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3"/>
  </p:notesMasterIdLst>
  <p:sldIdLst>
    <p:sldId id="342" r:id="rId2"/>
    <p:sldId id="260" r:id="rId3"/>
    <p:sldId id="307" r:id="rId4"/>
    <p:sldId id="309" r:id="rId5"/>
    <p:sldId id="310" r:id="rId6"/>
    <p:sldId id="308" r:id="rId7"/>
    <p:sldId id="311" r:id="rId8"/>
    <p:sldId id="348" r:id="rId9"/>
    <p:sldId id="349" r:id="rId10"/>
    <p:sldId id="313" r:id="rId11"/>
    <p:sldId id="314" r:id="rId12"/>
    <p:sldId id="334" r:id="rId13"/>
    <p:sldId id="315" r:id="rId14"/>
    <p:sldId id="305" r:id="rId15"/>
    <p:sldId id="296" r:id="rId16"/>
    <p:sldId id="261" r:id="rId17"/>
    <p:sldId id="303" r:id="rId18"/>
    <p:sldId id="304" r:id="rId19"/>
    <p:sldId id="324" r:id="rId20"/>
    <p:sldId id="325" r:id="rId21"/>
    <p:sldId id="326" r:id="rId22"/>
    <p:sldId id="327" r:id="rId23"/>
    <p:sldId id="332" r:id="rId24"/>
    <p:sldId id="329" r:id="rId25"/>
    <p:sldId id="330" r:id="rId26"/>
    <p:sldId id="331" r:id="rId27"/>
    <p:sldId id="336" r:id="rId28"/>
    <p:sldId id="338" r:id="rId29"/>
    <p:sldId id="335" r:id="rId30"/>
    <p:sldId id="333" r:id="rId31"/>
    <p:sldId id="340" r:id="rId32"/>
  </p:sldIdLst>
  <p:sldSz cx="9144000" cy="5143500" type="screen16x9"/>
  <p:notesSz cx="6858000" cy="9144000"/>
  <p:embeddedFontLst>
    <p:embeddedFont>
      <p:font typeface="Alata" panose="020B0604020202020204" charset="0"/>
      <p:regular r:id="rId34"/>
    </p:embeddedFont>
    <p:embeddedFont>
      <p:font typeface="Noto Sans Bold" panose="020B0604020202020204" charset="0"/>
      <p:regular r:id="rId35"/>
    </p:embeddedFont>
    <p:embeddedFont>
      <p:font typeface="Paytone One" panose="020B0604020202020204" charset="0"/>
      <p:regular r:id="rId36"/>
    </p:embeddedFont>
    <p:embeddedFont>
      <p:font typeface="Fira Sans" panose="020B0604020202020204" charset="0"/>
      <p:regular r:id="rId37"/>
      <p:bold r:id="rId38"/>
      <p:italic r:id="rId39"/>
      <p:boldItalic r:id="rId40"/>
    </p:embeddedFont>
    <p:embeddedFont>
      <p:font typeface="Baloo" panose="020B0604020202020204" charset="0"/>
      <p:regular r:id="rId41"/>
    </p:embeddedFont>
    <p:embeddedFont>
      <p:font typeface="Bahnschrift" panose="020B0604020202020204" charset="0"/>
      <p:regular r:id="rId42"/>
      <p:bold r:id="rId43"/>
    </p:embeddedFont>
    <p:embeddedFont>
      <p:font typeface="Arimo Bold" panose="020B0604020202020204" charset="0"/>
      <p:regular r:id="rId44"/>
    </p:embeddedFont>
    <p:embeddedFont>
      <p:font typeface="Rajdhani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F0C3EC8-4239-4841-85EE-39C7281AB4A6}">
  <a:tblStyle styleId="{EF0C3EC8-4239-4841-85EE-39C7281AB4A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1E430A-F969-4F00-97CA-9F39E2E916E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672" autoAdjust="0"/>
  </p:normalViewPr>
  <p:slideViewPr>
    <p:cSldViewPr snapToGrid="0">
      <p:cViewPr varScale="1">
        <p:scale>
          <a:sx n="89" d="100"/>
          <a:sy n="89" d="100"/>
        </p:scale>
        <p:origin x="12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311A9E-F207-4407-A631-E332E8D89F90}" type="doc">
      <dgm:prSet loTypeId="urn:microsoft.com/office/officeart/2005/8/layout/chevron2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599C33D-5162-4F3E-B64E-44105570F442}">
      <dgm:prSet phldrT="[Text]" custT="1"/>
      <dgm:spPr/>
      <dgm:t>
        <a:bodyPr/>
        <a:lstStyle/>
        <a:p>
          <a:r>
            <a:rPr lang="en-US" sz="1800" b="1" i="1" dirty="0">
              <a:solidFill>
                <a:srgbClr val="C00000"/>
              </a:solidFill>
              <a:latin typeface="+mj-lt"/>
            </a:rPr>
            <a:t>1</a:t>
          </a:r>
        </a:p>
      </dgm:t>
    </dgm:pt>
    <dgm:pt modelId="{81299ADA-B797-4F14-AFD7-4F0E2C82BE66}" type="parTrans" cxnId="{481EF099-F37D-40E7-9821-ECD88AA866AF}">
      <dgm:prSet/>
      <dgm:spPr/>
      <dgm:t>
        <a:bodyPr/>
        <a:lstStyle/>
        <a:p>
          <a:endParaRPr lang="en-US" sz="1800" b="1"/>
        </a:p>
      </dgm:t>
    </dgm:pt>
    <dgm:pt modelId="{85E29E7B-4FB7-4E0C-950C-0F6B068D2DDF}" type="sibTrans" cxnId="{481EF099-F37D-40E7-9821-ECD88AA866AF}">
      <dgm:prSet/>
      <dgm:spPr/>
      <dgm:t>
        <a:bodyPr/>
        <a:lstStyle/>
        <a:p>
          <a:endParaRPr lang="en-US" sz="1800" b="1"/>
        </a:p>
      </dgm:t>
    </dgm:pt>
    <dgm:pt modelId="{1096E802-70F5-46A8-964C-6E51DEBF39BC}">
      <dgm:prSet phldrT="[Text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pt-BR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</a:t>
          </a:r>
          <a:r>
            <a:rPr lang="pt-BR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dung: B</a:t>
          </a:r>
          <a:r>
            <a:rPr 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 anh hùng ca ca ngợi sức lao động và khát vọng của con người.</a:t>
          </a:r>
          <a:endParaRPr lang="en-US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BCC17B-B27A-40B7-9FE8-2AF1D0547091}" type="parTrans" cxnId="{2296375C-3108-4F01-88FA-55BDE1B5AD78}">
      <dgm:prSet/>
      <dgm:spPr/>
      <dgm:t>
        <a:bodyPr/>
        <a:lstStyle/>
        <a:p>
          <a:endParaRPr lang="en-US" sz="1800" b="1"/>
        </a:p>
      </dgm:t>
    </dgm:pt>
    <dgm:pt modelId="{FE35B31B-38EF-47CA-B8B2-62AA4D84E5B4}" type="sibTrans" cxnId="{2296375C-3108-4F01-88FA-55BDE1B5AD78}">
      <dgm:prSet/>
      <dgm:spPr/>
      <dgm:t>
        <a:bodyPr/>
        <a:lstStyle/>
        <a:p>
          <a:endParaRPr lang="en-US" sz="1800" b="1"/>
        </a:p>
      </dgm:t>
    </dgm:pt>
    <dgm:pt modelId="{512B522A-0EFC-45CF-BA04-2BE18141DFAB}">
      <dgm:prSet phldrT="[Text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i="1" dirty="0">
              <a:solidFill>
                <a:srgbClr val="C00000"/>
              </a:solidFill>
              <a:latin typeface="+mj-lt"/>
            </a:rPr>
            <a:t>2</a:t>
          </a:r>
        </a:p>
      </dgm:t>
    </dgm:pt>
    <dgm:pt modelId="{569EBC00-759E-42E5-BD9E-AA4C4B12AACF}" type="parTrans" cxnId="{40B33D2E-08F9-482B-89C0-0451C1BD91FC}">
      <dgm:prSet/>
      <dgm:spPr/>
      <dgm:t>
        <a:bodyPr/>
        <a:lstStyle/>
        <a:p>
          <a:endParaRPr lang="en-US" sz="1800" b="1"/>
        </a:p>
      </dgm:t>
    </dgm:pt>
    <dgm:pt modelId="{2FE3454D-CB48-4EB1-AE76-2AFC7CDB0640}" type="sibTrans" cxnId="{40B33D2E-08F9-482B-89C0-0451C1BD91FC}">
      <dgm:prSet/>
      <dgm:spPr/>
      <dgm:t>
        <a:bodyPr/>
        <a:lstStyle/>
        <a:p>
          <a:endParaRPr lang="en-US" sz="1800" b="1"/>
        </a:p>
      </dgm:t>
    </dgm:pt>
    <dgm:pt modelId="{26B2174F-1E1A-4834-AE6A-24B2EC9B2C41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i="1">
              <a:solidFill>
                <a:srgbClr val="C00000"/>
              </a:solidFill>
              <a:latin typeface="+mj-lt"/>
            </a:rPr>
            <a:t>3</a:t>
          </a:r>
          <a:endParaRPr lang="en-US" sz="1800" b="1" i="1" dirty="0">
            <a:solidFill>
              <a:srgbClr val="C00000"/>
            </a:solidFill>
            <a:latin typeface="+mj-lt"/>
          </a:endParaRPr>
        </a:p>
      </dgm:t>
    </dgm:pt>
    <dgm:pt modelId="{5EC980D1-B75E-4368-AD0D-18C1D7AFF669}" type="parTrans" cxnId="{BB623FC6-B4E6-4857-80BD-A94B617594EC}">
      <dgm:prSet/>
      <dgm:spPr/>
      <dgm:t>
        <a:bodyPr/>
        <a:lstStyle/>
        <a:p>
          <a:endParaRPr lang="en-US" sz="1800" b="1"/>
        </a:p>
      </dgm:t>
    </dgm:pt>
    <dgm:pt modelId="{9565541E-B5DD-4DD5-B67B-9542B3F434DE}" type="sibTrans" cxnId="{BB623FC6-B4E6-4857-80BD-A94B617594EC}">
      <dgm:prSet/>
      <dgm:spPr/>
      <dgm:t>
        <a:bodyPr/>
        <a:lstStyle/>
        <a:p>
          <a:endParaRPr lang="en-US" sz="1800" b="1"/>
        </a:p>
      </dgm:t>
    </dgm:pt>
    <dgm:pt modelId="{85C402C4-2722-4972-8024-8BF6623710BD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600" b="1" i="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600" b="1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viết giản dị, lời văn có nhiều “khoảng trống”</a:t>
          </a:r>
          <a:r>
            <a:rPr lang="en-US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H</a:t>
          </a:r>
          <a:r>
            <a:rPr lang="vi-VN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ình tượng được lựa chọn kĩ lưỡng, mang tính biểu tượng và đa nghĩa</a:t>
          </a:r>
          <a:r>
            <a:rPr lang="en-US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vi-VN" sz="1600" b="1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Nghệ thuật độc thoại và độc thoại nội tâm.</a:t>
          </a:r>
          <a:endParaRPr lang="en-US" sz="1600" b="1" i="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6FEF23-41A4-4311-9787-FF4DA4821F1E}" type="parTrans" cxnId="{C747A01C-E6ED-4493-A798-6A6DB6BBD22B}">
      <dgm:prSet/>
      <dgm:spPr/>
      <dgm:t>
        <a:bodyPr/>
        <a:lstStyle/>
        <a:p>
          <a:endParaRPr lang="en-US" sz="1800" b="1"/>
        </a:p>
      </dgm:t>
    </dgm:pt>
    <dgm:pt modelId="{AE014FC6-2EEA-4F45-A899-68C949BCB691}" type="sibTrans" cxnId="{C747A01C-E6ED-4493-A798-6A6DB6BBD22B}">
      <dgm:prSet/>
      <dgm:spPr/>
      <dgm:t>
        <a:bodyPr/>
        <a:lstStyle/>
        <a:p>
          <a:endParaRPr lang="en-US" sz="1800" b="1"/>
        </a:p>
      </dgm:t>
    </dgm:pt>
    <dgm:pt modelId="{8E1B9341-4E77-4747-9C91-779851BE5B11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 anchor="b"/>
        <a:lstStyle/>
        <a:p>
          <a:endParaRPr lang="en-US" sz="2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4C44C2-1A7D-449E-9499-40C966342273}" type="parTrans" cxnId="{27298756-35AC-4E0B-A635-E8E677BCDD6B}">
      <dgm:prSet/>
      <dgm:spPr/>
      <dgm:t>
        <a:bodyPr/>
        <a:lstStyle/>
        <a:p>
          <a:endParaRPr lang="en-US" sz="1800" b="1"/>
        </a:p>
      </dgm:t>
    </dgm:pt>
    <dgm:pt modelId="{15350191-B5CC-4BD7-BEE1-938C7D738C74}" type="sibTrans" cxnId="{27298756-35AC-4E0B-A635-E8E677BCDD6B}">
      <dgm:prSet/>
      <dgm:spPr/>
      <dgm:t>
        <a:bodyPr/>
        <a:lstStyle/>
        <a:p>
          <a:endParaRPr lang="en-US" sz="1800" b="1"/>
        </a:p>
      </dgm:t>
    </dgm:pt>
    <dgm:pt modelId="{8E61EA85-2C2D-4492-AA5D-6066AFE9A229}">
      <dgm:prSet custT="1"/>
      <dgm:spPr/>
      <dgm:t>
        <a:bodyPr anchor="b"/>
        <a:lstStyle/>
        <a:p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62, 63 SGK</a:t>
          </a:r>
          <a:endParaRPr lang="en-US" sz="2400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8C0458-D5BF-471F-B36F-F608E5AFEDEE}" type="parTrans" cxnId="{E8EB2D0A-B1C6-49B4-8BFE-DD4E87F7A042}">
      <dgm:prSet/>
      <dgm:spPr/>
      <dgm:t>
        <a:bodyPr/>
        <a:lstStyle/>
        <a:p>
          <a:endParaRPr lang="en-US" sz="1800"/>
        </a:p>
      </dgm:t>
    </dgm:pt>
    <dgm:pt modelId="{ABBF2C83-9DBF-4D81-B31B-DD992368A9C8}" type="sibTrans" cxnId="{E8EB2D0A-B1C6-49B4-8BFE-DD4E87F7A042}">
      <dgm:prSet/>
      <dgm:spPr/>
      <dgm:t>
        <a:bodyPr/>
        <a:lstStyle/>
        <a:p>
          <a:endParaRPr lang="en-US" sz="1800"/>
        </a:p>
      </dgm:t>
    </dgm:pt>
    <dgm:pt modelId="{885E0459-3604-4017-8B8A-8737197EE3E2}" type="pres">
      <dgm:prSet presAssocID="{4F311A9E-F207-4407-A631-E332E8D89F9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C25F06-00C6-4FC7-AAC0-17F053FDA04E}" type="pres">
      <dgm:prSet presAssocID="{2599C33D-5162-4F3E-B64E-44105570F442}" presName="composite" presStyleCnt="0"/>
      <dgm:spPr/>
    </dgm:pt>
    <dgm:pt modelId="{528D325D-7E5C-473D-9D30-A68EDB1E08E9}" type="pres">
      <dgm:prSet presAssocID="{2599C33D-5162-4F3E-B64E-44105570F442}" presName="parentText" presStyleLbl="alignNode1" presStyleIdx="0" presStyleCnt="3" custLinFactNeighborX="-9811" custLinFactNeighborY="-27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64BF8C-26B8-4AF1-80EA-B6621E403D65}" type="pres">
      <dgm:prSet presAssocID="{2599C33D-5162-4F3E-B64E-44105570F442}" presName="descendantText" presStyleLbl="alignAcc1" presStyleIdx="0" presStyleCnt="3" custLinFactNeighborX="375" custLinFactNeighborY="15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DB0A3E-7F31-4797-8E5F-BAE3F1BB9F41}" type="pres">
      <dgm:prSet presAssocID="{85E29E7B-4FB7-4E0C-950C-0F6B068D2DDF}" presName="sp" presStyleCnt="0"/>
      <dgm:spPr/>
    </dgm:pt>
    <dgm:pt modelId="{F9A55EDE-B455-4C6E-9BD5-9832527757BD}" type="pres">
      <dgm:prSet presAssocID="{512B522A-0EFC-45CF-BA04-2BE18141DFAB}" presName="composite" presStyleCnt="0"/>
      <dgm:spPr/>
    </dgm:pt>
    <dgm:pt modelId="{4F8A30E1-BE7F-4148-AFEF-65A1E3EB183F}" type="pres">
      <dgm:prSet presAssocID="{512B522A-0EFC-45CF-BA04-2BE18141DFAB}" presName="parentText" presStyleLbl="alignNode1" presStyleIdx="1" presStyleCnt="3" custScaleY="11728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A68F70-1A26-4B3C-A8C1-1D0ADBAF21F3}" type="pres">
      <dgm:prSet presAssocID="{512B522A-0EFC-45CF-BA04-2BE18141DFAB}" presName="descendantText" presStyleLbl="alignAcc1" presStyleIdx="1" presStyleCnt="3" custScaleY="1261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F986D-3AD9-4588-B97E-EE21B2FF101F}" type="pres">
      <dgm:prSet presAssocID="{2FE3454D-CB48-4EB1-AE76-2AFC7CDB0640}" presName="sp" presStyleCnt="0"/>
      <dgm:spPr/>
    </dgm:pt>
    <dgm:pt modelId="{A5FA18CA-4597-4DE1-AE71-C416F7EEC231}" type="pres">
      <dgm:prSet presAssocID="{26B2174F-1E1A-4834-AE6A-24B2EC9B2C41}" presName="composite" presStyleCnt="0"/>
      <dgm:spPr/>
    </dgm:pt>
    <dgm:pt modelId="{3C7B33EF-C143-4EF4-BC1C-26BF8336F153}" type="pres">
      <dgm:prSet presAssocID="{26B2174F-1E1A-4834-AE6A-24B2EC9B2C41}" presName="parentText" presStyleLbl="alignNode1" presStyleIdx="2" presStyleCnt="3" custLinFactNeighborX="0" custLinFactNeighborY="45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BC7C4-EB08-4F2A-8BE5-1D28F8DBB2D0}" type="pres">
      <dgm:prSet presAssocID="{26B2174F-1E1A-4834-AE6A-24B2EC9B2C41}" presName="descendantText" presStyleLbl="alignAcc1" presStyleIdx="2" presStyleCnt="3" custLinFactNeighborY="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623FC6-B4E6-4857-80BD-A94B617594EC}" srcId="{4F311A9E-F207-4407-A631-E332E8D89F90}" destId="{26B2174F-1E1A-4834-AE6A-24B2EC9B2C41}" srcOrd="2" destOrd="0" parTransId="{5EC980D1-B75E-4368-AD0D-18C1D7AFF669}" sibTransId="{9565541E-B5DD-4DD5-B67B-9542B3F434DE}"/>
    <dgm:cxn modelId="{3533781E-F768-4B63-9723-308C6891AE43}" type="presOf" srcId="{85C402C4-2722-4972-8024-8BF6623710BD}" destId="{D9A68F70-1A26-4B3C-A8C1-1D0ADBAF21F3}" srcOrd="0" destOrd="0" presId="urn:microsoft.com/office/officeart/2005/8/layout/chevron2"/>
    <dgm:cxn modelId="{933B3D1E-D9DF-4924-90AE-048B0A04F744}" type="presOf" srcId="{1096E802-70F5-46A8-964C-6E51DEBF39BC}" destId="{7764BF8C-26B8-4AF1-80EA-B6621E403D65}" srcOrd="0" destOrd="0" presId="urn:microsoft.com/office/officeart/2005/8/layout/chevron2"/>
    <dgm:cxn modelId="{15C44456-0E0A-4170-8BB9-3C31A8D00CDD}" type="presOf" srcId="{2599C33D-5162-4F3E-B64E-44105570F442}" destId="{528D325D-7E5C-473D-9D30-A68EDB1E08E9}" srcOrd="0" destOrd="0" presId="urn:microsoft.com/office/officeart/2005/8/layout/chevron2"/>
    <dgm:cxn modelId="{89C6E700-D85E-48B5-8106-1B9330D4B6E1}" type="presOf" srcId="{512B522A-0EFC-45CF-BA04-2BE18141DFAB}" destId="{4F8A30E1-BE7F-4148-AFEF-65A1E3EB183F}" srcOrd="0" destOrd="0" presId="urn:microsoft.com/office/officeart/2005/8/layout/chevron2"/>
    <dgm:cxn modelId="{2296375C-3108-4F01-88FA-55BDE1B5AD78}" srcId="{2599C33D-5162-4F3E-B64E-44105570F442}" destId="{1096E802-70F5-46A8-964C-6E51DEBF39BC}" srcOrd="0" destOrd="0" parTransId="{0ABCC17B-B27A-40B7-9FE8-2AF1D0547091}" sibTransId="{FE35B31B-38EF-47CA-B8B2-62AA4D84E5B4}"/>
    <dgm:cxn modelId="{27298756-35AC-4E0B-A635-E8E677BCDD6B}" srcId="{26B2174F-1E1A-4834-AE6A-24B2EC9B2C41}" destId="{8E1B9341-4E77-4747-9C91-779851BE5B11}" srcOrd="0" destOrd="0" parTransId="{C84C44C2-1A7D-449E-9499-40C966342273}" sibTransId="{15350191-B5CC-4BD7-BEE1-938C7D738C74}"/>
    <dgm:cxn modelId="{4CCCCA7B-B01C-4682-B59F-7E8C33FE7994}" type="presOf" srcId="{8E1B9341-4E77-4747-9C91-779851BE5B11}" destId="{23FBC7C4-EB08-4F2A-8BE5-1D28F8DBB2D0}" srcOrd="0" destOrd="0" presId="urn:microsoft.com/office/officeart/2005/8/layout/chevron2"/>
    <dgm:cxn modelId="{A92206D2-5726-43F9-9FBD-25174063F010}" type="presOf" srcId="{8E61EA85-2C2D-4492-AA5D-6066AFE9A229}" destId="{23FBC7C4-EB08-4F2A-8BE5-1D28F8DBB2D0}" srcOrd="0" destOrd="1" presId="urn:microsoft.com/office/officeart/2005/8/layout/chevron2"/>
    <dgm:cxn modelId="{065745CE-31CF-4BBE-96CE-D4A988B7DA03}" type="presOf" srcId="{4F311A9E-F207-4407-A631-E332E8D89F90}" destId="{885E0459-3604-4017-8B8A-8737197EE3E2}" srcOrd="0" destOrd="0" presId="urn:microsoft.com/office/officeart/2005/8/layout/chevron2"/>
    <dgm:cxn modelId="{09243E7E-43E0-4F3D-AB5D-BA6577C52793}" type="presOf" srcId="{26B2174F-1E1A-4834-AE6A-24B2EC9B2C41}" destId="{3C7B33EF-C143-4EF4-BC1C-26BF8336F153}" srcOrd="0" destOrd="0" presId="urn:microsoft.com/office/officeart/2005/8/layout/chevron2"/>
    <dgm:cxn modelId="{481EF099-F37D-40E7-9821-ECD88AA866AF}" srcId="{4F311A9E-F207-4407-A631-E332E8D89F90}" destId="{2599C33D-5162-4F3E-B64E-44105570F442}" srcOrd="0" destOrd="0" parTransId="{81299ADA-B797-4F14-AFD7-4F0E2C82BE66}" sibTransId="{85E29E7B-4FB7-4E0C-950C-0F6B068D2DDF}"/>
    <dgm:cxn modelId="{C747A01C-E6ED-4493-A798-6A6DB6BBD22B}" srcId="{512B522A-0EFC-45CF-BA04-2BE18141DFAB}" destId="{85C402C4-2722-4972-8024-8BF6623710BD}" srcOrd="0" destOrd="0" parTransId="{966FEF23-41A4-4311-9787-FF4DA4821F1E}" sibTransId="{AE014FC6-2EEA-4F45-A899-68C949BCB691}"/>
    <dgm:cxn modelId="{E8EB2D0A-B1C6-49B4-8BFE-DD4E87F7A042}" srcId="{26B2174F-1E1A-4834-AE6A-24B2EC9B2C41}" destId="{8E61EA85-2C2D-4492-AA5D-6066AFE9A229}" srcOrd="1" destOrd="0" parTransId="{C98C0458-D5BF-471F-B36F-F608E5AFEDEE}" sibTransId="{ABBF2C83-9DBF-4D81-B31B-DD992368A9C8}"/>
    <dgm:cxn modelId="{40B33D2E-08F9-482B-89C0-0451C1BD91FC}" srcId="{4F311A9E-F207-4407-A631-E332E8D89F90}" destId="{512B522A-0EFC-45CF-BA04-2BE18141DFAB}" srcOrd="1" destOrd="0" parTransId="{569EBC00-759E-42E5-BD9E-AA4C4B12AACF}" sibTransId="{2FE3454D-CB48-4EB1-AE76-2AFC7CDB0640}"/>
    <dgm:cxn modelId="{D87DEF59-C4B3-4C54-824D-A458CF380265}" type="presParOf" srcId="{885E0459-3604-4017-8B8A-8737197EE3E2}" destId="{1CC25F06-00C6-4FC7-AAC0-17F053FDA04E}" srcOrd="0" destOrd="0" presId="urn:microsoft.com/office/officeart/2005/8/layout/chevron2"/>
    <dgm:cxn modelId="{991B5E36-13B1-4C5F-AD05-2639DA99CB4B}" type="presParOf" srcId="{1CC25F06-00C6-4FC7-AAC0-17F053FDA04E}" destId="{528D325D-7E5C-473D-9D30-A68EDB1E08E9}" srcOrd="0" destOrd="0" presId="urn:microsoft.com/office/officeart/2005/8/layout/chevron2"/>
    <dgm:cxn modelId="{9890A254-1A13-4E7A-B1FF-BBAE423797ED}" type="presParOf" srcId="{1CC25F06-00C6-4FC7-AAC0-17F053FDA04E}" destId="{7764BF8C-26B8-4AF1-80EA-B6621E403D65}" srcOrd="1" destOrd="0" presId="urn:microsoft.com/office/officeart/2005/8/layout/chevron2"/>
    <dgm:cxn modelId="{21057460-A013-40CD-AF2E-03B0D7064CD5}" type="presParOf" srcId="{885E0459-3604-4017-8B8A-8737197EE3E2}" destId="{D9DB0A3E-7F31-4797-8E5F-BAE3F1BB9F41}" srcOrd="1" destOrd="0" presId="urn:microsoft.com/office/officeart/2005/8/layout/chevron2"/>
    <dgm:cxn modelId="{AFF8A9CD-FD9E-4D79-B80C-985E6010B586}" type="presParOf" srcId="{885E0459-3604-4017-8B8A-8737197EE3E2}" destId="{F9A55EDE-B455-4C6E-9BD5-9832527757BD}" srcOrd="2" destOrd="0" presId="urn:microsoft.com/office/officeart/2005/8/layout/chevron2"/>
    <dgm:cxn modelId="{36948DBE-9592-4369-B5EC-CC5200C3320B}" type="presParOf" srcId="{F9A55EDE-B455-4C6E-9BD5-9832527757BD}" destId="{4F8A30E1-BE7F-4148-AFEF-65A1E3EB183F}" srcOrd="0" destOrd="0" presId="urn:microsoft.com/office/officeart/2005/8/layout/chevron2"/>
    <dgm:cxn modelId="{F8B26353-365F-4136-A24D-11742F49EEFE}" type="presParOf" srcId="{F9A55EDE-B455-4C6E-9BD5-9832527757BD}" destId="{D9A68F70-1A26-4B3C-A8C1-1D0ADBAF21F3}" srcOrd="1" destOrd="0" presId="urn:microsoft.com/office/officeart/2005/8/layout/chevron2"/>
    <dgm:cxn modelId="{58227147-28A2-4994-9B53-D4F64E0FDDB2}" type="presParOf" srcId="{885E0459-3604-4017-8B8A-8737197EE3E2}" destId="{659F986D-3AD9-4588-B97E-EE21B2FF101F}" srcOrd="3" destOrd="0" presId="urn:microsoft.com/office/officeart/2005/8/layout/chevron2"/>
    <dgm:cxn modelId="{4A677F98-B452-4B67-B848-BD9C9A0AD09E}" type="presParOf" srcId="{885E0459-3604-4017-8B8A-8737197EE3E2}" destId="{A5FA18CA-4597-4DE1-AE71-C416F7EEC231}" srcOrd="4" destOrd="0" presId="urn:microsoft.com/office/officeart/2005/8/layout/chevron2"/>
    <dgm:cxn modelId="{1C0A63CA-6EEB-43DE-9C36-A7499DC91C3E}" type="presParOf" srcId="{A5FA18CA-4597-4DE1-AE71-C416F7EEC231}" destId="{3C7B33EF-C143-4EF4-BC1C-26BF8336F153}" srcOrd="0" destOrd="0" presId="urn:microsoft.com/office/officeart/2005/8/layout/chevron2"/>
    <dgm:cxn modelId="{66EB83E8-B671-4862-BF88-13EA0F401EE7}" type="presParOf" srcId="{A5FA18CA-4597-4DE1-AE71-C416F7EEC231}" destId="{23FBC7C4-EB08-4F2A-8BE5-1D28F8DBB2D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D325D-7E5C-473D-9D30-A68EDB1E08E9}">
      <dsp:nvSpPr>
        <dsp:cNvPr id="0" name=""/>
        <dsp:cNvSpPr/>
      </dsp:nvSpPr>
      <dsp:spPr>
        <a:xfrm rot="5400000">
          <a:off x="-184101" y="184101"/>
          <a:ext cx="1227345" cy="85914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>
              <a:solidFill>
                <a:srgbClr val="C00000"/>
              </a:solidFill>
              <a:latin typeface="+mj-lt"/>
            </a:rPr>
            <a:t>1</a:t>
          </a:r>
        </a:p>
      </dsp:txBody>
      <dsp:txXfrm rot="-5400000">
        <a:off x="2" y="429570"/>
        <a:ext cx="859141" cy="368204"/>
      </dsp:txXfrm>
    </dsp:sp>
    <dsp:sp modelId="{7764BF8C-26B8-4AF1-80EA-B6621E403D65}">
      <dsp:nvSpPr>
        <dsp:cNvPr id="0" name=""/>
        <dsp:cNvSpPr/>
      </dsp:nvSpPr>
      <dsp:spPr>
        <a:xfrm rot="5400000">
          <a:off x="3197776" y="-2322990"/>
          <a:ext cx="797774" cy="5475043"/>
        </a:xfrm>
        <a:prstGeom prst="round2Same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 </a:t>
          </a:r>
          <a:r>
            <a:rPr lang="pt-BR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dung: B</a:t>
          </a:r>
          <a:r>
            <a:rPr lang="vi-VN" sz="18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ản anh hùng ca ca ngợi sức lao động và khát vọng của con người.</a:t>
          </a:r>
          <a:endParaRPr lang="en-US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59142" y="54588"/>
        <a:ext cx="5436099" cy="719886"/>
      </dsp:txXfrm>
    </dsp:sp>
    <dsp:sp modelId="{4F8A30E1-BE7F-4148-AFEF-65A1E3EB183F}">
      <dsp:nvSpPr>
        <dsp:cNvPr id="0" name=""/>
        <dsp:cNvSpPr/>
      </dsp:nvSpPr>
      <dsp:spPr>
        <a:xfrm rot="5400000">
          <a:off x="-290169" y="1334847"/>
          <a:ext cx="1439479" cy="859141"/>
        </a:xfrm>
        <a:prstGeom prst="chevron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>
              <a:solidFill>
                <a:srgbClr val="C00000"/>
              </a:solidFill>
              <a:latin typeface="+mj-lt"/>
            </a:rPr>
            <a:t>2</a:t>
          </a:r>
        </a:p>
      </dsp:txBody>
      <dsp:txXfrm rot="-5400000">
        <a:off x="1" y="1474249"/>
        <a:ext cx="859141" cy="580338"/>
      </dsp:txXfrm>
    </dsp:sp>
    <dsp:sp modelId="{D9A68F70-1A26-4B3C-A8C1-1D0ADBAF21F3}">
      <dsp:nvSpPr>
        <dsp:cNvPr id="0" name=""/>
        <dsp:cNvSpPr/>
      </dsp:nvSpPr>
      <dsp:spPr>
        <a:xfrm rot="5400000">
          <a:off x="3093387" y="-1187888"/>
          <a:ext cx="1006552" cy="5475043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b="1" i="0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Nghệ</a:t>
          </a:r>
          <a:r>
            <a:rPr lang="en-US" sz="1600" b="1" i="0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b="1" i="0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thuật</a:t>
          </a:r>
          <a:r>
            <a:rPr lang="en-US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vi-VN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Cách viết giản dị, lời văn có nhiều “khoảng trống”</a:t>
          </a:r>
          <a:r>
            <a:rPr lang="en-US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H</a:t>
          </a:r>
          <a:r>
            <a:rPr lang="vi-VN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ình tượng được lựa chọn kĩ lưỡng, mang tính biểu tượng và đa nghĩa</a:t>
          </a:r>
          <a:r>
            <a:rPr lang="en-US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r>
            <a:rPr lang="vi-VN" sz="1600" b="1" i="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Nghệ thuật độc thoại và độc thoại nội tâm.</a:t>
          </a:r>
          <a:endParaRPr lang="en-US" sz="1600" b="1" i="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59142" y="1095493"/>
        <a:ext cx="5425907" cy="908280"/>
      </dsp:txXfrm>
    </dsp:sp>
    <dsp:sp modelId="{3C7B33EF-C143-4EF4-BC1C-26BF8336F153}">
      <dsp:nvSpPr>
        <dsp:cNvPr id="0" name=""/>
        <dsp:cNvSpPr/>
      </dsp:nvSpPr>
      <dsp:spPr>
        <a:xfrm rot="5400000">
          <a:off x="-184101" y="2485593"/>
          <a:ext cx="1227345" cy="859141"/>
        </a:xfrm>
        <a:prstGeom prst="chevron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>
              <a:solidFill>
                <a:srgbClr val="C00000"/>
              </a:solidFill>
              <a:latin typeface="+mj-lt"/>
            </a:rPr>
            <a:t>3</a:t>
          </a:r>
          <a:endParaRPr lang="en-US" sz="1800" b="1" i="1" kern="1200" dirty="0">
            <a:solidFill>
              <a:srgbClr val="C00000"/>
            </a:solidFill>
            <a:latin typeface="+mj-lt"/>
          </a:endParaRPr>
        </a:p>
      </dsp:txBody>
      <dsp:txXfrm rot="-5400000">
        <a:off x="2" y="2731062"/>
        <a:ext cx="859141" cy="368204"/>
      </dsp:txXfrm>
    </dsp:sp>
    <dsp:sp modelId="{23FBC7C4-EB08-4F2A-8BE5-1D28F8DBB2D0}">
      <dsp:nvSpPr>
        <dsp:cNvPr id="0" name=""/>
        <dsp:cNvSpPr/>
      </dsp:nvSpPr>
      <dsp:spPr>
        <a:xfrm rot="5400000">
          <a:off x="3197776" y="-38035"/>
          <a:ext cx="797774" cy="5475043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extrusionH="12700"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b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8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hành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b="1" kern="1200" dirty="0" err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trang</a:t>
          </a:r>
          <a:r>
            <a:rPr lang="en-US" sz="2400" b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62, 63 SGK</a:t>
          </a:r>
          <a:endParaRPr lang="en-US" sz="24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859142" y="2339543"/>
        <a:ext cx="5436099" cy="719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4725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369645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920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6866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447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11c6b7313e0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7" name="Google Shape;1067;g11c6b7313e0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5014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g1224a59d8d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3" name="Google Shape;843;g1224a59d8d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62318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2542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438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7261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4026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1124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8828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1670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4846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5987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0384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4313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195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224a59d8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224a59d8d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00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84067" y="1276788"/>
            <a:ext cx="4350000" cy="189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Rajdhani"/>
                <a:ea typeface="Rajdhani"/>
                <a:cs typeface="Rajdhani"/>
                <a:sym typeface="Rajdhani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79625" y="3348926"/>
            <a:ext cx="4350000" cy="450000"/>
          </a:xfrm>
          <a:prstGeom prst="rect">
            <a:avLst/>
          </a:prstGeom>
          <a:solidFill>
            <a:schemeClr val="accent5"/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latin typeface="Fira Sans"/>
                <a:ea typeface="Fira Sans"/>
                <a:cs typeface="Fira Sans"/>
                <a:sym typeface="Fira Sans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02928" y="3347336"/>
            <a:ext cx="352095" cy="45319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090769" y="4730889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919729" y="466139"/>
            <a:ext cx="257508" cy="137732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3391622">
            <a:off x="5525527" y="337227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5644555">
            <a:off x="7092631" y="4388929"/>
            <a:ext cx="352102" cy="45320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rot="7413790">
            <a:off x="8640067" y="1355868"/>
            <a:ext cx="246678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50621-91BD-426C-BB96-CC2B00019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42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91063" y="2567988"/>
            <a:ext cx="2796900" cy="9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4891063" y="1333488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lt1"/>
                </a:solidFill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 rot="7845159">
            <a:off x="6315187" y="4701552"/>
            <a:ext cx="352089" cy="453190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8828498">
            <a:off x="2396778" y="4772538"/>
            <a:ext cx="246677" cy="155423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rot="-6645472">
            <a:off x="2833286" y="188334"/>
            <a:ext cx="257500" cy="137727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rot="3391622">
            <a:off x="5798702" y="256364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-4430405">
            <a:off x="281489" y="4427005"/>
            <a:ext cx="352087" cy="45318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7413790">
            <a:off x="8767417" y="2462105"/>
            <a:ext cx="246678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3391622">
            <a:off x="179102" y="30455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2542404">
            <a:off x="4336213" y="4709704"/>
            <a:ext cx="246679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subTitle" idx="1"/>
          </p:nvPr>
        </p:nvSpPr>
        <p:spPr>
          <a:xfrm>
            <a:off x="5032681" y="2962100"/>
            <a:ext cx="19611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2"/>
          </p:nvPr>
        </p:nvSpPr>
        <p:spPr>
          <a:xfrm>
            <a:off x="5032681" y="2575625"/>
            <a:ext cx="19611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3"/>
          </p:nvPr>
        </p:nvSpPr>
        <p:spPr>
          <a:xfrm>
            <a:off x="1921306" y="2962100"/>
            <a:ext cx="21900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Fira Sans"/>
                <a:ea typeface="Fira Sans"/>
                <a:cs typeface="Fira Sans"/>
                <a:sym typeface="Fira Sans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4"/>
          </p:nvPr>
        </p:nvSpPr>
        <p:spPr>
          <a:xfrm>
            <a:off x="1921306" y="2575625"/>
            <a:ext cx="2190000" cy="5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6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/>
          <p:nvPr/>
        </p:nvSpPr>
        <p:spPr>
          <a:xfrm rot="-7022417" flipH="1">
            <a:off x="3057592" y="43230"/>
            <a:ext cx="352077" cy="453173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5"/>
          <p:cNvSpPr/>
          <p:nvPr/>
        </p:nvSpPr>
        <p:spPr>
          <a:xfrm flipH="1">
            <a:off x="6430498" y="4530789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5"/>
          <p:cNvSpPr/>
          <p:nvPr/>
        </p:nvSpPr>
        <p:spPr>
          <a:xfrm rot="6645472" flipH="1">
            <a:off x="6170406" y="200959"/>
            <a:ext cx="257500" cy="137727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5"/>
          <p:cNvSpPr/>
          <p:nvPr/>
        </p:nvSpPr>
        <p:spPr>
          <a:xfrm rot="-3391622" flipH="1">
            <a:off x="8774003" y="19210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5"/>
          <p:cNvSpPr/>
          <p:nvPr/>
        </p:nvSpPr>
        <p:spPr>
          <a:xfrm rot="4430405" flipH="1">
            <a:off x="8519492" y="2651080"/>
            <a:ext cx="352087" cy="45318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5"/>
          <p:cNvSpPr/>
          <p:nvPr/>
        </p:nvSpPr>
        <p:spPr>
          <a:xfrm rot="-7413790" flipH="1">
            <a:off x="153421" y="3438205"/>
            <a:ext cx="246678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5"/>
          <p:cNvSpPr/>
          <p:nvPr/>
        </p:nvSpPr>
        <p:spPr>
          <a:xfrm rot="-3391622" flipH="1">
            <a:off x="346615" y="3295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5"/>
          <p:cNvSpPr/>
          <p:nvPr/>
        </p:nvSpPr>
        <p:spPr>
          <a:xfrm rot="-2542404" flipH="1">
            <a:off x="1557976" y="4851179"/>
            <a:ext cx="246679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5"/>
          <p:cNvSpPr/>
          <p:nvPr/>
        </p:nvSpPr>
        <p:spPr>
          <a:xfrm rot="-6724432" flipH="1">
            <a:off x="3953540" y="4594536"/>
            <a:ext cx="352086" cy="453185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5"/>
          <p:cNvSpPr/>
          <p:nvPr/>
        </p:nvSpPr>
        <p:spPr>
          <a:xfrm rot="9830623" flipH="1">
            <a:off x="380398" y="1877591"/>
            <a:ext cx="352080" cy="453178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8"/>
          <p:cNvSpPr txBox="1">
            <a:spLocks noGrp="1"/>
          </p:cNvSpPr>
          <p:nvPr>
            <p:ph type="title"/>
          </p:nvPr>
        </p:nvSpPr>
        <p:spPr>
          <a:xfrm>
            <a:off x="1388100" y="1098900"/>
            <a:ext cx="6367800" cy="29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>
            <a:spLocks noGrp="1"/>
          </p:cNvSpPr>
          <p:nvPr>
            <p:ph type="body" idx="1"/>
          </p:nvPr>
        </p:nvSpPr>
        <p:spPr>
          <a:xfrm>
            <a:off x="1116650" y="1785925"/>
            <a:ext cx="3512400" cy="207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>
                <a:latin typeface="Fira Sans"/>
                <a:ea typeface="Fira Sans"/>
                <a:cs typeface="Fira Sans"/>
                <a:sym typeface="Fira Sans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9"/>
          <p:cNvSpPr/>
          <p:nvPr/>
        </p:nvSpPr>
        <p:spPr>
          <a:xfrm rot="4559421">
            <a:off x="281490" y="247964"/>
            <a:ext cx="352087" cy="453187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9"/>
          <p:cNvSpPr/>
          <p:nvPr/>
        </p:nvSpPr>
        <p:spPr>
          <a:xfrm>
            <a:off x="2555057" y="4686539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9"/>
          <p:cNvSpPr/>
          <p:nvPr/>
        </p:nvSpPr>
        <p:spPr>
          <a:xfrm rot="-6645472">
            <a:off x="2833286" y="188334"/>
            <a:ext cx="257500" cy="137727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9"/>
          <p:cNvSpPr/>
          <p:nvPr/>
        </p:nvSpPr>
        <p:spPr>
          <a:xfrm rot="3391622">
            <a:off x="5798702" y="256364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9"/>
          <p:cNvSpPr/>
          <p:nvPr/>
        </p:nvSpPr>
        <p:spPr>
          <a:xfrm rot="-4430405">
            <a:off x="6561876" y="4381905"/>
            <a:ext cx="352087" cy="45318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9"/>
          <p:cNvSpPr/>
          <p:nvPr/>
        </p:nvSpPr>
        <p:spPr>
          <a:xfrm rot="7413790">
            <a:off x="8767417" y="2462105"/>
            <a:ext cx="246678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9"/>
          <p:cNvSpPr/>
          <p:nvPr/>
        </p:nvSpPr>
        <p:spPr>
          <a:xfrm rot="3391622">
            <a:off x="179102" y="30455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9"/>
          <p:cNvSpPr/>
          <p:nvPr/>
        </p:nvSpPr>
        <p:spPr>
          <a:xfrm rot="2542404">
            <a:off x="4412213" y="4468304"/>
            <a:ext cx="246679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9"/>
          <p:cNvSpPr/>
          <p:nvPr/>
        </p:nvSpPr>
        <p:spPr>
          <a:xfrm rot="3391622">
            <a:off x="8514852" y="4489477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 txBox="1">
            <a:spLocks noGrp="1"/>
          </p:cNvSpPr>
          <p:nvPr>
            <p:ph type="title"/>
          </p:nvPr>
        </p:nvSpPr>
        <p:spPr>
          <a:xfrm>
            <a:off x="759000" y="449150"/>
            <a:ext cx="3885000" cy="12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dk2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/>
          <p:nvPr/>
        </p:nvSpPr>
        <p:spPr>
          <a:xfrm rot="3200375">
            <a:off x="157631" y="2168511"/>
            <a:ext cx="352102" cy="453205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>
            <a:off x="3090769" y="4730889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/>
          <p:nvPr/>
        </p:nvSpPr>
        <p:spPr>
          <a:xfrm>
            <a:off x="5657454" y="365464"/>
            <a:ext cx="257508" cy="137732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2"/>
          <p:cNvSpPr/>
          <p:nvPr/>
        </p:nvSpPr>
        <p:spPr>
          <a:xfrm rot="3391622">
            <a:off x="8663152" y="154700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 rot="-5644555">
            <a:off x="6109206" y="4573604"/>
            <a:ext cx="352102" cy="45320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/>
          <p:nvPr/>
        </p:nvSpPr>
        <p:spPr>
          <a:xfrm rot="-3007948">
            <a:off x="2308158" y="-3793"/>
            <a:ext cx="352107" cy="453212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"/>
          <p:cNvSpPr/>
          <p:nvPr/>
        </p:nvSpPr>
        <p:spPr>
          <a:xfrm rot="3391622">
            <a:off x="210327" y="3996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2"/>
          <p:cNvSpPr/>
          <p:nvPr/>
        </p:nvSpPr>
        <p:spPr>
          <a:xfrm>
            <a:off x="8719475" y="3259377"/>
            <a:ext cx="352095" cy="291473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" name="Google Shape;258;p22"/>
          <p:cNvGrpSpPr/>
          <p:nvPr/>
        </p:nvGrpSpPr>
        <p:grpSpPr>
          <a:xfrm flipH="1">
            <a:off x="180000" y="3672195"/>
            <a:ext cx="1400298" cy="1319728"/>
            <a:chOff x="5547025" y="1155975"/>
            <a:chExt cx="2881864" cy="2716048"/>
          </a:xfrm>
        </p:grpSpPr>
        <p:sp>
          <p:nvSpPr>
            <p:cNvPr id="259" name="Google Shape;259;p22"/>
            <p:cNvSpPr/>
            <p:nvPr/>
          </p:nvSpPr>
          <p:spPr>
            <a:xfrm>
              <a:off x="5547025" y="1155975"/>
              <a:ext cx="2881864" cy="2716048"/>
            </a:xfrm>
            <a:custGeom>
              <a:avLst/>
              <a:gdLst/>
              <a:ahLst/>
              <a:cxnLst/>
              <a:rect l="l" t="t" r="r" b="b"/>
              <a:pathLst>
                <a:path w="58970" h="55577" extrusionOk="0">
                  <a:moveTo>
                    <a:pt x="12396" y="1"/>
                  </a:moveTo>
                  <a:cubicBezTo>
                    <a:pt x="11278" y="1"/>
                    <a:pt x="10211" y="462"/>
                    <a:pt x="9432" y="1260"/>
                  </a:cubicBezTo>
                  <a:cubicBezTo>
                    <a:pt x="8695" y="2017"/>
                    <a:pt x="8311" y="3049"/>
                    <a:pt x="8360" y="4102"/>
                  </a:cubicBezTo>
                  <a:lnTo>
                    <a:pt x="8567" y="8734"/>
                  </a:lnTo>
                  <a:cubicBezTo>
                    <a:pt x="8596" y="9472"/>
                    <a:pt x="8842" y="10180"/>
                    <a:pt x="9265" y="10789"/>
                  </a:cubicBezTo>
                  <a:cubicBezTo>
                    <a:pt x="9226" y="10839"/>
                    <a:pt x="9186" y="10888"/>
                    <a:pt x="9147" y="10937"/>
                  </a:cubicBezTo>
                  <a:lnTo>
                    <a:pt x="7731" y="10032"/>
                  </a:lnTo>
                  <a:cubicBezTo>
                    <a:pt x="7475" y="9875"/>
                    <a:pt x="7170" y="9786"/>
                    <a:pt x="6865" y="9786"/>
                  </a:cubicBezTo>
                  <a:lnTo>
                    <a:pt x="6767" y="9786"/>
                  </a:lnTo>
                  <a:lnTo>
                    <a:pt x="2115" y="10081"/>
                  </a:lnTo>
                  <a:cubicBezTo>
                    <a:pt x="1269" y="10140"/>
                    <a:pt x="610" y="10839"/>
                    <a:pt x="610" y="11684"/>
                  </a:cubicBezTo>
                  <a:lnTo>
                    <a:pt x="571" y="22129"/>
                  </a:lnTo>
                  <a:cubicBezTo>
                    <a:pt x="571" y="23024"/>
                    <a:pt x="1289" y="23742"/>
                    <a:pt x="2174" y="23742"/>
                  </a:cubicBezTo>
                  <a:lnTo>
                    <a:pt x="2233" y="23742"/>
                  </a:lnTo>
                  <a:lnTo>
                    <a:pt x="7288" y="23565"/>
                  </a:lnTo>
                  <a:cubicBezTo>
                    <a:pt x="7504" y="23555"/>
                    <a:pt x="7711" y="23506"/>
                    <a:pt x="7908" y="23417"/>
                  </a:cubicBezTo>
                  <a:lnTo>
                    <a:pt x="8980" y="22916"/>
                  </a:lnTo>
                  <a:cubicBezTo>
                    <a:pt x="9108" y="23103"/>
                    <a:pt x="9255" y="23289"/>
                    <a:pt x="9412" y="23466"/>
                  </a:cubicBezTo>
                  <a:lnTo>
                    <a:pt x="9422" y="23486"/>
                  </a:lnTo>
                  <a:cubicBezTo>
                    <a:pt x="9481" y="23545"/>
                    <a:pt x="9540" y="23604"/>
                    <a:pt x="9599" y="23663"/>
                  </a:cubicBezTo>
                  <a:cubicBezTo>
                    <a:pt x="9678" y="23742"/>
                    <a:pt x="9757" y="23811"/>
                    <a:pt x="9845" y="23879"/>
                  </a:cubicBezTo>
                  <a:lnTo>
                    <a:pt x="9393" y="26476"/>
                  </a:lnTo>
                  <a:cubicBezTo>
                    <a:pt x="8821" y="26314"/>
                    <a:pt x="8250" y="26238"/>
                    <a:pt x="7692" y="26238"/>
                  </a:cubicBezTo>
                  <a:cubicBezTo>
                    <a:pt x="4377" y="26238"/>
                    <a:pt x="1495" y="28929"/>
                    <a:pt x="1495" y="32455"/>
                  </a:cubicBezTo>
                  <a:cubicBezTo>
                    <a:pt x="1495" y="32927"/>
                    <a:pt x="1554" y="33390"/>
                    <a:pt x="1663" y="33852"/>
                  </a:cubicBezTo>
                  <a:cubicBezTo>
                    <a:pt x="335" y="36497"/>
                    <a:pt x="1" y="39645"/>
                    <a:pt x="748" y="42624"/>
                  </a:cubicBezTo>
                  <a:cubicBezTo>
                    <a:pt x="1623" y="46057"/>
                    <a:pt x="3944" y="49253"/>
                    <a:pt x="7121" y="51397"/>
                  </a:cubicBezTo>
                  <a:cubicBezTo>
                    <a:pt x="8862" y="52597"/>
                    <a:pt x="10838" y="53423"/>
                    <a:pt x="12914" y="53826"/>
                  </a:cubicBezTo>
                  <a:cubicBezTo>
                    <a:pt x="12835" y="54770"/>
                    <a:pt x="13573" y="55577"/>
                    <a:pt x="14517" y="55577"/>
                  </a:cubicBezTo>
                  <a:lnTo>
                    <a:pt x="37432" y="55577"/>
                  </a:lnTo>
                  <a:cubicBezTo>
                    <a:pt x="38140" y="55577"/>
                    <a:pt x="38769" y="55105"/>
                    <a:pt x="38976" y="54426"/>
                  </a:cubicBezTo>
                  <a:lnTo>
                    <a:pt x="40205" y="50217"/>
                  </a:lnTo>
                  <a:cubicBezTo>
                    <a:pt x="41612" y="50187"/>
                    <a:pt x="43008" y="50010"/>
                    <a:pt x="44385" y="49676"/>
                  </a:cubicBezTo>
                  <a:cubicBezTo>
                    <a:pt x="46047" y="49273"/>
                    <a:pt x="47640" y="48604"/>
                    <a:pt x="49096" y="47689"/>
                  </a:cubicBezTo>
                  <a:cubicBezTo>
                    <a:pt x="49616" y="47824"/>
                    <a:pt x="50143" y="47890"/>
                    <a:pt x="50664" y="47890"/>
                  </a:cubicBezTo>
                  <a:cubicBezTo>
                    <a:pt x="52501" y="47890"/>
                    <a:pt x="54276" y="47077"/>
                    <a:pt x="55479" y="45614"/>
                  </a:cubicBezTo>
                  <a:cubicBezTo>
                    <a:pt x="57023" y="43746"/>
                    <a:pt x="57328" y="41139"/>
                    <a:pt x="56265" y="38956"/>
                  </a:cubicBezTo>
                  <a:cubicBezTo>
                    <a:pt x="58114" y="34737"/>
                    <a:pt x="58970" y="29643"/>
                    <a:pt x="58596" y="24853"/>
                  </a:cubicBezTo>
                  <a:cubicBezTo>
                    <a:pt x="58154" y="19080"/>
                    <a:pt x="56275" y="13927"/>
                    <a:pt x="53148" y="9953"/>
                  </a:cubicBezTo>
                  <a:cubicBezTo>
                    <a:pt x="48702" y="4299"/>
                    <a:pt x="41828" y="925"/>
                    <a:pt x="34737" y="925"/>
                  </a:cubicBezTo>
                  <a:cubicBezTo>
                    <a:pt x="33095" y="925"/>
                    <a:pt x="31462" y="1102"/>
                    <a:pt x="29859" y="1456"/>
                  </a:cubicBezTo>
                  <a:cubicBezTo>
                    <a:pt x="29082" y="591"/>
                    <a:pt x="27971" y="99"/>
                    <a:pt x="26800" y="89"/>
                  </a:cubicBezTo>
                  <a:lnTo>
                    <a:pt x="13799" y="1"/>
                  </a:lnTo>
                  <a:lnTo>
                    <a:pt x="12432" y="1"/>
                  </a:lnTo>
                  <a:cubicBezTo>
                    <a:pt x="12420" y="1"/>
                    <a:pt x="12408" y="1"/>
                    <a:pt x="12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2"/>
            <p:cNvSpPr/>
            <p:nvPr/>
          </p:nvSpPr>
          <p:spPr>
            <a:xfrm>
              <a:off x="6396291" y="1282939"/>
              <a:ext cx="1954751" cy="2252125"/>
            </a:xfrm>
            <a:custGeom>
              <a:avLst/>
              <a:gdLst/>
              <a:ahLst/>
              <a:cxnLst/>
              <a:rect l="l" t="t" r="r" b="b"/>
              <a:pathLst>
                <a:path w="39999" h="46084" extrusionOk="0">
                  <a:moveTo>
                    <a:pt x="17318" y="0"/>
                  </a:moveTo>
                  <a:cubicBezTo>
                    <a:pt x="13852" y="0"/>
                    <a:pt x="10349" y="851"/>
                    <a:pt x="7111" y="2645"/>
                  </a:cubicBezTo>
                  <a:cubicBezTo>
                    <a:pt x="5380" y="3608"/>
                    <a:pt x="3767" y="4818"/>
                    <a:pt x="2568" y="6392"/>
                  </a:cubicBezTo>
                  <a:cubicBezTo>
                    <a:pt x="758" y="8762"/>
                    <a:pt x="1" y="11820"/>
                    <a:pt x="60" y="14800"/>
                  </a:cubicBezTo>
                  <a:cubicBezTo>
                    <a:pt x="99" y="16915"/>
                    <a:pt x="551" y="19069"/>
                    <a:pt x="1653" y="20878"/>
                  </a:cubicBezTo>
                  <a:cubicBezTo>
                    <a:pt x="4161" y="25009"/>
                    <a:pt x="9678" y="26868"/>
                    <a:pt x="11468" y="31362"/>
                  </a:cubicBezTo>
                  <a:cubicBezTo>
                    <a:pt x="12491" y="33919"/>
                    <a:pt x="12058" y="36850"/>
                    <a:pt x="12845" y="39495"/>
                  </a:cubicBezTo>
                  <a:cubicBezTo>
                    <a:pt x="13514" y="41728"/>
                    <a:pt x="15009" y="43626"/>
                    <a:pt x="17025" y="44796"/>
                  </a:cubicBezTo>
                  <a:cubicBezTo>
                    <a:pt x="18623" y="45719"/>
                    <a:pt x="20576" y="46084"/>
                    <a:pt x="22525" y="46084"/>
                  </a:cubicBezTo>
                  <a:cubicBezTo>
                    <a:pt x="23921" y="46084"/>
                    <a:pt x="25314" y="45897"/>
                    <a:pt x="26574" y="45593"/>
                  </a:cubicBezTo>
                  <a:cubicBezTo>
                    <a:pt x="30449" y="44659"/>
                    <a:pt x="33400" y="42279"/>
                    <a:pt x="35504" y="39181"/>
                  </a:cubicBezTo>
                  <a:cubicBezTo>
                    <a:pt x="38750" y="34421"/>
                    <a:pt x="39999" y="27949"/>
                    <a:pt x="39576" y="22442"/>
                  </a:cubicBezTo>
                  <a:cubicBezTo>
                    <a:pt x="39192" y="17387"/>
                    <a:pt x="37638" y="12450"/>
                    <a:pt x="34472" y="8418"/>
                  </a:cubicBezTo>
                  <a:cubicBezTo>
                    <a:pt x="30216" y="3006"/>
                    <a:pt x="23832" y="0"/>
                    <a:pt x="17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2"/>
            <p:cNvSpPr/>
            <p:nvPr/>
          </p:nvSpPr>
          <p:spPr>
            <a:xfrm>
              <a:off x="5618180" y="2603945"/>
              <a:ext cx="1155433" cy="1118243"/>
            </a:xfrm>
            <a:custGeom>
              <a:avLst/>
              <a:gdLst/>
              <a:ahLst/>
              <a:cxnLst/>
              <a:rect l="l" t="t" r="r" b="b"/>
              <a:pathLst>
                <a:path w="23643" h="22882" extrusionOk="0">
                  <a:moveTo>
                    <a:pt x="9691" y="0"/>
                  </a:moveTo>
                  <a:cubicBezTo>
                    <a:pt x="7092" y="0"/>
                    <a:pt x="4588" y="960"/>
                    <a:pt x="2705" y="3289"/>
                  </a:cubicBezTo>
                  <a:cubicBezTo>
                    <a:pt x="620" y="5855"/>
                    <a:pt x="0" y="9465"/>
                    <a:pt x="807" y="12671"/>
                  </a:cubicBezTo>
                  <a:cubicBezTo>
                    <a:pt x="1623" y="15867"/>
                    <a:pt x="3777" y="18660"/>
                    <a:pt x="6521" y="20509"/>
                  </a:cubicBezTo>
                  <a:cubicBezTo>
                    <a:pt x="8615" y="21925"/>
                    <a:pt x="11074" y="22830"/>
                    <a:pt x="13592" y="22879"/>
                  </a:cubicBezTo>
                  <a:cubicBezTo>
                    <a:pt x="13660" y="22881"/>
                    <a:pt x="13729" y="22881"/>
                    <a:pt x="13797" y="22881"/>
                  </a:cubicBezTo>
                  <a:cubicBezTo>
                    <a:pt x="16249" y="22881"/>
                    <a:pt x="18726" y="22026"/>
                    <a:pt x="20515" y="20362"/>
                  </a:cubicBezTo>
                  <a:cubicBezTo>
                    <a:pt x="22620" y="18395"/>
                    <a:pt x="23643" y="15425"/>
                    <a:pt x="23456" y="12553"/>
                  </a:cubicBezTo>
                  <a:cubicBezTo>
                    <a:pt x="23269" y="9681"/>
                    <a:pt x="21951" y="6947"/>
                    <a:pt x="20014" y="4833"/>
                  </a:cubicBezTo>
                  <a:cubicBezTo>
                    <a:pt x="17450" y="2030"/>
                    <a:pt x="13470" y="0"/>
                    <a:pt x="9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2"/>
            <p:cNvSpPr/>
            <p:nvPr/>
          </p:nvSpPr>
          <p:spPr>
            <a:xfrm>
              <a:off x="7502712" y="1628939"/>
              <a:ext cx="450386" cy="450386"/>
            </a:xfrm>
            <a:custGeom>
              <a:avLst/>
              <a:gdLst/>
              <a:ahLst/>
              <a:cxnLst/>
              <a:rect l="l" t="t" r="r" b="b"/>
              <a:pathLst>
                <a:path w="9216" h="9216" extrusionOk="0">
                  <a:moveTo>
                    <a:pt x="4603" y="0"/>
                  </a:moveTo>
                  <a:cubicBezTo>
                    <a:pt x="2056" y="0"/>
                    <a:pt x="0" y="2065"/>
                    <a:pt x="0" y="4603"/>
                  </a:cubicBezTo>
                  <a:cubicBezTo>
                    <a:pt x="0" y="7150"/>
                    <a:pt x="2056" y="9215"/>
                    <a:pt x="4603" y="9215"/>
                  </a:cubicBezTo>
                  <a:cubicBezTo>
                    <a:pt x="7150" y="9215"/>
                    <a:pt x="9216" y="7150"/>
                    <a:pt x="9216" y="4603"/>
                  </a:cubicBezTo>
                  <a:cubicBezTo>
                    <a:pt x="9216" y="2065"/>
                    <a:pt x="7150" y="0"/>
                    <a:pt x="4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2"/>
            <p:cNvSpPr/>
            <p:nvPr/>
          </p:nvSpPr>
          <p:spPr>
            <a:xfrm>
              <a:off x="5696519" y="2520475"/>
              <a:ext cx="450386" cy="449897"/>
            </a:xfrm>
            <a:custGeom>
              <a:avLst/>
              <a:gdLst/>
              <a:ahLst/>
              <a:cxnLst/>
              <a:rect l="l" t="t" r="r" b="b"/>
              <a:pathLst>
                <a:path w="9216" h="9206" extrusionOk="0">
                  <a:moveTo>
                    <a:pt x="4603" y="1"/>
                  </a:moveTo>
                  <a:cubicBezTo>
                    <a:pt x="2065" y="1"/>
                    <a:pt x="0" y="2056"/>
                    <a:pt x="0" y="4603"/>
                  </a:cubicBezTo>
                  <a:cubicBezTo>
                    <a:pt x="0" y="7150"/>
                    <a:pt x="2065" y="9206"/>
                    <a:pt x="4603" y="9206"/>
                  </a:cubicBezTo>
                  <a:cubicBezTo>
                    <a:pt x="7150" y="9206"/>
                    <a:pt x="9215" y="7150"/>
                    <a:pt x="9215" y="4603"/>
                  </a:cubicBezTo>
                  <a:cubicBezTo>
                    <a:pt x="9215" y="2056"/>
                    <a:pt x="7150" y="1"/>
                    <a:pt x="4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2"/>
            <p:cNvSpPr/>
            <p:nvPr/>
          </p:nvSpPr>
          <p:spPr>
            <a:xfrm>
              <a:off x="7796373" y="2970813"/>
              <a:ext cx="450386" cy="450386"/>
            </a:xfrm>
            <a:custGeom>
              <a:avLst/>
              <a:gdLst/>
              <a:ahLst/>
              <a:cxnLst/>
              <a:rect l="l" t="t" r="r" b="b"/>
              <a:pathLst>
                <a:path w="9216" h="9216" extrusionOk="0">
                  <a:moveTo>
                    <a:pt x="4603" y="1"/>
                  </a:moveTo>
                  <a:cubicBezTo>
                    <a:pt x="2066" y="1"/>
                    <a:pt x="0" y="2066"/>
                    <a:pt x="0" y="4603"/>
                  </a:cubicBezTo>
                  <a:cubicBezTo>
                    <a:pt x="0" y="7151"/>
                    <a:pt x="2066" y="9216"/>
                    <a:pt x="4603" y="9216"/>
                  </a:cubicBezTo>
                  <a:cubicBezTo>
                    <a:pt x="7150" y="9216"/>
                    <a:pt x="9216" y="7151"/>
                    <a:pt x="9216" y="4603"/>
                  </a:cubicBezTo>
                  <a:cubicBezTo>
                    <a:pt x="9216" y="2066"/>
                    <a:pt x="715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2"/>
            <p:cNvSpPr/>
            <p:nvPr/>
          </p:nvSpPr>
          <p:spPr>
            <a:xfrm>
              <a:off x="6033919" y="2214793"/>
              <a:ext cx="294197" cy="598413"/>
            </a:xfrm>
            <a:custGeom>
              <a:avLst/>
              <a:gdLst/>
              <a:ahLst/>
              <a:cxnLst/>
              <a:rect l="l" t="t" r="r" b="b"/>
              <a:pathLst>
                <a:path w="6020" h="12245" extrusionOk="0">
                  <a:moveTo>
                    <a:pt x="1869" y="1"/>
                  </a:moveTo>
                  <a:lnTo>
                    <a:pt x="0" y="10652"/>
                  </a:lnTo>
                  <a:lnTo>
                    <a:pt x="5380" y="12245"/>
                  </a:lnTo>
                  <a:lnTo>
                    <a:pt x="6019" y="40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2"/>
            <p:cNvSpPr/>
            <p:nvPr/>
          </p:nvSpPr>
          <p:spPr>
            <a:xfrm>
              <a:off x="7165312" y="2142221"/>
              <a:ext cx="362420" cy="236042"/>
            </a:xfrm>
            <a:custGeom>
              <a:avLst/>
              <a:gdLst/>
              <a:ahLst/>
              <a:cxnLst/>
              <a:rect l="l" t="t" r="r" b="b"/>
              <a:pathLst>
                <a:path w="7416" h="4830" extrusionOk="0">
                  <a:moveTo>
                    <a:pt x="7416" y="1"/>
                  </a:moveTo>
                  <a:lnTo>
                    <a:pt x="915" y="1781"/>
                  </a:lnTo>
                  <a:lnTo>
                    <a:pt x="0" y="2027"/>
                  </a:lnTo>
                  <a:lnTo>
                    <a:pt x="0" y="4829"/>
                  </a:lnTo>
                  <a:lnTo>
                    <a:pt x="7416" y="3669"/>
                  </a:lnTo>
                  <a:lnTo>
                    <a:pt x="7416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2"/>
            <p:cNvSpPr/>
            <p:nvPr/>
          </p:nvSpPr>
          <p:spPr>
            <a:xfrm>
              <a:off x="7164824" y="2214207"/>
              <a:ext cx="290337" cy="129652"/>
            </a:xfrm>
            <a:custGeom>
              <a:avLst/>
              <a:gdLst/>
              <a:ahLst/>
              <a:cxnLst/>
              <a:rect l="l" t="t" r="r" b="b"/>
              <a:pathLst>
                <a:path w="5941" h="2653" extrusionOk="0">
                  <a:moveTo>
                    <a:pt x="3885" y="0"/>
                  </a:moveTo>
                  <a:cubicBezTo>
                    <a:pt x="2893" y="0"/>
                    <a:pt x="1902" y="104"/>
                    <a:pt x="925" y="308"/>
                  </a:cubicBezTo>
                  <a:lnTo>
                    <a:pt x="0" y="554"/>
                  </a:lnTo>
                  <a:lnTo>
                    <a:pt x="0" y="2619"/>
                  </a:lnTo>
                  <a:cubicBezTo>
                    <a:pt x="145" y="2635"/>
                    <a:pt x="290" y="2651"/>
                    <a:pt x="434" y="2651"/>
                  </a:cubicBezTo>
                  <a:cubicBezTo>
                    <a:pt x="467" y="2651"/>
                    <a:pt x="499" y="2650"/>
                    <a:pt x="532" y="2648"/>
                  </a:cubicBezTo>
                  <a:cubicBezTo>
                    <a:pt x="600" y="2651"/>
                    <a:pt x="668" y="2652"/>
                    <a:pt x="736" y="2652"/>
                  </a:cubicBezTo>
                  <a:cubicBezTo>
                    <a:pt x="1661" y="2652"/>
                    <a:pt x="2583" y="2410"/>
                    <a:pt x="3462" y="2117"/>
                  </a:cubicBezTo>
                  <a:cubicBezTo>
                    <a:pt x="4131" y="1901"/>
                    <a:pt x="4790" y="1635"/>
                    <a:pt x="5331" y="1183"/>
                  </a:cubicBezTo>
                  <a:cubicBezTo>
                    <a:pt x="5655" y="917"/>
                    <a:pt x="5931" y="554"/>
                    <a:pt x="5941" y="150"/>
                  </a:cubicBezTo>
                  <a:cubicBezTo>
                    <a:pt x="5258" y="50"/>
                    <a:pt x="4571" y="0"/>
                    <a:pt x="3885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2"/>
            <p:cNvSpPr/>
            <p:nvPr/>
          </p:nvSpPr>
          <p:spPr>
            <a:xfrm>
              <a:off x="6932202" y="1473679"/>
              <a:ext cx="690240" cy="798145"/>
            </a:xfrm>
            <a:custGeom>
              <a:avLst/>
              <a:gdLst/>
              <a:ahLst/>
              <a:cxnLst/>
              <a:rect l="l" t="t" r="r" b="b"/>
              <a:pathLst>
                <a:path w="14124" h="16332" extrusionOk="0">
                  <a:moveTo>
                    <a:pt x="7052" y="0"/>
                  </a:moveTo>
                  <a:cubicBezTo>
                    <a:pt x="3157" y="0"/>
                    <a:pt x="0" y="3266"/>
                    <a:pt x="0" y="7288"/>
                  </a:cubicBezTo>
                  <a:cubicBezTo>
                    <a:pt x="0" y="7593"/>
                    <a:pt x="20" y="7888"/>
                    <a:pt x="50" y="8193"/>
                  </a:cubicBezTo>
                  <a:cubicBezTo>
                    <a:pt x="50" y="10081"/>
                    <a:pt x="295" y="14733"/>
                    <a:pt x="669" y="15294"/>
                  </a:cubicBezTo>
                  <a:cubicBezTo>
                    <a:pt x="1182" y="16065"/>
                    <a:pt x="2759" y="16331"/>
                    <a:pt x="4545" y="16331"/>
                  </a:cubicBezTo>
                  <a:cubicBezTo>
                    <a:pt x="7040" y="16331"/>
                    <a:pt x="9943" y="15811"/>
                    <a:pt x="10917" y="15421"/>
                  </a:cubicBezTo>
                  <a:cubicBezTo>
                    <a:pt x="11743" y="15087"/>
                    <a:pt x="12255" y="13425"/>
                    <a:pt x="12559" y="11851"/>
                  </a:cubicBezTo>
                  <a:cubicBezTo>
                    <a:pt x="13572" y="10543"/>
                    <a:pt x="14123" y="8940"/>
                    <a:pt x="14113" y="7288"/>
                  </a:cubicBezTo>
                  <a:cubicBezTo>
                    <a:pt x="14113" y="3266"/>
                    <a:pt x="10956" y="0"/>
                    <a:pt x="705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2"/>
            <p:cNvSpPr/>
            <p:nvPr/>
          </p:nvSpPr>
          <p:spPr>
            <a:xfrm>
              <a:off x="7293157" y="1505396"/>
              <a:ext cx="446525" cy="761834"/>
            </a:xfrm>
            <a:custGeom>
              <a:avLst/>
              <a:gdLst/>
              <a:ahLst/>
              <a:cxnLst/>
              <a:rect l="l" t="t" r="r" b="b"/>
              <a:pathLst>
                <a:path w="9137" h="15589" extrusionOk="0">
                  <a:moveTo>
                    <a:pt x="6265" y="1"/>
                  </a:moveTo>
                  <a:cubicBezTo>
                    <a:pt x="4505" y="197"/>
                    <a:pt x="2036" y="699"/>
                    <a:pt x="286" y="1023"/>
                  </a:cubicBezTo>
                  <a:cubicBezTo>
                    <a:pt x="0" y="1790"/>
                    <a:pt x="59" y="2646"/>
                    <a:pt x="453" y="3374"/>
                  </a:cubicBezTo>
                  <a:cubicBezTo>
                    <a:pt x="866" y="4052"/>
                    <a:pt x="1554" y="4515"/>
                    <a:pt x="2341" y="4623"/>
                  </a:cubicBezTo>
                  <a:cubicBezTo>
                    <a:pt x="1800" y="5597"/>
                    <a:pt x="1544" y="6806"/>
                    <a:pt x="1977" y="7839"/>
                  </a:cubicBezTo>
                  <a:cubicBezTo>
                    <a:pt x="2380" y="8832"/>
                    <a:pt x="3325" y="9481"/>
                    <a:pt x="4249" y="10022"/>
                  </a:cubicBezTo>
                  <a:cubicBezTo>
                    <a:pt x="4524" y="9727"/>
                    <a:pt x="4770" y="9452"/>
                    <a:pt x="5154" y="9324"/>
                  </a:cubicBezTo>
                  <a:cubicBezTo>
                    <a:pt x="5296" y="9271"/>
                    <a:pt x="5451" y="9243"/>
                    <a:pt x="5603" y="9243"/>
                  </a:cubicBezTo>
                  <a:cubicBezTo>
                    <a:pt x="5850" y="9243"/>
                    <a:pt x="6093" y="9317"/>
                    <a:pt x="6275" y="9481"/>
                  </a:cubicBezTo>
                  <a:cubicBezTo>
                    <a:pt x="6708" y="9865"/>
                    <a:pt x="6639" y="10563"/>
                    <a:pt x="6413" y="11094"/>
                  </a:cubicBezTo>
                  <a:cubicBezTo>
                    <a:pt x="6236" y="11488"/>
                    <a:pt x="6000" y="11842"/>
                    <a:pt x="5695" y="12146"/>
                  </a:cubicBezTo>
                  <a:cubicBezTo>
                    <a:pt x="5400" y="12451"/>
                    <a:pt x="5046" y="12697"/>
                    <a:pt x="4800" y="13032"/>
                  </a:cubicBezTo>
                  <a:cubicBezTo>
                    <a:pt x="4318" y="13681"/>
                    <a:pt x="4760" y="14782"/>
                    <a:pt x="4780" y="15589"/>
                  </a:cubicBezTo>
                  <a:cubicBezTo>
                    <a:pt x="5016" y="14910"/>
                    <a:pt x="5282" y="14310"/>
                    <a:pt x="5960" y="14064"/>
                  </a:cubicBezTo>
                  <a:cubicBezTo>
                    <a:pt x="6629" y="13818"/>
                    <a:pt x="7367" y="13632"/>
                    <a:pt x="7888" y="13130"/>
                  </a:cubicBezTo>
                  <a:cubicBezTo>
                    <a:pt x="8566" y="12481"/>
                    <a:pt x="8694" y="11360"/>
                    <a:pt x="8281" y="10514"/>
                  </a:cubicBezTo>
                  <a:cubicBezTo>
                    <a:pt x="8212" y="10396"/>
                    <a:pt x="8173" y="10268"/>
                    <a:pt x="8163" y="10140"/>
                  </a:cubicBezTo>
                  <a:cubicBezTo>
                    <a:pt x="8183" y="10003"/>
                    <a:pt x="8242" y="9875"/>
                    <a:pt x="8340" y="9766"/>
                  </a:cubicBezTo>
                  <a:cubicBezTo>
                    <a:pt x="9107" y="8635"/>
                    <a:pt x="9137" y="7170"/>
                    <a:pt x="9117" y="5803"/>
                  </a:cubicBezTo>
                  <a:cubicBezTo>
                    <a:pt x="9098" y="4564"/>
                    <a:pt x="9127" y="3256"/>
                    <a:pt x="8557" y="2145"/>
                  </a:cubicBezTo>
                  <a:cubicBezTo>
                    <a:pt x="8055" y="1191"/>
                    <a:pt x="7249" y="433"/>
                    <a:pt x="626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2"/>
            <p:cNvSpPr/>
            <p:nvPr/>
          </p:nvSpPr>
          <p:spPr>
            <a:xfrm>
              <a:off x="6966313" y="1895672"/>
              <a:ext cx="75504" cy="31765"/>
            </a:xfrm>
            <a:custGeom>
              <a:avLst/>
              <a:gdLst/>
              <a:ahLst/>
              <a:cxnLst/>
              <a:rect l="l" t="t" r="r" b="b"/>
              <a:pathLst>
                <a:path w="1545" h="650" fill="none" extrusionOk="0">
                  <a:moveTo>
                    <a:pt x="1" y="286"/>
                  </a:moveTo>
                  <a:cubicBezTo>
                    <a:pt x="532" y="0"/>
                    <a:pt x="1191" y="158"/>
                    <a:pt x="1545" y="649"/>
                  </a:cubicBezTo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2"/>
            <p:cNvSpPr/>
            <p:nvPr/>
          </p:nvSpPr>
          <p:spPr>
            <a:xfrm>
              <a:off x="7219607" y="1897920"/>
              <a:ext cx="69591" cy="58839"/>
            </a:xfrm>
            <a:custGeom>
              <a:avLst/>
              <a:gdLst/>
              <a:ahLst/>
              <a:cxnLst/>
              <a:rect l="l" t="t" r="r" b="b"/>
              <a:pathLst>
                <a:path w="1424" h="1204" extrusionOk="0">
                  <a:moveTo>
                    <a:pt x="640" y="1"/>
                  </a:moveTo>
                  <a:cubicBezTo>
                    <a:pt x="621" y="1"/>
                    <a:pt x="601" y="2"/>
                    <a:pt x="581" y="4"/>
                  </a:cubicBezTo>
                  <a:cubicBezTo>
                    <a:pt x="247" y="33"/>
                    <a:pt x="1" y="318"/>
                    <a:pt x="40" y="653"/>
                  </a:cubicBezTo>
                  <a:cubicBezTo>
                    <a:pt x="65" y="992"/>
                    <a:pt x="352" y="1203"/>
                    <a:pt x="645" y="1203"/>
                  </a:cubicBezTo>
                  <a:cubicBezTo>
                    <a:pt x="810" y="1203"/>
                    <a:pt x="978" y="1136"/>
                    <a:pt x="1102" y="987"/>
                  </a:cubicBezTo>
                  <a:cubicBezTo>
                    <a:pt x="1424" y="590"/>
                    <a:pt x="1135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2"/>
            <p:cNvSpPr/>
            <p:nvPr/>
          </p:nvSpPr>
          <p:spPr>
            <a:xfrm>
              <a:off x="7054768" y="1864493"/>
              <a:ext cx="55810" cy="151839"/>
            </a:xfrm>
            <a:custGeom>
              <a:avLst/>
              <a:gdLst/>
              <a:ahLst/>
              <a:cxnLst/>
              <a:rect l="l" t="t" r="r" b="b"/>
              <a:pathLst>
                <a:path w="1142" h="3107" extrusionOk="0">
                  <a:moveTo>
                    <a:pt x="857" y="0"/>
                  </a:moveTo>
                  <a:cubicBezTo>
                    <a:pt x="797" y="0"/>
                    <a:pt x="737" y="46"/>
                    <a:pt x="748" y="127"/>
                  </a:cubicBezTo>
                  <a:lnTo>
                    <a:pt x="876" y="1042"/>
                  </a:lnTo>
                  <a:cubicBezTo>
                    <a:pt x="915" y="1356"/>
                    <a:pt x="758" y="1661"/>
                    <a:pt x="482" y="1819"/>
                  </a:cubicBezTo>
                  <a:lnTo>
                    <a:pt x="69" y="2045"/>
                  </a:lnTo>
                  <a:cubicBezTo>
                    <a:pt x="20" y="2064"/>
                    <a:pt x="0" y="2114"/>
                    <a:pt x="10" y="2163"/>
                  </a:cubicBezTo>
                  <a:lnTo>
                    <a:pt x="246" y="3028"/>
                  </a:lnTo>
                  <a:cubicBezTo>
                    <a:pt x="256" y="3077"/>
                    <a:pt x="295" y="3107"/>
                    <a:pt x="345" y="3107"/>
                  </a:cubicBezTo>
                  <a:cubicBezTo>
                    <a:pt x="413" y="3107"/>
                    <a:pt x="472" y="3038"/>
                    <a:pt x="453" y="2969"/>
                  </a:cubicBezTo>
                  <a:lnTo>
                    <a:pt x="246" y="2192"/>
                  </a:lnTo>
                  <a:lnTo>
                    <a:pt x="590" y="2005"/>
                  </a:lnTo>
                  <a:cubicBezTo>
                    <a:pt x="944" y="1809"/>
                    <a:pt x="1141" y="1415"/>
                    <a:pt x="1092" y="1012"/>
                  </a:cubicBezTo>
                  <a:lnTo>
                    <a:pt x="964" y="97"/>
                  </a:lnTo>
                  <a:cubicBezTo>
                    <a:pt x="955" y="31"/>
                    <a:pt x="90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2"/>
            <p:cNvSpPr/>
            <p:nvPr/>
          </p:nvSpPr>
          <p:spPr>
            <a:xfrm>
              <a:off x="7084090" y="2017749"/>
              <a:ext cx="89481" cy="53415"/>
            </a:xfrm>
            <a:custGeom>
              <a:avLst/>
              <a:gdLst/>
              <a:ahLst/>
              <a:cxnLst/>
              <a:rect l="l" t="t" r="r" b="b"/>
              <a:pathLst>
                <a:path w="1831" h="1093" extrusionOk="0">
                  <a:moveTo>
                    <a:pt x="1708" y="1"/>
                  </a:moveTo>
                  <a:cubicBezTo>
                    <a:pt x="1658" y="1"/>
                    <a:pt x="1608" y="31"/>
                    <a:pt x="1603" y="99"/>
                  </a:cubicBezTo>
                  <a:cubicBezTo>
                    <a:pt x="1556" y="573"/>
                    <a:pt x="1158" y="879"/>
                    <a:pt x="742" y="879"/>
                  </a:cubicBezTo>
                  <a:cubicBezTo>
                    <a:pt x="554" y="879"/>
                    <a:pt x="362" y="817"/>
                    <a:pt x="197" y="679"/>
                  </a:cubicBezTo>
                  <a:cubicBezTo>
                    <a:pt x="176" y="663"/>
                    <a:pt x="152" y="655"/>
                    <a:pt x="129" y="655"/>
                  </a:cubicBezTo>
                  <a:cubicBezTo>
                    <a:pt x="95" y="655"/>
                    <a:pt x="62" y="670"/>
                    <a:pt x="40" y="699"/>
                  </a:cubicBezTo>
                  <a:cubicBezTo>
                    <a:pt x="0" y="738"/>
                    <a:pt x="10" y="807"/>
                    <a:pt x="59" y="846"/>
                  </a:cubicBezTo>
                  <a:cubicBezTo>
                    <a:pt x="256" y="1013"/>
                    <a:pt x="502" y="1092"/>
                    <a:pt x="748" y="1092"/>
                  </a:cubicBezTo>
                  <a:cubicBezTo>
                    <a:pt x="895" y="1092"/>
                    <a:pt x="1033" y="1072"/>
                    <a:pt x="1161" y="1013"/>
                  </a:cubicBezTo>
                  <a:cubicBezTo>
                    <a:pt x="1525" y="856"/>
                    <a:pt x="1780" y="522"/>
                    <a:pt x="1820" y="118"/>
                  </a:cubicBezTo>
                  <a:cubicBezTo>
                    <a:pt x="1830" y="44"/>
                    <a:pt x="1769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2"/>
            <p:cNvSpPr/>
            <p:nvPr/>
          </p:nvSpPr>
          <p:spPr>
            <a:xfrm>
              <a:off x="7204702" y="1785763"/>
              <a:ext cx="110495" cy="66561"/>
            </a:xfrm>
            <a:custGeom>
              <a:avLst/>
              <a:gdLst/>
              <a:ahLst/>
              <a:cxnLst/>
              <a:rect l="l" t="t" r="r" b="b"/>
              <a:pathLst>
                <a:path w="2261" h="1362" extrusionOk="0">
                  <a:moveTo>
                    <a:pt x="868" y="1"/>
                  </a:moveTo>
                  <a:cubicBezTo>
                    <a:pt x="689" y="1"/>
                    <a:pt x="524" y="31"/>
                    <a:pt x="404" y="96"/>
                  </a:cubicBezTo>
                  <a:cubicBezTo>
                    <a:pt x="266" y="164"/>
                    <a:pt x="158" y="273"/>
                    <a:pt x="79" y="400"/>
                  </a:cubicBezTo>
                  <a:cubicBezTo>
                    <a:pt x="11" y="528"/>
                    <a:pt x="1" y="695"/>
                    <a:pt x="70" y="833"/>
                  </a:cubicBezTo>
                  <a:cubicBezTo>
                    <a:pt x="138" y="961"/>
                    <a:pt x="256" y="1059"/>
                    <a:pt x="394" y="1118"/>
                  </a:cubicBezTo>
                  <a:cubicBezTo>
                    <a:pt x="552" y="1197"/>
                    <a:pt x="709" y="1266"/>
                    <a:pt x="886" y="1315"/>
                  </a:cubicBezTo>
                  <a:cubicBezTo>
                    <a:pt x="984" y="1346"/>
                    <a:pt x="1103" y="1362"/>
                    <a:pt x="1228" y="1362"/>
                  </a:cubicBezTo>
                  <a:cubicBezTo>
                    <a:pt x="1704" y="1362"/>
                    <a:pt x="2260" y="1127"/>
                    <a:pt x="2027" y="558"/>
                  </a:cubicBezTo>
                  <a:cubicBezTo>
                    <a:pt x="1872" y="198"/>
                    <a:pt x="1323" y="1"/>
                    <a:pt x="868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2"/>
            <p:cNvSpPr/>
            <p:nvPr/>
          </p:nvSpPr>
          <p:spPr>
            <a:xfrm>
              <a:off x="6955268" y="1800571"/>
              <a:ext cx="118754" cy="65339"/>
            </a:xfrm>
            <a:custGeom>
              <a:avLst/>
              <a:gdLst/>
              <a:ahLst/>
              <a:cxnLst/>
              <a:rect l="l" t="t" r="r" b="b"/>
              <a:pathLst>
                <a:path w="2430" h="1337" extrusionOk="0">
                  <a:moveTo>
                    <a:pt x="1200" y="1"/>
                  </a:moveTo>
                  <a:cubicBezTo>
                    <a:pt x="822" y="1"/>
                    <a:pt x="421" y="132"/>
                    <a:pt x="237" y="333"/>
                  </a:cubicBezTo>
                  <a:cubicBezTo>
                    <a:pt x="128" y="432"/>
                    <a:pt x="50" y="570"/>
                    <a:pt x="30" y="717"/>
                  </a:cubicBezTo>
                  <a:cubicBezTo>
                    <a:pt x="0" y="865"/>
                    <a:pt x="50" y="1022"/>
                    <a:pt x="148" y="1130"/>
                  </a:cubicBezTo>
                  <a:cubicBezTo>
                    <a:pt x="266" y="1228"/>
                    <a:pt x="404" y="1287"/>
                    <a:pt x="551" y="1297"/>
                  </a:cubicBezTo>
                  <a:cubicBezTo>
                    <a:pt x="728" y="1327"/>
                    <a:pt x="895" y="1337"/>
                    <a:pt x="1072" y="1337"/>
                  </a:cubicBezTo>
                  <a:cubicBezTo>
                    <a:pt x="1564" y="1327"/>
                    <a:pt x="2430" y="845"/>
                    <a:pt x="1918" y="255"/>
                  </a:cubicBezTo>
                  <a:cubicBezTo>
                    <a:pt x="1761" y="77"/>
                    <a:pt x="1487" y="1"/>
                    <a:pt x="120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2"/>
            <p:cNvSpPr/>
            <p:nvPr/>
          </p:nvSpPr>
          <p:spPr>
            <a:xfrm>
              <a:off x="7435907" y="1927389"/>
              <a:ext cx="238437" cy="218693"/>
            </a:xfrm>
            <a:custGeom>
              <a:avLst/>
              <a:gdLst/>
              <a:ahLst/>
              <a:cxnLst/>
              <a:rect l="l" t="t" r="r" b="b"/>
              <a:pathLst>
                <a:path w="4879" h="4475" extrusionOk="0">
                  <a:moveTo>
                    <a:pt x="2442" y="1"/>
                  </a:moveTo>
                  <a:cubicBezTo>
                    <a:pt x="2288" y="1"/>
                    <a:pt x="2133" y="16"/>
                    <a:pt x="1977" y="50"/>
                  </a:cubicBezTo>
                  <a:cubicBezTo>
                    <a:pt x="767" y="305"/>
                    <a:pt x="0" y="1495"/>
                    <a:pt x="256" y="2705"/>
                  </a:cubicBezTo>
                  <a:cubicBezTo>
                    <a:pt x="479" y="3750"/>
                    <a:pt x="1411" y="4475"/>
                    <a:pt x="2441" y="4475"/>
                  </a:cubicBezTo>
                  <a:cubicBezTo>
                    <a:pt x="2593" y="4475"/>
                    <a:pt x="2747" y="4459"/>
                    <a:pt x="2902" y="4426"/>
                  </a:cubicBezTo>
                  <a:cubicBezTo>
                    <a:pt x="4111" y="4161"/>
                    <a:pt x="4878" y="2980"/>
                    <a:pt x="4623" y="1771"/>
                  </a:cubicBezTo>
                  <a:cubicBezTo>
                    <a:pt x="4400" y="718"/>
                    <a:pt x="3470" y="1"/>
                    <a:pt x="244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2"/>
            <p:cNvSpPr/>
            <p:nvPr/>
          </p:nvSpPr>
          <p:spPr>
            <a:xfrm>
              <a:off x="7512779" y="1961011"/>
              <a:ext cx="99548" cy="144264"/>
            </a:xfrm>
            <a:custGeom>
              <a:avLst/>
              <a:gdLst/>
              <a:ahLst/>
              <a:cxnLst/>
              <a:rect l="l" t="t" r="r" b="b"/>
              <a:pathLst>
                <a:path w="2037" h="2952" extrusionOk="0">
                  <a:moveTo>
                    <a:pt x="1722" y="0"/>
                  </a:moveTo>
                  <a:cubicBezTo>
                    <a:pt x="1706" y="0"/>
                    <a:pt x="1690" y="4"/>
                    <a:pt x="1673" y="11"/>
                  </a:cubicBezTo>
                  <a:cubicBezTo>
                    <a:pt x="620" y="552"/>
                    <a:pt x="1" y="1663"/>
                    <a:pt x="89" y="2843"/>
                  </a:cubicBezTo>
                  <a:cubicBezTo>
                    <a:pt x="99" y="2902"/>
                    <a:pt x="148" y="2942"/>
                    <a:pt x="207" y="2951"/>
                  </a:cubicBezTo>
                  <a:lnTo>
                    <a:pt x="227" y="2951"/>
                  </a:lnTo>
                  <a:cubicBezTo>
                    <a:pt x="286" y="2942"/>
                    <a:pt x="335" y="2882"/>
                    <a:pt x="335" y="2823"/>
                  </a:cubicBezTo>
                  <a:cubicBezTo>
                    <a:pt x="335" y="2676"/>
                    <a:pt x="384" y="2528"/>
                    <a:pt x="483" y="2410"/>
                  </a:cubicBezTo>
                  <a:cubicBezTo>
                    <a:pt x="650" y="2174"/>
                    <a:pt x="856" y="1978"/>
                    <a:pt x="1102" y="1820"/>
                  </a:cubicBezTo>
                  <a:cubicBezTo>
                    <a:pt x="1306" y="1688"/>
                    <a:pt x="1549" y="1611"/>
                    <a:pt x="1795" y="1611"/>
                  </a:cubicBezTo>
                  <a:cubicBezTo>
                    <a:pt x="1823" y="1611"/>
                    <a:pt x="1851" y="1612"/>
                    <a:pt x="1879" y="1614"/>
                  </a:cubicBezTo>
                  <a:cubicBezTo>
                    <a:pt x="2027" y="1614"/>
                    <a:pt x="2037" y="1397"/>
                    <a:pt x="1899" y="1378"/>
                  </a:cubicBezTo>
                  <a:cubicBezTo>
                    <a:pt x="1869" y="1376"/>
                    <a:pt x="1839" y="1375"/>
                    <a:pt x="1810" y="1375"/>
                  </a:cubicBezTo>
                  <a:cubicBezTo>
                    <a:pt x="1515" y="1375"/>
                    <a:pt x="1225" y="1463"/>
                    <a:pt x="975" y="1624"/>
                  </a:cubicBezTo>
                  <a:cubicBezTo>
                    <a:pt x="729" y="1781"/>
                    <a:pt x="512" y="1988"/>
                    <a:pt x="335" y="2224"/>
                  </a:cubicBezTo>
                  <a:cubicBezTo>
                    <a:pt x="463" y="1368"/>
                    <a:pt x="1004" y="621"/>
                    <a:pt x="1781" y="227"/>
                  </a:cubicBezTo>
                  <a:cubicBezTo>
                    <a:pt x="1902" y="167"/>
                    <a:pt x="1833" y="0"/>
                    <a:pt x="1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2"/>
            <p:cNvSpPr/>
            <p:nvPr/>
          </p:nvSpPr>
          <p:spPr>
            <a:xfrm>
              <a:off x="6899996" y="1438102"/>
              <a:ext cx="717167" cy="234723"/>
            </a:xfrm>
            <a:custGeom>
              <a:avLst/>
              <a:gdLst/>
              <a:ahLst/>
              <a:cxnLst/>
              <a:rect l="l" t="t" r="r" b="b"/>
              <a:pathLst>
                <a:path w="14675" h="4803" extrusionOk="0">
                  <a:moveTo>
                    <a:pt x="6039" y="1"/>
                  </a:moveTo>
                  <a:cubicBezTo>
                    <a:pt x="4111" y="1"/>
                    <a:pt x="2184" y="45"/>
                    <a:pt x="286" y="99"/>
                  </a:cubicBezTo>
                  <a:cubicBezTo>
                    <a:pt x="0" y="679"/>
                    <a:pt x="276" y="1437"/>
                    <a:pt x="797" y="1830"/>
                  </a:cubicBezTo>
                  <a:cubicBezTo>
                    <a:pt x="1249" y="2180"/>
                    <a:pt x="1828" y="2300"/>
                    <a:pt x="2397" y="2300"/>
                  </a:cubicBezTo>
                  <a:cubicBezTo>
                    <a:pt x="2484" y="2300"/>
                    <a:pt x="2570" y="2297"/>
                    <a:pt x="2656" y="2292"/>
                  </a:cubicBezTo>
                  <a:cubicBezTo>
                    <a:pt x="3536" y="3793"/>
                    <a:pt x="5232" y="4802"/>
                    <a:pt x="6957" y="4802"/>
                  </a:cubicBezTo>
                  <a:cubicBezTo>
                    <a:pt x="7198" y="4802"/>
                    <a:pt x="7441" y="4782"/>
                    <a:pt x="7681" y="4741"/>
                  </a:cubicBezTo>
                  <a:cubicBezTo>
                    <a:pt x="8478" y="4603"/>
                    <a:pt x="9216" y="4249"/>
                    <a:pt x="9953" y="3905"/>
                  </a:cubicBezTo>
                  <a:cubicBezTo>
                    <a:pt x="9970" y="3888"/>
                    <a:pt x="9994" y="3871"/>
                    <a:pt x="10001" y="3855"/>
                  </a:cubicBezTo>
                  <a:lnTo>
                    <a:pt x="10001" y="3855"/>
                  </a:lnTo>
                  <a:lnTo>
                    <a:pt x="10553" y="3836"/>
                  </a:lnTo>
                  <a:cubicBezTo>
                    <a:pt x="11065" y="3866"/>
                    <a:pt x="11556" y="4121"/>
                    <a:pt x="12078" y="4131"/>
                  </a:cubicBezTo>
                  <a:cubicBezTo>
                    <a:pt x="12343" y="4131"/>
                    <a:pt x="12599" y="4082"/>
                    <a:pt x="12855" y="4003"/>
                  </a:cubicBezTo>
                  <a:cubicBezTo>
                    <a:pt x="13238" y="3895"/>
                    <a:pt x="13622" y="3748"/>
                    <a:pt x="13986" y="3581"/>
                  </a:cubicBezTo>
                  <a:cubicBezTo>
                    <a:pt x="14271" y="3443"/>
                    <a:pt x="14654" y="3276"/>
                    <a:pt x="14654" y="2961"/>
                  </a:cubicBezTo>
                  <a:cubicBezTo>
                    <a:pt x="14674" y="2125"/>
                    <a:pt x="14448" y="1220"/>
                    <a:pt x="13789" y="699"/>
                  </a:cubicBezTo>
                  <a:cubicBezTo>
                    <a:pt x="13238" y="276"/>
                    <a:pt x="12491" y="207"/>
                    <a:pt x="11792" y="168"/>
                  </a:cubicBezTo>
                  <a:cubicBezTo>
                    <a:pt x="9894" y="45"/>
                    <a:pt x="7967" y="1"/>
                    <a:pt x="603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2"/>
            <p:cNvSpPr/>
            <p:nvPr/>
          </p:nvSpPr>
          <p:spPr>
            <a:xfrm>
              <a:off x="6254519" y="2283553"/>
              <a:ext cx="1638025" cy="1513504"/>
            </a:xfrm>
            <a:custGeom>
              <a:avLst/>
              <a:gdLst/>
              <a:ahLst/>
              <a:cxnLst/>
              <a:rect l="l" t="t" r="r" b="b"/>
              <a:pathLst>
                <a:path w="33518" h="30970" extrusionOk="0">
                  <a:moveTo>
                    <a:pt x="26505" y="0"/>
                  </a:moveTo>
                  <a:lnTo>
                    <a:pt x="17939" y="915"/>
                  </a:lnTo>
                  <a:lnTo>
                    <a:pt x="17260" y="2783"/>
                  </a:lnTo>
                  <a:cubicBezTo>
                    <a:pt x="17260" y="2783"/>
                    <a:pt x="12304" y="2960"/>
                    <a:pt x="10160" y="3737"/>
                  </a:cubicBezTo>
                  <a:cubicBezTo>
                    <a:pt x="8016" y="4514"/>
                    <a:pt x="3639" y="20682"/>
                    <a:pt x="3639" y="20682"/>
                  </a:cubicBezTo>
                  <a:lnTo>
                    <a:pt x="0" y="30970"/>
                  </a:lnTo>
                  <a:lnTo>
                    <a:pt x="22906" y="30970"/>
                  </a:lnTo>
                  <a:lnTo>
                    <a:pt x="25777" y="21184"/>
                  </a:lnTo>
                  <a:cubicBezTo>
                    <a:pt x="25777" y="21184"/>
                    <a:pt x="30596" y="17171"/>
                    <a:pt x="32062" y="11428"/>
                  </a:cubicBezTo>
                  <a:cubicBezTo>
                    <a:pt x="33517" y="5694"/>
                    <a:pt x="26731" y="1515"/>
                    <a:pt x="26731" y="1515"/>
                  </a:cubicBezTo>
                  <a:lnTo>
                    <a:pt x="26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2"/>
            <p:cNvSpPr/>
            <p:nvPr/>
          </p:nvSpPr>
          <p:spPr>
            <a:xfrm>
              <a:off x="5891658" y="2466181"/>
              <a:ext cx="1083839" cy="916117"/>
            </a:xfrm>
            <a:custGeom>
              <a:avLst/>
              <a:gdLst/>
              <a:ahLst/>
              <a:cxnLst/>
              <a:rect l="l" t="t" r="r" b="b"/>
              <a:pathLst>
                <a:path w="22178" h="18746" extrusionOk="0">
                  <a:moveTo>
                    <a:pt x="17575" y="0"/>
                  </a:moveTo>
                  <a:lnTo>
                    <a:pt x="8743" y="6786"/>
                  </a:lnTo>
                  <a:lnTo>
                    <a:pt x="8832" y="4957"/>
                  </a:lnTo>
                  <a:lnTo>
                    <a:pt x="2547" y="4455"/>
                  </a:lnTo>
                  <a:lnTo>
                    <a:pt x="2233" y="7288"/>
                  </a:lnTo>
                  <a:cubicBezTo>
                    <a:pt x="2233" y="7288"/>
                    <a:pt x="0" y="9019"/>
                    <a:pt x="413" y="12618"/>
                  </a:cubicBezTo>
                  <a:cubicBezTo>
                    <a:pt x="775" y="15848"/>
                    <a:pt x="2095" y="18745"/>
                    <a:pt x="5659" y="18745"/>
                  </a:cubicBezTo>
                  <a:cubicBezTo>
                    <a:pt x="6067" y="18745"/>
                    <a:pt x="6504" y="18707"/>
                    <a:pt x="6973" y="18627"/>
                  </a:cubicBezTo>
                  <a:cubicBezTo>
                    <a:pt x="11526" y="17850"/>
                    <a:pt x="17899" y="12933"/>
                    <a:pt x="17899" y="12933"/>
                  </a:cubicBezTo>
                  <a:lnTo>
                    <a:pt x="22178" y="7199"/>
                  </a:lnTo>
                  <a:lnTo>
                    <a:pt x="17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2"/>
            <p:cNvSpPr/>
            <p:nvPr/>
          </p:nvSpPr>
          <p:spPr>
            <a:xfrm>
              <a:off x="6784174" y="2599889"/>
              <a:ext cx="72034" cy="254173"/>
            </a:xfrm>
            <a:custGeom>
              <a:avLst/>
              <a:gdLst/>
              <a:ahLst/>
              <a:cxnLst/>
              <a:rect l="l" t="t" r="r" b="b"/>
              <a:pathLst>
                <a:path w="1474" h="5201" extrusionOk="0">
                  <a:moveTo>
                    <a:pt x="1344" y="1"/>
                  </a:moveTo>
                  <a:cubicBezTo>
                    <a:pt x="1300" y="1"/>
                    <a:pt x="1256" y="26"/>
                    <a:pt x="1239" y="87"/>
                  </a:cubicBezTo>
                  <a:lnTo>
                    <a:pt x="10" y="5073"/>
                  </a:lnTo>
                  <a:cubicBezTo>
                    <a:pt x="0" y="5132"/>
                    <a:pt x="30" y="5191"/>
                    <a:pt x="89" y="5201"/>
                  </a:cubicBezTo>
                  <a:lnTo>
                    <a:pt x="118" y="5201"/>
                  </a:lnTo>
                  <a:cubicBezTo>
                    <a:pt x="167" y="5201"/>
                    <a:pt x="207" y="5171"/>
                    <a:pt x="227" y="5122"/>
                  </a:cubicBezTo>
                  <a:lnTo>
                    <a:pt x="1456" y="136"/>
                  </a:lnTo>
                  <a:cubicBezTo>
                    <a:pt x="1473" y="55"/>
                    <a:pt x="1408" y="1"/>
                    <a:pt x="1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2"/>
            <p:cNvSpPr/>
            <p:nvPr/>
          </p:nvSpPr>
          <p:spPr>
            <a:xfrm>
              <a:off x="6028641" y="1237686"/>
              <a:ext cx="882446" cy="454344"/>
            </a:xfrm>
            <a:custGeom>
              <a:avLst/>
              <a:gdLst/>
              <a:ahLst/>
              <a:cxnLst/>
              <a:rect l="l" t="t" r="r" b="b"/>
              <a:pathLst>
                <a:path w="18057" h="9297" extrusionOk="0">
                  <a:moveTo>
                    <a:pt x="2529" y="1"/>
                  </a:moveTo>
                  <a:cubicBezTo>
                    <a:pt x="1131" y="1"/>
                    <a:pt x="0" y="1098"/>
                    <a:pt x="59" y="2430"/>
                  </a:cubicBezTo>
                  <a:lnTo>
                    <a:pt x="266" y="7062"/>
                  </a:lnTo>
                  <a:cubicBezTo>
                    <a:pt x="323" y="8310"/>
                    <a:pt x="1412" y="9296"/>
                    <a:pt x="2727" y="9296"/>
                  </a:cubicBezTo>
                  <a:cubicBezTo>
                    <a:pt x="2759" y="9296"/>
                    <a:pt x="2791" y="9296"/>
                    <a:pt x="2823" y="9294"/>
                  </a:cubicBezTo>
                  <a:lnTo>
                    <a:pt x="15372" y="8881"/>
                  </a:lnTo>
                  <a:cubicBezTo>
                    <a:pt x="16660" y="8832"/>
                    <a:pt x="17693" y="7878"/>
                    <a:pt x="17762" y="6669"/>
                  </a:cubicBezTo>
                  <a:lnTo>
                    <a:pt x="17978" y="2538"/>
                  </a:lnTo>
                  <a:cubicBezTo>
                    <a:pt x="18057" y="1220"/>
                    <a:pt x="16936" y="99"/>
                    <a:pt x="15519" y="89"/>
                  </a:cubicBezTo>
                  <a:lnTo>
                    <a:pt x="2547" y="1"/>
                  </a:lnTo>
                  <a:cubicBezTo>
                    <a:pt x="2541" y="1"/>
                    <a:pt x="2535" y="1"/>
                    <a:pt x="2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2"/>
            <p:cNvSpPr/>
            <p:nvPr/>
          </p:nvSpPr>
          <p:spPr>
            <a:xfrm>
              <a:off x="6095446" y="1237686"/>
              <a:ext cx="882446" cy="454344"/>
            </a:xfrm>
            <a:custGeom>
              <a:avLst/>
              <a:gdLst/>
              <a:ahLst/>
              <a:cxnLst/>
              <a:rect l="l" t="t" r="r" b="b"/>
              <a:pathLst>
                <a:path w="18057" h="9297" extrusionOk="0">
                  <a:moveTo>
                    <a:pt x="2528" y="1"/>
                  </a:moveTo>
                  <a:cubicBezTo>
                    <a:pt x="1121" y="1"/>
                    <a:pt x="0" y="1098"/>
                    <a:pt x="59" y="2430"/>
                  </a:cubicBezTo>
                  <a:lnTo>
                    <a:pt x="266" y="7062"/>
                  </a:lnTo>
                  <a:cubicBezTo>
                    <a:pt x="323" y="8310"/>
                    <a:pt x="1412" y="9296"/>
                    <a:pt x="2727" y="9296"/>
                  </a:cubicBezTo>
                  <a:cubicBezTo>
                    <a:pt x="2759" y="9296"/>
                    <a:pt x="2791" y="9296"/>
                    <a:pt x="2823" y="9294"/>
                  </a:cubicBezTo>
                  <a:lnTo>
                    <a:pt x="15372" y="8881"/>
                  </a:lnTo>
                  <a:cubicBezTo>
                    <a:pt x="16660" y="8832"/>
                    <a:pt x="17693" y="7878"/>
                    <a:pt x="17762" y="6669"/>
                  </a:cubicBezTo>
                  <a:lnTo>
                    <a:pt x="17978" y="2538"/>
                  </a:lnTo>
                  <a:cubicBezTo>
                    <a:pt x="18057" y="1220"/>
                    <a:pt x="16936" y="99"/>
                    <a:pt x="15529" y="89"/>
                  </a:cubicBezTo>
                  <a:lnTo>
                    <a:pt x="2547" y="1"/>
                  </a:lnTo>
                  <a:cubicBezTo>
                    <a:pt x="2541" y="1"/>
                    <a:pt x="2535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2"/>
            <p:cNvSpPr/>
            <p:nvPr/>
          </p:nvSpPr>
          <p:spPr>
            <a:xfrm>
              <a:off x="6215569" y="1349207"/>
              <a:ext cx="246598" cy="246598"/>
            </a:xfrm>
            <a:custGeom>
              <a:avLst/>
              <a:gdLst/>
              <a:ahLst/>
              <a:cxnLst/>
              <a:rect l="l" t="t" r="r" b="b"/>
              <a:pathLst>
                <a:path w="5046" h="5046" fill="none" extrusionOk="0">
                  <a:moveTo>
                    <a:pt x="2902" y="207"/>
                  </a:moveTo>
                  <a:cubicBezTo>
                    <a:pt x="4181" y="413"/>
                    <a:pt x="5046" y="1613"/>
                    <a:pt x="4839" y="2892"/>
                  </a:cubicBezTo>
                  <a:cubicBezTo>
                    <a:pt x="4633" y="4170"/>
                    <a:pt x="3433" y="5046"/>
                    <a:pt x="2155" y="4839"/>
                  </a:cubicBezTo>
                  <a:cubicBezTo>
                    <a:pt x="876" y="4632"/>
                    <a:pt x="1" y="3433"/>
                    <a:pt x="207" y="2144"/>
                  </a:cubicBezTo>
                  <a:cubicBezTo>
                    <a:pt x="414" y="866"/>
                    <a:pt x="1623" y="0"/>
                    <a:pt x="2902" y="207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2"/>
            <p:cNvSpPr/>
            <p:nvPr/>
          </p:nvSpPr>
          <p:spPr>
            <a:xfrm>
              <a:off x="6613079" y="1341486"/>
              <a:ext cx="261992" cy="261552"/>
            </a:xfrm>
            <a:custGeom>
              <a:avLst/>
              <a:gdLst/>
              <a:ahLst/>
              <a:cxnLst/>
              <a:rect l="l" t="t" r="r" b="b"/>
              <a:pathLst>
                <a:path w="5361" h="5352" fill="none" extrusionOk="0">
                  <a:moveTo>
                    <a:pt x="3855" y="650"/>
                  </a:moveTo>
                  <a:cubicBezTo>
                    <a:pt x="4977" y="1299"/>
                    <a:pt x="5360" y="2735"/>
                    <a:pt x="4711" y="3856"/>
                  </a:cubicBezTo>
                  <a:cubicBezTo>
                    <a:pt x="4052" y="4977"/>
                    <a:pt x="2616" y="5351"/>
                    <a:pt x="1505" y="4702"/>
                  </a:cubicBezTo>
                  <a:cubicBezTo>
                    <a:pt x="384" y="4053"/>
                    <a:pt x="0" y="2617"/>
                    <a:pt x="649" y="1496"/>
                  </a:cubicBezTo>
                  <a:cubicBezTo>
                    <a:pt x="1308" y="375"/>
                    <a:pt x="2744" y="1"/>
                    <a:pt x="3855" y="65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2"/>
            <p:cNvSpPr/>
            <p:nvPr/>
          </p:nvSpPr>
          <p:spPr>
            <a:xfrm>
              <a:off x="6821169" y="1897089"/>
              <a:ext cx="141821" cy="82737"/>
            </a:xfrm>
            <a:custGeom>
              <a:avLst/>
              <a:gdLst/>
              <a:ahLst/>
              <a:cxnLst/>
              <a:rect l="l" t="t" r="r" b="b"/>
              <a:pathLst>
                <a:path w="2902" h="1693" extrusionOk="0">
                  <a:moveTo>
                    <a:pt x="1" y="1"/>
                  </a:moveTo>
                  <a:lnTo>
                    <a:pt x="1" y="1692"/>
                  </a:lnTo>
                  <a:lnTo>
                    <a:pt x="2902" y="1692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2"/>
            <p:cNvSpPr/>
            <p:nvPr/>
          </p:nvSpPr>
          <p:spPr>
            <a:xfrm>
              <a:off x="6908157" y="1847144"/>
              <a:ext cx="57276" cy="175443"/>
            </a:xfrm>
            <a:custGeom>
              <a:avLst/>
              <a:gdLst/>
              <a:ahLst/>
              <a:cxnLst/>
              <a:rect l="l" t="t" r="r" b="b"/>
              <a:pathLst>
                <a:path w="1172" h="3590" extrusionOk="0">
                  <a:moveTo>
                    <a:pt x="1171" y="0"/>
                  </a:moveTo>
                  <a:lnTo>
                    <a:pt x="1" y="1938"/>
                  </a:lnTo>
                  <a:lnTo>
                    <a:pt x="1171" y="359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2"/>
            <p:cNvSpPr/>
            <p:nvPr/>
          </p:nvSpPr>
          <p:spPr>
            <a:xfrm>
              <a:off x="5986808" y="1694278"/>
              <a:ext cx="869006" cy="589177"/>
            </a:xfrm>
            <a:custGeom>
              <a:avLst/>
              <a:gdLst/>
              <a:ahLst/>
              <a:cxnLst/>
              <a:rect l="l" t="t" r="r" b="b"/>
              <a:pathLst>
                <a:path w="17782" h="12056" extrusionOk="0">
                  <a:moveTo>
                    <a:pt x="16582" y="1"/>
                  </a:moveTo>
                  <a:lnTo>
                    <a:pt x="8488" y="69"/>
                  </a:lnTo>
                  <a:lnTo>
                    <a:pt x="8232" y="69"/>
                  </a:lnTo>
                  <a:lnTo>
                    <a:pt x="6796" y="79"/>
                  </a:lnTo>
                  <a:lnTo>
                    <a:pt x="6531" y="79"/>
                  </a:lnTo>
                  <a:lnTo>
                    <a:pt x="3128" y="109"/>
                  </a:lnTo>
                  <a:cubicBezTo>
                    <a:pt x="3000" y="109"/>
                    <a:pt x="2872" y="119"/>
                    <a:pt x="2744" y="148"/>
                  </a:cubicBezTo>
                  <a:cubicBezTo>
                    <a:pt x="1662" y="315"/>
                    <a:pt x="1131" y="1181"/>
                    <a:pt x="836" y="2341"/>
                  </a:cubicBezTo>
                  <a:lnTo>
                    <a:pt x="836" y="2371"/>
                  </a:lnTo>
                  <a:cubicBezTo>
                    <a:pt x="374" y="4239"/>
                    <a:pt x="0" y="7032"/>
                    <a:pt x="836" y="9796"/>
                  </a:cubicBezTo>
                  <a:cubicBezTo>
                    <a:pt x="856" y="9855"/>
                    <a:pt x="876" y="9924"/>
                    <a:pt x="895" y="9993"/>
                  </a:cubicBezTo>
                  <a:cubicBezTo>
                    <a:pt x="1092" y="10602"/>
                    <a:pt x="1299" y="11124"/>
                    <a:pt x="1594" y="11478"/>
                  </a:cubicBezTo>
                  <a:cubicBezTo>
                    <a:pt x="1603" y="11488"/>
                    <a:pt x="1603" y="11488"/>
                    <a:pt x="1613" y="11497"/>
                  </a:cubicBezTo>
                  <a:cubicBezTo>
                    <a:pt x="1731" y="11645"/>
                    <a:pt x="1889" y="11773"/>
                    <a:pt x="2056" y="11871"/>
                  </a:cubicBezTo>
                  <a:cubicBezTo>
                    <a:pt x="2076" y="11881"/>
                    <a:pt x="2105" y="11891"/>
                    <a:pt x="2125" y="11901"/>
                  </a:cubicBezTo>
                  <a:lnTo>
                    <a:pt x="2135" y="11901"/>
                  </a:lnTo>
                  <a:cubicBezTo>
                    <a:pt x="2331" y="11989"/>
                    <a:pt x="2548" y="12038"/>
                    <a:pt x="2774" y="12048"/>
                  </a:cubicBezTo>
                  <a:cubicBezTo>
                    <a:pt x="2823" y="12053"/>
                    <a:pt x="2872" y="12056"/>
                    <a:pt x="2920" y="12056"/>
                  </a:cubicBezTo>
                  <a:cubicBezTo>
                    <a:pt x="2968" y="12056"/>
                    <a:pt x="3015" y="12053"/>
                    <a:pt x="3059" y="12048"/>
                  </a:cubicBezTo>
                  <a:lnTo>
                    <a:pt x="7426" y="11832"/>
                  </a:lnTo>
                  <a:lnTo>
                    <a:pt x="7652" y="11822"/>
                  </a:lnTo>
                  <a:lnTo>
                    <a:pt x="9147" y="11743"/>
                  </a:lnTo>
                  <a:lnTo>
                    <a:pt x="9383" y="11733"/>
                  </a:lnTo>
                  <a:lnTo>
                    <a:pt x="16680" y="11379"/>
                  </a:lnTo>
                  <a:cubicBezTo>
                    <a:pt x="16680" y="11379"/>
                    <a:pt x="17782" y="9678"/>
                    <a:pt x="17693" y="5852"/>
                  </a:cubicBezTo>
                  <a:cubicBezTo>
                    <a:pt x="17683" y="5715"/>
                    <a:pt x="17683" y="5567"/>
                    <a:pt x="17674" y="5420"/>
                  </a:cubicBezTo>
                  <a:cubicBezTo>
                    <a:pt x="17654" y="4967"/>
                    <a:pt x="17624" y="4544"/>
                    <a:pt x="17595" y="4161"/>
                  </a:cubicBezTo>
                  <a:cubicBezTo>
                    <a:pt x="17310" y="1014"/>
                    <a:pt x="16582" y="1"/>
                    <a:pt x="1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2"/>
            <p:cNvSpPr/>
            <p:nvPr/>
          </p:nvSpPr>
          <p:spPr>
            <a:xfrm>
              <a:off x="5991108" y="1701023"/>
              <a:ext cx="256225" cy="582091"/>
            </a:xfrm>
            <a:custGeom>
              <a:avLst/>
              <a:gdLst/>
              <a:ahLst/>
              <a:cxnLst/>
              <a:rect l="l" t="t" r="r" b="b"/>
              <a:pathLst>
                <a:path w="5243" h="11911" extrusionOk="0">
                  <a:moveTo>
                    <a:pt x="2627" y="0"/>
                  </a:moveTo>
                  <a:cubicBezTo>
                    <a:pt x="1171" y="0"/>
                    <a:pt x="1" y="2666"/>
                    <a:pt x="1" y="5950"/>
                  </a:cubicBezTo>
                  <a:cubicBezTo>
                    <a:pt x="1" y="9245"/>
                    <a:pt x="1171" y="11910"/>
                    <a:pt x="2627" y="11910"/>
                  </a:cubicBezTo>
                  <a:cubicBezTo>
                    <a:pt x="4072" y="11910"/>
                    <a:pt x="5243" y="9245"/>
                    <a:pt x="5243" y="5950"/>
                  </a:cubicBezTo>
                  <a:cubicBezTo>
                    <a:pt x="5243" y="2666"/>
                    <a:pt x="4072" y="0"/>
                    <a:pt x="2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2"/>
            <p:cNvSpPr/>
            <p:nvPr/>
          </p:nvSpPr>
          <p:spPr>
            <a:xfrm>
              <a:off x="5864730" y="1715928"/>
              <a:ext cx="316287" cy="516703"/>
            </a:xfrm>
            <a:custGeom>
              <a:avLst/>
              <a:gdLst/>
              <a:ahLst/>
              <a:cxnLst/>
              <a:rect l="l" t="t" r="r" b="b"/>
              <a:pathLst>
                <a:path w="6472" h="10573" extrusionOk="0">
                  <a:moveTo>
                    <a:pt x="325" y="0"/>
                  </a:moveTo>
                  <a:lnTo>
                    <a:pt x="0" y="40"/>
                  </a:lnTo>
                  <a:lnTo>
                    <a:pt x="0" y="10573"/>
                  </a:lnTo>
                  <a:lnTo>
                    <a:pt x="689" y="10573"/>
                  </a:lnTo>
                  <a:lnTo>
                    <a:pt x="6472" y="7878"/>
                  </a:lnTo>
                  <a:lnTo>
                    <a:pt x="6472" y="3924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2"/>
            <p:cNvSpPr/>
            <p:nvPr/>
          </p:nvSpPr>
          <p:spPr>
            <a:xfrm>
              <a:off x="6306419" y="1698139"/>
              <a:ext cx="91387" cy="574369"/>
            </a:xfrm>
            <a:custGeom>
              <a:avLst/>
              <a:gdLst/>
              <a:ahLst/>
              <a:cxnLst/>
              <a:rect l="l" t="t" r="r" b="b"/>
              <a:pathLst>
                <a:path w="1870" h="11753" extrusionOk="0">
                  <a:moveTo>
                    <a:pt x="1" y="0"/>
                  </a:moveTo>
                  <a:cubicBezTo>
                    <a:pt x="718" y="1151"/>
                    <a:pt x="1181" y="2636"/>
                    <a:pt x="1387" y="4485"/>
                  </a:cubicBezTo>
                  <a:cubicBezTo>
                    <a:pt x="1653" y="6924"/>
                    <a:pt x="1476" y="9383"/>
                    <a:pt x="876" y="11753"/>
                  </a:cubicBezTo>
                  <a:lnTo>
                    <a:pt x="1112" y="11743"/>
                  </a:lnTo>
                  <a:cubicBezTo>
                    <a:pt x="1702" y="9363"/>
                    <a:pt x="1869" y="6894"/>
                    <a:pt x="1604" y="4465"/>
                  </a:cubicBezTo>
                  <a:cubicBezTo>
                    <a:pt x="1397" y="2636"/>
                    <a:pt x="954" y="1161"/>
                    <a:pt x="2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2"/>
            <p:cNvSpPr/>
            <p:nvPr/>
          </p:nvSpPr>
          <p:spPr>
            <a:xfrm>
              <a:off x="6389107" y="1697162"/>
              <a:ext cx="91827" cy="571046"/>
            </a:xfrm>
            <a:custGeom>
              <a:avLst/>
              <a:gdLst/>
              <a:ahLst/>
              <a:cxnLst/>
              <a:rect l="l" t="t" r="r" b="b"/>
              <a:pathLst>
                <a:path w="1879" h="11685" extrusionOk="0">
                  <a:moveTo>
                    <a:pt x="0" y="1"/>
                  </a:moveTo>
                  <a:cubicBezTo>
                    <a:pt x="728" y="1161"/>
                    <a:pt x="1190" y="2646"/>
                    <a:pt x="1397" y="4505"/>
                  </a:cubicBezTo>
                  <a:cubicBezTo>
                    <a:pt x="1662" y="6914"/>
                    <a:pt x="1495" y="9344"/>
                    <a:pt x="915" y="11684"/>
                  </a:cubicBezTo>
                  <a:lnTo>
                    <a:pt x="1151" y="11674"/>
                  </a:lnTo>
                  <a:cubicBezTo>
                    <a:pt x="1721" y="9324"/>
                    <a:pt x="1879" y="6895"/>
                    <a:pt x="1613" y="4485"/>
                  </a:cubicBezTo>
                  <a:cubicBezTo>
                    <a:pt x="1416" y="2646"/>
                    <a:pt x="974" y="1171"/>
                    <a:pt x="2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2"/>
            <p:cNvSpPr/>
            <p:nvPr/>
          </p:nvSpPr>
          <p:spPr>
            <a:xfrm>
              <a:off x="6565480" y="1913949"/>
              <a:ext cx="206231" cy="90849"/>
            </a:xfrm>
            <a:custGeom>
              <a:avLst/>
              <a:gdLst/>
              <a:ahLst/>
              <a:cxnLst/>
              <a:rect l="l" t="t" r="r" b="b"/>
              <a:pathLst>
                <a:path w="4220" h="1859" extrusionOk="0">
                  <a:moveTo>
                    <a:pt x="4003" y="226"/>
                  </a:moveTo>
                  <a:lnTo>
                    <a:pt x="4003" y="1633"/>
                  </a:lnTo>
                  <a:lnTo>
                    <a:pt x="227" y="1633"/>
                  </a:lnTo>
                  <a:lnTo>
                    <a:pt x="227" y="226"/>
                  </a:lnTo>
                  <a:close/>
                  <a:moveTo>
                    <a:pt x="118" y="0"/>
                  </a:moveTo>
                  <a:cubicBezTo>
                    <a:pt x="50" y="0"/>
                    <a:pt x="0" y="49"/>
                    <a:pt x="0" y="108"/>
                  </a:cubicBezTo>
                  <a:lnTo>
                    <a:pt x="0" y="1751"/>
                  </a:lnTo>
                  <a:cubicBezTo>
                    <a:pt x="0" y="1810"/>
                    <a:pt x="50" y="1859"/>
                    <a:pt x="118" y="1859"/>
                  </a:cubicBezTo>
                  <a:lnTo>
                    <a:pt x="4111" y="1859"/>
                  </a:lnTo>
                  <a:cubicBezTo>
                    <a:pt x="4170" y="1859"/>
                    <a:pt x="4220" y="1810"/>
                    <a:pt x="4220" y="1751"/>
                  </a:cubicBezTo>
                  <a:lnTo>
                    <a:pt x="4220" y="108"/>
                  </a:lnTo>
                  <a:cubicBezTo>
                    <a:pt x="4220" y="49"/>
                    <a:pt x="4170" y="0"/>
                    <a:pt x="411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2"/>
            <p:cNvSpPr/>
            <p:nvPr/>
          </p:nvSpPr>
          <p:spPr>
            <a:xfrm>
              <a:off x="5651314" y="1715928"/>
              <a:ext cx="247087" cy="525353"/>
            </a:xfrm>
            <a:custGeom>
              <a:avLst/>
              <a:gdLst/>
              <a:ahLst/>
              <a:cxnLst/>
              <a:rect l="l" t="t" r="r" b="b"/>
              <a:pathLst>
                <a:path w="5056" h="10750" extrusionOk="0">
                  <a:moveTo>
                    <a:pt x="4692" y="0"/>
                  </a:moveTo>
                  <a:lnTo>
                    <a:pt x="30" y="295"/>
                  </a:lnTo>
                  <a:lnTo>
                    <a:pt x="1" y="10750"/>
                  </a:lnTo>
                  <a:lnTo>
                    <a:pt x="5056" y="10573"/>
                  </a:lnTo>
                  <a:lnTo>
                    <a:pt x="46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2"/>
            <p:cNvSpPr/>
            <p:nvPr/>
          </p:nvSpPr>
          <p:spPr>
            <a:xfrm>
              <a:off x="6263657" y="2170517"/>
              <a:ext cx="513819" cy="787833"/>
            </a:xfrm>
            <a:custGeom>
              <a:avLst/>
              <a:gdLst/>
              <a:ahLst/>
              <a:cxnLst/>
              <a:rect l="l" t="t" r="r" b="b"/>
              <a:pathLst>
                <a:path w="10514" h="16121" extrusionOk="0">
                  <a:moveTo>
                    <a:pt x="6783" y="0"/>
                  </a:moveTo>
                  <a:cubicBezTo>
                    <a:pt x="6781" y="0"/>
                    <a:pt x="6779" y="1"/>
                    <a:pt x="6776" y="2"/>
                  </a:cubicBezTo>
                  <a:cubicBezTo>
                    <a:pt x="6413" y="179"/>
                    <a:pt x="5960" y="3011"/>
                    <a:pt x="5960" y="3011"/>
                  </a:cubicBezTo>
                  <a:lnTo>
                    <a:pt x="3728" y="1870"/>
                  </a:lnTo>
                  <a:cubicBezTo>
                    <a:pt x="3728" y="1870"/>
                    <a:pt x="876" y="2047"/>
                    <a:pt x="777" y="2175"/>
                  </a:cubicBezTo>
                  <a:cubicBezTo>
                    <a:pt x="689" y="2303"/>
                    <a:pt x="777" y="3778"/>
                    <a:pt x="777" y="3778"/>
                  </a:cubicBezTo>
                  <a:cubicBezTo>
                    <a:pt x="777" y="3778"/>
                    <a:pt x="177" y="4516"/>
                    <a:pt x="89" y="5283"/>
                  </a:cubicBezTo>
                  <a:cubicBezTo>
                    <a:pt x="0" y="6050"/>
                    <a:pt x="4101" y="9837"/>
                    <a:pt x="4101" y="9837"/>
                  </a:cubicBezTo>
                  <a:lnTo>
                    <a:pt x="4957" y="16121"/>
                  </a:lnTo>
                  <a:lnTo>
                    <a:pt x="10514" y="15029"/>
                  </a:lnTo>
                  <a:cubicBezTo>
                    <a:pt x="10514" y="15029"/>
                    <a:pt x="7189" y="0"/>
                    <a:pt x="6783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2"/>
            <p:cNvSpPr/>
            <p:nvPr/>
          </p:nvSpPr>
          <p:spPr>
            <a:xfrm>
              <a:off x="6258379" y="2229112"/>
              <a:ext cx="211021" cy="426928"/>
            </a:xfrm>
            <a:custGeom>
              <a:avLst/>
              <a:gdLst/>
              <a:ahLst/>
              <a:cxnLst/>
              <a:rect l="l" t="t" r="r" b="b"/>
              <a:pathLst>
                <a:path w="4318" h="8736" extrusionOk="0">
                  <a:moveTo>
                    <a:pt x="1059" y="1"/>
                  </a:moveTo>
                  <a:cubicBezTo>
                    <a:pt x="1018" y="1"/>
                    <a:pt x="976" y="28"/>
                    <a:pt x="954" y="72"/>
                  </a:cubicBezTo>
                  <a:cubicBezTo>
                    <a:pt x="944" y="101"/>
                    <a:pt x="541" y="986"/>
                    <a:pt x="826" y="2432"/>
                  </a:cubicBezTo>
                  <a:cubicBezTo>
                    <a:pt x="679" y="2658"/>
                    <a:pt x="0" y="3740"/>
                    <a:pt x="226" y="4359"/>
                  </a:cubicBezTo>
                  <a:cubicBezTo>
                    <a:pt x="462" y="5018"/>
                    <a:pt x="3973" y="8559"/>
                    <a:pt x="4121" y="8706"/>
                  </a:cubicBezTo>
                  <a:cubicBezTo>
                    <a:pt x="4140" y="8726"/>
                    <a:pt x="4170" y="8736"/>
                    <a:pt x="4199" y="8736"/>
                  </a:cubicBezTo>
                  <a:cubicBezTo>
                    <a:pt x="4229" y="8736"/>
                    <a:pt x="4259" y="8726"/>
                    <a:pt x="4278" y="8706"/>
                  </a:cubicBezTo>
                  <a:cubicBezTo>
                    <a:pt x="4318" y="8667"/>
                    <a:pt x="4318" y="8598"/>
                    <a:pt x="4278" y="8549"/>
                  </a:cubicBezTo>
                  <a:cubicBezTo>
                    <a:pt x="3265" y="7536"/>
                    <a:pt x="610" y="4792"/>
                    <a:pt x="433" y="4291"/>
                  </a:cubicBezTo>
                  <a:cubicBezTo>
                    <a:pt x="266" y="3809"/>
                    <a:pt x="806" y="2845"/>
                    <a:pt x="1033" y="2520"/>
                  </a:cubicBezTo>
                  <a:cubicBezTo>
                    <a:pt x="1052" y="2491"/>
                    <a:pt x="1062" y="2461"/>
                    <a:pt x="1052" y="2432"/>
                  </a:cubicBezTo>
                  <a:cubicBezTo>
                    <a:pt x="767" y="1035"/>
                    <a:pt x="1161" y="170"/>
                    <a:pt x="1161" y="160"/>
                  </a:cubicBezTo>
                  <a:cubicBezTo>
                    <a:pt x="1180" y="101"/>
                    <a:pt x="1161" y="42"/>
                    <a:pt x="1102" y="13"/>
                  </a:cubicBezTo>
                  <a:cubicBezTo>
                    <a:pt x="1088" y="5"/>
                    <a:pt x="1074" y="1"/>
                    <a:pt x="10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2"/>
            <p:cNvSpPr/>
            <p:nvPr/>
          </p:nvSpPr>
          <p:spPr>
            <a:xfrm>
              <a:off x="6439248" y="2253401"/>
              <a:ext cx="169530" cy="134490"/>
            </a:xfrm>
            <a:custGeom>
              <a:avLst/>
              <a:gdLst/>
              <a:ahLst/>
              <a:cxnLst/>
              <a:rect l="l" t="t" r="r" b="b"/>
              <a:pathLst>
                <a:path w="3469" h="2752" extrusionOk="0">
                  <a:moveTo>
                    <a:pt x="164" y="0"/>
                  </a:moveTo>
                  <a:cubicBezTo>
                    <a:pt x="59" y="0"/>
                    <a:pt x="1" y="164"/>
                    <a:pt x="135" y="214"/>
                  </a:cubicBezTo>
                  <a:cubicBezTo>
                    <a:pt x="744" y="519"/>
                    <a:pt x="2397" y="1374"/>
                    <a:pt x="2662" y="1728"/>
                  </a:cubicBezTo>
                  <a:cubicBezTo>
                    <a:pt x="2888" y="2033"/>
                    <a:pt x="3075" y="2358"/>
                    <a:pt x="3242" y="2692"/>
                  </a:cubicBezTo>
                  <a:cubicBezTo>
                    <a:pt x="3262" y="2731"/>
                    <a:pt x="3301" y="2751"/>
                    <a:pt x="3341" y="2751"/>
                  </a:cubicBezTo>
                  <a:cubicBezTo>
                    <a:pt x="3360" y="2751"/>
                    <a:pt x="3380" y="2751"/>
                    <a:pt x="3390" y="2741"/>
                  </a:cubicBezTo>
                  <a:cubicBezTo>
                    <a:pt x="3449" y="2712"/>
                    <a:pt x="3469" y="2653"/>
                    <a:pt x="3449" y="2594"/>
                  </a:cubicBezTo>
                  <a:cubicBezTo>
                    <a:pt x="3272" y="2250"/>
                    <a:pt x="3075" y="1915"/>
                    <a:pt x="2839" y="1600"/>
                  </a:cubicBezTo>
                  <a:cubicBezTo>
                    <a:pt x="2485" y="1128"/>
                    <a:pt x="321" y="66"/>
                    <a:pt x="223" y="17"/>
                  </a:cubicBezTo>
                  <a:cubicBezTo>
                    <a:pt x="202" y="5"/>
                    <a:pt x="182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2"/>
            <p:cNvSpPr/>
            <p:nvPr/>
          </p:nvSpPr>
          <p:spPr>
            <a:xfrm>
              <a:off x="6392430" y="2565191"/>
              <a:ext cx="1275165" cy="1094932"/>
            </a:xfrm>
            <a:custGeom>
              <a:avLst/>
              <a:gdLst/>
              <a:ahLst/>
              <a:cxnLst/>
              <a:rect l="l" t="t" r="r" b="b"/>
              <a:pathLst>
                <a:path w="26093" h="22405" extrusionOk="0">
                  <a:moveTo>
                    <a:pt x="20152" y="0"/>
                  </a:moveTo>
                  <a:lnTo>
                    <a:pt x="8469" y="7278"/>
                  </a:lnTo>
                  <a:lnTo>
                    <a:pt x="7682" y="4711"/>
                  </a:lnTo>
                  <a:lnTo>
                    <a:pt x="817" y="5872"/>
                  </a:lnTo>
                  <a:lnTo>
                    <a:pt x="1643" y="10582"/>
                  </a:lnTo>
                  <a:cubicBezTo>
                    <a:pt x="1643" y="10582"/>
                    <a:pt x="1" y="12431"/>
                    <a:pt x="748" y="15441"/>
                  </a:cubicBezTo>
                  <a:cubicBezTo>
                    <a:pt x="1454" y="18235"/>
                    <a:pt x="3218" y="22404"/>
                    <a:pt x="8204" y="22404"/>
                  </a:cubicBezTo>
                  <a:cubicBezTo>
                    <a:pt x="8570" y="22404"/>
                    <a:pt x="8953" y="22382"/>
                    <a:pt x="9354" y="22335"/>
                  </a:cubicBezTo>
                  <a:cubicBezTo>
                    <a:pt x="15235" y="21656"/>
                    <a:pt x="21795" y="17073"/>
                    <a:pt x="21795" y="17073"/>
                  </a:cubicBezTo>
                  <a:lnTo>
                    <a:pt x="26093" y="8055"/>
                  </a:lnTo>
                  <a:lnTo>
                    <a:pt x="20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2"/>
            <p:cNvSpPr/>
            <p:nvPr/>
          </p:nvSpPr>
          <p:spPr>
            <a:xfrm>
              <a:off x="6398197" y="2540707"/>
              <a:ext cx="1032916" cy="1113601"/>
            </a:xfrm>
            <a:custGeom>
              <a:avLst/>
              <a:gdLst/>
              <a:ahLst/>
              <a:cxnLst/>
              <a:rect l="l" t="t" r="r" b="b"/>
              <a:pathLst>
                <a:path w="21136" h="22787" extrusionOk="0">
                  <a:moveTo>
                    <a:pt x="21004" y="1"/>
                  </a:moveTo>
                  <a:cubicBezTo>
                    <a:pt x="20974" y="1"/>
                    <a:pt x="20945" y="13"/>
                    <a:pt x="20929" y="39"/>
                  </a:cubicBezTo>
                  <a:lnTo>
                    <a:pt x="12029" y="10385"/>
                  </a:lnTo>
                  <a:cubicBezTo>
                    <a:pt x="11606" y="9549"/>
                    <a:pt x="11104" y="8753"/>
                    <a:pt x="10524" y="8025"/>
                  </a:cubicBezTo>
                  <a:cubicBezTo>
                    <a:pt x="10233" y="7644"/>
                    <a:pt x="9577" y="7558"/>
                    <a:pt x="9051" y="7558"/>
                  </a:cubicBezTo>
                  <a:cubicBezTo>
                    <a:pt x="8761" y="7558"/>
                    <a:pt x="8510" y="7584"/>
                    <a:pt x="8380" y="7602"/>
                  </a:cubicBezTo>
                  <a:lnTo>
                    <a:pt x="7672" y="5143"/>
                  </a:lnTo>
                  <a:cubicBezTo>
                    <a:pt x="7664" y="5092"/>
                    <a:pt x="7617" y="5063"/>
                    <a:pt x="7573" y="5063"/>
                  </a:cubicBezTo>
                  <a:cubicBezTo>
                    <a:pt x="7567" y="5063"/>
                    <a:pt x="7560" y="5063"/>
                    <a:pt x="7554" y="5065"/>
                  </a:cubicBezTo>
                  <a:lnTo>
                    <a:pt x="355" y="6569"/>
                  </a:lnTo>
                  <a:cubicBezTo>
                    <a:pt x="296" y="6579"/>
                    <a:pt x="267" y="6628"/>
                    <a:pt x="276" y="6687"/>
                  </a:cubicBezTo>
                  <a:lnTo>
                    <a:pt x="866" y="9893"/>
                  </a:lnTo>
                  <a:cubicBezTo>
                    <a:pt x="1" y="11280"/>
                    <a:pt x="21" y="12775"/>
                    <a:pt x="178" y="13788"/>
                  </a:cubicBezTo>
                  <a:cubicBezTo>
                    <a:pt x="571" y="16188"/>
                    <a:pt x="1083" y="18676"/>
                    <a:pt x="2676" y="20515"/>
                  </a:cubicBezTo>
                  <a:cubicBezTo>
                    <a:pt x="3886" y="21892"/>
                    <a:pt x="5459" y="22649"/>
                    <a:pt x="7357" y="22767"/>
                  </a:cubicBezTo>
                  <a:cubicBezTo>
                    <a:pt x="7534" y="22787"/>
                    <a:pt x="7702" y="22787"/>
                    <a:pt x="7879" y="22787"/>
                  </a:cubicBezTo>
                  <a:cubicBezTo>
                    <a:pt x="11488" y="22787"/>
                    <a:pt x="15609" y="20554"/>
                    <a:pt x="18195" y="18253"/>
                  </a:cubicBezTo>
                  <a:cubicBezTo>
                    <a:pt x="18280" y="18176"/>
                    <a:pt x="18207" y="18056"/>
                    <a:pt x="18120" y="18056"/>
                  </a:cubicBezTo>
                  <a:cubicBezTo>
                    <a:pt x="18096" y="18056"/>
                    <a:pt x="18071" y="18065"/>
                    <a:pt x="18048" y="18086"/>
                  </a:cubicBezTo>
                  <a:cubicBezTo>
                    <a:pt x="15495" y="20366"/>
                    <a:pt x="11429" y="22566"/>
                    <a:pt x="7883" y="22566"/>
                  </a:cubicBezTo>
                  <a:cubicBezTo>
                    <a:pt x="7713" y="22566"/>
                    <a:pt x="7544" y="22561"/>
                    <a:pt x="7377" y="22551"/>
                  </a:cubicBezTo>
                  <a:cubicBezTo>
                    <a:pt x="5528" y="22433"/>
                    <a:pt x="4014" y="21695"/>
                    <a:pt x="2843" y="20358"/>
                  </a:cubicBezTo>
                  <a:cubicBezTo>
                    <a:pt x="1279" y="18568"/>
                    <a:pt x="798" y="16207"/>
                    <a:pt x="404" y="13749"/>
                  </a:cubicBezTo>
                  <a:cubicBezTo>
                    <a:pt x="247" y="12775"/>
                    <a:pt x="227" y="11319"/>
                    <a:pt x="1063" y="9992"/>
                  </a:cubicBezTo>
                  <a:cubicBezTo>
                    <a:pt x="1102" y="9923"/>
                    <a:pt x="1152" y="9844"/>
                    <a:pt x="1083" y="9785"/>
                  </a:cubicBezTo>
                  <a:lnTo>
                    <a:pt x="1063" y="9775"/>
                  </a:lnTo>
                  <a:lnTo>
                    <a:pt x="503" y="6756"/>
                  </a:lnTo>
                  <a:lnTo>
                    <a:pt x="7495" y="5301"/>
                  </a:lnTo>
                  <a:lnTo>
                    <a:pt x="8193" y="7749"/>
                  </a:lnTo>
                  <a:cubicBezTo>
                    <a:pt x="8211" y="7793"/>
                    <a:pt x="8252" y="7830"/>
                    <a:pt x="8303" y="7830"/>
                  </a:cubicBezTo>
                  <a:cubicBezTo>
                    <a:pt x="8309" y="7830"/>
                    <a:pt x="8315" y="7829"/>
                    <a:pt x="8321" y="7828"/>
                  </a:cubicBezTo>
                  <a:cubicBezTo>
                    <a:pt x="8481" y="7803"/>
                    <a:pt x="8748" y="7776"/>
                    <a:pt x="9041" y="7776"/>
                  </a:cubicBezTo>
                  <a:cubicBezTo>
                    <a:pt x="9544" y="7776"/>
                    <a:pt x="10121" y="7854"/>
                    <a:pt x="10357" y="8153"/>
                  </a:cubicBezTo>
                  <a:cubicBezTo>
                    <a:pt x="10957" y="8910"/>
                    <a:pt x="11478" y="9746"/>
                    <a:pt x="11891" y="10631"/>
                  </a:cubicBezTo>
                  <a:cubicBezTo>
                    <a:pt x="11901" y="10660"/>
                    <a:pt x="11931" y="10690"/>
                    <a:pt x="11970" y="10700"/>
                  </a:cubicBezTo>
                  <a:cubicBezTo>
                    <a:pt x="12009" y="10700"/>
                    <a:pt x="12049" y="10690"/>
                    <a:pt x="12078" y="10660"/>
                  </a:cubicBezTo>
                  <a:lnTo>
                    <a:pt x="21097" y="186"/>
                  </a:lnTo>
                  <a:cubicBezTo>
                    <a:pt x="21136" y="137"/>
                    <a:pt x="21126" y="68"/>
                    <a:pt x="21077" y="29"/>
                  </a:cubicBezTo>
                  <a:cubicBezTo>
                    <a:pt x="21058" y="11"/>
                    <a:pt x="21031" y="1"/>
                    <a:pt x="21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2"/>
            <p:cNvSpPr/>
            <p:nvPr/>
          </p:nvSpPr>
          <p:spPr>
            <a:xfrm>
              <a:off x="7829116" y="2201745"/>
              <a:ext cx="384460" cy="573050"/>
            </a:xfrm>
            <a:custGeom>
              <a:avLst/>
              <a:gdLst/>
              <a:ahLst/>
              <a:cxnLst/>
              <a:rect l="l" t="t" r="r" b="b"/>
              <a:pathLst>
                <a:path w="7867" h="11726" extrusionOk="0">
                  <a:moveTo>
                    <a:pt x="2812" y="3287"/>
                  </a:moveTo>
                  <a:cubicBezTo>
                    <a:pt x="3156" y="3287"/>
                    <a:pt x="3500" y="3366"/>
                    <a:pt x="3805" y="3513"/>
                  </a:cubicBezTo>
                  <a:cubicBezTo>
                    <a:pt x="3776" y="3661"/>
                    <a:pt x="3736" y="3798"/>
                    <a:pt x="3668" y="3936"/>
                  </a:cubicBezTo>
                  <a:cubicBezTo>
                    <a:pt x="3382" y="4595"/>
                    <a:pt x="2733" y="5057"/>
                    <a:pt x="2074" y="5057"/>
                  </a:cubicBezTo>
                  <a:cubicBezTo>
                    <a:pt x="1907" y="5057"/>
                    <a:pt x="1740" y="5018"/>
                    <a:pt x="1592" y="4929"/>
                  </a:cubicBezTo>
                  <a:cubicBezTo>
                    <a:pt x="1327" y="4752"/>
                    <a:pt x="1238" y="4349"/>
                    <a:pt x="1396" y="4015"/>
                  </a:cubicBezTo>
                  <a:cubicBezTo>
                    <a:pt x="1573" y="3690"/>
                    <a:pt x="1887" y="3454"/>
                    <a:pt x="2251" y="3366"/>
                  </a:cubicBezTo>
                  <a:cubicBezTo>
                    <a:pt x="2438" y="3316"/>
                    <a:pt x="2625" y="3287"/>
                    <a:pt x="2812" y="3287"/>
                  </a:cubicBezTo>
                  <a:close/>
                  <a:moveTo>
                    <a:pt x="4615" y="6797"/>
                  </a:moveTo>
                  <a:cubicBezTo>
                    <a:pt x="4637" y="6797"/>
                    <a:pt x="4659" y="6797"/>
                    <a:pt x="4681" y="6798"/>
                  </a:cubicBezTo>
                  <a:cubicBezTo>
                    <a:pt x="4946" y="6798"/>
                    <a:pt x="5221" y="6837"/>
                    <a:pt x="5487" y="6926"/>
                  </a:cubicBezTo>
                  <a:cubicBezTo>
                    <a:pt x="5477" y="7014"/>
                    <a:pt x="5467" y="7103"/>
                    <a:pt x="5448" y="7191"/>
                  </a:cubicBezTo>
                  <a:cubicBezTo>
                    <a:pt x="5369" y="7722"/>
                    <a:pt x="5162" y="8440"/>
                    <a:pt x="4612" y="8844"/>
                  </a:cubicBezTo>
                  <a:cubicBezTo>
                    <a:pt x="4395" y="8993"/>
                    <a:pt x="4138" y="9075"/>
                    <a:pt x="3876" y="9075"/>
                  </a:cubicBezTo>
                  <a:cubicBezTo>
                    <a:pt x="3793" y="9075"/>
                    <a:pt x="3710" y="9067"/>
                    <a:pt x="3628" y="9050"/>
                  </a:cubicBezTo>
                  <a:cubicBezTo>
                    <a:pt x="3382" y="9011"/>
                    <a:pt x="3166" y="8883"/>
                    <a:pt x="3028" y="8676"/>
                  </a:cubicBezTo>
                  <a:cubicBezTo>
                    <a:pt x="2881" y="8440"/>
                    <a:pt x="2861" y="8155"/>
                    <a:pt x="2959" y="7899"/>
                  </a:cubicBezTo>
                  <a:cubicBezTo>
                    <a:pt x="3127" y="7447"/>
                    <a:pt x="3481" y="7083"/>
                    <a:pt x="3943" y="6916"/>
                  </a:cubicBezTo>
                  <a:cubicBezTo>
                    <a:pt x="4159" y="6844"/>
                    <a:pt x="4383" y="6797"/>
                    <a:pt x="4615" y="6797"/>
                  </a:cubicBezTo>
                  <a:close/>
                  <a:moveTo>
                    <a:pt x="1447" y="0"/>
                  </a:moveTo>
                  <a:cubicBezTo>
                    <a:pt x="983" y="0"/>
                    <a:pt x="521" y="141"/>
                    <a:pt x="127" y="415"/>
                  </a:cubicBezTo>
                  <a:cubicBezTo>
                    <a:pt x="1" y="518"/>
                    <a:pt x="90" y="697"/>
                    <a:pt x="217" y="697"/>
                  </a:cubicBezTo>
                  <a:cubicBezTo>
                    <a:pt x="248" y="697"/>
                    <a:pt x="281" y="686"/>
                    <a:pt x="314" y="661"/>
                  </a:cubicBezTo>
                  <a:cubicBezTo>
                    <a:pt x="651" y="425"/>
                    <a:pt x="1044" y="306"/>
                    <a:pt x="1441" y="306"/>
                  </a:cubicBezTo>
                  <a:cubicBezTo>
                    <a:pt x="1705" y="306"/>
                    <a:pt x="1970" y="358"/>
                    <a:pt x="2222" y="464"/>
                  </a:cubicBezTo>
                  <a:cubicBezTo>
                    <a:pt x="2841" y="740"/>
                    <a:pt x="3343" y="1251"/>
                    <a:pt x="3609" y="1890"/>
                  </a:cubicBezTo>
                  <a:cubicBezTo>
                    <a:pt x="3795" y="2294"/>
                    <a:pt x="3874" y="2746"/>
                    <a:pt x="3854" y="3198"/>
                  </a:cubicBezTo>
                  <a:cubicBezTo>
                    <a:pt x="3531" y="3055"/>
                    <a:pt x="3185" y="2984"/>
                    <a:pt x="2838" y="2984"/>
                  </a:cubicBezTo>
                  <a:cubicBezTo>
                    <a:pt x="2615" y="2984"/>
                    <a:pt x="2392" y="3013"/>
                    <a:pt x="2173" y="3071"/>
                  </a:cubicBezTo>
                  <a:cubicBezTo>
                    <a:pt x="1720" y="3179"/>
                    <a:pt x="1337" y="3484"/>
                    <a:pt x="1120" y="3887"/>
                  </a:cubicBezTo>
                  <a:cubicBezTo>
                    <a:pt x="904" y="4359"/>
                    <a:pt x="1042" y="4929"/>
                    <a:pt x="1425" y="5185"/>
                  </a:cubicBezTo>
                  <a:cubicBezTo>
                    <a:pt x="1608" y="5304"/>
                    <a:pt x="1816" y="5363"/>
                    <a:pt x="2026" y="5363"/>
                  </a:cubicBezTo>
                  <a:cubicBezTo>
                    <a:pt x="2042" y="5363"/>
                    <a:pt x="2058" y="5363"/>
                    <a:pt x="2074" y="5362"/>
                  </a:cubicBezTo>
                  <a:cubicBezTo>
                    <a:pt x="2851" y="5362"/>
                    <a:pt x="3618" y="4831"/>
                    <a:pt x="3953" y="4064"/>
                  </a:cubicBezTo>
                  <a:cubicBezTo>
                    <a:pt x="4012" y="3936"/>
                    <a:pt x="4061" y="3798"/>
                    <a:pt x="4090" y="3661"/>
                  </a:cubicBezTo>
                  <a:cubicBezTo>
                    <a:pt x="4376" y="3838"/>
                    <a:pt x="4631" y="4064"/>
                    <a:pt x="4828" y="4339"/>
                  </a:cubicBezTo>
                  <a:cubicBezTo>
                    <a:pt x="5280" y="4939"/>
                    <a:pt x="5516" y="5755"/>
                    <a:pt x="5487" y="6611"/>
                  </a:cubicBezTo>
                  <a:cubicBezTo>
                    <a:pt x="5228" y="6531"/>
                    <a:pt x="4960" y="6492"/>
                    <a:pt x="4692" y="6492"/>
                  </a:cubicBezTo>
                  <a:cubicBezTo>
                    <a:pt x="4400" y="6492"/>
                    <a:pt x="4107" y="6538"/>
                    <a:pt x="3825" y="6631"/>
                  </a:cubicBezTo>
                  <a:cubicBezTo>
                    <a:pt x="3284" y="6837"/>
                    <a:pt x="2861" y="7260"/>
                    <a:pt x="2655" y="7801"/>
                  </a:cubicBezTo>
                  <a:cubicBezTo>
                    <a:pt x="2389" y="8489"/>
                    <a:pt x="2832" y="9257"/>
                    <a:pt x="3559" y="9355"/>
                  </a:cubicBezTo>
                  <a:cubicBezTo>
                    <a:pt x="3659" y="9373"/>
                    <a:pt x="3759" y="9383"/>
                    <a:pt x="3860" y="9383"/>
                  </a:cubicBezTo>
                  <a:cubicBezTo>
                    <a:pt x="4186" y="9383"/>
                    <a:pt x="4508" y="9285"/>
                    <a:pt x="4779" y="9089"/>
                  </a:cubicBezTo>
                  <a:cubicBezTo>
                    <a:pt x="5418" y="8627"/>
                    <a:pt x="5654" y="7831"/>
                    <a:pt x="5743" y="7240"/>
                  </a:cubicBezTo>
                  <a:cubicBezTo>
                    <a:pt x="5753" y="7162"/>
                    <a:pt x="5762" y="7113"/>
                    <a:pt x="5772" y="7044"/>
                  </a:cubicBezTo>
                  <a:cubicBezTo>
                    <a:pt x="6274" y="7270"/>
                    <a:pt x="6687" y="7644"/>
                    <a:pt x="6962" y="8126"/>
                  </a:cubicBezTo>
                  <a:cubicBezTo>
                    <a:pt x="7533" y="9129"/>
                    <a:pt x="7405" y="10506"/>
                    <a:pt x="6647" y="11479"/>
                  </a:cubicBezTo>
                  <a:cubicBezTo>
                    <a:pt x="6579" y="11578"/>
                    <a:pt x="6647" y="11725"/>
                    <a:pt x="6775" y="11725"/>
                  </a:cubicBezTo>
                  <a:cubicBezTo>
                    <a:pt x="6825" y="11725"/>
                    <a:pt x="6874" y="11705"/>
                    <a:pt x="6903" y="11666"/>
                  </a:cubicBezTo>
                  <a:cubicBezTo>
                    <a:pt x="7729" y="10604"/>
                    <a:pt x="7867" y="9070"/>
                    <a:pt x="7238" y="7968"/>
                  </a:cubicBezTo>
                  <a:cubicBezTo>
                    <a:pt x="6913" y="7408"/>
                    <a:pt x="6402" y="6965"/>
                    <a:pt x="5802" y="6719"/>
                  </a:cubicBezTo>
                  <a:cubicBezTo>
                    <a:pt x="5841" y="5746"/>
                    <a:pt x="5595" y="4831"/>
                    <a:pt x="5084" y="4152"/>
                  </a:cubicBezTo>
                  <a:cubicBezTo>
                    <a:pt x="4828" y="3818"/>
                    <a:pt x="4513" y="3543"/>
                    <a:pt x="4149" y="3336"/>
                  </a:cubicBezTo>
                  <a:cubicBezTo>
                    <a:pt x="4199" y="2795"/>
                    <a:pt x="4110" y="2254"/>
                    <a:pt x="3894" y="1763"/>
                  </a:cubicBezTo>
                  <a:cubicBezTo>
                    <a:pt x="3599" y="1054"/>
                    <a:pt x="3038" y="484"/>
                    <a:pt x="2330" y="179"/>
                  </a:cubicBezTo>
                  <a:cubicBezTo>
                    <a:pt x="2048" y="59"/>
                    <a:pt x="1747" y="0"/>
                    <a:pt x="14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2"/>
            <p:cNvSpPr/>
            <p:nvPr/>
          </p:nvSpPr>
          <p:spPr>
            <a:xfrm>
              <a:off x="5715725" y="2878742"/>
              <a:ext cx="156237" cy="404057"/>
            </a:xfrm>
            <a:custGeom>
              <a:avLst/>
              <a:gdLst/>
              <a:ahLst/>
              <a:cxnLst/>
              <a:rect l="l" t="t" r="r" b="b"/>
              <a:pathLst>
                <a:path w="3197" h="8268" extrusionOk="0">
                  <a:moveTo>
                    <a:pt x="2157" y="2869"/>
                  </a:moveTo>
                  <a:cubicBezTo>
                    <a:pt x="2403" y="2869"/>
                    <a:pt x="2649" y="2976"/>
                    <a:pt x="2754" y="3193"/>
                  </a:cubicBezTo>
                  <a:cubicBezTo>
                    <a:pt x="2853" y="3419"/>
                    <a:pt x="2803" y="3684"/>
                    <a:pt x="2636" y="3861"/>
                  </a:cubicBezTo>
                  <a:cubicBezTo>
                    <a:pt x="2449" y="4058"/>
                    <a:pt x="2194" y="4166"/>
                    <a:pt x="1938" y="4166"/>
                  </a:cubicBezTo>
                  <a:cubicBezTo>
                    <a:pt x="1623" y="4166"/>
                    <a:pt x="1309" y="4068"/>
                    <a:pt x="1063" y="3881"/>
                  </a:cubicBezTo>
                  <a:cubicBezTo>
                    <a:pt x="1063" y="3881"/>
                    <a:pt x="1063" y="3881"/>
                    <a:pt x="1073" y="3871"/>
                  </a:cubicBezTo>
                  <a:cubicBezTo>
                    <a:pt x="1250" y="3399"/>
                    <a:pt x="1486" y="3094"/>
                    <a:pt x="1810" y="2947"/>
                  </a:cubicBezTo>
                  <a:cubicBezTo>
                    <a:pt x="1914" y="2895"/>
                    <a:pt x="2036" y="2869"/>
                    <a:pt x="2157" y="2869"/>
                  </a:cubicBezTo>
                  <a:close/>
                  <a:moveTo>
                    <a:pt x="2407" y="1"/>
                  </a:moveTo>
                  <a:cubicBezTo>
                    <a:pt x="1552" y="1"/>
                    <a:pt x="754" y="600"/>
                    <a:pt x="384" y="1324"/>
                  </a:cubicBezTo>
                  <a:cubicBezTo>
                    <a:pt x="40" y="1944"/>
                    <a:pt x="1" y="2691"/>
                    <a:pt x="256" y="3350"/>
                  </a:cubicBezTo>
                  <a:cubicBezTo>
                    <a:pt x="364" y="3596"/>
                    <a:pt x="512" y="3802"/>
                    <a:pt x="699" y="3980"/>
                  </a:cubicBezTo>
                  <a:cubicBezTo>
                    <a:pt x="414" y="4815"/>
                    <a:pt x="453" y="5730"/>
                    <a:pt x="797" y="6546"/>
                  </a:cubicBezTo>
                  <a:cubicBezTo>
                    <a:pt x="1191" y="7441"/>
                    <a:pt x="1997" y="8081"/>
                    <a:pt x="2961" y="8267"/>
                  </a:cubicBezTo>
                  <a:lnTo>
                    <a:pt x="2990" y="8267"/>
                  </a:lnTo>
                  <a:cubicBezTo>
                    <a:pt x="3177" y="8267"/>
                    <a:pt x="3197" y="8002"/>
                    <a:pt x="3010" y="7963"/>
                  </a:cubicBezTo>
                  <a:cubicBezTo>
                    <a:pt x="2204" y="7835"/>
                    <a:pt x="1446" y="7225"/>
                    <a:pt x="1082" y="6419"/>
                  </a:cubicBezTo>
                  <a:cubicBezTo>
                    <a:pt x="778" y="5710"/>
                    <a:pt x="738" y="4924"/>
                    <a:pt x="964" y="4186"/>
                  </a:cubicBezTo>
                  <a:lnTo>
                    <a:pt x="964" y="4186"/>
                  </a:lnTo>
                  <a:cubicBezTo>
                    <a:pt x="1238" y="4374"/>
                    <a:pt x="1565" y="4482"/>
                    <a:pt x="1903" y="4482"/>
                  </a:cubicBezTo>
                  <a:cubicBezTo>
                    <a:pt x="1918" y="4482"/>
                    <a:pt x="1933" y="4481"/>
                    <a:pt x="1948" y="4481"/>
                  </a:cubicBezTo>
                  <a:cubicBezTo>
                    <a:pt x="2292" y="4471"/>
                    <a:pt x="2626" y="4324"/>
                    <a:pt x="2862" y="4078"/>
                  </a:cubicBezTo>
                  <a:cubicBezTo>
                    <a:pt x="3108" y="3802"/>
                    <a:pt x="3177" y="3399"/>
                    <a:pt x="3030" y="3065"/>
                  </a:cubicBezTo>
                  <a:cubicBezTo>
                    <a:pt x="2870" y="2725"/>
                    <a:pt x="2511" y="2566"/>
                    <a:pt x="2156" y="2566"/>
                  </a:cubicBezTo>
                  <a:cubicBezTo>
                    <a:pt x="1987" y="2566"/>
                    <a:pt x="1818" y="2602"/>
                    <a:pt x="1672" y="2671"/>
                  </a:cubicBezTo>
                  <a:cubicBezTo>
                    <a:pt x="1309" y="2849"/>
                    <a:pt x="1033" y="3173"/>
                    <a:pt x="817" y="3665"/>
                  </a:cubicBezTo>
                  <a:cubicBezTo>
                    <a:pt x="699" y="3537"/>
                    <a:pt x="610" y="3389"/>
                    <a:pt x="541" y="3232"/>
                  </a:cubicBezTo>
                  <a:cubicBezTo>
                    <a:pt x="315" y="2652"/>
                    <a:pt x="355" y="2003"/>
                    <a:pt x="659" y="1462"/>
                  </a:cubicBezTo>
                  <a:cubicBezTo>
                    <a:pt x="975" y="847"/>
                    <a:pt x="1684" y="311"/>
                    <a:pt x="2413" y="311"/>
                  </a:cubicBezTo>
                  <a:cubicBezTo>
                    <a:pt x="2570" y="311"/>
                    <a:pt x="2727" y="336"/>
                    <a:pt x="2882" y="390"/>
                  </a:cubicBezTo>
                  <a:cubicBezTo>
                    <a:pt x="2901" y="397"/>
                    <a:pt x="2920" y="400"/>
                    <a:pt x="2937" y="400"/>
                  </a:cubicBezTo>
                  <a:cubicBezTo>
                    <a:pt x="3086" y="400"/>
                    <a:pt x="3148" y="157"/>
                    <a:pt x="2980" y="95"/>
                  </a:cubicBezTo>
                  <a:cubicBezTo>
                    <a:pt x="2789" y="30"/>
                    <a:pt x="2597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2"/>
            <p:cNvSpPr/>
            <p:nvPr/>
          </p:nvSpPr>
          <p:spPr>
            <a:xfrm>
              <a:off x="7441136" y="3226550"/>
              <a:ext cx="485426" cy="173537"/>
            </a:xfrm>
            <a:custGeom>
              <a:avLst/>
              <a:gdLst/>
              <a:ahLst/>
              <a:cxnLst/>
              <a:rect l="l" t="t" r="r" b="b"/>
              <a:pathLst>
                <a:path w="9933" h="3551" extrusionOk="0">
                  <a:moveTo>
                    <a:pt x="5283" y="305"/>
                  </a:moveTo>
                  <a:cubicBezTo>
                    <a:pt x="5332" y="305"/>
                    <a:pt x="5391" y="314"/>
                    <a:pt x="5440" y="324"/>
                  </a:cubicBezTo>
                  <a:cubicBezTo>
                    <a:pt x="5725" y="364"/>
                    <a:pt x="5981" y="521"/>
                    <a:pt x="6138" y="767"/>
                  </a:cubicBezTo>
                  <a:cubicBezTo>
                    <a:pt x="6414" y="1209"/>
                    <a:pt x="6365" y="1839"/>
                    <a:pt x="6001" y="2311"/>
                  </a:cubicBezTo>
                  <a:cubicBezTo>
                    <a:pt x="5883" y="2468"/>
                    <a:pt x="5735" y="2616"/>
                    <a:pt x="5568" y="2724"/>
                  </a:cubicBezTo>
                  <a:cubicBezTo>
                    <a:pt x="5470" y="2665"/>
                    <a:pt x="5371" y="2606"/>
                    <a:pt x="5283" y="2537"/>
                  </a:cubicBezTo>
                  <a:cubicBezTo>
                    <a:pt x="4889" y="2232"/>
                    <a:pt x="4634" y="1908"/>
                    <a:pt x="4525" y="1554"/>
                  </a:cubicBezTo>
                  <a:cubicBezTo>
                    <a:pt x="4398" y="1150"/>
                    <a:pt x="4506" y="708"/>
                    <a:pt x="4781" y="482"/>
                  </a:cubicBezTo>
                  <a:cubicBezTo>
                    <a:pt x="4919" y="364"/>
                    <a:pt x="5096" y="305"/>
                    <a:pt x="5283" y="305"/>
                  </a:cubicBezTo>
                  <a:close/>
                  <a:moveTo>
                    <a:pt x="5284" y="0"/>
                  </a:moveTo>
                  <a:cubicBezTo>
                    <a:pt x="5034" y="0"/>
                    <a:pt x="4785" y="84"/>
                    <a:pt x="4584" y="246"/>
                  </a:cubicBezTo>
                  <a:cubicBezTo>
                    <a:pt x="4211" y="560"/>
                    <a:pt x="4073" y="1121"/>
                    <a:pt x="4230" y="1652"/>
                  </a:cubicBezTo>
                  <a:cubicBezTo>
                    <a:pt x="4358" y="2065"/>
                    <a:pt x="4653" y="2439"/>
                    <a:pt x="5096" y="2783"/>
                  </a:cubicBezTo>
                  <a:cubicBezTo>
                    <a:pt x="5155" y="2822"/>
                    <a:pt x="5214" y="2862"/>
                    <a:pt x="5273" y="2901"/>
                  </a:cubicBezTo>
                  <a:cubicBezTo>
                    <a:pt x="5047" y="3019"/>
                    <a:pt x="4801" y="3108"/>
                    <a:pt x="4535" y="3157"/>
                  </a:cubicBezTo>
                  <a:cubicBezTo>
                    <a:pt x="4286" y="3211"/>
                    <a:pt x="4033" y="3238"/>
                    <a:pt x="3779" y="3238"/>
                  </a:cubicBezTo>
                  <a:cubicBezTo>
                    <a:pt x="2388" y="3238"/>
                    <a:pt x="993" y="2449"/>
                    <a:pt x="336" y="1209"/>
                  </a:cubicBezTo>
                  <a:cubicBezTo>
                    <a:pt x="304" y="1152"/>
                    <a:pt x="254" y="1127"/>
                    <a:pt x="204" y="1127"/>
                  </a:cubicBezTo>
                  <a:cubicBezTo>
                    <a:pt x="102" y="1127"/>
                    <a:pt x="1" y="1231"/>
                    <a:pt x="60" y="1357"/>
                  </a:cubicBezTo>
                  <a:cubicBezTo>
                    <a:pt x="778" y="2695"/>
                    <a:pt x="2283" y="3550"/>
                    <a:pt x="3788" y="3550"/>
                  </a:cubicBezTo>
                  <a:cubicBezTo>
                    <a:pt x="4063" y="3550"/>
                    <a:pt x="4339" y="3521"/>
                    <a:pt x="4614" y="3452"/>
                  </a:cubicBezTo>
                  <a:cubicBezTo>
                    <a:pt x="4948" y="3383"/>
                    <a:pt x="5283" y="3265"/>
                    <a:pt x="5588" y="3088"/>
                  </a:cubicBezTo>
                  <a:cubicBezTo>
                    <a:pt x="6084" y="3357"/>
                    <a:pt x="6631" y="3494"/>
                    <a:pt x="7185" y="3494"/>
                  </a:cubicBezTo>
                  <a:cubicBezTo>
                    <a:pt x="7400" y="3494"/>
                    <a:pt x="7616" y="3473"/>
                    <a:pt x="7830" y="3432"/>
                  </a:cubicBezTo>
                  <a:cubicBezTo>
                    <a:pt x="8823" y="3216"/>
                    <a:pt x="9640" y="2458"/>
                    <a:pt x="9885" y="1544"/>
                  </a:cubicBezTo>
                  <a:cubicBezTo>
                    <a:pt x="9932" y="1421"/>
                    <a:pt x="9836" y="1340"/>
                    <a:pt x="9741" y="1340"/>
                  </a:cubicBezTo>
                  <a:cubicBezTo>
                    <a:pt x="9675" y="1340"/>
                    <a:pt x="9610" y="1378"/>
                    <a:pt x="9590" y="1465"/>
                  </a:cubicBezTo>
                  <a:cubicBezTo>
                    <a:pt x="9374" y="2272"/>
                    <a:pt x="8646" y="2940"/>
                    <a:pt x="7771" y="3137"/>
                  </a:cubicBezTo>
                  <a:cubicBezTo>
                    <a:pt x="7581" y="3172"/>
                    <a:pt x="7388" y="3190"/>
                    <a:pt x="7195" y="3190"/>
                  </a:cubicBezTo>
                  <a:cubicBezTo>
                    <a:pt x="6740" y="3190"/>
                    <a:pt x="6287" y="3091"/>
                    <a:pt x="5873" y="2891"/>
                  </a:cubicBezTo>
                  <a:cubicBezTo>
                    <a:pt x="6020" y="2773"/>
                    <a:pt x="6148" y="2645"/>
                    <a:pt x="6256" y="2498"/>
                  </a:cubicBezTo>
                  <a:cubicBezTo>
                    <a:pt x="6689" y="1927"/>
                    <a:pt x="6748" y="1141"/>
                    <a:pt x="6404" y="600"/>
                  </a:cubicBezTo>
                  <a:cubicBezTo>
                    <a:pt x="6197" y="285"/>
                    <a:pt x="5863" y="69"/>
                    <a:pt x="5489" y="19"/>
                  </a:cubicBezTo>
                  <a:cubicBezTo>
                    <a:pt x="5421" y="7"/>
                    <a:pt x="5352" y="0"/>
                    <a:pt x="5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" name="Google Shape;303;p22"/>
          <p:cNvGrpSpPr/>
          <p:nvPr/>
        </p:nvGrpSpPr>
        <p:grpSpPr>
          <a:xfrm>
            <a:off x="766835" y="287350"/>
            <a:ext cx="959783" cy="901561"/>
            <a:chOff x="220838" y="-10150"/>
            <a:chExt cx="1417700" cy="1331700"/>
          </a:xfrm>
        </p:grpSpPr>
        <p:sp>
          <p:nvSpPr>
            <p:cNvPr id="304" name="Google Shape;304;p22"/>
            <p:cNvSpPr/>
            <p:nvPr/>
          </p:nvSpPr>
          <p:spPr>
            <a:xfrm>
              <a:off x="220838" y="-10150"/>
              <a:ext cx="1241175" cy="540250"/>
            </a:xfrm>
            <a:custGeom>
              <a:avLst/>
              <a:gdLst/>
              <a:ahLst/>
              <a:cxnLst/>
              <a:rect l="l" t="t" r="r" b="b"/>
              <a:pathLst>
                <a:path w="49647" h="21610" extrusionOk="0">
                  <a:moveTo>
                    <a:pt x="46637" y="0"/>
                  </a:moveTo>
                  <a:cubicBezTo>
                    <a:pt x="46539" y="0"/>
                    <a:pt x="46440" y="21"/>
                    <a:pt x="46342" y="62"/>
                  </a:cubicBezTo>
                  <a:lnTo>
                    <a:pt x="44296" y="750"/>
                  </a:lnTo>
                  <a:cubicBezTo>
                    <a:pt x="44228" y="760"/>
                    <a:pt x="44159" y="780"/>
                    <a:pt x="44090" y="799"/>
                  </a:cubicBezTo>
                  <a:lnTo>
                    <a:pt x="40569" y="1989"/>
                  </a:lnTo>
                  <a:cubicBezTo>
                    <a:pt x="40490" y="2019"/>
                    <a:pt x="40422" y="2048"/>
                    <a:pt x="40353" y="2088"/>
                  </a:cubicBezTo>
                  <a:lnTo>
                    <a:pt x="36773" y="3307"/>
                  </a:lnTo>
                  <a:cubicBezTo>
                    <a:pt x="36694" y="3317"/>
                    <a:pt x="36615" y="3337"/>
                    <a:pt x="36537" y="3357"/>
                  </a:cubicBezTo>
                  <a:lnTo>
                    <a:pt x="33006" y="4556"/>
                  </a:lnTo>
                  <a:cubicBezTo>
                    <a:pt x="32927" y="4586"/>
                    <a:pt x="32859" y="4615"/>
                    <a:pt x="32790" y="4665"/>
                  </a:cubicBezTo>
                  <a:lnTo>
                    <a:pt x="28797" y="6012"/>
                  </a:lnTo>
                  <a:cubicBezTo>
                    <a:pt x="28708" y="6022"/>
                    <a:pt x="28620" y="6041"/>
                    <a:pt x="28541" y="6071"/>
                  </a:cubicBezTo>
                  <a:lnTo>
                    <a:pt x="25010" y="7261"/>
                  </a:lnTo>
                  <a:cubicBezTo>
                    <a:pt x="24932" y="7290"/>
                    <a:pt x="24853" y="7330"/>
                    <a:pt x="24774" y="7379"/>
                  </a:cubicBezTo>
                  <a:lnTo>
                    <a:pt x="20850" y="8707"/>
                  </a:lnTo>
                  <a:cubicBezTo>
                    <a:pt x="20762" y="8716"/>
                    <a:pt x="20673" y="8736"/>
                    <a:pt x="20585" y="8766"/>
                  </a:cubicBezTo>
                  <a:lnTo>
                    <a:pt x="17054" y="9965"/>
                  </a:lnTo>
                  <a:cubicBezTo>
                    <a:pt x="16966" y="9995"/>
                    <a:pt x="16887" y="10034"/>
                    <a:pt x="16808" y="10083"/>
                  </a:cubicBezTo>
                  <a:lnTo>
                    <a:pt x="12914" y="11411"/>
                  </a:lnTo>
                  <a:cubicBezTo>
                    <a:pt x="12815" y="11411"/>
                    <a:pt x="12727" y="11431"/>
                    <a:pt x="12628" y="11460"/>
                  </a:cubicBezTo>
                  <a:lnTo>
                    <a:pt x="9098" y="12660"/>
                  </a:lnTo>
                  <a:cubicBezTo>
                    <a:pt x="9009" y="12690"/>
                    <a:pt x="8921" y="12739"/>
                    <a:pt x="8832" y="12788"/>
                  </a:cubicBezTo>
                  <a:lnTo>
                    <a:pt x="905" y="15483"/>
                  </a:lnTo>
                  <a:cubicBezTo>
                    <a:pt x="305" y="15689"/>
                    <a:pt x="1" y="16348"/>
                    <a:pt x="227" y="16938"/>
                  </a:cubicBezTo>
                  <a:lnTo>
                    <a:pt x="1781" y="20912"/>
                  </a:lnTo>
                  <a:cubicBezTo>
                    <a:pt x="1948" y="21334"/>
                    <a:pt x="2351" y="21610"/>
                    <a:pt x="2813" y="21610"/>
                  </a:cubicBezTo>
                  <a:cubicBezTo>
                    <a:pt x="2931" y="21610"/>
                    <a:pt x="3049" y="21590"/>
                    <a:pt x="3167" y="21551"/>
                  </a:cubicBezTo>
                  <a:lnTo>
                    <a:pt x="5744" y="20675"/>
                  </a:lnTo>
                  <a:cubicBezTo>
                    <a:pt x="5783" y="20685"/>
                    <a:pt x="5823" y="20685"/>
                    <a:pt x="5872" y="20685"/>
                  </a:cubicBezTo>
                  <a:cubicBezTo>
                    <a:pt x="5980" y="20685"/>
                    <a:pt x="6098" y="20666"/>
                    <a:pt x="6206" y="20636"/>
                  </a:cubicBezTo>
                  <a:lnTo>
                    <a:pt x="9786" y="19485"/>
                  </a:lnTo>
                  <a:cubicBezTo>
                    <a:pt x="9983" y="19417"/>
                    <a:pt x="10150" y="19299"/>
                    <a:pt x="10288" y="19141"/>
                  </a:cubicBezTo>
                  <a:lnTo>
                    <a:pt x="13169" y="18168"/>
                  </a:lnTo>
                  <a:cubicBezTo>
                    <a:pt x="13228" y="18158"/>
                    <a:pt x="13287" y="18148"/>
                    <a:pt x="13336" y="18128"/>
                  </a:cubicBezTo>
                  <a:lnTo>
                    <a:pt x="16916" y="16978"/>
                  </a:lnTo>
                  <a:cubicBezTo>
                    <a:pt x="17044" y="16938"/>
                    <a:pt x="17162" y="16869"/>
                    <a:pt x="17270" y="16791"/>
                  </a:cubicBezTo>
                  <a:lnTo>
                    <a:pt x="20988" y="15532"/>
                  </a:lnTo>
                  <a:cubicBezTo>
                    <a:pt x="21106" y="15532"/>
                    <a:pt x="21224" y="15512"/>
                    <a:pt x="21342" y="15473"/>
                  </a:cubicBezTo>
                  <a:lnTo>
                    <a:pt x="22473" y="15089"/>
                  </a:lnTo>
                  <a:cubicBezTo>
                    <a:pt x="23260" y="14824"/>
                    <a:pt x="24066" y="14548"/>
                    <a:pt x="24883" y="14273"/>
                  </a:cubicBezTo>
                  <a:cubicBezTo>
                    <a:pt x="24991" y="14234"/>
                    <a:pt x="25099" y="14175"/>
                    <a:pt x="25197" y="14106"/>
                  </a:cubicBezTo>
                  <a:lnTo>
                    <a:pt x="28964" y="12827"/>
                  </a:lnTo>
                  <a:cubicBezTo>
                    <a:pt x="29082" y="12827"/>
                    <a:pt x="29200" y="12808"/>
                    <a:pt x="29308" y="12778"/>
                  </a:cubicBezTo>
                  <a:cubicBezTo>
                    <a:pt x="30488" y="12375"/>
                    <a:pt x="31659" y="11982"/>
                    <a:pt x="32839" y="11578"/>
                  </a:cubicBezTo>
                  <a:cubicBezTo>
                    <a:pt x="32937" y="11539"/>
                    <a:pt x="33036" y="11490"/>
                    <a:pt x="33124" y="11431"/>
                  </a:cubicBezTo>
                  <a:lnTo>
                    <a:pt x="36999" y="10123"/>
                  </a:lnTo>
                  <a:cubicBezTo>
                    <a:pt x="37097" y="10113"/>
                    <a:pt x="37206" y="10093"/>
                    <a:pt x="37304" y="10064"/>
                  </a:cubicBezTo>
                  <a:lnTo>
                    <a:pt x="38759" y="9572"/>
                  </a:lnTo>
                  <a:cubicBezTo>
                    <a:pt x="39458" y="9336"/>
                    <a:pt x="40156" y="9100"/>
                    <a:pt x="40835" y="8864"/>
                  </a:cubicBezTo>
                  <a:cubicBezTo>
                    <a:pt x="40923" y="8834"/>
                    <a:pt x="41012" y="8795"/>
                    <a:pt x="41090" y="8746"/>
                  </a:cubicBezTo>
                  <a:lnTo>
                    <a:pt x="44591" y="7566"/>
                  </a:lnTo>
                  <a:cubicBezTo>
                    <a:pt x="44680" y="7556"/>
                    <a:pt x="44769" y="7536"/>
                    <a:pt x="44857" y="7507"/>
                  </a:cubicBezTo>
                  <a:cubicBezTo>
                    <a:pt x="45722" y="7212"/>
                    <a:pt x="46529" y="6936"/>
                    <a:pt x="47276" y="6681"/>
                  </a:cubicBezTo>
                  <a:lnTo>
                    <a:pt x="48388" y="6307"/>
                  </a:lnTo>
                  <a:cubicBezTo>
                    <a:pt x="48457" y="6277"/>
                    <a:pt x="48525" y="6248"/>
                    <a:pt x="48594" y="6209"/>
                  </a:cubicBezTo>
                  <a:lnTo>
                    <a:pt x="48732" y="6159"/>
                  </a:lnTo>
                  <a:cubicBezTo>
                    <a:pt x="49342" y="5953"/>
                    <a:pt x="49647" y="5274"/>
                    <a:pt x="49401" y="4684"/>
                  </a:cubicBezTo>
                  <a:lnTo>
                    <a:pt x="47719" y="681"/>
                  </a:lnTo>
                  <a:cubicBezTo>
                    <a:pt x="47545" y="276"/>
                    <a:pt x="47162" y="3"/>
                    <a:pt x="46720" y="3"/>
                  </a:cubicBezTo>
                  <a:cubicBezTo>
                    <a:pt x="46712" y="3"/>
                    <a:pt x="46704" y="3"/>
                    <a:pt x="46696" y="3"/>
                  </a:cubicBezTo>
                  <a:cubicBezTo>
                    <a:pt x="46676" y="1"/>
                    <a:pt x="46657" y="0"/>
                    <a:pt x="4663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2"/>
            <p:cNvSpPr/>
            <p:nvPr/>
          </p:nvSpPr>
          <p:spPr>
            <a:xfrm>
              <a:off x="259938" y="212725"/>
              <a:ext cx="1378600" cy="1108825"/>
            </a:xfrm>
            <a:custGeom>
              <a:avLst/>
              <a:gdLst/>
              <a:ahLst/>
              <a:cxnLst/>
              <a:rect l="l" t="t" r="r" b="b"/>
              <a:pathLst>
                <a:path w="55144" h="44353" extrusionOk="0">
                  <a:moveTo>
                    <a:pt x="47660" y="0"/>
                  </a:moveTo>
                  <a:cubicBezTo>
                    <a:pt x="47578" y="0"/>
                    <a:pt x="47496" y="9"/>
                    <a:pt x="47414" y="28"/>
                  </a:cubicBezTo>
                  <a:lnTo>
                    <a:pt x="46735" y="185"/>
                  </a:lnTo>
                  <a:lnTo>
                    <a:pt x="46676" y="195"/>
                  </a:lnTo>
                  <a:lnTo>
                    <a:pt x="43037" y="1021"/>
                  </a:lnTo>
                  <a:lnTo>
                    <a:pt x="42949" y="1041"/>
                  </a:lnTo>
                  <a:lnTo>
                    <a:pt x="42909" y="1050"/>
                  </a:lnTo>
                  <a:lnTo>
                    <a:pt x="39713" y="1768"/>
                  </a:lnTo>
                  <a:cubicBezTo>
                    <a:pt x="39654" y="1759"/>
                    <a:pt x="39595" y="1759"/>
                    <a:pt x="39536" y="1759"/>
                  </a:cubicBezTo>
                  <a:cubicBezTo>
                    <a:pt x="39448" y="1759"/>
                    <a:pt x="39369" y="1768"/>
                    <a:pt x="39290" y="1788"/>
                  </a:cubicBezTo>
                  <a:lnTo>
                    <a:pt x="35651" y="2604"/>
                  </a:lnTo>
                  <a:cubicBezTo>
                    <a:pt x="35504" y="2634"/>
                    <a:pt x="35376" y="2703"/>
                    <a:pt x="35248" y="2781"/>
                  </a:cubicBezTo>
                  <a:lnTo>
                    <a:pt x="31521" y="3627"/>
                  </a:lnTo>
                  <a:cubicBezTo>
                    <a:pt x="31462" y="3617"/>
                    <a:pt x="31403" y="3607"/>
                    <a:pt x="31334" y="3607"/>
                  </a:cubicBezTo>
                  <a:cubicBezTo>
                    <a:pt x="31255" y="3607"/>
                    <a:pt x="31167" y="3617"/>
                    <a:pt x="31088" y="3637"/>
                  </a:cubicBezTo>
                  <a:lnTo>
                    <a:pt x="27449" y="4463"/>
                  </a:lnTo>
                  <a:cubicBezTo>
                    <a:pt x="27311" y="4493"/>
                    <a:pt x="27174" y="4552"/>
                    <a:pt x="27056" y="4640"/>
                  </a:cubicBezTo>
                  <a:lnTo>
                    <a:pt x="23328" y="5486"/>
                  </a:lnTo>
                  <a:cubicBezTo>
                    <a:pt x="23269" y="5466"/>
                    <a:pt x="23201" y="5466"/>
                    <a:pt x="23132" y="5466"/>
                  </a:cubicBezTo>
                  <a:cubicBezTo>
                    <a:pt x="23053" y="5466"/>
                    <a:pt x="22974" y="5476"/>
                    <a:pt x="22886" y="5496"/>
                  </a:cubicBezTo>
                  <a:lnTo>
                    <a:pt x="19257" y="6312"/>
                  </a:lnTo>
                  <a:cubicBezTo>
                    <a:pt x="19109" y="6342"/>
                    <a:pt x="18972" y="6410"/>
                    <a:pt x="18854" y="6499"/>
                  </a:cubicBezTo>
                  <a:lnTo>
                    <a:pt x="15097" y="7345"/>
                  </a:lnTo>
                  <a:cubicBezTo>
                    <a:pt x="15028" y="7335"/>
                    <a:pt x="14969" y="7325"/>
                    <a:pt x="14900" y="7325"/>
                  </a:cubicBezTo>
                  <a:cubicBezTo>
                    <a:pt x="14821" y="7325"/>
                    <a:pt x="14733" y="7335"/>
                    <a:pt x="14654" y="7355"/>
                  </a:cubicBezTo>
                  <a:lnTo>
                    <a:pt x="11015" y="8181"/>
                  </a:lnTo>
                  <a:cubicBezTo>
                    <a:pt x="10868" y="8210"/>
                    <a:pt x="10730" y="8269"/>
                    <a:pt x="10612" y="8358"/>
                  </a:cubicBezTo>
                  <a:lnTo>
                    <a:pt x="7317" y="9105"/>
                  </a:lnTo>
                  <a:cubicBezTo>
                    <a:pt x="7249" y="9091"/>
                    <a:pt x="7178" y="9084"/>
                    <a:pt x="7109" y="9084"/>
                  </a:cubicBezTo>
                  <a:cubicBezTo>
                    <a:pt x="7028" y="9084"/>
                    <a:pt x="6949" y="9094"/>
                    <a:pt x="6875" y="9115"/>
                  </a:cubicBezTo>
                  <a:lnTo>
                    <a:pt x="3236" y="9941"/>
                  </a:lnTo>
                  <a:cubicBezTo>
                    <a:pt x="3088" y="9971"/>
                    <a:pt x="2951" y="10030"/>
                    <a:pt x="2833" y="10118"/>
                  </a:cubicBezTo>
                  <a:lnTo>
                    <a:pt x="964" y="10541"/>
                  </a:lnTo>
                  <a:cubicBezTo>
                    <a:pt x="374" y="10679"/>
                    <a:pt x="0" y="11259"/>
                    <a:pt x="128" y="11859"/>
                  </a:cubicBezTo>
                  <a:lnTo>
                    <a:pt x="1013" y="15999"/>
                  </a:lnTo>
                  <a:cubicBezTo>
                    <a:pt x="1023" y="16019"/>
                    <a:pt x="1023" y="16029"/>
                    <a:pt x="1023" y="16048"/>
                  </a:cubicBezTo>
                  <a:lnTo>
                    <a:pt x="1023" y="16058"/>
                  </a:lnTo>
                  <a:lnTo>
                    <a:pt x="1033" y="16107"/>
                  </a:lnTo>
                  <a:lnTo>
                    <a:pt x="6855" y="43478"/>
                  </a:lnTo>
                  <a:cubicBezTo>
                    <a:pt x="6963" y="43989"/>
                    <a:pt x="7416" y="44353"/>
                    <a:pt x="7937" y="44353"/>
                  </a:cubicBezTo>
                  <a:cubicBezTo>
                    <a:pt x="8016" y="44353"/>
                    <a:pt x="8094" y="44343"/>
                    <a:pt x="8173" y="44323"/>
                  </a:cubicBezTo>
                  <a:lnTo>
                    <a:pt x="54170" y="34489"/>
                  </a:lnTo>
                  <a:cubicBezTo>
                    <a:pt x="54760" y="34371"/>
                    <a:pt x="55144" y="33790"/>
                    <a:pt x="55026" y="33200"/>
                  </a:cubicBezTo>
                  <a:lnTo>
                    <a:pt x="48751" y="893"/>
                  </a:lnTo>
                  <a:cubicBezTo>
                    <a:pt x="48649" y="366"/>
                    <a:pt x="48179" y="0"/>
                    <a:pt x="4766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2"/>
            <p:cNvSpPr/>
            <p:nvPr/>
          </p:nvSpPr>
          <p:spPr>
            <a:xfrm>
              <a:off x="248725" y="11400"/>
              <a:ext cx="1178225" cy="485125"/>
            </a:xfrm>
            <a:custGeom>
              <a:avLst/>
              <a:gdLst/>
              <a:ahLst/>
              <a:cxnLst/>
              <a:rect l="l" t="t" r="r" b="b"/>
              <a:pathLst>
                <a:path w="47129" h="19405" extrusionOk="0">
                  <a:moveTo>
                    <a:pt x="45447" y="1"/>
                  </a:moveTo>
                  <a:lnTo>
                    <a:pt x="1" y="15431"/>
                  </a:lnTo>
                  <a:lnTo>
                    <a:pt x="1555" y="19405"/>
                  </a:lnTo>
                  <a:lnTo>
                    <a:pt x="47129" y="4013"/>
                  </a:lnTo>
                  <a:lnTo>
                    <a:pt x="45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2"/>
            <p:cNvSpPr/>
            <p:nvPr/>
          </p:nvSpPr>
          <p:spPr>
            <a:xfrm>
              <a:off x="453775" y="296600"/>
              <a:ext cx="177800" cy="114375"/>
            </a:xfrm>
            <a:custGeom>
              <a:avLst/>
              <a:gdLst/>
              <a:ahLst/>
              <a:cxnLst/>
              <a:rect l="l" t="t" r="r" b="b"/>
              <a:pathLst>
                <a:path w="7112" h="4575" extrusionOk="0">
                  <a:moveTo>
                    <a:pt x="3532" y="1"/>
                  </a:moveTo>
                  <a:lnTo>
                    <a:pt x="1" y="1201"/>
                  </a:lnTo>
                  <a:lnTo>
                    <a:pt x="3532" y="4574"/>
                  </a:lnTo>
                  <a:lnTo>
                    <a:pt x="7111" y="3423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2"/>
            <p:cNvSpPr/>
            <p:nvPr/>
          </p:nvSpPr>
          <p:spPr>
            <a:xfrm>
              <a:off x="275525" y="359300"/>
              <a:ext cx="177800" cy="114350"/>
            </a:xfrm>
            <a:custGeom>
              <a:avLst/>
              <a:gdLst/>
              <a:ahLst/>
              <a:cxnLst/>
              <a:rect l="l" t="t" r="r" b="b"/>
              <a:pathLst>
                <a:path w="7112" h="4574" extrusionOk="0">
                  <a:moveTo>
                    <a:pt x="3531" y="1"/>
                  </a:moveTo>
                  <a:lnTo>
                    <a:pt x="1" y="1201"/>
                  </a:lnTo>
                  <a:lnTo>
                    <a:pt x="3531" y="4574"/>
                  </a:lnTo>
                  <a:lnTo>
                    <a:pt x="7111" y="3413"/>
                  </a:ln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2"/>
            <p:cNvSpPr/>
            <p:nvPr/>
          </p:nvSpPr>
          <p:spPr>
            <a:xfrm>
              <a:off x="652700" y="229250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70" y="4613"/>
                  </a:lnTo>
                  <a:lnTo>
                    <a:pt x="7111" y="3413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2"/>
            <p:cNvSpPr/>
            <p:nvPr/>
          </p:nvSpPr>
          <p:spPr>
            <a:xfrm>
              <a:off x="851600" y="161875"/>
              <a:ext cx="177800" cy="115350"/>
            </a:xfrm>
            <a:custGeom>
              <a:avLst/>
              <a:gdLst/>
              <a:ahLst/>
              <a:cxnLst/>
              <a:rect l="l" t="t" r="r" b="b"/>
              <a:pathLst>
                <a:path w="7112" h="4614" extrusionOk="0">
                  <a:moveTo>
                    <a:pt x="3531" y="1"/>
                  </a:moveTo>
                  <a:lnTo>
                    <a:pt x="1" y="1191"/>
                  </a:lnTo>
                  <a:lnTo>
                    <a:pt x="3580" y="4613"/>
                  </a:lnTo>
                  <a:cubicBezTo>
                    <a:pt x="4761" y="4210"/>
                    <a:pt x="5931" y="3816"/>
                    <a:pt x="7111" y="3413"/>
                  </a:cubicBez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2"/>
            <p:cNvSpPr/>
            <p:nvPr/>
          </p:nvSpPr>
          <p:spPr>
            <a:xfrm>
              <a:off x="1051500" y="94025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80" y="4613"/>
                  </a:lnTo>
                  <a:cubicBezTo>
                    <a:pt x="4790" y="4200"/>
                    <a:pt x="5970" y="3806"/>
                    <a:pt x="7111" y="3423"/>
                  </a:cubicBez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2"/>
            <p:cNvSpPr/>
            <p:nvPr/>
          </p:nvSpPr>
          <p:spPr>
            <a:xfrm>
              <a:off x="286600" y="234650"/>
              <a:ext cx="1318125" cy="1053325"/>
            </a:xfrm>
            <a:custGeom>
              <a:avLst/>
              <a:gdLst/>
              <a:ahLst/>
              <a:cxnLst/>
              <a:rect l="l" t="t" r="r" b="b"/>
              <a:pathLst>
                <a:path w="52725" h="42133" extrusionOk="0">
                  <a:moveTo>
                    <a:pt x="46450" y="1"/>
                  </a:moveTo>
                  <a:lnTo>
                    <a:pt x="45703" y="168"/>
                  </a:lnTo>
                  <a:lnTo>
                    <a:pt x="43627" y="2292"/>
                  </a:lnTo>
                  <a:lnTo>
                    <a:pt x="41946" y="1014"/>
                  </a:lnTo>
                  <a:lnTo>
                    <a:pt x="0" y="10514"/>
                  </a:lnTo>
                  <a:lnTo>
                    <a:pt x="6737" y="42133"/>
                  </a:lnTo>
                  <a:lnTo>
                    <a:pt x="52725" y="32298"/>
                  </a:lnTo>
                  <a:lnTo>
                    <a:pt x="46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2"/>
            <p:cNvSpPr/>
            <p:nvPr/>
          </p:nvSpPr>
          <p:spPr>
            <a:xfrm>
              <a:off x="413450" y="645750"/>
              <a:ext cx="67650" cy="67150"/>
            </a:xfrm>
            <a:custGeom>
              <a:avLst/>
              <a:gdLst/>
              <a:ahLst/>
              <a:cxnLst/>
              <a:rect l="l" t="t" r="r" b="b"/>
              <a:pathLst>
                <a:path w="2706" h="2686" extrusionOk="0">
                  <a:moveTo>
                    <a:pt x="1313" y="234"/>
                  </a:moveTo>
                  <a:cubicBezTo>
                    <a:pt x="1819" y="234"/>
                    <a:pt x="2194" y="542"/>
                    <a:pt x="2302" y="1033"/>
                  </a:cubicBezTo>
                  <a:cubicBezTo>
                    <a:pt x="2420" y="1613"/>
                    <a:pt x="2096" y="2115"/>
                    <a:pt x="1447" y="2252"/>
                  </a:cubicBezTo>
                  <a:lnTo>
                    <a:pt x="729" y="2410"/>
                  </a:lnTo>
                  <a:lnTo>
                    <a:pt x="306" y="423"/>
                  </a:lnTo>
                  <a:lnTo>
                    <a:pt x="1024" y="266"/>
                  </a:lnTo>
                  <a:cubicBezTo>
                    <a:pt x="1124" y="245"/>
                    <a:pt x="1221" y="234"/>
                    <a:pt x="1313" y="234"/>
                  </a:cubicBezTo>
                  <a:close/>
                  <a:moveTo>
                    <a:pt x="1341" y="1"/>
                  </a:moveTo>
                  <a:cubicBezTo>
                    <a:pt x="1227" y="1"/>
                    <a:pt x="1108" y="13"/>
                    <a:pt x="984" y="40"/>
                  </a:cubicBezTo>
                  <a:lnTo>
                    <a:pt x="1" y="246"/>
                  </a:lnTo>
                  <a:lnTo>
                    <a:pt x="522" y="2685"/>
                  </a:lnTo>
                  <a:lnTo>
                    <a:pt x="1506" y="2469"/>
                  </a:lnTo>
                  <a:cubicBezTo>
                    <a:pt x="2292" y="2302"/>
                    <a:pt x="2706" y="1692"/>
                    <a:pt x="2548" y="974"/>
                  </a:cubicBezTo>
                  <a:cubicBezTo>
                    <a:pt x="2424" y="368"/>
                    <a:pt x="1957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2"/>
            <p:cNvSpPr/>
            <p:nvPr/>
          </p:nvSpPr>
          <p:spPr>
            <a:xfrm>
              <a:off x="489425" y="634425"/>
              <a:ext cx="19450" cy="62250"/>
            </a:xfrm>
            <a:custGeom>
              <a:avLst/>
              <a:gdLst/>
              <a:ahLst/>
              <a:cxnLst/>
              <a:rect l="l" t="t" r="r" b="b"/>
              <a:pathLst>
                <a:path w="778" h="2490" extrusionOk="0">
                  <a:moveTo>
                    <a:pt x="257" y="1"/>
                  </a:moveTo>
                  <a:lnTo>
                    <a:pt x="1" y="50"/>
                  </a:lnTo>
                  <a:lnTo>
                    <a:pt x="522" y="2489"/>
                  </a:lnTo>
                  <a:lnTo>
                    <a:pt x="778" y="243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2"/>
            <p:cNvSpPr/>
            <p:nvPr/>
          </p:nvSpPr>
          <p:spPr>
            <a:xfrm>
              <a:off x="520175" y="623400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2" y="227"/>
                  </a:moveTo>
                  <a:cubicBezTo>
                    <a:pt x="1543" y="227"/>
                    <a:pt x="1756" y="396"/>
                    <a:pt x="1820" y="707"/>
                  </a:cubicBezTo>
                  <a:lnTo>
                    <a:pt x="1820" y="717"/>
                  </a:lnTo>
                  <a:cubicBezTo>
                    <a:pt x="1908" y="1101"/>
                    <a:pt x="170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3" y="227"/>
                    <a:pt x="1202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26"/>
                  </a:lnTo>
                  <a:lnTo>
                    <a:pt x="522" y="2665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6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1"/>
                  </a:lnTo>
                  <a:lnTo>
                    <a:pt x="2459" y="2252"/>
                  </a:lnTo>
                  <a:lnTo>
                    <a:pt x="1692" y="1543"/>
                  </a:lnTo>
                  <a:cubicBezTo>
                    <a:pt x="2007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2"/>
            <p:cNvSpPr/>
            <p:nvPr/>
          </p:nvSpPr>
          <p:spPr>
            <a:xfrm>
              <a:off x="587300" y="605925"/>
              <a:ext cx="56075" cy="69850"/>
            </a:xfrm>
            <a:custGeom>
              <a:avLst/>
              <a:gdLst/>
              <a:ahLst/>
              <a:cxnLst/>
              <a:rect l="l" t="t" r="r" b="b"/>
              <a:pathLst>
                <a:path w="2243" h="2794" extrusionOk="0">
                  <a:moveTo>
                    <a:pt x="1672" y="0"/>
                  </a:moveTo>
                  <a:lnTo>
                    <a:pt x="0" y="354"/>
                  </a:lnTo>
                  <a:lnTo>
                    <a:pt x="521" y="2793"/>
                  </a:lnTo>
                  <a:lnTo>
                    <a:pt x="2242" y="2419"/>
                  </a:lnTo>
                  <a:lnTo>
                    <a:pt x="2193" y="2203"/>
                  </a:lnTo>
                  <a:lnTo>
                    <a:pt x="738" y="2508"/>
                  </a:lnTo>
                  <a:lnTo>
                    <a:pt x="541" y="1603"/>
                  </a:lnTo>
                  <a:lnTo>
                    <a:pt x="1800" y="1338"/>
                  </a:lnTo>
                  <a:lnTo>
                    <a:pt x="1751" y="1121"/>
                  </a:lnTo>
                  <a:lnTo>
                    <a:pt x="492" y="1387"/>
                  </a:lnTo>
                  <a:lnTo>
                    <a:pt x="305" y="521"/>
                  </a:lnTo>
                  <a:lnTo>
                    <a:pt x="1711" y="216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2"/>
            <p:cNvSpPr/>
            <p:nvPr/>
          </p:nvSpPr>
          <p:spPr>
            <a:xfrm>
              <a:off x="646800" y="594325"/>
              <a:ext cx="62725" cy="63825"/>
            </a:xfrm>
            <a:custGeom>
              <a:avLst/>
              <a:gdLst/>
              <a:ahLst/>
              <a:cxnLst/>
              <a:rect l="l" t="t" r="r" b="b"/>
              <a:pathLst>
                <a:path w="2509" h="2553" extrusionOk="0">
                  <a:moveTo>
                    <a:pt x="1469" y="1"/>
                  </a:moveTo>
                  <a:cubicBezTo>
                    <a:pt x="1366" y="1"/>
                    <a:pt x="1263" y="14"/>
                    <a:pt x="1161" y="41"/>
                  </a:cubicBezTo>
                  <a:cubicBezTo>
                    <a:pt x="423" y="199"/>
                    <a:pt x="0" y="838"/>
                    <a:pt x="148" y="1546"/>
                  </a:cubicBezTo>
                  <a:cubicBezTo>
                    <a:pt x="283" y="2161"/>
                    <a:pt x="779" y="2553"/>
                    <a:pt x="1383" y="2553"/>
                  </a:cubicBezTo>
                  <a:cubicBezTo>
                    <a:pt x="1483" y="2553"/>
                    <a:pt x="1587" y="2542"/>
                    <a:pt x="1692" y="2520"/>
                  </a:cubicBezTo>
                  <a:cubicBezTo>
                    <a:pt x="2026" y="2461"/>
                    <a:pt x="2331" y="2254"/>
                    <a:pt x="2508" y="1969"/>
                  </a:cubicBezTo>
                  <a:lnTo>
                    <a:pt x="2311" y="1841"/>
                  </a:lnTo>
                  <a:cubicBezTo>
                    <a:pt x="2164" y="2067"/>
                    <a:pt x="1928" y="2234"/>
                    <a:pt x="1652" y="2284"/>
                  </a:cubicBezTo>
                  <a:cubicBezTo>
                    <a:pt x="1581" y="2299"/>
                    <a:pt x="1510" y="2306"/>
                    <a:pt x="1439" y="2306"/>
                  </a:cubicBezTo>
                  <a:cubicBezTo>
                    <a:pt x="966" y="2306"/>
                    <a:pt x="536" y="1975"/>
                    <a:pt x="433" y="1487"/>
                  </a:cubicBezTo>
                  <a:cubicBezTo>
                    <a:pt x="315" y="936"/>
                    <a:pt x="669" y="385"/>
                    <a:pt x="1220" y="267"/>
                  </a:cubicBezTo>
                  <a:cubicBezTo>
                    <a:pt x="1301" y="247"/>
                    <a:pt x="1382" y="237"/>
                    <a:pt x="1463" y="237"/>
                  </a:cubicBezTo>
                  <a:cubicBezTo>
                    <a:pt x="1654" y="237"/>
                    <a:pt x="1840" y="294"/>
                    <a:pt x="2006" y="405"/>
                  </a:cubicBezTo>
                  <a:lnTo>
                    <a:pt x="2124" y="199"/>
                  </a:lnTo>
                  <a:cubicBezTo>
                    <a:pt x="1927" y="69"/>
                    <a:pt x="1700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2"/>
            <p:cNvSpPr/>
            <p:nvPr/>
          </p:nvSpPr>
          <p:spPr>
            <a:xfrm>
              <a:off x="705800" y="578875"/>
              <a:ext cx="50425" cy="66900"/>
            </a:xfrm>
            <a:custGeom>
              <a:avLst/>
              <a:gdLst/>
              <a:ahLst/>
              <a:cxnLst/>
              <a:rect l="l" t="t" r="r" b="b"/>
              <a:pathLst>
                <a:path w="2017" h="2676" extrusionOk="0">
                  <a:moveTo>
                    <a:pt x="1967" y="0"/>
                  </a:moveTo>
                  <a:lnTo>
                    <a:pt x="1" y="423"/>
                  </a:lnTo>
                  <a:lnTo>
                    <a:pt x="50" y="640"/>
                  </a:lnTo>
                  <a:lnTo>
                    <a:pt x="905" y="462"/>
                  </a:lnTo>
                  <a:lnTo>
                    <a:pt x="1368" y="2675"/>
                  </a:lnTo>
                  <a:lnTo>
                    <a:pt x="1623" y="2616"/>
                  </a:lnTo>
                  <a:lnTo>
                    <a:pt x="1151" y="403"/>
                  </a:lnTo>
                  <a:lnTo>
                    <a:pt x="2017" y="217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2"/>
            <p:cNvSpPr/>
            <p:nvPr/>
          </p:nvSpPr>
          <p:spPr>
            <a:xfrm>
              <a:off x="766050" y="568850"/>
              <a:ext cx="71550" cy="63575"/>
            </a:xfrm>
            <a:custGeom>
              <a:avLst/>
              <a:gdLst/>
              <a:ahLst/>
              <a:cxnLst/>
              <a:rect l="l" t="t" r="r" b="b"/>
              <a:pathLst>
                <a:path w="2862" h="2543" extrusionOk="0">
                  <a:moveTo>
                    <a:pt x="1420" y="215"/>
                  </a:moveTo>
                  <a:cubicBezTo>
                    <a:pt x="1882" y="215"/>
                    <a:pt x="2339" y="515"/>
                    <a:pt x="2449" y="1050"/>
                  </a:cubicBezTo>
                  <a:lnTo>
                    <a:pt x="2459" y="1050"/>
                  </a:lnTo>
                  <a:cubicBezTo>
                    <a:pt x="2596" y="1621"/>
                    <a:pt x="2223" y="2181"/>
                    <a:pt x="1652" y="2280"/>
                  </a:cubicBezTo>
                  <a:cubicBezTo>
                    <a:pt x="1573" y="2297"/>
                    <a:pt x="1496" y="2305"/>
                    <a:pt x="1421" y="2305"/>
                  </a:cubicBezTo>
                  <a:cubicBezTo>
                    <a:pt x="626" y="2305"/>
                    <a:pt x="84" y="1405"/>
                    <a:pt x="551" y="686"/>
                  </a:cubicBezTo>
                  <a:cubicBezTo>
                    <a:pt x="763" y="365"/>
                    <a:pt x="1093" y="215"/>
                    <a:pt x="1420" y="215"/>
                  </a:cubicBezTo>
                  <a:close/>
                  <a:moveTo>
                    <a:pt x="1494" y="0"/>
                  </a:moveTo>
                  <a:cubicBezTo>
                    <a:pt x="1389" y="0"/>
                    <a:pt x="1281" y="12"/>
                    <a:pt x="1170" y="37"/>
                  </a:cubicBezTo>
                  <a:cubicBezTo>
                    <a:pt x="433" y="195"/>
                    <a:pt x="0" y="834"/>
                    <a:pt x="157" y="1542"/>
                  </a:cubicBezTo>
                  <a:cubicBezTo>
                    <a:pt x="283" y="2153"/>
                    <a:pt x="778" y="2543"/>
                    <a:pt x="1378" y="2543"/>
                  </a:cubicBezTo>
                  <a:cubicBezTo>
                    <a:pt x="1483" y="2543"/>
                    <a:pt x="1591" y="2531"/>
                    <a:pt x="1701" y="2506"/>
                  </a:cubicBezTo>
                  <a:cubicBezTo>
                    <a:pt x="2429" y="2349"/>
                    <a:pt x="2862" y="1709"/>
                    <a:pt x="2705" y="1001"/>
                  </a:cubicBezTo>
                  <a:cubicBezTo>
                    <a:pt x="2579" y="390"/>
                    <a:pt x="2091" y="0"/>
                    <a:pt x="14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846200" y="553575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1" y="227"/>
                  </a:moveTo>
                  <a:cubicBezTo>
                    <a:pt x="1543" y="227"/>
                    <a:pt x="1756" y="398"/>
                    <a:pt x="1820" y="717"/>
                  </a:cubicBezTo>
                  <a:cubicBezTo>
                    <a:pt x="1908" y="1101"/>
                    <a:pt x="169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2" y="227"/>
                    <a:pt x="1201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35"/>
                  </a:lnTo>
                  <a:lnTo>
                    <a:pt x="521" y="2664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5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0"/>
                  </a:lnTo>
                  <a:lnTo>
                    <a:pt x="2459" y="2251"/>
                  </a:lnTo>
                  <a:lnTo>
                    <a:pt x="1692" y="1543"/>
                  </a:lnTo>
                  <a:cubicBezTo>
                    <a:pt x="2006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525575" y="1019700"/>
              <a:ext cx="71075" cy="69375"/>
            </a:xfrm>
            <a:custGeom>
              <a:avLst/>
              <a:gdLst/>
              <a:ahLst/>
              <a:cxnLst/>
              <a:rect l="l" t="t" r="r" b="b"/>
              <a:pathLst>
                <a:path w="2843" h="2775" extrusionOk="0">
                  <a:moveTo>
                    <a:pt x="2351" y="1"/>
                  </a:moveTo>
                  <a:lnTo>
                    <a:pt x="2164" y="50"/>
                  </a:lnTo>
                  <a:lnTo>
                    <a:pt x="1545" y="1938"/>
                  </a:lnTo>
                  <a:lnTo>
                    <a:pt x="197" y="463"/>
                  </a:lnTo>
                  <a:lnTo>
                    <a:pt x="1" y="503"/>
                  </a:lnTo>
                  <a:lnTo>
                    <a:pt x="492" y="2774"/>
                  </a:lnTo>
                  <a:lnTo>
                    <a:pt x="719" y="2725"/>
                  </a:lnTo>
                  <a:lnTo>
                    <a:pt x="325" y="916"/>
                  </a:lnTo>
                  <a:lnTo>
                    <a:pt x="1545" y="2243"/>
                  </a:lnTo>
                  <a:lnTo>
                    <a:pt x="1663" y="2224"/>
                  </a:lnTo>
                  <a:lnTo>
                    <a:pt x="2223" y="503"/>
                  </a:lnTo>
                  <a:lnTo>
                    <a:pt x="2617" y="2312"/>
                  </a:lnTo>
                  <a:lnTo>
                    <a:pt x="2843" y="2263"/>
                  </a:lnTo>
                  <a:lnTo>
                    <a:pt x="235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604500" y="1008100"/>
              <a:ext cx="66650" cy="59375"/>
            </a:xfrm>
            <a:custGeom>
              <a:avLst/>
              <a:gdLst/>
              <a:ahLst/>
              <a:cxnLst/>
              <a:rect l="l" t="t" r="r" b="b"/>
              <a:pathLst>
                <a:path w="2666" h="2375" extrusionOk="0">
                  <a:moveTo>
                    <a:pt x="1324" y="202"/>
                  </a:moveTo>
                  <a:cubicBezTo>
                    <a:pt x="1757" y="202"/>
                    <a:pt x="2184" y="484"/>
                    <a:pt x="2282" y="986"/>
                  </a:cubicBezTo>
                  <a:cubicBezTo>
                    <a:pt x="2410" y="1507"/>
                    <a:pt x="2066" y="2039"/>
                    <a:pt x="1535" y="2127"/>
                  </a:cubicBezTo>
                  <a:cubicBezTo>
                    <a:pt x="1461" y="2143"/>
                    <a:pt x="1389" y="2151"/>
                    <a:pt x="1319" y="2151"/>
                  </a:cubicBezTo>
                  <a:cubicBezTo>
                    <a:pt x="584" y="2151"/>
                    <a:pt x="81" y="1306"/>
                    <a:pt x="512" y="642"/>
                  </a:cubicBezTo>
                  <a:cubicBezTo>
                    <a:pt x="711" y="341"/>
                    <a:pt x="1019" y="202"/>
                    <a:pt x="1324" y="202"/>
                  </a:cubicBezTo>
                  <a:close/>
                  <a:moveTo>
                    <a:pt x="1382" y="1"/>
                  </a:moveTo>
                  <a:cubicBezTo>
                    <a:pt x="1288" y="1"/>
                    <a:pt x="1191" y="11"/>
                    <a:pt x="1092" y="32"/>
                  </a:cubicBezTo>
                  <a:cubicBezTo>
                    <a:pt x="404" y="180"/>
                    <a:pt x="1" y="780"/>
                    <a:pt x="138" y="1448"/>
                  </a:cubicBezTo>
                  <a:cubicBezTo>
                    <a:pt x="265" y="2013"/>
                    <a:pt x="737" y="2375"/>
                    <a:pt x="1296" y="2375"/>
                  </a:cubicBezTo>
                  <a:cubicBezTo>
                    <a:pt x="1390" y="2375"/>
                    <a:pt x="1486" y="2365"/>
                    <a:pt x="1584" y="2343"/>
                  </a:cubicBezTo>
                  <a:cubicBezTo>
                    <a:pt x="2263" y="2196"/>
                    <a:pt x="2666" y="1596"/>
                    <a:pt x="2528" y="937"/>
                  </a:cubicBezTo>
                  <a:cubicBezTo>
                    <a:pt x="2402" y="364"/>
                    <a:pt x="1944" y="1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668425" y="989725"/>
              <a:ext cx="56075" cy="63200"/>
            </a:xfrm>
            <a:custGeom>
              <a:avLst/>
              <a:gdLst/>
              <a:ahLst/>
              <a:cxnLst/>
              <a:rect l="l" t="t" r="r" b="b"/>
              <a:pathLst>
                <a:path w="2243" h="2528" extrusionOk="0">
                  <a:moveTo>
                    <a:pt x="2243" y="0"/>
                  </a:moveTo>
                  <a:lnTo>
                    <a:pt x="2007" y="49"/>
                  </a:lnTo>
                  <a:lnTo>
                    <a:pt x="1555" y="2203"/>
                  </a:lnTo>
                  <a:lnTo>
                    <a:pt x="256" y="423"/>
                  </a:lnTo>
                  <a:lnTo>
                    <a:pt x="1" y="472"/>
                  </a:lnTo>
                  <a:lnTo>
                    <a:pt x="1496" y="2528"/>
                  </a:lnTo>
                  <a:lnTo>
                    <a:pt x="1732" y="2478"/>
                  </a:lnTo>
                  <a:lnTo>
                    <a:pt x="224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736775" y="985775"/>
              <a:ext cx="18475" cy="58050"/>
            </a:xfrm>
            <a:custGeom>
              <a:avLst/>
              <a:gdLst/>
              <a:ahLst/>
              <a:cxnLst/>
              <a:rect l="l" t="t" r="r" b="b"/>
              <a:pathLst>
                <a:path w="739" h="2322" extrusionOk="0">
                  <a:moveTo>
                    <a:pt x="247" y="1"/>
                  </a:moveTo>
                  <a:lnTo>
                    <a:pt x="1" y="50"/>
                  </a:lnTo>
                  <a:lnTo>
                    <a:pt x="492" y="2322"/>
                  </a:lnTo>
                  <a:lnTo>
                    <a:pt x="738" y="226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765300" y="972500"/>
              <a:ext cx="52400" cy="65175"/>
            </a:xfrm>
            <a:custGeom>
              <a:avLst/>
              <a:gdLst/>
              <a:ahLst/>
              <a:cxnLst/>
              <a:rect l="l" t="t" r="r" b="b"/>
              <a:pathLst>
                <a:path w="2096" h="2607" extrusionOk="0">
                  <a:moveTo>
                    <a:pt x="1554" y="1"/>
                  </a:moveTo>
                  <a:lnTo>
                    <a:pt x="1" y="335"/>
                  </a:lnTo>
                  <a:lnTo>
                    <a:pt x="492" y="2607"/>
                  </a:lnTo>
                  <a:lnTo>
                    <a:pt x="2095" y="2263"/>
                  </a:lnTo>
                  <a:lnTo>
                    <a:pt x="2056" y="2056"/>
                  </a:lnTo>
                  <a:lnTo>
                    <a:pt x="679" y="2341"/>
                  </a:lnTo>
                  <a:lnTo>
                    <a:pt x="502" y="1496"/>
                  </a:lnTo>
                  <a:lnTo>
                    <a:pt x="1672" y="1250"/>
                  </a:lnTo>
                  <a:lnTo>
                    <a:pt x="1633" y="1043"/>
                  </a:lnTo>
                  <a:lnTo>
                    <a:pt x="453" y="1299"/>
                  </a:lnTo>
                  <a:lnTo>
                    <a:pt x="286" y="492"/>
                  </a:lnTo>
                  <a:lnTo>
                    <a:pt x="1604" y="207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1121825" y="278425"/>
              <a:ext cx="122700" cy="140400"/>
            </a:xfrm>
            <a:custGeom>
              <a:avLst/>
              <a:gdLst/>
              <a:ahLst/>
              <a:cxnLst/>
              <a:rect l="l" t="t" r="r" b="b"/>
              <a:pathLst>
                <a:path w="4908" h="5616" extrusionOk="0">
                  <a:moveTo>
                    <a:pt x="4908" y="0"/>
                  </a:moveTo>
                  <a:lnTo>
                    <a:pt x="1269" y="826"/>
                  </a:lnTo>
                  <a:lnTo>
                    <a:pt x="0" y="5616"/>
                  </a:lnTo>
                  <a:lnTo>
                    <a:pt x="0" y="5616"/>
                  </a:lnTo>
                  <a:lnTo>
                    <a:pt x="3777" y="4829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1306450" y="238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9" y="1"/>
                  </a:moveTo>
                  <a:lnTo>
                    <a:pt x="1270" y="817"/>
                  </a:lnTo>
                  <a:lnTo>
                    <a:pt x="1" y="5607"/>
                  </a:lnTo>
                  <a:lnTo>
                    <a:pt x="3650" y="4721"/>
                  </a:lnTo>
                  <a:lnTo>
                    <a:pt x="4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917000" y="32487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7"/>
                  </a:lnTo>
                  <a:cubicBezTo>
                    <a:pt x="1250" y="5322"/>
                    <a:pt x="2469" y="5046"/>
                    <a:pt x="3639" y="4781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712200" y="371100"/>
              <a:ext cx="122450" cy="140175"/>
            </a:xfrm>
            <a:custGeom>
              <a:avLst/>
              <a:gdLst/>
              <a:ahLst/>
              <a:cxnLst/>
              <a:rect l="l" t="t" r="r" b="b"/>
              <a:pathLst>
                <a:path w="4898" h="5607" extrusionOk="0">
                  <a:moveTo>
                    <a:pt x="4898" y="1"/>
                  </a:moveTo>
                  <a:lnTo>
                    <a:pt x="1259" y="827"/>
                  </a:lnTo>
                  <a:lnTo>
                    <a:pt x="0" y="5607"/>
                  </a:lnTo>
                  <a:cubicBezTo>
                    <a:pt x="1210" y="5331"/>
                    <a:pt x="2420" y="5066"/>
                    <a:pt x="3629" y="4790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506150" y="417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6"/>
                  </a:lnTo>
                  <a:cubicBezTo>
                    <a:pt x="1181" y="5341"/>
                    <a:pt x="2391" y="5065"/>
                    <a:pt x="3640" y="4780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311675" y="461825"/>
              <a:ext cx="122475" cy="139925"/>
            </a:xfrm>
            <a:custGeom>
              <a:avLst/>
              <a:gdLst/>
              <a:ahLst/>
              <a:cxnLst/>
              <a:rect l="l" t="t" r="r" b="b"/>
              <a:pathLst>
                <a:path w="4899" h="5597" extrusionOk="0">
                  <a:moveTo>
                    <a:pt x="4898" y="1"/>
                  </a:moveTo>
                  <a:lnTo>
                    <a:pt x="1269" y="817"/>
                  </a:lnTo>
                  <a:lnTo>
                    <a:pt x="0" y="5597"/>
                  </a:lnTo>
                  <a:cubicBezTo>
                    <a:pt x="1053" y="5361"/>
                    <a:pt x="2282" y="5085"/>
                    <a:pt x="3639" y="4781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307725" y="342050"/>
              <a:ext cx="1160800" cy="262650"/>
            </a:xfrm>
            <a:custGeom>
              <a:avLst/>
              <a:gdLst/>
              <a:ahLst/>
              <a:cxnLst/>
              <a:rect l="l" t="t" r="r" b="b"/>
              <a:pathLst>
                <a:path w="46432" h="10506" extrusionOk="0">
                  <a:moveTo>
                    <a:pt x="46302" y="1"/>
                  </a:moveTo>
                  <a:cubicBezTo>
                    <a:pt x="46296" y="1"/>
                    <a:pt x="46290" y="1"/>
                    <a:pt x="46284" y="2"/>
                  </a:cubicBezTo>
                  <a:lnTo>
                    <a:pt x="129" y="10280"/>
                  </a:lnTo>
                  <a:cubicBezTo>
                    <a:pt x="1" y="10309"/>
                    <a:pt x="21" y="10506"/>
                    <a:pt x="158" y="10506"/>
                  </a:cubicBezTo>
                  <a:lnTo>
                    <a:pt x="178" y="10496"/>
                  </a:lnTo>
                  <a:lnTo>
                    <a:pt x="46333" y="219"/>
                  </a:lnTo>
                  <a:cubicBezTo>
                    <a:pt x="46392" y="209"/>
                    <a:pt x="46431" y="150"/>
                    <a:pt x="46411" y="91"/>
                  </a:cubicBezTo>
                  <a:cubicBezTo>
                    <a:pt x="46403" y="38"/>
                    <a:pt x="46354" y="1"/>
                    <a:pt x="46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414775" y="555250"/>
              <a:ext cx="1012100" cy="219375"/>
            </a:xfrm>
            <a:custGeom>
              <a:avLst/>
              <a:gdLst/>
              <a:ahLst/>
              <a:cxnLst/>
              <a:rect l="l" t="t" r="r" b="b"/>
              <a:pathLst>
                <a:path w="40484" h="8775" extrusionOk="0">
                  <a:moveTo>
                    <a:pt x="40320" y="1"/>
                  </a:moveTo>
                  <a:cubicBezTo>
                    <a:pt x="40317" y="1"/>
                    <a:pt x="40313" y="1"/>
                    <a:pt x="40310" y="1"/>
                  </a:cubicBezTo>
                  <a:lnTo>
                    <a:pt x="145" y="8548"/>
                  </a:lnTo>
                  <a:cubicBezTo>
                    <a:pt x="0" y="8567"/>
                    <a:pt x="16" y="8774"/>
                    <a:pt x="155" y="8774"/>
                  </a:cubicBezTo>
                  <a:cubicBezTo>
                    <a:pt x="158" y="8774"/>
                    <a:pt x="161" y="8774"/>
                    <a:pt x="164" y="8774"/>
                  </a:cubicBezTo>
                  <a:cubicBezTo>
                    <a:pt x="174" y="8774"/>
                    <a:pt x="184" y="8764"/>
                    <a:pt x="194" y="8764"/>
                  </a:cubicBezTo>
                  <a:lnTo>
                    <a:pt x="40359" y="217"/>
                  </a:lnTo>
                  <a:cubicBezTo>
                    <a:pt x="40484" y="179"/>
                    <a:pt x="40450" y="1"/>
                    <a:pt x="40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468775" y="787750"/>
              <a:ext cx="1011475" cy="219450"/>
            </a:xfrm>
            <a:custGeom>
              <a:avLst/>
              <a:gdLst/>
              <a:ahLst/>
              <a:cxnLst/>
              <a:rect l="l" t="t" r="r" b="b"/>
              <a:pathLst>
                <a:path w="40459" h="8778" extrusionOk="0">
                  <a:moveTo>
                    <a:pt x="40306" y="0"/>
                  </a:moveTo>
                  <a:cubicBezTo>
                    <a:pt x="40296" y="0"/>
                    <a:pt x="40286" y="2"/>
                    <a:pt x="40274" y="5"/>
                  </a:cubicBezTo>
                  <a:lnTo>
                    <a:pt x="99" y="8551"/>
                  </a:lnTo>
                  <a:cubicBezTo>
                    <a:pt x="40" y="8571"/>
                    <a:pt x="1" y="8630"/>
                    <a:pt x="20" y="8689"/>
                  </a:cubicBezTo>
                  <a:cubicBezTo>
                    <a:pt x="30" y="8738"/>
                    <a:pt x="70" y="8777"/>
                    <a:pt x="129" y="8777"/>
                  </a:cubicBezTo>
                  <a:lnTo>
                    <a:pt x="148" y="8768"/>
                  </a:lnTo>
                  <a:lnTo>
                    <a:pt x="40314" y="221"/>
                  </a:lnTo>
                  <a:cubicBezTo>
                    <a:pt x="40459" y="203"/>
                    <a:pt x="40428" y="0"/>
                    <a:pt x="40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644825" y="719875"/>
              <a:ext cx="54600" cy="234225"/>
            </a:xfrm>
            <a:custGeom>
              <a:avLst/>
              <a:gdLst/>
              <a:ahLst/>
              <a:cxnLst/>
              <a:rect l="l" t="t" r="r" b="b"/>
              <a:pathLst>
                <a:path w="2184" h="9369" extrusionOk="0">
                  <a:moveTo>
                    <a:pt x="130" y="0"/>
                  </a:moveTo>
                  <a:cubicBezTo>
                    <a:pt x="120" y="0"/>
                    <a:pt x="109" y="2"/>
                    <a:pt x="99" y="5"/>
                  </a:cubicBezTo>
                  <a:cubicBezTo>
                    <a:pt x="40" y="15"/>
                    <a:pt x="1" y="74"/>
                    <a:pt x="10" y="133"/>
                  </a:cubicBezTo>
                  <a:lnTo>
                    <a:pt x="1948" y="9280"/>
                  </a:lnTo>
                  <a:cubicBezTo>
                    <a:pt x="1967" y="9329"/>
                    <a:pt x="2007" y="9368"/>
                    <a:pt x="2066" y="9368"/>
                  </a:cubicBezTo>
                  <a:lnTo>
                    <a:pt x="2085" y="9368"/>
                  </a:lnTo>
                  <a:cubicBezTo>
                    <a:pt x="2144" y="9358"/>
                    <a:pt x="2184" y="9299"/>
                    <a:pt x="2174" y="9240"/>
                  </a:cubicBezTo>
                  <a:lnTo>
                    <a:pt x="227" y="84"/>
                  </a:lnTo>
                  <a:cubicBezTo>
                    <a:pt x="219" y="36"/>
                    <a:pt x="177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1170500" y="611925"/>
              <a:ext cx="55350" cy="236450"/>
            </a:xfrm>
            <a:custGeom>
              <a:avLst/>
              <a:gdLst/>
              <a:ahLst/>
              <a:cxnLst/>
              <a:rect l="l" t="t" r="r" b="b"/>
              <a:pathLst>
                <a:path w="2214" h="9458" extrusionOk="0">
                  <a:moveTo>
                    <a:pt x="129" y="1"/>
                  </a:moveTo>
                  <a:cubicBezTo>
                    <a:pt x="119" y="1"/>
                    <a:pt x="109" y="3"/>
                    <a:pt x="99" y="6"/>
                  </a:cubicBezTo>
                  <a:cubicBezTo>
                    <a:pt x="40" y="16"/>
                    <a:pt x="0" y="75"/>
                    <a:pt x="10" y="134"/>
                  </a:cubicBezTo>
                  <a:lnTo>
                    <a:pt x="1977" y="9369"/>
                  </a:lnTo>
                  <a:cubicBezTo>
                    <a:pt x="1987" y="9418"/>
                    <a:pt x="2036" y="9447"/>
                    <a:pt x="2085" y="9457"/>
                  </a:cubicBezTo>
                  <a:lnTo>
                    <a:pt x="2115" y="9447"/>
                  </a:lnTo>
                  <a:cubicBezTo>
                    <a:pt x="2174" y="9437"/>
                    <a:pt x="2213" y="9378"/>
                    <a:pt x="2193" y="9319"/>
                  </a:cubicBezTo>
                  <a:lnTo>
                    <a:pt x="226" y="94"/>
                  </a:lnTo>
                  <a:cubicBezTo>
                    <a:pt x="218" y="38"/>
                    <a:pt x="177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514275" y="969425"/>
              <a:ext cx="989650" cy="215525"/>
            </a:xfrm>
            <a:custGeom>
              <a:avLst/>
              <a:gdLst/>
              <a:ahLst/>
              <a:cxnLst/>
              <a:rect l="l" t="t" r="r" b="b"/>
              <a:pathLst>
                <a:path w="39586" h="8621" extrusionOk="0">
                  <a:moveTo>
                    <a:pt x="39469" y="1"/>
                  </a:moveTo>
                  <a:cubicBezTo>
                    <a:pt x="39459" y="1"/>
                    <a:pt x="39448" y="2"/>
                    <a:pt x="39438" y="6"/>
                  </a:cubicBezTo>
                  <a:lnTo>
                    <a:pt x="99" y="8395"/>
                  </a:lnTo>
                  <a:cubicBezTo>
                    <a:pt x="40" y="8414"/>
                    <a:pt x="0" y="8473"/>
                    <a:pt x="10" y="8532"/>
                  </a:cubicBezTo>
                  <a:cubicBezTo>
                    <a:pt x="20" y="8582"/>
                    <a:pt x="69" y="8621"/>
                    <a:pt x="118" y="8621"/>
                  </a:cubicBezTo>
                  <a:lnTo>
                    <a:pt x="148" y="8611"/>
                  </a:lnTo>
                  <a:lnTo>
                    <a:pt x="39487" y="222"/>
                  </a:lnTo>
                  <a:cubicBezTo>
                    <a:pt x="39546" y="202"/>
                    <a:pt x="39585" y="143"/>
                    <a:pt x="39566" y="84"/>
                  </a:cubicBezTo>
                  <a:cubicBezTo>
                    <a:pt x="39558" y="36"/>
                    <a:pt x="39516" y="1"/>
                    <a:pt x="39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439275" y="809950"/>
              <a:ext cx="48950" cy="52425"/>
            </a:xfrm>
            <a:custGeom>
              <a:avLst/>
              <a:gdLst/>
              <a:ahLst/>
              <a:cxnLst/>
              <a:rect l="l" t="t" r="r" b="b"/>
              <a:pathLst>
                <a:path w="1958" h="2097" extrusionOk="0">
                  <a:moveTo>
                    <a:pt x="969" y="181"/>
                  </a:moveTo>
                  <a:cubicBezTo>
                    <a:pt x="1223" y="181"/>
                    <a:pt x="1382" y="311"/>
                    <a:pt x="1436" y="553"/>
                  </a:cubicBezTo>
                  <a:cubicBezTo>
                    <a:pt x="1505" y="858"/>
                    <a:pt x="1348" y="1084"/>
                    <a:pt x="964" y="1162"/>
                  </a:cubicBezTo>
                  <a:lnTo>
                    <a:pt x="463" y="1280"/>
                  </a:lnTo>
                  <a:lnTo>
                    <a:pt x="246" y="326"/>
                  </a:lnTo>
                  <a:lnTo>
                    <a:pt x="748" y="208"/>
                  </a:lnTo>
                  <a:cubicBezTo>
                    <a:pt x="828" y="190"/>
                    <a:pt x="902" y="181"/>
                    <a:pt x="969" y="181"/>
                  </a:cubicBezTo>
                  <a:close/>
                  <a:moveTo>
                    <a:pt x="976" y="0"/>
                  </a:moveTo>
                  <a:cubicBezTo>
                    <a:pt x="893" y="0"/>
                    <a:pt x="804" y="11"/>
                    <a:pt x="709" y="31"/>
                  </a:cubicBezTo>
                  <a:lnTo>
                    <a:pt x="1" y="199"/>
                  </a:lnTo>
                  <a:lnTo>
                    <a:pt x="433" y="2097"/>
                  </a:lnTo>
                  <a:lnTo>
                    <a:pt x="640" y="2048"/>
                  </a:lnTo>
                  <a:lnTo>
                    <a:pt x="502" y="1448"/>
                  </a:lnTo>
                  <a:lnTo>
                    <a:pt x="1014" y="1330"/>
                  </a:lnTo>
                  <a:cubicBezTo>
                    <a:pt x="1063" y="1320"/>
                    <a:pt x="1112" y="1310"/>
                    <a:pt x="1161" y="1290"/>
                  </a:cubicBezTo>
                  <a:lnTo>
                    <a:pt x="1732" y="1802"/>
                  </a:lnTo>
                  <a:lnTo>
                    <a:pt x="1958" y="1753"/>
                  </a:lnTo>
                  <a:lnTo>
                    <a:pt x="1338" y="1202"/>
                  </a:lnTo>
                  <a:cubicBezTo>
                    <a:pt x="1594" y="1074"/>
                    <a:pt x="1712" y="779"/>
                    <a:pt x="1643" y="513"/>
                  </a:cubicBezTo>
                  <a:cubicBezTo>
                    <a:pt x="1564" y="180"/>
                    <a:pt x="132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489975" y="794975"/>
              <a:ext cx="62425" cy="51550"/>
            </a:xfrm>
            <a:custGeom>
              <a:avLst/>
              <a:gdLst/>
              <a:ahLst/>
              <a:cxnLst/>
              <a:rect l="l" t="t" r="r" b="b"/>
              <a:pathLst>
                <a:path w="2497" h="2062" extrusionOk="0">
                  <a:moveTo>
                    <a:pt x="1179" y="229"/>
                  </a:moveTo>
                  <a:cubicBezTo>
                    <a:pt x="1538" y="229"/>
                    <a:pt x="1894" y="460"/>
                    <a:pt x="1985" y="876"/>
                  </a:cubicBezTo>
                  <a:cubicBezTo>
                    <a:pt x="2093" y="1319"/>
                    <a:pt x="1808" y="1761"/>
                    <a:pt x="1366" y="1850"/>
                  </a:cubicBezTo>
                  <a:cubicBezTo>
                    <a:pt x="1300" y="1865"/>
                    <a:pt x="1236" y="1873"/>
                    <a:pt x="1173" y="1873"/>
                  </a:cubicBezTo>
                  <a:cubicBezTo>
                    <a:pt x="562" y="1873"/>
                    <a:pt x="133" y="1173"/>
                    <a:pt x="490" y="611"/>
                  </a:cubicBezTo>
                  <a:cubicBezTo>
                    <a:pt x="656" y="350"/>
                    <a:pt x="918" y="229"/>
                    <a:pt x="1179" y="229"/>
                  </a:cubicBezTo>
                  <a:close/>
                  <a:moveTo>
                    <a:pt x="1185" y="0"/>
                  </a:moveTo>
                  <a:cubicBezTo>
                    <a:pt x="557" y="0"/>
                    <a:pt x="1" y="596"/>
                    <a:pt x="185" y="1289"/>
                  </a:cubicBezTo>
                  <a:cubicBezTo>
                    <a:pt x="285" y="1752"/>
                    <a:pt x="696" y="2062"/>
                    <a:pt x="1146" y="2062"/>
                  </a:cubicBezTo>
                  <a:cubicBezTo>
                    <a:pt x="1231" y="2062"/>
                    <a:pt x="1318" y="2051"/>
                    <a:pt x="1405" y="2027"/>
                  </a:cubicBezTo>
                  <a:cubicBezTo>
                    <a:pt x="2300" y="1820"/>
                    <a:pt x="2497" y="630"/>
                    <a:pt x="1710" y="149"/>
                  </a:cubicBezTo>
                  <a:cubicBezTo>
                    <a:pt x="1539" y="46"/>
                    <a:pt x="135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555325" y="787125"/>
              <a:ext cx="42575" cy="48450"/>
            </a:xfrm>
            <a:custGeom>
              <a:avLst/>
              <a:gdLst/>
              <a:ahLst/>
              <a:cxnLst/>
              <a:rect l="l" t="t" r="r" b="b"/>
              <a:pathLst>
                <a:path w="1703" h="1938" extrusionOk="0">
                  <a:moveTo>
                    <a:pt x="207" y="0"/>
                  </a:moveTo>
                  <a:lnTo>
                    <a:pt x="1" y="49"/>
                  </a:lnTo>
                  <a:lnTo>
                    <a:pt x="433" y="1938"/>
                  </a:lnTo>
                  <a:lnTo>
                    <a:pt x="1702" y="1653"/>
                  </a:lnTo>
                  <a:lnTo>
                    <a:pt x="1663" y="1475"/>
                  </a:lnTo>
                  <a:lnTo>
                    <a:pt x="601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600325" y="776800"/>
              <a:ext cx="42550" cy="48450"/>
            </a:xfrm>
            <a:custGeom>
              <a:avLst/>
              <a:gdLst/>
              <a:ahLst/>
              <a:cxnLst/>
              <a:rect l="l" t="t" r="r" b="b"/>
              <a:pathLst>
                <a:path w="1702" h="1938" extrusionOk="0">
                  <a:moveTo>
                    <a:pt x="207" y="0"/>
                  </a:moveTo>
                  <a:lnTo>
                    <a:pt x="0" y="49"/>
                  </a:lnTo>
                  <a:lnTo>
                    <a:pt x="433" y="1938"/>
                  </a:lnTo>
                  <a:lnTo>
                    <a:pt x="1702" y="1652"/>
                  </a:lnTo>
                  <a:lnTo>
                    <a:pt x="1662" y="1475"/>
                  </a:lnTo>
                  <a:lnTo>
                    <a:pt x="600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694000" y="749725"/>
              <a:ext cx="42550" cy="50325"/>
            </a:xfrm>
            <a:custGeom>
              <a:avLst/>
              <a:gdLst/>
              <a:ahLst/>
              <a:cxnLst/>
              <a:rect l="l" t="t" r="r" b="b"/>
              <a:pathLst>
                <a:path w="1702" h="2013" extrusionOk="0">
                  <a:moveTo>
                    <a:pt x="903" y="1"/>
                  </a:moveTo>
                  <a:cubicBezTo>
                    <a:pt x="818" y="1"/>
                    <a:pt x="733" y="11"/>
                    <a:pt x="650" y="31"/>
                  </a:cubicBezTo>
                  <a:cubicBezTo>
                    <a:pt x="168" y="139"/>
                    <a:pt x="0" y="434"/>
                    <a:pt x="69" y="710"/>
                  </a:cubicBezTo>
                  <a:cubicBezTo>
                    <a:pt x="227" y="1418"/>
                    <a:pt x="1318" y="828"/>
                    <a:pt x="1446" y="1349"/>
                  </a:cubicBezTo>
                  <a:cubicBezTo>
                    <a:pt x="1486" y="1536"/>
                    <a:pt x="1367" y="1722"/>
                    <a:pt x="1013" y="1801"/>
                  </a:cubicBezTo>
                  <a:cubicBezTo>
                    <a:pt x="935" y="1821"/>
                    <a:pt x="856" y="1831"/>
                    <a:pt x="779" y="1831"/>
                  </a:cubicBezTo>
                  <a:cubicBezTo>
                    <a:pt x="623" y="1831"/>
                    <a:pt x="473" y="1791"/>
                    <a:pt x="335" y="1713"/>
                  </a:cubicBezTo>
                  <a:lnTo>
                    <a:pt x="286" y="1890"/>
                  </a:lnTo>
                  <a:cubicBezTo>
                    <a:pt x="443" y="1968"/>
                    <a:pt x="618" y="2012"/>
                    <a:pt x="793" y="2012"/>
                  </a:cubicBezTo>
                  <a:cubicBezTo>
                    <a:pt x="880" y="2012"/>
                    <a:pt x="968" y="2001"/>
                    <a:pt x="1053" y="1978"/>
                  </a:cubicBezTo>
                  <a:cubicBezTo>
                    <a:pt x="1535" y="1860"/>
                    <a:pt x="1702" y="1575"/>
                    <a:pt x="1643" y="1290"/>
                  </a:cubicBezTo>
                  <a:cubicBezTo>
                    <a:pt x="1486" y="601"/>
                    <a:pt x="384" y="1182"/>
                    <a:pt x="266" y="660"/>
                  </a:cubicBezTo>
                  <a:cubicBezTo>
                    <a:pt x="227" y="473"/>
                    <a:pt x="345" y="287"/>
                    <a:pt x="689" y="208"/>
                  </a:cubicBezTo>
                  <a:cubicBezTo>
                    <a:pt x="764" y="192"/>
                    <a:pt x="838" y="184"/>
                    <a:pt x="913" y="184"/>
                  </a:cubicBezTo>
                  <a:cubicBezTo>
                    <a:pt x="1024" y="184"/>
                    <a:pt x="1133" y="202"/>
                    <a:pt x="1240" y="237"/>
                  </a:cubicBezTo>
                  <a:lnTo>
                    <a:pt x="1279" y="70"/>
                  </a:lnTo>
                  <a:cubicBezTo>
                    <a:pt x="1156" y="23"/>
                    <a:pt x="102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740950" y="737425"/>
              <a:ext cx="49450" cy="50075"/>
            </a:xfrm>
            <a:custGeom>
              <a:avLst/>
              <a:gdLst/>
              <a:ahLst/>
              <a:cxnLst/>
              <a:rect l="l" t="t" r="r" b="b"/>
              <a:pathLst>
                <a:path w="1978" h="2003" extrusionOk="0">
                  <a:moveTo>
                    <a:pt x="1139" y="1"/>
                  </a:moveTo>
                  <a:cubicBezTo>
                    <a:pt x="1060" y="1"/>
                    <a:pt x="982" y="11"/>
                    <a:pt x="906" y="31"/>
                  </a:cubicBezTo>
                  <a:cubicBezTo>
                    <a:pt x="355" y="139"/>
                    <a:pt x="1" y="680"/>
                    <a:pt x="129" y="1231"/>
                  </a:cubicBezTo>
                  <a:cubicBezTo>
                    <a:pt x="228" y="1687"/>
                    <a:pt x="635" y="2003"/>
                    <a:pt x="1090" y="2003"/>
                  </a:cubicBezTo>
                  <a:cubicBezTo>
                    <a:pt x="1175" y="2003"/>
                    <a:pt x="1262" y="1992"/>
                    <a:pt x="1348" y="1969"/>
                  </a:cubicBezTo>
                  <a:cubicBezTo>
                    <a:pt x="1604" y="1919"/>
                    <a:pt x="1840" y="1762"/>
                    <a:pt x="1978" y="1536"/>
                  </a:cubicBezTo>
                  <a:lnTo>
                    <a:pt x="1820" y="1438"/>
                  </a:lnTo>
                  <a:cubicBezTo>
                    <a:pt x="1712" y="1615"/>
                    <a:pt x="1525" y="1752"/>
                    <a:pt x="1309" y="1792"/>
                  </a:cubicBezTo>
                  <a:cubicBezTo>
                    <a:pt x="1239" y="1810"/>
                    <a:pt x="1170" y="1819"/>
                    <a:pt x="1101" y="1819"/>
                  </a:cubicBezTo>
                  <a:cubicBezTo>
                    <a:pt x="733" y="1819"/>
                    <a:pt x="399" y="1565"/>
                    <a:pt x="316" y="1192"/>
                  </a:cubicBezTo>
                  <a:cubicBezTo>
                    <a:pt x="207" y="739"/>
                    <a:pt x="502" y="297"/>
                    <a:pt x="955" y="218"/>
                  </a:cubicBezTo>
                  <a:cubicBezTo>
                    <a:pt x="1019" y="200"/>
                    <a:pt x="1084" y="191"/>
                    <a:pt x="1148" y="191"/>
                  </a:cubicBezTo>
                  <a:cubicBezTo>
                    <a:pt x="1293" y="191"/>
                    <a:pt x="1436" y="235"/>
                    <a:pt x="1565" y="316"/>
                  </a:cubicBezTo>
                  <a:lnTo>
                    <a:pt x="1663" y="159"/>
                  </a:lnTo>
                  <a:cubicBezTo>
                    <a:pt x="1504" y="56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796775" y="723675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9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1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33" y="1270"/>
                  </a:lnTo>
                  <a:lnTo>
                    <a:pt x="1417" y="1043"/>
                  </a:lnTo>
                  <a:lnTo>
                    <a:pt x="1377" y="876"/>
                  </a:lnTo>
                  <a:lnTo>
                    <a:pt x="39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847175" y="710400"/>
              <a:ext cx="50675" cy="56575"/>
            </a:xfrm>
            <a:custGeom>
              <a:avLst/>
              <a:gdLst/>
              <a:ahLst/>
              <a:cxnLst/>
              <a:rect l="l" t="t" r="r" b="b"/>
              <a:pathLst>
                <a:path w="2027" h="2263" extrusionOk="0">
                  <a:moveTo>
                    <a:pt x="1594" y="1"/>
                  </a:moveTo>
                  <a:lnTo>
                    <a:pt x="1387" y="50"/>
                  </a:lnTo>
                  <a:lnTo>
                    <a:pt x="1741" y="1584"/>
                  </a:lnTo>
                  <a:lnTo>
                    <a:pt x="168" y="325"/>
                  </a:lnTo>
                  <a:lnTo>
                    <a:pt x="1" y="365"/>
                  </a:lnTo>
                  <a:lnTo>
                    <a:pt x="433" y="2263"/>
                  </a:lnTo>
                  <a:lnTo>
                    <a:pt x="640" y="2223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1859" y="1938"/>
                  </a:lnTo>
                  <a:lnTo>
                    <a:pt x="2027" y="1899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907425" y="698350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8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0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23" y="1270"/>
                  </a:lnTo>
                  <a:lnTo>
                    <a:pt x="1406" y="1043"/>
                  </a:lnTo>
                  <a:lnTo>
                    <a:pt x="1367" y="876"/>
                  </a:lnTo>
                  <a:lnTo>
                    <a:pt x="38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1210825" y="630675"/>
              <a:ext cx="49425" cy="50050"/>
            </a:xfrm>
            <a:custGeom>
              <a:avLst/>
              <a:gdLst/>
              <a:ahLst/>
              <a:cxnLst/>
              <a:rect l="l" t="t" r="r" b="b"/>
              <a:pathLst>
                <a:path w="1977" h="2002" extrusionOk="0">
                  <a:moveTo>
                    <a:pt x="1153" y="0"/>
                  </a:moveTo>
                  <a:cubicBezTo>
                    <a:pt x="1070" y="0"/>
                    <a:pt x="986" y="11"/>
                    <a:pt x="905" y="33"/>
                  </a:cubicBezTo>
                  <a:cubicBezTo>
                    <a:pt x="354" y="131"/>
                    <a:pt x="0" y="672"/>
                    <a:pt x="128" y="1223"/>
                  </a:cubicBezTo>
                  <a:cubicBezTo>
                    <a:pt x="228" y="1690"/>
                    <a:pt x="639" y="2001"/>
                    <a:pt x="1092" y="2001"/>
                  </a:cubicBezTo>
                  <a:cubicBezTo>
                    <a:pt x="1173" y="2001"/>
                    <a:pt x="1255" y="1991"/>
                    <a:pt x="1338" y="1970"/>
                  </a:cubicBezTo>
                  <a:cubicBezTo>
                    <a:pt x="1603" y="1921"/>
                    <a:pt x="1839" y="1754"/>
                    <a:pt x="1977" y="1528"/>
                  </a:cubicBezTo>
                  <a:lnTo>
                    <a:pt x="1820" y="1429"/>
                  </a:lnTo>
                  <a:cubicBezTo>
                    <a:pt x="1702" y="1616"/>
                    <a:pt x="1525" y="1744"/>
                    <a:pt x="1308" y="1783"/>
                  </a:cubicBezTo>
                  <a:cubicBezTo>
                    <a:pt x="1237" y="1802"/>
                    <a:pt x="1166" y="1811"/>
                    <a:pt x="1096" y="1811"/>
                  </a:cubicBezTo>
                  <a:cubicBezTo>
                    <a:pt x="730" y="1811"/>
                    <a:pt x="397" y="1563"/>
                    <a:pt x="315" y="1184"/>
                  </a:cubicBezTo>
                  <a:cubicBezTo>
                    <a:pt x="207" y="741"/>
                    <a:pt x="502" y="298"/>
                    <a:pt x="944" y="210"/>
                  </a:cubicBezTo>
                  <a:cubicBezTo>
                    <a:pt x="1011" y="195"/>
                    <a:pt x="1077" y="187"/>
                    <a:pt x="1143" y="187"/>
                  </a:cubicBezTo>
                  <a:cubicBezTo>
                    <a:pt x="1291" y="187"/>
                    <a:pt x="1434" y="226"/>
                    <a:pt x="1564" y="308"/>
                  </a:cubicBezTo>
                  <a:lnTo>
                    <a:pt x="1662" y="151"/>
                  </a:lnTo>
                  <a:cubicBezTo>
                    <a:pt x="1508" y="50"/>
                    <a:pt x="133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2"/>
            <p:cNvSpPr/>
            <p:nvPr/>
          </p:nvSpPr>
          <p:spPr>
            <a:xfrm>
              <a:off x="1266150" y="615500"/>
              <a:ext cx="48450" cy="53075"/>
            </a:xfrm>
            <a:custGeom>
              <a:avLst/>
              <a:gdLst/>
              <a:ahLst/>
              <a:cxnLst/>
              <a:rect l="l" t="t" r="r" b="b"/>
              <a:pathLst>
                <a:path w="1938" h="2123" extrusionOk="0">
                  <a:moveTo>
                    <a:pt x="1564" y="1"/>
                  </a:moveTo>
                  <a:lnTo>
                    <a:pt x="1367" y="40"/>
                  </a:lnTo>
                  <a:lnTo>
                    <a:pt x="1613" y="1122"/>
                  </a:lnTo>
                  <a:cubicBezTo>
                    <a:pt x="1721" y="1574"/>
                    <a:pt x="1564" y="1830"/>
                    <a:pt x="1180" y="1909"/>
                  </a:cubicBezTo>
                  <a:cubicBezTo>
                    <a:pt x="1114" y="1924"/>
                    <a:pt x="1052" y="1932"/>
                    <a:pt x="993" y="1932"/>
                  </a:cubicBezTo>
                  <a:cubicBezTo>
                    <a:pt x="721" y="1932"/>
                    <a:pt x="532" y="1760"/>
                    <a:pt x="443" y="1387"/>
                  </a:cubicBezTo>
                  <a:lnTo>
                    <a:pt x="197" y="306"/>
                  </a:lnTo>
                  <a:lnTo>
                    <a:pt x="0" y="355"/>
                  </a:lnTo>
                  <a:lnTo>
                    <a:pt x="246" y="1446"/>
                  </a:lnTo>
                  <a:cubicBezTo>
                    <a:pt x="352" y="1897"/>
                    <a:pt x="623" y="2122"/>
                    <a:pt x="989" y="2122"/>
                  </a:cubicBezTo>
                  <a:cubicBezTo>
                    <a:pt x="1062" y="2122"/>
                    <a:pt x="1139" y="2113"/>
                    <a:pt x="1220" y="2095"/>
                  </a:cubicBezTo>
                  <a:cubicBezTo>
                    <a:pt x="1711" y="1977"/>
                    <a:pt x="1937" y="1633"/>
                    <a:pt x="1810" y="1082"/>
                  </a:cubicBezTo>
                  <a:lnTo>
                    <a:pt x="156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2"/>
            <p:cNvSpPr/>
            <p:nvPr/>
          </p:nvSpPr>
          <p:spPr>
            <a:xfrm>
              <a:off x="1316800" y="603950"/>
              <a:ext cx="39350" cy="52400"/>
            </a:xfrm>
            <a:custGeom>
              <a:avLst/>
              <a:gdLst/>
              <a:ahLst/>
              <a:cxnLst/>
              <a:rect l="l" t="t" r="r" b="b"/>
              <a:pathLst>
                <a:path w="1574" h="2096" extrusionOk="0">
                  <a:moveTo>
                    <a:pt x="1534" y="0"/>
                  </a:moveTo>
                  <a:lnTo>
                    <a:pt x="0" y="354"/>
                  </a:lnTo>
                  <a:lnTo>
                    <a:pt x="39" y="522"/>
                  </a:lnTo>
                  <a:lnTo>
                    <a:pt x="708" y="374"/>
                  </a:lnTo>
                  <a:lnTo>
                    <a:pt x="1101" y="2095"/>
                  </a:lnTo>
                  <a:lnTo>
                    <a:pt x="1308" y="2046"/>
                  </a:lnTo>
                  <a:lnTo>
                    <a:pt x="905" y="325"/>
                  </a:lnTo>
                  <a:lnTo>
                    <a:pt x="1574" y="177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350;p22"/>
          <p:cNvGrpSpPr/>
          <p:nvPr/>
        </p:nvGrpSpPr>
        <p:grpSpPr>
          <a:xfrm rot="1249007">
            <a:off x="7541814" y="292166"/>
            <a:ext cx="1312682" cy="771100"/>
            <a:chOff x="3285175" y="1554625"/>
            <a:chExt cx="1458275" cy="856625"/>
          </a:xfrm>
        </p:grpSpPr>
        <p:sp>
          <p:nvSpPr>
            <p:cNvPr id="351" name="Google Shape;351;p22"/>
            <p:cNvSpPr/>
            <p:nvPr/>
          </p:nvSpPr>
          <p:spPr>
            <a:xfrm>
              <a:off x="3285175" y="1554625"/>
              <a:ext cx="1458275" cy="856625"/>
            </a:xfrm>
            <a:custGeom>
              <a:avLst/>
              <a:gdLst/>
              <a:ahLst/>
              <a:cxnLst/>
              <a:rect l="l" t="t" r="r" b="b"/>
              <a:pathLst>
                <a:path w="58331" h="34265" extrusionOk="0">
                  <a:moveTo>
                    <a:pt x="49735" y="0"/>
                  </a:moveTo>
                  <a:cubicBezTo>
                    <a:pt x="49686" y="0"/>
                    <a:pt x="49637" y="10"/>
                    <a:pt x="49578" y="20"/>
                  </a:cubicBezTo>
                  <a:lnTo>
                    <a:pt x="12766" y="5331"/>
                  </a:lnTo>
                  <a:cubicBezTo>
                    <a:pt x="12166" y="5419"/>
                    <a:pt x="11743" y="5980"/>
                    <a:pt x="11832" y="6589"/>
                  </a:cubicBezTo>
                  <a:lnTo>
                    <a:pt x="12432" y="10691"/>
                  </a:lnTo>
                  <a:lnTo>
                    <a:pt x="4102" y="11645"/>
                  </a:lnTo>
                  <a:cubicBezTo>
                    <a:pt x="3512" y="11704"/>
                    <a:pt x="3079" y="12215"/>
                    <a:pt x="3118" y="12805"/>
                  </a:cubicBezTo>
                  <a:cubicBezTo>
                    <a:pt x="3118" y="12844"/>
                    <a:pt x="3315" y="16621"/>
                    <a:pt x="925" y="17300"/>
                  </a:cubicBezTo>
                  <a:cubicBezTo>
                    <a:pt x="345" y="17457"/>
                    <a:pt x="1" y="18047"/>
                    <a:pt x="148" y="18627"/>
                  </a:cubicBezTo>
                  <a:lnTo>
                    <a:pt x="3069" y="30331"/>
                  </a:lnTo>
                  <a:cubicBezTo>
                    <a:pt x="3196" y="30836"/>
                    <a:pt x="3647" y="31176"/>
                    <a:pt x="4145" y="31176"/>
                  </a:cubicBezTo>
                  <a:cubicBezTo>
                    <a:pt x="4228" y="31176"/>
                    <a:pt x="4312" y="31167"/>
                    <a:pt x="4397" y="31147"/>
                  </a:cubicBezTo>
                  <a:cubicBezTo>
                    <a:pt x="4646" y="31095"/>
                    <a:pt x="4895" y="31066"/>
                    <a:pt x="5144" y="31066"/>
                  </a:cubicBezTo>
                  <a:cubicBezTo>
                    <a:pt x="5180" y="31066"/>
                    <a:pt x="5216" y="31067"/>
                    <a:pt x="5252" y="31068"/>
                  </a:cubicBezTo>
                  <a:cubicBezTo>
                    <a:pt x="6954" y="31068"/>
                    <a:pt x="8095" y="31894"/>
                    <a:pt x="8645" y="33507"/>
                  </a:cubicBezTo>
                  <a:cubicBezTo>
                    <a:pt x="8793" y="33960"/>
                    <a:pt x="9216" y="34255"/>
                    <a:pt x="9688" y="34264"/>
                  </a:cubicBezTo>
                  <a:cubicBezTo>
                    <a:pt x="9747" y="34255"/>
                    <a:pt x="9796" y="34255"/>
                    <a:pt x="9855" y="34245"/>
                  </a:cubicBezTo>
                  <a:lnTo>
                    <a:pt x="46893" y="28619"/>
                  </a:lnTo>
                  <a:cubicBezTo>
                    <a:pt x="47473" y="28531"/>
                    <a:pt x="47886" y="28010"/>
                    <a:pt x="47827" y="27419"/>
                  </a:cubicBezTo>
                  <a:cubicBezTo>
                    <a:pt x="47817" y="27311"/>
                    <a:pt x="47601" y="24715"/>
                    <a:pt x="50158" y="23830"/>
                  </a:cubicBezTo>
                  <a:cubicBezTo>
                    <a:pt x="50247" y="23849"/>
                    <a:pt x="50335" y="23859"/>
                    <a:pt x="50424" y="23859"/>
                  </a:cubicBezTo>
                  <a:cubicBezTo>
                    <a:pt x="50522" y="23859"/>
                    <a:pt x="50620" y="23849"/>
                    <a:pt x="50719" y="23820"/>
                  </a:cubicBezTo>
                  <a:cubicBezTo>
                    <a:pt x="51397" y="23663"/>
                    <a:pt x="51810" y="22984"/>
                    <a:pt x="51653" y="22305"/>
                  </a:cubicBezTo>
                  <a:lnTo>
                    <a:pt x="51407" y="21312"/>
                  </a:lnTo>
                  <a:lnTo>
                    <a:pt x="54574" y="20437"/>
                  </a:lnTo>
                  <a:cubicBezTo>
                    <a:pt x="55125" y="20279"/>
                    <a:pt x="55459" y="19739"/>
                    <a:pt x="55371" y="19178"/>
                  </a:cubicBezTo>
                  <a:cubicBezTo>
                    <a:pt x="55282" y="18539"/>
                    <a:pt x="55302" y="17899"/>
                    <a:pt x="55439" y="17280"/>
                  </a:cubicBezTo>
                  <a:cubicBezTo>
                    <a:pt x="55705" y="16149"/>
                    <a:pt x="56344" y="15470"/>
                    <a:pt x="57406" y="15205"/>
                  </a:cubicBezTo>
                  <a:cubicBezTo>
                    <a:pt x="57967" y="15057"/>
                    <a:pt x="58331" y="14497"/>
                    <a:pt x="58223" y="13926"/>
                  </a:cubicBezTo>
                  <a:lnTo>
                    <a:pt x="56216" y="3364"/>
                  </a:lnTo>
                  <a:cubicBezTo>
                    <a:pt x="56113" y="2839"/>
                    <a:pt x="55656" y="2465"/>
                    <a:pt x="55142" y="2465"/>
                  </a:cubicBezTo>
                  <a:cubicBezTo>
                    <a:pt x="55068" y="2465"/>
                    <a:pt x="54993" y="2472"/>
                    <a:pt x="54918" y="2488"/>
                  </a:cubicBezTo>
                  <a:cubicBezTo>
                    <a:pt x="54603" y="2538"/>
                    <a:pt x="54279" y="2557"/>
                    <a:pt x="53954" y="2557"/>
                  </a:cubicBezTo>
                  <a:cubicBezTo>
                    <a:pt x="52273" y="2557"/>
                    <a:pt x="51201" y="1947"/>
                    <a:pt x="50788" y="738"/>
                  </a:cubicBezTo>
                  <a:cubicBezTo>
                    <a:pt x="50630" y="295"/>
                    <a:pt x="50207" y="0"/>
                    <a:pt x="4973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2"/>
            <p:cNvSpPr/>
            <p:nvPr/>
          </p:nvSpPr>
          <p:spPr>
            <a:xfrm>
              <a:off x="3306325" y="1580675"/>
              <a:ext cx="1397800" cy="800825"/>
            </a:xfrm>
            <a:custGeom>
              <a:avLst/>
              <a:gdLst/>
              <a:ahLst/>
              <a:cxnLst/>
              <a:rect l="l" t="t" r="r" b="b"/>
              <a:pathLst>
                <a:path w="55912" h="32033" extrusionOk="0">
                  <a:moveTo>
                    <a:pt x="48515" y="1"/>
                  </a:moveTo>
                  <a:lnTo>
                    <a:pt x="11704" y="5311"/>
                  </a:lnTo>
                  <a:lnTo>
                    <a:pt x="12481" y="10553"/>
                  </a:lnTo>
                  <a:lnTo>
                    <a:pt x="3000" y="11625"/>
                  </a:lnTo>
                  <a:cubicBezTo>
                    <a:pt x="3000" y="11625"/>
                    <a:pt x="3315" y="16326"/>
                    <a:pt x="0" y="17251"/>
                  </a:cubicBezTo>
                  <a:lnTo>
                    <a:pt x="2931" y="28954"/>
                  </a:lnTo>
                  <a:cubicBezTo>
                    <a:pt x="2931" y="28954"/>
                    <a:pt x="3382" y="28845"/>
                    <a:pt x="4036" y="28845"/>
                  </a:cubicBezTo>
                  <a:cubicBezTo>
                    <a:pt x="5367" y="28845"/>
                    <a:pt x="7538" y="29296"/>
                    <a:pt x="8468" y="32032"/>
                  </a:cubicBezTo>
                  <a:lnTo>
                    <a:pt x="45516" y="26417"/>
                  </a:lnTo>
                  <a:cubicBezTo>
                    <a:pt x="45516" y="26417"/>
                    <a:pt x="45132" y="22414"/>
                    <a:pt x="49214" y="21490"/>
                  </a:cubicBezTo>
                  <a:lnTo>
                    <a:pt x="48899" y="19405"/>
                  </a:lnTo>
                  <a:lnTo>
                    <a:pt x="53059" y="18254"/>
                  </a:lnTo>
                  <a:cubicBezTo>
                    <a:pt x="53059" y="18254"/>
                    <a:pt x="52292" y="13937"/>
                    <a:pt x="55911" y="13012"/>
                  </a:cubicBezTo>
                  <a:lnTo>
                    <a:pt x="53905" y="2459"/>
                  </a:lnTo>
                  <a:cubicBezTo>
                    <a:pt x="53905" y="2459"/>
                    <a:pt x="53415" y="2559"/>
                    <a:pt x="52722" y="2559"/>
                  </a:cubicBezTo>
                  <a:cubicBezTo>
                    <a:pt x="51381" y="2559"/>
                    <a:pt x="49281" y="2186"/>
                    <a:pt x="485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2"/>
            <p:cNvSpPr/>
            <p:nvPr/>
          </p:nvSpPr>
          <p:spPr>
            <a:xfrm>
              <a:off x="3598900" y="1713450"/>
              <a:ext cx="730500" cy="131075"/>
            </a:xfrm>
            <a:custGeom>
              <a:avLst/>
              <a:gdLst/>
              <a:ahLst/>
              <a:cxnLst/>
              <a:rect l="l" t="t" r="r" b="b"/>
              <a:pathLst>
                <a:path w="29220" h="5243" extrusionOk="0">
                  <a:moveTo>
                    <a:pt x="1" y="0"/>
                  </a:moveTo>
                  <a:lnTo>
                    <a:pt x="778" y="5242"/>
                  </a:lnTo>
                  <a:lnTo>
                    <a:pt x="29220" y="10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2"/>
            <p:cNvSpPr/>
            <p:nvPr/>
          </p:nvSpPr>
          <p:spPr>
            <a:xfrm>
              <a:off x="4326650" y="1740200"/>
              <a:ext cx="213975" cy="381425"/>
            </a:xfrm>
            <a:custGeom>
              <a:avLst/>
              <a:gdLst/>
              <a:ahLst/>
              <a:cxnLst/>
              <a:rect l="l" t="t" r="r" b="b"/>
              <a:pathLst>
                <a:path w="8559" h="15257" extrusionOk="0">
                  <a:moveTo>
                    <a:pt x="164" y="1"/>
                  </a:moveTo>
                  <a:cubicBezTo>
                    <a:pt x="83" y="1"/>
                    <a:pt x="0" y="63"/>
                    <a:pt x="12" y="170"/>
                  </a:cubicBezTo>
                  <a:cubicBezTo>
                    <a:pt x="228" y="1084"/>
                    <a:pt x="779" y="1891"/>
                    <a:pt x="1556" y="2432"/>
                  </a:cubicBezTo>
                  <a:cubicBezTo>
                    <a:pt x="2232" y="2887"/>
                    <a:pt x="3059" y="3115"/>
                    <a:pt x="4027" y="3115"/>
                  </a:cubicBezTo>
                  <a:cubicBezTo>
                    <a:pt x="4437" y="3115"/>
                    <a:pt x="4872" y="3074"/>
                    <a:pt x="5332" y="2992"/>
                  </a:cubicBezTo>
                  <a:lnTo>
                    <a:pt x="8253" y="15138"/>
                  </a:lnTo>
                  <a:cubicBezTo>
                    <a:pt x="8263" y="15207"/>
                    <a:pt x="8332" y="15256"/>
                    <a:pt x="8401" y="15256"/>
                  </a:cubicBezTo>
                  <a:lnTo>
                    <a:pt x="8430" y="15256"/>
                  </a:lnTo>
                  <a:cubicBezTo>
                    <a:pt x="8509" y="15227"/>
                    <a:pt x="8558" y="15148"/>
                    <a:pt x="8538" y="15069"/>
                  </a:cubicBezTo>
                  <a:lnTo>
                    <a:pt x="5588" y="2776"/>
                  </a:lnTo>
                  <a:cubicBezTo>
                    <a:pt x="5571" y="2709"/>
                    <a:pt x="5512" y="2663"/>
                    <a:pt x="5446" y="2663"/>
                  </a:cubicBezTo>
                  <a:cubicBezTo>
                    <a:pt x="5434" y="2663"/>
                    <a:pt x="5423" y="2665"/>
                    <a:pt x="5411" y="2668"/>
                  </a:cubicBezTo>
                  <a:cubicBezTo>
                    <a:pt x="4919" y="2767"/>
                    <a:pt x="4454" y="2816"/>
                    <a:pt x="4020" y="2816"/>
                  </a:cubicBezTo>
                  <a:cubicBezTo>
                    <a:pt x="3119" y="2816"/>
                    <a:pt x="2347" y="2604"/>
                    <a:pt x="1723" y="2186"/>
                  </a:cubicBezTo>
                  <a:cubicBezTo>
                    <a:pt x="1015" y="1684"/>
                    <a:pt x="513" y="956"/>
                    <a:pt x="307" y="111"/>
                  </a:cubicBezTo>
                  <a:cubicBezTo>
                    <a:pt x="286" y="35"/>
                    <a:pt x="225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2"/>
            <p:cNvSpPr/>
            <p:nvPr/>
          </p:nvSpPr>
          <p:spPr>
            <a:xfrm>
              <a:off x="4491900" y="1673375"/>
              <a:ext cx="108700" cy="259900"/>
            </a:xfrm>
            <a:custGeom>
              <a:avLst/>
              <a:gdLst/>
              <a:ahLst/>
              <a:cxnLst/>
              <a:rect l="l" t="t" r="r" b="b"/>
              <a:pathLst>
                <a:path w="4348" h="10396" extrusionOk="0">
                  <a:moveTo>
                    <a:pt x="2273" y="0"/>
                  </a:moveTo>
                  <a:lnTo>
                    <a:pt x="1" y="305"/>
                  </a:lnTo>
                  <a:lnTo>
                    <a:pt x="2155" y="10396"/>
                  </a:lnTo>
                  <a:lnTo>
                    <a:pt x="4348" y="1009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2"/>
            <p:cNvSpPr/>
            <p:nvPr/>
          </p:nvSpPr>
          <p:spPr>
            <a:xfrm>
              <a:off x="3392875" y="1985875"/>
              <a:ext cx="108950" cy="259900"/>
            </a:xfrm>
            <a:custGeom>
              <a:avLst/>
              <a:gdLst/>
              <a:ahLst/>
              <a:cxnLst/>
              <a:rect l="l" t="t" r="r" b="b"/>
              <a:pathLst>
                <a:path w="4358" h="10396" extrusionOk="0">
                  <a:moveTo>
                    <a:pt x="2272" y="0"/>
                  </a:moveTo>
                  <a:lnTo>
                    <a:pt x="0" y="315"/>
                  </a:lnTo>
                  <a:lnTo>
                    <a:pt x="2164" y="10396"/>
                  </a:lnTo>
                  <a:lnTo>
                    <a:pt x="4357" y="100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2"/>
            <p:cNvSpPr/>
            <p:nvPr/>
          </p:nvSpPr>
          <p:spPr>
            <a:xfrm>
              <a:off x="4281450" y="1864650"/>
              <a:ext cx="108950" cy="259925"/>
            </a:xfrm>
            <a:custGeom>
              <a:avLst/>
              <a:gdLst/>
              <a:ahLst/>
              <a:cxnLst/>
              <a:rect l="l" t="t" r="r" b="b"/>
              <a:pathLst>
                <a:path w="4358" h="10397" extrusionOk="0">
                  <a:moveTo>
                    <a:pt x="2272" y="1"/>
                  </a:moveTo>
                  <a:lnTo>
                    <a:pt x="0" y="306"/>
                  </a:lnTo>
                  <a:lnTo>
                    <a:pt x="2154" y="10396"/>
                  </a:lnTo>
                  <a:lnTo>
                    <a:pt x="4357" y="1009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2"/>
            <p:cNvSpPr/>
            <p:nvPr/>
          </p:nvSpPr>
          <p:spPr>
            <a:xfrm>
              <a:off x="3574825" y="2023375"/>
              <a:ext cx="98125" cy="122575"/>
            </a:xfrm>
            <a:custGeom>
              <a:avLst/>
              <a:gdLst/>
              <a:ahLst/>
              <a:cxnLst/>
              <a:rect l="l" t="t" r="r" b="b"/>
              <a:pathLst>
                <a:path w="3925" h="4903" extrusionOk="0">
                  <a:moveTo>
                    <a:pt x="2173" y="1"/>
                  </a:moveTo>
                  <a:cubicBezTo>
                    <a:pt x="2102" y="1"/>
                    <a:pt x="2029" y="5"/>
                    <a:pt x="1957" y="15"/>
                  </a:cubicBezTo>
                  <a:cubicBezTo>
                    <a:pt x="462" y="221"/>
                    <a:pt x="0" y="1638"/>
                    <a:pt x="157" y="2818"/>
                  </a:cubicBezTo>
                  <a:cubicBezTo>
                    <a:pt x="301" y="3885"/>
                    <a:pt x="779" y="4903"/>
                    <a:pt x="2115" y="4903"/>
                  </a:cubicBezTo>
                  <a:cubicBezTo>
                    <a:pt x="2244" y="4903"/>
                    <a:pt x="2382" y="4893"/>
                    <a:pt x="2528" y="4873"/>
                  </a:cubicBezTo>
                  <a:cubicBezTo>
                    <a:pt x="3305" y="4765"/>
                    <a:pt x="3727" y="4273"/>
                    <a:pt x="3924" y="3526"/>
                  </a:cubicBezTo>
                  <a:lnTo>
                    <a:pt x="3767" y="3467"/>
                  </a:lnTo>
                  <a:cubicBezTo>
                    <a:pt x="3609" y="4027"/>
                    <a:pt x="3216" y="4539"/>
                    <a:pt x="2567" y="4627"/>
                  </a:cubicBezTo>
                  <a:cubicBezTo>
                    <a:pt x="2520" y="4634"/>
                    <a:pt x="2474" y="4637"/>
                    <a:pt x="2429" y="4637"/>
                  </a:cubicBezTo>
                  <a:cubicBezTo>
                    <a:pt x="1618" y="4637"/>
                    <a:pt x="1143" y="3654"/>
                    <a:pt x="1003" y="2601"/>
                  </a:cubicBezTo>
                  <a:cubicBezTo>
                    <a:pt x="816" y="1244"/>
                    <a:pt x="1269" y="290"/>
                    <a:pt x="2046" y="192"/>
                  </a:cubicBezTo>
                  <a:cubicBezTo>
                    <a:pt x="2102" y="185"/>
                    <a:pt x="2157" y="181"/>
                    <a:pt x="2208" y="181"/>
                  </a:cubicBezTo>
                  <a:cubicBezTo>
                    <a:pt x="2579" y="181"/>
                    <a:pt x="2820" y="348"/>
                    <a:pt x="2872" y="408"/>
                  </a:cubicBezTo>
                  <a:lnTo>
                    <a:pt x="2872" y="418"/>
                  </a:lnTo>
                  <a:lnTo>
                    <a:pt x="2813" y="418"/>
                  </a:lnTo>
                  <a:cubicBezTo>
                    <a:pt x="2577" y="457"/>
                    <a:pt x="2419" y="684"/>
                    <a:pt x="2459" y="920"/>
                  </a:cubicBezTo>
                  <a:cubicBezTo>
                    <a:pt x="2485" y="1145"/>
                    <a:pt x="2672" y="1302"/>
                    <a:pt x="2884" y="1302"/>
                  </a:cubicBezTo>
                  <a:cubicBezTo>
                    <a:pt x="2912" y="1302"/>
                    <a:pt x="2941" y="1299"/>
                    <a:pt x="2970" y="1293"/>
                  </a:cubicBezTo>
                  <a:cubicBezTo>
                    <a:pt x="3226" y="1274"/>
                    <a:pt x="3413" y="1028"/>
                    <a:pt x="3364" y="772"/>
                  </a:cubicBezTo>
                  <a:cubicBezTo>
                    <a:pt x="3302" y="316"/>
                    <a:pt x="2763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2"/>
            <p:cNvSpPr/>
            <p:nvPr/>
          </p:nvSpPr>
          <p:spPr>
            <a:xfrm>
              <a:off x="3676850" y="2013175"/>
              <a:ext cx="61500" cy="121475"/>
            </a:xfrm>
            <a:custGeom>
              <a:avLst/>
              <a:gdLst/>
              <a:ahLst/>
              <a:cxnLst/>
              <a:rect l="l" t="t" r="r" b="b"/>
              <a:pathLst>
                <a:path w="2460" h="4859" extrusionOk="0">
                  <a:moveTo>
                    <a:pt x="1830" y="0"/>
                  </a:moveTo>
                  <a:lnTo>
                    <a:pt x="0" y="246"/>
                  </a:lnTo>
                  <a:lnTo>
                    <a:pt x="20" y="384"/>
                  </a:lnTo>
                  <a:lnTo>
                    <a:pt x="522" y="354"/>
                  </a:lnTo>
                  <a:lnTo>
                    <a:pt x="1102" y="4613"/>
                  </a:lnTo>
                  <a:lnTo>
                    <a:pt x="610" y="4711"/>
                  </a:lnTo>
                  <a:lnTo>
                    <a:pt x="630" y="4858"/>
                  </a:lnTo>
                  <a:lnTo>
                    <a:pt x="2459" y="4613"/>
                  </a:lnTo>
                  <a:lnTo>
                    <a:pt x="2439" y="4465"/>
                  </a:lnTo>
                  <a:lnTo>
                    <a:pt x="1938" y="4504"/>
                  </a:lnTo>
                  <a:lnTo>
                    <a:pt x="1358" y="236"/>
                  </a:lnTo>
                  <a:lnTo>
                    <a:pt x="1849" y="13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2"/>
            <p:cNvSpPr/>
            <p:nvPr/>
          </p:nvSpPr>
          <p:spPr>
            <a:xfrm>
              <a:off x="3742250" y="1996200"/>
              <a:ext cx="107950" cy="129350"/>
            </a:xfrm>
            <a:custGeom>
              <a:avLst/>
              <a:gdLst/>
              <a:ahLst/>
              <a:cxnLst/>
              <a:rect l="l" t="t" r="r" b="b"/>
              <a:pathLst>
                <a:path w="4318" h="5174" extrusionOk="0">
                  <a:moveTo>
                    <a:pt x="4131" y="0"/>
                  </a:moveTo>
                  <a:lnTo>
                    <a:pt x="2941" y="168"/>
                  </a:lnTo>
                  <a:lnTo>
                    <a:pt x="2961" y="305"/>
                  </a:lnTo>
                  <a:lnTo>
                    <a:pt x="3453" y="276"/>
                  </a:lnTo>
                  <a:lnTo>
                    <a:pt x="3934" y="3452"/>
                  </a:lnTo>
                  <a:lnTo>
                    <a:pt x="699" y="472"/>
                  </a:lnTo>
                  <a:lnTo>
                    <a:pt x="1" y="561"/>
                  </a:lnTo>
                  <a:lnTo>
                    <a:pt x="20" y="709"/>
                  </a:lnTo>
                  <a:lnTo>
                    <a:pt x="522" y="679"/>
                  </a:lnTo>
                  <a:lnTo>
                    <a:pt x="1132" y="4928"/>
                  </a:lnTo>
                  <a:lnTo>
                    <a:pt x="640" y="5036"/>
                  </a:lnTo>
                  <a:lnTo>
                    <a:pt x="669" y="5173"/>
                  </a:lnTo>
                  <a:lnTo>
                    <a:pt x="1859" y="5016"/>
                  </a:lnTo>
                  <a:lnTo>
                    <a:pt x="1840" y="4869"/>
                  </a:lnTo>
                  <a:lnTo>
                    <a:pt x="1348" y="4908"/>
                  </a:lnTo>
                  <a:lnTo>
                    <a:pt x="876" y="1780"/>
                  </a:lnTo>
                  <a:lnTo>
                    <a:pt x="876" y="1780"/>
                  </a:lnTo>
                  <a:lnTo>
                    <a:pt x="4111" y="4770"/>
                  </a:lnTo>
                  <a:lnTo>
                    <a:pt x="4318" y="4751"/>
                  </a:lnTo>
                  <a:lnTo>
                    <a:pt x="3659" y="246"/>
                  </a:lnTo>
                  <a:lnTo>
                    <a:pt x="4151" y="14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2"/>
            <p:cNvSpPr/>
            <p:nvPr/>
          </p:nvSpPr>
          <p:spPr>
            <a:xfrm>
              <a:off x="3865425" y="1982675"/>
              <a:ext cx="98875" cy="126400"/>
            </a:xfrm>
            <a:custGeom>
              <a:avLst/>
              <a:gdLst/>
              <a:ahLst/>
              <a:cxnLst/>
              <a:rect l="l" t="t" r="r" b="b"/>
              <a:pathLst>
                <a:path w="3955" h="5056" extrusionOk="0">
                  <a:moveTo>
                    <a:pt x="3187" y="0"/>
                  </a:moveTo>
                  <a:lnTo>
                    <a:pt x="1" y="433"/>
                  </a:lnTo>
                  <a:lnTo>
                    <a:pt x="20" y="581"/>
                  </a:lnTo>
                  <a:lnTo>
                    <a:pt x="522" y="541"/>
                  </a:lnTo>
                  <a:lnTo>
                    <a:pt x="1102" y="4810"/>
                  </a:lnTo>
                  <a:lnTo>
                    <a:pt x="611" y="4908"/>
                  </a:lnTo>
                  <a:lnTo>
                    <a:pt x="630" y="5056"/>
                  </a:lnTo>
                  <a:lnTo>
                    <a:pt x="3954" y="4603"/>
                  </a:lnTo>
                  <a:lnTo>
                    <a:pt x="3807" y="3275"/>
                  </a:lnTo>
                  <a:lnTo>
                    <a:pt x="3669" y="3295"/>
                  </a:lnTo>
                  <a:cubicBezTo>
                    <a:pt x="3630" y="4052"/>
                    <a:pt x="3522" y="4475"/>
                    <a:pt x="2754" y="4583"/>
                  </a:cubicBezTo>
                  <a:cubicBezTo>
                    <a:pt x="2518" y="4613"/>
                    <a:pt x="2174" y="4642"/>
                    <a:pt x="1928" y="4662"/>
                  </a:cubicBezTo>
                  <a:lnTo>
                    <a:pt x="1643" y="2587"/>
                  </a:lnTo>
                  <a:cubicBezTo>
                    <a:pt x="1751" y="2558"/>
                    <a:pt x="1938" y="2528"/>
                    <a:pt x="1997" y="2528"/>
                  </a:cubicBezTo>
                  <a:cubicBezTo>
                    <a:pt x="2053" y="2520"/>
                    <a:pt x="2104" y="2516"/>
                    <a:pt x="2153" y="2516"/>
                  </a:cubicBezTo>
                  <a:cubicBezTo>
                    <a:pt x="2485" y="2516"/>
                    <a:pt x="2666" y="2703"/>
                    <a:pt x="2735" y="3226"/>
                  </a:cubicBezTo>
                  <a:lnTo>
                    <a:pt x="2912" y="3197"/>
                  </a:lnTo>
                  <a:lnTo>
                    <a:pt x="2676" y="1466"/>
                  </a:lnTo>
                  <a:lnTo>
                    <a:pt x="2499" y="1486"/>
                  </a:lnTo>
                  <a:cubicBezTo>
                    <a:pt x="2587" y="2095"/>
                    <a:pt x="2410" y="2292"/>
                    <a:pt x="1968" y="2351"/>
                  </a:cubicBezTo>
                  <a:cubicBezTo>
                    <a:pt x="1879" y="2361"/>
                    <a:pt x="1712" y="2390"/>
                    <a:pt x="1614" y="2390"/>
                  </a:cubicBezTo>
                  <a:lnTo>
                    <a:pt x="1348" y="463"/>
                  </a:lnTo>
                  <a:cubicBezTo>
                    <a:pt x="1594" y="404"/>
                    <a:pt x="1830" y="364"/>
                    <a:pt x="2037" y="335"/>
                  </a:cubicBezTo>
                  <a:cubicBezTo>
                    <a:pt x="2113" y="324"/>
                    <a:pt x="2184" y="319"/>
                    <a:pt x="2251" y="319"/>
                  </a:cubicBezTo>
                  <a:cubicBezTo>
                    <a:pt x="2852" y="319"/>
                    <a:pt x="3071" y="744"/>
                    <a:pt x="3266" y="1328"/>
                  </a:cubicBezTo>
                  <a:lnTo>
                    <a:pt x="3394" y="130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2"/>
            <p:cNvSpPr/>
            <p:nvPr/>
          </p:nvSpPr>
          <p:spPr>
            <a:xfrm>
              <a:off x="3971400" y="1960800"/>
              <a:ext cx="149525" cy="133525"/>
            </a:xfrm>
            <a:custGeom>
              <a:avLst/>
              <a:gdLst/>
              <a:ahLst/>
              <a:cxnLst/>
              <a:rect l="l" t="t" r="r" b="b"/>
              <a:pathLst>
                <a:path w="5981" h="5341" extrusionOk="0">
                  <a:moveTo>
                    <a:pt x="5341" y="0"/>
                  </a:moveTo>
                  <a:lnTo>
                    <a:pt x="4013" y="177"/>
                  </a:lnTo>
                  <a:lnTo>
                    <a:pt x="3217" y="3796"/>
                  </a:lnTo>
                  <a:lnTo>
                    <a:pt x="3207" y="3796"/>
                  </a:lnTo>
                  <a:lnTo>
                    <a:pt x="1387" y="541"/>
                  </a:lnTo>
                  <a:lnTo>
                    <a:pt x="1" y="728"/>
                  </a:lnTo>
                  <a:lnTo>
                    <a:pt x="20" y="875"/>
                  </a:lnTo>
                  <a:lnTo>
                    <a:pt x="532" y="836"/>
                  </a:lnTo>
                  <a:lnTo>
                    <a:pt x="1122" y="5095"/>
                  </a:lnTo>
                  <a:lnTo>
                    <a:pt x="630" y="5193"/>
                  </a:lnTo>
                  <a:lnTo>
                    <a:pt x="650" y="5340"/>
                  </a:lnTo>
                  <a:lnTo>
                    <a:pt x="1820" y="5183"/>
                  </a:lnTo>
                  <a:lnTo>
                    <a:pt x="1800" y="5036"/>
                  </a:lnTo>
                  <a:lnTo>
                    <a:pt x="1309" y="5075"/>
                  </a:lnTo>
                  <a:lnTo>
                    <a:pt x="699" y="964"/>
                  </a:lnTo>
                  <a:lnTo>
                    <a:pt x="3000" y="5085"/>
                  </a:lnTo>
                  <a:lnTo>
                    <a:pt x="3128" y="5065"/>
                  </a:lnTo>
                  <a:lnTo>
                    <a:pt x="4092" y="659"/>
                  </a:lnTo>
                  <a:lnTo>
                    <a:pt x="4623" y="4613"/>
                  </a:lnTo>
                  <a:lnTo>
                    <a:pt x="4131" y="4711"/>
                  </a:lnTo>
                  <a:lnTo>
                    <a:pt x="4151" y="4859"/>
                  </a:lnTo>
                  <a:lnTo>
                    <a:pt x="5980" y="4613"/>
                  </a:lnTo>
                  <a:lnTo>
                    <a:pt x="5960" y="4475"/>
                  </a:lnTo>
                  <a:lnTo>
                    <a:pt x="5459" y="4505"/>
                  </a:lnTo>
                  <a:lnTo>
                    <a:pt x="4869" y="246"/>
                  </a:lnTo>
                  <a:lnTo>
                    <a:pt x="5361" y="14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4134175" y="1948500"/>
              <a:ext cx="102550" cy="125900"/>
            </a:xfrm>
            <a:custGeom>
              <a:avLst/>
              <a:gdLst/>
              <a:ahLst/>
              <a:cxnLst/>
              <a:rect l="l" t="t" r="r" b="b"/>
              <a:pathLst>
                <a:path w="4102" h="5036" extrusionOk="0">
                  <a:moveTo>
                    <a:pt x="1220" y="1259"/>
                  </a:moveTo>
                  <a:lnTo>
                    <a:pt x="2134" y="3157"/>
                  </a:lnTo>
                  <a:lnTo>
                    <a:pt x="816" y="3364"/>
                  </a:lnTo>
                  <a:lnTo>
                    <a:pt x="1200" y="1259"/>
                  </a:lnTo>
                  <a:close/>
                  <a:moveTo>
                    <a:pt x="1436" y="0"/>
                  </a:moveTo>
                  <a:lnTo>
                    <a:pt x="1289" y="20"/>
                  </a:lnTo>
                  <a:lnTo>
                    <a:pt x="384" y="4800"/>
                  </a:lnTo>
                  <a:lnTo>
                    <a:pt x="0" y="4888"/>
                  </a:lnTo>
                  <a:lnTo>
                    <a:pt x="20" y="5036"/>
                  </a:lnTo>
                  <a:lnTo>
                    <a:pt x="1033" y="4898"/>
                  </a:lnTo>
                  <a:lnTo>
                    <a:pt x="1013" y="4751"/>
                  </a:lnTo>
                  <a:lnTo>
                    <a:pt x="571" y="4780"/>
                  </a:lnTo>
                  <a:lnTo>
                    <a:pt x="787" y="3561"/>
                  </a:lnTo>
                  <a:lnTo>
                    <a:pt x="2233" y="3364"/>
                  </a:lnTo>
                  <a:lnTo>
                    <a:pt x="2783" y="4475"/>
                  </a:lnTo>
                  <a:lnTo>
                    <a:pt x="2351" y="4564"/>
                  </a:lnTo>
                  <a:lnTo>
                    <a:pt x="2370" y="4711"/>
                  </a:lnTo>
                  <a:lnTo>
                    <a:pt x="4101" y="4475"/>
                  </a:lnTo>
                  <a:lnTo>
                    <a:pt x="4082" y="4328"/>
                  </a:lnTo>
                  <a:lnTo>
                    <a:pt x="3649" y="4357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3581700" y="2119825"/>
              <a:ext cx="697075" cy="167500"/>
            </a:xfrm>
            <a:custGeom>
              <a:avLst/>
              <a:gdLst/>
              <a:ahLst/>
              <a:cxnLst/>
              <a:rect l="l" t="t" r="r" b="b"/>
              <a:pathLst>
                <a:path w="27883" h="6700" extrusionOk="0">
                  <a:moveTo>
                    <a:pt x="27203" y="160"/>
                  </a:moveTo>
                  <a:lnTo>
                    <a:pt x="27705" y="2323"/>
                  </a:lnTo>
                  <a:lnTo>
                    <a:pt x="522" y="6533"/>
                  </a:lnTo>
                  <a:lnTo>
                    <a:pt x="158" y="4369"/>
                  </a:lnTo>
                  <a:lnTo>
                    <a:pt x="27203" y="160"/>
                  </a:lnTo>
                  <a:close/>
                  <a:moveTo>
                    <a:pt x="27265" y="0"/>
                  </a:moveTo>
                  <a:cubicBezTo>
                    <a:pt x="27261" y="0"/>
                    <a:pt x="27256" y="1"/>
                    <a:pt x="27253" y="2"/>
                  </a:cubicBezTo>
                  <a:lnTo>
                    <a:pt x="59" y="4231"/>
                  </a:lnTo>
                  <a:cubicBezTo>
                    <a:pt x="40" y="4241"/>
                    <a:pt x="30" y="4251"/>
                    <a:pt x="10" y="4261"/>
                  </a:cubicBezTo>
                  <a:cubicBezTo>
                    <a:pt x="0" y="4280"/>
                    <a:pt x="0" y="4300"/>
                    <a:pt x="0" y="4320"/>
                  </a:cubicBezTo>
                  <a:lnTo>
                    <a:pt x="384" y="6631"/>
                  </a:lnTo>
                  <a:cubicBezTo>
                    <a:pt x="394" y="6670"/>
                    <a:pt x="423" y="6690"/>
                    <a:pt x="463" y="6700"/>
                  </a:cubicBezTo>
                  <a:lnTo>
                    <a:pt x="472" y="6690"/>
                  </a:lnTo>
                  <a:lnTo>
                    <a:pt x="27813" y="2461"/>
                  </a:lnTo>
                  <a:cubicBezTo>
                    <a:pt x="27833" y="2451"/>
                    <a:pt x="27853" y="2441"/>
                    <a:pt x="27862" y="2422"/>
                  </a:cubicBezTo>
                  <a:cubicBezTo>
                    <a:pt x="27872" y="2412"/>
                    <a:pt x="27882" y="2382"/>
                    <a:pt x="27872" y="2363"/>
                  </a:cubicBezTo>
                  <a:lnTo>
                    <a:pt x="27331" y="61"/>
                  </a:lnTo>
                  <a:cubicBezTo>
                    <a:pt x="27323" y="27"/>
                    <a:pt x="27292" y="0"/>
                    <a:pt x="27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3523925" y="1815475"/>
              <a:ext cx="696825" cy="167475"/>
            </a:xfrm>
            <a:custGeom>
              <a:avLst/>
              <a:gdLst/>
              <a:ahLst/>
              <a:cxnLst/>
              <a:rect l="l" t="t" r="r" b="b"/>
              <a:pathLst>
                <a:path w="27873" h="6699" extrusionOk="0">
                  <a:moveTo>
                    <a:pt x="27203" y="168"/>
                  </a:moveTo>
                  <a:lnTo>
                    <a:pt x="27705" y="2332"/>
                  </a:lnTo>
                  <a:lnTo>
                    <a:pt x="521" y="6541"/>
                  </a:lnTo>
                  <a:lnTo>
                    <a:pt x="158" y="4377"/>
                  </a:lnTo>
                  <a:lnTo>
                    <a:pt x="27203" y="168"/>
                  </a:lnTo>
                  <a:close/>
                  <a:moveTo>
                    <a:pt x="27252" y="1"/>
                  </a:moveTo>
                  <a:lnTo>
                    <a:pt x="59" y="4240"/>
                  </a:lnTo>
                  <a:cubicBezTo>
                    <a:pt x="40" y="4240"/>
                    <a:pt x="30" y="4249"/>
                    <a:pt x="10" y="4269"/>
                  </a:cubicBezTo>
                  <a:cubicBezTo>
                    <a:pt x="0" y="4289"/>
                    <a:pt x="0" y="4308"/>
                    <a:pt x="0" y="4328"/>
                  </a:cubicBezTo>
                  <a:lnTo>
                    <a:pt x="384" y="6639"/>
                  </a:lnTo>
                  <a:cubicBezTo>
                    <a:pt x="394" y="6679"/>
                    <a:pt x="423" y="6698"/>
                    <a:pt x="462" y="6698"/>
                  </a:cubicBezTo>
                  <a:lnTo>
                    <a:pt x="482" y="6698"/>
                  </a:lnTo>
                  <a:lnTo>
                    <a:pt x="27813" y="2469"/>
                  </a:lnTo>
                  <a:cubicBezTo>
                    <a:pt x="27833" y="2460"/>
                    <a:pt x="27852" y="2450"/>
                    <a:pt x="27862" y="2430"/>
                  </a:cubicBezTo>
                  <a:cubicBezTo>
                    <a:pt x="27872" y="2410"/>
                    <a:pt x="27872" y="2391"/>
                    <a:pt x="27872" y="2371"/>
                  </a:cubicBezTo>
                  <a:lnTo>
                    <a:pt x="27331" y="60"/>
                  </a:lnTo>
                  <a:cubicBezTo>
                    <a:pt x="27321" y="21"/>
                    <a:pt x="27292" y="1"/>
                    <a:pt x="27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366;p22"/>
          <p:cNvGrpSpPr/>
          <p:nvPr/>
        </p:nvGrpSpPr>
        <p:grpSpPr>
          <a:xfrm>
            <a:off x="7753800" y="3907776"/>
            <a:ext cx="1111320" cy="943527"/>
            <a:chOff x="8039217" y="153473"/>
            <a:chExt cx="898762" cy="763062"/>
          </a:xfrm>
        </p:grpSpPr>
        <p:sp>
          <p:nvSpPr>
            <p:cNvPr id="367" name="Google Shape;367;p22"/>
            <p:cNvSpPr/>
            <p:nvPr/>
          </p:nvSpPr>
          <p:spPr>
            <a:xfrm>
              <a:off x="8040344" y="153473"/>
              <a:ext cx="897635" cy="762241"/>
            </a:xfrm>
            <a:custGeom>
              <a:avLst/>
              <a:gdLst/>
              <a:ahLst/>
              <a:cxnLst/>
              <a:rect l="l" t="t" r="r" b="b"/>
              <a:pathLst>
                <a:path w="46972" h="39887" extrusionOk="0">
                  <a:moveTo>
                    <a:pt x="22449" y="1"/>
                  </a:moveTo>
                  <a:cubicBezTo>
                    <a:pt x="12983" y="1"/>
                    <a:pt x="4766" y="5542"/>
                    <a:pt x="2932" y="13892"/>
                  </a:cubicBezTo>
                  <a:cubicBezTo>
                    <a:pt x="2863" y="14197"/>
                    <a:pt x="2804" y="14492"/>
                    <a:pt x="2755" y="14797"/>
                  </a:cubicBezTo>
                  <a:cubicBezTo>
                    <a:pt x="2518" y="15456"/>
                    <a:pt x="2322" y="16125"/>
                    <a:pt x="2174" y="16803"/>
                  </a:cubicBezTo>
                  <a:cubicBezTo>
                    <a:pt x="1" y="26697"/>
                    <a:pt x="7613" y="36768"/>
                    <a:pt x="19179" y="39305"/>
                  </a:cubicBezTo>
                  <a:cubicBezTo>
                    <a:pt x="20976" y="39698"/>
                    <a:pt x="22764" y="39886"/>
                    <a:pt x="24509" y="39886"/>
                  </a:cubicBezTo>
                  <a:cubicBezTo>
                    <a:pt x="33981" y="39886"/>
                    <a:pt x="42206" y="34345"/>
                    <a:pt x="44041" y="25999"/>
                  </a:cubicBezTo>
                  <a:cubicBezTo>
                    <a:pt x="44110" y="25694"/>
                    <a:pt x="44169" y="25399"/>
                    <a:pt x="44218" y="25094"/>
                  </a:cubicBezTo>
                  <a:cubicBezTo>
                    <a:pt x="44454" y="24435"/>
                    <a:pt x="44651" y="23766"/>
                    <a:pt x="44808" y="23088"/>
                  </a:cubicBezTo>
                  <a:cubicBezTo>
                    <a:pt x="46972" y="13204"/>
                    <a:pt x="39360" y="3123"/>
                    <a:pt x="27794" y="586"/>
                  </a:cubicBezTo>
                  <a:cubicBezTo>
                    <a:pt x="25991" y="190"/>
                    <a:pt x="24199" y="1"/>
                    <a:pt x="22449" y="1"/>
                  </a:cubicBezTo>
                  <a:close/>
                </a:path>
              </a:pathLst>
            </a:custGeom>
            <a:solidFill>
              <a:schemeClr val="accent6"/>
            </a:solidFill>
            <a:ln w="122925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8039217" y="209790"/>
              <a:ext cx="883169" cy="70674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8053511" y="154046"/>
              <a:ext cx="883150" cy="706669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rgbClr val="1F1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8039217" y="209790"/>
              <a:ext cx="883169" cy="70674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8053511" y="154046"/>
              <a:ext cx="883150" cy="706669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8371692" y="194541"/>
              <a:ext cx="184583" cy="171073"/>
            </a:xfrm>
            <a:custGeom>
              <a:avLst/>
              <a:gdLst/>
              <a:ahLst/>
              <a:cxnLst/>
              <a:rect l="l" t="t" r="r" b="b"/>
              <a:pathLst>
                <a:path w="9659" h="8952" extrusionOk="0">
                  <a:moveTo>
                    <a:pt x="4683" y="1"/>
                  </a:moveTo>
                  <a:cubicBezTo>
                    <a:pt x="4455" y="1"/>
                    <a:pt x="4234" y="8"/>
                    <a:pt x="4023" y="20"/>
                  </a:cubicBezTo>
                  <a:cubicBezTo>
                    <a:pt x="2184" y="128"/>
                    <a:pt x="69" y="984"/>
                    <a:pt x="10" y="3128"/>
                  </a:cubicBezTo>
                  <a:cubicBezTo>
                    <a:pt x="1" y="3738"/>
                    <a:pt x="119" y="4348"/>
                    <a:pt x="355" y="4918"/>
                  </a:cubicBezTo>
                  <a:cubicBezTo>
                    <a:pt x="394" y="5016"/>
                    <a:pt x="443" y="5115"/>
                    <a:pt x="492" y="5213"/>
                  </a:cubicBezTo>
                  <a:cubicBezTo>
                    <a:pt x="1013" y="6255"/>
                    <a:pt x="1889" y="7121"/>
                    <a:pt x="2853" y="7819"/>
                  </a:cubicBezTo>
                  <a:cubicBezTo>
                    <a:pt x="3541" y="8321"/>
                    <a:pt x="4288" y="8773"/>
                    <a:pt x="5124" y="8911"/>
                  </a:cubicBezTo>
                  <a:cubicBezTo>
                    <a:pt x="5293" y="8938"/>
                    <a:pt x="5460" y="8952"/>
                    <a:pt x="5624" y="8952"/>
                  </a:cubicBezTo>
                  <a:cubicBezTo>
                    <a:pt x="6866" y="8952"/>
                    <a:pt x="7960" y="8195"/>
                    <a:pt x="8655" y="7170"/>
                  </a:cubicBezTo>
                  <a:cubicBezTo>
                    <a:pt x="8891" y="6826"/>
                    <a:pt x="9088" y="6452"/>
                    <a:pt x="9235" y="6069"/>
                  </a:cubicBezTo>
                  <a:cubicBezTo>
                    <a:pt x="9550" y="5252"/>
                    <a:pt x="9658" y="4377"/>
                    <a:pt x="9570" y="3512"/>
                  </a:cubicBezTo>
                  <a:cubicBezTo>
                    <a:pt x="9560" y="3403"/>
                    <a:pt x="9540" y="3295"/>
                    <a:pt x="9521" y="3177"/>
                  </a:cubicBezTo>
                  <a:cubicBezTo>
                    <a:pt x="9412" y="2518"/>
                    <a:pt x="9137" y="1899"/>
                    <a:pt x="8714" y="1377"/>
                  </a:cubicBezTo>
                  <a:cubicBezTo>
                    <a:pt x="7806" y="283"/>
                    <a:pt x="6115" y="1"/>
                    <a:pt x="4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8169661" y="289154"/>
              <a:ext cx="204496" cy="167518"/>
            </a:xfrm>
            <a:custGeom>
              <a:avLst/>
              <a:gdLst/>
              <a:ahLst/>
              <a:cxnLst/>
              <a:rect l="l" t="t" r="r" b="b"/>
              <a:pathLst>
                <a:path w="10701" h="8766" extrusionOk="0">
                  <a:moveTo>
                    <a:pt x="6357" y="1"/>
                  </a:moveTo>
                  <a:cubicBezTo>
                    <a:pt x="4885" y="1"/>
                    <a:pt x="3406" y="1080"/>
                    <a:pt x="2410" y="2032"/>
                  </a:cubicBezTo>
                  <a:cubicBezTo>
                    <a:pt x="1062" y="3301"/>
                    <a:pt x="0" y="5327"/>
                    <a:pt x="1338" y="6989"/>
                  </a:cubicBezTo>
                  <a:cubicBezTo>
                    <a:pt x="2292" y="8159"/>
                    <a:pt x="3659" y="8641"/>
                    <a:pt x="5095" y="8740"/>
                  </a:cubicBezTo>
                  <a:cubicBezTo>
                    <a:pt x="5203" y="8759"/>
                    <a:pt x="5301" y="8759"/>
                    <a:pt x="5409" y="8759"/>
                  </a:cubicBezTo>
                  <a:cubicBezTo>
                    <a:pt x="5550" y="8763"/>
                    <a:pt x="5689" y="8765"/>
                    <a:pt x="5827" y="8765"/>
                  </a:cubicBezTo>
                  <a:cubicBezTo>
                    <a:pt x="6068" y="8765"/>
                    <a:pt x="6307" y="8758"/>
                    <a:pt x="6550" y="8740"/>
                  </a:cubicBezTo>
                  <a:cubicBezTo>
                    <a:pt x="7386" y="8680"/>
                    <a:pt x="8252" y="8543"/>
                    <a:pt x="8979" y="8110"/>
                  </a:cubicBezTo>
                  <a:cubicBezTo>
                    <a:pt x="10238" y="7353"/>
                    <a:pt x="10700" y="5897"/>
                    <a:pt x="10553" y="4501"/>
                  </a:cubicBezTo>
                  <a:cubicBezTo>
                    <a:pt x="10445" y="3429"/>
                    <a:pt x="10012" y="2416"/>
                    <a:pt x="9323" y="1590"/>
                  </a:cubicBezTo>
                  <a:cubicBezTo>
                    <a:pt x="9255" y="1501"/>
                    <a:pt x="9186" y="1422"/>
                    <a:pt x="9117" y="1354"/>
                  </a:cubicBezTo>
                  <a:cubicBezTo>
                    <a:pt x="8507" y="695"/>
                    <a:pt x="7730" y="193"/>
                    <a:pt x="6865" y="46"/>
                  </a:cubicBezTo>
                  <a:cubicBezTo>
                    <a:pt x="6696" y="15"/>
                    <a:pt x="6527" y="1"/>
                    <a:pt x="6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2"/>
            <p:cNvSpPr/>
            <p:nvPr/>
          </p:nvSpPr>
          <p:spPr>
            <a:xfrm>
              <a:off x="8185542" y="508460"/>
              <a:ext cx="226759" cy="186265"/>
            </a:xfrm>
            <a:custGeom>
              <a:avLst/>
              <a:gdLst/>
              <a:ahLst/>
              <a:cxnLst/>
              <a:rect l="l" t="t" r="r" b="b"/>
              <a:pathLst>
                <a:path w="11866" h="9747" extrusionOk="0">
                  <a:moveTo>
                    <a:pt x="5958" y="0"/>
                  </a:moveTo>
                  <a:cubicBezTo>
                    <a:pt x="5441" y="0"/>
                    <a:pt x="4925" y="32"/>
                    <a:pt x="4431" y="106"/>
                  </a:cubicBezTo>
                  <a:cubicBezTo>
                    <a:pt x="4323" y="125"/>
                    <a:pt x="4224" y="135"/>
                    <a:pt x="4116" y="165"/>
                  </a:cubicBezTo>
                  <a:cubicBezTo>
                    <a:pt x="2483" y="470"/>
                    <a:pt x="1136" y="1286"/>
                    <a:pt x="792" y="3056"/>
                  </a:cubicBezTo>
                  <a:cubicBezTo>
                    <a:pt x="1" y="7114"/>
                    <a:pt x="4026" y="9747"/>
                    <a:pt x="6962" y="9747"/>
                  </a:cubicBezTo>
                  <a:cubicBezTo>
                    <a:pt x="7677" y="9747"/>
                    <a:pt x="8326" y="9591"/>
                    <a:pt x="8827" y="9262"/>
                  </a:cubicBezTo>
                  <a:cubicBezTo>
                    <a:pt x="8925" y="9213"/>
                    <a:pt x="9014" y="9144"/>
                    <a:pt x="9092" y="9075"/>
                  </a:cubicBezTo>
                  <a:lnTo>
                    <a:pt x="9112" y="9055"/>
                  </a:lnTo>
                  <a:cubicBezTo>
                    <a:pt x="10607" y="7698"/>
                    <a:pt x="11453" y="5141"/>
                    <a:pt x="11708" y="3214"/>
                  </a:cubicBezTo>
                  <a:cubicBezTo>
                    <a:pt x="11866" y="1896"/>
                    <a:pt x="10981" y="686"/>
                    <a:pt x="9692" y="420"/>
                  </a:cubicBezTo>
                  <a:cubicBezTo>
                    <a:pt x="8643" y="208"/>
                    <a:pt x="7293" y="0"/>
                    <a:pt x="5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2"/>
            <p:cNvSpPr/>
            <p:nvPr/>
          </p:nvSpPr>
          <p:spPr>
            <a:xfrm>
              <a:off x="8459082" y="602405"/>
              <a:ext cx="213057" cy="213535"/>
            </a:xfrm>
            <a:custGeom>
              <a:avLst/>
              <a:gdLst/>
              <a:ahLst/>
              <a:cxnLst/>
              <a:rect l="l" t="t" r="r" b="b"/>
              <a:pathLst>
                <a:path w="11149" h="11174" extrusionOk="0">
                  <a:moveTo>
                    <a:pt x="5069" y="1"/>
                  </a:moveTo>
                  <a:cubicBezTo>
                    <a:pt x="4314" y="1"/>
                    <a:pt x="3567" y="337"/>
                    <a:pt x="3069" y="973"/>
                  </a:cubicBezTo>
                  <a:cubicBezTo>
                    <a:pt x="1948" y="2389"/>
                    <a:pt x="453" y="4602"/>
                    <a:pt x="148" y="6657"/>
                  </a:cubicBezTo>
                  <a:cubicBezTo>
                    <a:pt x="129" y="6755"/>
                    <a:pt x="109" y="6864"/>
                    <a:pt x="99" y="6972"/>
                  </a:cubicBezTo>
                  <a:cubicBezTo>
                    <a:pt x="1" y="8152"/>
                    <a:pt x="335" y="9263"/>
                    <a:pt x="1417" y="10099"/>
                  </a:cubicBezTo>
                  <a:cubicBezTo>
                    <a:pt x="2392" y="10858"/>
                    <a:pt x="3448" y="11174"/>
                    <a:pt x="4484" y="11174"/>
                  </a:cubicBezTo>
                  <a:cubicBezTo>
                    <a:pt x="7922" y="11174"/>
                    <a:pt x="11149" y="7698"/>
                    <a:pt x="10514" y="5379"/>
                  </a:cubicBezTo>
                  <a:cubicBezTo>
                    <a:pt x="10445" y="5123"/>
                    <a:pt x="10357" y="4877"/>
                    <a:pt x="10249" y="4641"/>
                  </a:cubicBezTo>
                  <a:cubicBezTo>
                    <a:pt x="10209" y="4543"/>
                    <a:pt x="10160" y="4444"/>
                    <a:pt x="10111" y="4346"/>
                  </a:cubicBezTo>
                  <a:cubicBezTo>
                    <a:pt x="9314" y="2772"/>
                    <a:pt x="7790" y="1327"/>
                    <a:pt x="6462" y="422"/>
                  </a:cubicBezTo>
                  <a:cubicBezTo>
                    <a:pt x="6036" y="138"/>
                    <a:pt x="5551" y="1"/>
                    <a:pt x="5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2"/>
            <p:cNvSpPr/>
            <p:nvPr/>
          </p:nvSpPr>
          <p:spPr>
            <a:xfrm>
              <a:off x="8657922" y="501294"/>
              <a:ext cx="226893" cy="197750"/>
            </a:xfrm>
            <a:custGeom>
              <a:avLst/>
              <a:gdLst/>
              <a:ahLst/>
              <a:cxnLst/>
              <a:rect l="l" t="t" r="r" b="b"/>
              <a:pathLst>
                <a:path w="11873" h="10348" extrusionOk="0">
                  <a:moveTo>
                    <a:pt x="3907" y="1"/>
                  </a:moveTo>
                  <a:cubicBezTo>
                    <a:pt x="2779" y="1"/>
                    <a:pt x="1674" y="332"/>
                    <a:pt x="729" y="963"/>
                  </a:cubicBezTo>
                  <a:cubicBezTo>
                    <a:pt x="424" y="1169"/>
                    <a:pt x="217" y="1504"/>
                    <a:pt x="188" y="1877"/>
                  </a:cubicBezTo>
                  <a:cubicBezTo>
                    <a:pt x="1" y="3874"/>
                    <a:pt x="807" y="5939"/>
                    <a:pt x="1879" y="7522"/>
                  </a:cubicBezTo>
                  <a:cubicBezTo>
                    <a:pt x="1948" y="7621"/>
                    <a:pt x="2007" y="7709"/>
                    <a:pt x="2076" y="7798"/>
                  </a:cubicBezTo>
                  <a:cubicBezTo>
                    <a:pt x="3148" y="9293"/>
                    <a:pt x="4427" y="10306"/>
                    <a:pt x="5233" y="10345"/>
                  </a:cubicBezTo>
                  <a:cubicBezTo>
                    <a:pt x="5267" y="10347"/>
                    <a:pt x="5300" y="10348"/>
                    <a:pt x="5334" y="10348"/>
                  </a:cubicBezTo>
                  <a:cubicBezTo>
                    <a:pt x="8436" y="10348"/>
                    <a:pt x="11873" y="3249"/>
                    <a:pt x="7446" y="953"/>
                  </a:cubicBezTo>
                  <a:cubicBezTo>
                    <a:pt x="6669" y="530"/>
                    <a:pt x="5823" y="245"/>
                    <a:pt x="4958" y="97"/>
                  </a:cubicBezTo>
                  <a:cubicBezTo>
                    <a:pt x="4849" y="78"/>
                    <a:pt x="4741" y="58"/>
                    <a:pt x="4643" y="48"/>
                  </a:cubicBezTo>
                  <a:cubicBezTo>
                    <a:pt x="4397" y="16"/>
                    <a:pt x="4152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2"/>
            <p:cNvSpPr/>
            <p:nvPr/>
          </p:nvSpPr>
          <p:spPr>
            <a:xfrm>
              <a:off x="8599101" y="294505"/>
              <a:ext cx="204133" cy="169544"/>
            </a:xfrm>
            <a:custGeom>
              <a:avLst/>
              <a:gdLst/>
              <a:ahLst/>
              <a:cxnLst/>
              <a:rect l="l" t="t" r="r" b="b"/>
              <a:pathLst>
                <a:path w="10682" h="8872" extrusionOk="0">
                  <a:moveTo>
                    <a:pt x="3921" y="0"/>
                  </a:moveTo>
                  <a:cubicBezTo>
                    <a:pt x="3507" y="0"/>
                    <a:pt x="3137" y="80"/>
                    <a:pt x="2804" y="218"/>
                  </a:cubicBezTo>
                  <a:cubicBezTo>
                    <a:pt x="2695" y="267"/>
                    <a:pt x="2587" y="316"/>
                    <a:pt x="2489" y="375"/>
                  </a:cubicBezTo>
                  <a:cubicBezTo>
                    <a:pt x="758" y="1369"/>
                    <a:pt x="207" y="4063"/>
                    <a:pt x="50" y="5145"/>
                  </a:cubicBezTo>
                  <a:cubicBezTo>
                    <a:pt x="1" y="5470"/>
                    <a:pt x="50" y="5794"/>
                    <a:pt x="187" y="6079"/>
                  </a:cubicBezTo>
                  <a:cubicBezTo>
                    <a:pt x="1088" y="7838"/>
                    <a:pt x="3336" y="8871"/>
                    <a:pt x="5436" y="8871"/>
                  </a:cubicBezTo>
                  <a:cubicBezTo>
                    <a:pt x="6179" y="8871"/>
                    <a:pt x="6904" y="8742"/>
                    <a:pt x="7544" y="8469"/>
                  </a:cubicBezTo>
                  <a:cubicBezTo>
                    <a:pt x="7652" y="8430"/>
                    <a:pt x="7741" y="8381"/>
                    <a:pt x="7849" y="8332"/>
                  </a:cubicBezTo>
                  <a:cubicBezTo>
                    <a:pt x="7947" y="8282"/>
                    <a:pt x="8045" y="8214"/>
                    <a:pt x="8144" y="8155"/>
                  </a:cubicBezTo>
                  <a:cubicBezTo>
                    <a:pt x="10681" y="6542"/>
                    <a:pt x="9816" y="1733"/>
                    <a:pt x="5174" y="218"/>
                  </a:cubicBezTo>
                  <a:cubicBezTo>
                    <a:pt x="4717" y="67"/>
                    <a:pt x="4301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2"/>
            <p:cNvSpPr/>
            <p:nvPr/>
          </p:nvSpPr>
          <p:spPr>
            <a:xfrm>
              <a:off x="8440851" y="419503"/>
              <a:ext cx="144739" cy="123718"/>
            </a:xfrm>
            <a:custGeom>
              <a:avLst/>
              <a:gdLst/>
              <a:ahLst/>
              <a:cxnLst/>
              <a:rect l="l" t="t" r="r" b="b"/>
              <a:pathLst>
                <a:path w="7574" h="6474" extrusionOk="0">
                  <a:moveTo>
                    <a:pt x="4328" y="1"/>
                  </a:moveTo>
                  <a:cubicBezTo>
                    <a:pt x="1446" y="1"/>
                    <a:pt x="1" y="3482"/>
                    <a:pt x="2046" y="5528"/>
                  </a:cubicBezTo>
                  <a:cubicBezTo>
                    <a:pt x="2664" y="6146"/>
                    <a:pt x="3492" y="6473"/>
                    <a:pt x="4335" y="6473"/>
                  </a:cubicBezTo>
                  <a:cubicBezTo>
                    <a:pt x="4754" y="6473"/>
                    <a:pt x="5176" y="6393"/>
                    <a:pt x="5577" y="6226"/>
                  </a:cubicBezTo>
                  <a:cubicBezTo>
                    <a:pt x="6787" y="5725"/>
                    <a:pt x="7574" y="4544"/>
                    <a:pt x="7574" y="3236"/>
                  </a:cubicBezTo>
                  <a:cubicBezTo>
                    <a:pt x="7564" y="1446"/>
                    <a:pt x="6118" y="1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2"/>
            <p:cNvSpPr/>
            <p:nvPr/>
          </p:nvSpPr>
          <p:spPr>
            <a:xfrm>
              <a:off x="8264199" y="251297"/>
              <a:ext cx="488280" cy="488853"/>
            </a:xfrm>
            <a:custGeom>
              <a:avLst/>
              <a:gdLst/>
              <a:ahLst/>
              <a:cxnLst/>
              <a:rect l="l" t="t" r="r" b="b"/>
              <a:pathLst>
                <a:path w="25551" h="25581" extrusionOk="0">
                  <a:moveTo>
                    <a:pt x="12766" y="1"/>
                  </a:moveTo>
                  <a:cubicBezTo>
                    <a:pt x="10366" y="1"/>
                    <a:pt x="8015" y="669"/>
                    <a:pt x="5980" y="1958"/>
                  </a:cubicBezTo>
                  <a:cubicBezTo>
                    <a:pt x="6019" y="2046"/>
                    <a:pt x="6068" y="2145"/>
                    <a:pt x="6117" y="2243"/>
                  </a:cubicBezTo>
                  <a:cubicBezTo>
                    <a:pt x="8123" y="977"/>
                    <a:pt x="10434" y="315"/>
                    <a:pt x="12778" y="315"/>
                  </a:cubicBezTo>
                  <a:cubicBezTo>
                    <a:pt x="13584" y="315"/>
                    <a:pt x="14393" y="393"/>
                    <a:pt x="15195" y="551"/>
                  </a:cubicBezTo>
                  <a:cubicBezTo>
                    <a:pt x="15185" y="443"/>
                    <a:pt x="15165" y="335"/>
                    <a:pt x="15146" y="217"/>
                  </a:cubicBezTo>
                  <a:cubicBezTo>
                    <a:pt x="14359" y="69"/>
                    <a:pt x="13562" y="1"/>
                    <a:pt x="12766" y="1"/>
                  </a:cubicBezTo>
                  <a:close/>
                  <a:moveTo>
                    <a:pt x="20329" y="2479"/>
                  </a:moveTo>
                  <a:cubicBezTo>
                    <a:pt x="20220" y="2528"/>
                    <a:pt x="20112" y="2577"/>
                    <a:pt x="20014" y="2636"/>
                  </a:cubicBezTo>
                  <a:cubicBezTo>
                    <a:pt x="22699" y="4564"/>
                    <a:pt x="24518" y="7465"/>
                    <a:pt x="25069" y="10730"/>
                  </a:cubicBezTo>
                  <a:cubicBezTo>
                    <a:pt x="25177" y="10691"/>
                    <a:pt x="25275" y="10642"/>
                    <a:pt x="25374" y="10593"/>
                  </a:cubicBezTo>
                  <a:cubicBezTo>
                    <a:pt x="24794" y="7337"/>
                    <a:pt x="22994" y="4436"/>
                    <a:pt x="20329" y="2479"/>
                  </a:cubicBezTo>
                  <a:close/>
                  <a:moveTo>
                    <a:pt x="4170" y="3335"/>
                  </a:moveTo>
                  <a:cubicBezTo>
                    <a:pt x="2026" y="5272"/>
                    <a:pt x="610" y="7878"/>
                    <a:pt x="148" y="10721"/>
                  </a:cubicBezTo>
                  <a:cubicBezTo>
                    <a:pt x="256" y="10730"/>
                    <a:pt x="354" y="10740"/>
                    <a:pt x="462" y="10740"/>
                  </a:cubicBezTo>
                  <a:cubicBezTo>
                    <a:pt x="924" y="7977"/>
                    <a:pt x="2301" y="5449"/>
                    <a:pt x="4376" y="3571"/>
                  </a:cubicBezTo>
                  <a:cubicBezTo>
                    <a:pt x="4308" y="3482"/>
                    <a:pt x="4239" y="3403"/>
                    <a:pt x="4170" y="3335"/>
                  </a:cubicBezTo>
                  <a:close/>
                  <a:moveTo>
                    <a:pt x="25236" y="13130"/>
                  </a:moveTo>
                  <a:cubicBezTo>
                    <a:pt x="25167" y="15854"/>
                    <a:pt x="24194" y="18490"/>
                    <a:pt x="22482" y="20604"/>
                  </a:cubicBezTo>
                  <a:cubicBezTo>
                    <a:pt x="22551" y="20703"/>
                    <a:pt x="22610" y="20791"/>
                    <a:pt x="22669" y="20880"/>
                  </a:cubicBezTo>
                  <a:cubicBezTo>
                    <a:pt x="24459" y="18696"/>
                    <a:pt x="25472" y="15992"/>
                    <a:pt x="25551" y="13179"/>
                  </a:cubicBezTo>
                  <a:cubicBezTo>
                    <a:pt x="25443" y="13160"/>
                    <a:pt x="25344" y="13140"/>
                    <a:pt x="25236" y="13130"/>
                  </a:cubicBezTo>
                  <a:close/>
                  <a:moveTo>
                    <a:pt x="315" y="13563"/>
                  </a:moveTo>
                  <a:cubicBezTo>
                    <a:pt x="207" y="13582"/>
                    <a:pt x="108" y="13592"/>
                    <a:pt x="0" y="13612"/>
                  </a:cubicBezTo>
                  <a:cubicBezTo>
                    <a:pt x="236" y="17172"/>
                    <a:pt x="1937" y="20477"/>
                    <a:pt x="4711" y="22709"/>
                  </a:cubicBezTo>
                  <a:cubicBezTo>
                    <a:pt x="4809" y="22660"/>
                    <a:pt x="4898" y="22591"/>
                    <a:pt x="4976" y="22522"/>
                  </a:cubicBezTo>
                  <a:cubicBezTo>
                    <a:pt x="2223" y="20319"/>
                    <a:pt x="531" y="17074"/>
                    <a:pt x="315" y="13563"/>
                  </a:cubicBezTo>
                  <a:close/>
                  <a:moveTo>
                    <a:pt x="20299" y="22719"/>
                  </a:moveTo>
                  <a:cubicBezTo>
                    <a:pt x="18147" y="24362"/>
                    <a:pt x="15519" y="25256"/>
                    <a:pt x="12810" y="25256"/>
                  </a:cubicBezTo>
                  <a:cubicBezTo>
                    <a:pt x="12795" y="25256"/>
                    <a:pt x="12780" y="25256"/>
                    <a:pt x="12766" y="25256"/>
                  </a:cubicBezTo>
                  <a:cubicBezTo>
                    <a:pt x="11959" y="25256"/>
                    <a:pt x="11143" y="25178"/>
                    <a:pt x="10346" y="25030"/>
                  </a:cubicBezTo>
                  <a:cubicBezTo>
                    <a:pt x="10327" y="25128"/>
                    <a:pt x="10317" y="25237"/>
                    <a:pt x="10307" y="25345"/>
                  </a:cubicBezTo>
                  <a:cubicBezTo>
                    <a:pt x="11113" y="25502"/>
                    <a:pt x="11939" y="25581"/>
                    <a:pt x="12766" y="25581"/>
                  </a:cubicBezTo>
                  <a:cubicBezTo>
                    <a:pt x="15539" y="25581"/>
                    <a:pt x="18234" y="24686"/>
                    <a:pt x="20437" y="23014"/>
                  </a:cubicBezTo>
                  <a:cubicBezTo>
                    <a:pt x="20397" y="22916"/>
                    <a:pt x="20348" y="22827"/>
                    <a:pt x="20309" y="22729"/>
                  </a:cubicBezTo>
                  <a:lnTo>
                    <a:pt x="20299" y="2271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dk2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3"/>
          <p:cNvSpPr/>
          <p:nvPr/>
        </p:nvSpPr>
        <p:spPr>
          <a:xfrm rot="4559421">
            <a:off x="281490" y="247964"/>
            <a:ext cx="352087" cy="453187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23"/>
          <p:cNvSpPr/>
          <p:nvPr/>
        </p:nvSpPr>
        <p:spPr>
          <a:xfrm>
            <a:off x="3090769" y="4730889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23"/>
          <p:cNvSpPr/>
          <p:nvPr/>
        </p:nvSpPr>
        <p:spPr>
          <a:xfrm rot="-6645472">
            <a:off x="2833286" y="188334"/>
            <a:ext cx="257500" cy="137727"/>
          </a:xfrm>
          <a:custGeom>
            <a:avLst/>
            <a:gdLst/>
            <a:ahLst/>
            <a:cxnLst/>
            <a:rect l="l" t="t" r="r" b="b"/>
            <a:pathLst>
              <a:path w="6798" h="3636" extrusionOk="0">
                <a:moveTo>
                  <a:pt x="3296" y="1118"/>
                </a:moveTo>
                <a:cubicBezTo>
                  <a:pt x="3503" y="1511"/>
                  <a:pt x="3562" y="1964"/>
                  <a:pt x="3473" y="2397"/>
                </a:cubicBezTo>
                <a:cubicBezTo>
                  <a:pt x="3385" y="2810"/>
                  <a:pt x="3089" y="3272"/>
                  <a:pt x="2647" y="3370"/>
                </a:cubicBezTo>
                <a:cubicBezTo>
                  <a:pt x="2617" y="3377"/>
                  <a:pt x="2587" y="3380"/>
                  <a:pt x="2556" y="3380"/>
                </a:cubicBezTo>
                <a:cubicBezTo>
                  <a:pt x="2495" y="3380"/>
                  <a:pt x="2434" y="3367"/>
                  <a:pt x="2381" y="3341"/>
                </a:cubicBezTo>
                <a:cubicBezTo>
                  <a:pt x="2254" y="3262"/>
                  <a:pt x="2234" y="3065"/>
                  <a:pt x="2234" y="2947"/>
                </a:cubicBezTo>
                <a:cubicBezTo>
                  <a:pt x="2224" y="2328"/>
                  <a:pt x="2578" y="1679"/>
                  <a:pt x="3178" y="1216"/>
                </a:cubicBezTo>
                <a:cubicBezTo>
                  <a:pt x="3217" y="1187"/>
                  <a:pt x="3257" y="1157"/>
                  <a:pt x="3296" y="1118"/>
                </a:cubicBezTo>
                <a:close/>
                <a:moveTo>
                  <a:pt x="2120" y="0"/>
                </a:moveTo>
                <a:cubicBezTo>
                  <a:pt x="1852" y="0"/>
                  <a:pt x="1582" y="70"/>
                  <a:pt x="1349" y="203"/>
                </a:cubicBezTo>
                <a:cubicBezTo>
                  <a:pt x="601" y="597"/>
                  <a:pt x="110" y="1334"/>
                  <a:pt x="11" y="2161"/>
                </a:cubicBezTo>
                <a:cubicBezTo>
                  <a:pt x="1" y="2256"/>
                  <a:pt x="71" y="2309"/>
                  <a:pt x="140" y="2309"/>
                </a:cubicBezTo>
                <a:cubicBezTo>
                  <a:pt x="199" y="2309"/>
                  <a:pt x="258" y="2271"/>
                  <a:pt x="267" y="2190"/>
                </a:cubicBezTo>
                <a:cubicBezTo>
                  <a:pt x="355" y="1443"/>
                  <a:pt x="808" y="794"/>
                  <a:pt x="1467" y="430"/>
                </a:cubicBezTo>
                <a:cubicBezTo>
                  <a:pt x="1673" y="318"/>
                  <a:pt x="1902" y="259"/>
                  <a:pt x="2134" y="259"/>
                </a:cubicBezTo>
                <a:cubicBezTo>
                  <a:pt x="2167" y="259"/>
                  <a:pt x="2200" y="260"/>
                  <a:pt x="2234" y="262"/>
                </a:cubicBezTo>
                <a:cubicBezTo>
                  <a:pt x="2529" y="312"/>
                  <a:pt x="2785" y="459"/>
                  <a:pt x="2981" y="676"/>
                </a:cubicBezTo>
                <a:cubicBezTo>
                  <a:pt x="3050" y="744"/>
                  <a:pt x="3109" y="823"/>
                  <a:pt x="3168" y="902"/>
                </a:cubicBezTo>
                <a:cubicBezTo>
                  <a:pt x="3119" y="941"/>
                  <a:pt x="3070" y="971"/>
                  <a:pt x="3021" y="1010"/>
                </a:cubicBezTo>
                <a:cubicBezTo>
                  <a:pt x="2362" y="1521"/>
                  <a:pt x="1968" y="2249"/>
                  <a:pt x="1968" y="2947"/>
                </a:cubicBezTo>
                <a:cubicBezTo>
                  <a:pt x="1978" y="3242"/>
                  <a:pt x="2077" y="3459"/>
                  <a:pt x="2254" y="3567"/>
                </a:cubicBezTo>
                <a:cubicBezTo>
                  <a:pt x="2332" y="3616"/>
                  <a:pt x="2431" y="3636"/>
                  <a:pt x="2529" y="3636"/>
                </a:cubicBezTo>
                <a:cubicBezTo>
                  <a:pt x="2588" y="3636"/>
                  <a:pt x="2637" y="3636"/>
                  <a:pt x="2696" y="3626"/>
                </a:cubicBezTo>
                <a:cubicBezTo>
                  <a:pt x="3296" y="3498"/>
                  <a:pt x="3621" y="2918"/>
                  <a:pt x="3719" y="2456"/>
                </a:cubicBezTo>
                <a:cubicBezTo>
                  <a:pt x="3827" y="1964"/>
                  <a:pt x="3748" y="1443"/>
                  <a:pt x="3512" y="990"/>
                </a:cubicBezTo>
                <a:cubicBezTo>
                  <a:pt x="3793" y="820"/>
                  <a:pt x="4110" y="738"/>
                  <a:pt x="4439" y="738"/>
                </a:cubicBezTo>
                <a:cubicBezTo>
                  <a:pt x="4490" y="738"/>
                  <a:pt x="4542" y="740"/>
                  <a:pt x="4594" y="744"/>
                </a:cubicBezTo>
                <a:cubicBezTo>
                  <a:pt x="4909" y="794"/>
                  <a:pt x="5204" y="921"/>
                  <a:pt x="5450" y="1128"/>
                </a:cubicBezTo>
                <a:cubicBezTo>
                  <a:pt x="6178" y="1688"/>
                  <a:pt x="6512" y="2672"/>
                  <a:pt x="6246" y="3469"/>
                </a:cubicBezTo>
                <a:cubicBezTo>
                  <a:pt x="6217" y="3528"/>
                  <a:pt x="6256" y="3606"/>
                  <a:pt x="6325" y="3626"/>
                </a:cubicBezTo>
                <a:cubicBezTo>
                  <a:pt x="6341" y="3633"/>
                  <a:pt x="6357" y="3636"/>
                  <a:pt x="6373" y="3636"/>
                </a:cubicBezTo>
                <a:cubicBezTo>
                  <a:pt x="6427" y="3636"/>
                  <a:pt x="6477" y="3600"/>
                  <a:pt x="6492" y="3547"/>
                </a:cubicBezTo>
                <a:cubicBezTo>
                  <a:pt x="6797" y="2652"/>
                  <a:pt x="6423" y="1551"/>
                  <a:pt x="5607" y="921"/>
                </a:cubicBezTo>
                <a:cubicBezTo>
                  <a:pt x="5322" y="685"/>
                  <a:pt x="4988" y="538"/>
                  <a:pt x="4624" y="489"/>
                </a:cubicBezTo>
                <a:cubicBezTo>
                  <a:pt x="4551" y="480"/>
                  <a:pt x="4478" y="476"/>
                  <a:pt x="4405" y="476"/>
                </a:cubicBezTo>
                <a:cubicBezTo>
                  <a:pt x="4047" y="476"/>
                  <a:pt x="3695" y="576"/>
                  <a:pt x="3385" y="764"/>
                </a:cubicBezTo>
                <a:cubicBezTo>
                  <a:pt x="3326" y="666"/>
                  <a:pt x="3247" y="577"/>
                  <a:pt x="3168" y="498"/>
                </a:cubicBezTo>
                <a:cubicBezTo>
                  <a:pt x="2932" y="233"/>
                  <a:pt x="2617" y="56"/>
                  <a:pt x="2263" y="7"/>
                </a:cubicBezTo>
                <a:cubicBezTo>
                  <a:pt x="2216" y="2"/>
                  <a:pt x="2168" y="0"/>
                  <a:pt x="2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3"/>
          <p:cNvSpPr/>
          <p:nvPr/>
        </p:nvSpPr>
        <p:spPr>
          <a:xfrm rot="3391622">
            <a:off x="5798702" y="256364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"/>
          <p:cNvSpPr/>
          <p:nvPr/>
        </p:nvSpPr>
        <p:spPr>
          <a:xfrm rot="-4430405">
            <a:off x="5945276" y="4573617"/>
            <a:ext cx="352087" cy="453186"/>
          </a:xfrm>
          <a:custGeom>
            <a:avLst/>
            <a:gdLst/>
            <a:ahLst/>
            <a:cxnLst/>
            <a:rect l="l" t="t" r="r" b="b"/>
            <a:pathLst>
              <a:path w="9295" h="11964" extrusionOk="0">
                <a:moveTo>
                  <a:pt x="3948" y="3571"/>
                </a:moveTo>
                <a:cubicBezTo>
                  <a:pt x="4211" y="3571"/>
                  <a:pt x="4449" y="3775"/>
                  <a:pt x="4466" y="4056"/>
                </a:cubicBezTo>
                <a:cubicBezTo>
                  <a:pt x="4486" y="4381"/>
                  <a:pt x="4368" y="4705"/>
                  <a:pt x="4132" y="4941"/>
                </a:cubicBezTo>
                <a:cubicBezTo>
                  <a:pt x="3755" y="5317"/>
                  <a:pt x="3235" y="5523"/>
                  <a:pt x="2700" y="5523"/>
                </a:cubicBezTo>
                <a:cubicBezTo>
                  <a:pt x="2676" y="5523"/>
                  <a:pt x="2651" y="5522"/>
                  <a:pt x="2627" y="5521"/>
                </a:cubicBezTo>
                <a:cubicBezTo>
                  <a:pt x="2666" y="5099"/>
                  <a:pt x="2784" y="4686"/>
                  <a:pt x="2991" y="4312"/>
                </a:cubicBezTo>
                <a:cubicBezTo>
                  <a:pt x="3178" y="3958"/>
                  <a:pt x="3502" y="3673"/>
                  <a:pt x="3797" y="3594"/>
                </a:cubicBezTo>
                <a:cubicBezTo>
                  <a:pt x="3847" y="3578"/>
                  <a:pt x="3898" y="3571"/>
                  <a:pt x="3948" y="3571"/>
                </a:cubicBezTo>
                <a:close/>
                <a:moveTo>
                  <a:pt x="6307" y="6317"/>
                </a:moveTo>
                <a:cubicBezTo>
                  <a:pt x="6461" y="6317"/>
                  <a:pt x="6596" y="6386"/>
                  <a:pt x="6679" y="6515"/>
                </a:cubicBezTo>
                <a:cubicBezTo>
                  <a:pt x="6757" y="6682"/>
                  <a:pt x="6767" y="6869"/>
                  <a:pt x="6698" y="7046"/>
                </a:cubicBezTo>
                <a:cubicBezTo>
                  <a:pt x="6492" y="7695"/>
                  <a:pt x="5872" y="8187"/>
                  <a:pt x="5164" y="8295"/>
                </a:cubicBezTo>
                <a:cubicBezTo>
                  <a:pt x="5184" y="7852"/>
                  <a:pt x="5282" y="7410"/>
                  <a:pt x="5479" y="7007"/>
                </a:cubicBezTo>
                <a:cubicBezTo>
                  <a:pt x="5636" y="6682"/>
                  <a:pt x="5813" y="6475"/>
                  <a:pt x="6020" y="6377"/>
                </a:cubicBezTo>
                <a:cubicBezTo>
                  <a:pt x="6098" y="6338"/>
                  <a:pt x="6197" y="6318"/>
                  <a:pt x="6285" y="6318"/>
                </a:cubicBezTo>
                <a:lnTo>
                  <a:pt x="6275" y="6318"/>
                </a:lnTo>
                <a:cubicBezTo>
                  <a:pt x="6286" y="6317"/>
                  <a:pt x="6296" y="6317"/>
                  <a:pt x="6307" y="6317"/>
                </a:cubicBezTo>
                <a:close/>
                <a:moveTo>
                  <a:pt x="1350" y="1"/>
                </a:moveTo>
                <a:cubicBezTo>
                  <a:pt x="1320" y="1"/>
                  <a:pt x="1288" y="13"/>
                  <a:pt x="1260" y="44"/>
                </a:cubicBezTo>
                <a:cubicBezTo>
                  <a:pt x="483" y="830"/>
                  <a:pt x="40" y="1824"/>
                  <a:pt x="21" y="2797"/>
                </a:cubicBezTo>
                <a:cubicBezTo>
                  <a:pt x="1" y="3879"/>
                  <a:pt x="542" y="4922"/>
                  <a:pt x="1397" y="5443"/>
                </a:cubicBezTo>
                <a:cubicBezTo>
                  <a:pt x="1692" y="5610"/>
                  <a:pt x="2017" y="5728"/>
                  <a:pt x="2351" y="5767"/>
                </a:cubicBezTo>
                <a:cubicBezTo>
                  <a:pt x="2342" y="6161"/>
                  <a:pt x="2410" y="6554"/>
                  <a:pt x="2558" y="6918"/>
                </a:cubicBezTo>
                <a:cubicBezTo>
                  <a:pt x="2922" y="7833"/>
                  <a:pt x="3787" y="8501"/>
                  <a:pt x="4702" y="8570"/>
                </a:cubicBezTo>
                <a:cubicBezTo>
                  <a:pt x="4771" y="8580"/>
                  <a:pt x="4840" y="8580"/>
                  <a:pt x="4908" y="8580"/>
                </a:cubicBezTo>
                <a:cubicBezTo>
                  <a:pt x="4938" y="9318"/>
                  <a:pt x="5203" y="10036"/>
                  <a:pt x="5656" y="10626"/>
                </a:cubicBezTo>
                <a:cubicBezTo>
                  <a:pt x="6344" y="11472"/>
                  <a:pt x="7377" y="11963"/>
                  <a:pt x="8478" y="11963"/>
                </a:cubicBezTo>
                <a:cubicBezTo>
                  <a:pt x="8715" y="11963"/>
                  <a:pt x="8951" y="11944"/>
                  <a:pt x="9187" y="11894"/>
                </a:cubicBezTo>
                <a:cubicBezTo>
                  <a:pt x="9255" y="11875"/>
                  <a:pt x="9295" y="11806"/>
                  <a:pt x="9285" y="11737"/>
                </a:cubicBezTo>
                <a:cubicBezTo>
                  <a:pt x="9268" y="11679"/>
                  <a:pt x="9216" y="11634"/>
                  <a:pt x="9159" y="11634"/>
                </a:cubicBezTo>
                <a:cubicBezTo>
                  <a:pt x="9148" y="11634"/>
                  <a:pt x="9138" y="11636"/>
                  <a:pt x="9128" y="11639"/>
                </a:cubicBezTo>
                <a:cubicBezTo>
                  <a:pt x="8906" y="11683"/>
                  <a:pt x="8683" y="11705"/>
                  <a:pt x="8462" y="11705"/>
                </a:cubicBezTo>
                <a:cubicBezTo>
                  <a:pt x="7459" y="11705"/>
                  <a:pt x="6497" y="11258"/>
                  <a:pt x="5853" y="10468"/>
                </a:cubicBezTo>
                <a:cubicBezTo>
                  <a:pt x="5430" y="9918"/>
                  <a:pt x="5184" y="9249"/>
                  <a:pt x="5164" y="8560"/>
                </a:cubicBezTo>
                <a:cubicBezTo>
                  <a:pt x="5971" y="8442"/>
                  <a:pt x="6698" y="7872"/>
                  <a:pt x="6934" y="7125"/>
                </a:cubicBezTo>
                <a:cubicBezTo>
                  <a:pt x="7023" y="6879"/>
                  <a:pt x="7013" y="6613"/>
                  <a:pt x="6895" y="6377"/>
                </a:cubicBezTo>
                <a:cubicBezTo>
                  <a:pt x="6762" y="6162"/>
                  <a:pt x="6519" y="6065"/>
                  <a:pt x="6279" y="6065"/>
                </a:cubicBezTo>
                <a:cubicBezTo>
                  <a:pt x="6146" y="6065"/>
                  <a:pt x="6014" y="6095"/>
                  <a:pt x="5902" y="6151"/>
                </a:cubicBezTo>
                <a:cubicBezTo>
                  <a:pt x="5636" y="6279"/>
                  <a:pt x="5420" y="6515"/>
                  <a:pt x="5233" y="6898"/>
                </a:cubicBezTo>
                <a:cubicBezTo>
                  <a:pt x="5026" y="7341"/>
                  <a:pt x="4908" y="7833"/>
                  <a:pt x="4899" y="8324"/>
                </a:cubicBezTo>
                <a:cubicBezTo>
                  <a:pt x="4840" y="8324"/>
                  <a:pt x="4781" y="8324"/>
                  <a:pt x="4712" y="8315"/>
                </a:cubicBezTo>
                <a:cubicBezTo>
                  <a:pt x="3895" y="8246"/>
                  <a:pt x="3119" y="7646"/>
                  <a:pt x="2794" y="6830"/>
                </a:cubicBezTo>
                <a:cubicBezTo>
                  <a:pt x="2666" y="6495"/>
                  <a:pt x="2597" y="6141"/>
                  <a:pt x="2607" y="5787"/>
                </a:cubicBezTo>
                <a:lnTo>
                  <a:pt x="2607" y="5787"/>
                </a:lnTo>
                <a:cubicBezTo>
                  <a:pt x="2642" y="5789"/>
                  <a:pt x="2677" y="5790"/>
                  <a:pt x="2712" y="5790"/>
                </a:cubicBezTo>
                <a:cubicBezTo>
                  <a:pt x="3305" y="5790"/>
                  <a:pt x="3882" y="5555"/>
                  <a:pt x="4318" y="5128"/>
                </a:cubicBezTo>
                <a:cubicBezTo>
                  <a:pt x="4594" y="4833"/>
                  <a:pt x="4741" y="4440"/>
                  <a:pt x="4712" y="4027"/>
                </a:cubicBezTo>
                <a:cubicBezTo>
                  <a:pt x="4678" y="3619"/>
                  <a:pt x="4335" y="3317"/>
                  <a:pt x="3945" y="3317"/>
                </a:cubicBezTo>
                <a:cubicBezTo>
                  <a:pt x="3874" y="3317"/>
                  <a:pt x="3801" y="3327"/>
                  <a:pt x="3728" y="3348"/>
                </a:cubicBezTo>
                <a:cubicBezTo>
                  <a:pt x="3364" y="3446"/>
                  <a:pt x="2981" y="3781"/>
                  <a:pt x="2755" y="4194"/>
                </a:cubicBezTo>
                <a:cubicBezTo>
                  <a:pt x="2538" y="4607"/>
                  <a:pt x="2410" y="5049"/>
                  <a:pt x="2361" y="5502"/>
                </a:cubicBezTo>
                <a:cubicBezTo>
                  <a:pt x="2076" y="5462"/>
                  <a:pt x="1791" y="5374"/>
                  <a:pt x="1535" y="5217"/>
                </a:cubicBezTo>
                <a:cubicBezTo>
                  <a:pt x="748" y="4745"/>
                  <a:pt x="257" y="3800"/>
                  <a:pt x="276" y="2797"/>
                </a:cubicBezTo>
                <a:cubicBezTo>
                  <a:pt x="296" y="1892"/>
                  <a:pt x="719" y="958"/>
                  <a:pt x="1437" y="221"/>
                </a:cubicBezTo>
                <a:cubicBezTo>
                  <a:pt x="1534" y="131"/>
                  <a:pt x="1449" y="1"/>
                  <a:pt x="13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3"/>
          <p:cNvSpPr/>
          <p:nvPr/>
        </p:nvSpPr>
        <p:spPr>
          <a:xfrm rot="7413790">
            <a:off x="8790817" y="2017230"/>
            <a:ext cx="246678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3"/>
          <p:cNvSpPr/>
          <p:nvPr/>
        </p:nvSpPr>
        <p:spPr>
          <a:xfrm rot="3391622">
            <a:off x="179102" y="30455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23"/>
          <p:cNvSpPr/>
          <p:nvPr/>
        </p:nvSpPr>
        <p:spPr>
          <a:xfrm rot="2542404">
            <a:off x="8595688" y="3406529"/>
            <a:ext cx="246679" cy="155424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23"/>
          <p:cNvGrpSpPr/>
          <p:nvPr/>
        </p:nvGrpSpPr>
        <p:grpSpPr>
          <a:xfrm rot="-271076">
            <a:off x="7085188" y="188411"/>
            <a:ext cx="1578524" cy="1846898"/>
            <a:chOff x="1216125" y="955275"/>
            <a:chExt cx="2763158" cy="3232940"/>
          </a:xfrm>
        </p:grpSpPr>
        <p:sp>
          <p:nvSpPr>
            <p:cNvPr id="390" name="Google Shape;390;p23"/>
            <p:cNvSpPr/>
            <p:nvPr/>
          </p:nvSpPr>
          <p:spPr>
            <a:xfrm>
              <a:off x="1216125" y="955275"/>
              <a:ext cx="2730457" cy="3232940"/>
            </a:xfrm>
            <a:custGeom>
              <a:avLst/>
              <a:gdLst/>
              <a:ahLst/>
              <a:cxnLst/>
              <a:rect l="l" t="t" r="r" b="b"/>
              <a:pathLst>
                <a:path w="49264" h="58330" extrusionOk="0">
                  <a:moveTo>
                    <a:pt x="28737" y="0"/>
                  </a:moveTo>
                  <a:cubicBezTo>
                    <a:pt x="26218" y="0"/>
                    <a:pt x="23877" y="1474"/>
                    <a:pt x="22827" y="3845"/>
                  </a:cubicBezTo>
                  <a:lnTo>
                    <a:pt x="10180" y="3845"/>
                  </a:lnTo>
                  <a:cubicBezTo>
                    <a:pt x="9926" y="2957"/>
                    <a:pt x="9120" y="2341"/>
                    <a:pt x="8195" y="2341"/>
                  </a:cubicBezTo>
                  <a:cubicBezTo>
                    <a:pt x="8188" y="2341"/>
                    <a:pt x="8181" y="2341"/>
                    <a:pt x="8173" y="2341"/>
                  </a:cubicBezTo>
                  <a:cubicBezTo>
                    <a:pt x="7239" y="2341"/>
                    <a:pt x="6423" y="2970"/>
                    <a:pt x="6177" y="3865"/>
                  </a:cubicBezTo>
                  <a:cubicBezTo>
                    <a:pt x="5016" y="4022"/>
                    <a:pt x="4161" y="5006"/>
                    <a:pt x="4151" y="6176"/>
                  </a:cubicBezTo>
                  <a:lnTo>
                    <a:pt x="4151" y="11831"/>
                  </a:lnTo>
                  <a:cubicBezTo>
                    <a:pt x="2046" y="14536"/>
                    <a:pt x="955" y="18116"/>
                    <a:pt x="1102" y="21823"/>
                  </a:cubicBezTo>
                  <a:cubicBezTo>
                    <a:pt x="296" y="22885"/>
                    <a:pt x="1" y="24233"/>
                    <a:pt x="335" y="25413"/>
                  </a:cubicBezTo>
                  <a:cubicBezTo>
                    <a:pt x="483" y="25924"/>
                    <a:pt x="758" y="26406"/>
                    <a:pt x="1132" y="26800"/>
                  </a:cubicBezTo>
                  <a:cubicBezTo>
                    <a:pt x="1112" y="28059"/>
                    <a:pt x="1535" y="29249"/>
                    <a:pt x="2322" y="30104"/>
                  </a:cubicBezTo>
                  <a:cubicBezTo>
                    <a:pt x="2961" y="30802"/>
                    <a:pt x="3836" y="31255"/>
                    <a:pt x="4780" y="31383"/>
                  </a:cubicBezTo>
                  <a:cubicBezTo>
                    <a:pt x="5961" y="32927"/>
                    <a:pt x="7318" y="34343"/>
                    <a:pt x="8813" y="35592"/>
                  </a:cubicBezTo>
                  <a:lnTo>
                    <a:pt x="2863" y="37156"/>
                  </a:lnTo>
                  <a:cubicBezTo>
                    <a:pt x="2223" y="37333"/>
                    <a:pt x="1761" y="37893"/>
                    <a:pt x="1722" y="38562"/>
                  </a:cubicBezTo>
                  <a:lnTo>
                    <a:pt x="1633" y="40214"/>
                  </a:lnTo>
                  <a:lnTo>
                    <a:pt x="1633" y="40303"/>
                  </a:lnTo>
                  <a:lnTo>
                    <a:pt x="610" y="55861"/>
                  </a:lnTo>
                  <a:cubicBezTo>
                    <a:pt x="551" y="56727"/>
                    <a:pt x="1220" y="57474"/>
                    <a:pt x="2086" y="57514"/>
                  </a:cubicBezTo>
                  <a:lnTo>
                    <a:pt x="10603" y="57848"/>
                  </a:lnTo>
                  <a:cubicBezTo>
                    <a:pt x="10652" y="57858"/>
                    <a:pt x="10711" y="57858"/>
                    <a:pt x="10770" y="57858"/>
                  </a:cubicBezTo>
                  <a:lnTo>
                    <a:pt x="12137" y="57907"/>
                  </a:lnTo>
                  <a:lnTo>
                    <a:pt x="22926" y="58330"/>
                  </a:lnTo>
                  <a:lnTo>
                    <a:pt x="22985" y="58330"/>
                  </a:lnTo>
                  <a:cubicBezTo>
                    <a:pt x="23122" y="58330"/>
                    <a:pt x="23250" y="58320"/>
                    <a:pt x="23378" y="58281"/>
                  </a:cubicBezTo>
                  <a:lnTo>
                    <a:pt x="23889" y="58300"/>
                  </a:lnTo>
                  <a:lnTo>
                    <a:pt x="23939" y="58300"/>
                  </a:lnTo>
                  <a:cubicBezTo>
                    <a:pt x="24755" y="58300"/>
                    <a:pt x="25433" y="57661"/>
                    <a:pt x="25483" y="56845"/>
                  </a:cubicBezTo>
                  <a:lnTo>
                    <a:pt x="25581" y="55065"/>
                  </a:lnTo>
                  <a:cubicBezTo>
                    <a:pt x="25649" y="55074"/>
                    <a:pt x="25716" y="55078"/>
                    <a:pt x="25783" y="55078"/>
                  </a:cubicBezTo>
                  <a:cubicBezTo>
                    <a:pt x="26088" y="55078"/>
                    <a:pt x="26385" y="54988"/>
                    <a:pt x="26643" y="54819"/>
                  </a:cubicBezTo>
                  <a:lnTo>
                    <a:pt x="27076" y="54524"/>
                  </a:lnTo>
                  <a:cubicBezTo>
                    <a:pt x="27784" y="54052"/>
                    <a:pt x="27971" y="53088"/>
                    <a:pt x="27499" y="52380"/>
                  </a:cubicBezTo>
                  <a:lnTo>
                    <a:pt x="25876" y="49970"/>
                  </a:lnTo>
                  <a:lnTo>
                    <a:pt x="25896" y="49538"/>
                  </a:lnTo>
                  <a:lnTo>
                    <a:pt x="26132" y="49164"/>
                  </a:lnTo>
                  <a:lnTo>
                    <a:pt x="31285" y="56796"/>
                  </a:lnTo>
                  <a:cubicBezTo>
                    <a:pt x="31511" y="57130"/>
                    <a:pt x="31865" y="57366"/>
                    <a:pt x="32269" y="57445"/>
                  </a:cubicBezTo>
                  <a:cubicBezTo>
                    <a:pt x="32367" y="57464"/>
                    <a:pt x="32465" y="57474"/>
                    <a:pt x="32564" y="57474"/>
                  </a:cubicBezTo>
                  <a:cubicBezTo>
                    <a:pt x="32869" y="57474"/>
                    <a:pt x="33173" y="57376"/>
                    <a:pt x="33419" y="57209"/>
                  </a:cubicBezTo>
                  <a:lnTo>
                    <a:pt x="33852" y="56914"/>
                  </a:lnTo>
                  <a:cubicBezTo>
                    <a:pt x="34088" y="56766"/>
                    <a:pt x="34265" y="56550"/>
                    <a:pt x="34393" y="56304"/>
                  </a:cubicBezTo>
                  <a:cubicBezTo>
                    <a:pt x="35622" y="56756"/>
                    <a:pt x="36930" y="56992"/>
                    <a:pt x="38248" y="57022"/>
                  </a:cubicBezTo>
                  <a:lnTo>
                    <a:pt x="38484" y="57022"/>
                  </a:lnTo>
                  <a:cubicBezTo>
                    <a:pt x="41651" y="57022"/>
                    <a:pt x="43874" y="55743"/>
                    <a:pt x="43962" y="55694"/>
                  </a:cubicBezTo>
                  <a:cubicBezTo>
                    <a:pt x="44523" y="55370"/>
                    <a:pt x="44818" y="54730"/>
                    <a:pt x="44710" y="54091"/>
                  </a:cubicBezTo>
                  <a:lnTo>
                    <a:pt x="44631" y="53629"/>
                  </a:lnTo>
                  <a:cubicBezTo>
                    <a:pt x="44670" y="53304"/>
                    <a:pt x="44611" y="52970"/>
                    <a:pt x="44464" y="52685"/>
                  </a:cubicBezTo>
                  <a:lnTo>
                    <a:pt x="42123" y="39162"/>
                  </a:lnTo>
                  <a:cubicBezTo>
                    <a:pt x="43539" y="37608"/>
                    <a:pt x="44110" y="35474"/>
                    <a:pt x="43667" y="33418"/>
                  </a:cubicBezTo>
                  <a:cubicBezTo>
                    <a:pt x="48113" y="27586"/>
                    <a:pt x="49263" y="20171"/>
                    <a:pt x="46627" y="13867"/>
                  </a:cubicBezTo>
                  <a:cubicBezTo>
                    <a:pt x="46608" y="13828"/>
                    <a:pt x="46598" y="13798"/>
                    <a:pt x="46578" y="13759"/>
                  </a:cubicBezTo>
                  <a:cubicBezTo>
                    <a:pt x="44434" y="9618"/>
                    <a:pt x="39871" y="6638"/>
                    <a:pt x="35199" y="6255"/>
                  </a:cubicBezTo>
                  <a:cubicBezTo>
                    <a:pt x="35101" y="3245"/>
                    <a:pt x="32928" y="698"/>
                    <a:pt x="29967" y="118"/>
                  </a:cubicBezTo>
                  <a:cubicBezTo>
                    <a:pt x="29556" y="39"/>
                    <a:pt x="29144" y="0"/>
                    <a:pt x="28737" y="0"/>
                  </a:cubicBezTo>
                  <a:close/>
                </a:path>
              </a:pathLst>
            </a:custGeom>
            <a:solidFill>
              <a:schemeClr val="accent6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1290838" y="1388755"/>
              <a:ext cx="2688445" cy="1812453"/>
            </a:xfrm>
            <a:custGeom>
              <a:avLst/>
              <a:gdLst/>
              <a:ahLst/>
              <a:cxnLst/>
              <a:rect l="l" t="t" r="r" b="b"/>
              <a:pathLst>
                <a:path w="48506" h="32701" extrusionOk="0">
                  <a:moveTo>
                    <a:pt x="32942" y="0"/>
                  </a:moveTo>
                  <a:cubicBezTo>
                    <a:pt x="32740" y="0"/>
                    <a:pt x="32538" y="6"/>
                    <a:pt x="32337" y="17"/>
                  </a:cubicBezTo>
                  <a:cubicBezTo>
                    <a:pt x="28093" y="383"/>
                    <a:pt x="24441" y="3877"/>
                    <a:pt x="20243" y="3877"/>
                  </a:cubicBezTo>
                  <a:cubicBezTo>
                    <a:pt x="20043" y="3877"/>
                    <a:pt x="19842" y="3869"/>
                    <a:pt x="19640" y="3853"/>
                  </a:cubicBezTo>
                  <a:cubicBezTo>
                    <a:pt x="16614" y="3314"/>
                    <a:pt x="13458" y="1573"/>
                    <a:pt x="10391" y="1573"/>
                  </a:cubicBezTo>
                  <a:cubicBezTo>
                    <a:pt x="8983" y="1573"/>
                    <a:pt x="7594" y="1940"/>
                    <a:pt x="6245" y="2958"/>
                  </a:cubicBezTo>
                  <a:cubicBezTo>
                    <a:pt x="984" y="6852"/>
                    <a:pt x="0" y="15202"/>
                    <a:pt x="3324" y="20552"/>
                  </a:cubicBezTo>
                  <a:cubicBezTo>
                    <a:pt x="7781" y="27983"/>
                    <a:pt x="16367" y="32700"/>
                    <a:pt x="24944" y="32700"/>
                  </a:cubicBezTo>
                  <a:cubicBezTo>
                    <a:pt x="26379" y="32700"/>
                    <a:pt x="27814" y="32568"/>
                    <a:pt x="29229" y="32295"/>
                  </a:cubicBezTo>
                  <a:cubicBezTo>
                    <a:pt x="40451" y="30161"/>
                    <a:pt x="48505" y="17592"/>
                    <a:pt x="43962" y="6705"/>
                  </a:cubicBezTo>
                  <a:cubicBezTo>
                    <a:pt x="41929" y="2772"/>
                    <a:pt x="37403" y="0"/>
                    <a:pt x="329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2541290" y="1044620"/>
              <a:ext cx="545659" cy="545715"/>
            </a:xfrm>
            <a:custGeom>
              <a:avLst/>
              <a:gdLst/>
              <a:ahLst/>
              <a:cxnLst/>
              <a:rect l="l" t="t" r="r" b="b"/>
              <a:pathLst>
                <a:path w="9845" h="9846" extrusionOk="0">
                  <a:moveTo>
                    <a:pt x="4927" y="1"/>
                  </a:moveTo>
                  <a:cubicBezTo>
                    <a:pt x="2203" y="1"/>
                    <a:pt x="0" y="2204"/>
                    <a:pt x="0" y="4918"/>
                  </a:cubicBezTo>
                  <a:cubicBezTo>
                    <a:pt x="0" y="7643"/>
                    <a:pt x="2203" y="9845"/>
                    <a:pt x="4927" y="9845"/>
                  </a:cubicBezTo>
                  <a:cubicBezTo>
                    <a:pt x="7642" y="9845"/>
                    <a:pt x="9845" y="7643"/>
                    <a:pt x="9845" y="4918"/>
                  </a:cubicBezTo>
                  <a:cubicBezTo>
                    <a:pt x="9845" y="2204"/>
                    <a:pt x="7642" y="1"/>
                    <a:pt x="49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3018779" y="2614483"/>
              <a:ext cx="545659" cy="545715"/>
            </a:xfrm>
            <a:custGeom>
              <a:avLst/>
              <a:gdLst/>
              <a:ahLst/>
              <a:cxnLst/>
              <a:rect l="l" t="t" r="r" b="b"/>
              <a:pathLst>
                <a:path w="9845" h="9846" extrusionOk="0">
                  <a:moveTo>
                    <a:pt x="4928" y="1"/>
                  </a:moveTo>
                  <a:cubicBezTo>
                    <a:pt x="2203" y="1"/>
                    <a:pt x="0" y="2204"/>
                    <a:pt x="0" y="4928"/>
                  </a:cubicBezTo>
                  <a:cubicBezTo>
                    <a:pt x="0" y="7643"/>
                    <a:pt x="2203" y="9846"/>
                    <a:pt x="4928" y="9846"/>
                  </a:cubicBezTo>
                  <a:cubicBezTo>
                    <a:pt x="7642" y="9846"/>
                    <a:pt x="9845" y="7643"/>
                    <a:pt x="9845" y="4928"/>
                  </a:cubicBezTo>
                  <a:cubicBezTo>
                    <a:pt x="9845" y="2204"/>
                    <a:pt x="7642" y="1"/>
                    <a:pt x="49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1785232" y="2424264"/>
              <a:ext cx="1100020" cy="1484891"/>
            </a:xfrm>
            <a:custGeom>
              <a:avLst/>
              <a:gdLst/>
              <a:ahLst/>
              <a:cxnLst/>
              <a:rect l="l" t="t" r="r" b="b"/>
              <a:pathLst>
                <a:path w="19847" h="26791" fill="none" extrusionOk="0">
                  <a:moveTo>
                    <a:pt x="19847" y="1"/>
                  </a:moveTo>
                  <a:lnTo>
                    <a:pt x="0" y="26790"/>
                  </a:lnTo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2599043" y="1173816"/>
              <a:ext cx="820955" cy="1185097"/>
            </a:xfrm>
            <a:custGeom>
              <a:avLst/>
              <a:gdLst/>
              <a:ahLst/>
              <a:cxnLst/>
              <a:rect l="l" t="t" r="r" b="b"/>
              <a:pathLst>
                <a:path w="14812" h="21382" extrusionOk="0">
                  <a:moveTo>
                    <a:pt x="2371" y="1"/>
                  </a:moveTo>
                  <a:cubicBezTo>
                    <a:pt x="2105" y="1"/>
                    <a:pt x="1840" y="178"/>
                    <a:pt x="1840" y="532"/>
                  </a:cubicBezTo>
                  <a:lnTo>
                    <a:pt x="1840" y="13248"/>
                  </a:lnTo>
                  <a:lnTo>
                    <a:pt x="20" y="13120"/>
                  </a:lnTo>
                  <a:lnTo>
                    <a:pt x="1" y="14418"/>
                  </a:lnTo>
                  <a:lnTo>
                    <a:pt x="1840" y="14891"/>
                  </a:lnTo>
                  <a:lnTo>
                    <a:pt x="1840" y="21381"/>
                  </a:lnTo>
                  <a:lnTo>
                    <a:pt x="2902" y="21381"/>
                  </a:lnTo>
                  <a:lnTo>
                    <a:pt x="2902" y="15156"/>
                  </a:lnTo>
                  <a:lnTo>
                    <a:pt x="12363" y="17556"/>
                  </a:lnTo>
                  <a:lnTo>
                    <a:pt x="14812" y="17556"/>
                  </a:lnTo>
                  <a:lnTo>
                    <a:pt x="14812" y="16326"/>
                  </a:lnTo>
                  <a:lnTo>
                    <a:pt x="2902" y="13494"/>
                  </a:lnTo>
                  <a:lnTo>
                    <a:pt x="2902" y="532"/>
                  </a:lnTo>
                  <a:cubicBezTo>
                    <a:pt x="2902" y="178"/>
                    <a:pt x="2636" y="1"/>
                    <a:pt x="2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1483774" y="1173816"/>
              <a:ext cx="713043" cy="1185097"/>
            </a:xfrm>
            <a:custGeom>
              <a:avLst/>
              <a:gdLst/>
              <a:ahLst/>
              <a:cxnLst/>
              <a:rect l="l" t="t" r="r" b="b"/>
              <a:pathLst>
                <a:path w="12865" h="21382" extrusionOk="0">
                  <a:moveTo>
                    <a:pt x="3462" y="1"/>
                  </a:moveTo>
                  <a:cubicBezTo>
                    <a:pt x="3197" y="1"/>
                    <a:pt x="2931" y="178"/>
                    <a:pt x="2931" y="532"/>
                  </a:cubicBezTo>
                  <a:lnTo>
                    <a:pt x="2931" y="13248"/>
                  </a:lnTo>
                  <a:lnTo>
                    <a:pt x="1604" y="12933"/>
                  </a:lnTo>
                  <a:lnTo>
                    <a:pt x="1" y="12815"/>
                  </a:lnTo>
                  <a:lnTo>
                    <a:pt x="1" y="14064"/>
                  </a:lnTo>
                  <a:lnTo>
                    <a:pt x="2931" y="14851"/>
                  </a:lnTo>
                  <a:lnTo>
                    <a:pt x="2931" y="21381"/>
                  </a:lnTo>
                  <a:lnTo>
                    <a:pt x="3994" y="21381"/>
                  </a:lnTo>
                  <a:lnTo>
                    <a:pt x="3994" y="15146"/>
                  </a:lnTo>
                  <a:lnTo>
                    <a:pt x="10789" y="16985"/>
                  </a:lnTo>
                  <a:lnTo>
                    <a:pt x="12864" y="16680"/>
                  </a:lnTo>
                  <a:lnTo>
                    <a:pt x="12864" y="15618"/>
                  </a:lnTo>
                  <a:lnTo>
                    <a:pt x="3994" y="13504"/>
                  </a:lnTo>
                  <a:lnTo>
                    <a:pt x="3994" y="532"/>
                  </a:lnTo>
                  <a:cubicBezTo>
                    <a:pt x="3994" y="178"/>
                    <a:pt x="3728" y="1"/>
                    <a:pt x="3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1538313" y="1257786"/>
              <a:ext cx="80699" cy="538066"/>
            </a:xfrm>
            <a:custGeom>
              <a:avLst/>
              <a:gdLst/>
              <a:ahLst/>
              <a:cxnLst/>
              <a:rect l="l" t="t" r="r" b="b"/>
              <a:pathLst>
                <a:path w="1456" h="9708" extrusionOk="0">
                  <a:moveTo>
                    <a:pt x="777" y="0"/>
                  </a:moveTo>
                  <a:cubicBezTo>
                    <a:pt x="344" y="0"/>
                    <a:pt x="0" y="345"/>
                    <a:pt x="0" y="777"/>
                  </a:cubicBezTo>
                  <a:lnTo>
                    <a:pt x="0" y="8930"/>
                  </a:lnTo>
                  <a:cubicBezTo>
                    <a:pt x="0" y="9363"/>
                    <a:pt x="344" y="9707"/>
                    <a:pt x="777" y="9707"/>
                  </a:cubicBezTo>
                  <a:lnTo>
                    <a:pt x="1456" y="9707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483774" y="1876996"/>
              <a:ext cx="714650" cy="175586"/>
            </a:xfrm>
            <a:custGeom>
              <a:avLst/>
              <a:gdLst/>
              <a:ahLst/>
              <a:cxnLst/>
              <a:rect l="l" t="t" r="r" b="b"/>
              <a:pathLst>
                <a:path w="12894" h="3168" extrusionOk="0">
                  <a:moveTo>
                    <a:pt x="1427" y="1"/>
                  </a:moveTo>
                  <a:lnTo>
                    <a:pt x="1" y="138"/>
                  </a:lnTo>
                  <a:lnTo>
                    <a:pt x="11025" y="3167"/>
                  </a:lnTo>
                  <a:lnTo>
                    <a:pt x="12894" y="2951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618956" y="2356700"/>
              <a:ext cx="1726378" cy="1725768"/>
            </a:xfrm>
            <a:custGeom>
              <a:avLst/>
              <a:gdLst/>
              <a:ahLst/>
              <a:cxnLst/>
              <a:rect l="l" t="t" r="r" b="b"/>
              <a:pathLst>
                <a:path w="31148" h="31137" extrusionOk="0">
                  <a:moveTo>
                    <a:pt x="29210" y="3796"/>
                  </a:moveTo>
                  <a:lnTo>
                    <a:pt x="18913" y="20152"/>
                  </a:lnTo>
                  <a:lnTo>
                    <a:pt x="8055" y="4052"/>
                  </a:lnTo>
                  <a:lnTo>
                    <a:pt x="29210" y="3796"/>
                  </a:lnTo>
                  <a:close/>
                  <a:moveTo>
                    <a:pt x="1328" y="1711"/>
                  </a:moveTo>
                  <a:lnTo>
                    <a:pt x="6934" y="4052"/>
                  </a:lnTo>
                  <a:lnTo>
                    <a:pt x="7436" y="4052"/>
                  </a:lnTo>
                  <a:lnTo>
                    <a:pt x="18608" y="20643"/>
                  </a:lnTo>
                  <a:lnTo>
                    <a:pt x="16415" y="24105"/>
                  </a:lnTo>
                  <a:lnTo>
                    <a:pt x="1328" y="1711"/>
                  </a:lnTo>
                  <a:close/>
                  <a:moveTo>
                    <a:pt x="1" y="0"/>
                  </a:moveTo>
                  <a:lnTo>
                    <a:pt x="1" y="1161"/>
                  </a:lnTo>
                  <a:lnTo>
                    <a:pt x="443" y="1348"/>
                  </a:lnTo>
                  <a:lnTo>
                    <a:pt x="16110" y="24587"/>
                  </a:lnTo>
                  <a:lnTo>
                    <a:pt x="12156" y="30862"/>
                  </a:lnTo>
                  <a:lnTo>
                    <a:pt x="12599" y="31137"/>
                  </a:lnTo>
                  <a:lnTo>
                    <a:pt x="16435" y="25059"/>
                  </a:lnTo>
                  <a:lnTo>
                    <a:pt x="18618" y="28295"/>
                  </a:lnTo>
                  <a:lnTo>
                    <a:pt x="19051" y="28009"/>
                  </a:lnTo>
                  <a:lnTo>
                    <a:pt x="16739" y="24577"/>
                  </a:lnTo>
                  <a:lnTo>
                    <a:pt x="18923" y="21105"/>
                  </a:lnTo>
                  <a:lnTo>
                    <a:pt x="25394" y="30704"/>
                  </a:lnTo>
                  <a:lnTo>
                    <a:pt x="25827" y="30419"/>
                  </a:lnTo>
                  <a:lnTo>
                    <a:pt x="19228" y="20624"/>
                  </a:lnTo>
                  <a:lnTo>
                    <a:pt x="29830" y="3787"/>
                  </a:lnTo>
                  <a:lnTo>
                    <a:pt x="31147" y="3767"/>
                  </a:lnTo>
                  <a:lnTo>
                    <a:pt x="31059" y="266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1618956" y="2346890"/>
              <a:ext cx="1721445" cy="161952"/>
            </a:xfrm>
            <a:custGeom>
              <a:avLst/>
              <a:gdLst/>
              <a:ahLst/>
              <a:cxnLst/>
              <a:rect l="l" t="t" r="r" b="b"/>
              <a:pathLst>
                <a:path w="31059" h="2922" extrusionOk="0">
                  <a:moveTo>
                    <a:pt x="20988" y="0"/>
                  </a:moveTo>
                  <a:lnTo>
                    <a:pt x="1" y="177"/>
                  </a:lnTo>
                  <a:lnTo>
                    <a:pt x="6924" y="2921"/>
                  </a:lnTo>
                  <a:lnTo>
                    <a:pt x="31059" y="2833"/>
                  </a:lnTo>
                  <a:lnTo>
                    <a:pt x="209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2600151" y="1892237"/>
              <a:ext cx="820955" cy="188112"/>
            </a:xfrm>
            <a:custGeom>
              <a:avLst/>
              <a:gdLst/>
              <a:ahLst/>
              <a:cxnLst/>
              <a:rect l="l" t="t" r="r" b="b"/>
              <a:pathLst>
                <a:path w="14812" h="3394" extrusionOk="0">
                  <a:moveTo>
                    <a:pt x="1633" y="1"/>
                  </a:moveTo>
                  <a:lnTo>
                    <a:pt x="0" y="158"/>
                  </a:lnTo>
                  <a:lnTo>
                    <a:pt x="12717" y="3374"/>
                  </a:lnTo>
                  <a:lnTo>
                    <a:pt x="14811" y="3394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1568242" y="1257786"/>
              <a:ext cx="1289795" cy="538066"/>
            </a:xfrm>
            <a:custGeom>
              <a:avLst/>
              <a:gdLst/>
              <a:ahLst/>
              <a:cxnLst/>
              <a:rect l="l" t="t" r="r" b="b"/>
              <a:pathLst>
                <a:path w="23271" h="9708" extrusionOk="0">
                  <a:moveTo>
                    <a:pt x="1073" y="0"/>
                  </a:moveTo>
                  <a:cubicBezTo>
                    <a:pt x="965" y="0"/>
                    <a:pt x="866" y="30"/>
                    <a:pt x="778" y="79"/>
                  </a:cubicBezTo>
                  <a:cubicBezTo>
                    <a:pt x="296" y="354"/>
                    <a:pt x="1" y="876"/>
                    <a:pt x="1" y="1426"/>
                  </a:cubicBezTo>
                  <a:lnTo>
                    <a:pt x="30" y="8684"/>
                  </a:lnTo>
                  <a:cubicBezTo>
                    <a:pt x="30" y="8852"/>
                    <a:pt x="99" y="9009"/>
                    <a:pt x="227" y="9117"/>
                  </a:cubicBezTo>
                  <a:lnTo>
                    <a:pt x="719" y="9560"/>
                  </a:lnTo>
                  <a:cubicBezTo>
                    <a:pt x="827" y="9658"/>
                    <a:pt x="965" y="9707"/>
                    <a:pt x="1112" y="9707"/>
                  </a:cubicBezTo>
                  <a:lnTo>
                    <a:pt x="22680" y="9707"/>
                  </a:lnTo>
                  <a:cubicBezTo>
                    <a:pt x="23014" y="9707"/>
                    <a:pt x="23270" y="9442"/>
                    <a:pt x="23270" y="9117"/>
                  </a:cubicBezTo>
                  <a:lnTo>
                    <a:pt x="23270" y="590"/>
                  </a:lnTo>
                  <a:cubicBezTo>
                    <a:pt x="23270" y="266"/>
                    <a:pt x="23005" y="0"/>
                    <a:pt x="226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3040007" y="2722451"/>
              <a:ext cx="575699" cy="1311078"/>
            </a:xfrm>
            <a:custGeom>
              <a:avLst/>
              <a:gdLst/>
              <a:ahLst/>
              <a:cxnLst/>
              <a:rect l="l" t="t" r="r" b="b"/>
              <a:pathLst>
                <a:path w="10387" h="23655" extrusionOk="0">
                  <a:moveTo>
                    <a:pt x="4171" y="0"/>
                  </a:moveTo>
                  <a:lnTo>
                    <a:pt x="1" y="22010"/>
                  </a:lnTo>
                  <a:cubicBezTo>
                    <a:pt x="1978" y="23220"/>
                    <a:pt x="3856" y="23623"/>
                    <a:pt x="5479" y="23653"/>
                  </a:cubicBezTo>
                  <a:cubicBezTo>
                    <a:pt x="5550" y="23654"/>
                    <a:pt x="5621" y="23655"/>
                    <a:pt x="5691" y="23655"/>
                  </a:cubicBezTo>
                  <a:cubicBezTo>
                    <a:pt x="8468" y="23655"/>
                    <a:pt x="10386" y="22541"/>
                    <a:pt x="10386" y="22541"/>
                  </a:cubicBezTo>
                  <a:lnTo>
                    <a:pt x="64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3040007" y="2722451"/>
              <a:ext cx="303674" cy="1310968"/>
            </a:xfrm>
            <a:custGeom>
              <a:avLst/>
              <a:gdLst/>
              <a:ahLst/>
              <a:cxnLst/>
              <a:rect l="l" t="t" r="r" b="b"/>
              <a:pathLst>
                <a:path w="5479" h="23653" extrusionOk="0">
                  <a:moveTo>
                    <a:pt x="4171" y="0"/>
                  </a:moveTo>
                  <a:lnTo>
                    <a:pt x="1" y="22010"/>
                  </a:lnTo>
                  <a:cubicBezTo>
                    <a:pt x="1978" y="23210"/>
                    <a:pt x="3856" y="23623"/>
                    <a:pt x="5479" y="23653"/>
                  </a:cubicBezTo>
                  <a:lnTo>
                    <a:pt x="4967" y="69"/>
                  </a:lnTo>
                  <a:lnTo>
                    <a:pt x="4967" y="0"/>
                  </a:lnTo>
                  <a:close/>
                </a:path>
              </a:pathLst>
            </a:custGeom>
            <a:solidFill>
              <a:srgbClr val="000000">
                <a:alpha val="1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3036238" y="3180318"/>
              <a:ext cx="181018" cy="351616"/>
            </a:xfrm>
            <a:custGeom>
              <a:avLst/>
              <a:gdLst/>
              <a:ahLst/>
              <a:cxnLst/>
              <a:rect l="l" t="t" r="r" b="b"/>
              <a:pathLst>
                <a:path w="3266" h="6344" fill="none" extrusionOk="0">
                  <a:moveTo>
                    <a:pt x="3265" y="0"/>
                  </a:moveTo>
                  <a:lnTo>
                    <a:pt x="2370" y="10"/>
                  </a:lnTo>
                  <a:cubicBezTo>
                    <a:pt x="1308" y="30"/>
                    <a:pt x="433" y="836"/>
                    <a:pt x="325" y="1889"/>
                  </a:cubicBezTo>
                  <a:lnTo>
                    <a:pt x="108" y="3993"/>
                  </a:lnTo>
                  <a:cubicBezTo>
                    <a:pt x="0" y="5154"/>
                    <a:pt x="856" y="6186"/>
                    <a:pt x="2026" y="6285"/>
                  </a:cubicBezTo>
                  <a:lnTo>
                    <a:pt x="2734" y="6344"/>
                  </a:ln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3047655" y="3895469"/>
              <a:ext cx="555525" cy="84024"/>
            </a:xfrm>
            <a:custGeom>
              <a:avLst/>
              <a:gdLst/>
              <a:ahLst/>
              <a:cxnLst/>
              <a:rect l="l" t="t" r="r" b="b"/>
              <a:pathLst>
                <a:path w="10023" h="1516" fill="none" extrusionOk="0">
                  <a:moveTo>
                    <a:pt x="1" y="1"/>
                  </a:moveTo>
                  <a:cubicBezTo>
                    <a:pt x="1" y="1"/>
                    <a:pt x="2440" y="1515"/>
                    <a:pt x="5282" y="1515"/>
                  </a:cubicBezTo>
                  <a:cubicBezTo>
                    <a:pt x="8075" y="1515"/>
                    <a:pt x="10022" y="443"/>
                    <a:pt x="10022" y="443"/>
                  </a:cubicBezTo>
                </a:path>
              </a:pathLst>
            </a:custGeom>
            <a:noFill/>
            <a:ln w="1905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3432030" y="3475180"/>
              <a:ext cx="95386" cy="226855"/>
            </a:xfrm>
            <a:custGeom>
              <a:avLst/>
              <a:gdLst/>
              <a:ahLst/>
              <a:cxnLst/>
              <a:rect l="l" t="t" r="r" b="b"/>
              <a:pathLst>
                <a:path w="1721" h="4093" extrusionOk="0">
                  <a:moveTo>
                    <a:pt x="694" y="0"/>
                  </a:moveTo>
                  <a:cubicBezTo>
                    <a:pt x="306" y="0"/>
                    <a:pt x="0" y="337"/>
                    <a:pt x="38" y="729"/>
                  </a:cubicBezTo>
                  <a:lnTo>
                    <a:pt x="304" y="3492"/>
                  </a:lnTo>
                  <a:cubicBezTo>
                    <a:pt x="334" y="3827"/>
                    <a:pt x="619" y="4092"/>
                    <a:pt x="963" y="4092"/>
                  </a:cubicBezTo>
                  <a:lnTo>
                    <a:pt x="1012" y="4092"/>
                  </a:lnTo>
                  <a:cubicBezTo>
                    <a:pt x="1406" y="4092"/>
                    <a:pt x="1720" y="3748"/>
                    <a:pt x="1671" y="3355"/>
                  </a:cubicBezTo>
                  <a:lnTo>
                    <a:pt x="1356" y="591"/>
                  </a:lnTo>
                  <a:cubicBezTo>
                    <a:pt x="1317" y="267"/>
                    <a:pt x="1051" y="21"/>
                    <a:pt x="727" y="1"/>
                  </a:cubicBezTo>
                  <a:cubicBezTo>
                    <a:pt x="716" y="0"/>
                    <a:pt x="705" y="0"/>
                    <a:pt x="694" y="0"/>
                  </a:cubicBez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3421056" y="3305413"/>
              <a:ext cx="72995" cy="125759"/>
            </a:xfrm>
            <a:custGeom>
              <a:avLst/>
              <a:gdLst/>
              <a:ahLst/>
              <a:cxnLst/>
              <a:rect l="l" t="t" r="r" b="b"/>
              <a:pathLst>
                <a:path w="1317" h="2269" extrusionOk="0">
                  <a:moveTo>
                    <a:pt x="574" y="1"/>
                  </a:moveTo>
                  <a:cubicBezTo>
                    <a:pt x="550" y="1"/>
                    <a:pt x="526" y="2"/>
                    <a:pt x="502" y="5"/>
                  </a:cubicBezTo>
                  <a:cubicBezTo>
                    <a:pt x="207" y="45"/>
                    <a:pt x="0" y="291"/>
                    <a:pt x="10" y="576"/>
                  </a:cubicBezTo>
                  <a:lnTo>
                    <a:pt x="20" y="1707"/>
                  </a:lnTo>
                  <a:cubicBezTo>
                    <a:pt x="30" y="2002"/>
                    <a:pt x="266" y="2248"/>
                    <a:pt x="561" y="2258"/>
                  </a:cubicBezTo>
                  <a:lnTo>
                    <a:pt x="679" y="2267"/>
                  </a:lnTo>
                  <a:cubicBezTo>
                    <a:pt x="690" y="2268"/>
                    <a:pt x="701" y="2268"/>
                    <a:pt x="711" y="2268"/>
                  </a:cubicBezTo>
                  <a:cubicBezTo>
                    <a:pt x="1050" y="2268"/>
                    <a:pt x="1317" y="1971"/>
                    <a:pt x="1269" y="1628"/>
                  </a:cubicBezTo>
                  <a:lnTo>
                    <a:pt x="1131" y="497"/>
                  </a:lnTo>
                  <a:cubicBezTo>
                    <a:pt x="1095" y="207"/>
                    <a:pt x="850" y="1"/>
                    <a:pt x="574" y="1"/>
                  </a:cubicBez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1542081" y="3202100"/>
              <a:ext cx="1055902" cy="902208"/>
            </a:xfrm>
            <a:custGeom>
              <a:avLst/>
              <a:gdLst/>
              <a:ahLst/>
              <a:cxnLst/>
              <a:rect l="l" t="t" r="r" b="b"/>
              <a:pathLst>
                <a:path w="19051" h="16278" extrusionOk="0">
                  <a:moveTo>
                    <a:pt x="1" y="1"/>
                  </a:moveTo>
                  <a:lnTo>
                    <a:pt x="1368" y="15195"/>
                  </a:lnTo>
                  <a:lnTo>
                    <a:pt x="5046" y="15835"/>
                  </a:lnTo>
                  <a:lnTo>
                    <a:pt x="18166" y="16277"/>
                  </a:lnTo>
                  <a:lnTo>
                    <a:pt x="19051" y="630"/>
                  </a:lnTo>
                  <a:lnTo>
                    <a:pt x="11763" y="27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1460329" y="2821108"/>
              <a:ext cx="1027025" cy="375061"/>
            </a:xfrm>
            <a:custGeom>
              <a:avLst/>
              <a:gdLst/>
              <a:ahLst/>
              <a:cxnLst/>
              <a:rect l="l" t="t" r="r" b="b"/>
              <a:pathLst>
                <a:path w="18530" h="6767" extrusionOk="0">
                  <a:moveTo>
                    <a:pt x="18156" y="0"/>
                  </a:moveTo>
                  <a:lnTo>
                    <a:pt x="1643" y="4446"/>
                  </a:lnTo>
                  <a:lnTo>
                    <a:pt x="1" y="5183"/>
                  </a:lnTo>
                  <a:lnTo>
                    <a:pt x="355" y="6767"/>
                  </a:lnTo>
                  <a:lnTo>
                    <a:pt x="18529" y="1702"/>
                  </a:lnTo>
                  <a:lnTo>
                    <a:pt x="181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1393043" y="2849468"/>
              <a:ext cx="1057010" cy="357048"/>
            </a:xfrm>
            <a:custGeom>
              <a:avLst/>
              <a:gdLst/>
              <a:ahLst/>
              <a:cxnLst/>
              <a:rect l="l" t="t" r="r" b="b"/>
              <a:pathLst>
                <a:path w="19071" h="6442" extrusionOk="0">
                  <a:moveTo>
                    <a:pt x="17162" y="0"/>
                  </a:moveTo>
                  <a:lnTo>
                    <a:pt x="15363" y="472"/>
                  </a:lnTo>
                  <a:lnTo>
                    <a:pt x="14133" y="1151"/>
                  </a:lnTo>
                  <a:lnTo>
                    <a:pt x="13278" y="1033"/>
                  </a:lnTo>
                  <a:lnTo>
                    <a:pt x="11399" y="1525"/>
                  </a:lnTo>
                  <a:lnTo>
                    <a:pt x="10091" y="2262"/>
                  </a:lnTo>
                  <a:lnTo>
                    <a:pt x="9304" y="2075"/>
                  </a:lnTo>
                  <a:lnTo>
                    <a:pt x="7613" y="2518"/>
                  </a:lnTo>
                  <a:lnTo>
                    <a:pt x="6216" y="3256"/>
                  </a:lnTo>
                  <a:lnTo>
                    <a:pt x="5518" y="3069"/>
                  </a:lnTo>
                  <a:lnTo>
                    <a:pt x="89" y="4505"/>
                  </a:lnTo>
                  <a:lnTo>
                    <a:pt x="1" y="6147"/>
                  </a:lnTo>
                  <a:lnTo>
                    <a:pt x="905" y="6442"/>
                  </a:lnTo>
                  <a:lnTo>
                    <a:pt x="4171" y="5518"/>
                  </a:lnTo>
                  <a:lnTo>
                    <a:pt x="5626" y="4839"/>
                  </a:lnTo>
                  <a:lnTo>
                    <a:pt x="6305" y="4918"/>
                  </a:lnTo>
                  <a:lnTo>
                    <a:pt x="7996" y="4446"/>
                  </a:lnTo>
                  <a:lnTo>
                    <a:pt x="9472" y="3816"/>
                  </a:lnTo>
                  <a:lnTo>
                    <a:pt x="10131" y="3846"/>
                  </a:lnTo>
                  <a:lnTo>
                    <a:pt x="12009" y="3315"/>
                  </a:lnTo>
                  <a:lnTo>
                    <a:pt x="13710" y="2272"/>
                  </a:lnTo>
                  <a:lnTo>
                    <a:pt x="14143" y="2715"/>
                  </a:lnTo>
                  <a:lnTo>
                    <a:pt x="15943" y="2213"/>
                  </a:lnTo>
                  <a:lnTo>
                    <a:pt x="17231" y="1426"/>
                  </a:lnTo>
                  <a:lnTo>
                    <a:pt x="18077" y="1603"/>
                  </a:lnTo>
                  <a:lnTo>
                    <a:pt x="19070" y="1328"/>
                  </a:lnTo>
                  <a:lnTo>
                    <a:pt x="18815" y="256"/>
                  </a:lnTo>
                  <a:lnTo>
                    <a:pt x="17792" y="590"/>
                  </a:lnTo>
                  <a:lnTo>
                    <a:pt x="171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1336343" y="3181963"/>
              <a:ext cx="1197623" cy="922327"/>
            </a:xfrm>
            <a:custGeom>
              <a:avLst/>
              <a:gdLst/>
              <a:ahLst/>
              <a:cxnLst/>
              <a:rect l="l" t="t" r="r" b="b"/>
              <a:pathLst>
                <a:path w="21608" h="16641" extrusionOk="0">
                  <a:moveTo>
                    <a:pt x="1034" y="0"/>
                  </a:moveTo>
                  <a:lnTo>
                    <a:pt x="1" y="15815"/>
                  </a:lnTo>
                  <a:lnTo>
                    <a:pt x="20841" y="16641"/>
                  </a:lnTo>
                  <a:lnTo>
                    <a:pt x="21460" y="5036"/>
                  </a:lnTo>
                  <a:lnTo>
                    <a:pt x="21510" y="4013"/>
                  </a:lnTo>
                  <a:lnTo>
                    <a:pt x="21608" y="2312"/>
                  </a:lnTo>
                  <a:lnTo>
                    <a:pt x="21401" y="1299"/>
                  </a:lnTo>
                  <a:lnTo>
                    <a:pt x="20251" y="817"/>
                  </a:lnTo>
                  <a:lnTo>
                    <a:pt x="18559" y="748"/>
                  </a:lnTo>
                  <a:lnTo>
                    <a:pt x="18195" y="1466"/>
                  </a:lnTo>
                  <a:lnTo>
                    <a:pt x="16533" y="659"/>
                  </a:lnTo>
                  <a:lnTo>
                    <a:pt x="14851" y="591"/>
                  </a:lnTo>
                  <a:lnTo>
                    <a:pt x="14517" y="1240"/>
                  </a:lnTo>
                  <a:lnTo>
                    <a:pt x="12835" y="502"/>
                  </a:lnTo>
                  <a:lnTo>
                    <a:pt x="10888" y="414"/>
                  </a:lnTo>
                  <a:lnTo>
                    <a:pt x="10711" y="1348"/>
                  </a:lnTo>
                  <a:lnTo>
                    <a:pt x="8872" y="335"/>
                  </a:lnTo>
                  <a:lnTo>
                    <a:pt x="7023" y="256"/>
                  </a:lnTo>
                  <a:lnTo>
                    <a:pt x="6393" y="777"/>
                  </a:lnTo>
                  <a:lnTo>
                    <a:pt x="4997" y="168"/>
                  </a:lnTo>
                  <a:lnTo>
                    <a:pt x="10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1587996" y="3693236"/>
              <a:ext cx="60469" cy="61189"/>
            </a:xfrm>
            <a:custGeom>
              <a:avLst/>
              <a:gdLst/>
              <a:ahLst/>
              <a:cxnLst/>
              <a:rect l="l" t="t" r="r" b="b"/>
              <a:pathLst>
                <a:path w="1091" h="1104" extrusionOk="0">
                  <a:moveTo>
                    <a:pt x="158" y="109"/>
                  </a:moveTo>
                  <a:lnTo>
                    <a:pt x="483" y="119"/>
                  </a:lnTo>
                  <a:cubicBezTo>
                    <a:pt x="489" y="118"/>
                    <a:pt x="495" y="118"/>
                    <a:pt x="501" y="118"/>
                  </a:cubicBezTo>
                  <a:cubicBezTo>
                    <a:pt x="1090" y="118"/>
                    <a:pt x="1069" y="1007"/>
                    <a:pt x="506" y="1007"/>
                  </a:cubicBezTo>
                  <a:cubicBezTo>
                    <a:pt x="486" y="1007"/>
                    <a:pt x="465" y="1006"/>
                    <a:pt x="443" y="1004"/>
                  </a:cubicBezTo>
                  <a:lnTo>
                    <a:pt x="119" y="994"/>
                  </a:lnTo>
                  <a:lnTo>
                    <a:pt x="158" y="109"/>
                  </a:lnTo>
                  <a:close/>
                  <a:moveTo>
                    <a:pt x="50" y="1"/>
                  </a:moveTo>
                  <a:lnTo>
                    <a:pt x="1" y="1082"/>
                  </a:lnTo>
                  <a:lnTo>
                    <a:pt x="443" y="1102"/>
                  </a:lnTo>
                  <a:cubicBezTo>
                    <a:pt x="458" y="1103"/>
                    <a:pt x="473" y="1103"/>
                    <a:pt x="487" y="1103"/>
                  </a:cubicBezTo>
                  <a:cubicBezTo>
                    <a:pt x="817" y="1103"/>
                    <a:pt x="1034" y="892"/>
                    <a:pt x="1053" y="591"/>
                  </a:cubicBezTo>
                  <a:cubicBezTo>
                    <a:pt x="1063" y="266"/>
                    <a:pt x="837" y="30"/>
                    <a:pt x="492" y="20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3"/>
            <p:cNvSpPr/>
            <p:nvPr/>
          </p:nvSpPr>
          <p:spPr>
            <a:xfrm>
              <a:off x="1665425" y="3696506"/>
              <a:ext cx="9311" cy="60025"/>
            </a:xfrm>
            <a:custGeom>
              <a:avLst/>
              <a:gdLst/>
              <a:ahLst/>
              <a:cxnLst/>
              <a:rect l="l" t="t" r="r" b="b"/>
              <a:pathLst>
                <a:path w="168" h="1083" extrusionOk="0">
                  <a:moveTo>
                    <a:pt x="49" y="1"/>
                  </a:moveTo>
                  <a:lnTo>
                    <a:pt x="0" y="1082"/>
                  </a:lnTo>
                  <a:lnTo>
                    <a:pt x="118" y="1082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1698126" y="3698169"/>
              <a:ext cx="49661" cy="62187"/>
            </a:xfrm>
            <a:custGeom>
              <a:avLst/>
              <a:gdLst/>
              <a:ahLst/>
              <a:cxnLst/>
              <a:rect l="l" t="t" r="r" b="b"/>
              <a:pathLst>
                <a:path w="896" h="1122" extrusionOk="0">
                  <a:moveTo>
                    <a:pt x="158" y="98"/>
                  </a:moveTo>
                  <a:lnTo>
                    <a:pt x="443" y="108"/>
                  </a:lnTo>
                  <a:cubicBezTo>
                    <a:pt x="659" y="118"/>
                    <a:pt x="777" y="226"/>
                    <a:pt x="767" y="393"/>
                  </a:cubicBezTo>
                  <a:cubicBezTo>
                    <a:pt x="758" y="556"/>
                    <a:pt x="659" y="652"/>
                    <a:pt x="476" y="652"/>
                  </a:cubicBezTo>
                  <a:cubicBezTo>
                    <a:pt x="459" y="652"/>
                    <a:pt x="442" y="651"/>
                    <a:pt x="423" y="649"/>
                  </a:cubicBezTo>
                  <a:lnTo>
                    <a:pt x="138" y="639"/>
                  </a:lnTo>
                  <a:lnTo>
                    <a:pt x="158" y="98"/>
                  </a:lnTo>
                  <a:close/>
                  <a:moveTo>
                    <a:pt x="49" y="0"/>
                  </a:moveTo>
                  <a:lnTo>
                    <a:pt x="0" y="1082"/>
                  </a:lnTo>
                  <a:lnTo>
                    <a:pt x="118" y="1082"/>
                  </a:lnTo>
                  <a:lnTo>
                    <a:pt x="128" y="738"/>
                  </a:lnTo>
                  <a:lnTo>
                    <a:pt x="423" y="747"/>
                  </a:lnTo>
                  <a:lnTo>
                    <a:pt x="512" y="747"/>
                  </a:lnTo>
                  <a:lnTo>
                    <a:pt x="748" y="1111"/>
                  </a:lnTo>
                  <a:lnTo>
                    <a:pt x="866" y="1121"/>
                  </a:lnTo>
                  <a:lnTo>
                    <a:pt x="620" y="738"/>
                  </a:lnTo>
                  <a:cubicBezTo>
                    <a:pt x="777" y="698"/>
                    <a:pt x="885" y="561"/>
                    <a:pt x="885" y="403"/>
                  </a:cubicBezTo>
                  <a:cubicBezTo>
                    <a:pt x="895" y="167"/>
                    <a:pt x="728" y="30"/>
                    <a:pt x="453" y="10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1766798" y="3700330"/>
              <a:ext cx="43675" cy="62187"/>
            </a:xfrm>
            <a:custGeom>
              <a:avLst/>
              <a:gdLst/>
              <a:ahLst/>
              <a:cxnLst/>
              <a:rect l="l" t="t" r="r" b="b"/>
              <a:pathLst>
                <a:path w="788" h="1122" extrusionOk="0">
                  <a:moveTo>
                    <a:pt x="50" y="0"/>
                  </a:moveTo>
                  <a:lnTo>
                    <a:pt x="1" y="1092"/>
                  </a:lnTo>
                  <a:lnTo>
                    <a:pt x="768" y="1122"/>
                  </a:lnTo>
                  <a:lnTo>
                    <a:pt x="768" y="1023"/>
                  </a:lnTo>
                  <a:lnTo>
                    <a:pt x="119" y="994"/>
                  </a:lnTo>
                  <a:lnTo>
                    <a:pt x="138" y="590"/>
                  </a:lnTo>
                  <a:lnTo>
                    <a:pt x="699" y="610"/>
                  </a:lnTo>
                  <a:lnTo>
                    <a:pt x="699" y="522"/>
                  </a:lnTo>
                  <a:lnTo>
                    <a:pt x="138" y="492"/>
                  </a:lnTo>
                  <a:lnTo>
                    <a:pt x="158" y="109"/>
                  </a:lnTo>
                  <a:lnTo>
                    <a:pt x="787" y="138"/>
                  </a:lnTo>
                  <a:lnTo>
                    <a:pt x="787" y="4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1823997" y="3703545"/>
              <a:ext cx="56755" cy="61245"/>
            </a:xfrm>
            <a:custGeom>
              <a:avLst/>
              <a:gdLst/>
              <a:ahLst/>
              <a:cxnLst/>
              <a:rect l="l" t="t" r="r" b="b"/>
              <a:pathLst>
                <a:path w="1024" h="1105" extrusionOk="0">
                  <a:moveTo>
                    <a:pt x="594" y="0"/>
                  </a:moveTo>
                  <a:cubicBezTo>
                    <a:pt x="296" y="0"/>
                    <a:pt x="50" y="230"/>
                    <a:pt x="41" y="532"/>
                  </a:cubicBezTo>
                  <a:cubicBezTo>
                    <a:pt x="21" y="847"/>
                    <a:pt x="277" y="1103"/>
                    <a:pt x="581" y="1103"/>
                  </a:cubicBezTo>
                  <a:cubicBezTo>
                    <a:pt x="595" y="1104"/>
                    <a:pt x="608" y="1104"/>
                    <a:pt x="620" y="1104"/>
                  </a:cubicBezTo>
                  <a:cubicBezTo>
                    <a:pt x="762" y="1104"/>
                    <a:pt x="885" y="1055"/>
                    <a:pt x="985" y="955"/>
                  </a:cubicBezTo>
                  <a:lnTo>
                    <a:pt x="916" y="887"/>
                  </a:lnTo>
                  <a:cubicBezTo>
                    <a:pt x="844" y="959"/>
                    <a:pt x="739" y="1006"/>
                    <a:pt x="624" y="1006"/>
                  </a:cubicBezTo>
                  <a:cubicBezTo>
                    <a:pt x="613" y="1006"/>
                    <a:pt x="602" y="1005"/>
                    <a:pt x="591" y="1005"/>
                  </a:cubicBezTo>
                  <a:cubicBezTo>
                    <a:pt x="1" y="985"/>
                    <a:pt x="30" y="109"/>
                    <a:pt x="602" y="109"/>
                  </a:cubicBezTo>
                  <a:cubicBezTo>
                    <a:pt x="611" y="109"/>
                    <a:pt x="621" y="109"/>
                    <a:pt x="631" y="110"/>
                  </a:cubicBezTo>
                  <a:cubicBezTo>
                    <a:pt x="749" y="110"/>
                    <a:pt x="867" y="159"/>
                    <a:pt x="945" y="247"/>
                  </a:cubicBezTo>
                  <a:lnTo>
                    <a:pt x="1024" y="178"/>
                  </a:lnTo>
                  <a:cubicBezTo>
                    <a:pt x="926" y="70"/>
                    <a:pt x="778" y="1"/>
                    <a:pt x="631" y="1"/>
                  </a:cubicBezTo>
                  <a:cubicBezTo>
                    <a:pt x="618" y="1"/>
                    <a:pt x="606" y="0"/>
                    <a:pt x="594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1890563" y="3705762"/>
              <a:ext cx="48552" cy="61134"/>
            </a:xfrm>
            <a:custGeom>
              <a:avLst/>
              <a:gdLst/>
              <a:ahLst/>
              <a:cxnLst/>
              <a:rect l="l" t="t" r="r" b="b"/>
              <a:pathLst>
                <a:path w="876" h="1103" extrusionOk="0">
                  <a:moveTo>
                    <a:pt x="0" y="1"/>
                  </a:moveTo>
                  <a:lnTo>
                    <a:pt x="0" y="99"/>
                  </a:lnTo>
                  <a:lnTo>
                    <a:pt x="384" y="109"/>
                  </a:lnTo>
                  <a:lnTo>
                    <a:pt x="344" y="1102"/>
                  </a:lnTo>
                  <a:lnTo>
                    <a:pt x="452" y="1102"/>
                  </a:lnTo>
                  <a:lnTo>
                    <a:pt x="492" y="119"/>
                  </a:lnTo>
                  <a:lnTo>
                    <a:pt x="875" y="129"/>
                  </a:lnTo>
                  <a:lnTo>
                    <a:pt x="875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1946654" y="3706704"/>
              <a:ext cx="75544" cy="63462"/>
            </a:xfrm>
            <a:custGeom>
              <a:avLst/>
              <a:gdLst/>
              <a:ahLst/>
              <a:cxnLst/>
              <a:rect l="l" t="t" r="r" b="b"/>
              <a:pathLst>
                <a:path w="1363" h="1145" extrusionOk="0">
                  <a:moveTo>
                    <a:pt x="605" y="128"/>
                  </a:moveTo>
                  <a:cubicBezTo>
                    <a:pt x="848" y="128"/>
                    <a:pt x="1077" y="323"/>
                    <a:pt x="1063" y="603"/>
                  </a:cubicBezTo>
                  <a:cubicBezTo>
                    <a:pt x="1054" y="847"/>
                    <a:pt x="857" y="1037"/>
                    <a:pt x="625" y="1037"/>
                  </a:cubicBezTo>
                  <a:cubicBezTo>
                    <a:pt x="614" y="1037"/>
                    <a:pt x="602" y="1037"/>
                    <a:pt x="591" y="1036"/>
                  </a:cubicBezTo>
                  <a:cubicBezTo>
                    <a:pt x="178" y="1026"/>
                    <a:pt x="1" y="525"/>
                    <a:pt x="296" y="249"/>
                  </a:cubicBezTo>
                  <a:cubicBezTo>
                    <a:pt x="389" y="165"/>
                    <a:pt x="498" y="128"/>
                    <a:pt x="605" y="128"/>
                  </a:cubicBezTo>
                  <a:close/>
                  <a:moveTo>
                    <a:pt x="611" y="0"/>
                  </a:moveTo>
                  <a:cubicBezTo>
                    <a:pt x="320" y="0"/>
                    <a:pt x="40" y="223"/>
                    <a:pt x="40" y="564"/>
                  </a:cubicBezTo>
                  <a:cubicBezTo>
                    <a:pt x="21" y="879"/>
                    <a:pt x="267" y="1144"/>
                    <a:pt x="581" y="1144"/>
                  </a:cubicBezTo>
                  <a:cubicBezTo>
                    <a:pt x="589" y="1145"/>
                    <a:pt x="597" y="1145"/>
                    <a:pt x="605" y="1145"/>
                  </a:cubicBezTo>
                  <a:cubicBezTo>
                    <a:pt x="1101" y="1145"/>
                    <a:pt x="1363" y="539"/>
                    <a:pt x="1024" y="180"/>
                  </a:cubicBezTo>
                  <a:cubicBezTo>
                    <a:pt x="906" y="56"/>
                    <a:pt x="757" y="0"/>
                    <a:pt x="611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2031177" y="3711748"/>
              <a:ext cx="49661" cy="62242"/>
            </a:xfrm>
            <a:custGeom>
              <a:avLst/>
              <a:gdLst/>
              <a:ahLst/>
              <a:cxnLst/>
              <a:rect l="l" t="t" r="r" b="b"/>
              <a:pathLst>
                <a:path w="896" h="1123" extrusionOk="0">
                  <a:moveTo>
                    <a:pt x="158" y="99"/>
                  </a:moveTo>
                  <a:lnTo>
                    <a:pt x="443" y="109"/>
                  </a:lnTo>
                  <a:cubicBezTo>
                    <a:pt x="659" y="119"/>
                    <a:pt x="767" y="227"/>
                    <a:pt x="767" y="394"/>
                  </a:cubicBezTo>
                  <a:cubicBezTo>
                    <a:pt x="758" y="556"/>
                    <a:pt x="659" y="652"/>
                    <a:pt x="476" y="652"/>
                  </a:cubicBezTo>
                  <a:cubicBezTo>
                    <a:pt x="459" y="652"/>
                    <a:pt x="442" y="652"/>
                    <a:pt x="423" y="650"/>
                  </a:cubicBezTo>
                  <a:lnTo>
                    <a:pt x="138" y="640"/>
                  </a:lnTo>
                  <a:lnTo>
                    <a:pt x="158" y="99"/>
                  </a:lnTo>
                  <a:close/>
                  <a:moveTo>
                    <a:pt x="50" y="1"/>
                  </a:moveTo>
                  <a:lnTo>
                    <a:pt x="0" y="1083"/>
                  </a:lnTo>
                  <a:lnTo>
                    <a:pt x="118" y="1083"/>
                  </a:lnTo>
                  <a:lnTo>
                    <a:pt x="138" y="739"/>
                  </a:lnTo>
                  <a:lnTo>
                    <a:pt x="423" y="748"/>
                  </a:lnTo>
                  <a:lnTo>
                    <a:pt x="512" y="748"/>
                  </a:lnTo>
                  <a:lnTo>
                    <a:pt x="748" y="1112"/>
                  </a:lnTo>
                  <a:lnTo>
                    <a:pt x="866" y="1122"/>
                  </a:lnTo>
                  <a:lnTo>
                    <a:pt x="866" y="1122"/>
                  </a:lnTo>
                  <a:lnTo>
                    <a:pt x="620" y="739"/>
                  </a:lnTo>
                  <a:cubicBezTo>
                    <a:pt x="777" y="699"/>
                    <a:pt x="886" y="562"/>
                    <a:pt x="886" y="404"/>
                  </a:cubicBezTo>
                  <a:cubicBezTo>
                    <a:pt x="895" y="168"/>
                    <a:pt x="728" y="30"/>
                    <a:pt x="453" y="11"/>
                  </a:cubicBezTo>
                  <a:lnTo>
                    <a:pt x="5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1477788" y="3435939"/>
              <a:ext cx="933800" cy="32756"/>
            </a:xfrm>
            <a:custGeom>
              <a:avLst/>
              <a:gdLst/>
              <a:ahLst/>
              <a:cxnLst/>
              <a:rect l="l" t="t" r="r" b="b"/>
              <a:pathLst>
                <a:path w="16848" h="591" fill="none" extrusionOk="0">
                  <a:moveTo>
                    <a:pt x="0" y="1"/>
                  </a:moveTo>
                  <a:lnTo>
                    <a:pt x="16847" y="591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1475072" y="3614187"/>
              <a:ext cx="957245" cy="34973"/>
            </a:xfrm>
            <a:custGeom>
              <a:avLst/>
              <a:gdLst/>
              <a:ahLst/>
              <a:cxnLst/>
              <a:rect l="l" t="t" r="r" b="b"/>
              <a:pathLst>
                <a:path w="17271" h="631" fill="none" extrusionOk="0">
                  <a:moveTo>
                    <a:pt x="0" y="1"/>
                  </a:moveTo>
                  <a:lnTo>
                    <a:pt x="17270" y="630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1803744" y="3449574"/>
              <a:ext cx="9866" cy="178302"/>
            </a:xfrm>
            <a:custGeom>
              <a:avLst/>
              <a:gdLst/>
              <a:ahLst/>
              <a:cxnLst/>
              <a:rect l="l" t="t" r="r" b="b"/>
              <a:pathLst>
                <a:path w="178" h="3217" fill="none" extrusionOk="0">
                  <a:moveTo>
                    <a:pt x="178" y="1"/>
                  </a:moveTo>
                  <a:lnTo>
                    <a:pt x="1" y="321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2174429" y="3463208"/>
              <a:ext cx="8757" cy="177194"/>
            </a:xfrm>
            <a:custGeom>
              <a:avLst/>
              <a:gdLst/>
              <a:ahLst/>
              <a:cxnLst/>
              <a:rect l="l" t="t" r="r" b="b"/>
              <a:pathLst>
                <a:path w="158" h="3197" fill="none" extrusionOk="0">
                  <a:moveTo>
                    <a:pt x="158" y="1"/>
                  </a:moveTo>
                  <a:lnTo>
                    <a:pt x="0" y="3197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1461992" y="3816433"/>
              <a:ext cx="949042" cy="35472"/>
            </a:xfrm>
            <a:custGeom>
              <a:avLst/>
              <a:gdLst/>
              <a:ahLst/>
              <a:cxnLst/>
              <a:rect l="l" t="t" r="r" b="b"/>
              <a:pathLst>
                <a:path w="17123" h="640" fill="none" extrusionOk="0">
                  <a:moveTo>
                    <a:pt x="0" y="1"/>
                  </a:moveTo>
                  <a:lnTo>
                    <a:pt x="17123" y="640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1471802" y="3328581"/>
              <a:ext cx="1061333" cy="42566"/>
            </a:xfrm>
            <a:custGeom>
              <a:avLst/>
              <a:gdLst/>
              <a:ahLst/>
              <a:cxnLst/>
              <a:rect l="l" t="t" r="r" b="b"/>
              <a:pathLst>
                <a:path w="19149" h="768" fill="none" extrusionOk="0">
                  <a:moveTo>
                    <a:pt x="0" y="0"/>
                  </a:moveTo>
                  <a:lnTo>
                    <a:pt x="5036" y="197"/>
                  </a:lnTo>
                  <a:lnTo>
                    <a:pt x="7052" y="276"/>
                  </a:lnTo>
                  <a:lnTo>
                    <a:pt x="8901" y="355"/>
                  </a:lnTo>
                  <a:lnTo>
                    <a:pt x="10907" y="433"/>
                  </a:lnTo>
                  <a:lnTo>
                    <a:pt x="10907" y="433"/>
                  </a:lnTo>
                  <a:lnTo>
                    <a:pt x="12854" y="512"/>
                  </a:lnTo>
                  <a:lnTo>
                    <a:pt x="14861" y="591"/>
                  </a:lnTo>
                  <a:lnTo>
                    <a:pt x="16542" y="659"/>
                  </a:lnTo>
                  <a:lnTo>
                    <a:pt x="18558" y="738"/>
                  </a:lnTo>
                  <a:lnTo>
                    <a:pt x="19149" y="768"/>
                  </a:lnTo>
                </a:path>
              </a:pathLst>
            </a:custGeom>
            <a:noFill/>
            <a:ln w="9525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1617848" y="3192844"/>
              <a:ext cx="244812" cy="151033"/>
            </a:xfrm>
            <a:custGeom>
              <a:avLst/>
              <a:gdLst/>
              <a:ahLst/>
              <a:cxnLst/>
              <a:rect l="l" t="t" r="r" b="b"/>
              <a:pathLst>
                <a:path w="4417" h="2725" extrusionOk="0">
                  <a:moveTo>
                    <a:pt x="1" y="1"/>
                  </a:moveTo>
                  <a:lnTo>
                    <a:pt x="2401" y="2646"/>
                  </a:lnTo>
                  <a:lnTo>
                    <a:pt x="4417" y="2725"/>
                  </a:lnTo>
                  <a:lnTo>
                    <a:pt x="2027" y="8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1832621" y="3202100"/>
              <a:ext cx="243704" cy="150534"/>
            </a:xfrm>
            <a:custGeom>
              <a:avLst/>
              <a:gdLst/>
              <a:ahLst/>
              <a:cxnLst/>
              <a:rect l="l" t="t" r="r" b="b"/>
              <a:pathLst>
                <a:path w="4397" h="2716" extrusionOk="0">
                  <a:moveTo>
                    <a:pt x="1" y="1"/>
                  </a:moveTo>
                  <a:lnTo>
                    <a:pt x="2391" y="2637"/>
                  </a:lnTo>
                  <a:lnTo>
                    <a:pt x="4397" y="2715"/>
                  </a:lnTo>
                  <a:lnTo>
                    <a:pt x="4397" y="2715"/>
                  </a:lnTo>
                  <a:lnTo>
                    <a:pt x="2017" y="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2052327" y="3211412"/>
              <a:ext cx="243149" cy="149925"/>
            </a:xfrm>
            <a:custGeom>
              <a:avLst/>
              <a:gdLst/>
              <a:ahLst/>
              <a:cxnLst/>
              <a:rect l="l" t="t" r="r" b="b"/>
              <a:pathLst>
                <a:path w="4387" h="2705" extrusionOk="0">
                  <a:moveTo>
                    <a:pt x="0" y="0"/>
                  </a:moveTo>
                  <a:lnTo>
                    <a:pt x="2380" y="2626"/>
                  </a:lnTo>
                  <a:lnTo>
                    <a:pt x="4387" y="2705"/>
                  </a:lnTo>
                  <a:lnTo>
                    <a:pt x="2016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2257290" y="3220114"/>
              <a:ext cx="243149" cy="149426"/>
            </a:xfrm>
            <a:custGeom>
              <a:avLst/>
              <a:gdLst/>
              <a:ahLst/>
              <a:cxnLst/>
              <a:rect l="l" t="t" r="r" b="b"/>
              <a:pathLst>
                <a:path w="4387" h="2696" extrusionOk="0">
                  <a:moveTo>
                    <a:pt x="0" y="0"/>
                  </a:moveTo>
                  <a:lnTo>
                    <a:pt x="2370" y="2616"/>
                  </a:lnTo>
                  <a:lnTo>
                    <a:pt x="4386" y="2695"/>
                  </a:lnTo>
                  <a:lnTo>
                    <a:pt x="4386" y="2695"/>
                  </a:lnTo>
                  <a:lnTo>
                    <a:pt x="2026" y="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2463306" y="3228815"/>
              <a:ext cx="79091" cy="82916"/>
            </a:xfrm>
            <a:custGeom>
              <a:avLst/>
              <a:gdLst/>
              <a:ahLst/>
              <a:cxnLst/>
              <a:rect l="l" t="t" r="r" b="b"/>
              <a:pathLst>
                <a:path w="1427" h="1496" extrusionOk="0">
                  <a:moveTo>
                    <a:pt x="1" y="1"/>
                  </a:moveTo>
                  <a:lnTo>
                    <a:pt x="1358" y="1496"/>
                  </a:lnTo>
                  <a:lnTo>
                    <a:pt x="1427" y="6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1628767" y="2990598"/>
              <a:ext cx="190828" cy="166330"/>
            </a:xfrm>
            <a:custGeom>
              <a:avLst/>
              <a:gdLst/>
              <a:ahLst/>
              <a:cxnLst/>
              <a:rect l="l" t="t" r="r" b="b"/>
              <a:pathLst>
                <a:path w="3443" h="3001" extrusionOk="0">
                  <a:moveTo>
                    <a:pt x="3443" y="1"/>
                  </a:moveTo>
                  <a:lnTo>
                    <a:pt x="1348" y="552"/>
                  </a:lnTo>
                  <a:lnTo>
                    <a:pt x="1" y="3001"/>
                  </a:lnTo>
                  <a:lnTo>
                    <a:pt x="2135" y="2401"/>
                  </a:lnTo>
                  <a:lnTo>
                    <a:pt x="34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1840824" y="2935561"/>
              <a:ext cx="188667" cy="161952"/>
            </a:xfrm>
            <a:custGeom>
              <a:avLst/>
              <a:gdLst/>
              <a:ahLst/>
              <a:cxnLst/>
              <a:rect l="l" t="t" r="r" b="b"/>
              <a:pathLst>
                <a:path w="3404" h="2922" extrusionOk="0">
                  <a:moveTo>
                    <a:pt x="3403" y="1"/>
                  </a:moveTo>
                  <a:lnTo>
                    <a:pt x="1308" y="551"/>
                  </a:lnTo>
                  <a:lnTo>
                    <a:pt x="0" y="2922"/>
                  </a:lnTo>
                  <a:lnTo>
                    <a:pt x="0" y="2922"/>
                  </a:lnTo>
                  <a:lnTo>
                    <a:pt x="2135" y="2322"/>
                  </a:lnTo>
                  <a:lnTo>
                    <a:pt x="34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2063191" y="2877254"/>
              <a:ext cx="185951" cy="157573"/>
            </a:xfrm>
            <a:custGeom>
              <a:avLst/>
              <a:gdLst/>
              <a:ahLst/>
              <a:cxnLst/>
              <a:rect l="l" t="t" r="r" b="b"/>
              <a:pathLst>
                <a:path w="3355" h="2843" extrusionOk="0">
                  <a:moveTo>
                    <a:pt x="3355" y="0"/>
                  </a:moveTo>
                  <a:lnTo>
                    <a:pt x="1270" y="561"/>
                  </a:lnTo>
                  <a:lnTo>
                    <a:pt x="1" y="2843"/>
                  </a:lnTo>
                  <a:lnTo>
                    <a:pt x="1" y="2843"/>
                  </a:lnTo>
                  <a:lnTo>
                    <a:pt x="2135" y="2243"/>
                  </a:lnTo>
                  <a:lnTo>
                    <a:pt x="33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2281234" y="2829255"/>
              <a:ext cx="159236" cy="144548"/>
            </a:xfrm>
            <a:custGeom>
              <a:avLst/>
              <a:gdLst/>
              <a:ahLst/>
              <a:cxnLst/>
              <a:rect l="l" t="t" r="r" b="b"/>
              <a:pathLst>
                <a:path w="2873" h="2608" extrusionOk="0">
                  <a:moveTo>
                    <a:pt x="2715" y="1"/>
                  </a:moveTo>
                  <a:lnTo>
                    <a:pt x="1220" y="394"/>
                  </a:lnTo>
                  <a:lnTo>
                    <a:pt x="1" y="2607"/>
                  </a:lnTo>
                  <a:lnTo>
                    <a:pt x="2135" y="1997"/>
                  </a:lnTo>
                  <a:lnTo>
                    <a:pt x="2873" y="650"/>
                  </a:lnTo>
                  <a:lnTo>
                    <a:pt x="27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1563498" y="3493206"/>
              <a:ext cx="40349" cy="51268"/>
            </a:xfrm>
            <a:custGeom>
              <a:avLst/>
              <a:gdLst/>
              <a:ahLst/>
              <a:cxnLst/>
              <a:rect l="l" t="t" r="r" b="b"/>
              <a:pathLst>
                <a:path w="728" h="925" extrusionOk="0">
                  <a:moveTo>
                    <a:pt x="128" y="89"/>
                  </a:moveTo>
                  <a:lnTo>
                    <a:pt x="364" y="99"/>
                  </a:lnTo>
                  <a:cubicBezTo>
                    <a:pt x="541" y="99"/>
                    <a:pt x="630" y="187"/>
                    <a:pt x="630" y="335"/>
                  </a:cubicBezTo>
                  <a:cubicBezTo>
                    <a:pt x="620" y="465"/>
                    <a:pt x="532" y="542"/>
                    <a:pt x="373" y="542"/>
                  </a:cubicBezTo>
                  <a:cubicBezTo>
                    <a:pt x="364" y="542"/>
                    <a:pt x="354" y="542"/>
                    <a:pt x="344" y="541"/>
                  </a:cubicBezTo>
                  <a:lnTo>
                    <a:pt x="108" y="531"/>
                  </a:lnTo>
                  <a:lnTo>
                    <a:pt x="128" y="89"/>
                  </a:lnTo>
                  <a:close/>
                  <a:moveTo>
                    <a:pt x="39" y="0"/>
                  </a:moveTo>
                  <a:lnTo>
                    <a:pt x="0" y="895"/>
                  </a:lnTo>
                  <a:lnTo>
                    <a:pt x="89" y="895"/>
                  </a:lnTo>
                  <a:lnTo>
                    <a:pt x="108" y="610"/>
                  </a:lnTo>
                  <a:lnTo>
                    <a:pt x="344" y="620"/>
                  </a:lnTo>
                  <a:lnTo>
                    <a:pt x="413" y="620"/>
                  </a:lnTo>
                  <a:lnTo>
                    <a:pt x="610" y="915"/>
                  </a:lnTo>
                  <a:lnTo>
                    <a:pt x="718" y="925"/>
                  </a:lnTo>
                  <a:lnTo>
                    <a:pt x="502" y="610"/>
                  </a:lnTo>
                  <a:cubicBezTo>
                    <a:pt x="630" y="580"/>
                    <a:pt x="718" y="462"/>
                    <a:pt x="718" y="335"/>
                  </a:cubicBezTo>
                  <a:cubicBezTo>
                    <a:pt x="728" y="138"/>
                    <a:pt x="590" y="30"/>
                    <a:pt x="364" y="2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1614711" y="3494259"/>
              <a:ext cx="61522" cy="51878"/>
            </a:xfrm>
            <a:custGeom>
              <a:avLst/>
              <a:gdLst/>
              <a:ahLst/>
              <a:cxnLst/>
              <a:rect l="l" t="t" r="r" b="b"/>
              <a:pathLst>
                <a:path w="1110" h="936" extrusionOk="0">
                  <a:moveTo>
                    <a:pt x="493" y="113"/>
                  </a:moveTo>
                  <a:cubicBezTo>
                    <a:pt x="688" y="113"/>
                    <a:pt x="873" y="269"/>
                    <a:pt x="866" y="502"/>
                  </a:cubicBezTo>
                  <a:cubicBezTo>
                    <a:pt x="857" y="697"/>
                    <a:pt x="699" y="848"/>
                    <a:pt x="516" y="848"/>
                  </a:cubicBezTo>
                  <a:cubicBezTo>
                    <a:pt x="505" y="848"/>
                    <a:pt x="494" y="848"/>
                    <a:pt x="483" y="847"/>
                  </a:cubicBezTo>
                  <a:cubicBezTo>
                    <a:pt x="148" y="837"/>
                    <a:pt x="1" y="434"/>
                    <a:pt x="246" y="207"/>
                  </a:cubicBezTo>
                  <a:cubicBezTo>
                    <a:pt x="321" y="142"/>
                    <a:pt x="408" y="113"/>
                    <a:pt x="493" y="113"/>
                  </a:cubicBezTo>
                  <a:close/>
                  <a:moveTo>
                    <a:pt x="492" y="0"/>
                  </a:moveTo>
                  <a:cubicBezTo>
                    <a:pt x="256" y="0"/>
                    <a:pt x="30" y="182"/>
                    <a:pt x="30" y="463"/>
                  </a:cubicBezTo>
                  <a:cubicBezTo>
                    <a:pt x="10" y="719"/>
                    <a:pt x="217" y="935"/>
                    <a:pt x="473" y="935"/>
                  </a:cubicBezTo>
                  <a:cubicBezTo>
                    <a:pt x="477" y="935"/>
                    <a:pt x="481" y="935"/>
                    <a:pt x="485" y="935"/>
                  </a:cubicBezTo>
                  <a:cubicBezTo>
                    <a:pt x="900" y="935"/>
                    <a:pt x="1109" y="450"/>
                    <a:pt x="827" y="148"/>
                  </a:cubicBezTo>
                  <a:cubicBezTo>
                    <a:pt x="731" y="46"/>
                    <a:pt x="610" y="0"/>
                    <a:pt x="492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1683383" y="3498084"/>
              <a:ext cx="32756" cy="50215"/>
            </a:xfrm>
            <a:custGeom>
              <a:avLst/>
              <a:gdLst/>
              <a:ahLst/>
              <a:cxnLst/>
              <a:rect l="l" t="t" r="r" b="b"/>
              <a:pathLst>
                <a:path w="591" h="906" extrusionOk="0">
                  <a:moveTo>
                    <a:pt x="40" y="1"/>
                  </a:moveTo>
                  <a:lnTo>
                    <a:pt x="1" y="886"/>
                  </a:lnTo>
                  <a:lnTo>
                    <a:pt x="591" y="906"/>
                  </a:lnTo>
                  <a:lnTo>
                    <a:pt x="591" y="827"/>
                  </a:lnTo>
                  <a:lnTo>
                    <a:pt x="99" y="807"/>
                  </a:lnTo>
                  <a:lnTo>
                    <a:pt x="13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1730273" y="3500301"/>
              <a:ext cx="32756" cy="50160"/>
            </a:xfrm>
            <a:custGeom>
              <a:avLst/>
              <a:gdLst/>
              <a:ahLst/>
              <a:cxnLst/>
              <a:rect l="l" t="t" r="r" b="b"/>
              <a:pathLst>
                <a:path w="591" h="905" extrusionOk="0">
                  <a:moveTo>
                    <a:pt x="40" y="0"/>
                  </a:moveTo>
                  <a:lnTo>
                    <a:pt x="1" y="875"/>
                  </a:lnTo>
                  <a:lnTo>
                    <a:pt x="591" y="905"/>
                  </a:lnTo>
                  <a:lnTo>
                    <a:pt x="591" y="826"/>
                  </a:lnTo>
                  <a:lnTo>
                    <a:pt x="99" y="806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1844228" y="3507229"/>
              <a:ext cx="37079" cy="49827"/>
            </a:xfrm>
            <a:custGeom>
              <a:avLst/>
              <a:gdLst/>
              <a:ahLst/>
              <a:cxnLst/>
              <a:rect l="l" t="t" r="r" b="b"/>
              <a:pathLst>
                <a:path w="669" h="899" extrusionOk="0">
                  <a:moveTo>
                    <a:pt x="335" y="1"/>
                  </a:moveTo>
                  <a:cubicBezTo>
                    <a:pt x="141" y="1"/>
                    <a:pt x="39" y="111"/>
                    <a:pt x="39" y="229"/>
                  </a:cubicBezTo>
                  <a:cubicBezTo>
                    <a:pt x="30" y="554"/>
                    <a:pt x="580" y="426"/>
                    <a:pt x="570" y="672"/>
                  </a:cubicBezTo>
                  <a:cubicBezTo>
                    <a:pt x="570" y="760"/>
                    <a:pt x="492" y="819"/>
                    <a:pt x="325" y="819"/>
                  </a:cubicBezTo>
                  <a:cubicBezTo>
                    <a:pt x="216" y="819"/>
                    <a:pt x="118" y="770"/>
                    <a:pt x="39" y="701"/>
                  </a:cubicBezTo>
                  <a:lnTo>
                    <a:pt x="0" y="770"/>
                  </a:lnTo>
                  <a:cubicBezTo>
                    <a:pt x="79" y="849"/>
                    <a:pt x="197" y="898"/>
                    <a:pt x="315" y="898"/>
                  </a:cubicBezTo>
                  <a:cubicBezTo>
                    <a:pt x="324" y="898"/>
                    <a:pt x="334" y="898"/>
                    <a:pt x="343" y="898"/>
                  </a:cubicBezTo>
                  <a:cubicBezTo>
                    <a:pt x="551" y="898"/>
                    <a:pt x="659" y="794"/>
                    <a:pt x="659" y="672"/>
                  </a:cubicBezTo>
                  <a:cubicBezTo>
                    <a:pt x="669" y="357"/>
                    <a:pt x="118" y="475"/>
                    <a:pt x="128" y="229"/>
                  </a:cubicBezTo>
                  <a:cubicBezTo>
                    <a:pt x="137" y="146"/>
                    <a:pt x="198" y="81"/>
                    <a:pt x="343" y="81"/>
                  </a:cubicBezTo>
                  <a:cubicBezTo>
                    <a:pt x="353" y="81"/>
                    <a:pt x="363" y="81"/>
                    <a:pt x="374" y="82"/>
                  </a:cubicBezTo>
                  <a:cubicBezTo>
                    <a:pt x="462" y="82"/>
                    <a:pt x="541" y="111"/>
                    <a:pt x="620" y="160"/>
                  </a:cubicBezTo>
                  <a:lnTo>
                    <a:pt x="649" y="91"/>
                  </a:lnTo>
                  <a:cubicBezTo>
                    <a:pt x="570" y="32"/>
                    <a:pt x="482" y="3"/>
                    <a:pt x="384" y="3"/>
                  </a:cubicBezTo>
                  <a:cubicBezTo>
                    <a:pt x="367" y="1"/>
                    <a:pt x="351" y="1"/>
                    <a:pt x="33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1892004" y="3508947"/>
              <a:ext cx="46003" cy="50326"/>
            </a:xfrm>
            <a:custGeom>
              <a:avLst/>
              <a:gdLst/>
              <a:ahLst/>
              <a:cxnLst/>
              <a:rect l="l" t="t" r="r" b="b"/>
              <a:pathLst>
                <a:path w="830" h="908" extrusionOk="0">
                  <a:moveTo>
                    <a:pt x="480" y="0"/>
                  </a:moveTo>
                  <a:cubicBezTo>
                    <a:pt x="239" y="0"/>
                    <a:pt x="33" y="190"/>
                    <a:pt x="33" y="434"/>
                  </a:cubicBezTo>
                  <a:cubicBezTo>
                    <a:pt x="13" y="690"/>
                    <a:pt x="220" y="906"/>
                    <a:pt x="476" y="906"/>
                  </a:cubicBezTo>
                  <a:cubicBezTo>
                    <a:pt x="487" y="907"/>
                    <a:pt x="499" y="908"/>
                    <a:pt x="511" y="908"/>
                  </a:cubicBezTo>
                  <a:cubicBezTo>
                    <a:pt x="619" y="908"/>
                    <a:pt x="730" y="868"/>
                    <a:pt x="810" y="788"/>
                  </a:cubicBezTo>
                  <a:lnTo>
                    <a:pt x="751" y="729"/>
                  </a:lnTo>
                  <a:cubicBezTo>
                    <a:pt x="689" y="782"/>
                    <a:pt x="604" y="819"/>
                    <a:pt x="516" y="819"/>
                  </a:cubicBezTo>
                  <a:cubicBezTo>
                    <a:pt x="506" y="819"/>
                    <a:pt x="496" y="819"/>
                    <a:pt x="485" y="818"/>
                  </a:cubicBezTo>
                  <a:cubicBezTo>
                    <a:pt x="0" y="798"/>
                    <a:pt x="22" y="80"/>
                    <a:pt x="496" y="80"/>
                  </a:cubicBezTo>
                  <a:cubicBezTo>
                    <a:pt x="502" y="80"/>
                    <a:pt x="508" y="80"/>
                    <a:pt x="515" y="80"/>
                  </a:cubicBezTo>
                  <a:cubicBezTo>
                    <a:pt x="613" y="80"/>
                    <a:pt x="702" y="129"/>
                    <a:pt x="771" y="208"/>
                  </a:cubicBezTo>
                  <a:lnTo>
                    <a:pt x="830" y="149"/>
                  </a:lnTo>
                  <a:cubicBezTo>
                    <a:pt x="751" y="60"/>
                    <a:pt x="633" y="1"/>
                    <a:pt x="515" y="1"/>
                  </a:cubicBezTo>
                  <a:cubicBezTo>
                    <a:pt x="503" y="0"/>
                    <a:pt x="491" y="0"/>
                    <a:pt x="48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1953249" y="3511164"/>
              <a:ext cx="36026" cy="50769"/>
            </a:xfrm>
            <a:custGeom>
              <a:avLst/>
              <a:gdLst/>
              <a:ahLst/>
              <a:cxnLst/>
              <a:rect l="l" t="t" r="r" b="b"/>
              <a:pathLst>
                <a:path w="650" h="916" extrusionOk="0">
                  <a:moveTo>
                    <a:pt x="30" y="1"/>
                  </a:moveTo>
                  <a:lnTo>
                    <a:pt x="0" y="886"/>
                  </a:lnTo>
                  <a:lnTo>
                    <a:pt x="620" y="915"/>
                  </a:lnTo>
                  <a:lnTo>
                    <a:pt x="620" y="827"/>
                  </a:lnTo>
                  <a:lnTo>
                    <a:pt x="108" y="807"/>
                  </a:lnTo>
                  <a:lnTo>
                    <a:pt x="118" y="483"/>
                  </a:lnTo>
                  <a:lnTo>
                    <a:pt x="580" y="502"/>
                  </a:lnTo>
                  <a:lnTo>
                    <a:pt x="580" y="414"/>
                  </a:lnTo>
                  <a:lnTo>
                    <a:pt x="118" y="404"/>
                  </a:lnTo>
                  <a:lnTo>
                    <a:pt x="128" y="79"/>
                  </a:lnTo>
                  <a:lnTo>
                    <a:pt x="649" y="99"/>
                  </a:lnTo>
                  <a:lnTo>
                    <a:pt x="649" y="20"/>
                  </a:lnTo>
                  <a:lnTo>
                    <a:pt x="3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2005017" y="3513880"/>
              <a:ext cx="43121" cy="50215"/>
            </a:xfrm>
            <a:custGeom>
              <a:avLst/>
              <a:gdLst/>
              <a:ahLst/>
              <a:cxnLst/>
              <a:rect l="l" t="t" r="r" b="b"/>
              <a:pathLst>
                <a:path w="778" h="906" extrusionOk="0">
                  <a:moveTo>
                    <a:pt x="40" y="1"/>
                  </a:moveTo>
                  <a:lnTo>
                    <a:pt x="0" y="886"/>
                  </a:lnTo>
                  <a:lnTo>
                    <a:pt x="99" y="886"/>
                  </a:lnTo>
                  <a:lnTo>
                    <a:pt x="128" y="168"/>
                  </a:lnTo>
                  <a:lnTo>
                    <a:pt x="669" y="906"/>
                  </a:lnTo>
                  <a:lnTo>
                    <a:pt x="738" y="906"/>
                  </a:lnTo>
                  <a:lnTo>
                    <a:pt x="777" y="21"/>
                  </a:lnTo>
                  <a:lnTo>
                    <a:pt x="689" y="21"/>
                  </a:lnTo>
                  <a:lnTo>
                    <a:pt x="659" y="739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2067703" y="3515543"/>
              <a:ext cx="35472" cy="50769"/>
            </a:xfrm>
            <a:custGeom>
              <a:avLst/>
              <a:gdLst/>
              <a:ahLst/>
              <a:cxnLst/>
              <a:rect l="l" t="t" r="r" b="b"/>
              <a:pathLst>
                <a:path w="640" h="916" extrusionOk="0">
                  <a:moveTo>
                    <a:pt x="30" y="0"/>
                  </a:moveTo>
                  <a:lnTo>
                    <a:pt x="0" y="895"/>
                  </a:lnTo>
                  <a:lnTo>
                    <a:pt x="630" y="915"/>
                  </a:lnTo>
                  <a:lnTo>
                    <a:pt x="630" y="836"/>
                  </a:lnTo>
                  <a:lnTo>
                    <a:pt x="99" y="817"/>
                  </a:lnTo>
                  <a:lnTo>
                    <a:pt x="118" y="482"/>
                  </a:lnTo>
                  <a:lnTo>
                    <a:pt x="571" y="502"/>
                  </a:lnTo>
                  <a:lnTo>
                    <a:pt x="571" y="423"/>
                  </a:lnTo>
                  <a:lnTo>
                    <a:pt x="118" y="404"/>
                  </a:lnTo>
                  <a:lnTo>
                    <a:pt x="128" y="89"/>
                  </a:lnTo>
                  <a:lnTo>
                    <a:pt x="640" y="109"/>
                  </a:lnTo>
                  <a:lnTo>
                    <a:pt x="640" y="3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2210478" y="3513270"/>
              <a:ext cx="46391" cy="50381"/>
            </a:xfrm>
            <a:custGeom>
              <a:avLst/>
              <a:gdLst/>
              <a:ahLst/>
              <a:cxnLst/>
              <a:rect l="l" t="t" r="r" b="b"/>
              <a:pathLst>
                <a:path w="837" h="909" extrusionOk="0">
                  <a:moveTo>
                    <a:pt x="478" y="1"/>
                  </a:moveTo>
                  <a:cubicBezTo>
                    <a:pt x="246" y="1"/>
                    <a:pt x="40" y="191"/>
                    <a:pt x="31" y="435"/>
                  </a:cubicBezTo>
                  <a:cubicBezTo>
                    <a:pt x="21" y="691"/>
                    <a:pt x="227" y="907"/>
                    <a:pt x="483" y="907"/>
                  </a:cubicBezTo>
                  <a:cubicBezTo>
                    <a:pt x="495" y="908"/>
                    <a:pt x="507" y="908"/>
                    <a:pt x="518" y="908"/>
                  </a:cubicBezTo>
                  <a:cubicBezTo>
                    <a:pt x="624" y="908"/>
                    <a:pt x="728" y="869"/>
                    <a:pt x="807" y="789"/>
                  </a:cubicBezTo>
                  <a:lnTo>
                    <a:pt x="748" y="730"/>
                  </a:lnTo>
                  <a:cubicBezTo>
                    <a:pt x="680" y="799"/>
                    <a:pt x="581" y="828"/>
                    <a:pt x="483" y="828"/>
                  </a:cubicBezTo>
                  <a:cubicBezTo>
                    <a:pt x="1" y="799"/>
                    <a:pt x="29" y="90"/>
                    <a:pt x="485" y="90"/>
                  </a:cubicBezTo>
                  <a:cubicBezTo>
                    <a:pt x="494" y="90"/>
                    <a:pt x="503" y="90"/>
                    <a:pt x="512" y="91"/>
                  </a:cubicBezTo>
                  <a:cubicBezTo>
                    <a:pt x="611" y="91"/>
                    <a:pt x="709" y="130"/>
                    <a:pt x="778" y="199"/>
                  </a:cubicBezTo>
                  <a:lnTo>
                    <a:pt x="837" y="150"/>
                  </a:lnTo>
                  <a:cubicBezTo>
                    <a:pt x="758" y="51"/>
                    <a:pt x="640" y="2"/>
                    <a:pt x="512" y="2"/>
                  </a:cubicBezTo>
                  <a:cubicBezTo>
                    <a:pt x="501" y="1"/>
                    <a:pt x="490" y="1"/>
                    <a:pt x="4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2271003" y="3514988"/>
              <a:ext cx="42566" cy="49716"/>
            </a:xfrm>
            <a:custGeom>
              <a:avLst/>
              <a:gdLst/>
              <a:ahLst/>
              <a:cxnLst/>
              <a:rect l="l" t="t" r="r" b="b"/>
              <a:pathLst>
                <a:path w="768" h="897" extrusionOk="0">
                  <a:moveTo>
                    <a:pt x="40" y="1"/>
                  </a:moveTo>
                  <a:lnTo>
                    <a:pt x="11" y="502"/>
                  </a:lnTo>
                  <a:cubicBezTo>
                    <a:pt x="1" y="758"/>
                    <a:pt x="138" y="886"/>
                    <a:pt x="365" y="896"/>
                  </a:cubicBezTo>
                  <a:cubicBezTo>
                    <a:pt x="373" y="896"/>
                    <a:pt x="382" y="896"/>
                    <a:pt x="390" y="896"/>
                  </a:cubicBezTo>
                  <a:cubicBezTo>
                    <a:pt x="601" y="896"/>
                    <a:pt x="729" y="778"/>
                    <a:pt x="748" y="532"/>
                  </a:cubicBezTo>
                  <a:lnTo>
                    <a:pt x="768" y="20"/>
                  </a:lnTo>
                  <a:lnTo>
                    <a:pt x="669" y="20"/>
                  </a:lnTo>
                  <a:lnTo>
                    <a:pt x="650" y="522"/>
                  </a:lnTo>
                  <a:cubicBezTo>
                    <a:pt x="640" y="727"/>
                    <a:pt x="551" y="818"/>
                    <a:pt x="390" y="818"/>
                  </a:cubicBezTo>
                  <a:cubicBezTo>
                    <a:pt x="382" y="818"/>
                    <a:pt x="373" y="817"/>
                    <a:pt x="365" y="817"/>
                  </a:cubicBezTo>
                  <a:cubicBezTo>
                    <a:pt x="197" y="817"/>
                    <a:pt x="99" y="709"/>
                    <a:pt x="109" y="502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2325541" y="3517150"/>
              <a:ext cx="39851" cy="50215"/>
            </a:xfrm>
            <a:custGeom>
              <a:avLst/>
              <a:gdLst/>
              <a:ahLst/>
              <a:cxnLst/>
              <a:rect l="l" t="t" r="r" b="b"/>
              <a:pathLst>
                <a:path w="719" h="906" extrusionOk="0">
                  <a:moveTo>
                    <a:pt x="0" y="1"/>
                  </a:moveTo>
                  <a:lnTo>
                    <a:pt x="0" y="80"/>
                  </a:lnTo>
                  <a:lnTo>
                    <a:pt x="305" y="89"/>
                  </a:lnTo>
                  <a:lnTo>
                    <a:pt x="276" y="906"/>
                  </a:lnTo>
                  <a:lnTo>
                    <a:pt x="374" y="906"/>
                  </a:lnTo>
                  <a:lnTo>
                    <a:pt x="403" y="99"/>
                  </a:lnTo>
                  <a:lnTo>
                    <a:pt x="718" y="109"/>
                  </a:lnTo>
                  <a:lnTo>
                    <a:pt x="718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2748968" y="1467847"/>
              <a:ext cx="63240" cy="181406"/>
            </a:xfrm>
            <a:custGeom>
              <a:avLst/>
              <a:gdLst/>
              <a:ahLst/>
              <a:cxnLst/>
              <a:rect l="l" t="t" r="r" b="b"/>
              <a:pathLst>
                <a:path w="1141" h="3273" extrusionOk="0">
                  <a:moveTo>
                    <a:pt x="527" y="0"/>
                  </a:moveTo>
                  <a:cubicBezTo>
                    <a:pt x="238" y="0"/>
                    <a:pt x="0" y="232"/>
                    <a:pt x="0" y="538"/>
                  </a:cubicBezTo>
                  <a:lnTo>
                    <a:pt x="30" y="2750"/>
                  </a:lnTo>
                  <a:cubicBezTo>
                    <a:pt x="30" y="3026"/>
                    <a:pt x="246" y="3252"/>
                    <a:pt x="521" y="3272"/>
                  </a:cubicBezTo>
                  <a:lnTo>
                    <a:pt x="561" y="3272"/>
                  </a:lnTo>
                  <a:cubicBezTo>
                    <a:pt x="573" y="3272"/>
                    <a:pt x="584" y="3273"/>
                    <a:pt x="596" y="3273"/>
                  </a:cubicBezTo>
                  <a:cubicBezTo>
                    <a:pt x="895" y="3273"/>
                    <a:pt x="1141" y="3033"/>
                    <a:pt x="1131" y="2721"/>
                  </a:cubicBezTo>
                  <a:lnTo>
                    <a:pt x="1072" y="508"/>
                  </a:lnTo>
                  <a:cubicBezTo>
                    <a:pt x="1062" y="252"/>
                    <a:pt x="866" y="36"/>
                    <a:pt x="610" y="7"/>
                  </a:cubicBezTo>
                  <a:cubicBezTo>
                    <a:pt x="582" y="2"/>
                    <a:pt x="554" y="0"/>
                    <a:pt x="527" y="0"/>
                  </a:cubicBez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2752737" y="1343307"/>
              <a:ext cx="56755" cy="100541"/>
            </a:xfrm>
            <a:custGeom>
              <a:avLst/>
              <a:gdLst/>
              <a:ahLst/>
              <a:cxnLst/>
              <a:rect l="l" t="t" r="r" b="b"/>
              <a:pathLst>
                <a:path w="1024" h="1814" extrusionOk="0">
                  <a:moveTo>
                    <a:pt x="531" y="1"/>
                  </a:moveTo>
                  <a:cubicBezTo>
                    <a:pt x="525" y="1"/>
                    <a:pt x="519" y="1"/>
                    <a:pt x="512" y="1"/>
                  </a:cubicBezTo>
                  <a:cubicBezTo>
                    <a:pt x="276" y="11"/>
                    <a:pt x="89" y="188"/>
                    <a:pt x="80" y="414"/>
                  </a:cubicBezTo>
                  <a:lnTo>
                    <a:pt x="11" y="1319"/>
                  </a:lnTo>
                  <a:cubicBezTo>
                    <a:pt x="1" y="1555"/>
                    <a:pt x="168" y="1762"/>
                    <a:pt x="404" y="1791"/>
                  </a:cubicBezTo>
                  <a:lnTo>
                    <a:pt x="503" y="1811"/>
                  </a:lnTo>
                  <a:cubicBezTo>
                    <a:pt x="519" y="1813"/>
                    <a:pt x="536" y="1814"/>
                    <a:pt x="553" y="1814"/>
                  </a:cubicBezTo>
                  <a:cubicBezTo>
                    <a:pt x="807" y="1814"/>
                    <a:pt x="1023" y="1607"/>
                    <a:pt x="1014" y="1339"/>
                  </a:cubicBezTo>
                  <a:lnTo>
                    <a:pt x="984" y="434"/>
                  </a:lnTo>
                  <a:cubicBezTo>
                    <a:pt x="975" y="185"/>
                    <a:pt x="769" y="1"/>
                    <a:pt x="531" y="1"/>
                  </a:cubicBez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3238429" y="1509471"/>
              <a:ext cx="467233" cy="694642"/>
            </a:xfrm>
            <a:custGeom>
              <a:avLst/>
              <a:gdLst/>
              <a:ahLst/>
              <a:cxnLst/>
              <a:rect l="l" t="t" r="r" b="b"/>
              <a:pathLst>
                <a:path w="8430" h="12533" extrusionOk="0">
                  <a:moveTo>
                    <a:pt x="3035" y="3504"/>
                  </a:moveTo>
                  <a:cubicBezTo>
                    <a:pt x="3407" y="3505"/>
                    <a:pt x="3769" y="3593"/>
                    <a:pt x="4102" y="3750"/>
                  </a:cubicBezTo>
                  <a:cubicBezTo>
                    <a:pt x="4063" y="3907"/>
                    <a:pt x="4013" y="4055"/>
                    <a:pt x="3954" y="4202"/>
                  </a:cubicBezTo>
                  <a:cubicBezTo>
                    <a:pt x="3650" y="4901"/>
                    <a:pt x="2951" y="5392"/>
                    <a:pt x="2253" y="5392"/>
                  </a:cubicBezTo>
                  <a:lnTo>
                    <a:pt x="2243" y="5392"/>
                  </a:lnTo>
                  <a:cubicBezTo>
                    <a:pt x="2228" y="5393"/>
                    <a:pt x="2213" y="5394"/>
                    <a:pt x="2198" y="5394"/>
                  </a:cubicBezTo>
                  <a:cubicBezTo>
                    <a:pt x="2036" y="5394"/>
                    <a:pt x="1876" y="5346"/>
                    <a:pt x="1732" y="5265"/>
                  </a:cubicBezTo>
                  <a:cubicBezTo>
                    <a:pt x="1456" y="5078"/>
                    <a:pt x="1358" y="4635"/>
                    <a:pt x="1525" y="4291"/>
                  </a:cubicBezTo>
                  <a:cubicBezTo>
                    <a:pt x="1673" y="3966"/>
                    <a:pt x="2007" y="3711"/>
                    <a:pt x="2440" y="3593"/>
                  </a:cubicBezTo>
                  <a:cubicBezTo>
                    <a:pt x="2625" y="3534"/>
                    <a:pt x="2830" y="3505"/>
                    <a:pt x="3035" y="3504"/>
                  </a:cubicBezTo>
                  <a:close/>
                  <a:moveTo>
                    <a:pt x="4959" y="7260"/>
                  </a:moveTo>
                  <a:cubicBezTo>
                    <a:pt x="4981" y="7260"/>
                    <a:pt x="5004" y="7260"/>
                    <a:pt x="5026" y="7261"/>
                  </a:cubicBezTo>
                  <a:lnTo>
                    <a:pt x="5017" y="7261"/>
                  </a:lnTo>
                  <a:cubicBezTo>
                    <a:pt x="5312" y="7261"/>
                    <a:pt x="5607" y="7300"/>
                    <a:pt x="5882" y="7399"/>
                  </a:cubicBezTo>
                  <a:cubicBezTo>
                    <a:pt x="5872" y="7487"/>
                    <a:pt x="5862" y="7586"/>
                    <a:pt x="5843" y="7684"/>
                  </a:cubicBezTo>
                  <a:cubicBezTo>
                    <a:pt x="5764" y="8244"/>
                    <a:pt x="5538" y="9012"/>
                    <a:pt x="4948" y="9444"/>
                  </a:cubicBezTo>
                  <a:cubicBezTo>
                    <a:pt x="4711" y="9604"/>
                    <a:pt x="4428" y="9694"/>
                    <a:pt x="4143" y="9694"/>
                  </a:cubicBezTo>
                  <a:cubicBezTo>
                    <a:pt x="4060" y="9694"/>
                    <a:pt x="3977" y="9686"/>
                    <a:pt x="3895" y="9671"/>
                  </a:cubicBezTo>
                  <a:cubicBezTo>
                    <a:pt x="3640" y="9631"/>
                    <a:pt x="3404" y="9484"/>
                    <a:pt x="3256" y="9267"/>
                  </a:cubicBezTo>
                  <a:cubicBezTo>
                    <a:pt x="3109" y="9021"/>
                    <a:pt x="3079" y="8717"/>
                    <a:pt x="3187" y="8441"/>
                  </a:cubicBezTo>
                  <a:cubicBezTo>
                    <a:pt x="3364" y="7949"/>
                    <a:pt x="3748" y="7576"/>
                    <a:pt x="4240" y="7389"/>
                  </a:cubicBezTo>
                  <a:cubicBezTo>
                    <a:pt x="4465" y="7308"/>
                    <a:pt x="4714" y="7260"/>
                    <a:pt x="4959" y="7260"/>
                  </a:cubicBezTo>
                  <a:close/>
                  <a:moveTo>
                    <a:pt x="1551" y="1"/>
                  </a:moveTo>
                  <a:cubicBezTo>
                    <a:pt x="1043" y="1"/>
                    <a:pt x="548" y="152"/>
                    <a:pt x="158" y="446"/>
                  </a:cubicBezTo>
                  <a:cubicBezTo>
                    <a:pt x="0" y="548"/>
                    <a:pt x="109" y="752"/>
                    <a:pt x="249" y="752"/>
                  </a:cubicBezTo>
                  <a:cubicBezTo>
                    <a:pt x="284" y="752"/>
                    <a:pt x="320" y="740"/>
                    <a:pt x="355" y="711"/>
                  </a:cubicBezTo>
                  <a:cubicBezTo>
                    <a:pt x="690" y="460"/>
                    <a:pt x="1116" y="329"/>
                    <a:pt x="1553" y="329"/>
                  </a:cubicBezTo>
                  <a:cubicBezTo>
                    <a:pt x="1835" y="329"/>
                    <a:pt x="2121" y="383"/>
                    <a:pt x="2391" y="495"/>
                  </a:cubicBezTo>
                  <a:cubicBezTo>
                    <a:pt x="3059" y="790"/>
                    <a:pt x="3590" y="1340"/>
                    <a:pt x="3876" y="2019"/>
                  </a:cubicBezTo>
                  <a:cubicBezTo>
                    <a:pt x="4072" y="2452"/>
                    <a:pt x="4161" y="2934"/>
                    <a:pt x="4141" y="3416"/>
                  </a:cubicBezTo>
                  <a:cubicBezTo>
                    <a:pt x="3795" y="3260"/>
                    <a:pt x="3423" y="3185"/>
                    <a:pt x="3052" y="3185"/>
                  </a:cubicBezTo>
                  <a:cubicBezTo>
                    <a:pt x="2812" y="3185"/>
                    <a:pt x="2573" y="3216"/>
                    <a:pt x="2341" y="3278"/>
                  </a:cubicBezTo>
                  <a:cubicBezTo>
                    <a:pt x="1820" y="3425"/>
                    <a:pt x="1407" y="3750"/>
                    <a:pt x="1220" y="4153"/>
                  </a:cubicBezTo>
                  <a:cubicBezTo>
                    <a:pt x="984" y="4655"/>
                    <a:pt x="1132" y="5265"/>
                    <a:pt x="1545" y="5540"/>
                  </a:cubicBezTo>
                  <a:cubicBezTo>
                    <a:pt x="1738" y="5660"/>
                    <a:pt x="1966" y="5728"/>
                    <a:pt x="2189" y="5728"/>
                  </a:cubicBezTo>
                  <a:cubicBezTo>
                    <a:pt x="2204" y="5728"/>
                    <a:pt x="2218" y="5727"/>
                    <a:pt x="2233" y="5727"/>
                  </a:cubicBezTo>
                  <a:lnTo>
                    <a:pt x="2243" y="5727"/>
                  </a:lnTo>
                  <a:cubicBezTo>
                    <a:pt x="3069" y="5727"/>
                    <a:pt x="3895" y="5156"/>
                    <a:pt x="4249" y="4340"/>
                  </a:cubicBezTo>
                  <a:cubicBezTo>
                    <a:pt x="4308" y="4202"/>
                    <a:pt x="4358" y="4055"/>
                    <a:pt x="4397" y="3907"/>
                  </a:cubicBezTo>
                  <a:cubicBezTo>
                    <a:pt x="4702" y="4094"/>
                    <a:pt x="4967" y="4340"/>
                    <a:pt x="5184" y="4635"/>
                  </a:cubicBezTo>
                  <a:cubicBezTo>
                    <a:pt x="5675" y="5274"/>
                    <a:pt x="5921" y="6140"/>
                    <a:pt x="5892" y="7064"/>
                  </a:cubicBezTo>
                  <a:cubicBezTo>
                    <a:pt x="5609" y="6978"/>
                    <a:pt x="5318" y="6934"/>
                    <a:pt x="5027" y="6934"/>
                  </a:cubicBezTo>
                  <a:cubicBezTo>
                    <a:pt x="4720" y="6934"/>
                    <a:pt x="4414" y="6983"/>
                    <a:pt x="4122" y="7084"/>
                  </a:cubicBezTo>
                  <a:cubicBezTo>
                    <a:pt x="3541" y="7300"/>
                    <a:pt x="3079" y="7763"/>
                    <a:pt x="2863" y="8343"/>
                  </a:cubicBezTo>
                  <a:cubicBezTo>
                    <a:pt x="2725" y="8707"/>
                    <a:pt x="2774" y="9110"/>
                    <a:pt x="2971" y="9444"/>
                  </a:cubicBezTo>
                  <a:cubicBezTo>
                    <a:pt x="3177" y="9739"/>
                    <a:pt x="3482" y="9936"/>
                    <a:pt x="3836" y="9995"/>
                  </a:cubicBezTo>
                  <a:cubicBezTo>
                    <a:pt x="3938" y="10013"/>
                    <a:pt x="4040" y="10021"/>
                    <a:pt x="4141" y="10021"/>
                  </a:cubicBezTo>
                  <a:cubicBezTo>
                    <a:pt x="4495" y="10021"/>
                    <a:pt x="4844" y="9916"/>
                    <a:pt x="5135" y="9710"/>
                  </a:cubicBezTo>
                  <a:cubicBezTo>
                    <a:pt x="5823" y="9218"/>
                    <a:pt x="6079" y="8362"/>
                    <a:pt x="6167" y="7733"/>
                  </a:cubicBezTo>
                  <a:cubicBezTo>
                    <a:pt x="6177" y="7654"/>
                    <a:pt x="6187" y="7586"/>
                    <a:pt x="6197" y="7517"/>
                  </a:cubicBezTo>
                  <a:cubicBezTo>
                    <a:pt x="6738" y="7763"/>
                    <a:pt x="7180" y="8166"/>
                    <a:pt x="7475" y="8677"/>
                  </a:cubicBezTo>
                  <a:cubicBezTo>
                    <a:pt x="8085" y="9749"/>
                    <a:pt x="7947" y="11224"/>
                    <a:pt x="7141" y="12267"/>
                  </a:cubicBezTo>
                  <a:cubicBezTo>
                    <a:pt x="7082" y="12336"/>
                    <a:pt x="7092" y="12434"/>
                    <a:pt x="7170" y="12493"/>
                  </a:cubicBezTo>
                  <a:cubicBezTo>
                    <a:pt x="7200" y="12513"/>
                    <a:pt x="7229" y="12532"/>
                    <a:pt x="7269" y="12532"/>
                  </a:cubicBezTo>
                  <a:cubicBezTo>
                    <a:pt x="7318" y="12523"/>
                    <a:pt x="7357" y="12503"/>
                    <a:pt x="7387" y="12473"/>
                  </a:cubicBezTo>
                  <a:cubicBezTo>
                    <a:pt x="8282" y="11333"/>
                    <a:pt x="8429" y="9700"/>
                    <a:pt x="7751" y="8510"/>
                  </a:cubicBezTo>
                  <a:cubicBezTo>
                    <a:pt x="7406" y="7910"/>
                    <a:pt x="6865" y="7438"/>
                    <a:pt x="6216" y="7182"/>
                  </a:cubicBezTo>
                  <a:cubicBezTo>
                    <a:pt x="6266" y="6140"/>
                    <a:pt x="6000" y="5166"/>
                    <a:pt x="5449" y="4438"/>
                  </a:cubicBezTo>
                  <a:cubicBezTo>
                    <a:pt x="5184" y="4075"/>
                    <a:pt x="4840" y="3779"/>
                    <a:pt x="4456" y="3563"/>
                  </a:cubicBezTo>
                  <a:cubicBezTo>
                    <a:pt x="4515" y="2993"/>
                    <a:pt x="4417" y="2412"/>
                    <a:pt x="4181" y="1881"/>
                  </a:cubicBezTo>
                  <a:cubicBezTo>
                    <a:pt x="3856" y="1124"/>
                    <a:pt x="3266" y="524"/>
                    <a:pt x="2518" y="190"/>
                  </a:cubicBezTo>
                  <a:cubicBezTo>
                    <a:pt x="2207" y="63"/>
                    <a:pt x="1876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1309905" y="2164486"/>
              <a:ext cx="247528" cy="448998"/>
            </a:xfrm>
            <a:custGeom>
              <a:avLst/>
              <a:gdLst/>
              <a:ahLst/>
              <a:cxnLst/>
              <a:rect l="l" t="t" r="r" b="b"/>
              <a:pathLst>
                <a:path w="4466" h="8101" extrusionOk="0">
                  <a:moveTo>
                    <a:pt x="2502" y="3105"/>
                  </a:moveTo>
                  <a:cubicBezTo>
                    <a:pt x="2559" y="3105"/>
                    <a:pt x="2614" y="3117"/>
                    <a:pt x="2666" y="3144"/>
                  </a:cubicBezTo>
                  <a:cubicBezTo>
                    <a:pt x="2852" y="3252"/>
                    <a:pt x="2931" y="3478"/>
                    <a:pt x="2862" y="3685"/>
                  </a:cubicBezTo>
                  <a:cubicBezTo>
                    <a:pt x="2784" y="3911"/>
                    <a:pt x="2597" y="4088"/>
                    <a:pt x="2370" y="4166"/>
                  </a:cubicBezTo>
                  <a:cubicBezTo>
                    <a:pt x="2243" y="4216"/>
                    <a:pt x="2105" y="4240"/>
                    <a:pt x="1967" y="4240"/>
                  </a:cubicBezTo>
                  <a:cubicBezTo>
                    <a:pt x="1830" y="4240"/>
                    <a:pt x="1692" y="4216"/>
                    <a:pt x="1564" y="4166"/>
                  </a:cubicBezTo>
                  <a:cubicBezTo>
                    <a:pt x="1633" y="3921"/>
                    <a:pt x="1741" y="3694"/>
                    <a:pt x="1889" y="3498"/>
                  </a:cubicBezTo>
                  <a:cubicBezTo>
                    <a:pt x="2044" y="3280"/>
                    <a:pt x="2286" y="3105"/>
                    <a:pt x="2502" y="3105"/>
                  </a:cubicBezTo>
                  <a:close/>
                  <a:moveTo>
                    <a:pt x="2419" y="1"/>
                  </a:moveTo>
                  <a:cubicBezTo>
                    <a:pt x="1959" y="1"/>
                    <a:pt x="1464" y="234"/>
                    <a:pt x="1033" y="665"/>
                  </a:cubicBezTo>
                  <a:cubicBezTo>
                    <a:pt x="315" y="1373"/>
                    <a:pt x="0" y="2376"/>
                    <a:pt x="236" y="3212"/>
                  </a:cubicBezTo>
                  <a:cubicBezTo>
                    <a:pt x="384" y="3694"/>
                    <a:pt x="718" y="4107"/>
                    <a:pt x="1171" y="4343"/>
                  </a:cubicBezTo>
                  <a:cubicBezTo>
                    <a:pt x="1141" y="4511"/>
                    <a:pt x="1112" y="4668"/>
                    <a:pt x="1102" y="4835"/>
                  </a:cubicBezTo>
                  <a:cubicBezTo>
                    <a:pt x="1033" y="5789"/>
                    <a:pt x="1318" y="6684"/>
                    <a:pt x="1879" y="7294"/>
                  </a:cubicBezTo>
                  <a:cubicBezTo>
                    <a:pt x="2341" y="7795"/>
                    <a:pt x="2980" y="8090"/>
                    <a:pt x="3669" y="8100"/>
                  </a:cubicBezTo>
                  <a:cubicBezTo>
                    <a:pt x="3895" y="8100"/>
                    <a:pt x="4121" y="8061"/>
                    <a:pt x="4337" y="7982"/>
                  </a:cubicBezTo>
                  <a:cubicBezTo>
                    <a:pt x="4426" y="7953"/>
                    <a:pt x="4465" y="7854"/>
                    <a:pt x="4436" y="7776"/>
                  </a:cubicBezTo>
                  <a:cubicBezTo>
                    <a:pt x="4412" y="7705"/>
                    <a:pt x="4350" y="7659"/>
                    <a:pt x="4281" y="7659"/>
                  </a:cubicBezTo>
                  <a:cubicBezTo>
                    <a:pt x="4264" y="7659"/>
                    <a:pt x="4247" y="7662"/>
                    <a:pt x="4229" y="7668"/>
                  </a:cubicBezTo>
                  <a:cubicBezTo>
                    <a:pt x="4051" y="7731"/>
                    <a:pt x="3860" y="7762"/>
                    <a:pt x="3666" y="7762"/>
                  </a:cubicBezTo>
                  <a:cubicBezTo>
                    <a:pt x="3113" y="7762"/>
                    <a:pt x="2532" y="7512"/>
                    <a:pt x="2125" y="7068"/>
                  </a:cubicBezTo>
                  <a:cubicBezTo>
                    <a:pt x="1623" y="6517"/>
                    <a:pt x="1377" y="5720"/>
                    <a:pt x="1436" y="4855"/>
                  </a:cubicBezTo>
                  <a:cubicBezTo>
                    <a:pt x="1446" y="4727"/>
                    <a:pt x="1456" y="4599"/>
                    <a:pt x="1485" y="4481"/>
                  </a:cubicBezTo>
                  <a:cubicBezTo>
                    <a:pt x="1641" y="4533"/>
                    <a:pt x="1805" y="4560"/>
                    <a:pt x="1970" y="4560"/>
                  </a:cubicBezTo>
                  <a:cubicBezTo>
                    <a:pt x="2150" y="4560"/>
                    <a:pt x="2329" y="4528"/>
                    <a:pt x="2498" y="4461"/>
                  </a:cubicBezTo>
                  <a:cubicBezTo>
                    <a:pt x="2823" y="4343"/>
                    <a:pt x="3069" y="4098"/>
                    <a:pt x="3187" y="3773"/>
                  </a:cubicBezTo>
                  <a:cubicBezTo>
                    <a:pt x="3305" y="3409"/>
                    <a:pt x="3147" y="3016"/>
                    <a:pt x="2813" y="2839"/>
                  </a:cubicBezTo>
                  <a:cubicBezTo>
                    <a:pt x="2713" y="2789"/>
                    <a:pt x="2610" y="2767"/>
                    <a:pt x="2508" y="2767"/>
                  </a:cubicBezTo>
                  <a:cubicBezTo>
                    <a:pt x="2169" y="2767"/>
                    <a:pt x="1837" y="3011"/>
                    <a:pt x="1633" y="3291"/>
                  </a:cubicBezTo>
                  <a:cubicBezTo>
                    <a:pt x="1466" y="3507"/>
                    <a:pt x="1348" y="3753"/>
                    <a:pt x="1259" y="4019"/>
                  </a:cubicBezTo>
                  <a:cubicBezTo>
                    <a:pt x="925" y="3812"/>
                    <a:pt x="669" y="3498"/>
                    <a:pt x="561" y="3124"/>
                  </a:cubicBezTo>
                  <a:cubicBezTo>
                    <a:pt x="354" y="2406"/>
                    <a:pt x="630" y="1531"/>
                    <a:pt x="1269" y="891"/>
                  </a:cubicBezTo>
                  <a:cubicBezTo>
                    <a:pt x="1568" y="600"/>
                    <a:pt x="2007" y="329"/>
                    <a:pt x="2443" y="329"/>
                  </a:cubicBezTo>
                  <a:cubicBezTo>
                    <a:pt x="2537" y="329"/>
                    <a:pt x="2632" y="342"/>
                    <a:pt x="2725" y="370"/>
                  </a:cubicBezTo>
                  <a:cubicBezTo>
                    <a:pt x="2745" y="377"/>
                    <a:pt x="2764" y="380"/>
                    <a:pt x="2782" y="380"/>
                  </a:cubicBezTo>
                  <a:cubicBezTo>
                    <a:pt x="2947" y="380"/>
                    <a:pt x="3009" y="119"/>
                    <a:pt x="2823" y="65"/>
                  </a:cubicBezTo>
                  <a:cubicBezTo>
                    <a:pt x="2693" y="22"/>
                    <a:pt x="2558" y="1"/>
                    <a:pt x="24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2665609" y="2704549"/>
              <a:ext cx="318306" cy="302454"/>
            </a:xfrm>
            <a:custGeom>
              <a:avLst/>
              <a:gdLst/>
              <a:ahLst/>
              <a:cxnLst/>
              <a:rect l="l" t="t" r="r" b="b"/>
              <a:pathLst>
                <a:path w="5743" h="5457" extrusionOk="0">
                  <a:moveTo>
                    <a:pt x="2429" y="1612"/>
                  </a:moveTo>
                  <a:cubicBezTo>
                    <a:pt x="2743" y="1621"/>
                    <a:pt x="3038" y="1769"/>
                    <a:pt x="3225" y="2015"/>
                  </a:cubicBezTo>
                  <a:cubicBezTo>
                    <a:pt x="3451" y="2339"/>
                    <a:pt x="3540" y="2733"/>
                    <a:pt x="3471" y="3126"/>
                  </a:cubicBezTo>
                  <a:cubicBezTo>
                    <a:pt x="3309" y="3164"/>
                    <a:pt x="3142" y="3184"/>
                    <a:pt x="2975" y="3184"/>
                  </a:cubicBezTo>
                  <a:cubicBezTo>
                    <a:pt x="2798" y="3184"/>
                    <a:pt x="2620" y="3162"/>
                    <a:pt x="2448" y="3116"/>
                  </a:cubicBezTo>
                  <a:cubicBezTo>
                    <a:pt x="2134" y="3028"/>
                    <a:pt x="1770" y="2802"/>
                    <a:pt x="1681" y="2467"/>
                  </a:cubicBezTo>
                  <a:cubicBezTo>
                    <a:pt x="1602" y="2133"/>
                    <a:pt x="1858" y="1739"/>
                    <a:pt x="2212" y="1641"/>
                  </a:cubicBezTo>
                  <a:cubicBezTo>
                    <a:pt x="2281" y="1621"/>
                    <a:pt x="2360" y="1612"/>
                    <a:pt x="2429" y="1612"/>
                  </a:cubicBezTo>
                  <a:close/>
                  <a:moveTo>
                    <a:pt x="5417" y="1"/>
                  </a:moveTo>
                  <a:cubicBezTo>
                    <a:pt x="5324" y="1"/>
                    <a:pt x="5229" y="73"/>
                    <a:pt x="5251" y="195"/>
                  </a:cubicBezTo>
                  <a:cubicBezTo>
                    <a:pt x="5399" y="1002"/>
                    <a:pt x="5173" y="1838"/>
                    <a:pt x="4632" y="2448"/>
                  </a:cubicBezTo>
                  <a:cubicBezTo>
                    <a:pt x="4396" y="2693"/>
                    <a:pt x="4120" y="2890"/>
                    <a:pt x="3815" y="3008"/>
                  </a:cubicBezTo>
                  <a:cubicBezTo>
                    <a:pt x="3845" y="2585"/>
                    <a:pt x="3727" y="2162"/>
                    <a:pt x="3481" y="1818"/>
                  </a:cubicBezTo>
                  <a:cubicBezTo>
                    <a:pt x="3227" y="1485"/>
                    <a:pt x="2832" y="1293"/>
                    <a:pt x="2421" y="1293"/>
                  </a:cubicBezTo>
                  <a:cubicBezTo>
                    <a:pt x="2322" y="1293"/>
                    <a:pt x="2223" y="1304"/>
                    <a:pt x="2124" y="1326"/>
                  </a:cubicBezTo>
                  <a:cubicBezTo>
                    <a:pt x="1602" y="1474"/>
                    <a:pt x="1248" y="2044"/>
                    <a:pt x="1366" y="2546"/>
                  </a:cubicBezTo>
                  <a:cubicBezTo>
                    <a:pt x="1465" y="2959"/>
                    <a:pt x="1839" y="3284"/>
                    <a:pt x="2370" y="3431"/>
                  </a:cubicBezTo>
                  <a:cubicBezTo>
                    <a:pt x="2559" y="3483"/>
                    <a:pt x="2759" y="3508"/>
                    <a:pt x="2958" y="3508"/>
                  </a:cubicBezTo>
                  <a:cubicBezTo>
                    <a:pt x="3101" y="3508"/>
                    <a:pt x="3243" y="3495"/>
                    <a:pt x="3383" y="3470"/>
                  </a:cubicBezTo>
                  <a:lnTo>
                    <a:pt x="3383" y="3470"/>
                  </a:lnTo>
                  <a:cubicBezTo>
                    <a:pt x="3284" y="3765"/>
                    <a:pt x="3127" y="4041"/>
                    <a:pt x="2940" y="4296"/>
                  </a:cubicBezTo>
                  <a:cubicBezTo>
                    <a:pt x="2745" y="4547"/>
                    <a:pt x="2246" y="5120"/>
                    <a:pt x="1629" y="5120"/>
                  </a:cubicBezTo>
                  <a:cubicBezTo>
                    <a:pt x="1591" y="5120"/>
                    <a:pt x="1553" y="5117"/>
                    <a:pt x="1514" y="5113"/>
                  </a:cubicBezTo>
                  <a:cubicBezTo>
                    <a:pt x="944" y="5054"/>
                    <a:pt x="540" y="4493"/>
                    <a:pt x="353" y="4159"/>
                  </a:cubicBezTo>
                  <a:cubicBezTo>
                    <a:pt x="320" y="4104"/>
                    <a:pt x="271" y="4081"/>
                    <a:pt x="222" y="4081"/>
                  </a:cubicBezTo>
                  <a:cubicBezTo>
                    <a:pt x="111" y="4081"/>
                    <a:pt x="0" y="4197"/>
                    <a:pt x="68" y="4326"/>
                  </a:cubicBezTo>
                  <a:cubicBezTo>
                    <a:pt x="442" y="4985"/>
                    <a:pt x="944" y="5388"/>
                    <a:pt x="1475" y="5447"/>
                  </a:cubicBezTo>
                  <a:cubicBezTo>
                    <a:pt x="1524" y="5447"/>
                    <a:pt x="1573" y="5457"/>
                    <a:pt x="1622" y="5457"/>
                  </a:cubicBezTo>
                  <a:cubicBezTo>
                    <a:pt x="2173" y="5457"/>
                    <a:pt x="2733" y="5103"/>
                    <a:pt x="3196" y="4483"/>
                  </a:cubicBezTo>
                  <a:cubicBezTo>
                    <a:pt x="3451" y="4159"/>
                    <a:pt x="3638" y="3785"/>
                    <a:pt x="3756" y="3382"/>
                  </a:cubicBezTo>
                  <a:cubicBezTo>
                    <a:pt x="4179" y="3244"/>
                    <a:pt x="4563" y="2998"/>
                    <a:pt x="4868" y="2674"/>
                  </a:cubicBezTo>
                  <a:cubicBezTo>
                    <a:pt x="5477" y="1975"/>
                    <a:pt x="5743" y="1041"/>
                    <a:pt x="5576" y="136"/>
                  </a:cubicBezTo>
                  <a:cubicBezTo>
                    <a:pt x="5559" y="43"/>
                    <a:pt x="5488" y="1"/>
                    <a:pt x="5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3"/>
          <p:cNvGrpSpPr/>
          <p:nvPr/>
        </p:nvGrpSpPr>
        <p:grpSpPr>
          <a:xfrm>
            <a:off x="283424" y="3959014"/>
            <a:ext cx="1578583" cy="927297"/>
            <a:chOff x="3285175" y="1554625"/>
            <a:chExt cx="1458275" cy="856625"/>
          </a:xfrm>
        </p:grpSpPr>
        <p:sp>
          <p:nvSpPr>
            <p:cNvPr id="454" name="Google Shape;454;p23"/>
            <p:cNvSpPr/>
            <p:nvPr/>
          </p:nvSpPr>
          <p:spPr>
            <a:xfrm>
              <a:off x="3285175" y="1554625"/>
              <a:ext cx="1458275" cy="856625"/>
            </a:xfrm>
            <a:custGeom>
              <a:avLst/>
              <a:gdLst/>
              <a:ahLst/>
              <a:cxnLst/>
              <a:rect l="l" t="t" r="r" b="b"/>
              <a:pathLst>
                <a:path w="58331" h="34265" extrusionOk="0">
                  <a:moveTo>
                    <a:pt x="49735" y="0"/>
                  </a:moveTo>
                  <a:cubicBezTo>
                    <a:pt x="49686" y="0"/>
                    <a:pt x="49637" y="10"/>
                    <a:pt x="49578" y="20"/>
                  </a:cubicBezTo>
                  <a:lnTo>
                    <a:pt x="12766" y="5331"/>
                  </a:lnTo>
                  <a:cubicBezTo>
                    <a:pt x="12166" y="5419"/>
                    <a:pt x="11743" y="5980"/>
                    <a:pt x="11832" y="6589"/>
                  </a:cubicBezTo>
                  <a:lnTo>
                    <a:pt x="12432" y="10691"/>
                  </a:lnTo>
                  <a:lnTo>
                    <a:pt x="4102" y="11645"/>
                  </a:lnTo>
                  <a:cubicBezTo>
                    <a:pt x="3512" y="11704"/>
                    <a:pt x="3079" y="12215"/>
                    <a:pt x="3118" y="12805"/>
                  </a:cubicBezTo>
                  <a:cubicBezTo>
                    <a:pt x="3118" y="12844"/>
                    <a:pt x="3315" y="16621"/>
                    <a:pt x="925" y="17300"/>
                  </a:cubicBezTo>
                  <a:cubicBezTo>
                    <a:pt x="345" y="17457"/>
                    <a:pt x="1" y="18047"/>
                    <a:pt x="148" y="18627"/>
                  </a:cubicBezTo>
                  <a:lnTo>
                    <a:pt x="3069" y="30331"/>
                  </a:lnTo>
                  <a:cubicBezTo>
                    <a:pt x="3196" y="30836"/>
                    <a:pt x="3647" y="31176"/>
                    <a:pt x="4145" y="31176"/>
                  </a:cubicBezTo>
                  <a:cubicBezTo>
                    <a:pt x="4228" y="31176"/>
                    <a:pt x="4312" y="31167"/>
                    <a:pt x="4397" y="31147"/>
                  </a:cubicBezTo>
                  <a:cubicBezTo>
                    <a:pt x="4646" y="31095"/>
                    <a:pt x="4895" y="31066"/>
                    <a:pt x="5144" y="31066"/>
                  </a:cubicBezTo>
                  <a:cubicBezTo>
                    <a:pt x="5180" y="31066"/>
                    <a:pt x="5216" y="31067"/>
                    <a:pt x="5252" y="31068"/>
                  </a:cubicBezTo>
                  <a:cubicBezTo>
                    <a:pt x="6954" y="31068"/>
                    <a:pt x="8095" y="31894"/>
                    <a:pt x="8645" y="33507"/>
                  </a:cubicBezTo>
                  <a:cubicBezTo>
                    <a:pt x="8793" y="33960"/>
                    <a:pt x="9216" y="34255"/>
                    <a:pt x="9688" y="34264"/>
                  </a:cubicBezTo>
                  <a:cubicBezTo>
                    <a:pt x="9747" y="34255"/>
                    <a:pt x="9796" y="34255"/>
                    <a:pt x="9855" y="34245"/>
                  </a:cubicBezTo>
                  <a:lnTo>
                    <a:pt x="46893" y="28619"/>
                  </a:lnTo>
                  <a:cubicBezTo>
                    <a:pt x="47473" y="28531"/>
                    <a:pt x="47886" y="28010"/>
                    <a:pt x="47827" y="27419"/>
                  </a:cubicBezTo>
                  <a:cubicBezTo>
                    <a:pt x="47817" y="27311"/>
                    <a:pt x="47601" y="24715"/>
                    <a:pt x="50158" y="23830"/>
                  </a:cubicBezTo>
                  <a:cubicBezTo>
                    <a:pt x="50247" y="23849"/>
                    <a:pt x="50335" y="23859"/>
                    <a:pt x="50424" y="23859"/>
                  </a:cubicBezTo>
                  <a:cubicBezTo>
                    <a:pt x="50522" y="23859"/>
                    <a:pt x="50620" y="23849"/>
                    <a:pt x="50719" y="23820"/>
                  </a:cubicBezTo>
                  <a:cubicBezTo>
                    <a:pt x="51397" y="23663"/>
                    <a:pt x="51810" y="22984"/>
                    <a:pt x="51653" y="22305"/>
                  </a:cubicBezTo>
                  <a:lnTo>
                    <a:pt x="51407" y="21312"/>
                  </a:lnTo>
                  <a:lnTo>
                    <a:pt x="54574" y="20437"/>
                  </a:lnTo>
                  <a:cubicBezTo>
                    <a:pt x="55125" y="20279"/>
                    <a:pt x="55459" y="19739"/>
                    <a:pt x="55371" y="19178"/>
                  </a:cubicBezTo>
                  <a:cubicBezTo>
                    <a:pt x="55282" y="18539"/>
                    <a:pt x="55302" y="17899"/>
                    <a:pt x="55439" y="17280"/>
                  </a:cubicBezTo>
                  <a:cubicBezTo>
                    <a:pt x="55705" y="16149"/>
                    <a:pt x="56344" y="15470"/>
                    <a:pt x="57406" y="15205"/>
                  </a:cubicBezTo>
                  <a:cubicBezTo>
                    <a:pt x="57967" y="15057"/>
                    <a:pt x="58331" y="14497"/>
                    <a:pt x="58223" y="13926"/>
                  </a:cubicBezTo>
                  <a:lnTo>
                    <a:pt x="56216" y="3364"/>
                  </a:lnTo>
                  <a:cubicBezTo>
                    <a:pt x="56113" y="2839"/>
                    <a:pt x="55656" y="2465"/>
                    <a:pt x="55142" y="2465"/>
                  </a:cubicBezTo>
                  <a:cubicBezTo>
                    <a:pt x="55068" y="2465"/>
                    <a:pt x="54993" y="2472"/>
                    <a:pt x="54918" y="2488"/>
                  </a:cubicBezTo>
                  <a:cubicBezTo>
                    <a:pt x="54603" y="2538"/>
                    <a:pt x="54279" y="2557"/>
                    <a:pt x="53954" y="2557"/>
                  </a:cubicBezTo>
                  <a:cubicBezTo>
                    <a:pt x="52273" y="2557"/>
                    <a:pt x="51201" y="1947"/>
                    <a:pt x="50788" y="738"/>
                  </a:cubicBezTo>
                  <a:cubicBezTo>
                    <a:pt x="50630" y="295"/>
                    <a:pt x="50207" y="0"/>
                    <a:pt x="4973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3306325" y="1580675"/>
              <a:ext cx="1397800" cy="800825"/>
            </a:xfrm>
            <a:custGeom>
              <a:avLst/>
              <a:gdLst/>
              <a:ahLst/>
              <a:cxnLst/>
              <a:rect l="l" t="t" r="r" b="b"/>
              <a:pathLst>
                <a:path w="55912" h="32033" extrusionOk="0">
                  <a:moveTo>
                    <a:pt x="48515" y="1"/>
                  </a:moveTo>
                  <a:lnTo>
                    <a:pt x="11704" y="5311"/>
                  </a:lnTo>
                  <a:lnTo>
                    <a:pt x="12481" y="10553"/>
                  </a:lnTo>
                  <a:lnTo>
                    <a:pt x="3000" y="11625"/>
                  </a:lnTo>
                  <a:cubicBezTo>
                    <a:pt x="3000" y="11625"/>
                    <a:pt x="3315" y="16326"/>
                    <a:pt x="0" y="17251"/>
                  </a:cubicBezTo>
                  <a:lnTo>
                    <a:pt x="2931" y="28954"/>
                  </a:lnTo>
                  <a:cubicBezTo>
                    <a:pt x="2931" y="28954"/>
                    <a:pt x="3382" y="28845"/>
                    <a:pt x="4036" y="28845"/>
                  </a:cubicBezTo>
                  <a:cubicBezTo>
                    <a:pt x="5367" y="28845"/>
                    <a:pt x="7538" y="29296"/>
                    <a:pt x="8468" y="32032"/>
                  </a:cubicBezTo>
                  <a:lnTo>
                    <a:pt x="45516" y="26417"/>
                  </a:lnTo>
                  <a:cubicBezTo>
                    <a:pt x="45516" y="26417"/>
                    <a:pt x="45132" y="22414"/>
                    <a:pt x="49214" y="21490"/>
                  </a:cubicBezTo>
                  <a:lnTo>
                    <a:pt x="48899" y="19405"/>
                  </a:lnTo>
                  <a:lnTo>
                    <a:pt x="53059" y="18254"/>
                  </a:lnTo>
                  <a:cubicBezTo>
                    <a:pt x="53059" y="18254"/>
                    <a:pt x="52292" y="13937"/>
                    <a:pt x="55911" y="13012"/>
                  </a:cubicBezTo>
                  <a:lnTo>
                    <a:pt x="53905" y="2459"/>
                  </a:lnTo>
                  <a:cubicBezTo>
                    <a:pt x="53905" y="2459"/>
                    <a:pt x="53415" y="2559"/>
                    <a:pt x="52722" y="2559"/>
                  </a:cubicBezTo>
                  <a:cubicBezTo>
                    <a:pt x="51381" y="2559"/>
                    <a:pt x="49281" y="2186"/>
                    <a:pt x="485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3598900" y="1713450"/>
              <a:ext cx="730500" cy="131075"/>
            </a:xfrm>
            <a:custGeom>
              <a:avLst/>
              <a:gdLst/>
              <a:ahLst/>
              <a:cxnLst/>
              <a:rect l="l" t="t" r="r" b="b"/>
              <a:pathLst>
                <a:path w="29220" h="5243" extrusionOk="0">
                  <a:moveTo>
                    <a:pt x="1" y="0"/>
                  </a:moveTo>
                  <a:lnTo>
                    <a:pt x="778" y="5242"/>
                  </a:lnTo>
                  <a:lnTo>
                    <a:pt x="29220" y="10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4326650" y="1740200"/>
              <a:ext cx="213975" cy="381425"/>
            </a:xfrm>
            <a:custGeom>
              <a:avLst/>
              <a:gdLst/>
              <a:ahLst/>
              <a:cxnLst/>
              <a:rect l="l" t="t" r="r" b="b"/>
              <a:pathLst>
                <a:path w="8559" h="15257" extrusionOk="0">
                  <a:moveTo>
                    <a:pt x="164" y="1"/>
                  </a:moveTo>
                  <a:cubicBezTo>
                    <a:pt x="83" y="1"/>
                    <a:pt x="0" y="63"/>
                    <a:pt x="12" y="170"/>
                  </a:cubicBezTo>
                  <a:cubicBezTo>
                    <a:pt x="228" y="1084"/>
                    <a:pt x="779" y="1891"/>
                    <a:pt x="1556" y="2432"/>
                  </a:cubicBezTo>
                  <a:cubicBezTo>
                    <a:pt x="2232" y="2887"/>
                    <a:pt x="3059" y="3115"/>
                    <a:pt x="4027" y="3115"/>
                  </a:cubicBezTo>
                  <a:cubicBezTo>
                    <a:pt x="4437" y="3115"/>
                    <a:pt x="4872" y="3074"/>
                    <a:pt x="5332" y="2992"/>
                  </a:cubicBezTo>
                  <a:lnTo>
                    <a:pt x="8253" y="15138"/>
                  </a:lnTo>
                  <a:cubicBezTo>
                    <a:pt x="8263" y="15207"/>
                    <a:pt x="8332" y="15256"/>
                    <a:pt x="8401" y="15256"/>
                  </a:cubicBezTo>
                  <a:lnTo>
                    <a:pt x="8430" y="15256"/>
                  </a:lnTo>
                  <a:cubicBezTo>
                    <a:pt x="8509" y="15227"/>
                    <a:pt x="8558" y="15148"/>
                    <a:pt x="8538" y="15069"/>
                  </a:cubicBezTo>
                  <a:lnTo>
                    <a:pt x="5588" y="2776"/>
                  </a:lnTo>
                  <a:cubicBezTo>
                    <a:pt x="5571" y="2709"/>
                    <a:pt x="5512" y="2663"/>
                    <a:pt x="5446" y="2663"/>
                  </a:cubicBezTo>
                  <a:cubicBezTo>
                    <a:pt x="5434" y="2663"/>
                    <a:pt x="5423" y="2665"/>
                    <a:pt x="5411" y="2668"/>
                  </a:cubicBezTo>
                  <a:cubicBezTo>
                    <a:pt x="4919" y="2767"/>
                    <a:pt x="4454" y="2816"/>
                    <a:pt x="4020" y="2816"/>
                  </a:cubicBezTo>
                  <a:cubicBezTo>
                    <a:pt x="3119" y="2816"/>
                    <a:pt x="2347" y="2604"/>
                    <a:pt x="1723" y="2186"/>
                  </a:cubicBezTo>
                  <a:cubicBezTo>
                    <a:pt x="1015" y="1684"/>
                    <a:pt x="513" y="956"/>
                    <a:pt x="307" y="111"/>
                  </a:cubicBezTo>
                  <a:cubicBezTo>
                    <a:pt x="286" y="35"/>
                    <a:pt x="225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4491900" y="1673375"/>
              <a:ext cx="108700" cy="259900"/>
            </a:xfrm>
            <a:custGeom>
              <a:avLst/>
              <a:gdLst/>
              <a:ahLst/>
              <a:cxnLst/>
              <a:rect l="l" t="t" r="r" b="b"/>
              <a:pathLst>
                <a:path w="4348" h="10396" extrusionOk="0">
                  <a:moveTo>
                    <a:pt x="2273" y="0"/>
                  </a:moveTo>
                  <a:lnTo>
                    <a:pt x="1" y="305"/>
                  </a:lnTo>
                  <a:lnTo>
                    <a:pt x="2155" y="10396"/>
                  </a:lnTo>
                  <a:lnTo>
                    <a:pt x="4348" y="1009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3392875" y="1985875"/>
              <a:ext cx="108950" cy="259900"/>
            </a:xfrm>
            <a:custGeom>
              <a:avLst/>
              <a:gdLst/>
              <a:ahLst/>
              <a:cxnLst/>
              <a:rect l="l" t="t" r="r" b="b"/>
              <a:pathLst>
                <a:path w="4358" h="10396" extrusionOk="0">
                  <a:moveTo>
                    <a:pt x="2272" y="0"/>
                  </a:moveTo>
                  <a:lnTo>
                    <a:pt x="0" y="315"/>
                  </a:lnTo>
                  <a:lnTo>
                    <a:pt x="2164" y="10396"/>
                  </a:lnTo>
                  <a:lnTo>
                    <a:pt x="4357" y="100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4281450" y="1864650"/>
              <a:ext cx="108950" cy="259925"/>
            </a:xfrm>
            <a:custGeom>
              <a:avLst/>
              <a:gdLst/>
              <a:ahLst/>
              <a:cxnLst/>
              <a:rect l="l" t="t" r="r" b="b"/>
              <a:pathLst>
                <a:path w="4358" h="10397" extrusionOk="0">
                  <a:moveTo>
                    <a:pt x="2272" y="1"/>
                  </a:moveTo>
                  <a:lnTo>
                    <a:pt x="0" y="306"/>
                  </a:lnTo>
                  <a:lnTo>
                    <a:pt x="2154" y="10396"/>
                  </a:lnTo>
                  <a:lnTo>
                    <a:pt x="4357" y="1009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3574825" y="2023375"/>
              <a:ext cx="98125" cy="122575"/>
            </a:xfrm>
            <a:custGeom>
              <a:avLst/>
              <a:gdLst/>
              <a:ahLst/>
              <a:cxnLst/>
              <a:rect l="l" t="t" r="r" b="b"/>
              <a:pathLst>
                <a:path w="3925" h="4903" extrusionOk="0">
                  <a:moveTo>
                    <a:pt x="2173" y="1"/>
                  </a:moveTo>
                  <a:cubicBezTo>
                    <a:pt x="2102" y="1"/>
                    <a:pt x="2029" y="5"/>
                    <a:pt x="1957" y="15"/>
                  </a:cubicBezTo>
                  <a:cubicBezTo>
                    <a:pt x="462" y="221"/>
                    <a:pt x="0" y="1638"/>
                    <a:pt x="157" y="2818"/>
                  </a:cubicBezTo>
                  <a:cubicBezTo>
                    <a:pt x="301" y="3885"/>
                    <a:pt x="779" y="4903"/>
                    <a:pt x="2115" y="4903"/>
                  </a:cubicBezTo>
                  <a:cubicBezTo>
                    <a:pt x="2244" y="4903"/>
                    <a:pt x="2382" y="4893"/>
                    <a:pt x="2528" y="4873"/>
                  </a:cubicBezTo>
                  <a:cubicBezTo>
                    <a:pt x="3305" y="4765"/>
                    <a:pt x="3727" y="4273"/>
                    <a:pt x="3924" y="3526"/>
                  </a:cubicBezTo>
                  <a:lnTo>
                    <a:pt x="3767" y="3467"/>
                  </a:lnTo>
                  <a:cubicBezTo>
                    <a:pt x="3609" y="4027"/>
                    <a:pt x="3216" y="4539"/>
                    <a:pt x="2567" y="4627"/>
                  </a:cubicBezTo>
                  <a:cubicBezTo>
                    <a:pt x="2520" y="4634"/>
                    <a:pt x="2474" y="4637"/>
                    <a:pt x="2429" y="4637"/>
                  </a:cubicBezTo>
                  <a:cubicBezTo>
                    <a:pt x="1618" y="4637"/>
                    <a:pt x="1143" y="3654"/>
                    <a:pt x="1003" y="2601"/>
                  </a:cubicBezTo>
                  <a:cubicBezTo>
                    <a:pt x="816" y="1244"/>
                    <a:pt x="1269" y="290"/>
                    <a:pt x="2046" y="192"/>
                  </a:cubicBezTo>
                  <a:cubicBezTo>
                    <a:pt x="2102" y="185"/>
                    <a:pt x="2157" y="181"/>
                    <a:pt x="2208" y="181"/>
                  </a:cubicBezTo>
                  <a:cubicBezTo>
                    <a:pt x="2579" y="181"/>
                    <a:pt x="2820" y="348"/>
                    <a:pt x="2872" y="408"/>
                  </a:cubicBezTo>
                  <a:lnTo>
                    <a:pt x="2872" y="418"/>
                  </a:lnTo>
                  <a:lnTo>
                    <a:pt x="2813" y="418"/>
                  </a:lnTo>
                  <a:cubicBezTo>
                    <a:pt x="2577" y="457"/>
                    <a:pt x="2419" y="684"/>
                    <a:pt x="2459" y="920"/>
                  </a:cubicBezTo>
                  <a:cubicBezTo>
                    <a:pt x="2485" y="1145"/>
                    <a:pt x="2672" y="1302"/>
                    <a:pt x="2884" y="1302"/>
                  </a:cubicBezTo>
                  <a:cubicBezTo>
                    <a:pt x="2912" y="1302"/>
                    <a:pt x="2941" y="1299"/>
                    <a:pt x="2970" y="1293"/>
                  </a:cubicBezTo>
                  <a:cubicBezTo>
                    <a:pt x="3226" y="1274"/>
                    <a:pt x="3413" y="1028"/>
                    <a:pt x="3364" y="772"/>
                  </a:cubicBezTo>
                  <a:cubicBezTo>
                    <a:pt x="3302" y="316"/>
                    <a:pt x="2763" y="1"/>
                    <a:pt x="2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3676850" y="2013175"/>
              <a:ext cx="61500" cy="121475"/>
            </a:xfrm>
            <a:custGeom>
              <a:avLst/>
              <a:gdLst/>
              <a:ahLst/>
              <a:cxnLst/>
              <a:rect l="l" t="t" r="r" b="b"/>
              <a:pathLst>
                <a:path w="2460" h="4859" extrusionOk="0">
                  <a:moveTo>
                    <a:pt x="1830" y="0"/>
                  </a:moveTo>
                  <a:lnTo>
                    <a:pt x="0" y="246"/>
                  </a:lnTo>
                  <a:lnTo>
                    <a:pt x="20" y="384"/>
                  </a:lnTo>
                  <a:lnTo>
                    <a:pt x="522" y="354"/>
                  </a:lnTo>
                  <a:lnTo>
                    <a:pt x="1102" y="4613"/>
                  </a:lnTo>
                  <a:lnTo>
                    <a:pt x="610" y="4711"/>
                  </a:lnTo>
                  <a:lnTo>
                    <a:pt x="630" y="4858"/>
                  </a:lnTo>
                  <a:lnTo>
                    <a:pt x="2459" y="4613"/>
                  </a:lnTo>
                  <a:lnTo>
                    <a:pt x="2439" y="4465"/>
                  </a:lnTo>
                  <a:lnTo>
                    <a:pt x="1938" y="4504"/>
                  </a:lnTo>
                  <a:lnTo>
                    <a:pt x="1358" y="236"/>
                  </a:lnTo>
                  <a:lnTo>
                    <a:pt x="1849" y="13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3742250" y="1996200"/>
              <a:ext cx="107950" cy="129350"/>
            </a:xfrm>
            <a:custGeom>
              <a:avLst/>
              <a:gdLst/>
              <a:ahLst/>
              <a:cxnLst/>
              <a:rect l="l" t="t" r="r" b="b"/>
              <a:pathLst>
                <a:path w="4318" h="5174" extrusionOk="0">
                  <a:moveTo>
                    <a:pt x="4131" y="0"/>
                  </a:moveTo>
                  <a:lnTo>
                    <a:pt x="2941" y="168"/>
                  </a:lnTo>
                  <a:lnTo>
                    <a:pt x="2961" y="305"/>
                  </a:lnTo>
                  <a:lnTo>
                    <a:pt x="3453" y="276"/>
                  </a:lnTo>
                  <a:lnTo>
                    <a:pt x="3934" y="3452"/>
                  </a:lnTo>
                  <a:lnTo>
                    <a:pt x="699" y="472"/>
                  </a:lnTo>
                  <a:lnTo>
                    <a:pt x="1" y="561"/>
                  </a:lnTo>
                  <a:lnTo>
                    <a:pt x="20" y="709"/>
                  </a:lnTo>
                  <a:lnTo>
                    <a:pt x="522" y="679"/>
                  </a:lnTo>
                  <a:lnTo>
                    <a:pt x="1132" y="4928"/>
                  </a:lnTo>
                  <a:lnTo>
                    <a:pt x="640" y="5036"/>
                  </a:lnTo>
                  <a:lnTo>
                    <a:pt x="669" y="5173"/>
                  </a:lnTo>
                  <a:lnTo>
                    <a:pt x="1859" y="5016"/>
                  </a:lnTo>
                  <a:lnTo>
                    <a:pt x="1840" y="4869"/>
                  </a:lnTo>
                  <a:lnTo>
                    <a:pt x="1348" y="4908"/>
                  </a:lnTo>
                  <a:lnTo>
                    <a:pt x="876" y="1780"/>
                  </a:lnTo>
                  <a:lnTo>
                    <a:pt x="876" y="1780"/>
                  </a:lnTo>
                  <a:lnTo>
                    <a:pt x="4111" y="4770"/>
                  </a:lnTo>
                  <a:lnTo>
                    <a:pt x="4318" y="4751"/>
                  </a:lnTo>
                  <a:lnTo>
                    <a:pt x="3659" y="246"/>
                  </a:lnTo>
                  <a:lnTo>
                    <a:pt x="4151" y="14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3865425" y="1982675"/>
              <a:ext cx="98875" cy="126400"/>
            </a:xfrm>
            <a:custGeom>
              <a:avLst/>
              <a:gdLst/>
              <a:ahLst/>
              <a:cxnLst/>
              <a:rect l="l" t="t" r="r" b="b"/>
              <a:pathLst>
                <a:path w="3955" h="5056" extrusionOk="0">
                  <a:moveTo>
                    <a:pt x="3187" y="0"/>
                  </a:moveTo>
                  <a:lnTo>
                    <a:pt x="1" y="433"/>
                  </a:lnTo>
                  <a:lnTo>
                    <a:pt x="20" y="581"/>
                  </a:lnTo>
                  <a:lnTo>
                    <a:pt x="522" y="541"/>
                  </a:lnTo>
                  <a:lnTo>
                    <a:pt x="1102" y="4810"/>
                  </a:lnTo>
                  <a:lnTo>
                    <a:pt x="611" y="4908"/>
                  </a:lnTo>
                  <a:lnTo>
                    <a:pt x="630" y="5056"/>
                  </a:lnTo>
                  <a:lnTo>
                    <a:pt x="3954" y="4603"/>
                  </a:lnTo>
                  <a:lnTo>
                    <a:pt x="3807" y="3275"/>
                  </a:lnTo>
                  <a:lnTo>
                    <a:pt x="3669" y="3295"/>
                  </a:lnTo>
                  <a:cubicBezTo>
                    <a:pt x="3630" y="4052"/>
                    <a:pt x="3522" y="4475"/>
                    <a:pt x="2754" y="4583"/>
                  </a:cubicBezTo>
                  <a:cubicBezTo>
                    <a:pt x="2518" y="4613"/>
                    <a:pt x="2174" y="4642"/>
                    <a:pt x="1928" y="4662"/>
                  </a:cubicBezTo>
                  <a:lnTo>
                    <a:pt x="1643" y="2587"/>
                  </a:lnTo>
                  <a:cubicBezTo>
                    <a:pt x="1751" y="2558"/>
                    <a:pt x="1938" y="2528"/>
                    <a:pt x="1997" y="2528"/>
                  </a:cubicBezTo>
                  <a:cubicBezTo>
                    <a:pt x="2053" y="2520"/>
                    <a:pt x="2104" y="2516"/>
                    <a:pt x="2153" y="2516"/>
                  </a:cubicBezTo>
                  <a:cubicBezTo>
                    <a:pt x="2485" y="2516"/>
                    <a:pt x="2666" y="2703"/>
                    <a:pt x="2735" y="3226"/>
                  </a:cubicBezTo>
                  <a:lnTo>
                    <a:pt x="2912" y="3197"/>
                  </a:lnTo>
                  <a:lnTo>
                    <a:pt x="2676" y="1466"/>
                  </a:lnTo>
                  <a:lnTo>
                    <a:pt x="2499" y="1486"/>
                  </a:lnTo>
                  <a:cubicBezTo>
                    <a:pt x="2587" y="2095"/>
                    <a:pt x="2410" y="2292"/>
                    <a:pt x="1968" y="2351"/>
                  </a:cubicBezTo>
                  <a:cubicBezTo>
                    <a:pt x="1879" y="2361"/>
                    <a:pt x="1712" y="2390"/>
                    <a:pt x="1614" y="2390"/>
                  </a:cubicBezTo>
                  <a:lnTo>
                    <a:pt x="1348" y="463"/>
                  </a:lnTo>
                  <a:cubicBezTo>
                    <a:pt x="1594" y="404"/>
                    <a:pt x="1830" y="364"/>
                    <a:pt x="2037" y="335"/>
                  </a:cubicBezTo>
                  <a:cubicBezTo>
                    <a:pt x="2113" y="324"/>
                    <a:pt x="2184" y="319"/>
                    <a:pt x="2251" y="319"/>
                  </a:cubicBezTo>
                  <a:cubicBezTo>
                    <a:pt x="2852" y="319"/>
                    <a:pt x="3071" y="744"/>
                    <a:pt x="3266" y="1328"/>
                  </a:cubicBezTo>
                  <a:lnTo>
                    <a:pt x="3394" y="130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3971400" y="1960800"/>
              <a:ext cx="149525" cy="133525"/>
            </a:xfrm>
            <a:custGeom>
              <a:avLst/>
              <a:gdLst/>
              <a:ahLst/>
              <a:cxnLst/>
              <a:rect l="l" t="t" r="r" b="b"/>
              <a:pathLst>
                <a:path w="5981" h="5341" extrusionOk="0">
                  <a:moveTo>
                    <a:pt x="5341" y="0"/>
                  </a:moveTo>
                  <a:lnTo>
                    <a:pt x="4013" y="177"/>
                  </a:lnTo>
                  <a:lnTo>
                    <a:pt x="3217" y="3796"/>
                  </a:lnTo>
                  <a:lnTo>
                    <a:pt x="3207" y="3796"/>
                  </a:lnTo>
                  <a:lnTo>
                    <a:pt x="1387" y="541"/>
                  </a:lnTo>
                  <a:lnTo>
                    <a:pt x="1" y="728"/>
                  </a:lnTo>
                  <a:lnTo>
                    <a:pt x="20" y="875"/>
                  </a:lnTo>
                  <a:lnTo>
                    <a:pt x="532" y="836"/>
                  </a:lnTo>
                  <a:lnTo>
                    <a:pt x="1122" y="5095"/>
                  </a:lnTo>
                  <a:lnTo>
                    <a:pt x="630" y="5193"/>
                  </a:lnTo>
                  <a:lnTo>
                    <a:pt x="650" y="5340"/>
                  </a:lnTo>
                  <a:lnTo>
                    <a:pt x="1820" y="5183"/>
                  </a:lnTo>
                  <a:lnTo>
                    <a:pt x="1800" y="5036"/>
                  </a:lnTo>
                  <a:lnTo>
                    <a:pt x="1309" y="5075"/>
                  </a:lnTo>
                  <a:lnTo>
                    <a:pt x="699" y="964"/>
                  </a:lnTo>
                  <a:lnTo>
                    <a:pt x="3000" y="5085"/>
                  </a:lnTo>
                  <a:lnTo>
                    <a:pt x="3128" y="5065"/>
                  </a:lnTo>
                  <a:lnTo>
                    <a:pt x="4092" y="659"/>
                  </a:lnTo>
                  <a:lnTo>
                    <a:pt x="4623" y="4613"/>
                  </a:lnTo>
                  <a:lnTo>
                    <a:pt x="4131" y="4711"/>
                  </a:lnTo>
                  <a:lnTo>
                    <a:pt x="4151" y="4859"/>
                  </a:lnTo>
                  <a:lnTo>
                    <a:pt x="5980" y="4613"/>
                  </a:lnTo>
                  <a:lnTo>
                    <a:pt x="5960" y="4475"/>
                  </a:lnTo>
                  <a:lnTo>
                    <a:pt x="5459" y="4505"/>
                  </a:lnTo>
                  <a:lnTo>
                    <a:pt x="4869" y="246"/>
                  </a:lnTo>
                  <a:lnTo>
                    <a:pt x="5361" y="14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4134175" y="1948500"/>
              <a:ext cx="102550" cy="125900"/>
            </a:xfrm>
            <a:custGeom>
              <a:avLst/>
              <a:gdLst/>
              <a:ahLst/>
              <a:cxnLst/>
              <a:rect l="l" t="t" r="r" b="b"/>
              <a:pathLst>
                <a:path w="4102" h="5036" extrusionOk="0">
                  <a:moveTo>
                    <a:pt x="1220" y="1259"/>
                  </a:moveTo>
                  <a:lnTo>
                    <a:pt x="2134" y="3157"/>
                  </a:lnTo>
                  <a:lnTo>
                    <a:pt x="816" y="3364"/>
                  </a:lnTo>
                  <a:lnTo>
                    <a:pt x="1200" y="1259"/>
                  </a:lnTo>
                  <a:close/>
                  <a:moveTo>
                    <a:pt x="1436" y="0"/>
                  </a:moveTo>
                  <a:lnTo>
                    <a:pt x="1289" y="20"/>
                  </a:lnTo>
                  <a:lnTo>
                    <a:pt x="384" y="4800"/>
                  </a:lnTo>
                  <a:lnTo>
                    <a:pt x="0" y="4888"/>
                  </a:lnTo>
                  <a:lnTo>
                    <a:pt x="20" y="5036"/>
                  </a:lnTo>
                  <a:lnTo>
                    <a:pt x="1033" y="4898"/>
                  </a:lnTo>
                  <a:lnTo>
                    <a:pt x="1013" y="4751"/>
                  </a:lnTo>
                  <a:lnTo>
                    <a:pt x="571" y="4780"/>
                  </a:lnTo>
                  <a:lnTo>
                    <a:pt x="787" y="3561"/>
                  </a:lnTo>
                  <a:lnTo>
                    <a:pt x="2233" y="3364"/>
                  </a:lnTo>
                  <a:lnTo>
                    <a:pt x="2783" y="4475"/>
                  </a:lnTo>
                  <a:lnTo>
                    <a:pt x="2351" y="4564"/>
                  </a:lnTo>
                  <a:lnTo>
                    <a:pt x="2370" y="4711"/>
                  </a:lnTo>
                  <a:lnTo>
                    <a:pt x="4101" y="4475"/>
                  </a:lnTo>
                  <a:lnTo>
                    <a:pt x="4082" y="4328"/>
                  </a:lnTo>
                  <a:lnTo>
                    <a:pt x="3649" y="4357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3581700" y="2119825"/>
              <a:ext cx="697075" cy="167500"/>
            </a:xfrm>
            <a:custGeom>
              <a:avLst/>
              <a:gdLst/>
              <a:ahLst/>
              <a:cxnLst/>
              <a:rect l="l" t="t" r="r" b="b"/>
              <a:pathLst>
                <a:path w="27883" h="6700" extrusionOk="0">
                  <a:moveTo>
                    <a:pt x="27203" y="160"/>
                  </a:moveTo>
                  <a:lnTo>
                    <a:pt x="27705" y="2323"/>
                  </a:lnTo>
                  <a:lnTo>
                    <a:pt x="522" y="6533"/>
                  </a:lnTo>
                  <a:lnTo>
                    <a:pt x="158" y="4369"/>
                  </a:lnTo>
                  <a:lnTo>
                    <a:pt x="27203" y="160"/>
                  </a:lnTo>
                  <a:close/>
                  <a:moveTo>
                    <a:pt x="27265" y="0"/>
                  </a:moveTo>
                  <a:cubicBezTo>
                    <a:pt x="27261" y="0"/>
                    <a:pt x="27256" y="1"/>
                    <a:pt x="27253" y="2"/>
                  </a:cubicBezTo>
                  <a:lnTo>
                    <a:pt x="59" y="4231"/>
                  </a:lnTo>
                  <a:cubicBezTo>
                    <a:pt x="40" y="4241"/>
                    <a:pt x="30" y="4251"/>
                    <a:pt x="10" y="4261"/>
                  </a:cubicBezTo>
                  <a:cubicBezTo>
                    <a:pt x="0" y="4280"/>
                    <a:pt x="0" y="4300"/>
                    <a:pt x="0" y="4320"/>
                  </a:cubicBezTo>
                  <a:lnTo>
                    <a:pt x="384" y="6631"/>
                  </a:lnTo>
                  <a:cubicBezTo>
                    <a:pt x="394" y="6670"/>
                    <a:pt x="423" y="6690"/>
                    <a:pt x="463" y="6700"/>
                  </a:cubicBezTo>
                  <a:lnTo>
                    <a:pt x="472" y="6690"/>
                  </a:lnTo>
                  <a:lnTo>
                    <a:pt x="27813" y="2461"/>
                  </a:lnTo>
                  <a:cubicBezTo>
                    <a:pt x="27833" y="2451"/>
                    <a:pt x="27853" y="2441"/>
                    <a:pt x="27862" y="2422"/>
                  </a:cubicBezTo>
                  <a:cubicBezTo>
                    <a:pt x="27872" y="2412"/>
                    <a:pt x="27882" y="2382"/>
                    <a:pt x="27872" y="2363"/>
                  </a:cubicBezTo>
                  <a:lnTo>
                    <a:pt x="27331" y="61"/>
                  </a:lnTo>
                  <a:cubicBezTo>
                    <a:pt x="27323" y="27"/>
                    <a:pt x="27292" y="0"/>
                    <a:pt x="27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3523925" y="1815475"/>
              <a:ext cx="696825" cy="167475"/>
            </a:xfrm>
            <a:custGeom>
              <a:avLst/>
              <a:gdLst/>
              <a:ahLst/>
              <a:cxnLst/>
              <a:rect l="l" t="t" r="r" b="b"/>
              <a:pathLst>
                <a:path w="27873" h="6699" extrusionOk="0">
                  <a:moveTo>
                    <a:pt x="27203" y="168"/>
                  </a:moveTo>
                  <a:lnTo>
                    <a:pt x="27705" y="2332"/>
                  </a:lnTo>
                  <a:lnTo>
                    <a:pt x="521" y="6541"/>
                  </a:lnTo>
                  <a:lnTo>
                    <a:pt x="158" y="4377"/>
                  </a:lnTo>
                  <a:lnTo>
                    <a:pt x="27203" y="168"/>
                  </a:lnTo>
                  <a:close/>
                  <a:moveTo>
                    <a:pt x="27252" y="1"/>
                  </a:moveTo>
                  <a:lnTo>
                    <a:pt x="59" y="4240"/>
                  </a:lnTo>
                  <a:cubicBezTo>
                    <a:pt x="40" y="4240"/>
                    <a:pt x="30" y="4249"/>
                    <a:pt x="10" y="4269"/>
                  </a:cubicBezTo>
                  <a:cubicBezTo>
                    <a:pt x="0" y="4289"/>
                    <a:pt x="0" y="4308"/>
                    <a:pt x="0" y="4328"/>
                  </a:cubicBezTo>
                  <a:lnTo>
                    <a:pt x="384" y="6639"/>
                  </a:lnTo>
                  <a:cubicBezTo>
                    <a:pt x="394" y="6679"/>
                    <a:pt x="423" y="6698"/>
                    <a:pt x="462" y="6698"/>
                  </a:cubicBezTo>
                  <a:lnTo>
                    <a:pt x="482" y="6698"/>
                  </a:lnTo>
                  <a:lnTo>
                    <a:pt x="27813" y="2469"/>
                  </a:lnTo>
                  <a:cubicBezTo>
                    <a:pt x="27833" y="2460"/>
                    <a:pt x="27852" y="2450"/>
                    <a:pt x="27862" y="2430"/>
                  </a:cubicBezTo>
                  <a:cubicBezTo>
                    <a:pt x="27872" y="2410"/>
                    <a:pt x="27872" y="2391"/>
                    <a:pt x="27872" y="2371"/>
                  </a:cubicBezTo>
                  <a:lnTo>
                    <a:pt x="27331" y="60"/>
                  </a:lnTo>
                  <a:cubicBezTo>
                    <a:pt x="27321" y="21"/>
                    <a:pt x="27292" y="1"/>
                    <a:pt x="272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23"/>
          <p:cNvGrpSpPr/>
          <p:nvPr/>
        </p:nvGrpSpPr>
        <p:grpSpPr>
          <a:xfrm rot="-610932">
            <a:off x="690439" y="333461"/>
            <a:ext cx="1029443" cy="816844"/>
            <a:chOff x="1291550" y="1421925"/>
            <a:chExt cx="1399875" cy="1110775"/>
          </a:xfrm>
        </p:grpSpPr>
        <p:sp>
          <p:nvSpPr>
            <p:cNvPr id="470" name="Google Shape;470;p23"/>
            <p:cNvSpPr/>
            <p:nvPr/>
          </p:nvSpPr>
          <p:spPr>
            <a:xfrm>
              <a:off x="1291550" y="1421925"/>
              <a:ext cx="658725" cy="589775"/>
            </a:xfrm>
            <a:custGeom>
              <a:avLst/>
              <a:gdLst/>
              <a:ahLst/>
              <a:cxnLst/>
              <a:rect l="l" t="t" r="r" b="b"/>
              <a:pathLst>
                <a:path w="26349" h="23591" extrusionOk="0">
                  <a:moveTo>
                    <a:pt x="13167" y="1"/>
                  </a:moveTo>
                  <a:cubicBezTo>
                    <a:pt x="8107" y="1"/>
                    <a:pt x="3432" y="3283"/>
                    <a:pt x="1889" y="8378"/>
                  </a:cubicBezTo>
                  <a:cubicBezTo>
                    <a:pt x="1" y="14613"/>
                    <a:pt x="3521" y="21193"/>
                    <a:pt x="9757" y="23081"/>
                  </a:cubicBezTo>
                  <a:cubicBezTo>
                    <a:pt x="10895" y="23426"/>
                    <a:pt x="12046" y="23591"/>
                    <a:pt x="13178" y="23591"/>
                  </a:cubicBezTo>
                  <a:cubicBezTo>
                    <a:pt x="18235" y="23591"/>
                    <a:pt x="22917" y="20308"/>
                    <a:pt x="24460" y="15213"/>
                  </a:cubicBezTo>
                  <a:cubicBezTo>
                    <a:pt x="26348" y="8978"/>
                    <a:pt x="22827" y="2399"/>
                    <a:pt x="16592" y="510"/>
                  </a:cubicBezTo>
                  <a:cubicBezTo>
                    <a:pt x="15452" y="165"/>
                    <a:pt x="14300" y="1"/>
                    <a:pt x="1316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1958675" y="1421925"/>
              <a:ext cx="658725" cy="589775"/>
            </a:xfrm>
            <a:custGeom>
              <a:avLst/>
              <a:gdLst/>
              <a:ahLst/>
              <a:cxnLst/>
              <a:rect l="l" t="t" r="r" b="b"/>
              <a:pathLst>
                <a:path w="26349" h="23591" extrusionOk="0">
                  <a:moveTo>
                    <a:pt x="13167" y="1"/>
                  </a:moveTo>
                  <a:cubicBezTo>
                    <a:pt x="8107" y="1"/>
                    <a:pt x="3432" y="3283"/>
                    <a:pt x="1889" y="8378"/>
                  </a:cubicBezTo>
                  <a:cubicBezTo>
                    <a:pt x="1" y="14613"/>
                    <a:pt x="3521" y="21193"/>
                    <a:pt x="9757" y="23081"/>
                  </a:cubicBezTo>
                  <a:cubicBezTo>
                    <a:pt x="10895" y="23426"/>
                    <a:pt x="12046" y="23591"/>
                    <a:pt x="13178" y="23591"/>
                  </a:cubicBezTo>
                  <a:cubicBezTo>
                    <a:pt x="18235" y="23591"/>
                    <a:pt x="22917" y="20308"/>
                    <a:pt x="24460" y="15213"/>
                  </a:cubicBezTo>
                  <a:cubicBezTo>
                    <a:pt x="26348" y="8988"/>
                    <a:pt x="22817" y="2399"/>
                    <a:pt x="16592" y="510"/>
                  </a:cubicBezTo>
                  <a:cubicBezTo>
                    <a:pt x="15452" y="165"/>
                    <a:pt x="14300" y="1"/>
                    <a:pt x="1316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1359275" y="1947625"/>
              <a:ext cx="1332150" cy="585075"/>
            </a:xfrm>
            <a:custGeom>
              <a:avLst/>
              <a:gdLst/>
              <a:ahLst/>
              <a:cxnLst/>
              <a:rect l="l" t="t" r="r" b="b"/>
              <a:pathLst>
                <a:path w="53286" h="23403" extrusionOk="0">
                  <a:moveTo>
                    <a:pt x="52182" y="0"/>
                  </a:moveTo>
                  <a:cubicBezTo>
                    <a:pt x="52060" y="0"/>
                    <a:pt x="51935" y="21"/>
                    <a:pt x="51810" y="65"/>
                  </a:cubicBezTo>
                  <a:lnTo>
                    <a:pt x="50670" y="468"/>
                  </a:lnTo>
                  <a:lnTo>
                    <a:pt x="50325" y="596"/>
                  </a:lnTo>
                  <a:lnTo>
                    <a:pt x="39291" y="4510"/>
                  </a:lnTo>
                  <a:cubicBezTo>
                    <a:pt x="39104" y="3910"/>
                    <a:pt x="38543" y="3497"/>
                    <a:pt x="37914" y="3497"/>
                  </a:cubicBezTo>
                  <a:lnTo>
                    <a:pt x="7849" y="3497"/>
                  </a:lnTo>
                  <a:cubicBezTo>
                    <a:pt x="7052" y="3497"/>
                    <a:pt x="6403" y="4146"/>
                    <a:pt x="6403" y="4943"/>
                  </a:cubicBezTo>
                  <a:lnTo>
                    <a:pt x="6403" y="7353"/>
                  </a:lnTo>
                  <a:lnTo>
                    <a:pt x="3571" y="7353"/>
                  </a:lnTo>
                  <a:cubicBezTo>
                    <a:pt x="3010" y="7353"/>
                    <a:pt x="2538" y="7756"/>
                    <a:pt x="2459" y="8316"/>
                  </a:cubicBezTo>
                  <a:lnTo>
                    <a:pt x="1112" y="8316"/>
                  </a:lnTo>
                  <a:cubicBezTo>
                    <a:pt x="492" y="8316"/>
                    <a:pt x="1" y="8808"/>
                    <a:pt x="1" y="9418"/>
                  </a:cubicBezTo>
                  <a:lnTo>
                    <a:pt x="1" y="11876"/>
                  </a:lnTo>
                  <a:cubicBezTo>
                    <a:pt x="1" y="12486"/>
                    <a:pt x="492" y="12978"/>
                    <a:pt x="1112" y="12978"/>
                  </a:cubicBezTo>
                  <a:lnTo>
                    <a:pt x="2459" y="12978"/>
                  </a:lnTo>
                  <a:cubicBezTo>
                    <a:pt x="2489" y="13568"/>
                    <a:pt x="2971" y="14030"/>
                    <a:pt x="3571" y="14030"/>
                  </a:cubicBezTo>
                  <a:lnTo>
                    <a:pt x="6403" y="14030"/>
                  </a:lnTo>
                  <a:lnTo>
                    <a:pt x="6403" y="21957"/>
                  </a:lnTo>
                  <a:cubicBezTo>
                    <a:pt x="6403" y="22754"/>
                    <a:pt x="7052" y="23403"/>
                    <a:pt x="7849" y="23403"/>
                  </a:cubicBezTo>
                  <a:lnTo>
                    <a:pt x="37914" y="23403"/>
                  </a:lnTo>
                  <a:cubicBezTo>
                    <a:pt x="38710" y="23403"/>
                    <a:pt x="39360" y="22754"/>
                    <a:pt x="39369" y="21957"/>
                  </a:cubicBezTo>
                  <a:lnTo>
                    <a:pt x="39369" y="16784"/>
                  </a:lnTo>
                  <a:lnTo>
                    <a:pt x="50374" y="20020"/>
                  </a:lnTo>
                  <a:lnTo>
                    <a:pt x="50719" y="20128"/>
                  </a:lnTo>
                  <a:lnTo>
                    <a:pt x="51869" y="20462"/>
                  </a:lnTo>
                  <a:cubicBezTo>
                    <a:pt x="51968" y="20492"/>
                    <a:pt x="52076" y="20502"/>
                    <a:pt x="52174" y="20511"/>
                  </a:cubicBezTo>
                  <a:cubicBezTo>
                    <a:pt x="52784" y="20511"/>
                    <a:pt x="53286" y="20010"/>
                    <a:pt x="53286" y="19400"/>
                  </a:cubicBezTo>
                  <a:lnTo>
                    <a:pt x="53286" y="1107"/>
                  </a:lnTo>
                  <a:cubicBezTo>
                    <a:pt x="53286" y="473"/>
                    <a:pt x="52768" y="0"/>
                    <a:pt x="52182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1353763" y="1449663"/>
              <a:ext cx="534300" cy="534300"/>
            </a:xfrm>
            <a:custGeom>
              <a:avLst/>
              <a:gdLst/>
              <a:ahLst/>
              <a:cxnLst/>
              <a:rect l="l" t="t" r="r" b="b"/>
              <a:pathLst>
                <a:path w="21372" h="21372" extrusionOk="0">
                  <a:moveTo>
                    <a:pt x="10691" y="0"/>
                  </a:moveTo>
                  <a:cubicBezTo>
                    <a:pt x="4790" y="0"/>
                    <a:pt x="0" y="4790"/>
                    <a:pt x="0" y="10691"/>
                  </a:cubicBezTo>
                  <a:cubicBezTo>
                    <a:pt x="0" y="16592"/>
                    <a:pt x="4790" y="21371"/>
                    <a:pt x="10691" y="21371"/>
                  </a:cubicBezTo>
                  <a:cubicBezTo>
                    <a:pt x="16592" y="21371"/>
                    <a:pt x="21371" y="16592"/>
                    <a:pt x="21371" y="10691"/>
                  </a:cubicBezTo>
                  <a:cubicBezTo>
                    <a:pt x="21371" y="4790"/>
                    <a:pt x="16592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2020888" y="1449663"/>
              <a:ext cx="534300" cy="534300"/>
            </a:xfrm>
            <a:custGeom>
              <a:avLst/>
              <a:gdLst/>
              <a:ahLst/>
              <a:cxnLst/>
              <a:rect l="l" t="t" r="r" b="b"/>
              <a:pathLst>
                <a:path w="21372" h="21372" extrusionOk="0">
                  <a:moveTo>
                    <a:pt x="10691" y="0"/>
                  </a:moveTo>
                  <a:cubicBezTo>
                    <a:pt x="4790" y="0"/>
                    <a:pt x="0" y="4790"/>
                    <a:pt x="0" y="10691"/>
                  </a:cubicBezTo>
                  <a:cubicBezTo>
                    <a:pt x="0" y="16592"/>
                    <a:pt x="4790" y="21371"/>
                    <a:pt x="10691" y="21371"/>
                  </a:cubicBezTo>
                  <a:cubicBezTo>
                    <a:pt x="16592" y="21371"/>
                    <a:pt x="21371" y="16592"/>
                    <a:pt x="21371" y="10691"/>
                  </a:cubicBezTo>
                  <a:cubicBezTo>
                    <a:pt x="21371" y="4790"/>
                    <a:pt x="16592" y="0"/>
                    <a:pt x="106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1537525" y="2060850"/>
              <a:ext cx="768875" cy="442350"/>
            </a:xfrm>
            <a:custGeom>
              <a:avLst/>
              <a:gdLst/>
              <a:ahLst/>
              <a:cxnLst/>
              <a:rect l="l" t="t" r="r" b="b"/>
              <a:pathLst>
                <a:path w="30755" h="17694" extrusionOk="0">
                  <a:moveTo>
                    <a:pt x="345" y="1"/>
                  </a:moveTo>
                  <a:cubicBezTo>
                    <a:pt x="158" y="1"/>
                    <a:pt x="1" y="148"/>
                    <a:pt x="1" y="345"/>
                  </a:cubicBezTo>
                  <a:lnTo>
                    <a:pt x="1" y="17349"/>
                  </a:lnTo>
                  <a:cubicBezTo>
                    <a:pt x="1" y="17536"/>
                    <a:pt x="158" y="17694"/>
                    <a:pt x="345" y="17694"/>
                  </a:cubicBezTo>
                  <a:lnTo>
                    <a:pt x="30410" y="17694"/>
                  </a:lnTo>
                  <a:cubicBezTo>
                    <a:pt x="30597" y="17694"/>
                    <a:pt x="30754" y="17536"/>
                    <a:pt x="30754" y="17349"/>
                  </a:cubicBezTo>
                  <a:lnTo>
                    <a:pt x="30754" y="345"/>
                  </a:lnTo>
                  <a:cubicBezTo>
                    <a:pt x="30754" y="148"/>
                    <a:pt x="30597" y="1"/>
                    <a:pt x="30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1557450" y="2083725"/>
              <a:ext cx="731250" cy="402525"/>
            </a:xfrm>
            <a:custGeom>
              <a:avLst/>
              <a:gdLst/>
              <a:ahLst/>
              <a:cxnLst/>
              <a:rect l="l" t="t" r="r" b="b"/>
              <a:pathLst>
                <a:path w="29250" h="16101" extrusionOk="0">
                  <a:moveTo>
                    <a:pt x="28905" y="335"/>
                  </a:moveTo>
                  <a:lnTo>
                    <a:pt x="28905" y="15756"/>
                  </a:lnTo>
                  <a:lnTo>
                    <a:pt x="345" y="15756"/>
                  </a:lnTo>
                  <a:lnTo>
                    <a:pt x="345" y="335"/>
                  </a:lnTo>
                  <a:close/>
                  <a:moveTo>
                    <a:pt x="1" y="1"/>
                  </a:moveTo>
                  <a:lnTo>
                    <a:pt x="1" y="16100"/>
                  </a:lnTo>
                  <a:lnTo>
                    <a:pt x="29249" y="16100"/>
                  </a:lnTo>
                  <a:lnTo>
                    <a:pt x="292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1439175" y="2157250"/>
              <a:ext cx="917375" cy="111650"/>
            </a:xfrm>
            <a:custGeom>
              <a:avLst/>
              <a:gdLst/>
              <a:ahLst/>
              <a:cxnLst/>
              <a:rect l="l" t="t" r="r" b="b"/>
              <a:pathLst>
                <a:path w="36695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35672" y="4465"/>
                  </a:lnTo>
                  <a:cubicBezTo>
                    <a:pt x="36242" y="4465"/>
                    <a:pt x="36695" y="4003"/>
                    <a:pt x="36695" y="3432"/>
                  </a:cubicBezTo>
                  <a:lnTo>
                    <a:pt x="36695" y="1023"/>
                  </a:lnTo>
                  <a:cubicBezTo>
                    <a:pt x="36695" y="453"/>
                    <a:pt x="36242" y="0"/>
                    <a:pt x="35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1623100" y="2187725"/>
              <a:ext cx="293350" cy="52650"/>
            </a:xfrm>
            <a:custGeom>
              <a:avLst/>
              <a:gdLst/>
              <a:ahLst/>
              <a:cxnLst/>
              <a:rect l="l" t="t" r="r" b="b"/>
              <a:pathLst>
                <a:path w="11734" h="2106" fill="none" extrusionOk="0">
                  <a:moveTo>
                    <a:pt x="1053" y="1"/>
                  </a:moveTo>
                  <a:lnTo>
                    <a:pt x="10681" y="1"/>
                  </a:lnTo>
                  <a:cubicBezTo>
                    <a:pt x="11271" y="1"/>
                    <a:pt x="11733" y="473"/>
                    <a:pt x="11733" y="1053"/>
                  </a:cubicBezTo>
                  <a:cubicBezTo>
                    <a:pt x="11733" y="1633"/>
                    <a:pt x="11271" y="2105"/>
                    <a:pt x="10681" y="2105"/>
                  </a:cubicBezTo>
                  <a:lnTo>
                    <a:pt x="1053" y="2105"/>
                  </a:lnTo>
                  <a:cubicBezTo>
                    <a:pt x="472" y="2105"/>
                    <a:pt x="0" y="1633"/>
                    <a:pt x="0" y="1053"/>
                  </a:cubicBezTo>
                  <a:cubicBezTo>
                    <a:pt x="0" y="473"/>
                    <a:pt x="472" y="1"/>
                    <a:pt x="1053" y="1"/>
                  </a:cubicBezTo>
                  <a:close/>
                </a:path>
              </a:pathLst>
            </a:custGeom>
            <a:noFill/>
            <a:ln w="860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1996825" y="2185750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fill="none" extrusionOk="0">
                  <a:moveTo>
                    <a:pt x="2213" y="1102"/>
                  </a:moveTo>
                  <a:cubicBezTo>
                    <a:pt x="2213" y="1722"/>
                    <a:pt x="1721" y="2214"/>
                    <a:pt x="1112" y="2214"/>
                  </a:cubicBezTo>
                  <a:cubicBezTo>
                    <a:pt x="492" y="2214"/>
                    <a:pt x="0" y="1722"/>
                    <a:pt x="0" y="1102"/>
                  </a:cubicBezTo>
                  <a:cubicBezTo>
                    <a:pt x="0" y="493"/>
                    <a:pt x="492" y="1"/>
                    <a:pt x="1112" y="1"/>
                  </a:cubicBezTo>
                  <a:cubicBezTo>
                    <a:pt x="1721" y="1"/>
                    <a:pt x="2213" y="493"/>
                    <a:pt x="2213" y="1102"/>
                  </a:cubicBezTo>
                  <a:close/>
                </a:path>
              </a:pathLst>
            </a:custGeom>
            <a:noFill/>
            <a:ln w="860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2091725" y="2185750"/>
              <a:ext cx="55350" cy="55350"/>
            </a:xfrm>
            <a:custGeom>
              <a:avLst/>
              <a:gdLst/>
              <a:ahLst/>
              <a:cxnLst/>
              <a:rect l="l" t="t" r="r" b="b"/>
              <a:pathLst>
                <a:path w="2214" h="2214" fill="none" extrusionOk="0">
                  <a:moveTo>
                    <a:pt x="2213" y="1102"/>
                  </a:moveTo>
                  <a:cubicBezTo>
                    <a:pt x="2213" y="1722"/>
                    <a:pt x="1722" y="2214"/>
                    <a:pt x="1112" y="2214"/>
                  </a:cubicBezTo>
                  <a:cubicBezTo>
                    <a:pt x="492" y="2214"/>
                    <a:pt x="1" y="1722"/>
                    <a:pt x="1" y="1102"/>
                  </a:cubicBezTo>
                  <a:cubicBezTo>
                    <a:pt x="1" y="493"/>
                    <a:pt x="492" y="1"/>
                    <a:pt x="1112" y="1"/>
                  </a:cubicBezTo>
                  <a:cubicBezTo>
                    <a:pt x="1722" y="1"/>
                    <a:pt x="2213" y="493"/>
                    <a:pt x="2213" y="1102"/>
                  </a:cubicBezTo>
                  <a:close/>
                </a:path>
              </a:pathLst>
            </a:custGeom>
            <a:noFill/>
            <a:ln w="860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1377725" y="2181325"/>
              <a:ext cx="120500" cy="61250"/>
            </a:xfrm>
            <a:custGeom>
              <a:avLst/>
              <a:gdLst/>
              <a:ahLst/>
              <a:cxnLst/>
              <a:rect l="l" t="t" r="r" b="b"/>
              <a:pathLst>
                <a:path w="4820" h="2450" extrusionOk="0">
                  <a:moveTo>
                    <a:pt x="0" y="1"/>
                  </a:moveTo>
                  <a:lnTo>
                    <a:pt x="0" y="2450"/>
                  </a:lnTo>
                  <a:lnTo>
                    <a:pt x="4819" y="2450"/>
                  </a:lnTo>
                  <a:lnTo>
                    <a:pt x="48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2334650" y="1973325"/>
              <a:ext cx="319900" cy="457600"/>
            </a:xfrm>
            <a:custGeom>
              <a:avLst/>
              <a:gdLst/>
              <a:ahLst/>
              <a:cxnLst/>
              <a:rect l="l" t="t" r="r" b="b"/>
              <a:pathLst>
                <a:path w="12796" h="18304" extrusionOk="0">
                  <a:moveTo>
                    <a:pt x="12795" y="1"/>
                  </a:moveTo>
                  <a:lnTo>
                    <a:pt x="11655" y="404"/>
                  </a:lnTo>
                  <a:lnTo>
                    <a:pt x="11310" y="522"/>
                  </a:lnTo>
                  <a:lnTo>
                    <a:pt x="0" y="4554"/>
                  </a:lnTo>
                  <a:lnTo>
                    <a:pt x="0" y="14537"/>
                  </a:lnTo>
                  <a:lnTo>
                    <a:pt x="11310" y="17861"/>
                  </a:lnTo>
                  <a:lnTo>
                    <a:pt x="11655" y="17969"/>
                  </a:lnTo>
                  <a:lnTo>
                    <a:pt x="12795" y="18303"/>
                  </a:lnTo>
                  <a:lnTo>
                    <a:pt x="12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2617400" y="1983425"/>
              <a:ext cx="8625" cy="439125"/>
            </a:xfrm>
            <a:custGeom>
              <a:avLst/>
              <a:gdLst/>
              <a:ahLst/>
              <a:cxnLst/>
              <a:rect l="l" t="t" r="r" b="b"/>
              <a:pathLst>
                <a:path w="345" h="17565" extrusionOk="0">
                  <a:moveTo>
                    <a:pt x="345" y="0"/>
                  </a:moveTo>
                  <a:lnTo>
                    <a:pt x="0" y="118"/>
                  </a:lnTo>
                  <a:lnTo>
                    <a:pt x="0" y="17457"/>
                  </a:lnTo>
                  <a:lnTo>
                    <a:pt x="345" y="17565"/>
                  </a:lnTo>
                  <a:lnTo>
                    <a:pt x="3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1413263" y="1517038"/>
              <a:ext cx="415300" cy="399550"/>
            </a:xfrm>
            <a:custGeom>
              <a:avLst/>
              <a:gdLst/>
              <a:ahLst/>
              <a:cxnLst/>
              <a:rect l="l" t="t" r="r" b="b"/>
              <a:pathLst>
                <a:path w="16612" h="15982" extrusionOk="0">
                  <a:moveTo>
                    <a:pt x="8626" y="334"/>
                  </a:moveTo>
                  <a:cubicBezTo>
                    <a:pt x="12845" y="334"/>
                    <a:pt x="16267" y="3767"/>
                    <a:pt x="16277" y="7986"/>
                  </a:cubicBezTo>
                  <a:cubicBezTo>
                    <a:pt x="16277" y="11084"/>
                    <a:pt x="14409" y="13877"/>
                    <a:pt x="11547" y="15057"/>
                  </a:cubicBezTo>
                  <a:cubicBezTo>
                    <a:pt x="10602" y="15451"/>
                    <a:pt x="9609" y="15642"/>
                    <a:pt x="8624" y="15642"/>
                  </a:cubicBezTo>
                  <a:cubicBezTo>
                    <a:pt x="6633" y="15642"/>
                    <a:pt x="4674" y="14862"/>
                    <a:pt x="3207" y="13395"/>
                  </a:cubicBezTo>
                  <a:cubicBezTo>
                    <a:pt x="1023" y="11212"/>
                    <a:pt x="365" y="7917"/>
                    <a:pt x="1555" y="5055"/>
                  </a:cubicBezTo>
                  <a:cubicBezTo>
                    <a:pt x="2735" y="2193"/>
                    <a:pt x="5528" y="334"/>
                    <a:pt x="8626" y="334"/>
                  </a:cubicBezTo>
                  <a:close/>
                  <a:moveTo>
                    <a:pt x="8628" y="1"/>
                  </a:moveTo>
                  <a:cubicBezTo>
                    <a:pt x="6548" y="1"/>
                    <a:pt x="4504" y="814"/>
                    <a:pt x="2971" y="2341"/>
                  </a:cubicBezTo>
                  <a:cubicBezTo>
                    <a:pt x="689" y="4632"/>
                    <a:pt x="1" y="8064"/>
                    <a:pt x="1240" y="11054"/>
                  </a:cubicBezTo>
                  <a:cubicBezTo>
                    <a:pt x="2479" y="14034"/>
                    <a:pt x="5390" y="15981"/>
                    <a:pt x="8626" y="15981"/>
                  </a:cubicBezTo>
                  <a:cubicBezTo>
                    <a:pt x="13032" y="15972"/>
                    <a:pt x="16602" y="12402"/>
                    <a:pt x="16612" y="7996"/>
                  </a:cubicBezTo>
                  <a:cubicBezTo>
                    <a:pt x="16612" y="4760"/>
                    <a:pt x="14664" y="1849"/>
                    <a:pt x="11684" y="610"/>
                  </a:cubicBezTo>
                  <a:cubicBezTo>
                    <a:pt x="10695" y="200"/>
                    <a:pt x="9657" y="1"/>
                    <a:pt x="8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2080388" y="1517038"/>
              <a:ext cx="415300" cy="399550"/>
            </a:xfrm>
            <a:custGeom>
              <a:avLst/>
              <a:gdLst/>
              <a:ahLst/>
              <a:cxnLst/>
              <a:rect l="l" t="t" r="r" b="b"/>
              <a:pathLst>
                <a:path w="16612" h="15982" extrusionOk="0">
                  <a:moveTo>
                    <a:pt x="8625" y="334"/>
                  </a:moveTo>
                  <a:cubicBezTo>
                    <a:pt x="12854" y="334"/>
                    <a:pt x="16277" y="3757"/>
                    <a:pt x="16287" y="7986"/>
                  </a:cubicBezTo>
                  <a:cubicBezTo>
                    <a:pt x="16277" y="11084"/>
                    <a:pt x="14418" y="13877"/>
                    <a:pt x="11556" y="15057"/>
                  </a:cubicBezTo>
                  <a:cubicBezTo>
                    <a:pt x="10608" y="15451"/>
                    <a:pt x="9613" y="15643"/>
                    <a:pt x="8626" y="15643"/>
                  </a:cubicBezTo>
                  <a:cubicBezTo>
                    <a:pt x="6637" y="15643"/>
                    <a:pt x="4682" y="14864"/>
                    <a:pt x="3216" y="13405"/>
                  </a:cubicBezTo>
                  <a:cubicBezTo>
                    <a:pt x="1033" y="11212"/>
                    <a:pt x="374" y="7917"/>
                    <a:pt x="1554" y="5065"/>
                  </a:cubicBezTo>
                  <a:cubicBezTo>
                    <a:pt x="2734" y="2203"/>
                    <a:pt x="5527" y="334"/>
                    <a:pt x="8625" y="334"/>
                  </a:cubicBezTo>
                  <a:close/>
                  <a:moveTo>
                    <a:pt x="8628" y="1"/>
                  </a:moveTo>
                  <a:cubicBezTo>
                    <a:pt x="6547" y="1"/>
                    <a:pt x="4504" y="814"/>
                    <a:pt x="2970" y="2341"/>
                  </a:cubicBezTo>
                  <a:cubicBezTo>
                    <a:pt x="689" y="4632"/>
                    <a:pt x="0" y="8064"/>
                    <a:pt x="1239" y="11054"/>
                  </a:cubicBezTo>
                  <a:cubicBezTo>
                    <a:pt x="2479" y="14034"/>
                    <a:pt x="5390" y="15981"/>
                    <a:pt x="8625" y="15981"/>
                  </a:cubicBezTo>
                  <a:cubicBezTo>
                    <a:pt x="13031" y="15972"/>
                    <a:pt x="16601" y="12402"/>
                    <a:pt x="16611" y="7996"/>
                  </a:cubicBezTo>
                  <a:cubicBezTo>
                    <a:pt x="16611" y="4760"/>
                    <a:pt x="14664" y="1849"/>
                    <a:pt x="11684" y="610"/>
                  </a:cubicBezTo>
                  <a:cubicBezTo>
                    <a:pt x="10695" y="200"/>
                    <a:pt x="9657" y="1"/>
                    <a:pt x="8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1572463" y="1675300"/>
              <a:ext cx="96900" cy="83025"/>
            </a:xfrm>
            <a:custGeom>
              <a:avLst/>
              <a:gdLst/>
              <a:ahLst/>
              <a:cxnLst/>
              <a:rect l="l" t="t" r="r" b="b"/>
              <a:pathLst>
                <a:path w="3876" h="3321" extrusionOk="0">
                  <a:moveTo>
                    <a:pt x="2211" y="350"/>
                  </a:moveTo>
                  <a:cubicBezTo>
                    <a:pt x="2215" y="350"/>
                    <a:pt x="2219" y="350"/>
                    <a:pt x="2223" y="350"/>
                  </a:cubicBezTo>
                  <a:cubicBezTo>
                    <a:pt x="2941" y="350"/>
                    <a:pt x="3531" y="940"/>
                    <a:pt x="3531" y="1668"/>
                  </a:cubicBezTo>
                  <a:cubicBezTo>
                    <a:pt x="3531" y="2459"/>
                    <a:pt x="2885" y="2985"/>
                    <a:pt x="2207" y="2985"/>
                  </a:cubicBezTo>
                  <a:cubicBezTo>
                    <a:pt x="1882" y="2985"/>
                    <a:pt x="1550" y="2864"/>
                    <a:pt x="1279" y="2593"/>
                  </a:cubicBezTo>
                  <a:cubicBezTo>
                    <a:pt x="456" y="1769"/>
                    <a:pt x="1039" y="350"/>
                    <a:pt x="2211" y="350"/>
                  </a:cubicBezTo>
                  <a:close/>
                  <a:moveTo>
                    <a:pt x="2202" y="0"/>
                  </a:moveTo>
                  <a:cubicBezTo>
                    <a:pt x="1795" y="0"/>
                    <a:pt x="1380" y="151"/>
                    <a:pt x="1043" y="488"/>
                  </a:cubicBezTo>
                  <a:cubicBezTo>
                    <a:pt x="1" y="1540"/>
                    <a:pt x="738" y="3320"/>
                    <a:pt x="2223" y="3320"/>
                  </a:cubicBezTo>
                  <a:cubicBezTo>
                    <a:pt x="3138" y="3320"/>
                    <a:pt x="3876" y="2583"/>
                    <a:pt x="3876" y="1668"/>
                  </a:cubicBezTo>
                  <a:cubicBezTo>
                    <a:pt x="3876" y="663"/>
                    <a:pt x="3055" y="0"/>
                    <a:pt x="22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2239475" y="1675300"/>
              <a:ext cx="97125" cy="83025"/>
            </a:xfrm>
            <a:custGeom>
              <a:avLst/>
              <a:gdLst/>
              <a:ahLst/>
              <a:cxnLst/>
              <a:rect l="l" t="t" r="r" b="b"/>
              <a:pathLst>
                <a:path w="3885" h="3321" extrusionOk="0">
                  <a:moveTo>
                    <a:pt x="2223" y="350"/>
                  </a:moveTo>
                  <a:cubicBezTo>
                    <a:pt x="2951" y="350"/>
                    <a:pt x="3541" y="940"/>
                    <a:pt x="3541" y="1668"/>
                  </a:cubicBezTo>
                  <a:cubicBezTo>
                    <a:pt x="3541" y="2459"/>
                    <a:pt x="2894" y="2985"/>
                    <a:pt x="2217" y="2985"/>
                  </a:cubicBezTo>
                  <a:cubicBezTo>
                    <a:pt x="1892" y="2985"/>
                    <a:pt x="1560" y="2864"/>
                    <a:pt x="1289" y="2593"/>
                  </a:cubicBezTo>
                  <a:cubicBezTo>
                    <a:pt x="462" y="1766"/>
                    <a:pt x="1043" y="350"/>
                    <a:pt x="2223" y="350"/>
                  </a:cubicBezTo>
                  <a:close/>
                  <a:moveTo>
                    <a:pt x="2211" y="0"/>
                  </a:moveTo>
                  <a:cubicBezTo>
                    <a:pt x="1804" y="0"/>
                    <a:pt x="1389" y="151"/>
                    <a:pt x="1053" y="488"/>
                  </a:cubicBezTo>
                  <a:cubicBezTo>
                    <a:pt x="0" y="1530"/>
                    <a:pt x="738" y="3320"/>
                    <a:pt x="2223" y="3320"/>
                  </a:cubicBezTo>
                  <a:cubicBezTo>
                    <a:pt x="2229" y="3320"/>
                    <a:pt x="2235" y="3320"/>
                    <a:pt x="2241" y="3320"/>
                  </a:cubicBezTo>
                  <a:cubicBezTo>
                    <a:pt x="3147" y="3320"/>
                    <a:pt x="3885" y="2577"/>
                    <a:pt x="3885" y="1668"/>
                  </a:cubicBezTo>
                  <a:cubicBezTo>
                    <a:pt x="3885" y="663"/>
                    <a:pt x="3065" y="0"/>
                    <a:pt x="22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23"/>
          <p:cNvGrpSpPr/>
          <p:nvPr/>
        </p:nvGrpSpPr>
        <p:grpSpPr>
          <a:xfrm rot="213527">
            <a:off x="7856348" y="4065234"/>
            <a:ext cx="933838" cy="792842"/>
            <a:chOff x="3502275" y="3218775"/>
            <a:chExt cx="1175775" cy="998250"/>
          </a:xfrm>
        </p:grpSpPr>
        <p:sp>
          <p:nvSpPr>
            <p:cNvPr id="489" name="Google Shape;489;p23"/>
            <p:cNvSpPr/>
            <p:nvPr/>
          </p:nvSpPr>
          <p:spPr>
            <a:xfrm>
              <a:off x="3503750" y="3218775"/>
              <a:ext cx="1174300" cy="997175"/>
            </a:xfrm>
            <a:custGeom>
              <a:avLst/>
              <a:gdLst/>
              <a:ahLst/>
              <a:cxnLst/>
              <a:rect l="l" t="t" r="r" b="b"/>
              <a:pathLst>
                <a:path w="46972" h="39887" extrusionOk="0">
                  <a:moveTo>
                    <a:pt x="22449" y="1"/>
                  </a:moveTo>
                  <a:cubicBezTo>
                    <a:pt x="12983" y="1"/>
                    <a:pt x="4766" y="5542"/>
                    <a:pt x="2932" y="13892"/>
                  </a:cubicBezTo>
                  <a:cubicBezTo>
                    <a:pt x="2863" y="14197"/>
                    <a:pt x="2804" y="14492"/>
                    <a:pt x="2755" y="14797"/>
                  </a:cubicBezTo>
                  <a:cubicBezTo>
                    <a:pt x="2518" y="15456"/>
                    <a:pt x="2322" y="16125"/>
                    <a:pt x="2174" y="16803"/>
                  </a:cubicBezTo>
                  <a:cubicBezTo>
                    <a:pt x="1" y="26697"/>
                    <a:pt x="7613" y="36768"/>
                    <a:pt x="19179" y="39305"/>
                  </a:cubicBezTo>
                  <a:cubicBezTo>
                    <a:pt x="20976" y="39698"/>
                    <a:pt x="22764" y="39886"/>
                    <a:pt x="24509" y="39886"/>
                  </a:cubicBezTo>
                  <a:cubicBezTo>
                    <a:pt x="33981" y="39886"/>
                    <a:pt x="42206" y="34345"/>
                    <a:pt x="44041" y="25999"/>
                  </a:cubicBezTo>
                  <a:cubicBezTo>
                    <a:pt x="44110" y="25694"/>
                    <a:pt x="44169" y="25399"/>
                    <a:pt x="44218" y="25094"/>
                  </a:cubicBezTo>
                  <a:cubicBezTo>
                    <a:pt x="44454" y="24435"/>
                    <a:pt x="44651" y="23766"/>
                    <a:pt x="44808" y="23088"/>
                  </a:cubicBezTo>
                  <a:cubicBezTo>
                    <a:pt x="46972" y="13204"/>
                    <a:pt x="39360" y="3123"/>
                    <a:pt x="27794" y="586"/>
                  </a:cubicBezTo>
                  <a:cubicBezTo>
                    <a:pt x="25991" y="190"/>
                    <a:pt x="24199" y="1"/>
                    <a:pt x="22449" y="1"/>
                  </a:cubicBezTo>
                  <a:close/>
                </a:path>
              </a:pathLst>
            </a:custGeom>
            <a:solidFill>
              <a:schemeClr val="accent6"/>
            </a:solidFill>
            <a:ln w="122925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3502275" y="3292450"/>
              <a:ext cx="1155375" cy="92457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3520975" y="3219525"/>
              <a:ext cx="1155350" cy="924475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rgbClr val="1F1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3520975" y="3219525"/>
              <a:ext cx="1155350" cy="924475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3937225" y="3272500"/>
              <a:ext cx="241475" cy="223800"/>
            </a:xfrm>
            <a:custGeom>
              <a:avLst/>
              <a:gdLst/>
              <a:ahLst/>
              <a:cxnLst/>
              <a:rect l="l" t="t" r="r" b="b"/>
              <a:pathLst>
                <a:path w="9659" h="8952" extrusionOk="0">
                  <a:moveTo>
                    <a:pt x="4683" y="1"/>
                  </a:moveTo>
                  <a:cubicBezTo>
                    <a:pt x="4455" y="1"/>
                    <a:pt x="4234" y="8"/>
                    <a:pt x="4023" y="20"/>
                  </a:cubicBezTo>
                  <a:cubicBezTo>
                    <a:pt x="2184" y="128"/>
                    <a:pt x="69" y="984"/>
                    <a:pt x="10" y="3128"/>
                  </a:cubicBezTo>
                  <a:cubicBezTo>
                    <a:pt x="1" y="3738"/>
                    <a:pt x="119" y="4348"/>
                    <a:pt x="355" y="4918"/>
                  </a:cubicBezTo>
                  <a:cubicBezTo>
                    <a:pt x="394" y="5016"/>
                    <a:pt x="443" y="5115"/>
                    <a:pt x="492" y="5213"/>
                  </a:cubicBezTo>
                  <a:cubicBezTo>
                    <a:pt x="1013" y="6255"/>
                    <a:pt x="1889" y="7121"/>
                    <a:pt x="2853" y="7819"/>
                  </a:cubicBezTo>
                  <a:cubicBezTo>
                    <a:pt x="3541" y="8321"/>
                    <a:pt x="4288" y="8773"/>
                    <a:pt x="5124" y="8911"/>
                  </a:cubicBezTo>
                  <a:cubicBezTo>
                    <a:pt x="5293" y="8938"/>
                    <a:pt x="5460" y="8952"/>
                    <a:pt x="5624" y="8952"/>
                  </a:cubicBezTo>
                  <a:cubicBezTo>
                    <a:pt x="6866" y="8952"/>
                    <a:pt x="7960" y="8195"/>
                    <a:pt x="8655" y="7170"/>
                  </a:cubicBezTo>
                  <a:cubicBezTo>
                    <a:pt x="8891" y="6826"/>
                    <a:pt x="9088" y="6452"/>
                    <a:pt x="9235" y="6069"/>
                  </a:cubicBezTo>
                  <a:cubicBezTo>
                    <a:pt x="9550" y="5252"/>
                    <a:pt x="9658" y="4377"/>
                    <a:pt x="9570" y="3512"/>
                  </a:cubicBezTo>
                  <a:cubicBezTo>
                    <a:pt x="9560" y="3403"/>
                    <a:pt x="9540" y="3295"/>
                    <a:pt x="9521" y="3177"/>
                  </a:cubicBezTo>
                  <a:cubicBezTo>
                    <a:pt x="9412" y="2518"/>
                    <a:pt x="9137" y="1899"/>
                    <a:pt x="8714" y="1377"/>
                  </a:cubicBezTo>
                  <a:cubicBezTo>
                    <a:pt x="7806" y="283"/>
                    <a:pt x="6115" y="1"/>
                    <a:pt x="4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3672925" y="3396275"/>
              <a:ext cx="267525" cy="219150"/>
            </a:xfrm>
            <a:custGeom>
              <a:avLst/>
              <a:gdLst/>
              <a:ahLst/>
              <a:cxnLst/>
              <a:rect l="l" t="t" r="r" b="b"/>
              <a:pathLst>
                <a:path w="10701" h="8766" extrusionOk="0">
                  <a:moveTo>
                    <a:pt x="6357" y="1"/>
                  </a:moveTo>
                  <a:cubicBezTo>
                    <a:pt x="4885" y="1"/>
                    <a:pt x="3406" y="1080"/>
                    <a:pt x="2410" y="2032"/>
                  </a:cubicBezTo>
                  <a:cubicBezTo>
                    <a:pt x="1062" y="3301"/>
                    <a:pt x="0" y="5327"/>
                    <a:pt x="1338" y="6989"/>
                  </a:cubicBezTo>
                  <a:cubicBezTo>
                    <a:pt x="2292" y="8159"/>
                    <a:pt x="3659" y="8641"/>
                    <a:pt x="5095" y="8740"/>
                  </a:cubicBezTo>
                  <a:cubicBezTo>
                    <a:pt x="5203" y="8759"/>
                    <a:pt x="5301" y="8759"/>
                    <a:pt x="5409" y="8759"/>
                  </a:cubicBezTo>
                  <a:cubicBezTo>
                    <a:pt x="5550" y="8763"/>
                    <a:pt x="5689" y="8765"/>
                    <a:pt x="5827" y="8765"/>
                  </a:cubicBezTo>
                  <a:cubicBezTo>
                    <a:pt x="6068" y="8765"/>
                    <a:pt x="6307" y="8758"/>
                    <a:pt x="6550" y="8740"/>
                  </a:cubicBezTo>
                  <a:cubicBezTo>
                    <a:pt x="7386" y="8680"/>
                    <a:pt x="8252" y="8543"/>
                    <a:pt x="8979" y="8110"/>
                  </a:cubicBezTo>
                  <a:cubicBezTo>
                    <a:pt x="10238" y="7353"/>
                    <a:pt x="10700" y="5897"/>
                    <a:pt x="10553" y="4501"/>
                  </a:cubicBezTo>
                  <a:cubicBezTo>
                    <a:pt x="10445" y="3429"/>
                    <a:pt x="10012" y="2416"/>
                    <a:pt x="9323" y="1590"/>
                  </a:cubicBezTo>
                  <a:cubicBezTo>
                    <a:pt x="9255" y="1501"/>
                    <a:pt x="9186" y="1422"/>
                    <a:pt x="9117" y="1354"/>
                  </a:cubicBezTo>
                  <a:cubicBezTo>
                    <a:pt x="8507" y="695"/>
                    <a:pt x="7730" y="193"/>
                    <a:pt x="6865" y="46"/>
                  </a:cubicBezTo>
                  <a:cubicBezTo>
                    <a:pt x="6696" y="15"/>
                    <a:pt x="6527" y="1"/>
                    <a:pt x="6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3693700" y="3683175"/>
              <a:ext cx="296650" cy="243675"/>
            </a:xfrm>
            <a:custGeom>
              <a:avLst/>
              <a:gdLst/>
              <a:ahLst/>
              <a:cxnLst/>
              <a:rect l="l" t="t" r="r" b="b"/>
              <a:pathLst>
                <a:path w="11866" h="9747" extrusionOk="0">
                  <a:moveTo>
                    <a:pt x="5958" y="0"/>
                  </a:moveTo>
                  <a:cubicBezTo>
                    <a:pt x="5441" y="0"/>
                    <a:pt x="4925" y="32"/>
                    <a:pt x="4431" y="106"/>
                  </a:cubicBezTo>
                  <a:cubicBezTo>
                    <a:pt x="4323" y="125"/>
                    <a:pt x="4224" y="135"/>
                    <a:pt x="4116" y="165"/>
                  </a:cubicBezTo>
                  <a:cubicBezTo>
                    <a:pt x="2483" y="470"/>
                    <a:pt x="1136" y="1286"/>
                    <a:pt x="792" y="3056"/>
                  </a:cubicBezTo>
                  <a:cubicBezTo>
                    <a:pt x="1" y="7114"/>
                    <a:pt x="4026" y="9747"/>
                    <a:pt x="6962" y="9747"/>
                  </a:cubicBezTo>
                  <a:cubicBezTo>
                    <a:pt x="7677" y="9747"/>
                    <a:pt x="8326" y="9591"/>
                    <a:pt x="8827" y="9262"/>
                  </a:cubicBezTo>
                  <a:cubicBezTo>
                    <a:pt x="8925" y="9213"/>
                    <a:pt x="9014" y="9144"/>
                    <a:pt x="9092" y="9075"/>
                  </a:cubicBezTo>
                  <a:lnTo>
                    <a:pt x="9112" y="9055"/>
                  </a:lnTo>
                  <a:cubicBezTo>
                    <a:pt x="10607" y="7698"/>
                    <a:pt x="11453" y="5141"/>
                    <a:pt x="11708" y="3214"/>
                  </a:cubicBezTo>
                  <a:cubicBezTo>
                    <a:pt x="11866" y="1896"/>
                    <a:pt x="10981" y="686"/>
                    <a:pt x="9692" y="420"/>
                  </a:cubicBezTo>
                  <a:cubicBezTo>
                    <a:pt x="8643" y="208"/>
                    <a:pt x="7293" y="0"/>
                    <a:pt x="5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4051550" y="3806075"/>
              <a:ext cx="278725" cy="279350"/>
            </a:xfrm>
            <a:custGeom>
              <a:avLst/>
              <a:gdLst/>
              <a:ahLst/>
              <a:cxnLst/>
              <a:rect l="l" t="t" r="r" b="b"/>
              <a:pathLst>
                <a:path w="11149" h="11174" extrusionOk="0">
                  <a:moveTo>
                    <a:pt x="5069" y="1"/>
                  </a:moveTo>
                  <a:cubicBezTo>
                    <a:pt x="4314" y="1"/>
                    <a:pt x="3567" y="337"/>
                    <a:pt x="3069" y="973"/>
                  </a:cubicBezTo>
                  <a:cubicBezTo>
                    <a:pt x="1948" y="2389"/>
                    <a:pt x="453" y="4602"/>
                    <a:pt x="148" y="6657"/>
                  </a:cubicBezTo>
                  <a:cubicBezTo>
                    <a:pt x="129" y="6755"/>
                    <a:pt x="109" y="6864"/>
                    <a:pt x="99" y="6972"/>
                  </a:cubicBezTo>
                  <a:cubicBezTo>
                    <a:pt x="1" y="8152"/>
                    <a:pt x="335" y="9263"/>
                    <a:pt x="1417" y="10099"/>
                  </a:cubicBezTo>
                  <a:cubicBezTo>
                    <a:pt x="2392" y="10858"/>
                    <a:pt x="3448" y="11174"/>
                    <a:pt x="4484" y="11174"/>
                  </a:cubicBezTo>
                  <a:cubicBezTo>
                    <a:pt x="7922" y="11174"/>
                    <a:pt x="11149" y="7698"/>
                    <a:pt x="10514" y="5379"/>
                  </a:cubicBezTo>
                  <a:cubicBezTo>
                    <a:pt x="10445" y="5123"/>
                    <a:pt x="10357" y="4877"/>
                    <a:pt x="10249" y="4641"/>
                  </a:cubicBezTo>
                  <a:cubicBezTo>
                    <a:pt x="10209" y="4543"/>
                    <a:pt x="10160" y="4444"/>
                    <a:pt x="10111" y="4346"/>
                  </a:cubicBezTo>
                  <a:cubicBezTo>
                    <a:pt x="9314" y="2772"/>
                    <a:pt x="7790" y="1327"/>
                    <a:pt x="6462" y="422"/>
                  </a:cubicBezTo>
                  <a:cubicBezTo>
                    <a:pt x="6036" y="138"/>
                    <a:pt x="5551" y="1"/>
                    <a:pt x="5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4311675" y="3673800"/>
              <a:ext cx="296825" cy="258700"/>
            </a:xfrm>
            <a:custGeom>
              <a:avLst/>
              <a:gdLst/>
              <a:ahLst/>
              <a:cxnLst/>
              <a:rect l="l" t="t" r="r" b="b"/>
              <a:pathLst>
                <a:path w="11873" h="10348" extrusionOk="0">
                  <a:moveTo>
                    <a:pt x="3907" y="1"/>
                  </a:moveTo>
                  <a:cubicBezTo>
                    <a:pt x="2779" y="1"/>
                    <a:pt x="1674" y="332"/>
                    <a:pt x="729" y="963"/>
                  </a:cubicBezTo>
                  <a:cubicBezTo>
                    <a:pt x="424" y="1169"/>
                    <a:pt x="217" y="1504"/>
                    <a:pt x="188" y="1877"/>
                  </a:cubicBezTo>
                  <a:cubicBezTo>
                    <a:pt x="1" y="3874"/>
                    <a:pt x="807" y="5939"/>
                    <a:pt x="1879" y="7522"/>
                  </a:cubicBezTo>
                  <a:cubicBezTo>
                    <a:pt x="1948" y="7621"/>
                    <a:pt x="2007" y="7709"/>
                    <a:pt x="2076" y="7798"/>
                  </a:cubicBezTo>
                  <a:cubicBezTo>
                    <a:pt x="3148" y="9293"/>
                    <a:pt x="4427" y="10306"/>
                    <a:pt x="5233" y="10345"/>
                  </a:cubicBezTo>
                  <a:cubicBezTo>
                    <a:pt x="5267" y="10347"/>
                    <a:pt x="5300" y="10348"/>
                    <a:pt x="5334" y="10348"/>
                  </a:cubicBezTo>
                  <a:cubicBezTo>
                    <a:pt x="8436" y="10348"/>
                    <a:pt x="11873" y="3249"/>
                    <a:pt x="7446" y="953"/>
                  </a:cubicBezTo>
                  <a:cubicBezTo>
                    <a:pt x="6669" y="530"/>
                    <a:pt x="5823" y="245"/>
                    <a:pt x="4958" y="97"/>
                  </a:cubicBezTo>
                  <a:cubicBezTo>
                    <a:pt x="4849" y="78"/>
                    <a:pt x="4741" y="58"/>
                    <a:pt x="4643" y="48"/>
                  </a:cubicBezTo>
                  <a:cubicBezTo>
                    <a:pt x="4397" y="16"/>
                    <a:pt x="4152" y="1"/>
                    <a:pt x="3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4234725" y="3403275"/>
              <a:ext cx="267050" cy="221800"/>
            </a:xfrm>
            <a:custGeom>
              <a:avLst/>
              <a:gdLst/>
              <a:ahLst/>
              <a:cxnLst/>
              <a:rect l="l" t="t" r="r" b="b"/>
              <a:pathLst>
                <a:path w="10682" h="8872" extrusionOk="0">
                  <a:moveTo>
                    <a:pt x="3921" y="0"/>
                  </a:moveTo>
                  <a:cubicBezTo>
                    <a:pt x="3507" y="0"/>
                    <a:pt x="3137" y="80"/>
                    <a:pt x="2804" y="218"/>
                  </a:cubicBezTo>
                  <a:cubicBezTo>
                    <a:pt x="2695" y="267"/>
                    <a:pt x="2587" y="316"/>
                    <a:pt x="2489" y="375"/>
                  </a:cubicBezTo>
                  <a:cubicBezTo>
                    <a:pt x="758" y="1369"/>
                    <a:pt x="207" y="4063"/>
                    <a:pt x="50" y="5145"/>
                  </a:cubicBezTo>
                  <a:cubicBezTo>
                    <a:pt x="1" y="5470"/>
                    <a:pt x="50" y="5794"/>
                    <a:pt x="187" y="6079"/>
                  </a:cubicBezTo>
                  <a:cubicBezTo>
                    <a:pt x="1088" y="7838"/>
                    <a:pt x="3336" y="8871"/>
                    <a:pt x="5436" y="8871"/>
                  </a:cubicBezTo>
                  <a:cubicBezTo>
                    <a:pt x="6179" y="8871"/>
                    <a:pt x="6904" y="8742"/>
                    <a:pt x="7544" y="8469"/>
                  </a:cubicBezTo>
                  <a:cubicBezTo>
                    <a:pt x="7652" y="8430"/>
                    <a:pt x="7741" y="8381"/>
                    <a:pt x="7849" y="8332"/>
                  </a:cubicBezTo>
                  <a:cubicBezTo>
                    <a:pt x="7947" y="8282"/>
                    <a:pt x="8045" y="8214"/>
                    <a:pt x="8144" y="8155"/>
                  </a:cubicBezTo>
                  <a:cubicBezTo>
                    <a:pt x="10681" y="6542"/>
                    <a:pt x="9816" y="1733"/>
                    <a:pt x="5174" y="218"/>
                  </a:cubicBezTo>
                  <a:cubicBezTo>
                    <a:pt x="4717" y="67"/>
                    <a:pt x="4301" y="0"/>
                    <a:pt x="3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4027700" y="3566800"/>
              <a:ext cx="189350" cy="161850"/>
            </a:xfrm>
            <a:custGeom>
              <a:avLst/>
              <a:gdLst/>
              <a:ahLst/>
              <a:cxnLst/>
              <a:rect l="l" t="t" r="r" b="b"/>
              <a:pathLst>
                <a:path w="7574" h="6474" extrusionOk="0">
                  <a:moveTo>
                    <a:pt x="4328" y="1"/>
                  </a:moveTo>
                  <a:cubicBezTo>
                    <a:pt x="1446" y="1"/>
                    <a:pt x="1" y="3482"/>
                    <a:pt x="2046" y="5528"/>
                  </a:cubicBezTo>
                  <a:cubicBezTo>
                    <a:pt x="2664" y="6146"/>
                    <a:pt x="3492" y="6473"/>
                    <a:pt x="4335" y="6473"/>
                  </a:cubicBezTo>
                  <a:cubicBezTo>
                    <a:pt x="4754" y="6473"/>
                    <a:pt x="5176" y="6393"/>
                    <a:pt x="5577" y="6226"/>
                  </a:cubicBezTo>
                  <a:cubicBezTo>
                    <a:pt x="6787" y="5725"/>
                    <a:pt x="7574" y="4544"/>
                    <a:pt x="7574" y="3236"/>
                  </a:cubicBezTo>
                  <a:cubicBezTo>
                    <a:pt x="7564" y="1446"/>
                    <a:pt x="6118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3796600" y="3346750"/>
              <a:ext cx="638775" cy="639525"/>
            </a:xfrm>
            <a:custGeom>
              <a:avLst/>
              <a:gdLst/>
              <a:ahLst/>
              <a:cxnLst/>
              <a:rect l="l" t="t" r="r" b="b"/>
              <a:pathLst>
                <a:path w="25551" h="25581" extrusionOk="0">
                  <a:moveTo>
                    <a:pt x="12766" y="1"/>
                  </a:moveTo>
                  <a:cubicBezTo>
                    <a:pt x="10366" y="1"/>
                    <a:pt x="8015" y="669"/>
                    <a:pt x="5980" y="1958"/>
                  </a:cubicBezTo>
                  <a:cubicBezTo>
                    <a:pt x="6019" y="2046"/>
                    <a:pt x="6068" y="2145"/>
                    <a:pt x="6117" y="2243"/>
                  </a:cubicBezTo>
                  <a:cubicBezTo>
                    <a:pt x="8123" y="977"/>
                    <a:pt x="10434" y="315"/>
                    <a:pt x="12778" y="315"/>
                  </a:cubicBezTo>
                  <a:cubicBezTo>
                    <a:pt x="13584" y="315"/>
                    <a:pt x="14393" y="393"/>
                    <a:pt x="15195" y="551"/>
                  </a:cubicBezTo>
                  <a:cubicBezTo>
                    <a:pt x="15185" y="443"/>
                    <a:pt x="15165" y="335"/>
                    <a:pt x="15146" y="217"/>
                  </a:cubicBezTo>
                  <a:cubicBezTo>
                    <a:pt x="14359" y="69"/>
                    <a:pt x="13562" y="1"/>
                    <a:pt x="12766" y="1"/>
                  </a:cubicBezTo>
                  <a:close/>
                  <a:moveTo>
                    <a:pt x="20329" y="2479"/>
                  </a:moveTo>
                  <a:cubicBezTo>
                    <a:pt x="20220" y="2528"/>
                    <a:pt x="20112" y="2577"/>
                    <a:pt x="20014" y="2636"/>
                  </a:cubicBezTo>
                  <a:cubicBezTo>
                    <a:pt x="22699" y="4564"/>
                    <a:pt x="24518" y="7465"/>
                    <a:pt x="25069" y="10730"/>
                  </a:cubicBezTo>
                  <a:cubicBezTo>
                    <a:pt x="25177" y="10691"/>
                    <a:pt x="25275" y="10642"/>
                    <a:pt x="25374" y="10593"/>
                  </a:cubicBezTo>
                  <a:cubicBezTo>
                    <a:pt x="24794" y="7337"/>
                    <a:pt x="22994" y="4436"/>
                    <a:pt x="20329" y="2479"/>
                  </a:cubicBezTo>
                  <a:close/>
                  <a:moveTo>
                    <a:pt x="4170" y="3335"/>
                  </a:moveTo>
                  <a:cubicBezTo>
                    <a:pt x="2026" y="5272"/>
                    <a:pt x="610" y="7878"/>
                    <a:pt x="148" y="10721"/>
                  </a:cubicBezTo>
                  <a:cubicBezTo>
                    <a:pt x="256" y="10730"/>
                    <a:pt x="354" y="10740"/>
                    <a:pt x="462" y="10740"/>
                  </a:cubicBezTo>
                  <a:cubicBezTo>
                    <a:pt x="924" y="7977"/>
                    <a:pt x="2301" y="5449"/>
                    <a:pt x="4376" y="3571"/>
                  </a:cubicBezTo>
                  <a:cubicBezTo>
                    <a:pt x="4308" y="3482"/>
                    <a:pt x="4239" y="3403"/>
                    <a:pt x="4170" y="3335"/>
                  </a:cubicBezTo>
                  <a:close/>
                  <a:moveTo>
                    <a:pt x="25236" y="13130"/>
                  </a:moveTo>
                  <a:cubicBezTo>
                    <a:pt x="25167" y="15854"/>
                    <a:pt x="24194" y="18490"/>
                    <a:pt x="22482" y="20604"/>
                  </a:cubicBezTo>
                  <a:cubicBezTo>
                    <a:pt x="22551" y="20703"/>
                    <a:pt x="22610" y="20791"/>
                    <a:pt x="22669" y="20880"/>
                  </a:cubicBezTo>
                  <a:cubicBezTo>
                    <a:pt x="24459" y="18696"/>
                    <a:pt x="25472" y="15992"/>
                    <a:pt x="25551" y="13179"/>
                  </a:cubicBezTo>
                  <a:cubicBezTo>
                    <a:pt x="25443" y="13160"/>
                    <a:pt x="25344" y="13140"/>
                    <a:pt x="25236" y="13130"/>
                  </a:cubicBezTo>
                  <a:close/>
                  <a:moveTo>
                    <a:pt x="315" y="13563"/>
                  </a:moveTo>
                  <a:cubicBezTo>
                    <a:pt x="207" y="13582"/>
                    <a:pt x="108" y="13592"/>
                    <a:pt x="0" y="13612"/>
                  </a:cubicBezTo>
                  <a:cubicBezTo>
                    <a:pt x="236" y="17172"/>
                    <a:pt x="1937" y="20477"/>
                    <a:pt x="4711" y="22709"/>
                  </a:cubicBezTo>
                  <a:cubicBezTo>
                    <a:pt x="4809" y="22660"/>
                    <a:pt x="4898" y="22591"/>
                    <a:pt x="4976" y="22522"/>
                  </a:cubicBezTo>
                  <a:cubicBezTo>
                    <a:pt x="2223" y="20319"/>
                    <a:pt x="531" y="17074"/>
                    <a:pt x="315" y="13563"/>
                  </a:cubicBezTo>
                  <a:close/>
                  <a:moveTo>
                    <a:pt x="20299" y="22719"/>
                  </a:moveTo>
                  <a:cubicBezTo>
                    <a:pt x="18147" y="24362"/>
                    <a:pt x="15519" y="25256"/>
                    <a:pt x="12810" y="25256"/>
                  </a:cubicBezTo>
                  <a:cubicBezTo>
                    <a:pt x="12795" y="25256"/>
                    <a:pt x="12780" y="25256"/>
                    <a:pt x="12766" y="25256"/>
                  </a:cubicBezTo>
                  <a:cubicBezTo>
                    <a:pt x="11959" y="25256"/>
                    <a:pt x="11143" y="25178"/>
                    <a:pt x="10346" y="25030"/>
                  </a:cubicBezTo>
                  <a:cubicBezTo>
                    <a:pt x="10327" y="25128"/>
                    <a:pt x="10317" y="25237"/>
                    <a:pt x="10307" y="25345"/>
                  </a:cubicBezTo>
                  <a:cubicBezTo>
                    <a:pt x="11113" y="25502"/>
                    <a:pt x="11939" y="25581"/>
                    <a:pt x="12766" y="25581"/>
                  </a:cubicBezTo>
                  <a:cubicBezTo>
                    <a:pt x="15539" y="25581"/>
                    <a:pt x="18234" y="24686"/>
                    <a:pt x="20437" y="23014"/>
                  </a:cubicBezTo>
                  <a:cubicBezTo>
                    <a:pt x="20397" y="22916"/>
                    <a:pt x="20348" y="22827"/>
                    <a:pt x="20309" y="22729"/>
                  </a:cubicBezTo>
                  <a:lnTo>
                    <a:pt x="20299" y="2271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093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"/>
              <a:buChar char="○"/>
              <a:defRPr sz="1200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  <a:defRPr sz="1200">
                <a:solidFill>
                  <a:schemeClr val="lt2"/>
                </a:solidFill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00">
                <a:solidFill>
                  <a:schemeClr val="lt2"/>
                </a:solidFill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Char char="■"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4" r:id="rId4"/>
    <p:sldLayoutId id="2147483655" r:id="rId5"/>
    <p:sldLayoutId id="2147483656" r:id="rId6"/>
    <p:sldLayoutId id="2147483668" r:id="rId7"/>
    <p:sldLayoutId id="2147483669" r:id="rId8"/>
    <p:sldLayoutId id="2147483673" r:id="rId9"/>
    <p:sldLayoutId id="214748367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9.png"/><Relationship Id="rId7" Type="http://schemas.openxmlformats.org/officeDocument/2006/relationships/image" Target="../media/image4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6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7" Type="http://schemas.openxmlformats.org/officeDocument/2006/relationships/image" Target="../media/image7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3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7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5.png"/><Relationship Id="rId10" Type="http://schemas.openxmlformats.org/officeDocument/2006/relationships/image" Target="../media/image77.png"/><Relationship Id="rId4" Type="http://schemas.openxmlformats.org/officeDocument/2006/relationships/image" Target="../media/image44.svg"/><Relationship Id="rId9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9.png"/><Relationship Id="rId7" Type="http://schemas.openxmlformats.org/officeDocument/2006/relationships/image" Target="../media/image8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gif"/><Relationship Id="rId5" Type="http://schemas.openxmlformats.org/officeDocument/2006/relationships/image" Target="../media/image80.gif"/><Relationship Id="rId4" Type="http://schemas.openxmlformats.org/officeDocument/2006/relationships/image" Target="../media/image36.gif"/><Relationship Id="rId9" Type="http://schemas.openxmlformats.org/officeDocument/2006/relationships/image" Target="../media/image84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4" Type="http://schemas.openxmlformats.org/officeDocument/2006/relationships/image" Target="../media/image85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gif"/><Relationship Id="rId3" Type="http://schemas.openxmlformats.org/officeDocument/2006/relationships/image" Target="../media/image9.png"/><Relationship Id="rId7" Type="http://schemas.openxmlformats.org/officeDocument/2006/relationships/image" Target="../media/image9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gif"/><Relationship Id="rId5" Type="http://schemas.openxmlformats.org/officeDocument/2006/relationships/image" Target="../media/image89.gif"/><Relationship Id="rId10" Type="http://schemas.openxmlformats.org/officeDocument/2006/relationships/image" Target="../media/image94.gif"/><Relationship Id="rId4" Type="http://schemas.openxmlformats.org/officeDocument/2006/relationships/image" Target="../media/image88.png"/><Relationship Id="rId9" Type="http://schemas.openxmlformats.org/officeDocument/2006/relationships/image" Target="../media/image9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10" Type="http://schemas.openxmlformats.org/officeDocument/2006/relationships/image" Target="../media/image13.gif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OGO TUY PHUOC 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9326" y="0"/>
            <a:ext cx="6858000" cy="5143500"/>
          </a:xfrm>
          <a:solidFill>
            <a:srgbClr val="FF0000"/>
          </a:solidFill>
          <a:ln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3315" name="Picture 3" descr="tdong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000250"/>
            <a:ext cx="400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vietnam_fl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941" y="114300"/>
            <a:ext cx="160734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199072" y="4400550"/>
            <a:ext cx="6633713" cy="637276"/>
          </a:xfrm>
          <a:prstGeom prst="rect">
            <a:avLst/>
          </a:prstGeom>
        </p:spPr>
        <p:txBody>
          <a:bodyPr wrap="none" fromWordArt="1">
            <a:prstTxWarp prst="textDeflateTop">
              <a:avLst>
                <a:gd name="adj" fmla="val 47763"/>
              </a:avLst>
            </a:prstTxWarp>
          </a:bodyPr>
          <a:lstStyle/>
          <a:p>
            <a:pPr algn="ctr"/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A1 </a:t>
            </a:r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</a:t>
            </a:r>
            <a:r>
              <a:rPr lang="vi-VN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lang="en-US" sz="2700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187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-1615440" y="0"/>
            <a:ext cx="6990080" cy="8534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Định hướng</a:t>
            </a:r>
            <a:endParaRPr sz="4000" dirty="0"/>
          </a:p>
        </p:txBody>
      </p:sp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11760" y="1203960"/>
            <a:ext cx="1176020" cy="31775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866900" y="910596"/>
            <a:ext cx="1513840" cy="9867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86999" y="3641046"/>
            <a:ext cx="1501140" cy="11760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777;p29"/>
          <p:cNvSpPr txBox="1">
            <a:spLocks/>
          </p:cNvSpPr>
          <p:nvPr/>
        </p:nvSpPr>
        <p:spPr>
          <a:xfrm>
            <a:off x="60391" y="1567790"/>
            <a:ext cx="1278757" cy="253938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Tranh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luận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00"/>
                </a:solidFill>
              </a:rPr>
              <a:t>(</a:t>
            </a:r>
            <a:r>
              <a:rPr lang="en-US" sz="2400" b="1" dirty="0" err="1" smtClean="0">
                <a:solidFill>
                  <a:srgbClr val="FFFF00"/>
                </a:solidFill>
              </a:rPr>
              <a:t>Tranh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biện</a:t>
            </a:r>
            <a:r>
              <a:rPr lang="en-US" sz="2400" b="1" dirty="0" smtClean="0">
                <a:solidFill>
                  <a:srgbClr val="FFFF00"/>
                </a:solidFill>
              </a:rPr>
              <a:t>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7" name="Straight Connector 6"/>
          <p:cNvCxnSpPr>
            <a:endCxn id="3" idx="3"/>
          </p:cNvCxnSpPr>
          <p:nvPr/>
        </p:nvCxnSpPr>
        <p:spPr>
          <a:xfrm flipH="1">
            <a:off x="1287780" y="2791460"/>
            <a:ext cx="358140" cy="1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45920" y="1396365"/>
            <a:ext cx="0" cy="2857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4" idx="1"/>
          </p:cNvCxnSpPr>
          <p:nvPr/>
        </p:nvCxnSpPr>
        <p:spPr>
          <a:xfrm flipH="1" flipV="1">
            <a:off x="1645920" y="1396365"/>
            <a:ext cx="220980" cy="76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777;p29"/>
          <p:cNvSpPr txBox="1">
            <a:spLocks/>
          </p:cNvSpPr>
          <p:nvPr/>
        </p:nvSpPr>
        <p:spPr>
          <a:xfrm>
            <a:off x="1815181" y="940123"/>
            <a:ext cx="1617278" cy="927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Khái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niệm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8" name="Google Shape;777;p29"/>
          <p:cNvSpPr txBox="1">
            <a:spLocks/>
          </p:cNvSpPr>
          <p:nvPr/>
        </p:nvSpPr>
        <p:spPr>
          <a:xfrm>
            <a:off x="1753870" y="3757853"/>
            <a:ext cx="1617278" cy="9277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Mục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đích</a:t>
            </a:r>
            <a:r>
              <a:rPr lang="en-US" sz="2400" b="1" dirty="0" smtClean="0">
                <a:solidFill>
                  <a:srgbClr val="FFFF00"/>
                </a:solidFill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</a:rPr>
              <a:t>yêu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cầu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1645920" y="4253837"/>
            <a:ext cx="220981" cy="1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4235777" y="149268"/>
            <a:ext cx="3022031" cy="595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777;p29"/>
          <p:cNvSpPr txBox="1">
            <a:spLocks/>
          </p:cNvSpPr>
          <p:nvPr/>
        </p:nvSpPr>
        <p:spPr>
          <a:xfrm>
            <a:off x="4416819" y="233334"/>
            <a:ext cx="2567805" cy="511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FF00"/>
                </a:solidFill>
              </a:rPr>
              <a:t>Hoạt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động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trao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đổi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35777" y="1026969"/>
            <a:ext cx="4535264" cy="7540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777;p29"/>
          <p:cNvSpPr txBox="1">
            <a:spLocks/>
          </p:cNvSpPr>
          <p:nvPr/>
        </p:nvSpPr>
        <p:spPr>
          <a:xfrm>
            <a:off x="4261637" y="1026969"/>
            <a:ext cx="4495798" cy="6524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0000"/>
                </a:solidFill>
              </a:rPr>
              <a:t>Bất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đồng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trái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ngược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quan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điểm</a:t>
            </a:r>
            <a:r>
              <a:rPr lang="en-US" sz="1800" b="1" dirty="0" smtClean="0">
                <a:solidFill>
                  <a:srgbClr val="FFFF00"/>
                </a:solidFill>
              </a:rPr>
              <a:t>, ý </a:t>
            </a:r>
            <a:r>
              <a:rPr lang="en-US" sz="1800" b="1" dirty="0" err="1" smtClean="0">
                <a:solidFill>
                  <a:srgbClr val="FFFF00"/>
                </a:solidFill>
              </a:rPr>
              <a:t>kiến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về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một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vấn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đề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nào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đó</a:t>
            </a:r>
            <a:endParaRPr lang="en-US" sz="1800" b="1" dirty="0">
              <a:solidFill>
                <a:srgbClr val="FFFF00"/>
              </a:solidFill>
            </a:endParaRPr>
          </a:p>
        </p:txBody>
      </p:sp>
      <p:cxnSp>
        <p:nvCxnSpPr>
          <p:cNvPr id="38" name="Straight Connector 37"/>
          <p:cNvCxnSpPr>
            <a:stCxn id="4" idx="3"/>
          </p:cNvCxnSpPr>
          <p:nvPr/>
        </p:nvCxnSpPr>
        <p:spPr>
          <a:xfrm>
            <a:off x="3380740" y="1403988"/>
            <a:ext cx="4902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3870960" y="515157"/>
            <a:ext cx="0" cy="8888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3870960" y="515155"/>
            <a:ext cx="36481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>
            <a:stCxn id="42" idx="1"/>
          </p:cNvCxnSpPr>
          <p:nvPr/>
        </p:nvCxnSpPr>
        <p:spPr>
          <a:xfrm flipH="1">
            <a:off x="3870961" y="1403988"/>
            <a:ext cx="364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4235777" y="2140513"/>
            <a:ext cx="4500143" cy="5951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Google Shape;777;p29"/>
          <p:cNvSpPr txBox="1">
            <a:spLocks/>
          </p:cNvSpPr>
          <p:nvPr/>
        </p:nvSpPr>
        <p:spPr>
          <a:xfrm>
            <a:off x="4333854" y="2068565"/>
            <a:ext cx="4303987" cy="511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700" b="1" dirty="0" err="1" smtClean="0">
                <a:solidFill>
                  <a:srgbClr val="FF0000"/>
                </a:solidFill>
              </a:rPr>
              <a:t>Phân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định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đúng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sai</a:t>
            </a:r>
            <a:r>
              <a:rPr lang="en-US" sz="1700" b="1" dirty="0" smtClean="0">
                <a:solidFill>
                  <a:srgbClr val="FFFF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làm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rõ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chân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lí</a:t>
            </a:r>
            <a:r>
              <a:rPr lang="en-US" sz="1700" b="1" dirty="0" smtClean="0">
                <a:solidFill>
                  <a:srgbClr val="FFFF00"/>
                </a:solidFill>
              </a:rPr>
              <a:t>, </a:t>
            </a:r>
            <a:r>
              <a:rPr lang="en-US" sz="1700" b="1" dirty="0" err="1" smtClean="0">
                <a:solidFill>
                  <a:srgbClr val="FFFF00"/>
                </a:solidFill>
              </a:rPr>
              <a:t>đưa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ra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giải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FF00"/>
                </a:solidFill>
              </a:rPr>
              <a:t>pháp</a:t>
            </a:r>
            <a:r>
              <a:rPr lang="en-US" sz="1700" b="1" dirty="0" smtClean="0">
                <a:solidFill>
                  <a:srgbClr val="FFFF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quyết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định</a:t>
            </a:r>
            <a:endParaRPr lang="en-US" sz="1700" b="1" dirty="0">
              <a:solidFill>
                <a:srgbClr val="FF0000"/>
              </a:solidFill>
            </a:endParaRPr>
          </a:p>
        </p:txBody>
      </p:sp>
      <p:cxnSp>
        <p:nvCxnSpPr>
          <p:cNvPr id="66" name="Straight Connector 65"/>
          <p:cNvCxnSpPr/>
          <p:nvPr/>
        </p:nvCxnSpPr>
        <p:spPr>
          <a:xfrm flipH="1">
            <a:off x="3669030" y="2437940"/>
            <a:ext cx="592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4261637" y="2926927"/>
            <a:ext cx="4618203" cy="8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Google Shape;777;p29"/>
          <p:cNvSpPr txBox="1">
            <a:spLocks/>
          </p:cNvSpPr>
          <p:nvPr/>
        </p:nvSpPr>
        <p:spPr>
          <a:xfrm>
            <a:off x="4310762" y="2994172"/>
            <a:ext cx="4519952" cy="646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FF00"/>
                </a:solidFill>
              </a:rPr>
              <a:t>Bảo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vệ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quan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điểm</a:t>
            </a:r>
            <a:r>
              <a:rPr lang="en-US" sz="1800" b="1" dirty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bằng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lí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lẽ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chứng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cứ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phản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bác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3669030" y="3300774"/>
            <a:ext cx="592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4261637" y="4113197"/>
            <a:ext cx="4618203" cy="830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Google Shape;777;p29"/>
          <p:cNvSpPr txBox="1">
            <a:spLocks/>
          </p:cNvSpPr>
          <p:nvPr/>
        </p:nvSpPr>
        <p:spPr>
          <a:xfrm>
            <a:off x="4359888" y="4164950"/>
            <a:ext cx="4519952" cy="646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 err="1" smtClean="0">
                <a:solidFill>
                  <a:srgbClr val="FFFF00"/>
                </a:solidFill>
              </a:rPr>
              <a:t>Ngôn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ngữ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FF00"/>
                </a:solidFill>
              </a:rPr>
              <a:t>thái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độ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tranh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luận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phù</a:t>
            </a:r>
            <a:r>
              <a:rPr lang="en-US" sz="1800" b="1" dirty="0" smtClean="0">
                <a:solidFill>
                  <a:srgbClr val="FFFF00"/>
                </a:solidFill>
              </a:rPr>
              <a:t> </a:t>
            </a:r>
            <a:r>
              <a:rPr lang="en-US" sz="1800" b="1" dirty="0" err="1" smtClean="0">
                <a:solidFill>
                  <a:srgbClr val="FFFF00"/>
                </a:solidFill>
              </a:rPr>
              <a:t>hợp</a:t>
            </a:r>
            <a:r>
              <a:rPr lang="en-US" sz="1800" b="1" dirty="0" smtClean="0">
                <a:solidFill>
                  <a:srgbClr val="FFFF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văn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hóa</a:t>
            </a:r>
            <a:endParaRPr lang="en-US" sz="1800" b="1" dirty="0">
              <a:solidFill>
                <a:srgbClr val="FF0000"/>
              </a:solidFill>
            </a:endParaRPr>
          </a:p>
        </p:txBody>
      </p:sp>
      <p:cxnSp>
        <p:nvCxnSpPr>
          <p:cNvPr id="964" name="Straight Connector 963"/>
          <p:cNvCxnSpPr>
            <a:stCxn id="9" idx="3"/>
          </p:cNvCxnSpPr>
          <p:nvPr/>
        </p:nvCxnSpPr>
        <p:spPr>
          <a:xfrm>
            <a:off x="3288139" y="4229056"/>
            <a:ext cx="38089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6" name="Straight Connector 965"/>
          <p:cNvCxnSpPr/>
          <p:nvPr/>
        </p:nvCxnSpPr>
        <p:spPr>
          <a:xfrm flipV="1">
            <a:off x="3669030" y="2437942"/>
            <a:ext cx="0" cy="20907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4" name="Straight Connector 973"/>
          <p:cNvCxnSpPr>
            <a:stCxn id="72" idx="1"/>
          </p:cNvCxnSpPr>
          <p:nvPr/>
        </p:nvCxnSpPr>
        <p:spPr>
          <a:xfrm flipH="1">
            <a:off x="3669030" y="4528660"/>
            <a:ext cx="5926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436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7" dur="50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0" grpId="0"/>
      <p:bldP spid="3" grpId="0" animBg="1"/>
      <p:bldP spid="4" grpId="0" animBg="1"/>
      <p:bldP spid="9" grpId="0" animBg="1"/>
      <p:bldP spid="10" grpId="0"/>
      <p:bldP spid="17" grpId="0"/>
      <p:bldP spid="28" grpId="0"/>
      <p:bldP spid="40" grpId="0" animBg="1"/>
      <p:bldP spid="41" grpId="0"/>
      <p:bldP spid="42" grpId="0" animBg="1"/>
      <p:bldP spid="43" grpId="0"/>
      <p:bldP spid="64" grpId="0" animBg="1"/>
      <p:bldP spid="65" grpId="0"/>
      <p:bldP spid="67" grpId="0" animBg="1"/>
      <p:bldP spid="68" grpId="0"/>
      <p:bldP spid="72" grpId="0" animBg="1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02" y="-8046"/>
            <a:ext cx="9144000" cy="5143500"/>
          </a:xfrm>
          <a:prstGeom prst="rect">
            <a:avLst/>
          </a:prstGeom>
        </p:spPr>
      </p:pic>
      <p:sp>
        <p:nvSpPr>
          <p:cNvPr id="14" name="Up Ribbon 13"/>
          <p:cNvSpPr/>
          <p:nvPr/>
        </p:nvSpPr>
        <p:spPr>
          <a:xfrm>
            <a:off x="949123" y="216806"/>
            <a:ext cx="7257327" cy="898013"/>
          </a:xfrm>
          <a:prstGeom prst="ribbon2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777;p29"/>
          <p:cNvSpPr txBox="1">
            <a:spLocks/>
          </p:cNvSpPr>
          <p:nvPr/>
        </p:nvSpPr>
        <p:spPr>
          <a:xfrm>
            <a:off x="2891545" y="325208"/>
            <a:ext cx="3372482" cy="8980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FFFF00"/>
                </a:solidFill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bước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tranh</a:t>
            </a: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</a:rPr>
              <a:t>luận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cxnSp>
        <p:nvCxnSpPr>
          <p:cNvPr id="16" name="Straight Connector 15"/>
          <p:cNvCxnSpPr>
            <a:stCxn id="14" idx="2"/>
          </p:cNvCxnSpPr>
          <p:nvPr/>
        </p:nvCxnSpPr>
        <p:spPr>
          <a:xfrm flipH="1">
            <a:off x="4577786" y="965147"/>
            <a:ext cx="1" cy="551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112413" y="1516284"/>
            <a:ext cx="69481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2" idx="0"/>
          </p:cNvCxnSpPr>
          <p:nvPr/>
        </p:nvCxnSpPr>
        <p:spPr>
          <a:xfrm>
            <a:off x="1112412" y="1516284"/>
            <a:ext cx="8807" cy="771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Vertical Scroll 21"/>
          <p:cNvSpPr/>
          <p:nvPr/>
        </p:nvSpPr>
        <p:spPr>
          <a:xfrm>
            <a:off x="76200" y="2288137"/>
            <a:ext cx="2090038" cy="400861"/>
          </a:xfrm>
          <a:prstGeom prst="verticalScrol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Google Shape;777;p29"/>
          <p:cNvSpPr txBox="1">
            <a:spLocks/>
          </p:cNvSpPr>
          <p:nvPr/>
        </p:nvSpPr>
        <p:spPr>
          <a:xfrm>
            <a:off x="111104" y="2249129"/>
            <a:ext cx="2002617" cy="499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(1)</a:t>
            </a:r>
          </a:p>
        </p:txBody>
      </p:sp>
      <p:pic>
        <p:nvPicPr>
          <p:cNvPr id="6146" name="Picture 2" descr="Bord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" y="2563704"/>
            <a:ext cx="2213061" cy="18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777;p29"/>
          <p:cNvSpPr txBox="1">
            <a:spLocks/>
          </p:cNvSpPr>
          <p:nvPr/>
        </p:nvSpPr>
        <p:spPr>
          <a:xfrm>
            <a:off x="257619" y="2812018"/>
            <a:ext cx="1727200" cy="1220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b="1" dirty="0" err="1" smtClean="0">
                <a:solidFill>
                  <a:schemeClr val="tx2"/>
                </a:solidFill>
              </a:rPr>
              <a:t>Nêu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vấn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đề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cần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r>
              <a:rPr lang="en-US" sz="2200" b="1" dirty="0" err="1" smtClean="0">
                <a:solidFill>
                  <a:schemeClr val="tx2"/>
                </a:solidFill>
              </a:rPr>
              <a:t>tranh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luận</a:t>
            </a:r>
            <a:endParaRPr lang="en-US" sz="2200" b="1" dirty="0">
              <a:solidFill>
                <a:schemeClr val="tx2"/>
              </a:solidFill>
            </a:endParaRPr>
          </a:p>
        </p:txBody>
      </p:sp>
      <p:sp>
        <p:nvSpPr>
          <p:cNvPr id="62" name="Vertical Scroll 61"/>
          <p:cNvSpPr/>
          <p:nvPr/>
        </p:nvSpPr>
        <p:spPr>
          <a:xfrm>
            <a:off x="2394482" y="2288137"/>
            <a:ext cx="2090038" cy="400861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Google Shape;777;p29"/>
          <p:cNvSpPr txBox="1">
            <a:spLocks/>
          </p:cNvSpPr>
          <p:nvPr/>
        </p:nvSpPr>
        <p:spPr>
          <a:xfrm>
            <a:off x="2429386" y="2249129"/>
            <a:ext cx="2002617" cy="499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(2)</a:t>
            </a:r>
          </a:p>
        </p:txBody>
      </p:sp>
      <p:pic>
        <p:nvPicPr>
          <p:cNvPr id="70" name="Picture 2" descr="Bord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4165" y="2585988"/>
            <a:ext cx="2213061" cy="18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Google Shape;777;p29"/>
          <p:cNvSpPr txBox="1">
            <a:spLocks/>
          </p:cNvSpPr>
          <p:nvPr/>
        </p:nvSpPr>
        <p:spPr>
          <a:xfrm>
            <a:off x="2507854" y="2728006"/>
            <a:ext cx="1845679" cy="1445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b="1" dirty="0" err="1" smtClean="0">
                <a:solidFill>
                  <a:schemeClr val="tx2"/>
                </a:solidFill>
              </a:rPr>
              <a:t>Mỗi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cá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nhân</a:t>
            </a:r>
            <a:r>
              <a:rPr lang="en-US" sz="2200" b="1" dirty="0">
                <a:solidFill>
                  <a:schemeClr val="tx2"/>
                </a:solidFill>
              </a:rPr>
              <a:t>/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nhóm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nêu</a:t>
            </a:r>
            <a:r>
              <a:rPr lang="en-US" sz="2200" b="1" dirty="0" smtClean="0">
                <a:solidFill>
                  <a:schemeClr val="tx2"/>
                </a:solidFill>
              </a:rPr>
              <a:t> ý </a:t>
            </a:r>
            <a:r>
              <a:rPr lang="en-US" sz="2200" b="1" dirty="0" err="1" smtClean="0">
                <a:solidFill>
                  <a:schemeClr val="tx2"/>
                </a:solidFill>
              </a:rPr>
              <a:t>kiến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của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mình</a:t>
            </a:r>
            <a:endParaRPr lang="en-US" sz="2200" b="1" dirty="0">
              <a:solidFill>
                <a:schemeClr val="tx2"/>
              </a:solidFill>
            </a:endParaRPr>
          </a:p>
        </p:txBody>
      </p:sp>
      <p:cxnSp>
        <p:nvCxnSpPr>
          <p:cNvPr id="33" name="Straight Connector 32"/>
          <p:cNvCxnSpPr>
            <a:stCxn id="62" idx="0"/>
          </p:cNvCxnSpPr>
          <p:nvPr/>
        </p:nvCxnSpPr>
        <p:spPr>
          <a:xfrm flipV="1">
            <a:off x="3439501" y="1516284"/>
            <a:ext cx="0" cy="771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Vertical Scroll 74"/>
          <p:cNvSpPr/>
          <p:nvPr/>
        </p:nvSpPr>
        <p:spPr>
          <a:xfrm>
            <a:off x="4757529" y="2288137"/>
            <a:ext cx="2090038" cy="400861"/>
          </a:xfrm>
          <a:prstGeom prst="verticalScroll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Google Shape;777;p29"/>
          <p:cNvSpPr txBox="1">
            <a:spLocks/>
          </p:cNvSpPr>
          <p:nvPr/>
        </p:nvSpPr>
        <p:spPr>
          <a:xfrm>
            <a:off x="4792433" y="2249129"/>
            <a:ext cx="2002617" cy="499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(3)</a:t>
            </a:r>
          </a:p>
        </p:txBody>
      </p:sp>
      <p:pic>
        <p:nvPicPr>
          <p:cNvPr id="77" name="Picture 2" descr="Bord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12" y="2585988"/>
            <a:ext cx="2213061" cy="184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777;p29"/>
          <p:cNvSpPr txBox="1">
            <a:spLocks/>
          </p:cNvSpPr>
          <p:nvPr/>
        </p:nvSpPr>
        <p:spPr>
          <a:xfrm>
            <a:off x="4905844" y="2738055"/>
            <a:ext cx="1793408" cy="14455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200" b="1" dirty="0" err="1" smtClean="0">
                <a:solidFill>
                  <a:schemeClr val="tx2"/>
                </a:solidFill>
              </a:rPr>
              <a:t>Mỗi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cá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nhân</a:t>
            </a:r>
            <a:r>
              <a:rPr lang="en-US" sz="2200" b="1" dirty="0" smtClean="0">
                <a:solidFill>
                  <a:schemeClr val="tx2"/>
                </a:solidFill>
              </a:rPr>
              <a:t>/ </a:t>
            </a:r>
            <a:r>
              <a:rPr lang="en-US" sz="2200" b="1" dirty="0" err="1" smtClean="0">
                <a:solidFill>
                  <a:schemeClr val="tx2"/>
                </a:solidFill>
              </a:rPr>
              <a:t>nhóm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thực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hiện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tranh</a:t>
            </a:r>
            <a:r>
              <a:rPr lang="en-US" sz="2200" b="1" dirty="0" smtClean="0">
                <a:solidFill>
                  <a:schemeClr val="tx2"/>
                </a:solidFill>
              </a:rPr>
              <a:t> </a:t>
            </a:r>
            <a:r>
              <a:rPr lang="en-US" sz="2200" b="1" dirty="0" err="1" smtClean="0">
                <a:solidFill>
                  <a:schemeClr val="tx2"/>
                </a:solidFill>
              </a:rPr>
              <a:t>luận</a:t>
            </a:r>
            <a:endParaRPr lang="en-US" sz="2200" b="1" dirty="0">
              <a:solidFill>
                <a:schemeClr val="tx2"/>
              </a:solidFill>
            </a:endParaRPr>
          </a:p>
        </p:txBody>
      </p:sp>
      <p:cxnSp>
        <p:nvCxnSpPr>
          <p:cNvPr id="45" name="Straight Connector 44"/>
          <p:cNvCxnSpPr>
            <a:stCxn id="75" idx="0"/>
          </p:cNvCxnSpPr>
          <p:nvPr/>
        </p:nvCxnSpPr>
        <p:spPr>
          <a:xfrm flipV="1">
            <a:off x="5802548" y="1516284"/>
            <a:ext cx="14080" cy="771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82" idx="0"/>
          </p:cNvCxnSpPr>
          <p:nvPr/>
        </p:nvCxnSpPr>
        <p:spPr>
          <a:xfrm>
            <a:off x="8060520" y="1516284"/>
            <a:ext cx="8807" cy="7718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Vertical Scroll 81"/>
          <p:cNvSpPr/>
          <p:nvPr/>
        </p:nvSpPr>
        <p:spPr>
          <a:xfrm>
            <a:off x="7024308" y="2288137"/>
            <a:ext cx="2090038" cy="400861"/>
          </a:xfrm>
          <a:prstGeom prst="verticalScroll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Google Shape;777;p29"/>
          <p:cNvSpPr txBox="1">
            <a:spLocks/>
          </p:cNvSpPr>
          <p:nvPr/>
        </p:nvSpPr>
        <p:spPr>
          <a:xfrm>
            <a:off x="7059212" y="2249129"/>
            <a:ext cx="2002617" cy="499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(4)</a:t>
            </a:r>
          </a:p>
        </p:txBody>
      </p:sp>
      <p:pic>
        <p:nvPicPr>
          <p:cNvPr id="84" name="Picture 2" descr="Border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991" y="2563704"/>
            <a:ext cx="2213061" cy="186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Google Shape;777;p29"/>
          <p:cNvSpPr txBox="1">
            <a:spLocks/>
          </p:cNvSpPr>
          <p:nvPr/>
        </p:nvSpPr>
        <p:spPr>
          <a:xfrm>
            <a:off x="7100886" y="2870604"/>
            <a:ext cx="1936882" cy="1220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 dirty="0" err="1" smtClean="0">
                <a:solidFill>
                  <a:schemeClr val="tx2"/>
                </a:solidFill>
              </a:rPr>
              <a:t>Kết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luận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vấn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đề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tranh</a:t>
            </a:r>
            <a:r>
              <a:rPr lang="en-US" sz="2400" b="1" dirty="0" smtClean="0">
                <a:solidFill>
                  <a:schemeClr val="tx2"/>
                </a:solidFill>
              </a:rPr>
              <a:t> </a:t>
            </a:r>
            <a:r>
              <a:rPr lang="en-US" sz="2400" b="1" dirty="0" err="1" smtClean="0">
                <a:solidFill>
                  <a:schemeClr val="tx2"/>
                </a:solidFill>
              </a:rPr>
              <a:t>luận</a:t>
            </a:r>
            <a:endParaRPr lang="en-US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2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  <p:bldP spid="22" grpId="0" animBg="1"/>
      <p:bldP spid="47" grpId="0"/>
      <p:bldP spid="58" grpId="0"/>
      <p:bldP spid="62" grpId="0" animBg="1"/>
      <p:bldP spid="63" grpId="0"/>
      <p:bldP spid="71" grpId="0"/>
      <p:bldP spid="75" grpId="0" animBg="1"/>
      <p:bldP spid="76" grpId="0"/>
      <p:bldP spid="78" grpId="0"/>
      <p:bldP spid="82" grpId="0" animBg="1"/>
      <p:bldP spid="83" grpId="0"/>
      <p:bldP spid="8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4109"/>
            <a:ext cx="9144000" cy="5261690"/>
          </a:xfrm>
          <a:prstGeom prst="rect">
            <a:avLst/>
          </a:prstGeom>
        </p:spPr>
      </p:pic>
      <p:sp>
        <p:nvSpPr>
          <p:cNvPr id="969" name="Google Shape;969;p31"/>
          <p:cNvSpPr txBox="1">
            <a:spLocks noGrp="1"/>
          </p:cNvSpPr>
          <p:nvPr>
            <p:ph type="title"/>
          </p:nvPr>
        </p:nvSpPr>
        <p:spPr>
          <a:xfrm>
            <a:off x="3211311" y="1547898"/>
            <a:ext cx="2796900" cy="1548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Luyện tập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3173550" y="930642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03</a:t>
            </a:r>
            <a:endParaRPr dirty="0"/>
          </a:p>
        </p:txBody>
      </p:sp>
      <p:sp>
        <p:nvSpPr>
          <p:cNvPr id="5" name="Flowchart: Off-page Connector 4"/>
          <p:cNvSpPr/>
          <p:nvPr/>
        </p:nvSpPr>
        <p:spPr>
          <a:xfrm>
            <a:off x="3211311" y="748924"/>
            <a:ext cx="2796900" cy="3146289"/>
          </a:xfrm>
          <a:prstGeom prst="flowChartOffpageConnector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13" y="609696"/>
            <a:ext cx="2280630" cy="2280630"/>
          </a:xfrm>
          <a:prstGeom prst="rect">
            <a:avLst/>
          </a:prstGeom>
        </p:spPr>
      </p:pic>
      <p:pic>
        <p:nvPicPr>
          <p:cNvPr id="1028" name="Picture 4" descr="Presentation PNG Transparent 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240"/>
            <a:ext cx="3260018" cy="204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alk Talking Sticker by Tec de Monterrey - Find &amp; Share on GIPH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6" y="2354351"/>
            <a:ext cx="2789148" cy="278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nking Gif - Ice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57" y="405579"/>
            <a:ext cx="2156849" cy="21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anart] Transparent Menacing : r/StardustCrusad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546">
            <a:off x="6739664" y="2562428"/>
            <a:ext cx="667068" cy="6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Fanart] Transparent Menacing : r/StardustCrusad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546">
            <a:off x="5301928" y="4017254"/>
            <a:ext cx="667068" cy="66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Fanart] Transparent Menacing : r/StardustCrusader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1606">
            <a:off x="2013048" y="2747112"/>
            <a:ext cx="667068" cy="69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457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970;p31"/>
          <p:cNvSpPr txBox="1">
            <a:spLocks/>
          </p:cNvSpPr>
          <p:nvPr/>
        </p:nvSpPr>
        <p:spPr>
          <a:xfrm>
            <a:off x="1043045" y="-30480"/>
            <a:ext cx="6990080" cy="85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8500" b="1" i="0" u="none" strike="noStrike" cap="none">
                <a:solidFill>
                  <a:schemeClr val="lt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jdhani"/>
              <a:buNone/>
              <a:defRPr sz="6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4000" dirty="0" err="1" smtClean="0"/>
              <a:t>Thực</a:t>
            </a:r>
            <a:r>
              <a:rPr lang="en-US" sz="4000" dirty="0" smtClean="0"/>
              <a:t> </a:t>
            </a:r>
            <a:r>
              <a:rPr lang="en-US" sz="4000" dirty="0" err="1" smtClean="0"/>
              <a:t>hành</a:t>
            </a:r>
            <a:r>
              <a:rPr lang="en-US" sz="4000" dirty="0" smtClean="0"/>
              <a:t> </a:t>
            </a:r>
            <a:r>
              <a:rPr lang="en-US" sz="4000" dirty="0" err="1" smtClean="0"/>
              <a:t>tranh</a:t>
            </a:r>
            <a:r>
              <a:rPr lang="en-US" sz="4000" dirty="0" smtClean="0"/>
              <a:t> </a:t>
            </a:r>
            <a:r>
              <a:rPr lang="en-US" sz="4000" dirty="0" err="1" smtClean="0"/>
              <a:t>luận</a:t>
            </a:r>
            <a:endParaRPr lang="vi-VN" sz="4000" dirty="0"/>
          </a:p>
        </p:txBody>
      </p:sp>
      <p:pic>
        <p:nvPicPr>
          <p:cNvPr id="10242" name="Picture 2" descr="Túi mù là gì? Khám phá trend xé túi mù cực 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1835" y="853440"/>
            <a:ext cx="2659008" cy="306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Phim &quot;bố già&quot;chạm đến trái tim qua những thông điệp về gia đình - Vĩnh Long  On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05" y="853440"/>
            <a:ext cx="2881608" cy="308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77;p29"/>
          <p:cNvSpPr txBox="1">
            <a:spLocks/>
          </p:cNvSpPr>
          <p:nvPr/>
        </p:nvSpPr>
        <p:spPr>
          <a:xfrm>
            <a:off x="394728" y="3934656"/>
            <a:ext cx="2870685" cy="12208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tx2"/>
                </a:solidFill>
              </a:rPr>
              <a:t>Tranh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luận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về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một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vấn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đề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đặt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ra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trong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tác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phẩm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điện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ảnh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3" name="Google Shape;777;p29"/>
          <p:cNvSpPr txBox="1">
            <a:spLocks/>
          </p:cNvSpPr>
          <p:nvPr/>
        </p:nvSpPr>
        <p:spPr>
          <a:xfrm>
            <a:off x="6055996" y="3953167"/>
            <a:ext cx="2870685" cy="8988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 err="1" smtClean="0">
                <a:solidFill>
                  <a:schemeClr val="tx2"/>
                </a:solidFill>
              </a:rPr>
              <a:t>Tranh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luận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về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một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hiện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tượng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đời</a:t>
            </a:r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r>
              <a:rPr lang="en-US" sz="2000" b="1" dirty="0" err="1" smtClean="0">
                <a:solidFill>
                  <a:schemeClr val="tx2"/>
                </a:solidFill>
              </a:rPr>
              <a:t>sống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7170" name="Picture 2" descr="Vs Sticker by Imperial College London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207" y="1397650"/>
            <a:ext cx="1956834" cy="23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850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5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7"/>
          <p:cNvGrpSpPr/>
          <p:nvPr/>
        </p:nvGrpSpPr>
        <p:grpSpPr>
          <a:xfrm>
            <a:off x="143902" y="3787300"/>
            <a:ext cx="5007948" cy="1356325"/>
            <a:chOff x="143902" y="3787300"/>
            <a:chExt cx="5007948" cy="1356325"/>
          </a:xfrm>
        </p:grpSpPr>
        <p:sp>
          <p:nvSpPr>
            <p:cNvPr id="512" name="Google Shape;512;p27"/>
            <p:cNvSpPr/>
            <p:nvPr/>
          </p:nvSpPr>
          <p:spPr>
            <a:xfrm>
              <a:off x="416350" y="4817825"/>
              <a:ext cx="136200" cy="325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3" name="Google Shape;513;p27"/>
            <p:cNvGrpSpPr/>
            <p:nvPr/>
          </p:nvGrpSpPr>
          <p:grpSpPr>
            <a:xfrm>
              <a:off x="143902" y="3787300"/>
              <a:ext cx="5007948" cy="1296765"/>
              <a:chOff x="143902" y="3787300"/>
              <a:chExt cx="5007948" cy="1296765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492250" y="3787300"/>
                <a:ext cx="4659600" cy="952225"/>
              </a:xfrm>
              <a:custGeom>
                <a:avLst/>
                <a:gdLst/>
                <a:ahLst/>
                <a:cxnLst/>
                <a:rect l="l" t="t" r="r" b="b"/>
                <a:pathLst>
                  <a:path w="186384" h="38089" extrusionOk="0">
                    <a:moveTo>
                      <a:pt x="0" y="29035"/>
                    </a:moveTo>
                    <a:lnTo>
                      <a:pt x="10927" y="0"/>
                    </a:lnTo>
                    <a:lnTo>
                      <a:pt x="186384" y="1873"/>
                    </a:lnTo>
                    <a:lnTo>
                      <a:pt x="2498" y="38089"/>
                    </a:lnTo>
                    <a:close/>
                  </a:path>
                </a:pathLst>
              </a:custGeom>
              <a:solidFill>
                <a:srgbClr val="9E855C">
                  <a:alpha val="14880"/>
                </a:srgbClr>
              </a:solidFill>
              <a:ln>
                <a:noFill/>
              </a:ln>
            </p:spPr>
          </p:sp>
          <p:grpSp>
            <p:nvGrpSpPr>
              <p:cNvPr id="515" name="Google Shape;515;p27"/>
              <p:cNvGrpSpPr/>
              <p:nvPr/>
            </p:nvGrpSpPr>
            <p:grpSpPr>
              <a:xfrm rot="-3088787">
                <a:off x="247795" y="4300754"/>
                <a:ext cx="725754" cy="615483"/>
                <a:chOff x="5417612" y="4008755"/>
                <a:chExt cx="725743" cy="615474"/>
              </a:xfrm>
            </p:grpSpPr>
            <p:sp>
              <p:nvSpPr>
                <p:cNvPr id="516" name="Google Shape;516;p27"/>
                <p:cNvSpPr/>
                <p:nvPr/>
              </p:nvSpPr>
              <p:spPr>
                <a:xfrm>
                  <a:off x="5417612" y="4008755"/>
                  <a:ext cx="725743" cy="615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59" h="16248" extrusionOk="0">
                      <a:moveTo>
                        <a:pt x="9796" y="1"/>
                      </a:moveTo>
                      <a:lnTo>
                        <a:pt x="8616" y="2155"/>
                      </a:lnTo>
                      <a:lnTo>
                        <a:pt x="5125" y="80"/>
                      </a:lnTo>
                      <a:cubicBezTo>
                        <a:pt x="5125" y="80"/>
                        <a:pt x="1358" y="778"/>
                        <a:pt x="1643" y="5184"/>
                      </a:cubicBezTo>
                      <a:lnTo>
                        <a:pt x="1" y="9452"/>
                      </a:lnTo>
                      <a:lnTo>
                        <a:pt x="3935" y="11281"/>
                      </a:lnTo>
                      <a:lnTo>
                        <a:pt x="2961" y="13130"/>
                      </a:lnTo>
                      <a:lnTo>
                        <a:pt x="5685" y="11901"/>
                      </a:lnTo>
                      <a:lnTo>
                        <a:pt x="5439" y="15540"/>
                      </a:lnTo>
                      <a:lnTo>
                        <a:pt x="10554" y="14920"/>
                      </a:lnTo>
                      <a:lnTo>
                        <a:pt x="9767" y="10711"/>
                      </a:lnTo>
                      <a:lnTo>
                        <a:pt x="13179" y="16248"/>
                      </a:lnTo>
                      <a:lnTo>
                        <a:pt x="19159" y="5459"/>
                      </a:lnTo>
                      <a:lnTo>
                        <a:pt x="11999" y="5705"/>
                      </a:lnTo>
                      <a:lnTo>
                        <a:pt x="16887" y="3059"/>
                      </a:lnTo>
                      <a:lnTo>
                        <a:pt x="13130" y="965"/>
                      </a:lnTo>
                      <a:lnTo>
                        <a:pt x="10347" y="3669"/>
                      </a:lnTo>
                      <a:lnTo>
                        <a:pt x="9796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7" name="Google Shape;517;p27"/>
                <p:cNvSpPr/>
                <p:nvPr/>
              </p:nvSpPr>
              <p:spPr>
                <a:xfrm>
                  <a:off x="5673949" y="4155542"/>
                  <a:ext cx="193377" cy="232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5" h="6125" extrusionOk="0">
                      <a:moveTo>
                        <a:pt x="3442" y="1"/>
                      </a:moveTo>
                      <a:lnTo>
                        <a:pt x="0" y="6098"/>
                      </a:lnTo>
                      <a:cubicBezTo>
                        <a:pt x="0" y="6098"/>
                        <a:pt x="127" y="6125"/>
                        <a:pt x="342" y="6125"/>
                      </a:cubicBezTo>
                      <a:cubicBezTo>
                        <a:pt x="1038" y="6125"/>
                        <a:pt x="2655" y="5849"/>
                        <a:pt x="3865" y="3512"/>
                      </a:cubicBezTo>
                      <a:cubicBezTo>
                        <a:pt x="5104" y="1142"/>
                        <a:pt x="3442" y="1"/>
                        <a:pt x="34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8" name="Google Shape;518;p27"/>
                <p:cNvSpPr/>
                <p:nvPr/>
              </p:nvSpPr>
              <p:spPr>
                <a:xfrm>
                  <a:off x="5529776" y="4008755"/>
                  <a:ext cx="258569" cy="497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6" h="13131" fill="none" extrusionOk="0">
                      <a:moveTo>
                        <a:pt x="6825" y="1"/>
                      </a:moveTo>
                      <a:lnTo>
                        <a:pt x="0" y="13130"/>
                      </a:lnTo>
                    </a:path>
                  </a:pathLst>
                </a:custGeom>
                <a:noFill/>
                <a:ln w="2950" cap="rnd" cmpd="sng">
                  <a:solidFill>
                    <a:srgbClr val="FFDFD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9" name="Google Shape;519;p27"/>
                <p:cNvSpPr/>
                <p:nvPr/>
              </p:nvSpPr>
              <p:spPr>
                <a:xfrm>
                  <a:off x="5632963" y="4147359"/>
                  <a:ext cx="176256" cy="3122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3" h="8242" fill="none" extrusionOk="0">
                      <a:moveTo>
                        <a:pt x="4652" y="0"/>
                      </a:moveTo>
                      <a:lnTo>
                        <a:pt x="0" y="8242"/>
                      </a:lnTo>
                    </a:path>
                  </a:pathLst>
                </a:custGeom>
                <a:noFill/>
                <a:ln w="2950" cap="rnd" cmpd="sng">
                  <a:solidFill>
                    <a:srgbClr val="FFDFD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710035" y="1145717"/>
            <a:ext cx="4712757" cy="27156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/>
              <a:t>TRANH LUẬN</a:t>
            </a:r>
            <a:br>
              <a:rPr lang="en" sz="6600" b="1" dirty="0" smtClean="0"/>
            </a:br>
            <a:r>
              <a:rPr lang="en" sz="4000" dirty="0" smtClean="0">
                <a:solidFill>
                  <a:schemeClr val="lt1"/>
                </a:solidFill>
              </a:rPr>
              <a:t>VỀ MỘT VẤN ĐỀ ĐẶT RA TRONG TÁC PHẨM ĐIỆN ẢNH</a:t>
            </a:r>
            <a:endParaRPr sz="4000" b="1" dirty="0">
              <a:solidFill>
                <a:schemeClr val="lt1"/>
              </a:solidFill>
            </a:endParaRPr>
          </a:p>
        </p:txBody>
      </p:sp>
      <p:grpSp>
        <p:nvGrpSpPr>
          <p:cNvPr id="522" name="Google Shape;522;p27"/>
          <p:cNvGrpSpPr/>
          <p:nvPr/>
        </p:nvGrpSpPr>
        <p:grpSpPr>
          <a:xfrm>
            <a:off x="5838613" y="1206996"/>
            <a:ext cx="3090223" cy="2912418"/>
            <a:chOff x="5547025" y="1155975"/>
            <a:chExt cx="2881864" cy="2716048"/>
          </a:xfrm>
        </p:grpSpPr>
        <p:sp>
          <p:nvSpPr>
            <p:cNvPr id="523" name="Google Shape;523;p27"/>
            <p:cNvSpPr/>
            <p:nvPr/>
          </p:nvSpPr>
          <p:spPr>
            <a:xfrm>
              <a:off x="5547025" y="1155975"/>
              <a:ext cx="2881864" cy="2716048"/>
            </a:xfrm>
            <a:custGeom>
              <a:avLst/>
              <a:gdLst/>
              <a:ahLst/>
              <a:cxnLst/>
              <a:rect l="l" t="t" r="r" b="b"/>
              <a:pathLst>
                <a:path w="58970" h="55577" extrusionOk="0">
                  <a:moveTo>
                    <a:pt x="12396" y="1"/>
                  </a:moveTo>
                  <a:cubicBezTo>
                    <a:pt x="11278" y="1"/>
                    <a:pt x="10211" y="462"/>
                    <a:pt x="9432" y="1260"/>
                  </a:cubicBezTo>
                  <a:cubicBezTo>
                    <a:pt x="8695" y="2017"/>
                    <a:pt x="8311" y="3049"/>
                    <a:pt x="8360" y="4102"/>
                  </a:cubicBezTo>
                  <a:lnTo>
                    <a:pt x="8567" y="8734"/>
                  </a:lnTo>
                  <a:cubicBezTo>
                    <a:pt x="8596" y="9472"/>
                    <a:pt x="8842" y="10180"/>
                    <a:pt x="9265" y="10789"/>
                  </a:cubicBezTo>
                  <a:cubicBezTo>
                    <a:pt x="9226" y="10839"/>
                    <a:pt x="9186" y="10888"/>
                    <a:pt x="9147" y="10937"/>
                  </a:cubicBezTo>
                  <a:lnTo>
                    <a:pt x="7731" y="10032"/>
                  </a:lnTo>
                  <a:cubicBezTo>
                    <a:pt x="7475" y="9875"/>
                    <a:pt x="7170" y="9786"/>
                    <a:pt x="6865" y="9786"/>
                  </a:cubicBezTo>
                  <a:lnTo>
                    <a:pt x="6767" y="9786"/>
                  </a:lnTo>
                  <a:lnTo>
                    <a:pt x="2115" y="10081"/>
                  </a:lnTo>
                  <a:cubicBezTo>
                    <a:pt x="1269" y="10140"/>
                    <a:pt x="610" y="10839"/>
                    <a:pt x="610" y="11684"/>
                  </a:cubicBezTo>
                  <a:lnTo>
                    <a:pt x="571" y="22129"/>
                  </a:lnTo>
                  <a:cubicBezTo>
                    <a:pt x="571" y="23024"/>
                    <a:pt x="1289" y="23742"/>
                    <a:pt x="2174" y="23742"/>
                  </a:cubicBezTo>
                  <a:lnTo>
                    <a:pt x="2233" y="23742"/>
                  </a:lnTo>
                  <a:lnTo>
                    <a:pt x="7288" y="23565"/>
                  </a:lnTo>
                  <a:cubicBezTo>
                    <a:pt x="7504" y="23555"/>
                    <a:pt x="7711" y="23506"/>
                    <a:pt x="7908" y="23417"/>
                  </a:cubicBezTo>
                  <a:lnTo>
                    <a:pt x="8980" y="22916"/>
                  </a:lnTo>
                  <a:cubicBezTo>
                    <a:pt x="9108" y="23103"/>
                    <a:pt x="9255" y="23289"/>
                    <a:pt x="9412" y="23466"/>
                  </a:cubicBezTo>
                  <a:lnTo>
                    <a:pt x="9422" y="23486"/>
                  </a:lnTo>
                  <a:cubicBezTo>
                    <a:pt x="9481" y="23545"/>
                    <a:pt x="9540" y="23604"/>
                    <a:pt x="9599" y="23663"/>
                  </a:cubicBezTo>
                  <a:cubicBezTo>
                    <a:pt x="9678" y="23742"/>
                    <a:pt x="9757" y="23811"/>
                    <a:pt x="9845" y="23879"/>
                  </a:cubicBezTo>
                  <a:lnTo>
                    <a:pt x="9393" y="26476"/>
                  </a:lnTo>
                  <a:cubicBezTo>
                    <a:pt x="8821" y="26314"/>
                    <a:pt x="8250" y="26238"/>
                    <a:pt x="7692" y="26238"/>
                  </a:cubicBezTo>
                  <a:cubicBezTo>
                    <a:pt x="4377" y="26238"/>
                    <a:pt x="1495" y="28929"/>
                    <a:pt x="1495" y="32455"/>
                  </a:cubicBezTo>
                  <a:cubicBezTo>
                    <a:pt x="1495" y="32927"/>
                    <a:pt x="1554" y="33390"/>
                    <a:pt x="1663" y="33852"/>
                  </a:cubicBezTo>
                  <a:cubicBezTo>
                    <a:pt x="335" y="36497"/>
                    <a:pt x="1" y="39645"/>
                    <a:pt x="748" y="42624"/>
                  </a:cubicBezTo>
                  <a:cubicBezTo>
                    <a:pt x="1623" y="46057"/>
                    <a:pt x="3944" y="49253"/>
                    <a:pt x="7121" y="51397"/>
                  </a:cubicBezTo>
                  <a:cubicBezTo>
                    <a:pt x="8862" y="52597"/>
                    <a:pt x="10838" y="53423"/>
                    <a:pt x="12914" y="53826"/>
                  </a:cubicBezTo>
                  <a:cubicBezTo>
                    <a:pt x="12835" y="54770"/>
                    <a:pt x="13573" y="55577"/>
                    <a:pt x="14517" y="55577"/>
                  </a:cubicBezTo>
                  <a:lnTo>
                    <a:pt x="37432" y="55577"/>
                  </a:lnTo>
                  <a:cubicBezTo>
                    <a:pt x="38140" y="55577"/>
                    <a:pt x="38769" y="55105"/>
                    <a:pt x="38976" y="54426"/>
                  </a:cubicBezTo>
                  <a:lnTo>
                    <a:pt x="40205" y="50217"/>
                  </a:lnTo>
                  <a:cubicBezTo>
                    <a:pt x="41612" y="50187"/>
                    <a:pt x="43008" y="50010"/>
                    <a:pt x="44385" y="49676"/>
                  </a:cubicBezTo>
                  <a:cubicBezTo>
                    <a:pt x="46047" y="49273"/>
                    <a:pt x="47640" y="48604"/>
                    <a:pt x="49096" y="47689"/>
                  </a:cubicBezTo>
                  <a:cubicBezTo>
                    <a:pt x="49616" y="47824"/>
                    <a:pt x="50143" y="47890"/>
                    <a:pt x="50664" y="47890"/>
                  </a:cubicBezTo>
                  <a:cubicBezTo>
                    <a:pt x="52501" y="47890"/>
                    <a:pt x="54276" y="47077"/>
                    <a:pt x="55479" y="45614"/>
                  </a:cubicBezTo>
                  <a:cubicBezTo>
                    <a:pt x="57023" y="43746"/>
                    <a:pt x="57328" y="41139"/>
                    <a:pt x="56265" y="38956"/>
                  </a:cubicBezTo>
                  <a:cubicBezTo>
                    <a:pt x="58114" y="34737"/>
                    <a:pt x="58970" y="29643"/>
                    <a:pt x="58596" y="24853"/>
                  </a:cubicBezTo>
                  <a:cubicBezTo>
                    <a:pt x="58154" y="19080"/>
                    <a:pt x="56275" y="13927"/>
                    <a:pt x="53148" y="9953"/>
                  </a:cubicBezTo>
                  <a:cubicBezTo>
                    <a:pt x="48702" y="4299"/>
                    <a:pt x="41828" y="925"/>
                    <a:pt x="34737" y="925"/>
                  </a:cubicBezTo>
                  <a:cubicBezTo>
                    <a:pt x="33095" y="925"/>
                    <a:pt x="31462" y="1102"/>
                    <a:pt x="29859" y="1456"/>
                  </a:cubicBezTo>
                  <a:cubicBezTo>
                    <a:pt x="29082" y="591"/>
                    <a:pt x="27971" y="99"/>
                    <a:pt x="26800" y="89"/>
                  </a:cubicBezTo>
                  <a:lnTo>
                    <a:pt x="13799" y="1"/>
                  </a:lnTo>
                  <a:lnTo>
                    <a:pt x="12432" y="1"/>
                  </a:lnTo>
                  <a:cubicBezTo>
                    <a:pt x="12420" y="1"/>
                    <a:pt x="12408" y="1"/>
                    <a:pt x="12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7"/>
            <p:cNvSpPr/>
            <p:nvPr/>
          </p:nvSpPr>
          <p:spPr>
            <a:xfrm>
              <a:off x="6396291" y="1282939"/>
              <a:ext cx="1954751" cy="2252125"/>
            </a:xfrm>
            <a:custGeom>
              <a:avLst/>
              <a:gdLst/>
              <a:ahLst/>
              <a:cxnLst/>
              <a:rect l="l" t="t" r="r" b="b"/>
              <a:pathLst>
                <a:path w="39999" h="46084" extrusionOk="0">
                  <a:moveTo>
                    <a:pt x="17318" y="0"/>
                  </a:moveTo>
                  <a:cubicBezTo>
                    <a:pt x="13852" y="0"/>
                    <a:pt x="10349" y="851"/>
                    <a:pt x="7111" y="2645"/>
                  </a:cubicBezTo>
                  <a:cubicBezTo>
                    <a:pt x="5380" y="3608"/>
                    <a:pt x="3767" y="4818"/>
                    <a:pt x="2568" y="6392"/>
                  </a:cubicBezTo>
                  <a:cubicBezTo>
                    <a:pt x="758" y="8762"/>
                    <a:pt x="1" y="11820"/>
                    <a:pt x="60" y="14800"/>
                  </a:cubicBezTo>
                  <a:cubicBezTo>
                    <a:pt x="99" y="16915"/>
                    <a:pt x="551" y="19069"/>
                    <a:pt x="1653" y="20878"/>
                  </a:cubicBezTo>
                  <a:cubicBezTo>
                    <a:pt x="4161" y="25009"/>
                    <a:pt x="9678" y="26868"/>
                    <a:pt x="11468" y="31362"/>
                  </a:cubicBezTo>
                  <a:cubicBezTo>
                    <a:pt x="12491" y="33919"/>
                    <a:pt x="12058" y="36850"/>
                    <a:pt x="12845" y="39495"/>
                  </a:cubicBezTo>
                  <a:cubicBezTo>
                    <a:pt x="13514" y="41728"/>
                    <a:pt x="15009" y="43626"/>
                    <a:pt x="17025" y="44796"/>
                  </a:cubicBezTo>
                  <a:cubicBezTo>
                    <a:pt x="18623" y="45719"/>
                    <a:pt x="20576" y="46084"/>
                    <a:pt x="22525" y="46084"/>
                  </a:cubicBezTo>
                  <a:cubicBezTo>
                    <a:pt x="23921" y="46084"/>
                    <a:pt x="25314" y="45897"/>
                    <a:pt x="26574" y="45593"/>
                  </a:cubicBezTo>
                  <a:cubicBezTo>
                    <a:pt x="30449" y="44659"/>
                    <a:pt x="33400" y="42279"/>
                    <a:pt x="35504" y="39181"/>
                  </a:cubicBezTo>
                  <a:cubicBezTo>
                    <a:pt x="38750" y="34421"/>
                    <a:pt x="39999" y="27949"/>
                    <a:pt x="39576" y="22442"/>
                  </a:cubicBezTo>
                  <a:cubicBezTo>
                    <a:pt x="39192" y="17387"/>
                    <a:pt x="37638" y="12450"/>
                    <a:pt x="34472" y="8418"/>
                  </a:cubicBezTo>
                  <a:cubicBezTo>
                    <a:pt x="30216" y="3006"/>
                    <a:pt x="23832" y="0"/>
                    <a:pt x="17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7"/>
            <p:cNvSpPr/>
            <p:nvPr/>
          </p:nvSpPr>
          <p:spPr>
            <a:xfrm>
              <a:off x="5618180" y="2603945"/>
              <a:ext cx="1155433" cy="1118243"/>
            </a:xfrm>
            <a:custGeom>
              <a:avLst/>
              <a:gdLst/>
              <a:ahLst/>
              <a:cxnLst/>
              <a:rect l="l" t="t" r="r" b="b"/>
              <a:pathLst>
                <a:path w="23643" h="22882" extrusionOk="0">
                  <a:moveTo>
                    <a:pt x="9691" y="0"/>
                  </a:moveTo>
                  <a:cubicBezTo>
                    <a:pt x="7092" y="0"/>
                    <a:pt x="4588" y="960"/>
                    <a:pt x="2705" y="3289"/>
                  </a:cubicBezTo>
                  <a:cubicBezTo>
                    <a:pt x="620" y="5855"/>
                    <a:pt x="0" y="9465"/>
                    <a:pt x="807" y="12671"/>
                  </a:cubicBezTo>
                  <a:cubicBezTo>
                    <a:pt x="1623" y="15867"/>
                    <a:pt x="3777" y="18660"/>
                    <a:pt x="6521" y="20509"/>
                  </a:cubicBezTo>
                  <a:cubicBezTo>
                    <a:pt x="8615" y="21925"/>
                    <a:pt x="11074" y="22830"/>
                    <a:pt x="13592" y="22879"/>
                  </a:cubicBezTo>
                  <a:cubicBezTo>
                    <a:pt x="13660" y="22881"/>
                    <a:pt x="13729" y="22881"/>
                    <a:pt x="13797" y="22881"/>
                  </a:cubicBezTo>
                  <a:cubicBezTo>
                    <a:pt x="16249" y="22881"/>
                    <a:pt x="18726" y="22026"/>
                    <a:pt x="20515" y="20362"/>
                  </a:cubicBezTo>
                  <a:cubicBezTo>
                    <a:pt x="22620" y="18395"/>
                    <a:pt x="23643" y="15425"/>
                    <a:pt x="23456" y="12553"/>
                  </a:cubicBezTo>
                  <a:cubicBezTo>
                    <a:pt x="23269" y="9681"/>
                    <a:pt x="21951" y="6947"/>
                    <a:pt x="20014" y="4833"/>
                  </a:cubicBezTo>
                  <a:cubicBezTo>
                    <a:pt x="17450" y="2030"/>
                    <a:pt x="13470" y="0"/>
                    <a:pt x="96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7"/>
            <p:cNvSpPr/>
            <p:nvPr/>
          </p:nvSpPr>
          <p:spPr>
            <a:xfrm>
              <a:off x="7502712" y="1628939"/>
              <a:ext cx="450386" cy="450386"/>
            </a:xfrm>
            <a:custGeom>
              <a:avLst/>
              <a:gdLst/>
              <a:ahLst/>
              <a:cxnLst/>
              <a:rect l="l" t="t" r="r" b="b"/>
              <a:pathLst>
                <a:path w="9216" h="9216" extrusionOk="0">
                  <a:moveTo>
                    <a:pt x="4603" y="0"/>
                  </a:moveTo>
                  <a:cubicBezTo>
                    <a:pt x="2056" y="0"/>
                    <a:pt x="0" y="2065"/>
                    <a:pt x="0" y="4603"/>
                  </a:cubicBezTo>
                  <a:cubicBezTo>
                    <a:pt x="0" y="7150"/>
                    <a:pt x="2056" y="9215"/>
                    <a:pt x="4603" y="9215"/>
                  </a:cubicBezTo>
                  <a:cubicBezTo>
                    <a:pt x="7150" y="9215"/>
                    <a:pt x="9216" y="7150"/>
                    <a:pt x="9216" y="4603"/>
                  </a:cubicBezTo>
                  <a:cubicBezTo>
                    <a:pt x="9216" y="2065"/>
                    <a:pt x="7150" y="0"/>
                    <a:pt x="4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7"/>
            <p:cNvSpPr/>
            <p:nvPr/>
          </p:nvSpPr>
          <p:spPr>
            <a:xfrm>
              <a:off x="5696519" y="2520475"/>
              <a:ext cx="450386" cy="449897"/>
            </a:xfrm>
            <a:custGeom>
              <a:avLst/>
              <a:gdLst/>
              <a:ahLst/>
              <a:cxnLst/>
              <a:rect l="l" t="t" r="r" b="b"/>
              <a:pathLst>
                <a:path w="9216" h="9206" extrusionOk="0">
                  <a:moveTo>
                    <a:pt x="4603" y="1"/>
                  </a:moveTo>
                  <a:cubicBezTo>
                    <a:pt x="2065" y="1"/>
                    <a:pt x="0" y="2056"/>
                    <a:pt x="0" y="4603"/>
                  </a:cubicBezTo>
                  <a:cubicBezTo>
                    <a:pt x="0" y="7150"/>
                    <a:pt x="2065" y="9206"/>
                    <a:pt x="4603" y="9206"/>
                  </a:cubicBezTo>
                  <a:cubicBezTo>
                    <a:pt x="7150" y="9206"/>
                    <a:pt x="9215" y="7150"/>
                    <a:pt x="9215" y="4603"/>
                  </a:cubicBezTo>
                  <a:cubicBezTo>
                    <a:pt x="9215" y="2056"/>
                    <a:pt x="7150" y="1"/>
                    <a:pt x="4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7"/>
            <p:cNvSpPr/>
            <p:nvPr/>
          </p:nvSpPr>
          <p:spPr>
            <a:xfrm>
              <a:off x="7796373" y="2970813"/>
              <a:ext cx="450386" cy="450386"/>
            </a:xfrm>
            <a:custGeom>
              <a:avLst/>
              <a:gdLst/>
              <a:ahLst/>
              <a:cxnLst/>
              <a:rect l="l" t="t" r="r" b="b"/>
              <a:pathLst>
                <a:path w="9216" h="9216" extrusionOk="0">
                  <a:moveTo>
                    <a:pt x="4603" y="1"/>
                  </a:moveTo>
                  <a:cubicBezTo>
                    <a:pt x="2066" y="1"/>
                    <a:pt x="0" y="2066"/>
                    <a:pt x="0" y="4603"/>
                  </a:cubicBezTo>
                  <a:cubicBezTo>
                    <a:pt x="0" y="7151"/>
                    <a:pt x="2066" y="9216"/>
                    <a:pt x="4603" y="9216"/>
                  </a:cubicBezTo>
                  <a:cubicBezTo>
                    <a:pt x="7150" y="9216"/>
                    <a:pt x="9216" y="7151"/>
                    <a:pt x="9216" y="4603"/>
                  </a:cubicBezTo>
                  <a:cubicBezTo>
                    <a:pt x="9216" y="2066"/>
                    <a:pt x="715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6033919" y="2214793"/>
              <a:ext cx="294197" cy="598413"/>
            </a:xfrm>
            <a:custGeom>
              <a:avLst/>
              <a:gdLst/>
              <a:ahLst/>
              <a:cxnLst/>
              <a:rect l="l" t="t" r="r" b="b"/>
              <a:pathLst>
                <a:path w="6020" h="12245" extrusionOk="0">
                  <a:moveTo>
                    <a:pt x="1869" y="1"/>
                  </a:moveTo>
                  <a:lnTo>
                    <a:pt x="0" y="10652"/>
                  </a:lnTo>
                  <a:lnTo>
                    <a:pt x="5380" y="12245"/>
                  </a:lnTo>
                  <a:lnTo>
                    <a:pt x="6019" y="40"/>
                  </a:lnTo>
                  <a:lnTo>
                    <a:pt x="1869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7165312" y="2142221"/>
              <a:ext cx="362420" cy="236042"/>
            </a:xfrm>
            <a:custGeom>
              <a:avLst/>
              <a:gdLst/>
              <a:ahLst/>
              <a:cxnLst/>
              <a:rect l="l" t="t" r="r" b="b"/>
              <a:pathLst>
                <a:path w="7416" h="4830" extrusionOk="0">
                  <a:moveTo>
                    <a:pt x="7416" y="1"/>
                  </a:moveTo>
                  <a:lnTo>
                    <a:pt x="915" y="1781"/>
                  </a:lnTo>
                  <a:lnTo>
                    <a:pt x="0" y="2027"/>
                  </a:lnTo>
                  <a:lnTo>
                    <a:pt x="0" y="4829"/>
                  </a:lnTo>
                  <a:lnTo>
                    <a:pt x="7416" y="3669"/>
                  </a:lnTo>
                  <a:lnTo>
                    <a:pt x="7416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7164824" y="2214207"/>
              <a:ext cx="290337" cy="129652"/>
            </a:xfrm>
            <a:custGeom>
              <a:avLst/>
              <a:gdLst/>
              <a:ahLst/>
              <a:cxnLst/>
              <a:rect l="l" t="t" r="r" b="b"/>
              <a:pathLst>
                <a:path w="5941" h="2653" extrusionOk="0">
                  <a:moveTo>
                    <a:pt x="3885" y="0"/>
                  </a:moveTo>
                  <a:cubicBezTo>
                    <a:pt x="2893" y="0"/>
                    <a:pt x="1902" y="104"/>
                    <a:pt x="925" y="308"/>
                  </a:cubicBezTo>
                  <a:lnTo>
                    <a:pt x="0" y="554"/>
                  </a:lnTo>
                  <a:lnTo>
                    <a:pt x="0" y="2619"/>
                  </a:lnTo>
                  <a:cubicBezTo>
                    <a:pt x="145" y="2635"/>
                    <a:pt x="290" y="2651"/>
                    <a:pt x="434" y="2651"/>
                  </a:cubicBezTo>
                  <a:cubicBezTo>
                    <a:pt x="467" y="2651"/>
                    <a:pt x="499" y="2650"/>
                    <a:pt x="532" y="2648"/>
                  </a:cubicBezTo>
                  <a:cubicBezTo>
                    <a:pt x="600" y="2651"/>
                    <a:pt x="668" y="2652"/>
                    <a:pt x="736" y="2652"/>
                  </a:cubicBezTo>
                  <a:cubicBezTo>
                    <a:pt x="1661" y="2652"/>
                    <a:pt x="2583" y="2410"/>
                    <a:pt x="3462" y="2117"/>
                  </a:cubicBezTo>
                  <a:cubicBezTo>
                    <a:pt x="4131" y="1901"/>
                    <a:pt x="4790" y="1635"/>
                    <a:pt x="5331" y="1183"/>
                  </a:cubicBezTo>
                  <a:cubicBezTo>
                    <a:pt x="5655" y="917"/>
                    <a:pt x="5931" y="554"/>
                    <a:pt x="5941" y="150"/>
                  </a:cubicBezTo>
                  <a:cubicBezTo>
                    <a:pt x="5258" y="50"/>
                    <a:pt x="4571" y="0"/>
                    <a:pt x="3885" y="0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6932202" y="1473679"/>
              <a:ext cx="690240" cy="798145"/>
            </a:xfrm>
            <a:custGeom>
              <a:avLst/>
              <a:gdLst/>
              <a:ahLst/>
              <a:cxnLst/>
              <a:rect l="l" t="t" r="r" b="b"/>
              <a:pathLst>
                <a:path w="14124" h="16332" extrusionOk="0">
                  <a:moveTo>
                    <a:pt x="7052" y="0"/>
                  </a:moveTo>
                  <a:cubicBezTo>
                    <a:pt x="3157" y="0"/>
                    <a:pt x="0" y="3266"/>
                    <a:pt x="0" y="7288"/>
                  </a:cubicBezTo>
                  <a:cubicBezTo>
                    <a:pt x="0" y="7593"/>
                    <a:pt x="20" y="7888"/>
                    <a:pt x="50" y="8193"/>
                  </a:cubicBezTo>
                  <a:cubicBezTo>
                    <a:pt x="50" y="10081"/>
                    <a:pt x="295" y="14733"/>
                    <a:pt x="669" y="15294"/>
                  </a:cubicBezTo>
                  <a:cubicBezTo>
                    <a:pt x="1182" y="16065"/>
                    <a:pt x="2759" y="16331"/>
                    <a:pt x="4545" y="16331"/>
                  </a:cubicBezTo>
                  <a:cubicBezTo>
                    <a:pt x="7040" y="16331"/>
                    <a:pt x="9943" y="15811"/>
                    <a:pt x="10917" y="15421"/>
                  </a:cubicBezTo>
                  <a:cubicBezTo>
                    <a:pt x="11743" y="15087"/>
                    <a:pt x="12255" y="13425"/>
                    <a:pt x="12559" y="11851"/>
                  </a:cubicBezTo>
                  <a:cubicBezTo>
                    <a:pt x="13572" y="10543"/>
                    <a:pt x="14123" y="8940"/>
                    <a:pt x="14113" y="7288"/>
                  </a:cubicBezTo>
                  <a:cubicBezTo>
                    <a:pt x="14113" y="3266"/>
                    <a:pt x="10956" y="0"/>
                    <a:pt x="705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7293157" y="1505396"/>
              <a:ext cx="446525" cy="761834"/>
            </a:xfrm>
            <a:custGeom>
              <a:avLst/>
              <a:gdLst/>
              <a:ahLst/>
              <a:cxnLst/>
              <a:rect l="l" t="t" r="r" b="b"/>
              <a:pathLst>
                <a:path w="9137" h="15589" extrusionOk="0">
                  <a:moveTo>
                    <a:pt x="6265" y="1"/>
                  </a:moveTo>
                  <a:cubicBezTo>
                    <a:pt x="4505" y="197"/>
                    <a:pt x="2036" y="699"/>
                    <a:pt x="286" y="1023"/>
                  </a:cubicBezTo>
                  <a:cubicBezTo>
                    <a:pt x="0" y="1790"/>
                    <a:pt x="59" y="2646"/>
                    <a:pt x="453" y="3374"/>
                  </a:cubicBezTo>
                  <a:cubicBezTo>
                    <a:pt x="866" y="4052"/>
                    <a:pt x="1554" y="4515"/>
                    <a:pt x="2341" y="4623"/>
                  </a:cubicBezTo>
                  <a:cubicBezTo>
                    <a:pt x="1800" y="5597"/>
                    <a:pt x="1544" y="6806"/>
                    <a:pt x="1977" y="7839"/>
                  </a:cubicBezTo>
                  <a:cubicBezTo>
                    <a:pt x="2380" y="8832"/>
                    <a:pt x="3325" y="9481"/>
                    <a:pt x="4249" y="10022"/>
                  </a:cubicBezTo>
                  <a:cubicBezTo>
                    <a:pt x="4524" y="9727"/>
                    <a:pt x="4770" y="9452"/>
                    <a:pt x="5154" y="9324"/>
                  </a:cubicBezTo>
                  <a:cubicBezTo>
                    <a:pt x="5296" y="9271"/>
                    <a:pt x="5451" y="9243"/>
                    <a:pt x="5603" y="9243"/>
                  </a:cubicBezTo>
                  <a:cubicBezTo>
                    <a:pt x="5850" y="9243"/>
                    <a:pt x="6093" y="9317"/>
                    <a:pt x="6275" y="9481"/>
                  </a:cubicBezTo>
                  <a:cubicBezTo>
                    <a:pt x="6708" y="9865"/>
                    <a:pt x="6639" y="10563"/>
                    <a:pt x="6413" y="11094"/>
                  </a:cubicBezTo>
                  <a:cubicBezTo>
                    <a:pt x="6236" y="11488"/>
                    <a:pt x="6000" y="11842"/>
                    <a:pt x="5695" y="12146"/>
                  </a:cubicBezTo>
                  <a:cubicBezTo>
                    <a:pt x="5400" y="12451"/>
                    <a:pt x="5046" y="12697"/>
                    <a:pt x="4800" y="13032"/>
                  </a:cubicBezTo>
                  <a:cubicBezTo>
                    <a:pt x="4318" y="13681"/>
                    <a:pt x="4760" y="14782"/>
                    <a:pt x="4780" y="15589"/>
                  </a:cubicBezTo>
                  <a:cubicBezTo>
                    <a:pt x="5016" y="14910"/>
                    <a:pt x="5282" y="14310"/>
                    <a:pt x="5960" y="14064"/>
                  </a:cubicBezTo>
                  <a:cubicBezTo>
                    <a:pt x="6629" y="13818"/>
                    <a:pt x="7367" y="13632"/>
                    <a:pt x="7888" y="13130"/>
                  </a:cubicBezTo>
                  <a:cubicBezTo>
                    <a:pt x="8566" y="12481"/>
                    <a:pt x="8694" y="11360"/>
                    <a:pt x="8281" y="10514"/>
                  </a:cubicBezTo>
                  <a:cubicBezTo>
                    <a:pt x="8212" y="10396"/>
                    <a:pt x="8173" y="10268"/>
                    <a:pt x="8163" y="10140"/>
                  </a:cubicBezTo>
                  <a:cubicBezTo>
                    <a:pt x="8183" y="10003"/>
                    <a:pt x="8242" y="9875"/>
                    <a:pt x="8340" y="9766"/>
                  </a:cubicBezTo>
                  <a:cubicBezTo>
                    <a:pt x="9107" y="8635"/>
                    <a:pt x="9137" y="7170"/>
                    <a:pt x="9117" y="5803"/>
                  </a:cubicBezTo>
                  <a:cubicBezTo>
                    <a:pt x="9098" y="4564"/>
                    <a:pt x="9127" y="3256"/>
                    <a:pt x="8557" y="2145"/>
                  </a:cubicBezTo>
                  <a:cubicBezTo>
                    <a:pt x="8055" y="1191"/>
                    <a:pt x="7249" y="433"/>
                    <a:pt x="626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66313" y="1895672"/>
              <a:ext cx="75504" cy="31765"/>
            </a:xfrm>
            <a:custGeom>
              <a:avLst/>
              <a:gdLst/>
              <a:ahLst/>
              <a:cxnLst/>
              <a:rect l="l" t="t" r="r" b="b"/>
              <a:pathLst>
                <a:path w="1545" h="650" fill="none" extrusionOk="0">
                  <a:moveTo>
                    <a:pt x="1" y="286"/>
                  </a:moveTo>
                  <a:cubicBezTo>
                    <a:pt x="532" y="0"/>
                    <a:pt x="1191" y="158"/>
                    <a:pt x="1545" y="649"/>
                  </a:cubicBezTo>
                </a:path>
              </a:pathLst>
            </a:custGeom>
            <a:solidFill>
              <a:schemeClr val="lt2"/>
            </a:solidFill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7219607" y="1897920"/>
              <a:ext cx="69591" cy="58839"/>
            </a:xfrm>
            <a:custGeom>
              <a:avLst/>
              <a:gdLst/>
              <a:ahLst/>
              <a:cxnLst/>
              <a:rect l="l" t="t" r="r" b="b"/>
              <a:pathLst>
                <a:path w="1424" h="1204" extrusionOk="0">
                  <a:moveTo>
                    <a:pt x="640" y="1"/>
                  </a:moveTo>
                  <a:cubicBezTo>
                    <a:pt x="621" y="1"/>
                    <a:pt x="601" y="2"/>
                    <a:pt x="581" y="4"/>
                  </a:cubicBezTo>
                  <a:cubicBezTo>
                    <a:pt x="247" y="33"/>
                    <a:pt x="1" y="318"/>
                    <a:pt x="40" y="653"/>
                  </a:cubicBezTo>
                  <a:cubicBezTo>
                    <a:pt x="65" y="992"/>
                    <a:pt x="352" y="1203"/>
                    <a:pt x="645" y="1203"/>
                  </a:cubicBezTo>
                  <a:cubicBezTo>
                    <a:pt x="810" y="1203"/>
                    <a:pt x="978" y="1136"/>
                    <a:pt x="1102" y="987"/>
                  </a:cubicBezTo>
                  <a:cubicBezTo>
                    <a:pt x="1424" y="590"/>
                    <a:pt x="1135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7054768" y="1864493"/>
              <a:ext cx="55810" cy="151839"/>
            </a:xfrm>
            <a:custGeom>
              <a:avLst/>
              <a:gdLst/>
              <a:ahLst/>
              <a:cxnLst/>
              <a:rect l="l" t="t" r="r" b="b"/>
              <a:pathLst>
                <a:path w="1142" h="3107" extrusionOk="0">
                  <a:moveTo>
                    <a:pt x="857" y="0"/>
                  </a:moveTo>
                  <a:cubicBezTo>
                    <a:pt x="797" y="0"/>
                    <a:pt x="737" y="46"/>
                    <a:pt x="748" y="127"/>
                  </a:cubicBezTo>
                  <a:lnTo>
                    <a:pt x="876" y="1042"/>
                  </a:lnTo>
                  <a:cubicBezTo>
                    <a:pt x="915" y="1356"/>
                    <a:pt x="758" y="1661"/>
                    <a:pt x="482" y="1819"/>
                  </a:cubicBezTo>
                  <a:lnTo>
                    <a:pt x="69" y="2045"/>
                  </a:lnTo>
                  <a:cubicBezTo>
                    <a:pt x="20" y="2064"/>
                    <a:pt x="0" y="2114"/>
                    <a:pt x="10" y="2163"/>
                  </a:cubicBezTo>
                  <a:lnTo>
                    <a:pt x="246" y="3028"/>
                  </a:lnTo>
                  <a:cubicBezTo>
                    <a:pt x="256" y="3077"/>
                    <a:pt x="295" y="3107"/>
                    <a:pt x="345" y="3107"/>
                  </a:cubicBezTo>
                  <a:cubicBezTo>
                    <a:pt x="413" y="3107"/>
                    <a:pt x="472" y="3038"/>
                    <a:pt x="453" y="2969"/>
                  </a:cubicBezTo>
                  <a:lnTo>
                    <a:pt x="246" y="2192"/>
                  </a:lnTo>
                  <a:lnTo>
                    <a:pt x="590" y="2005"/>
                  </a:lnTo>
                  <a:cubicBezTo>
                    <a:pt x="944" y="1809"/>
                    <a:pt x="1141" y="1415"/>
                    <a:pt x="1092" y="1012"/>
                  </a:cubicBezTo>
                  <a:lnTo>
                    <a:pt x="964" y="97"/>
                  </a:lnTo>
                  <a:cubicBezTo>
                    <a:pt x="955" y="31"/>
                    <a:pt x="906" y="0"/>
                    <a:pt x="8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7084090" y="2017749"/>
              <a:ext cx="89481" cy="53415"/>
            </a:xfrm>
            <a:custGeom>
              <a:avLst/>
              <a:gdLst/>
              <a:ahLst/>
              <a:cxnLst/>
              <a:rect l="l" t="t" r="r" b="b"/>
              <a:pathLst>
                <a:path w="1831" h="1093" extrusionOk="0">
                  <a:moveTo>
                    <a:pt x="1708" y="1"/>
                  </a:moveTo>
                  <a:cubicBezTo>
                    <a:pt x="1658" y="1"/>
                    <a:pt x="1608" y="31"/>
                    <a:pt x="1603" y="99"/>
                  </a:cubicBezTo>
                  <a:cubicBezTo>
                    <a:pt x="1556" y="573"/>
                    <a:pt x="1158" y="879"/>
                    <a:pt x="742" y="879"/>
                  </a:cubicBezTo>
                  <a:cubicBezTo>
                    <a:pt x="554" y="879"/>
                    <a:pt x="362" y="817"/>
                    <a:pt x="197" y="679"/>
                  </a:cubicBezTo>
                  <a:cubicBezTo>
                    <a:pt x="176" y="663"/>
                    <a:pt x="152" y="655"/>
                    <a:pt x="129" y="655"/>
                  </a:cubicBezTo>
                  <a:cubicBezTo>
                    <a:pt x="95" y="655"/>
                    <a:pt x="62" y="670"/>
                    <a:pt x="40" y="699"/>
                  </a:cubicBezTo>
                  <a:cubicBezTo>
                    <a:pt x="0" y="738"/>
                    <a:pt x="10" y="807"/>
                    <a:pt x="59" y="846"/>
                  </a:cubicBezTo>
                  <a:cubicBezTo>
                    <a:pt x="256" y="1013"/>
                    <a:pt x="502" y="1092"/>
                    <a:pt x="748" y="1092"/>
                  </a:cubicBezTo>
                  <a:cubicBezTo>
                    <a:pt x="895" y="1092"/>
                    <a:pt x="1033" y="1072"/>
                    <a:pt x="1161" y="1013"/>
                  </a:cubicBezTo>
                  <a:cubicBezTo>
                    <a:pt x="1525" y="856"/>
                    <a:pt x="1780" y="522"/>
                    <a:pt x="1820" y="118"/>
                  </a:cubicBezTo>
                  <a:cubicBezTo>
                    <a:pt x="1830" y="44"/>
                    <a:pt x="1769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7204702" y="1785763"/>
              <a:ext cx="110495" cy="66561"/>
            </a:xfrm>
            <a:custGeom>
              <a:avLst/>
              <a:gdLst/>
              <a:ahLst/>
              <a:cxnLst/>
              <a:rect l="l" t="t" r="r" b="b"/>
              <a:pathLst>
                <a:path w="2261" h="1362" extrusionOk="0">
                  <a:moveTo>
                    <a:pt x="868" y="1"/>
                  </a:moveTo>
                  <a:cubicBezTo>
                    <a:pt x="689" y="1"/>
                    <a:pt x="524" y="31"/>
                    <a:pt x="404" y="96"/>
                  </a:cubicBezTo>
                  <a:cubicBezTo>
                    <a:pt x="266" y="164"/>
                    <a:pt x="158" y="273"/>
                    <a:pt x="79" y="400"/>
                  </a:cubicBezTo>
                  <a:cubicBezTo>
                    <a:pt x="11" y="528"/>
                    <a:pt x="1" y="695"/>
                    <a:pt x="70" y="833"/>
                  </a:cubicBezTo>
                  <a:cubicBezTo>
                    <a:pt x="138" y="961"/>
                    <a:pt x="256" y="1059"/>
                    <a:pt x="394" y="1118"/>
                  </a:cubicBezTo>
                  <a:cubicBezTo>
                    <a:pt x="552" y="1197"/>
                    <a:pt x="709" y="1266"/>
                    <a:pt x="886" y="1315"/>
                  </a:cubicBezTo>
                  <a:cubicBezTo>
                    <a:pt x="984" y="1346"/>
                    <a:pt x="1103" y="1362"/>
                    <a:pt x="1228" y="1362"/>
                  </a:cubicBezTo>
                  <a:cubicBezTo>
                    <a:pt x="1704" y="1362"/>
                    <a:pt x="2260" y="1127"/>
                    <a:pt x="2027" y="558"/>
                  </a:cubicBezTo>
                  <a:cubicBezTo>
                    <a:pt x="1872" y="198"/>
                    <a:pt x="1323" y="1"/>
                    <a:pt x="868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6955268" y="1800571"/>
              <a:ext cx="118754" cy="65339"/>
            </a:xfrm>
            <a:custGeom>
              <a:avLst/>
              <a:gdLst/>
              <a:ahLst/>
              <a:cxnLst/>
              <a:rect l="l" t="t" r="r" b="b"/>
              <a:pathLst>
                <a:path w="2430" h="1337" extrusionOk="0">
                  <a:moveTo>
                    <a:pt x="1200" y="1"/>
                  </a:moveTo>
                  <a:cubicBezTo>
                    <a:pt x="822" y="1"/>
                    <a:pt x="421" y="132"/>
                    <a:pt x="237" y="333"/>
                  </a:cubicBezTo>
                  <a:cubicBezTo>
                    <a:pt x="128" y="432"/>
                    <a:pt x="50" y="570"/>
                    <a:pt x="30" y="717"/>
                  </a:cubicBezTo>
                  <a:cubicBezTo>
                    <a:pt x="0" y="865"/>
                    <a:pt x="50" y="1022"/>
                    <a:pt x="148" y="1130"/>
                  </a:cubicBezTo>
                  <a:cubicBezTo>
                    <a:pt x="266" y="1228"/>
                    <a:pt x="404" y="1287"/>
                    <a:pt x="551" y="1297"/>
                  </a:cubicBezTo>
                  <a:cubicBezTo>
                    <a:pt x="728" y="1327"/>
                    <a:pt x="895" y="1337"/>
                    <a:pt x="1072" y="1337"/>
                  </a:cubicBezTo>
                  <a:cubicBezTo>
                    <a:pt x="1564" y="1327"/>
                    <a:pt x="2430" y="845"/>
                    <a:pt x="1918" y="255"/>
                  </a:cubicBezTo>
                  <a:cubicBezTo>
                    <a:pt x="1761" y="77"/>
                    <a:pt x="1487" y="1"/>
                    <a:pt x="120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7435907" y="1927389"/>
              <a:ext cx="238437" cy="218693"/>
            </a:xfrm>
            <a:custGeom>
              <a:avLst/>
              <a:gdLst/>
              <a:ahLst/>
              <a:cxnLst/>
              <a:rect l="l" t="t" r="r" b="b"/>
              <a:pathLst>
                <a:path w="4879" h="4475" extrusionOk="0">
                  <a:moveTo>
                    <a:pt x="2442" y="1"/>
                  </a:moveTo>
                  <a:cubicBezTo>
                    <a:pt x="2288" y="1"/>
                    <a:pt x="2133" y="16"/>
                    <a:pt x="1977" y="50"/>
                  </a:cubicBezTo>
                  <a:cubicBezTo>
                    <a:pt x="767" y="305"/>
                    <a:pt x="0" y="1495"/>
                    <a:pt x="256" y="2705"/>
                  </a:cubicBezTo>
                  <a:cubicBezTo>
                    <a:pt x="479" y="3750"/>
                    <a:pt x="1411" y="4475"/>
                    <a:pt x="2441" y="4475"/>
                  </a:cubicBezTo>
                  <a:cubicBezTo>
                    <a:pt x="2593" y="4475"/>
                    <a:pt x="2747" y="4459"/>
                    <a:pt x="2902" y="4426"/>
                  </a:cubicBezTo>
                  <a:cubicBezTo>
                    <a:pt x="4111" y="4161"/>
                    <a:pt x="4878" y="2980"/>
                    <a:pt x="4623" y="1771"/>
                  </a:cubicBezTo>
                  <a:cubicBezTo>
                    <a:pt x="4400" y="718"/>
                    <a:pt x="3470" y="1"/>
                    <a:pt x="244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7512779" y="1961011"/>
              <a:ext cx="99548" cy="144264"/>
            </a:xfrm>
            <a:custGeom>
              <a:avLst/>
              <a:gdLst/>
              <a:ahLst/>
              <a:cxnLst/>
              <a:rect l="l" t="t" r="r" b="b"/>
              <a:pathLst>
                <a:path w="2037" h="2952" extrusionOk="0">
                  <a:moveTo>
                    <a:pt x="1722" y="0"/>
                  </a:moveTo>
                  <a:cubicBezTo>
                    <a:pt x="1706" y="0"/>
                    <a:pt x="1690" y="4"/>
                    <a:pt x="1673" y="11"/>
                  </a:cubicBezTo>
                  <a:cubicBezTo>
                    <a:pt x="620" y="552"/>
                    <a:pt x="1" y="1663"/>
                    <a:pt x="89" y="2843"/>
                  </a:cubicBezTo>
                  <a:cubicBezTo>
                    <a:pt x="99" y="2902"/>
                    <a:pt x="148" y="2942"/>
                    <a:pt x="207" y="2951"/>
                  </a:cubicBezTo>
                  <a:lnTo>
                    <a:pt x="227" y="2951"/>
                  </a:lnTo>
                  <a:cubicBezTo>
                    <a:pt x="286" y="2942"/>
                    <a:pt x="335" y="2882"/>
                    <a:pt x="335" y="2823"/>
                  </a:cubicBezTo>
                  <a:cubicBezTo>
                    <a:pt x="335" y="2676"/>
                    <a:pt x="384" y="2528"/>
                    <a:pt x="483" y="2410"/>
                  </a:cubicBezTo>
                  <a:cubicBezTo>
                    <a:pt x="650" y="2174"/>
                    <a:pt x="856" y="1978"/>
                    <a:pt x="1102" y="1820"/>
                  </a:cubicBezTo>
                  <a:cubicBezTo>
                    <a:pt x="1306" y="1688"/>
                    <a:pt x="1549" y="1611"/>
                    <a:pt x="1795" y="1611"/>
                  </a:cubicBezTo>
                  <a:cubicBezTo>
                    <a:pt x="1823" y="1611"/>
                    <a:pt x="1851" y="1612"/>
                    <a:pt x="1879" y="1614"/>
                  </a:cubicBezTo>
                  <a:cubicBezTo>
                    <a:pt x="2027" y="1614"/>
                    <a:pt x="2037" y="1397"/>
                    <a:pt x="1899" y="1378"/>
                  </a:cubicBezTo>
                  <a:cubicBezTo>
                    <a:pt x="1869" y="1376"/>
                    <a:pt x="1839" y="1375"/>
                    <a:pt x="1810" y="1375"/>
                  </a:cubicBezTo>
                  <a:cubicBezTo>
                    <a:pt x="1515" y="1375"/>
                    <a:pt x="1225" y="1463"/>
                    <a:pt x="975" y="1624"/>
                  </a:cubicBezTo>
                  <a:cubicBezTo>
                    <a:pt x="729" y="1781"/>
                    <a:pt x="512" y="1988"/>
                    <a:pt x="335" y="2224"/>
                  </a:cubicBezTo>
                  <a:cubicBezTo>
                    <a:pt x="463" y="1368"/>
                    <a:pt x="1004" y="621"/>
                    <a:pt x="1781" y="227"/>
                  </a:cubicBezTo>
                  <a:cubicBezTo>
                    <a:pt x="1902" y="167"/>
                    <a:pt x="1833" y="0"/>
                    <a:pt x="1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6899996" y="1438102"/>
              <a:ext cx="717167" cy="234723"/>
            </a:xfrm>
            <a:custGeom>
              <a:avLst/>
              <a:gdLst/>
              <a:ahLst/>
              <a:cxnLst/>
              <a:rect l="l" t="t" r="r" b="b"/>
              <a:pathLst>
                <a:path w="14675" h="4803" extrusionOk="0">
                  <a:moveTo>
                    <a:pt x="6039" y="1"/>
                  </a:moveTo>
                  <a:cubicBezTo>
                    <a:pt x="4111" y="1"/>
                    <a:pt x="2184" y="45"/>
                    <a:pt x="286" y="99"/>
                  </a:cubicBezTo>
                  <a:cubicBezTo>
                    <a:pt x="0" y="679"/>
                    <a:pt x="276" y="1437"/>
                    <a:pt x="797" y="1830"/>
                  </a:cubicBezTo>
                  <a:cubicBezTo>
                    <a:pt x="1249" y="2180"/>
                    <a:pt x="1828" y="2300"/>
                    <a:pt x="2397" y="2300"/>
                  </a:cubicBezTo>
                  <a:cubicBezTo>
                    <a:pt x="2484" y="2300"/>
                    <a:pt x="2570" y="2297"/>
                    <a:pt x="2656" y="2292"/>
                  </a:cubicBezTo>
                  <a:cubicBezTo>
                    <a:pt x="3536" y="3793"/>
                    <a:pt x="5232" y="4802"/>
                    <a:pt x="6957" y="4802"/>
                  </a:cubicBezTo>
                  <a:cubicBezTo>
                    <a:pt x="7198" y="4802"/>
                    <a:pt x="7441" y="4782"/>
                    <a:pt x="7681" y="4741"/>
                  </a:cubicBezTo>
                  <a:cubicBezTo>
                    <a:pt x="8478" y="4603"/>
                    <a:pt x="9216" y="4249"/>
                    <a:pt x="9953" y="3905"/>
                  </a:cubicBezTo>
                  <a:cubicBezTo>
                    <a:pt x="9970" y="3888"/>
                    <a:pt x="9994" y="3871"/>
                    <a:pt x="10001" y="3855"/>
                  </a:cubicBezTo>
                  <a:lnTo>
                    <a:pt x="10001" y="3855"/>
                  </a:lnTo>
                  <a:lnTo>
                    <a:pt x="10553" y="3836"/>
                  </a:lnTo>
                  <a:cubicBezTo>
                    <a:pt x="11065" y="3866"/>
                    <a:pt x="11556" y="4121"/>
                    <a:pt x="12078" y="4131"/>
                  </a:cubicBezTo>
                  <a:cubicBezTo>
                    <a:pt x="12343" y="4131"/>
                    <a:pt x="12599" y="4082"/>
                    <a:pt x="12855" y="4003"/>
                  </a:cubicBezTo>
                  <a:cubicBezTo>
                    <a:pt x="13238" y="3895"/>
                    <a:pt x="13622" y="3748"/>
                    <a:pt x="13986" y="3581"/>
                  </a:cubicBezTo>
                  <a:cubicBezTo>
                    <a:pt x="14271" y="3443"/>
                    <a:pt x="14654" y="3276"/>
                    <a:pt x="14654" y="2961"/>
                  </a:cubicBezTo>
                  <a:cubicBezTo>
                    <a:pt x="14674" y="2125"/>
                    <a:pt x="14448" y="1220"/>
                    <a:pt x="13789" y="699"/>
                  </a:cubicBezTo>
                  <a:cubicBezTo>
                    <a:pt x="13238" y="276"/>
                    <a:pt x="12491" y="207"/>
                    <a:pt x="11792" y="168"/>
                  </a:cubicBezTo>
                  <a:cubicBezTo>
                    <a:pt x="9894" y="45"/>
                    <a:pt x="7967" y="1"/>
                    <a:pt x="6039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6254519" y="2283553"/>
              <a:ext cx="1638025" cy="1513504"/>
            </a:xfrm>
            <a:custGeom>
              <a:avLst/>
              <a:gdLst/>
              <a:ahLst/>
              <a:cxnLst/>
              <a:rect l="l" t="t" r="r" b="b"/>
              <a:pathLst>
                <a:path w="33518" h="30970" extrusionOk="0">
                  <a:moveTo>
                    <a:pt x="26505" y="0"/>
                  </a:moveTo>
                  <a:lnTo>
                    <a:pt x="17939" y="915"/>
                  </a:lnTo>
                  <a:lnTo>
                    <a:pt x="17260" y="2783"/>
                  </a:lnTo>
                  <a:cubicBezTo>
                    <a:pt x="17260" y="2783"/>
                    <a:pt x="12304" y="2960"/>
                    <a:pt x="10160" y="3737"/>
                  </a:cubicBezTo>
                  <a:cubicBezTo>
                    <a:pt x="8016" y="4514"/>
                    <a:pt x="3639" y="20682"/>
                    <a:pt x="3639" y="20682"/>
                  </a:cubicBezTo>
                  <a:lnTo>
                    <a:pt x="0" y="30970"/>
                  </a:lnTo>
                  <a:lnTo>
                    <a:pt x="22906" y="30970"/>
                  </a:lnTo>
                  <a:lnTo>
                    <a:pt x="25777" y="21184"/>
                  </a:lnTo>
                  <a:cubicBezTo>
                    <a:pt x="25777" y="21184"/>
                    <a:pt x="30596" y="17171"/>
                    <a:pt x="32062" y="11428"/>
                  </a:cubicBezTo>
                  <a:cubicBezTo>
                    <a:pt x="33517" y="5694"/>
                    <a:pt x="26731" y="1515"/>
                    <a:pt x="26731" y="1515"/>
                  </a:cubicBezTo>
                  <a:lnTo>
                    <a:pt x="26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5891658" y="2466181"/>
              <a:ext cx="1083839" cy="916117"/>
            </a:xfrm>
            <a:custGeom>
              <a:avLst/>
              <a:gdLst/>
              <a:ahLst/>
              <a:cxnLst/>
              <a:rect l="l" t="t" r="r" b="b"/>
              <a:pathLst>
                <a:path w="22178" h="18746" extrusionOk="0">
                  <a:moveTo>
                    <a:pt x="17575" y="0"/>
                  </a:moveTo>
                  <a:lnTo>
                    <a:pt x="8743" y="6786"/>
                  </a:lnTo>
                  <a:lnTo>
                    <a:pt x="8832" y="4957"/>
                  </a:lnTo>
                  <a:lnTo>
                    <a:pt x="2547" y="4455"/>
                  </a:lnTo>
                  <a:lnTo>
                    <a:pt x="2233" y="7288"/>
                  </a:lnTo>
                  <a:cubicBezTo>
                    <a:pt x="2233" y="7288"/>
                    <a:pt x="0" y="9019"/>
                    <a:pt x="413" y="12618"/>
                  </a:cubicBezTo>
                  <a:cubicBezTo>
                    <a:pt x="775" y="15848"/>
                    <a:pt x="2095" y="18745"/>
                    <a:pt x="5659" y="18745"/>
                  </a:cubicBezTo>
                  <a:cubicBezTo>
                    <a:pt x="6067" y="18745"/>
                    <a:pt x="6504" y="18707"/>
                    <a:pt x="6973" y="18627"/>
                  </a:cubicBezTo>
                  <a:cubicBezTo>
                    <a:pt x="11526" y="17850"/>
                    <a:pt x="17899" y="12933"/>
                    <a:pt x="17899" y="12933"/>
                  </a:cubicBezTo>
                  <a:lnTo>
                    <a:pt x="22178" y="7199"/>
                  </a:lnTo>
                  <a:lnTo>
                    <a:pt x="175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6784174" y="2599889"/>
              <a:ext cx="72034" cy="254173"/>
            </a:xfrm>
            <a:custGeom>
              <a:avLst/>
              <a:gdLst/>
              <a:ahLst/>
              <a:cxnLst/>
              <a:rect l="l" t="t" r="r" b="b"/>
              <a:pathLst>
                <a:path w="1474" h="5201" extrusionOk="0">
                  <a:moveTo>
                    <a:pt x="1344" y="1"/>
                  </a:moveTo>
                  <a:cubicBezTo>
                    <a:pt x="1300" y="1"/>
                    <a:pt x="1256" y="26"/>
                    <a:pt x="1239" y="87"/>
                  </a:cubicBezTo>
                  <a:lnTo>
                    <a:pt x="10" y="5073"/>
                  </a:lnTo>
                  <a:cubicBezTo>
                    <a:pt x="0" y="5132"/>
                    <a:pt x="30" y="5191"/>
                    <a:pt x="89" y="5201"/>
                  </a:cubicBezTo>
                  <a:lnTo>
                    <a:pt x="118" y="5201"/>
                  </a:lnTo>
                  <a:cubicBezTo>
                    <a:pt x="167" y="5201"/>
                    <a:pt x="207" y="5171"/>
                    <a:pt x="227" y="5122"/>
                  </a:cubicBezTo>
                  <a:lnTo>
                    <a:pt x="1456" y="136"/>
                  </a:lnTo>
                  <a:cubicBezTo>
                    <a:pt x="1473" y="55"/>
                    <a:pt x="1408" y="1"/>
                    <a:pt x="1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6028641" y="1237686"/>
              <a:ext cx="882446" cy="454344"/>
            </a:xfrm>
            <a:custGeom>
              <a:avLst/>
              <a:gdLst/>
              <a:ahLst/>
              <a:cxnLst/>
              <a:rect l="l" t="t" r="r" b="b"/>
              <a:pathLst>
                <a:path w="18057" h="9297" extrusionOk="0">
                  <a:moveTo>
                    <a:pt x="2529" y="1"/>
                  </a:moveTo>
                  <a:cubicBezTo>
                    <a:pt x="1131" y="1"/>
                    <a:pt x="0" y="1098"/>
                    <a:pt x="59" y="2430"/>
                  </a:cubicBezTo>
                  <a:lnTo>
                    <a:pt x="266" y="7062"/>
                  </a:lnTo>
                  <a:cubicBezTo>
                    <a:pt x="323" y="8310"/>
                    <a:pt x="1412" y="9296"/>
                    <a:pt x="2727" y="9296"/>
                  </a:cubicBezTo>
                  <a:cubicBezTo>
                    <a:pt x="2759" y="9296"/>
                    <a:pt x="2791" y="9296"/>
                    <a:pt x="2823" y="9294"/>
                  </a:cubicBezTo>
                  <a:lnTo>
                    <a:pt x="15372" y="8881"/>
                  </a:lnTo>
                  <a:cubicBezTo>
                    <a:pt x="16660" y="8832"/>
                    <a:pt x="17693" y="7878"/>
                    <a:pt x="17762" y="6669"/>
                  </a:cubicBezTo>
                  <a:lnTo>
                    <a:pt x="17978" y="2538"/>
                  </a:lnTo>
                  <a:cubicBezTo>
                    <a:pt x="18057" y="1220"/>
                    <a:pt x="16936" y="99"/>
                    <a:pt x="15519" y="89"/>
                  </a:cubicBezTo>
                  <a:lnTo>
                    <a:pt x="2547" y="1"/>
                  </a:lnTo>
                  <a:cubicBezTo>
                    <a:pt x="2541" y="1"/>
                    <a:pt x="2535" y="1"/>
                    <a:pt x="25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6095446" y="1237686"/>
              <a:ext cx="882446" cy="454344"/>
            </a:xfrm>
            <a:custGeom>
              <a:avLst/>
              <a:gdLst/>
              <a:ahLst/>
              <a:cxnLst/>
              <a:rect l="l" t="t" r="r" b="b"/>
              <a:pathLst>
                <a:path w="18057" h="9297" extrusionOk="0">
                  <a:moveTo>
                    <a:pt x="2528" y="1"/>
                  </a:moveTo>
                  <a:cubicBezTo>
                    <a:pt x="1121" y="1"/>
                    <a:pt x="0" y="1098"/>
                    <a:pt x="59" y="2430"/>
                  </a:cubicBezTo>
                  <a:lnTo>
                    <a:pt x="266" y="7062"/>
                  </a:lnTo>
                  <a:cubicBezTo>
                    <a:pt x="323" y="8310"/>
                    <a:pt x="1412" y="9296"/>
                    <a:pt x="2727" y="9296"/>
                  </a:cubicBezTo>
                  <a:cubicBezTo>
                    <a:pt x="2759" y="9296"/>
                    <a:pt x="2791" y="9296"/>
                    <a:pt x="2823" y="9294"/>
                  </a:cubicBezTo>
                  <a:lnTo>
                    <a:pt x="15372" y="8881"/>
                  </a:lnTo>
                  <a:cubicBezTo>
                    <a:pt x="16660" y="8832"/>
                    <a:pt x="17693" y="7878"/>
                    <a:pt x="17762" y="6669"/>
                  </a:cubicBezTo>
                  <a:lnTo>
                    <a:pt x="17978" y="2538"/>
                  </a:lnTo>
                  <a:cubicBezTo>
                    <a:pt x="18057" y="1220"/>
                    <a:pt x="16936" y="99"/>
                    <a:pt x="15529" y="89"/>
                  </a:cubicBezTo>
                  <a:lnTo>
                    <a:pt x="2547" y="1"/>
                  </a:lnTo>
                  <a:cubicBezTo>
                    <a:pt x="2541" y="1"/>
                    <a:pt x="2535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6215569" y="1349207"/>
              <a:ext cx="246598" cy="246598"/>
            </a:xfrm>
            <a:custGeom>
              <a:avLst/>
              <a:gdLst/>
              <a:ahLst/>
              <a:cxnLst/>
              <a:rect l="l" t="t" r="r" b="b"/>
              <a:pathLst>
                <a:path w="5046" h="5046" fill="none" extrusionOk="0">
                  <a:moveTo>
                    <a:pt x="2902" y="207"/>
                  </a:moveTo>
                  <a:cubicBezTo>
                    <a:pt x="4181" y="413"/>
                    <a:pt x="5046" y="1613"/>
                    <a:pt x="4839" y="2892"/>
                  </a:cubicBezTo>
                  <a:cubicBezTo>
                    <a:pt x="4633" y="4170"/>
                    <a:pt x="3433" y="5046"/>
                    <a:pt x="2155" y="4839"/>
                  </a:cubicBezTo>
                  <a:cubicBezTo>
                    <a:pt x="876" y="4632"/>
                    <a:pt x="1" y="3433"/>
                    <a:pt x="207" y="2144"/>
                  </a:cubicBezTo>
                  <a:cubicBezTo>
                    <a:pt x="414" y="866"/>
                    <a:pt x="1623" y="0"/>
                    <a:pt x="2902" y="207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6613079" y="1341486"/>
              <a:ext cx="261992" cy="261552"/>
            </a:xfrm>
            <a:custGeom>
              <a:avLst/>
              <a:gdLst/>
              <a:ahLst/>
              <a:cxnLst/>
              <a:rect l="l" t="t" r="r" b="b"/>
              <a:pathLst>
                <a:path w="5361" h="5352" fill="none" extrusionOk="0">
                  <a:moveTo>
                    <a:pt x="3855" y="650"/>
                  </a:moveTo>
                  <a:cubicBezTo>
                    <a:pt x="4977" y="1299"/>
                    <a:pt x="5360" y="2735"/>
                    <a:pt x="4711" y="3856"/>
                  </a:cubicBezTo>
                  <a:cubicBezTo>
                    <a:pt x="4052" y="4977"/>
                    <a:pt x="2616" y="5351"/>
                    <a:pt x="1505" y="4702"/>
                  </a:cubicBezTo>
                  <a:cubicBezTo>
                    <a:pt x="384" y="4053"/>
                    <a:pt x="0" y="2617"/>
                    <a:pt x="649" y="1496"/>
                  </a:cubicBezTo>
                  <a:cubicBezTo>
                    <a:pt x="1308" y="375"/>
                    <a:pt x="2744" y="1"/>
                    <a:pt x="3855" y="65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6821169" y="1897089"/>
              <a:ext cx="141821" cy="82737"/>
            </a:xfrm>
            <a:custGeom>
              <a:avLst/>
              <a:gdLst/>
              <a:ahLst/>
              <a:cxnLst/>
              <a:rect l="l" t="t" r="r" b="b"/>
              <a:pathLst>
                <a:path w="2902" h="1693" extrusionOk="0">
                  <a:moveTo>
                    <a:pt x="1" y="1"/>
                  </a:moveTo>
                  <a:lnTo>
                    <a:pt x="1" y="1692"/>
                  </a:lnTo>
                  <a:lnTo>
                    <a:pt x="2902" y="1692"/>
                  </a:lnTo>
                  <a:lnTo>
                    <a:pt x="29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6908157" y="1847144"/>
              <a:ext cx="57276" cy="175443"/>
            </a:xfrm>
            <a:custGeom>
              <a:avLst/>
              <a:gdLst/>
              <a:ahLst/>
              <a:cxnLst/>
              <a:rect l="l" t="t" r="r" b="b"/>
              <a:pathLst>
                <a:path w="1172" h="3590" extrusionOk="0">
                  <a:moveTo>
                    <a:pt x="1171" y="0"/>
                  </a:moveTo>
                  <a:lnTo>
                    <a:pt x="1" y="1938"/>
                  </a:lnTo>
                  <a:lnTo>
                    <a:pt x="1171" y="3590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5986808" y="1694278"/>
              <a:ext cx="869006" cy="589177"/>
            </a:xfrm>
            <a:custGeom>
              <a:avLst/>
              <a:gdLst/>
              <a:ahLst/>
              <a:cxnLst/>
              <a:rect l="l" t="t" r="r" b="b"/>
              <a:pathLst>
                <a:path w="17782" h="12056" extrusionOk="0">
                  <a:moveTo>
                    <a:pt x="16582" y="1"/>
                  </a:moveTo>
                  <a:lnTo>
                    <a:pt x="8488" y="69"/>
                  </a:lnTo>
                  <a:lnTo>
                    <a:pt x="8232" y="69"/>
                  </a:lnTo>
                  <a:lnTo>
                    <a:pt x="6796" y="79"/>
                  </a:lnTo>
                  <a:lnTo>
                    <a:pt x="6531" y="79"/>
                  </a:lnTo>
                  <a:lnTo>
                    <a:pt x="3128" y="109"/>
                  </a:lnTo>
                  <a:cubicBezTo>
                    <a:pt x="3000" y="109"/>
                    <a:pt x="2872" y="119"/>
                    <a:pt x="2744" y="148"/>
                  </a:cubicBezTo>
                  <a:cubicBezTo>
                    <a:pt x="1662" y="315"/>
                    <a:pt x="1131" y="1181"/>
                    <a:pt x="836" y="2341"/>
                  </a:cubicBezTo>
                  <a:lnTo>
                    <a:pt x="836" y="2371"/>
                  </a:lnTo>
                  <a:cubicBezTo>
                    <a:pt x="374" y="4239"/>
                    <a:pt x="0" y="7032"/>
                    <a:pt x="836" y="9796"/>
                  </a:cubicBezTo>
                  <a:cubicBezTo>
                    <a:pt x="856" y="9855"/>
                    <a:pt x="876" y="9924"/>
                    <a:pt x="895" y="9993"/>
                  </a:cubicBezTo>
                  <a:cubicBezTo>
                    <a:pt x="1092" y="10602"/>
                    <a:pt x="1299" y="11124"/>
                    <a:pt x="1594" y="11478"/>
                  </a:cubicBezTo>
                  <a:cubicBezTo>
                    <a:pt x="1603" y="11488"/>
                    <a:pt x="1603" y="11488"/>
                    <a:pt x="1613" y="11497"/>
                  </a:cubicBezTo>
                  <a:cubicBezTo>
                    <a:pt x="1731" y="11645"/>
                    <a:pt x="1889" y="11773"/>
                    <a:pt x="2056" y="11871"/>
                  </a:cubicBezTo>
                  <a:cubicBezTo>
                    <a:pt x="2076" y="11881"/>
                    <a:pt x="2105" y="11891"/>
                    <a:pt x="2125" y="11901"/>
                  </a:cubicBezTo>
                  <a:lnTo>
                    <a:pt x="2135" y="11901"/>
                  </a:lnTo>
                  <a:cubicBezTo>
                    <a:pt x="2331" y="11989"/>
                    <a:pt x="2548" y="12038"/>
                    <a:pt x="2774" y="12048"/>
                  </a:cubicBezTo>
                  <a:cubicBezTo>
                    <a:pt x="2823" y="12053"/>
                    <a:pt x="2872" y="12056"/>
                    <a:pt x="2920" y="12056"/>
                  </a:cubicBezTo>
                  <a:cubicBezTo>
                    <a:pt x="2968" y="12056"/>
                    <a:pt x="3015" y="12053"/>
                    <a:pt x="3059" y="12048"/>
                  </a:cubicBezTo>
                  <a:lnTo>
                    <a:pt x="7426" y="11832"/>
                  </a:lnTo>
                  <a:lnTo>
                    <a:pt x="7652" y="11822"/>
                  </a:lnTo>
                  <a:lnTo>
                    <a:pt x="9147" y="11743"/>
                  </a:lnTo>
                  <a:lnTo>
                    <a:pt x="9383" y="11733"/>
                  </a:lnTo>
                  <a:lnTo>
                    <a:pt x="16680" y="11379"/>
                  </a:lnTo>
                  <a:cubicBezTo>
                    <a:pt x="16680" y="11379"/>
                    <a:pt x="17782" y="9678"/>
                    <a:pt x="17693" y="5852"/>
                  </a:cubicBezTo>
                  <a:cubicBezTo>
                    <a:pt x="17683" y="5715"/>
                    <a:pt x="17683" y="5567"/>
                    <a:pt x="17674" y="5420"/>
                  </a:cubicBezTo>
                  <a:cubicBezTo>
                    <a:pt x="17654" y="4967"/>
                    <a:pt x="17624" y="4544"/>
                    <a:pt x="17595" y="4161"/>
                  </a:cubicBezTo>
                  <a:cubicBezTo>
                    <a:pt x="17310" y="1014"/>
                    <a:pt x="16582" y="1"/>
                    <a:pt x="16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5991108" y="1701023"/>
              <a:ext cx="256225" cy="582091"/>
            </a:xfrm>
            <a:custGeom>
              <a:avLst/>
              <a:gdLst/>
              <a:ahLst/>
              <a:cxnLst/>
              <a:rect l="l" t="t" r="r" b="b"/>
              <a:pathLst>
                <a:path w="5243" h="11911" extrusionOk="0">
                  <a:moveTo>
                    <a:pt x="2627" y="0"/>
                  </a:moveTo>
                  <a:cubicBezTo>
                    <a:pt x="1171" y="0"/>
                    <a:pt x="1" y="2666"/>
                    <a:pt x="1" y="5950"/>
                  </a:cubicBezTo>
                  <a:cubicBezTo>
                    <a:pt x="1" y="9245"/>
                    <a:pt x="1171" y="11910"/>
                    <a:pt x="2627" y="11910"/>
                  </a:cubicBezTo>
                  <a:cubicBezTo>
                    <a:pt x="4072" y="11910"/>
                    <a:pt x="5243" y="9245"/>
                    <a:pt x="5243" y="5950"/>
                  </a:cubicBezTo>
                  <a:cubicBezTo>
                    <a:pt x="5243" y="2666"/>
                    <a:pt x="4072" y="0"/>
                    <a:pt x="26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5864730" y="1715928"/>
              <a:ext cx="316287" cy="516703"/>
            </a:xfrm>
            <a:custGeom>
              <a:avLst/>
              <a:gdLst/>
              <a:ahLst/>
              <a:cxnLst/>
              <a:rect l="l" t="t" r="r" b="b"/>
              <a:pathLst>
                <a:path w="6472" h="10573" extrusionOk="0">
                  <a:moveTo>
                    <a:pt x="325" y="0"/>
                  </a:moveTo>
                  <a:lnTo>
                    <a:pt x="0" y="40"/>
                  </a:lnTo>
                  <a:lnTo>
                    <a:pt x="0" y="10573"/>
                  </a:lnTo>
                  <a:lnTo>
                    <a:pt x="689" y="10573"/>
                  </a:lnTo>
                  <a:lnTo>
                    <a:pt x="6472" y="7878"/>
                  </a:lnTo>
                  <a:lnTo>
                    <a:pt x="6472" y="3924"/>
                  </a:lnTo>
                  <a:lnTo>
                    <a:pt x="3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7"/>
            <p:cNvSpPr/>
            <p:nvPr/>
          </p:nvSpPr>
          <p:spPr>
            <a:xfrm>
              <a:off x="6306419" y="1698139"/>
              <a:ext cx="91387" cy="574369"/>
            </a:xfrm>
            <a:custGeom>
              <a:avLst/>
              <a:gdLst/>
              <a:ahLst/>
              <a:cxnLst/>
              <a:rect l="l" t="t" r="r" b="b"/>
              <a:pathLst>
                <a:path w="1870" h="11753" extrusionOk="0">
                  <a:moveTo>
                    <a:pt x="1" y="0"/>
                  </a:moveTo>
                  <a:cubicBezTo>
                    <a:pt x="718" y="1151"/>
                    <a:pt x="1181" y="2636"/>
                    <a:pt x="1387" y="4485"/>
                  </a:cubicBezTo>
                  <a:cubicBezTo>
                    <a:pt x="1653" y="6924"/>
                    <a:pt x="1476" y="9383"/>
                    <a:pt x="876" y="11753"/>
                  </a:cubicBezTo>
                  <a:lnTo>
                    <a:pt x="1112" y="11743"/>
                  </a:lnTo>
                  <a:cubicBezTo>
                    <a:pt x="1702" y="9363"/>
                    <a:pt x="1869" y="6894"/>
                    <a:pt x="1604" y="4465"/>
                  </a:cubicBezTo>
                  <a:cubicBezTo>
                    <a:pt x="1397" y="2636"/>
                    <a:pt x="954" y="1161"/>
                    <a:pt x="25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7"/>
            <p:cNvSpPr/>
            <p:nvPr/>
          </p:nvSpPr>
          <p:spPr>
            <a:xfrm>
              <a:off x="6389107" y="1697162"/>
              <a:ext cx="91827" cy="571046"/>
            </a:xfrm>
            <a:custGeom>
              <a:avLst/>
              <a:gdLst/>
              <a:ahLst/>
              <a:cxnLst/>
              <a:rect l="l" t="t" r="r" b="b"/>
              <a:pathLst>
                <a:path w="1879" h="11685" extrusionOk="0">
                  <a:moveTo>
                    <a:pt x="0" y="1"/>
                  </a:moveTo>
                  <a:cubicBezTo>
                    <a:pt x="728" y="1161"/>
                    <a:pt x="1190" y="2646"/>
                    <a:pt x="1397" y="4505"/>
                  </a:cubicBezTo>
                  <a:cubicBezTo>
                    <a:pt x="1662" y="6914"/>
                    <a:pt x="1495" y="9344"/>
                    <a:pt x="915" y="11684"/>
                  </a:cubicBezTo>
                  <a:lnTo>
                    <a:pt x="1151" y="11674"/>
                  </a:lnTo>
                  <a:cubicBezTo>
                    <a:pt x="1721" y="9324"/>
                    <a:pt x="1879" y="6895"/>
                    <a:pt x="1613" y="4485"/>
                  </a:cubicBezTo>
                  <a:cubicBezTo>
                    <a:pt x="1416" y="2646"/>
                    <a:pt x="974" y="1171"/>
                    <a:pt x="266" y="1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7"/>
            <p:cNvSpPr/>
            <p:nvPr/>
          </p:nvSpPr>
          <p:spPr>
            <a:xfrm>
              <a:off x="6565480" y="1913949"/>
              <a:ext cx="206231" cy="90849"/>
            </a:xfrm>
            <a:custGeom>
              <a:avLst/>
              <a:gdLst/>
              <a:ahLst/>
              <a:cxnLst/>
              <a:rect l="l" t="t" r="r" b="b"/>
              <a:pathLst>
                <a:path w="4220" h="1859" extrusionOk="0">
                  <a:moveTo>
                    <a:pt x="4003" y="226"/>
                  </a:moveTo>
                  <a:lnTo>
                    <a:pt x="4003" y="1633"/>
                  </a:lnTo>
                  <a:lnTo>
                    <a:pt x="227" y="1633"/>
                  </a:lnTo>
                  <a:lnTo>
                    <a:pt x="227" y="226"/>
                  </a:lnTo>
                  <a:close/>
                  <a:moveTo>
                    <a:pt x="118" y="0"/>
                  </a:moveTo>
                  <a:cubicBezTo>
                    <a:pt x="50" y="0"/>
                    <a:pt x="0" y="49"/>
                    <a:pt x="0" y="108"/>
                  </a:cubicBezTo>
                  <a:lnTo>
                    <a:pt x="0" y="1751"/>
                  </a:lnTo>
                  <a:cubicBezTo>
                    <a:pt x="0" y="1810"/>
                    <a:pt x="50" y="1859"/>
                    <a:pt x="118" y="1859"/>
                  </a:cubicBezTo>
                  <a:lnTo>
                    <a:pt x="4111" y="1859"/>
                  </a:lnTo>
                  <a:cubicBezTo>
                    <a:pt x="4170" y="1859"/>
                    <a:pt x="4220" y="1810"/>
                    <a:pt x="4220" y="1751"/>
                  </a:cubicBezTo>
                  <a:lnTo>
                    <a:pt x="4220" y="108"/>
                  </a:lnTo>
                  <a:cubicBezTo>
                    <a:pt x="4220" y="49"/>
                    <a:pt x="4170" y="0"/>
                    <a:pt x="411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7"/>
            <p:cNvSpPr/>
            <p:nvPr/>
          </p:nvSpPr>
          <p:spPr>
            <a:xfrm>
              <a:off x="5651314" y="1715928"/>
              <a:ext cx="247087" cy="525353"/>
            </a:xfrm>
            <a:custGeom>
              <a:avLst/>
              <a:gdLst/>
              <a:ahLst/>
              <a:cxnLst/>
              <a:rect l="l" t="t" r="r" b="b"/>
              <a:pathLst>
                <a:path w="5056" h="10750" extrusionOk="0">
                  <a:moveTo>
                    <a:pt x="4692" y="0"/>
                  </a:moveTo>
                  <a:lnTo>
                    <a:pt x="30" y="295"/>
                  </a:lnTo>
                  <a:lnTo>
                    <a:pt x="1" y="10750"/>
                  </a:lnTo>
                  <a:lnTo>
                    <a:pt x="5056" y="10573"/>
                  </a:lnTo>
                  <a:lnTo>
                    <a:pt x="46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7"/>
            <p:cNvSpPr/>
            <p:nvPr/>
          </p:nvSpPr>
          <p:spPr>
            <a:xfrm>
              <a:off x="6263657" y="2170517"/>
              <a:ext cx="513819" cy="787833"/>
            </a:xfrm>
            <a:custGeom>
              <a:avLst/>
              <a:gdLst/>
              <a:ahLst/>
              <a:cxnLst/>
              <a:rect l="l" t="t" r="r" b="b"/>
              <a:pathLst>
                <a:path w="10514" h="16121" extrusionOk="0">
                  <a:moveTo>
                    <a:pt x="6783" y="0"/>
                  </a:moveTo>
                  <a:cubicBezTo>
                    <a:pt x="6781" y="0"/>
                    <a:pt x="6779" y="1"/>
                    <a:pt x="6776" y="2"/>
                  </a:cubicBezTo>
                  <a:cubicBezTo>
                    <a:pt x="6413" y="179"/>
                    <a:pt x="5960" y="3011"/>
                    <a:pt x="5960" y="3011"/>
                  </a:cubicBezTo>
                  <a:lnTo>
                    <a:pt x="3728" y="1870"/>
                  </a:lnTo>
                  <a:cubicBezTo>
                    <a:pt x="3728" y="1870"/>
                    <a:pt x="876" y="2047"/>
                    <a:pt x="777" y="2175"/>
                  </a:cubicBezTo>
                  <a:cubicBezTo>
                    <a:pt x="689" y="2303"/>
                    <a:pt x="777" y="3778"/>
                    <a:pt x="777" y="3778"/>
                  </a:cubicBezTo>
                  <a:cubicBezTo>
                    <a:pt x="777" y="3778"/>
                    <a:pt x="177" y="4516"/>
                    <a:pt x="89" y="5283"/>
                  </a:cubicBezTo>
                  <a:cubicBezTo>
                    <a:pt x="0" y="6050"/>
                    <a:pt x="4101" y="9837"/>
                    <a:pt x="4101" y="9837"/>
                  </a:cubicBezTo>
                  <a:lnTo>
                    <a:pt x="4957" y="16121"/>
                  </a:lnTo>
                  <a:lnTo>
                    <a:pt x="10514" y="15029"/>
                  </a:lnTo>
                  <a:cubicBezTo>
                    <a:pt x="10514" y="15029"/>
                    <a:pt x="7189" y="0"/>
                    <a:pt x="6783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6258379" y="2229112"/>
              <a:ext cx="211021" cy="426928"/>
            </a:xfrm>
            <a:custGeom>
              <a:avLst/>
              <a:gdLst/>
              <a:ahLst/>
              <a:cxnLst/>
              <a:rect l="l" t="t" r="r" b="b"/>
              <a:pathLst>
                <a:path w="4318" h="8736" extrusionOk="0">
                  <a:moveTo>
                    <a:pt x="1059" y="1"/>
                  </a:moveTo>
                  <a:cubicBezTo>
                    <a:pt x="1018" y="1"/>
                    <a:pt x="976" y="28"/>
                    <a:pt x="954" y="72"/>
                  </a:cubicBezTo>
                  <a:cubicBezTo>
                    <a:pt x="944" y="101"/>
                    <a:pt x="541" y="986"/>
                    <a:pt x="826" y="2432"/>
                  </a:cubicBezTo>
                  <a:cubicBezTo>
                    <a:pt x="679" y="2658"/>
                    <a:pt x="0" y="3740"/>
                    <a:pt x="226" y="4359"/>
                  </a:cubicBezTo>
                  <a:cubicBezTo>
                    <a:pt x="462" y="5018"/>
                    <a:pt x="3973" y="8559"/>
                    <a:pt x="4121" y="8706"/>
                  </a:cubicBezTo>
                  <a:cubicBezTo>
                    <a:pt x="4140" y="8726"/>
                    <a:pt x="4170" y="8736"/>
                    <a:pt x="4199" y="8736"/>
                  </a:cubicBezTo>
                  <a:cubicBezTo>
                    <a:pt x="4229" y="8736"/>
                    <a:pt x="4259" y="8726"/>
                    <a:pt x="4278" y="8706"/>
                  </a:cubicBezTo>
                  <a:cubicBezTo>
                    <a:pt x="4318" y="8667"/>
                    <a:pt x="4318" y="8598"/>
                    <a:pt x="4278" y="8549"/>
                  </a:cubicBezTo>
                  <a:cubicBezTo>
                    <a:pt x="3265" y="7536"/>
                    <a:pt x="610" y="4792"/>
                    <a:pt x="433" y="4291"/>
                  </a:cubicBezTo>
                  <a:cubicBezTo>
                    <a:pt x="266" y="3809"/>
                    <a:pt x="806" y="2845"/>
                    <a:pt x="1033" y="2520"/>
                  </a:cubicBezTo>
                  <a:cubicBezTo>
                    <a:pt x="1052" y="2491"/>
                    <a:pt x="1062" y="2461"/>
                    <a:pt x="1052" y="2432"/>
                  </a:cubicBezTo>
                  <a:cubicBezTo>
                    <a:pt x="767" y="1035"/>
                    <a:pt x="1161" y="170"/>
                    <a:pt x="1161" y="160"/>
                  </a:cubicBezTo>
                  <a:cubicBezTo>
                    <a:pt x="1180" y="101"/>
                    <a:pt x="1161" y="42"/>
                    <a:pt x="1102" y="13"/>
                  </a:cubicBezTo>
                  <a:cubicBezTo>
                    <a:pt x="1088" y="5"/>
                    <a:pt x="1074" y="1"/>
                    <a:pt x="10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6439248" y="2253401"/>
              <a:ext cx="169530" cy="134490"/>
            </a:xfrm>
            <a:custGeom>
              <a:avLst/>
              <a:gdLst/>
              <a:ahLst/>
              <a:cxnLst/>
              <a:rect l="l" t="t" r="r" b="b"/>
              <a:pathLst>
                <a:path w="3469" h="2752" extrusionOk="0">
                  <a:moveTo>
                    <a:pt x="164" y="0"/>
                  </a:moveTo>
                  <a:cubicBezTo>
                    <a:pt x="59" y="0"/>
                    <a:pt x="1" y="164"/>
                    <a:pt x="135" y="214"/>
                  </a:cubicBezTo>
                  <a:cubicBezTo>
                    <a:pt x="744" y="519"/>
                    <a:pt x="2397" y="1374"/>
                    <a:pt x="2662" y="1728"/>
                  </a:cubicBezTo>
                  <a:cubicBezTo>
                    <a:pt x="2888" y="2033"/>
                    <a:pt x="3075" y="2358"/>
                    <a:pt x="3242" y="2692"/>
                  </a:cubicBezTo>
                  <a:cubicBezTo>
                    <a:pt x="3262" y="2731"/>
                    <a:pt x="3301" y="2751"/>
                    <a:pt x="3341" y="2751"/>
                  </a:cubicBezTo>
                  <a:cubicBezTo>
                    <a:pt x="3360" y="2751"/>
                    <a:pt x="3380" y="2751"/>
                    <a:pt x="3390" y="2741"/>
                  </a:cubicBezTo>
                  <a:cubicBezTo>
                    <a:pt x="3449" y="2712"/>
                    <a:pt x="3469" y="2653"/>
                    <a:pt x="3449" y="2594"/>
                  </a:cubicBezTo>
                  <a:cubicBezTo>
                    <a:pt x="3272" y="2250"/>
                    <a:pt x="3075" y="1915"/>
                    <a:pt x="2839" y="1600"/>
                  </a:cubicBezTo>
                  <a:cubicBezTo>
                    <a:pt x="2485" y="1128"/>
                    <a:pt x="321" y="66"/>
                    <a:pt x="223" y="17"/>
                  </a:cubicBezTo>
                  <a:cubicBezTo>
                    <a:pt x="202" y="5"/>
                    <a:pt x="182" y="0"/>
                    <a:pt x="1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7"/>
            <p:cNvSpPr/>
            <p:nvPr/>
          </p:nvSpPr>
          <p:spPr>
            <a:xfrm>
              <a:off x="6392430" y="2565191"/>
              <a:ext cx="1275165" cy="1094932"/>
            </a:xfrm>
            <a:custGeom>
              <a:avLst/>
              <a:gdLst/>
              <a:ahLst/>
              <a:cxnLst/>
              <a:rect l="l" t="t" r="r" b="b"/>
              <a:pathLst>
                <a:path w="26093" h="22405" extrusionOk="0">
                  <a:moveTo>
                    <a:pt x="20152" y="0"/>
                  </a:moveTo>
                  <a:lnTo>
                    <a:pt x="8469" y="7278"/>
                  </a:lnTo>
                  <a:lnTo>
                    <a:pt x="7682" y="4711"/>
                  </a:lnTo>
                  <a:lnTo>
                    <a:pt x="817" y="5872"/>
                  </a:lnTo>
                  <a:lnTo>
                    <a:pt x="1643" y="10582"/>
                  </a:lnTo>
                  <a:cubicBezTo>
                    <a:pt x="1643" y="10582"/>
                    <a:pt x="1" y="12431"/>
                    <a:pt x="748" y="15441"/>
                  </a:cubicBezTo>
                  <a:cubicBezTo>
                    <a:pt x="1454" y="18235"/>
                    <a:pt x="3218" y="22404"/>
                    <a:pt x="8204" y="22404"/>
                  </a:cubicBezTo>
                  <a:cubicBezTo>
                    <a:pt x="8570" y="22404"/>
                    <a:pt x="8953" y="22382"/>
                    <a:pt x="9354" y="22335"/>
                  </a:cubicBezTo>
                  <a:cubicBezTo>
                    <a:pt x="15235" y="21656"/>
                    <a:pt x="21795" y="17073"/>
                    <a:pt x="21795" y="17073"/>
                  </a:cubicBezTo>
                  <a:lnTo>
                    <a:pt x="26093" y="8055"/>
                  </a:lnTo>
                  <a:lnTo>
                    <a:pt x="201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7"/>
            <p:cNvSpPr/>
            <p:nvPr/>
          </p:nvSpPr>
          <p:spPr>
            <a:xfrm>
              <a:off x="6398197" y="2540707"/>
              <a:ext cx="1032916" cy="1113601"/>
            </a:xfrm>
            <a:custGeom>
              <a:avLst/>
              <a:gdLst/>
              <a:ahLst/>
              <a:cxnLst/>
              <a:rect l="l" t="t" r="r" b="b"/>
              <a:pathLst>
                <a:path w="21136" h="22787" extrusionOk="0">
                  <a:moveTo>
                    <a:pt x="21004" y="1"/>
                  </a:moveTo>
                  <a:cubicBezTo>
                    <a:pt x="20974" y="1"/>
                    <a:pt x="20945" y="13"/>
                    <a:pt x="20929" y="39"/>
                  </a:cubicBezTo>
                  <a:lnTo>
                    <a:pt x="12029" y="10385"/>
                  </a:lnTo>
                  <a:cubicBezTo>
                    <a:pt x="11606" y="9549"/>
                    <a:pt x="11104" y="8753"/>
                    <a:pt x="10524" y="8025"/>
                  </a:cubicBezTo>
                  <a:cubicBezTo>
                    <a:pt x="10233" y="7644"/>
                    <a:pt x="9577" y="7558"/>
                    <a:pt x="9051" y="7558"/>
                  </a:cubicBezTo>
                  <a:cubicBezTo>
                    <a:pt x="8761" y="7558"/>
                    <a:pt x="8510" y="7584"/>
                    <a:pt x="8380" y="7602"/>
                  </a:cubicBezTo>
                  <a:lnTo>
                    <a:pt x="7672" y="5143"/>
                  </a:lnTo>
                  <a:cubicBezTo>
                    <a:pt x="7664" y="5092"/>
                    <a:pt x="7617" y="5063"/>
                    <a:pt x="7573" y="5063"/>
                  </a:cubicBezTo>
                  <a:cubicBezTo>
                    <a:pt x="7567" y="5063"/>
                    <a:pt x="7560" y="5063"/>
                    <a:pt x="7554" y="5065"/>
                  </a:cubicBezTo>
                  <a:lnTo>
                    <a:pt x="355" y="6569"/>
                  </a:lnTo>
                  <a:cubicBezTo>
                    <a:pt x="296" y="6579"/>
                    <a:pt x="267" y="6628"/>
                    <a:pt x="276" y="6687"/>
                  </a:cubicBezTo>
                  <a:lnTo>
                    <a:pt x="866" y="9893"/>
                  </a:lnTo>
                  <a:cubicBezTo>
                    <a:pt x="1" y="11280"/>
                    <a:pt x="21" y="12775"/>
                    <a:pt x="178" y="13788"/>
                  </a:cubicBezTo>
                  <a:cubicBezTo>
                    <a:pt x="571" y="16188"/>
                    <a:pt x="1083" y="18676"/>
                    <a:pt x="2676" y="20515"/>
                  </a:cubicBezTo>
                  <a:cubicBezTo>
                    <a:pt x="3886" y="21892"/>
                    <a:pt x="5459" y="22649"/>
                    <a:pt x="7357" y="22767"/>
                  </a:cubicBezTo>
                  <a:cubicBezTo>
                    <a:pt x="7534" y="22787"/>
                    <a:pt x="7702" y="22787"/>
                    <a:pt x="7879" y="22787"/>
                  </a:cubicBezTo>
                  <a:cubicBezTo>
                    <a:pt x="11488" y="22787"/>
                    <a:pt x="15609" y="20554"/>
                    <a:pt x="18195" y="18253"/>
                  </a:cubicBezTo>
                  <a:cubicBezTo>
                    <a:pt x="18280" y="18176"/>
                    <a:pt x="18207" y="18056"/>
                    <a:pt x="18120" y="18056"/>
                  </a:cubicBezTo>
                  <a:cubicBezTo>
                    <a:pt x="18096" y="18056"/>
                    <a:pt x="18071" y="18065"/>
                    <a:pt x="18048" y="18086"/>
                  </a:cubicBezTo>
                  <a:cubicBezTo>
                    <a:pt x="15495" y="20366"/>
                    <a:pt x="11429" y="22566"/>
                    <a:pt x="7883" y="22566"/>
                  </a:cubicBezTo>
                  <a:cubicBezTo>
                    <a:pt x="7713" y="22566"/>
                    <a:pt x="7544" y="22561"/>
                    <a:pt x="7377" y="22551"/>
                  </a:cubicBezTo>
                  <a:cubicBezTo>
                    <a:pt x="5528" y="22433"/>
                    <a:pt x="4014" y="21695"/>
                    <a:pt x="2843" y="20358"/>
                  </a:cubicBezTo>
                  <a:cubicBezTo>
                    <a:pt x="1279" y="18568"/>
                    <a:pt x="798" y="16207"/>
                    <a:pt x="404" y="13749"/>
                  </a:cubicBezTo>
                  <a:cubicBezTo>
                    <a:pt x="247" y="12775"/>
                    <a:pt x="227" y="11319"/>
                    <a:pt x="1063" y="9992"/>
                  </a:cubicBezTo>
                  <a:cubicBezTo>
                    <a:pt x="1102" y="9923"/>
                    <a:pt x="1152" y="9844"/>
                    <a:pt x="1083" y="9785"/>
                  </a:cubicBezTo>
                  <a:lnTo>
                    <a:pt x="1063" y="9775"/>
                  </a:lnTo>
                  <a:lnTo>
                    <a:pt x="503" y="6756"/>
                  </a:lnTo>
                  <a:lnTo>
                    <a:pt x="7495" y="5301"/>
                  </a:lnTo>
                  <a:lnTo>
                    <a:pt x="8193" y="7749"/>
                  </a:lnTo>
                  <a:cubicBezTo>
                    <a:pt x="8211" y="7793"/>
                    <a:pt x="8252" y="7830"/>
                    <a:pt x="8303" y="7830"/>
                  </a:cubicBezTo>
                  <a:cubicBezTo>
                    <a:pt x="8309" y="7830"/>
                    <a:pt x="8315" y="7829"/>
                    <a:pt x="8321" y="7828"/>
                  </a:cubicBezTo>
                  <a:cubicBezTo>
                    <a:pt x="8481" y="7803"/>
                    <a:pt x="8748" y="7776"/>
                    <a:pt x="9041" y="7776"/>
                  </a:cubicBezTo>
                  <a:cubicBezTo>
                    <a:pt x="9544" y="7776"/>
                    <a:pt x="10121" y="7854"/>
                    <a:pt x="10357" y="8153"/>
                  </a:cubicBezTo>
                  <a:cubicBezTo>
                    <a:pt x="10957" y="8910"/>
                    <a:pt x="11478" y="9746"/>
                    <a:pt x="11891" y="10631"/>
                  </a:cubicBezTo>
                  <a:cubicBezTo>
                    <a:pt x="11901" y="10660"/>
                    <a:pt x="11931" y="10690"/>
                    <a:pt x="11970" y="10700"/>
                  </a:cubicBezTo>
                  <a:cubicBezTo>
                    <a:pt x="12009" y="10700"/>
                    <a:pt x="12049" y="10690"/>
                    <a:pt x="12078" y="10660"/>
                  </a:cubicBezTo>
                  <a:lnTo>
                    <a:pt x="21097" y="186"/>
                  </a:lnTo>
                  <a:cubicBezTo>
                    <a:pt x="21136" y="137"/>
                    <a:pt x="21126" y="68"/>
                    <a:pt x="21077" y="29"/>
                  </a:cubicBezTo>
                  <a:cubicBezTo>
                    <a:pt x="21058" y="11"/>
                    <a:pt x="21031" y="1"/>
                    <a:pt x="21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7"/>
            <p:cNvSpPr/>
            <p:nvPr/>
          </p:nvSpPr>
          <p:spPr>
            <a:xfrm>
              <a:off x="7829116" y="2201745"/>
              <a:ext cx="384460" cy="573050"/>
            </a:xfrm>
            <a:custGeom>
              <a:avLst/>
              <a:gdLst/>
              <a:ahLst/>
              <a:cxnLst/>
              <a:rect l="l" t="t" r="r" b="b"/>
              <a:pathLst>
                <a:path w="7867" h="11726" extrusionOk="0">
                  <a:moveTo>
                    <a:pt x="2812" y="3287"/>
                  </a:moveTo>
                  <a:cubicBezTo>
                    <a:pt x="3156" y="3287"/>
                    <a:pt x="3500" y="3366"/>
                    <a:pt x="3805" y="3513"/>
                  </a:cubicBezTo>
                  <a:cubicBezTo>
                    <a:pt x="3776" y="3661"/>
                    <a:pt x="3736" y="3798"/>
                    <a:pt x="3668" y="3936"/>
                  </a:cubicBezTo>
                  <a:cubicBezTo>
                    <a:pt x="3382" y="4595"/>
                    <a:pt x="2733" y="5057"/>
                    <a:pt x="2074" y="5057"/>
                  </a:cubicBezTo>
                  <a:cubicBezTo>
                    <a:pt x="1907" y="5057"/>
                    <a:pt x="1740" y="5018"/>
                    <a:pt x="1592" y="4929"/>
                  </a:cubicBezTo>
                  <a:cubicBezTo>
                    <a:pt x="1327" y="4752"/>
                    <a:pt x="1238" y="4349"/>
                    <a:pt x="1396" y="4015"/>
                  </a:cubicBezTo>
                  <a:cubicBezTo>
                    <a:pt x="1573" y="3690"/>
                    <a:pt x="1887" y="3454"/>
                    <a:pt x="2251" y="3366"/>
                  </a:cubicBezTo>
                  <a:cubicBezTo>
                    <a:pt x="2438" y="3316"/>
                    <a:pt x="2625" y="3287"/>
                    <a:pt x="2812" y="3287"/>
                  </a:cubicBezTo>
                  <a:close/>
                  <a:moveTo>
                    <a:pt x="4615" y="6797"/>
                  </a:moveTo>
                  <a:cubicBezTo>
                    <a:pt x="4637" y="6797"/>
                    <a:pt x="4659" y="6797"/>
                    <a:pt x="4681" y="6798"/>
                  </a:cubicBezTo>
                  <a:cubicBezTo>
                    <a:pt x="4946" y="6798"/>
                    <a:pt x="5221" y="6837"/>
                    <a:pt x="5487" y="6926"/>
                  </a:cubicBezTo>
                  <a:cubicBezTo>
                    <a:pt x="5477" y="7014"/>
                    <a:pt x="5467" y="7103"/>
                    <a:pt x="5448" y="7191"/>
                  </a:cubicBezTo>
                  <a:cubicBezTo>
                    <a:pt x="5369" y="7722"/>
                    <a:pt x="5162" y="8440"/>
                    <a:pt x="4612" y="8844"/>
                  </a:cubicBezTo>
                  <a:cubicBezTo>
                    <a:pt x="4395" y="8993"/>
                    <a:pt x="4138" y="9075"/>
                    <a:pt x="3876" y="9075"/>
                  </a:cubicBezTo>
                  <a:cubicBezTo>
                    <a:pt x="3793" y="9075"/>
                    <a:pt x="3710" y="9067"/>
                    <a:pt x="3628" y="9050"/>
                  </a:cubicBezTo>
                  <a:cubicBezTo>
                    <a:pt x="3382" y="9011"/>
                    <a:pt x="3166" y="8883"/>
                    <a:pt x="3028" y="8676"/>
                  </a:cubicBezTo>
                  <a:cubicBezTo>
                    <a:pt x="2881" y="8440"/>
                    <a:pt x="2861" y="8155"/>
                    <a:pt x="2959" y="7899"/>
                  </a:cubicBezTo>
                  <a:cubicBezTo>
                    <a:pt x="3127" y="7447"/>
                    <a:pt x="3481" y="7083"/>
                    <a:pt x="3943" y="6916"/>
                  </a:cubicBezTo>
                  <a:cubicBezTo>
                    <a:pt x="4159" y="6844"/>
                    <a:pt x="4383" y="6797"/>
                    <a:pt x="4615" y="6797"/>
                  </a:cubicBezTo>
                  <a:close/>
                  <a:moveTo>
                    <a:pt x="1447" y="0"/>
                  </a:moveTo>
                  <a:cubicBezTo>
                    <a:pt x="983" y="0"/>
                    <a:pt x="521" y="141"/>
                    <a:pt x="127" y="415"/>
                  </a:cubicBezTo>
                  <a:cubicBezTo>
                    <a:pt x="1" y="518"/>
                    <a:pt x="90" y="697"/>
                    <a:pt x="217" y="697"/>
                  </a:cubicBezTo>
                  <a:cubicBezTo>
                    <a:pt x="248" y="697"/>
                    <a:pt x="281" y="686"/>
                    <a:pt x="314" y="661"/>
                  </a:cubicBezTo>
                  <a:cubicBezTo>
                    <a:pt x="651" y="425"/>
                    <a:pt x="1044" y="306"/>
                    <a:pt x="1441" y="306"/>
                  </a:cubicBezTo>
                  <a:cubicBezTo>
                    <a:pt x="1705" y="306"/>
                    <a:pt x="1970" y="358"/>
                    <a:pt x="2222" y="464"/>
                  </a:cubicBezTo>
                  <a:cubicBezTo>
                    <a:pt x="2841" y="740"/>
                    <a:pt x="3343" y="1251"/>
                    <a:pt x="3609" y="1890"/>
                  </a:cubicBezTo>
                  <a:cubicBezTo>
                    <a:pt x="3795" y="2294"/>
                    <a:pt x="3874" y="2746"/>
                    <a:pt x="3854" y="3198"/>
                  </a:cubicBezTo>
                  <a:cubicBezTo>
                    <a:pt x="3531" y="3055"/>
                    <a:pt x="3185" y="2984"/>
                    <a:pt x="2838" y="2984"/>
                  </a:cubicBezTo>
                  <a:cubicBezTo>
                    <a:pt x="2615" y="2984"/>
                    <a:pt x="2392" y="3013"/>
                    <a:pt x="2173" y="3071"/>
                  </a:cubicBezTo>
                  <a:cubicBezTo>
                    <a:pt x="1720" y="3179"/>
                    <a:pt x="1337" y="3484"/>
                    <a:pt x="1120" y="3887"/>
                  </a:cubicBezTo>
                  <a:cubicBezTo>
                    <a:pt x="904" y="4359"/>
                    <a:pt x="1042" y="4929"/>
                    <a:pt x="1425" y="5185"/>
                  </a:cubicBezTo>
                  <a:cubicBezTo>
                    <a:pt x="1608" y="5304"/>
                    <a:pt x="1816" y="5363"/>
                    <a:pt x="2026" y="5363"/>
                  </a:cubicBezTo>
                  <a:cubicBezTo>
                    <a:pt x="2042" y="5363"/>
                    <a:pt x="2058" y="5363"/>
                    <a:pt x="2074" y="5362"/>
                  </a:cubicBezTo>
                  <a:cubicBezTo>
                    <a:pt x="2851" y="5362"/>
                    <a:pt x="3618" y="4831"/>
                    <a:pt x="3953" y="4064"/>
                  </a:cubicBezTo>
                  <a:cubicBezTo>
                    <a:pt x="4012" y="3936"/>
                    <a:pt x="4061" y="3798"/>
                    <a:pt x="4090" y="3661"/>
                  </a:cubicBezTo>
                  <a:cubicBezTo>
                    <a:pt x="4376" y="3838"/>
                    <a:pt x="4631" y="4064"/>
                    <a:pt x="4828" y="4339"/>
                  </a:cubicBezTo>
                  <a:cubicBezTo>
                    <a:pt x="5280" y="4939"/>
                    <a:pt x="5516" y="5755"/>
                    <a:pt x="5487" y="6611"/>
                  </a:cubicBezTo>
                  <a:cubicBezTo>
                    <a:pt x="5228" y="6531"/>
                    <a:pt x="4960" y="6492"/>
                    <a:pt x="4692" y="6492"/>
                  </a:cubicBezTo>
                  <a:cubicBezTo>
                    <a:pt x="4400" y="6492"/>
                    <a:pt x="4107" y="6538"/>
                    <a:pt x="3825" y="6631"/>
                  </a:cubicBezTo>
                  <a:cubicBezTo>
                    <a:pt x="3284" y="6837"/>
                    <a:pt x="2861" y="7260"/>
                    <a:pt x="2655" y="7801"/>
                  </a:cubicBezTo>
                  <a:cubicBezTo>
                    <a:pt x="2389" y="8489"/>
                    <a:pt x="2832" y="9257"/>
                    <a:pt x="3559" y="9355"/>
                  </a:cubicBezTo>
                  <a:cubicBezTo>
                    <a:pt x="3659" y="9373"/>
                    <a:pt x="3759" y="9383"/>
                    <a:pt x="3860" y="9383"/>
                  </a:cubicBezTo>
                  <a:cubicBezTo>
                    <a:pt x="4186" y="9383"/>
                    <a:pt x="4508" y="9285"/>
                    <a:pt x="4779" y="9089"/>
                  </a:cubicBezTo>
                  <a:cubicBezTo>
                    <a:pt x="5418" y="8627"/>
                    <a:pt x="5654" y="7831"/>
                    <a:pt x="5743" y="7240"/>
                  </a:cubicBezTo>
                  <a:cubicBezTo>
                    <a:pt x="5753" y="7162"/>
                    <a:pt x="5762" y="7113"/>
                    <a:pt x="5772" y="7044"/>
                  </a:cubicBezTo>
                  <a:cubicBezTo>
                    <a:pt x="6274" y="7270"/>
                    <a:pt x="6687" y="7644"/>
                    <a:pt x="6962" y="8126"/>
                  </a:cubicBezTo>
                  <a:cubicBezTo>
                    <a:pt x="7533" y="9129"/>
                    <a:pt x="7405" y="10506"/>
                    <a:pt x="6647" y="11479"/>
                  </a:cubicBezTo>
                  <a:cubicBezTo>
                    <a:pt x="6579" y="11578"/>
                    <a:pt x="6647" y="11725"/>
                    <a:pt x="6775" y="11725"/>
                  </a:cubicBezTo>
                  <a:cubicBezTo>
                    <a:pt x="6825" y="11725"/>
                    <a:pt x="6874" y="11705"/>
                    <a:pt x="6903" y="11666"/>
                  </a:cubicBezTo>
                  <a:cubicBezTo>
                    <a:pt x="7729" y="10604"/>
                    <a:pt x="7867" y="9070"/>
                    <a:pt x="7238" y="7968"/>
                  </a:cubicBezTo>
                  <a:cubicBezTo>
                    <a:pt x="6913" y="7408"/>
                    <a:pt x="6402" y="6965"/>
                    <a:pt x="5802" y="6719"/>
                  </a:cubicBezTo>
                  <a:cubicBezTo>
                    <a:pt x="5841" y="5746"/>
                    <a:pt x="5595" y="4831"/>
                    <a:pt x="5084" y="4152"/>
                  </a:cubicBezTo>
                  <a:cubicBezTo>
                    <a:pt x="4828" y="3818"/>
                    <a:pt x="4513" y="3543"/>
                    <a:pt x="4149" y="3336"/>
                  </a:cubicBezTo>
                  <a:cubicBezTo>
                    <a:pt x="4199" y="2795"/>
                    <a:pt x="4110" y="2254"/>
                    <a:pt x="3894" y="1763"/>
                  </a:cubicBezTo>
                  <a:cubicBezTo>
                    <a:pt x="3599" y="1054"/>
                    <a:pt x="3038" y="484"/>
                    <a:pt x="2330" y="179"/>
                  </a:cubicBezTo>
                  <a:cubicBezTo>
                    <a:pt x="2048" y="59"/>
                    <a:pt x="1747" y="0"/>
                    <a:pt x="14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7"/>
            <p:cNvSpPr/>
            <p:nvPr/>
          </p:nvSpPr>
          <p:spPr>
            <a:xfrm>
              <a:off x="5715725" y="2878742"/>
              <a:ext cx="156237" cy="404057"/>
            </a:xfrm>
            <a:custGeom>
              <a:avLst/>
              <a:gdLst/>
              <a:ahLst/>
              <a:cxnLst/>
              <a:rect l="l" t="t" r="r" b="b"/>
              <a:pathLst>
                <a:path w="3197" h="8268" extrusionOk="0">
                  <a:moveTo>
                    <a:pt x="2157" y="2869"/>
                  </a:moveTo>
                  <a:cubicBezTo>
                    <a:pt x="2403" y="2869"/>
                    <a:pt x="2649" y="2976"/>
                    <a:pt x="2754" y="3193"/>
                  </a:cubicBezTo>
                  <a:cubicBezTo>
                    <a:pt x="2853" y="3419"/>
                    <a:pt x="2803" y="3684"/>
                    <a:pt x="2636" y="3861"/>
                  </a:cubicBezTo>
                  <a:cubicBezTo>
                    <a:pt x="2449" y="4058"/>
                    <a:pt x="2194" y="4166"/>
                    <a:pt x="1938" y="4166"/>
                  </a:cubicBezTo>
                  <a:cubicBezTo>
                    <a:pt x="1623" y="4166"/>
                    <a:pt x="1309" y="4068"/>
                    <a:pt x="1063" y="3881"/>
                  </a:cubicBezTo>
                  <a:cubicBezTo>
                    <a:pt x="1063" y="3881"/>
                    <a:pt x="1063" y="3881"/>
                    <a:pt x="1073" y="3871"/>
                  </a:cubicBezTo>
                  <a:cubicBezTo>
                    <a:pt x="1250" y="3399"/>
                    <a:pt x="1486" y="3094"/>
                    <a:pt x="1810" y="2947"/>
                  </a:cubicBezTo>
                  <a:cubicBezTo>
                    <a:pt x="1914" y="2895"/>
                    <a:pt x="2036" y="2869"/>
                    <a:pt x="2157" y="2869"/>
                  </a:cubicBezTo>
                  <a:close/>
                  <a:moveTo>
                    <a:pt x="2407" y="1"/>
                  </a:moveTo>
                  <a:cubicBezTo>
                    <a:pt x="1552" y="1"/>
                    <a:pt x="754" y="600"/>
                    <a:pt x="384" y="1324"/>
                  </a:cubicBezTo>
                  <a:cubicBezTo>
                    <a:pt x="40" y="1944"/>
                    <a:pt x="1" y="2691"/>
                    <a:pt x="256" y="3350"/>
                  </a:cubicBezTo>
                  <a:cubicBezTo>
                    <a:pt x="364" y="3596"/>
                    <a:pt x="512" y="3802"/>
                    <a:pt x="699" y="3980"/>
                  </a:cubicBezTo>
                  <a:cubicBezTo>
                    <a:pt x="414" y="4815"/>
                    <a:pt x="453" y="5730"/>
                    <a:pt x="797" y="6546"/>
                  </a:cubicBezTo>
                  <a:cubicBezTo>
                    <a:pt x="1191" y="7441"/>
                    <a:pt x="1997" y="8081"/>
                    <a:pt x="2961" y="8267"/>
                  </a:cubicBezTo>
                  <a:lnTo>
                    <a:pt x="2990" y="8267"/>
                  </a:lnTo>
                  <a:cubicBezTo>
                    <a:pt x="3177" y="8267"/>
                    <a:pt x="3197" y="8002"/>
                    <a:pt x="3010" y="7963"/>
                  </a:cubicBezTo>
                  <a:cubicBezTo>
                    <a:pt x="2204" y="7835"/>
                    <a:pt x="1446" y="7225"/>
                    <a:pt x="1082" y="6419"/>
                  </a:cubicBezTo>
                  <a:cubicBezTo>
                    <a:pt x="778" y="5710"/>
                    <a:pt x="738" y="4924"/>
                    <a:pt x="964" y="4186"/>
                  </a:cubicBezTo>
                  <a:lnTo>
                    <a:pt x="964" y="4186"/>
                  </a:lnTo>
                  <a:cubicBezTo>
                    <a:pt x="1238" y="4374"/>
                    <a:pt x="1565" y="4482"/>
                    <a:pt x="1903" y="4482"/>
                  </a:cubicBezTo>
                  <a:cubicBezTo>
                    <a:pt x="1918" y="4482"/>
                    <a:pt x="1933" y="4481"/>
                    <a:pt x="1948" y="4481"/>
                  </a:cubicBezTo>
                  <a:cubicBezTo>
                    <a:pt x="2292" y="4471"/>
                    <a:pt x="2626" y="4324"/>
                    <a:pt x="2862" y="4078"/>
                  </a:cubicBezTo>
                  <a:cubicBezTo>
                    <a:pt x="3108" y="3802"/>
                    <a:pt x="3177" y="3399"/>
                    <a:pt x="3030" y="3065"/>
                  </a:cubicBezTo>
                  <a:cubicBezTo>
                    <a:pt x="2870" y="2725"/>
                    <a:pt x="2511" y="2566"/>
                    <a:pt x="2156" y="2566"/>
                  </a:cubicBezTo>
                  <a:cubicBezTo>
                    <a:pt x="1987" y="2566"/>
                    <a:pt x="1818" y="2602"/>
                    <a:pt x="1672" y="2671"/>
                  </a:cubicBezTo>
                  <a:cubicBezTo>
                    <a:pt x="1309" y="2849"/>
                    <a:pt x="1033" y="3173"/>
                    <a:pt x="817" y="3665"/>
                  </a:cubicBezTo>
                  <a:cubicBezTo>
                    <a:pt x="699" y="3537"/>
                    <a:pt x="610" y="3389"/>
                    <a:pt x="541" y="3232"/>
                  </a:cubicBezTo>
                  <a:cubicBezTo>
                    <a:pt x="315" y="2652"/>
                    <a:pt x="355" y="2003"/>
                    <a:pt x="659" y="1462"/>
                  </a:cubicBezTo>
                  <a:cubicBezTo>
                    <a:pt x="975" y="847"/>
                    <a:pt x="1684" y="311"/>
                    <a:pt x="2413" y="311"/>
                  </a:cubicBezTo>
                  <a:cubicBezTo>
                    <a:pt x="2570" y="311"/>
                    <a:pt x="2727" y="336"/>
                    <a:pt x="2882" y="390"/>
                  </a:cubicBezTo>
                  <a:cubicBezTo>
                    <a:pt x="2901" y="397"/>
                    <a:pt x="2920" y="400"/>
                    <a:pt x="2937" y="400"/>
                  </a:cubicBezTo>
                  <a:cubicBezTo>
                    <a:pt x="3086" y="400"/>
                    <a:pt x="3148" y="157"/>
                    <a:pt x="2980" y="95"/>
                  </a:cubicBezTo>
                  <a:cubicBezTo>
                    <a:pt x="2789" y="30"/>
                    <a:pt x="2597" y="1"/>
                    <a:pt x="24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7"/>
            <p:cNvSpPr/>
            <p:nvPr/>
          </p:nvSpPr>
          <p:spPr>
            <a:xfrm>
              <a:off x="7441136" y="3226550"/>
              <a:ext cx="485426" cy="173537"/>
            </a:xfrm>
            <a:custGeom>
              <a:avLst/>
              <a:gdLst/>
              <a:ahLst/>
              <a:cxnLst/>
              <a:rect l="l" t="t" r="r" b="b"/>
              <a:pathLst>
                <a:path w="9933" h="3551" extrusionOk="0">
                  <a:moveTo>
                    <a:pt x="5283" y="305"/>
                  </a:moveTo>
                  <a:cubicBezTo>
                    <a:pt x="5332" y="305"/>
                    <a:pt x="5391" y="314"/>
                    <a:pt x="5440" y="324"/>
                  </a:cubicBezTo>
                  <a:cubicBezTo>
                    <a:pt x="5725" y="364"/>
                    <a:pt x="5981" y="521"/>
                    <a:pt x="6138" y="767"/>
                  </a:cubicBezTo>
                  <a:cubicBezTo>
                    <a:pt x="6414" y="1209"/>
                    <a:pt x="6365" y="1839"/>
                    <a:pt x="6001" y="2311"/>
                  </a:cubicBezTo>
                  <a:cubicBezTo>
                    <a:pt x="5883" y="2468"/>
                    <a:pt x="5735" y="2616"/>
                    <a:pt x="5568" y="2724"/>
                  </a:cubicBezTo>
                  <a:cubicBezTo>
                    <a:pt x="5470" y="2665"/>
                    <a:pt x="5371" y="2606"/>
                    <a:pt x="5283" y="2537"/>
                  </a:cubicBezTo>
                  <a:cubicBezTo>
                    <a:pt x="4889" y="2232"/>
                    <a:pt x="4634" y="1908"/>
                    <a:pt x="4525" y="1554"/>
                  </a:cubicBezTo>
                  <a:cubicBezTo>
                    <a:pt x="4398" y="1150"/>
                    <a:pt x="4506" y="708"/>
                    <a:pt x="4781" y="482"/>
                  </a:cubicBezTo>
                  <a:cubicBezTo>
                    <a:pt x="4919" y="364"/>
                    <a:pt x="5096" y="305"/>
                    <a:pt x="5283" y="305"/>
                  </a:cubicBezTo>
                  <a:close/>
                  <a:moveTo>
                    <a:pt x="5284" y="0"/>
                  </a:moveTo>
                  <a:cubicBezTo>
                    <a:pt x="5034" y="0"/>
                    <a:pt x="4785" y="84"/>
                    <a:pt x="4584" y="246"/>
                  </a:cubicBezTo>
                  <a:cubicBezTo>
                    <a:pt x="4211" y="560"/>
                    <a:pt x="4073" y="1121"/>
                    <a:pt x="4230" y="1652"/>
                  </a:cubicBezTo>
                  <a:cubicBezTo>
                    <a:pt x="4358" y="2065"/>
                    <a:pt x="4653" y="2439"/>
                    <a:pt x="5096" y="2783"/>
                  </a:cubicBezTo>
                  <a:cubicBezTo>
                    <a:pt x="5155" y="2822"/>
                    <a:pt x="5214" y="2862"/>
                    <a:pt x="5273" y="2901"/>
                  </a:cubicBezTo>
                  <a:cubicBezTo>
                    <a:pt x="5047" y="3019"/>
                    <a:pt x="4801" y="3108"/>
                    <a:pt x="4535" y="3157"/>
                  </a:cubicBezTo>
                  <a:cubicBezTo>
                    <a:pt x="4286" y="3211"/>
                    <a:pt x="4033" y="3238"/>
                    <a:pt x="3779" y="3238"/>
                  </a:cubicBezTo>
                  <a:cubicBezTo>
                    <a:pt x="2388" y="3238"/>
                    <a:pt x="993" y="2449"/>
                    <a:pt x="336" y="1209"/>
                  </a:cubicBezTo>
                  <a:cubicBezTo>
                    <a:pt x="304" y="1152"/>
                    <a:pt x="254" y="1127"/>
                    <a:pt x="204" y="1127"/>
                  </a:cubicBezTo>
                  <a:cubicBezTo>
                    <a:pt x="102" y="1127"/>
                    <a:pt x="1" y="1231"/>
                    <a:pt x="60" y="1357"/>
                  </a:cubicBezTo>
                  <a:cubicBezTo>
                    <a:pt x="778" y="2695"/>
                    <a:pt x="2283" y="3550"/>
                    <a:pt x="3788" y="3550"/>
                  </a:cubicBezTo>
                  <a:cubicBezTo>
                    <a:pt x="4063" y="3550"/>
                    <a:pt x="4339" y="3521"/>
                    <a:pt x="4614" y="3452"/>
                  </a:cubicBezTo>
                  <a:cubicBezTo>
                    <a:pt x="4948" y="3383"/>
                    <a:pt x="5283" y="3265"/>
                    <a:pt x="5588" y="3088"/>
                  </a:cubicBezTo>
                  <a:cubicBezTo>
                    <a:pt x="6084" y="3357"/>
                    <a:pt x="6631" y="3494"/>
                    <a:pt x="7185" y="3494"/>
                  </a:cubicBezTo>
                  <a:cubicBezTo>
                    <a:pt x="7400" y="3494"/>
                    <a:pt x="7616" y="3473"/>
                    <a:pt x="7830" y="3432"/>
                  </a:cubicBezTo>
                  <a:cubicBezTo>
                    <a:pt x="8823" y="3216"/>
                    <a:pt x="9640" y="2458"/>
                    <a:pt x="9885" y="1544"/>
                  </a:cubicBezTo>
                  <a:cubicBezTo>
                    <a:pt x="9932" y="1421"/>
                    <a:pt x="9836" y="1340"/>
                    <a:pt x="9741" y="1340"/>
                  </a:cubicBezTo>
                  <a:cubicBezTo>
                    <a:pt x="9675" y="1340"/>
                    <a:pt x="9610" y="1378"/>
                    <a:pt x="9590" y="1465"/>
                  </a:cubicBezTo>
                  <a:cubicBezTo>
                    <a:pt x="9374" y="2272"/>
                    <a:pt x="8646" y="2940"/>
                    <a:pt x="7771" y="3137"/>
                  </a:cubicBezTo>
                  <a:cubicBezTo>
                    <a:pt x="7581" y="3172"/>
                    <a:pt x="7388" y="3190"/>
                    <a:pt x="7195" y="3190"/>
                  </a:cubicBezTo>
                  <a:cubicBezTo>
                    <a:pt x="6740" y="3190"/>
                    <a:pt x="6287" y="3091"/>
                    <a:pt x="5873" y="2891"/>
                  </a:cubicBezTo>
                  <a:cubicBezTo>
                    <a:pt x="6020" y="2773"/>
                    <a:pt x="6148" y="2645"/>
                    <a:pt x="6256" y="2498"/>
                  </a:cubicBezTo>
                  <a:cubicBezTo>
                    <a:pt x="6689" y="1927"/>
                    <a:pt x="6748" y="1141"/>
                    <a:pt x="6404" y="600"/>
                  </a:cubicBezTo>
                  <a:cubicBezTo>
                    <a:pt x="6197" y="285"/>
                    <a:pt x="5863" y="69"/>
                    <a:pt x="5489" y="19"/>
                  </a:cubicBezTo>
                  <a:cubicBezTo>
                    <a:pt x="5421" y="7"/>
                    <a:pt x="5352" y="0"/>
                    <a:pt x="52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8" name="Google Shape;568;p27"/>
          <p:cNvGrpSpPr/>
          <p:nvPr/>
        </p:nvGrpSpPr>
        <p:grpSpPr>
          <a:xfrm>
            <a:off x="138631" y="98477"/>
            <a:ext cx="1027458" cy="932976"/>
            <a:chOff x="220838" y="-10150"/>
            <a:chExt cx="1417700" cy="1331700"/>
          </a:xfrm>
        </p:grpSpPr>
        <p:sp>
          <p:nvSpPr>
            <p:cNvPr id="569" name="Google Shape;569;p27"/>
            <p:cNvSpPr/>
            <p:nvPr/>
          </p:nvSpPr>
          <p:spPr>
            <a:xfrm>
              <a:off x="220838" y="-10150"/>
              <a:ext cx="1241175" cy="540250"/>
            </a:xfrm>
            <a:custGeom>
              <a:avLst/>
              <a:gdLst/>
              <a:ahLst/>
              <a:cxnLst/>
              <a:rect l="l" t="t" r="r" b="b"/>
              <a:pathLst>
                <a:path w="49647" h="21610" extrusionOk="0">
                  <a:moveTo>
                    <a:pt x="46637" y="0"/>
                  </a:moveTo>
                  <a:cubicBezTo>
                    <a:pt x="46539" y="0"/>
                    <a:pt x="46440" y="21"/>
                    <a:pt x="46342" y="62"/>
                  </a:cubicBezTo>
                  <a:lnTo>
                    <a:pt x="44296" y="750"/>
                  </a:lnTo>
                  <a:cubicBezTo>
                    <a:pt x="44228" y="760"/>
                    <a:pt x="44159" y="780"/>
                    <a:pt x="44090" y="799"/>
                  </a:cubicBezTo>
                  <a:lnTo>
                    <a:pt x="40569" y="1989"/>
                  </a:lnTo>
                  <a:cubicBezTo>
                    <a:pt x="40490" y="2019"/>
                    <a:pt x="40422" y="2048"/>
                    <a:pt x="40353" y="2088"/>
                  </a:cubicBezTo>
                  <a:lnTo>
                    <a:pt x="36773" y="3307"/>
                  </a:lnTo>
                  <a:cubicBezTo>
                    <a:pt x="36694" y="3317"/>
                    <a:pt x="36615" y="3337"/>
                    <a:pt x="36537" y="3357"/>
                  </a:cubicBezTo>
                  <a:lnTo>
                    <a:pt x="33006" y="4556"/>
                  </a:lnTo>
                  <a:cubicBezTo>
                    <a:pt x="32927" y="4586"/>
                    <a:pt x="32859" y="4615"/>
                    <a:pt x="32790" y="4665"/>
                  </a:cubicBezTo>
                  <a:lnTo>
                    <a:pt x="28797" y="6012"/>
                  </a:lnTo>
                  <a:cubicBezTo>
                    <a:pt x="28708" y="6022"/>
                    <a:pt x="28620" y="6041"/>
                    <a:pt x="28541" y="6071"/>
                  </a:cubicBezTo>
                  <a:lnTo>
                    <a:pt x="25010" y="7261"/>
                  </a:lnTo>
                  <a:cubicBezTo>
                    <a:pt x="24932" y="7290"/>
                    <a:pt x="24853" y="7330"/>
                    <a:pt x="24774" y="7379"/>
                  </a:cubicBezTo>
                  <a:lnTo>
                    <a:pt x="20850" y="8707"/>
                  </a:lnTo>
                  <a:cubicBezTo>
                    <a:pt x="20762" y="8716"/>
                    <a:pt x="20673" y="8736"/>
                    <a:pt x="20585" y="8766"/>
                  </a:cubicBezTo>
                  <a:lnTo>
                    <a:pt x="17054" y="9965"/>
                  </a:lnTo>
                  <a:cubicBezTo>
                    <a:pt x="16966" y="9995"/>
                    <a:pt x="16887" y="10034"/>
                    <a:pt x="16808" y="10083"/>
                  </a:cubicBezTo>
                  <a:lnTo>
                    <a:pt x="12914" y="11411"/>
                  </a:lnTo>
                  <a:cubicBezTo>
                    <a:pt x="12815" y="11411"/>
                    <a:pt x="12727" y="11431"/>
                    <a:pt x="12628" y="11460"/>
                  </a:cubicBezTo>
                  <a:lnTo>
                    <a:pt x="9098" y="12660"/>
                  </a:lnTo>
                  <a:cubicBezTo>
                    <a:pt x="9009" y="12690"/>
                    <a:pt x="8921" y="12739"/>
                    <a:pt x="8832" y="12788"/>
                  </a:cubicBezTo>
                  <a:lnTo>
                    <a:pt x="905" y="15483"/>
                  </a:lnTo>
                  <a:cubicBezTo>
                    <a:pt x="305" y="15689"/>
                    <a:pt x="1" y="16348"/>
                    <a:pt x="227" y="16938"/>
                  </a:cubicBezTo>
                  <a:lnTo>
                    <a:pt x="1781" y="20912"/>
                  </a:lnTo>
                  <a:cubicBezTo>
                    <a:pt x="1948" y="21334"/>
                    <a:pt x="2351" y="21610"/>
                    <a:pt x="2813" y="21610"/>
                  </a:cubicBezTo>
                  <a:cubicBezTo>
                    <a:pt x="2931" y="21610"/>
                    <a:pt x="3049" y="21590"/>
                    <a:pt x="3167" y="21551"/>
                  </a:cubicBezTo>
                  <a:lnTo>
                    <a:pt x="5744" y="20675"/>
                  </a:lnTo>
                  <a:cubicBezTo>
                    <a:pt x="5783" y="20685"/>
                    <a:pt x="5823" y="20685"/>
                    <a:pt x="5872" y="20685"/>
                  </a:cubicBezTo>
                  <a:cubicBezTo>
                    <a:pt x="5980" y="20685"/>
                    <a:pt x="6098" y="20666"/>
                    <a:pt x="6206" y="20636"/>
                  </a:cubicBezTo>
                  <a:lnTo>
                    <a:pt x="9786" y="19485"/>
                  </a:lnTo>
                  <a:cubicBezTo>
                    <a:pt x="9983" y="19417"/>
                    <a:pt x="10150" y="19299"/>
                    <a:pt x="10288" y="19141"/>
                  </a:cubicBezTo>
                  <a:lnTo>
                    <a:pt x="13169" y="18168"/>
                  </a:lnTo>
                  <a:cubicBezTo>
                    <a:pt x="13228" y="18158"/>
                    <a:pt x="13287" y="18148"/>
                    <a:pt x="13336" y="18128"/>
                  </a:cubicBezTo>
                  <a:lnTo>
                    <a:pt x="16916" y="16978"/>
                  </a:lnTo>
                  <a:cubicBezTo>
                    <a:pt x="17044" y="16938"/>
                    <a:pt x="17162" y="16869"/>
                    <a:pt x="17270" y="16791"/>
                  </a:cubicBezTo>
                  <a:lnTo>
                    <a:pt x="20988" y="15532"/>
                  </a:lnTo>
                  <a:cubicBezTo>
                    <a:pt x="21106" y="15532"/>
                    <a:pt x="21224" y="15512"/>
                    <a:pt x="21342" y="15473"/>
                  </a:cubicBezTo>
                  <a:lnTo>
                    <a:pt x="22473" y="15089"/>
                  </a:lnTo>
                  <a:cubicBezTo>
                    <a:pt x="23260" y="14824"/>
                    <a:pt x="24066" y="14548"/>
                    <a:pt x="24883" y="14273"/>
                  </a:cubicBezTo>
                  <a:cubicBezTo>
                    <a:pt x="24991" y="14234"/>
                    <a:pt x="25099" y="14175"/>
                    <a:pt x="25197" y="14106"/>
                  </a:cubicBezTo>
                  <a:lnTo>
                    <a:pt x="28964" y="12827"/>
                  </a:lnTo>
                  <a:cubicBezTo>
                    <a:pt x="29082" y="12827"/>
                    <a:pt x="29200" y="12808"/>
                    <a:pt x="29308" y="12778"/>
                  </a:cubicBezTo>
                  <a:cubicBezTo>
                    <a:pt x="30488" y="12375"/>
                    <a:pt x="31659" y="11982"/>
                    <a:pt x="32839" y="11578"/>
                  </a:cubicBezTo>
                  <a:cubicBezTo>
                    <a:pt x="32937" y="11539"/>
                    <a:pt x="33036" y="11490"/>
                    <a:pt x="33124" y="11431"/>
                  </a:cubicBezTo>
                  <a:lnTo>
                    <a:pt x="36999" y="10123"/>
                  </a:lnTo>
                  <a:cubicBezTo>
                    <a:pt x="37097" y="10113"/>
                    <a:pt x="37206" y="10093"/>
                    <a:pt x="37304" y="10064"/>
                  </a:cubicBezTo>
                  <a:lnTo>
                    <a:pt x="38759" y="9572"/>
                  </a:lnTo>
                  <a:cubicBezTo>
                    <a:pt x="39458" y="9336"/>
                    <a:pt x="40156" y="9100"/>
                    <a:pt x="40835" y="8864"/>
                  </a:cubicBezTo>
                  <a:cubicBezTo>
                    <a:pt x="40923" y="8834"/>
                    <a:pt x="41012" y="8795"/>
                    <a:pt x="41090" y="8746"/>
                  </a:cubicBezTo>
                  <a:lnTo>
                    <a:pt x="44591" y="7566"/>
                  </a:lnTo>
                  <a:cubicBezTo>
                    <a:pt x="44680" y="7556"/>
                    <a:pt x="44769" y="7536"/>
                    <a:pt x="44857" y="7507"/>
                  </a:cubicBezTo>
                  <a:cubicBezTo>
                    <a:pt x="45722" y="7212"/>
                    <a:pt x="46529" y="6936"/>
                    <a:pt x="47276" y="6681"/>
                  </a:cubicBezTo>
                  <a:lnTo>
                    <a:pt x="48388" y="6307"/>
                  </a:lnTo>
                  <a:cubicBezTo>
                    <a:pt x="48457" y="6277"/>
                    <a:pt x="48525" y="6248"/>
                    <a:pt x="48594" y="6209"/>
                  </a:cubicBezTo>
                  <a:lnTo>
                    <a:pt x="48732" y="6159"/>
                  </a:lnTo>
                  <a:cubicBezTo>
                    <a:pt x="49342" y="5953"/>
                    <a:pt x="49647" y="5274"/>
                    <a:pt x="49401" y="4684"/>
                  </a:cubicBezTo>
                  <a:lnTo>
                    <a:pt x="47719" y="681"/>
                  </a:lnTo>
                  <a:cubicBezTo>
                    <a:pt x="47545" y="276"/>
                    <a:pt x="47162" y="3"/>
                    <a:pt x="46720" y="3"/>
                  </a:cubicBezTo>
                  <a:cubicBezTo>
                    <a:pt x="46712" y="3"/>
                    <a:pt x="46704" y="3"/>
                    <a:pt x="46696" y="3"/>
                  </a:cubicBezTo>
                  <a:cubicBezTo>
                    <a:pt x="46676" y="1"/>
                    <a:pt x="46657" y="0"/>
                    <a:pt x="4663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7"/>
            <p:cNvSpPr/>
            <p:nvPr/>
          </p:nvSpPr>
          <p:spPr>
            <a:xfrm>
              <a:off x="259938" y="212725"/>
              <a:ext cx="1378600" cy="1108825"/>
            </a:xfrm>
            <a:custGeom>
              <a:avLst/>
              <a:gdLst/>
              <a:ahLst/>
              <a:cxnLst/>
              <a:rect l="l" t="t" r="r" b="b"/>
              <a:pathLst>
                <a:path w="55144" h="44353" extrusionOk="0">
                  <a:moveTo>
                    <a:pt x="47660" y="0"/>
                  </a:moveTo>
                  <a:cubicBezTo>
                    <a:pt x="47578" y="0"/>
                    <a:pt x="47496" y="9"/>
                    <a:pt x="47414" y="28"/>
                  </a:cubicBezTo>
                  <a:lnTo>
                    <a:pt x="46735" y="185"/>
                  </a:lnTo>
                  <a:lnTo>
                    <a:pt x="46676" y="195"/>
                  </a:lnTo>
                  <a:lnTo>
                    <a:pt x="43037" y="1021"/>
                  </a:lnTo>
                  <a:lnTo>
                    <a:pt x="42949" y="1041"/>
                  </a:lnTo>
                  <a:lnTo>
                    <a:pt x="42909" y="1050"/>
                  </a:lnTo>
                  <a:lnTo>
                    <a:pt x="39713" y="1768"/>
                  </a:lnTo>
                  <a:cubicBezTo>
                    <a:pt x="39654" y="1759"/>
                    <a:pt x="39595" y="1759"/>
                    <a:pt x="39536" y="1759"/>
                  </a:cubicBezTo>
                  <a:cubicBezTo>
                    <a:pt x="39448" y="1759"/>
                    <a:pt x="39369" y="1768"/>
                    <a:pt x="39290" y="1788"/>
                  </a:cubicBezTo>
                  <a:lnTo>
                    <a:pt x="35651" y="2604"/>
                  </a:lnTo>
                  <a:cubicBezTo>
                    <a:pt x="35504" y="2634"/>
                    <a:pt x="35376" y="2703"/>
                    <a:pt x="35248" y="2781"/>
                  </a:cubicBezTo>
                  <a:lnTo>
                    <a:pt x="31521" y="3627"/>
                  </a:lnTo>
                  <a:cubicBezTo>
                    <a:pt x="31462" y="3617"/>
                    <a:pt x="31403" y="3607"/>
                    <a:pt x="31334" y="3607"/>
                  </a:cubicBezTo>
                  <a:cubicBezTo>
                    <a:pt x="31255" y="3607"/>
                    <a:pt x="31167" y="3617"/>
                    <a:pt x="31088" y="3637"/>
                  </a:cubicBezTo>
                  <a:lnTo>
                    <a:pt x="27449" y="4463"/>
                  </a:lnTo>
                  <a:cubicBezTo>
                    <a:pt x="27311" y="4493"/>
                    <a:pt x="27174" y="4552"/>
                    <a:pt x="27056" y="4640"/>
                  </a:cubicBezTo>
                  <a:lnTo>
                    <a:pt x="23328" y="5486"/>
                  </a:lnTo>
                  <a:cubicBezTo>
                    <a:pt x="23269" y="5466"/>
                    <a:pt x="23201" y="5466"/>
                    <a:pt x="23132" y="5466"/>
                  </a:cubicBezTo>
                  <a:cubicBezTo>
                    <a:pt x="23053" y="5466"/>
                    <a:pt x="22974" y="5476"/>
                    <a:pt x="22886" y="5496"/>
                  </a:cubicBezTo>
                  <a:lnTo>
                    <a:pt x="19257" y="6312"/>
                  </a:lnTo>
                  <a:cubicBezTo>
                    <a:pt x="19109" y="6342"/>
                    <a:pt x="18972" y="6410"/>
                    <a:pt x="18854" y="6499"/>
                  </a:cubicBezTo>
                  <a:lnTo>
                    <a:pt x="15097" y="7345"/>
                  </a:lnTo>
                  <a:cubicBezTo>
                    <a:pt x="15028" y="7335"/>
                    <a:pt x="14969" y="7325"/>
                    <a:pt x="14900" y="7325"/>
                  </a:cubicBezTo>
                  <a:cubicBezTo>
                    <a:pt x="14821" y="7325"/>
                    <a:pt x="14733" y="7335"/>
                    <a:pt x="14654" y="7355"/>
                  </a:cubicBezTo>
                  <a:lnTo>
                    <a:pt x="11015" y="8181"/>
                  </a:lnTo>
                  <a:cubicBezTo>
                    <a:pt x="10868" y="8210"/>
                    <a:pt x="10730" y="8269"/>
                    <a:pt x="10612" y="8358"/>
                  </a:cubicBezTo>
                  <a:lnTo>
                    <a:pt x="7317" y="9105"/>
                  </a:lnTo>
                  <a:cubicBezTo>
                    <a:pt x="7249" y="9091"/>
                    <a:pt x="7178" y="9084"/>
                    <a:pt x="7109" y="9084"/>
                  </a:cubicBezTo>
                  <a:cubicBezTo>
                    <a:pt x="7028" y="9084"/>
                    <a:pt x="6949" y="9094"/>
                    <a:pt x="6875" y="9115"/>
                  </a:cubicBezTo>
                  <a:lnTo>
                    <a:pt x="3236" y="9941"/>
                  </a:lnTo>
                  <a:cubicBezTo>
                    <a:pt x="3088" y="9971"/>
                    <a:pt x="2951" y="10030"/>
                    <a:pt x="2833" y="10118"/>
                  </a:cubicBezTo>
                  <a:lnTo>
                    <a:pt x="964" y="10541"/>
                  </a:lnTo>
                  <a:cubicBezTo>
                    <a:pt x="374" y="10679"/>
                    <a:pt x="0" y="11259"/>
                    <a:pt x="128" y="11859"/>
                  </a:cubicBezTo>
                  <a:lnTo>
                    <a:pt x="1013" y="15999"/>
                  </a:lnTo>
                  <a:cubicBezTo>
                    <a:pt x="1023" y="16019"/>
                    <a:pt x="1023" y="16029"/>
                    <a:pt x="1023" y="16048"/>
                  </a:cubicBezTo>
                  <a:lnTo>
                    <a:pt x="1023" y="16058"/>
                  </a:lnTo>
                  <a:lnTo>
                    <a:pt x="1033" y="16107"/>
                  </a:lnTo>
                  <a:lnTo>
                    <a:pt x="6855" y="43478"/>
                  </a:lnTo>
                  <a:cubicBezTo>
                    <a:pt x="6963" y="43989"/>
                    <a:pt x="7416" y="44353"/>
                    <a:pt x="7937" y="44353"/>
                  </a:cubicBezTo>
                  <a:cubicBezTo>
                    <a:pt x="8016" y="44353"/>
                    <a:pt x="8094" y="44343"/>
                    <a:pt x="8173" y="44323"/>
                  </a:cubicBezTo>
                  <a:lnTo>
                    <a:pt x="54170" y="34489"/>
                  </a:lnTo>
                  <a:cubicBezTo>
                    <a:pt x="54760" y="34371"/>
                    <a:pt x="55144" y="33790"/>
                    <a:pt x="55026" y="33200"/>
                  </a:cubicBezTo>
                  <a:lnTo>
                    <a:pt x="48751" y="893"/>
                  </a:lnTo>
                  <a:cubicBezTo>
                    <a:pt x="48649" y="366"/>
                    <a:pt x="48179" y="0"/>
                    <a:pt x="4766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7"/>
            <p:cNvSpPr/>
            <p:nvPr/>
          </p:nvSpPr>
          <p:spPr>
            <a:xfrm>
              <a:off x="248725" y="11400"/>
              <a:ext cx="1178225" cy="485125"/>
            </a:xfrm>
            <a:custGeom>
              <a:avLst/>
              <a:gdLst/>
              <a:ahLst/>
              <a:cxnLst/>
              <a:rect l="l" t="t" r="r" b="b"/>
              <a:pathLst>
                <a:path w="47129" h="19405" extrusionOk="0">
                  <a:moveTo>
                    <a:pt x="45447" y="1"/>
                  </a:moveTo>
                  <a:lnTo>
                    <a:pt x="1" y="15431"/>
                  </a:lnTo>
                  <a:lnTo>
                    <a:pt x="1555" y="19405"/>
                  </a:lnTo>
                  <a:lnTo>
                    <a:pt x="47129" y="4013"/>
                  </a:lnTo>
                  <a:lnTo>
                    <a:pt x="45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453775" y="296600"/>
              <a:ext cx="177800" cy="114375"/>
            </a:xfrm>
            <a:custGeom>
              <a:avLst/>
              <a:gdLst/>
              <a:ahLst/>
              <a:cxnLst/>
              <a:rect l="l" t="t" r="r" b="b"/>
              <a:pathLst>
                <a:path w="7112" h="4575" extrusionOk="0">
                  <a:moveTo>
                    <a:pt x="3532" y="1"/>
                  </a:moveTo>
                  <a:lnTo>
                    <a:pt x="1" y="1201"/>
                  </a:lnTo>
                  <a:lnTo>
                    <a:pt x="3532" y="4574"/>
                  </a:lnTo>
                  <a:lnTo>
                    <a:pt x="7111" y="3423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7"/>
            <p:cNvSpPr/>
            <p:nvPr/>
          </p:nvSpPr>
          <p:spPr>
            <a:xfrm>
              <a:off x="275525" y="359300"/>
              <a:ext cx="177800" cy="114350"/>
            </a:xfrm>
            <a:custGeom>
              <a:avLst/>
              <a:gdLst/>
              <a:ahLst/>
              <a:cxnLst/>
              <a:rect l="l" t="t" r="r" b="b"/>
              <a:pathLst>
                <a:path w="7112" h="4574" extrusionOk="0">
                  <a:moveTo>
                    <a:pt x="3531" y="1"/>
                  </a:moveTo>
                  <a:lnTo>
                    <a:pt x="1" y="1201"/>
                  </a:lnTo>
                  <a:lnTo>
                    <a:pt x="3531" y="4574"/>
                  </a:lnTo>
                  <a:lnTo>
                    <a:pt x="7111" y="3413"/>
                  </a:ln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7"/>
            <p:cNvSpPr/>
            <p:nvPr/>
          </p:nvSpPr>
          <p:spPr>
            <a:xfrm>
              <a:off x="652700" y="229250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70" y="4613"/>
                  </a:lnTo>
                  <a:lnTo>
                    <a:pt x="7111" y="3413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851600" y="161875"/>
              <a:ext cx="177800" cy="115350"/>
            </a:xfrm>
            <a:custGeom>
              <a:avLst/>
              <a:gdLst/>
              <a:ahLst/>
              <a:cxnLst/>
              <a:rect l="l" t="t" r="r" b="b"/>
              <a:pathLst>
                <a:path w="7112" h="4614" extrusionOk="0">
                  <a:moveTo>
                    <a:pt x="3531" y="1"/>
                  </a:moveTo>
                  <a:lnTo>
                    <a:pt x="1" y="1191"/>
                  </a:lnTo>
                  <a:lnTo>
                    <a:pt x="3580" y="4613"/>
                  </a:lnTo>
                  <a:cubicBezTo>
                    <a:pt x="4761" y="4210"/>
                    <a:pt x="5931" y="3816"/>
                    <a:pt x="7111" y="3413"/>
                  </a:cubicBez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7"/>
            <p:cNvSpPr/>
            <p:nvPr/>
          </p:nvSpPr>
          <p:spPr>
            <a:xfrm>
              <a:off x="1051500" y="94025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80" y="4613"/>
                  </a:lnTo>
                  <a:cubicBezTo>
                    <a:pt x="4790" y="4200"/>
                    <a:pt x="5970" y="3806"/>
                    <a:pt x="7111" y="3423"/>
                  </a:cubicBez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7"/>
            <p:cNvSpPr/>
            <p:nvPr/>
          </p:nvSpPr>
          <p:spPr>
            <a:xfrm>
              <a:off x="286600" y="234650"/>
              <a:ext cx="1318125" cy="1053325"/>
            </a:xfrm>
            <a:custGeom>
              <a:avLst/>
              <a:gdLst/>
              <a:ahLst/>
              <a:cxnLst/>
              <a:rect l="l" t="t" r="r" b="b"/>
              <a:pathLst>
                <a:path w="52725" h="42133" extrusionOk="0">
                  <a:moveTo>
                    <a:pt x="46450" y="1"/>
                  </a:moveTo>
                  <a:lnTo>
                    <a:pt x="45703" y="168"/>
                  </a:lnTo>
                  <a:lnTo>
                    <a:pt x="43627" y="2292"/>
                  </a:lnTo>
                  <a:lnTo>
                    <a:pt x="41946" y="1014"/>
                  </a:lnTo>
                  <a:lnTo>
                    <a:pt x="0" y="10514"/>
                  </a:lnTo>
                  <a:lnTo>
                    <a:pt x="6737" y="42133"/>
                  </a:lnTo>
                  <a:lnTo>
                    <a:pt x="52725" y="32298"/>
                  </a:lnTo>
                  <a:lnTo>
                    <a:pt x="46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413450" y="645750"/>
              <a:ext cx="67650" cy="67150"/>
            </a:xfrm>
            <a:custGeom>
              <a:avLst/>
              <a:gdLst/>
              <a:ahLst/>
              <a:cxnLst/>
              <a:rect l="l" t="t" r="r" b="b"/>
              <a:pathLst>
                <a:path w="2706" h="2686" extrusionOk="0">
                  <a:moveTo>
                    <a:pt x="1313" y="234"/>
                  </a:moveTo>
                  <a:cubicBezTo>
                    <a:pt x="1819" y="234"/>
                    <a:pt x="2194" y="542"/>
                    <a:pt x="2302" y="1033"/>
                  </a:cubicBezTo>
                  <a:cubicBezTo>
                    <a:pt x="2420" y="1613"/>
                    <a:pt x="2096" y="2115"/>
                    <a:pt x="1447" y="2252"/>
                  </a:cubicBezTo>
                  <a:lnTo>
                    <a:pt x="729" y="2410"/>
                  </a:lnTo>
                  <a:lnTo>
                    <a:pt x="306" y="423"/>
                  </a:lnTo>
                  <a:lnTo>
                    <a:pt x="1024" y="266"/>
                  </a:lnTo>
                  <a:cubicBezTo>
                    <a:pt x="1124" y="245"/>
                    <a:pt x="1221" y="234"/>
                    <a:pt x="1313" y="234"/>
                  </a:cubicBezTo>
                  <a:close/>
                  <a:moveTo>
                    <a:pt x="1341" y="1"/>
                  </a:moveTo>
                  <a:cubicBezTo>
                    <a:pt x="1227" y="1"/>
                    <a:pt x="1108" y="13"/>
                    <a:pt x="984" y="40"/>
                  </a:cubicBezTo>
                  <a:lnTo>
                    <a:pt x="1" y="246"/>
                  </a:lnTo>
                  <a:lnTo>
                    <a:pt x="522" y="2685"/>
                  </a:lnTo>
                  <a:lnTo>
                    <a:pt x="1506" y="2469"/>
                  </a:lnTo>
                  <a:cubicBezTo>
                    <a:pt x="2292" y="2302"/>
                    <a:pt x="2706" y="1692"/>
                    <a:pt x="2548" y="974"/>
                  </a:cubicBezTo>
                  <a:cubicBezTo>
                    <a:pt x="2424" y="368"/>
                    <a:pt x="1957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7"/>
            <p:cNvSpPr/>
            <p:nvPr/>
          </p:nvSpPr>
          <p:spPr>
            <a:xfrm>
              <a:off x="489425" y="634425"/>
              <a:ext cx="19450" cy="62250"/>
            </a:xfrm>
            <a:custGeom>
              <a:avLst/>
              <a:gdLst/>
              <a:ahLst/>
              <a:cxnLst/>
              <a:rect l="l" t="t" r="r" b="b"/>
              <a:pathLst>
                <a:path w="778" h="2490" extrusionOk="0">
                  <a:moveTo>
                    <a:pt x="257" y="1"/>
                  </a:moveTo>
                  <a:lnTo>
                    <a:pt x="1" y="50"/>
                  </a:lnTo>
                  <a:lnTo>
                    <a:pt x="522" y="2489"/>
                  </a:lnTo>
                  <a:lnTo>
                    <a:pt x="778" y="243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7"/>
            <p:cNvSpPr/>
            <p:nvPr/>
          </p:nvSpPr>
          <p:spPr>
            <a:xfrm>
              <a:off x="520175" y="623400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2" y="227"/>
                  </a:moveTo>
                  <a:cubicBezTo>
                    <a:pt x="1543" y="227"/>
                    <a:pt x="1756" y="396"/>
                    <a:pt x="1820" y="707"/>
                  </a:cubicBezTo>
                  <a:lnTo>
                    <a:pt x="1820" y="717"/>
                  </a:lnTo>
                  <a:cubicBezTo>
                    <a:pt x="1908" y="1101"/>
                    <a:pt x="170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3" y="227"/>
                    <a:pt x="1202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26"/>
                  </a:lnTo>
                  <a:lnTo>
                    <a:pt x="522" y="2665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6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1"/>
                  </a:lnTo>
                  <a:lnTo>
                    <a:pt x="2459" y="2252"/>
                  </a:lnTo>
                  <a:lnTo>
                    <a:pt x="1692" y="1543"/>
                  </a:lnTo>
                  <a:cubicBezTo>
                    <a:pt x="2007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587300" y="605925"/>
              <a:ext cx="56075" cy="69850"/>
            </a:xfrm>
            <a:custGeom>
              <a:avLst/>
              <a:gdLst/>
              <a:ahLst/>
              <a:cxnLst/>
              <a:rect l="l" t="t" r="r" b="b"/>
              <a:pathLst>
                <a:path w="2243" h="2794" extrusionOk="0">
                  <a:moveTo>
                    <a:pt x="1672" y="0"/>
                  </a:moveTo>
                  <a:lnTo>
                    <a:pt x="0" y="354"/>
                  </a:lnTo>
                  <a:lnTo>
                    <a:pt x="521" y="2793"/>
                  </a:lnTo>
                  <a:lnTo>
                    <a:pt x="2242" y="2419"/>
                  </a:lnTo>
                  <a:lnTo>
                    <a:pt x="2193" y="2203"/>
                  </a:lnTo>
                  <a:lnTo>
                    <a:pt x="738" y="2508"/>
                  </a:lnTo>
                  <a:lnTo>
                    <a:pt x="541" y="1603"/>
                  </a:lnTo>
                  <a:lnTo>
                    <a:pt x="1800" y="1338"/>
                  </a:lnTo>
                  <a:lnTo>
                    <a:pt x="1751" y="1121"/>
                  </a:lnTo>
                  <a:lnTo>
                    <a:pt x="492" y="1387"/>
                  </a:lnTo>
                  <a:lnTo>
                    <a:pt x="305" y="521"/>
                  </a:lnTo>
                  <a:lnTo>
                    <a:pt x="1711" y="216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7"/>
            <p:cNvSpPr/>
            <p:nvPr/>
          </p:nvSpPr>
          <p:spPr>
            <a:xfrm>
              <a:off x="646800" y="594325"/>
              <a:ext cx="62725" cy="63825"/>
            </a:xfrm>
            <a:custGeom>
              <a:avLst/>
              <a:gdLst/>
              <a:ahLst/>
              <a:cxnLst/>
              <a:rect l="l" t="t" r="r" b="b"/>
              <a:pathLst>
                <a:path w="2509" h="2553" extrusionOk="0">
                  <a:moveTo>
                    <a:pt x="1469" y="1"/>
                  </a:moveTo>
                  <a:cubicBezTo>
                    <a:pt x="1366" y="1"/>
                    <a:pt x="1263" y="14"/>
                    <a:pt x="1161" y="41"/>
                  </a:cubicBezTo>
                  <a:cubicBezTo>
                    <a:pt x="423" y="199"/>
                    <a:pt x="0" y="838"/>
                    <a:pt x="148" y="1546"/>
                  </a:cubicBezTo>
                  <a:cubicBezTo>
                    <a:pt x="283" y="2161"/>
                    <a:pt x="779" y="2553"/>
                    <a:pt x="1383" y="2553"/>
                  </a:cubicBezTo>
                  <a:cubicBezTo>
                    <a:pt x="1483" y="2553"/>
                    <a:pt x="1587" y="2542"/>
                    <a:pt x="1692" y="2520"/>
                  </a:cubicBezTo>
                  <a:cubicBezTo>
                    <a:pt x="2026" y="2461"/>
                    <a:pt x="2331" y="2254"/>
                    <a:pt x="2508" y="1969"/>
                  </a:cubicBezTo>
                  <a:lnTo>
                    <a:pt x="2311" y="1841"/>
                  </a:lnTo>
                  <a:cubicBezTo>
                    <a:pt x="2164" y="2067"/>
                    <a:pt x="1928" y="2234"/>
                    <a:pt x="1652" y="2284"/>
                  </a:cubicBezTo>
                  <a:cubicBezTo>
                    <a:pt x="1581" y="2299"/>
                    <a:pt x="1510" y="2306"/>
                    <a:pt x="1439" y="2306"/>
                  </a:cubicBezTo>
                  <a:cubicBezTo>
                    <a:pt x="966" y="2306"/>
                    <a:pt x="536" y="1975"/>
                    <a:pt x="433" y="1487"/>
                  </a:cubicBezTo>
                  <a:cubicBezTo>
                    <a:pt x="315" y="936"/>
                    <a:pt x="669" y="385"/>
                    <a:pt x="1220" y="267"/>
                  </a:cubicBezTo>
                  <a:cubicBezTo>
                    <a:pt x="1301" y="247"/>
                    <a:pt x="1382" y="237"/>
                    <a:pt x="1463" y="237"/>
                  </a:cubicBezTo>
                  <a:cubicBezTo>
                    <a:pt x="1654" y="237"/>
                    <a:pt x="1840" y="294"/>
                    <a:pt x="2006" y="405"/>
                  </a:cubicBezTo>
                  <a:lnTo>
                    <a:pt x="2124" y="199"/>
                  </a:lnTo>
                  <a:cubicBezTo>
                    <a:pt x="1927" y="69"/>
                    <a:pt x="1700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7"/>
            <p:cNvSpPr/>
            <p:nvPr/>
          </p:nvSpPr>
          <p:spPr>
            <a:xfrm>
              <a:off x="705800" y="578875"/>
              <a:ext cx="50425" cy="66900"/>
            </a:xfrm>
            <a:custGeom>
              <a:avLst/>
              <a:gdLst/>
              <a:ahLst/>
              <a:cxnLst/>
              <a:rect l="l" t="t" r="r" b="b"/>
              <a:pathLst>
                <a:path w="2017" h="2676" extrusionOk="0">
                  <a:moveTo>
                    <a:pt x="1967" y="0"/>
                  </a:moveTo>
                  <a:lnTo>
                    <a:pt x="1" y="423"/>
                  </a:lnTo>
                  <a:lnTo>
                    <a:pt x="50" y="640"/>
                  </a:lnTo>
                  <a:lnTo>
                    <a:pt x="905" y="462"/>
                  </a:lnTo>
                  <a:lnTo>
                    <a:pt x="1368" y="2675"/>
                  </a:lnTo>
                  <a:lnTo>
                    <a:pt x="1623" y="2616"/>
                  </a:lnTo>
                  <a:lnTo>
                    <a:pt x="1151" y="403"/>
                  </a:lnTo>
                  <a:lnTo>
                    <a:pt x="2017" y="217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7"/>
            <p:cNvSpPr/>
            <p:nvPr/>
          </p:nvSpPr>
          <p:spPr>
            <a:xfrm>
              <a:off x="766050" y="568850"/>
              <a:ext cx="71550" cy="63575"/>
            </a:xfrm>
            <a:custGeom>
              <a:avLst/>
              <a:gdLst/>
              <a:ahLst/>
              <a:cxnLst/>
              <a:rect l="l" t="t" r="r" b="b"/>
              <a:pathLst>
                <a:path w="2862" h="2543" extrusionOk="0">
                  <a:moveTo>
                    <a:pt x="1420" y="215"/>
                  </a:moveTo>
                  <a:cubicBezTo>
                    <a:pt x="1882" y="215"/>
                    <a:pt x="2339" y="515"/>
                    <a:pt x="2449" y="1050"/>
                  </a:cubicBezTo>
                  <a:lnTo>
                    <a:pt x="2459" y="1050"/>
                  </a:lnTo>
                  <a:cubicBezTo>
                    <a:pt x="2596" y="1621"/>
                    <a:pt x="2223" y="2181"/>
                    <a:pt x="1652" y="2280"/>
                  </a:cubicBezTo>
                  <a:cubicBezTo>
                    <a:pt x="1573" y="2297"/>
                    <a:pt x="1496" y="2305"/>
                    <a:pt x="1421" y="2305"/>
                  </a:cubicBezTo>
                  <a:cubicBezTo>
                    <a:pt x="626" y="2305"/>
                    <a:pt x="84" y="1405"/>
                    <a:pt x="551" y="686"/>
                  </a:cubicBezTo>
                  <a:cubicBezTo>
                    <a:pt x="763" y="365"/>
                    <a:pt x="1093" y="215"/>
                    <a:pt x="1420" y="215"/>
                  </a:cubicBezTo>
                  <a:close/>
                  <a:moveTo>
                    <a:pt x="1494" y="0"/>
                  </a:moveTo>
                  <a:cubicBezTo>
                    <a:pt x="1389" y="0"/>
                    <a:pt x="1281" y="12"/>
                    <a:pt x="1170" y="37"/>
                  </a:cubicBezTo>
                  <a:cubicBezTo>
                    <a:pt x="433" y="195"/>
                    <a:pt x="0" y="834"/>
                    <a:pt x="157" y="1542"/>
                  </a:cubicBezTo>
                  <a:cubicBezTo>
                    <a:pt x="283" y="2153"/>
                    <a:pt x="778" y="2543"/>
                    <a:pt x="1378" y="2543"/>
                  </a:cubicBezTo>
                  <a:cubicBezTo>
                    <a:pt x="1483" y="2543"/>
                    <a:pt x="1591" y="2531"/>
                    <a:pt x="1701" y="2506"/>
                  </a:cubicBezTo>
                  <a:cubicBezTo>
                    <a:pt x="2429" y="2349"/>
                    <a:pt x="2862" y="1709"/>
                    <a:pt x="2705" y="1001"/>
                  </a:cubicBezTo>
                  <a:cubicBezTo>
                    <a:pt x="2579" y="390"/>
                    <a:pt x="2091" y="0"/>
                    <a:pt x="14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7"/>
            <p:cNvSpPr/>
            <p:nvPr/>
          </p:nvSpPr>
          <p:spPr>
            <a:xfrm>
              <a:off x="846200" y="553575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1" y="227"/>
                  </a:moveTo>
                  <a:cubicBezTo>
                    <a:pt x="1543" y="227"/>
                    <a:pt x="1756" y="398"/>
                    <a:pt x="1820" y="717"/>
                  </a:cubicBezTo>
                  <a:cubicBezTo>
                    <a:pt x="1908" y="1101"/>
                    <a:pt x="169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2" y="227"/>
                    <a:pt x="1201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35"/>
                  </a:lnTo>
                  <a:lnTo>
                    <a:pt x="521" y="2664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5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0"/>
                  </a:lnTo>
                  <a:lnTo>
                    <a:pt x="2459" y="2251"/>
                  </a:lnTo>
                  <a:lnTo>
                    <a:pt x="1692" y="1543"/>
                  </a:lnTo>
                  <a:cubicBezTo>
                    <a:pt x="2006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7"/>
            <p:cNvSpPr/>
            <p:nvPr/>
          </p:nvSpPr>
          <p:spPr>
            <a:xfrm>
              <a:off x="525575" y="1019700"/>
              <a:ext cx="71075" cy="69375"/>
            </a:xfrm>
            <a:custGeom>
              <a:avLst/>
              <a:gdLst/>
              <a:ahLst/>
              <a:cxnLst/>
              <a:rect l="l" t="t" r="r" b="b"/>
              <a:pathLst>
                <a:path w="2843" h="2775" extrusionOk="0">
                  <a:moveTo>
                    <a:pt x="2351" y="1"/>
                  </a:moveTo>
                  <a:lnTo>
                    <a:pt x="2164" y="50"/>
                  </a:lnTo>
                  <a:lnTo>
                    <a:pt x="1545" y="1938"/>
                  </a:lnTo>
                  <a:lnTo>
                    <a:pt x="197" y="463"/>
                  </a:lnTo>
                  <a:lnTo>
                    <a:pt x="1" y="503"/>
                  </a:lnTo>
                  <a:lnTo>
                    <a:pt x="492" y="2774"/>
                  </a:lnTo>
                  <a:lnTo>
                    <a:pt x="719" y="2725"/>
                  </a:lnTo>
                  <a:lnTo>
                    <a:pt x="325" y="916"/>
                  </a:lnTo>
                  <a:lnTo>
                    <a:pt x="1545" y="2243"/>
                  </a:lnTo>
                  <a:lnTo>
                    <a:pt x="1663" y="2224"/>
                  </a:lnTo>
                  <a:lnTo>
                    <a:pt x="2223" y="503"/>
                  </a:lnTo>
                  <a:lnTo>
                    <a:pt x="2617" y="2312"/>
                  </a:lnTo>
                  <a:lnTo>
                    <a:pt x="2843" y="2263"/>
                  </a:lnTo>
                  <a:lnTo>
                    <a:pt x="235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7"/>
            <p:cNvSpPr/>
            <p:nvPr/>
          </p:nvSpPr>
          <p:spPr>
            <a:xfrm>
              <a:off x="604500" y="1008100"/>
              <a:ext cx="66650" cy="59375"/>
            </a:xfrm>
            <a:custGeom>
              <a:avLst/>
              <a:gdLst/>
              <a:ahLst/>
              <a:cxnLst/>
              <a:rect l="l" t="t" r="r" b="b"/>
              <a:pathLst>
                <a:path w="2666" h="2375" extrusionOk="0">
                  <a:moveTo>
                    <a:pt x="1324" y="202"/>
                  </a:moveTo>
                  <a:cubicBezTo>
                    <a:pt x="1757" y="202"/>
                    <a:pt x="2184" y="484"/>
                    <a:pt x="2282" y="986"/>
                  </a:cubicBezTo>
                  <a:cubicBezTo>
                    <a:pt x="2410" y="1507"/>
                    <a:pt x="2066" y="2039"/>
                    <a:pt x="1535" y="2127"/>
                  </a:cubicBezTo>
                  <a:cubicBezTo>
                    <a:pt x="1461" y="2143"/>
                    <a:pt x="1389" y="2151"/>
                    <a:pt x="1319" y="2151"/>
                  </a:cubicBezTo>
                  <a:cubicBezTo>
                    <a:pt x="584" y="2151"/>
                    <a:pt x="81" y="1306"/>
                    <a:pt x="512" y="642"/>
                  </a:cubicBezTo>
                  <a:cubicBezTo>
                    <a:pt x="711" y="341"/>
                    <a:pt x="1019" y="202"/>
                    <a:pt x="1324" y="202"/>
                  </a:cubicBezTo>
                  <a:close/>
                  <a:moveTo>
                    <a:pt x="1382" y="1"/>
                  </a:moveTo>
                  <a:cubicBezTo>
                    <a:pt x="1288" y="1"/>
                    <a:pt x="1191" y="11"/>
                    <a:pt x="1092" y="32"/>
                  </a:cubicBezTo>
                  <a:cubicBezTo>
                    <a:pt x="404" y="180"/>
                    <a:pt x="1" y="780"/>
                    <a:pt x="138" y="1448"/>
                  </a:cubicBezTo>
                  <a:cubicBezTo>
                    <a:pt x="265" y="2013"/>
                    <a:pt x="737" y="2375"/>
                    <a:pt x="1296" y="2375"/>
                  </a:cubicBezTo>
                  <a:cubicBezTo>
                    <a:pt x="1390" y="2375"/>
                    <a:pt x="1486" y="2365"/>
                    <a:pt x="1584" y="2343"/>
                  </a:cubicBezTo>
                  <a:cubicBezTo>
                    <a:pt x="2263" y="2196"/>
                    <a:pt x="2666" y="1596"/>
                    <a:pt x="2528" y="937"/>
                  </a:cubicBezTo>
                  <a:cubicBezTo>
                    <a:pt x="2402" y="364"/>
                    <a:pt x="1944" y="1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7"/>
            <p:cNvSpPr/>
            <p:nvPr/>
          </p:nvSpPr>
          <p:spPr>
            <a:xfrm>
              <a:off x="668425" y="989725"/>
              <a:ext cx="56075" cy="63200"/>
            </a:xfrm>
            <a:custGeom>
              <a:avLst/>
              <a:gdLst/>
              <a:ahLst/>
              <a:cxnLst/>
              <a:rect l="l" t="t" r="r" b="b"/>
              <a:pathLst>
                <a:path w="2243" h="2528" extrusionOk="0">
                  <a:moveTo>
                    <a:pt x="2243" y="0"/>
                  </a:moveTo>
                  <a:lnTo>
                    <a:pt x="2007" y="49"/>
                  </a:lnTo>
                  <a:lnTo>
                    <a:pt x="1555" y="2203"/>
                  </a:lnTo>
                  <a:lnTo>
                    <a:pt x="256" y="423"/>
                  </a:lnTo>
                  <a:lnTo>
                    <a:pt x="1" y="472"/>
                  </a:lnTo>
                  <a:lnTo>
                    <a:pt x="1496" y="2528"/>
                  </a:lnTo>
                  <a:lnTo>
                    <a:pt x="1732" y="2478"/>
                  </a:lnTo>
                  <a:lnTo>
                    <a:pt x="224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7"/>
            <p:cNvSpPr/>
            <p:nvPr/>
          </p:nvSpPr>
          <p:spPr>
            <a:xfrm>
              <a:off x="736775" y="985775"/>
              <a:ext cx="18475" cy="58050"/>
            </a:xfrm>
            <a:custGeom>
              <a:avLst/>
              <a:gdLst/>
              <a:ahLst/>
              <a:cxnLst/>
              <a:rect l="l" t="t" r="r" b="b"/>
              <a:pathLst>
                <a:path w="739" h="2322" extrusionOk="0">
                  <a:moveTo>
                    <a:pt x="247" y="1"/>
                  </a:moveTo>
                  <a:lnTo>
                    <a:pt x="1" y="50"/>
                  </a:lnTo>
                  <a:lnTo>
                    <a:pt x="492" y="2322"/>
                  </a:lnTo>
                  <a:lnTo>
                    <a:pt x="738" y="226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765300" y="972500"/>
              <a:ext cx="52400" cy="65175"/>
            </a:xfrm>
            <a:custGeom>
              <a:avLst/>
              <a:gdLst/>
              <a:ahLst/>
              <a:cxnLst/>
              <a:rect l="l" t="t" r="r" b="b"/>
              <a:pathLst>
                <a:path w="2096" h="2607" extrusionOk="0">
                  <a:moveTo>
                    <a:pt x="1554" y="1"/>
                  </a:moveTo>
                  <a:lnTo>
                    <a:pt x="1" y="335"/>
                  </a:lnTo>
                  <a:lnTo>
                    <a:pt x="492" y="2607"/>
                  </a:lnTo>
                  <a:lnTo>
                    <a:pt x="2095" y="2263"/>
                  </a:lnTo>
                  <a:lnTo>
                    <a:pt x="2056" y="2056"/>
                  </a:lnTo>
                  <a:lnTo>
                    <a:pt x="679" y="2341"/>
                  </a:lnTo>
                  <a:lnTo>
                    <a:pt x="502" y="1496"/>
                  </a:lnTo>
                  <a:lnTo>
                    <a:pt x="1672" y="1250"/>
                  </a:lnTo>
                  <a:lnTo>
                    <a:pt x="1633" y="1043"/>
                  </a:lnTo>
                  <a:lnTo>
                    <a:pt x="453" y="1299"/>
                  </a:lnTo>
                  <a:lnTo>
                    <a:pt x="286" y="492"/>
                  </a:lnTo>
                  <a:lnTo>
                    <a:pt x="1604" y="207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121825" y="278425"/>
              <a:ext cx="122700" cy="140400"/>
            </a:xfrm>
            <a:custGeom>
              <a:avLst/>
              <a:gdLst/>
              <a:ahLst/>
              <a:cxnLst/>
              <a:rect l="l" t="t" r="r" b="b"/>
              <a:pathLst>
                <a:path w="4908" h="5616" extrusionOk="0">
                  <a:moveTo>
                    <a:pt x="4908" y="0"/>
                  </a:moveTo>
                  <a:lnTo>
                    <a:pt x="1269" y="826"/>
                  </a:lnTo>
                  <a:lnTo>
                    <a:pt x="0" y="5616"/>
                  </a:lnTo>
                  <a:lnTo>
                    <a:pt x="0" y="5616"/>
                  </a:lnTo>
                  <a:lnTo>
                    <a:pt x="3777" y="4829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1306450" y="238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9" y="1"/>
                  </a:moveTo>
                  <a:lnTo>
                    <a:pt x="1270" y="817"/>
                  </a:lnTo>
                  <a:lnTo>
                    <a:pt x="1" y="5607"/>
                  </a:lnTo>
                  <a:lnTo>
                    <a:pt x="3650" y="4721"/>
                  </a:lnTo>
                  <a:lnTo>
                    <a:pt x="4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917000" y="32487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7"/>
                  </a:lnTo>
                  <a:cubicBezTo>
                    <a:pt x="1250" y="5322"/>
                    <a:pt x="2469" y="5046"/>
                    <a:pt x="3639" y="4781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712200" y="371100"/>
              <a:ext cx="122450" cy="140175"/>
            </a:xfrm>
            <a:custGeom>
              <a:avLst/>
              <a:gdLst/>
              <a:ahLst/>
              <a:cxnLst/>
              <a:rect l="l" t="t" r="r" b="b"/>
              <a:pathLst>
                <a:path w="4898" h="5607" extrusionOk="0">
                  <a:moveTo>
                    <a:pt x="4898" y="1"/>
                  </a:moveTo>
                  <a:lnTo>
                    <a:pt x="1259" y="827"/>
                  </a:lnTo>
                  <a:lnTo>
                    <a:pt x="0" y="5607"/>
                  </a:lnTo>
                  <a:cubicBezTo>
                    <a:pt x="1210" y="5331"/>
                    <a:pt x="2420" y="5066"/>
                    <a:pt x="3629" y="4790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506150" y="417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6"/>
                  </a:lnTo>
                  <a:cubicBezTo>
                    <a:pt x="1181" y="5341"/>
                    <a:pt x="2391" y="5065"/>
                    <a:pt x="3640" y="4780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311675" y="461825"/>
              <a:ext cx="122475" cy="139925"/>
            </a:xfrm>
            <a:custGeom>
              <a:avLst/>
              <a:gdLst/>
              <a:ahLst/>
              <a:cxnLst/>
              <a:rect l="l" t="t" r="r" b="b"/>
              <a:pathLst>
                <a:path w="4899" h="5597" extrusionOk="0">
                  <a:moveTo>
                    <a:pt x="4898" y="1"/>
                  </a:moveTo>
                  <a:lnTo>
                    <a:pt x="1269" y="817"/>
                  </a:lnTo>
                  <a:lnTo>
                    <a:pt x="0" y="5597"/>
                  </a:lnTo>
                  <a:cubicBezTo>
                    <a:pt x="1053" y="5361"/>
                    <a:pt x="2282" y="5085"/>
                    <a:pt x="3639" y="4781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307725" y="342050"/>
              <a:ext cx="1160800" cy="262650"/>
            </a:xfrm>
            <a:custGeom>
              <a:avLst/>
              <a:gdLst/>
              <a:ahLst/>
              <a:cxnLst/>
              <a:rect l="l" t="t" r="r" b="b"/>
              <a:pathLst>
                <a:path w="46432" h="10506" extrusionOk="0">
                  <a:moveTo>
                    <a:pt x="46302" y="1"/>
                  </a:moveTo>
                  <a:cubicBezTo>
                    <a:pt x="46296" y="1"/>
                    <a:pt x="46290" y="1"/>
                    <a:pt x="46284" y="2"/>
                  </a:cubicBezTo>
                  <a:lnTo>
                    <a:pt x="129" y="10280"/>
                  </a:lnTo>
                  <a:cubicBezTo>
                    <a:pt x="1" y="10309"/>
                    <a:pt x="21" y="10506"/>
                    <a:pt x="158" y="10506"/>
                  </a:cubicBezTo>
                  <a:lnTo>
                    <a:pt x="178" y="10496"/>
                  </a:lnTo>
                  <a:lnTo>
                    <a:pt x="46333" y="219"/>
                  </a:lnTo>
                  <a:cubicBezTo>
                    <a:pt x="46392" y="209"/>
                    <a:pt x="46431" y="150"/>
                    <a:pt x="46411" y="91"/>
                  </a:cubicBezTo>
                  <a:cubicBezTo>
                    <a:pt x="46403" y="38"/>
                    <a:pt x="46354" y="1"/>
                    <a:pt x="46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414775" y="555250"/>
              <a:ext cx="1012100" cy="219375"/>
            </a:xfrm>
            <a:custGeom>
              <a:avLst/>
              <a:gdLst/>
              <a:ahLst/>
              <a:cxnLst/>
              <a:rect l="l" t="t" r="r" b="b"/>
              <a:pathLst>
                <a:path w="40484" h="8775" extrusionOk="0">
                  <a:moveTo>
                    <a:pt x="40320" y="1"/>
                  </a:moveTo>
                  <a:cubicBezTo>
                    <a:pt x="40317" y="1"/>
                    <a:pt x="40313" y="1"/>
                    <a:pt x="40310" y="1"/>
                  </a:cubicBezTo>
                  <a:lnTo>
                    <a:pt x="145" y="8548"/>
                  </a:lnTo>
                  <a:cubicBezTo>
                    <a:pt x="0" y="8567"/>
                    <a:pt x="16" y="8774"/>
                    <a:pt x="155" y="8774"/>
                  </a:cubicBezTo>
                  <a:cubicBezTo>
                    <a:pt x="158" y="8774"/>
                    <a:pt x="161" y="8774"/>
                    <a:pt x="164" y="8774"/>
                  </a:cubicBezTo>
                  <a:cubicBezTo>
                    <a:pt x="174" y="8774"/>
                    <a:pt x="184" y="8764"/>
                    <a:pt x="194" y="8764"/>
                  </a:cubicBezTo>
                  <a:lnTo>
                    <a:pt x="40359" y="217"/>
                  </a:lnTo>
                  <a:cubicBezTo>
                    <a:pt x="40484" y="179"/>
                    <a:pt x="40450" y="1"/>
                    <a:pt x="40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468775" y="787750"/>
              <a:ext cx="1011475" cy="219450"/>
            </a:xfrm>
            <a:custGeom>
              <a:avLst/>
              <a:gdLst/>
              <a:ahLst/>
              <a:cxnLst/>
              <a:rect l="l" t="t" r="r" b="b"/>
              <a:pathLst>
                <a:path w="40459" h="8778" extrusionOk="0">
                  <a:moveTo>
                    <a:pt x="40306" y="0"/>
                  </a:moveTo>
                  <a:cubicBezTo>
                    <a:pt x="40296" y="0"/>
                    <a:pt x="40286" y="2"/>
                    <a:pt x="40274" y="5"/>
                  </a:cubicBezTo>
                  <a:lnTo>
                    <a:pt x="99" y="8551"/>
                  </a:lnTo>
                  <a:cubicBezTo>
                    <a:pt x="40" y="8571"/>
                    <a:pt x="1" y="8630"/>
                    <a:pt x="20" y="8689"/>
                  </a:cubicBezTo>
                  <a:cubicBezTo>
                    <a:pt x="30" y="8738"/>
                    <a:pt x="70" y="8777"/>
                    <a:pt x="129" y="8777"/>
                  </a:cubicBezTo>
                  <a:lnTo>
                    <a:pt x="148" y="8768"/>
                  </a:lnTo>
                  <a:lnTo>
                    <a:pt x="40314" y="221"/>
                  </a:lnTo>
                  <a:cubicBezTo>
                    <a:pt x="40459" y="203"/>
                    <a:pt x="40428" y="0"/>
                    <a:pt x="40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644825" y="719875"/>
              <a:ext cx="54600" cy="234225"/>
            </a:xfrm>
            <a:custGeom>
              <a:avLst/>
              <a:gdLst/>
              <a:ahLst/>
              <a:cxnLst/>
              <a:rect l="l" t="t" r="r" b="b"/>
              <a:pathLst>
                <a:path w="2184" h="9369" extrusionOk="0">
                  <a:moveTo>
                    <a:pt x="130" y="0"/>
                  </a:moveTo>
                  <a:cubicBezTo>
                    <a:pt x="120" y="0"/>
                    <a:pt x="109" y="2"/>
                    <a:pt x="99" y="5"/>
                  </a:cubicBezTo>
                  <a:cubicBezTo>
                    <a:pt x="40" y="15"/>
                    <a:pt x="1" y="74"/>
                    <a:pt x="10" y="133"/>
                  </a:cubicBezTo>
                  <a:lnTo>
                    <a:pt x="1948" y="9280"/>
                  </a:lnTo>
                  <a:cubicBezTo>
                    <a:pt x="1967" y="9329"/>
                    <a:pt x="2007" y="9368"/>
                    <a:pt x="2066" y="9368"/>
                  </a:cubicBezTo>
                  <a:lnTo>
                    <a:pt x="2085" y="9368"/>
                  </a:lnTo>
                  <a:cubicBezTo>
                    <a:pt x="2144" y="9358"/>
                    <a:pt x="2184" y="9299"/>
                    <a:pt x="2174" y="9240"/>
                  </a:cubicBezTo>
                  <a:lnTo>
                    <a:pt x="227" y="84"/>
                  </a:lnTo>
                  <a:cubicBezTo>
                    <a:pt x="219" y="36"/>
                    <a:pt x="177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1170500" y="611925"/>
              <a:ext cx="55350" cy="236450"/>
            </a:xfrm>
            <a:custGeom>
              <a:avLst/>
              <a:gdLst/>
              <a:ahLst/>
              <a:cxnLst/>
              <a:rect l="l" t="t" r="r" b="b"/>
              <a:pathLst>
                <a:path w="2214" h="9458" extrusionOk="0">
                  <a:moveTo>
                    <a:pt x="129" y="1"/>
                  </a:moveTo>
                  <a:cubicBezTo>
                    <a:pt x="119" y="1"/>
                    <a:pt x="109" y="3"/>
                    <a:pt x="99" y="6"/>
                  </a:cubicBezTo>
                  <a:cubicBezTo>
                    <a:pt x="40" y="16"/>
                    <a:pt x="0" y="75"/>
                    <a:pt x="10" y="134"/>
                  </a:cubicBezTo>
                  <a:lnTo>
                    <a:pt x="1977" y="9369"/>
                  </a:lnTo>
                  <a:cubicBezTo>
                    <a:pt x="1987" y="9418"/>
                    <a:pt x="2036" y="9447"/>
                    <a:pt x="2085" y="9457"/>
                  </a:cubicBezTo>
                  <a:lnTo>
                    <a:pt x="2115" y="9447"/>
                  </a:lnTo>
                  <a:cubicBezTo>
                    <a:pt x="2174" y="9437"/>
                    <a:pt x="2213" y="9378"/>
                    <a:pt x="2193" y="9319"/>
                  </a:cubicBezTo>
                  <a:lnTo>
                    <a:pt x="226" y="94"/>
                  </a:lnTo>
                  <a:cubicBezTo>
                    <a:pt x="218" y="38"/>
                    <a:pt x="177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7"/>
            <p:cNvSpPr/>
            <p:nvPr/>
          </p:nvSpPr>
          <p:spPr>
            <a:xfrm>
              <a:off x="514275" y="969425"/>
              <a:ext cx="989650" cy="215525"/>
            </a:xfrm>
            <a:custGeom>
              <a:avLst/>
              <a:gdLst/>
              <a:ahLst/>
              <a:cxnLst/>
              <a:rect l="l" t="t" r="r" b="b"/>
              <a:pathLst>
                <a:path w="39586" h="8621" extrusionOk="0">
                  <a:moveTo>
                    <a:pt x="39469" y="1"/>
                  </a:moveTo>
                  <a:cubicBezTo>
                    <a:pt x="39459" y="1"/>
                    <a:pt x="39448" y="2"/>
                    <a:pt x="39438" y="6"/>
                  </a:cubicBezTo>
                  <a:lnTo>
                    <a:pt x="99" y="8395"/>
                  </a:lnTo>
                  <a:cubicBezTo>
                    <a:pt x="40" y="8414"/>
                    <a:pt x="0" y="8473"/>
                    <a:pt x="10" y="8532"/>
                  </a:cubicBezTo>
                  <a:cubicBezTo>
                    <a:pt x="20" y="8582"/>
                    <a:pt x="69" y="8621"/>
                    <a:pt x="118" y="8621"/>
                  </a:cubicBezTo>
                  <a:lnTo>
                    <a:pt x="148" y="8611"/>
                  </a:lnTo>
                  <a:lnTo>
                    <a:pt x="39487" y="222"/>
                  </a:lnTo>
                  <a:cubicBezTo>
                    <a:pt x="39546" y="202"/>
                    <a:pt x="39585" y="143"/>
                    <a:pt x="39566" y="84"/>
                  </a:cubicBezTo>
                  <a:cubicBezTo>
                    <a:pt x="39558" y="36"/>
                    <a:pt x="39516" y="1"/>
                    <a:pt x="39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7"/>
            <p:cNvSpPr/>
            <p:nvPr/>
          </p:nvSpPr>
          <p:spPr>
            <a:xfrm>
              <a:off x="439275" y="809950"/>
              <a:ext cx="48950" cy="52425"/>
            </a:xfrm>
            <a:custGeom>
              <a:avLst/>
              <a:gdLst/>
              <a:ahLst/>
              <a:cxnLst/>
              <a:rect l="l" t="t" r="r" b="b"/>
              <a:pathLst>
                <a:path w="1958" h="2097" extrusionOk="0">
                  <a:moveTo>
                    <a:pt x="969" y="181"/>
                  </a:moveTo>
                  <a:cubicBezTo>
                    <a:pt x="1223" y="181"/>
                    <a:pt x="1382" y="311"/>
                    <a:pt x="1436" y="553"/>
                  </a:cubicBezTo>
                  <a:cubicBezTo>
                    <a:pt x="1505" y="858"/>
                    <a:pt x="1348" y="1084"/>
                    <a:pt x="964" y="1162"/>
                  </a:cubicBezTo>
                  <a:lnTo>
                    <a:pt x="463" y="1280"/>
                  </a:lnTo>
                  <a:lnTo>
                    <a:pt x="246" y="326"/>
                  </a:lnTo>
                  <a:lnTo>
                    <a:pt x="748" y="208"/>
                  </a:lnTo>
                  <a:cubicBezTo>
                    <a:pt x="828" y="190"/>
                    <a:pt x="902" y="181"/>
                    <a:pt x="969" y="181"/>
                  </a:cubicBezTo>
                  <a:close/>
                  <a:moveTo>
                    <a:pt x="976" y="0"/>
                  </a:moveTo>
                  <a:cubicBezTo>
                    <a:pt x="893" y="0"/>
                    <a:pt x="804" y="11"/>
                    <a:pt x="709" y="31"/>
                  </a:cubicBezTo>
                  <a:lnTo>
                    <a:pt x="1" y="199"/>
                  </a:lnTo>
                  <a:lnTo>
                    <a:pt x="433" y="2097"/>
                  </a:lnTo>
                  <a:lnTo>
                    <a:pt x="640" y="2048"/>
                  </a:lnTo>
                  <a:lnTo>
                    <a:pt x="502" y="1448"/>
                  </a:lnTo>
                  <a:lnTo>
                    <a:pt x="1014" y="1330"/>
                  </a:lnTo>
                  <a:cubicBezTo>
                    <a:pt x="1063" y="1320"/>
                    <a:pt x="1112" y="1310"/>
                    <a:pt x="1161" y="1290"/>
                  </a:cubicBezTo>
                  <a:lnTo>
                    <a:pt x="1732" y="1802"/>
                  </a:lnTo>
                  <a:lnTo>
                    <a:pt x="1958" y="1753"/>
                  </a:lnTo>
                  <a:lnTo>
                    <a:pt x="1338" y="1202"/>
                  </a:lnTo>
                  <a:cubicBezTo>
                    <a:pt x="1594" y="1074"/>
                    <a:pt x="1712" y="779"/>
                    <a:pt x="1643" y="513"/>
                  </a:cubicBezTo>
                  <a:cubicBezTo>
                    <a:pt x="1564" y="180"/>
                    <a:pt x="132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7"/>
            <p:cNvSpPr/>
            <p:nvPr/>
          </p:nvSpPr>
          <p:spPr>
            <a:xfrm>
              <a:off x="489975" y="794975"/>
              <a:ext cx="62425" cy="51550"/>
            </a:xfrm>
            <a:custGeom>
              <a:avLst/>
              <a:gdLst/>
              <a:ahLst/>
              <a:cxnLst/>
              <a:rect l="l" t="t" r="r" b="b"/>
              <a:pathLst>
                <a:path w="2497" h="2062" extrusionOk="0">
                  <a:moveTo>
                    <a:pt x="1179" y="229"/>
                  </a:moveTo>
                  <a:cubicBezTo>
                    <a:pt x="1538" y="229"/>
                    <a:pt x="1894" y="460"/>
                    <a:pt x="1985" y="876"/>
                  </a:cubicBezTo>
                  <a:cubicBezTo>
                    <a:pt x="2093" y="1319"/>
                    <a:pt x="1808" y="1761"/>
                    <a:pt x="1366" y="1850"/>
                  </a:cubicBezTo>
                  <a:cubicBezTo>
                    <a:pt x="1300" y="1865"/>
                    <a:pt x="1236" y="1873"/>
                    <a:pt x="1173" y="1873"/>
                  </a:cubicBezTo>
                  <a:cubicBezTo>
                    <a:pt x="562" y="1873"/>
                    <a:pt x="133" y="1173"/>
                    <a:pt x="490" y="611"/>
                  </a:cubicBezTo>
                  <a:cubicBezTo>
                    <a:pt x="656" y="350"/>
                    <a:pt x="918" y="229"/>
                    <a:pt x="1179" y="229"/>
                  </a:cubicBezTo>
                  <a:close/>
                  <a:moveTo>
                    <a:pt x="1185" y="0"/>
                  </a:moveTo>
                  <a:cubicBezTo>
                    <a:pt x="557" y="0"/>
                    <a:pt x="1" y="596"/>
                    <a:pt x="185" y="1289"/>
                  </a:cubicBezTo>
                  <a:cubicBezTo>
                    <a:pt x="285" y="1752"/>
                    <a:pt x="696" y="2062"/>
                    <a:pt x="1146" y="2062"/>
                  </a:cubicBezTo>
                  <a:cubicBezTo>
                    <a:pt x="1231" y="2062"/>
                    <a:pt x="1318" y="2051"/>
                    <a:pt x="1405" y="2027"/>
                  </a:cubicBezTo>
                  <a:cubicBezTo>
                    <a:pt x="2300" y="1820"/>
                    <a:pt x="2497" y="630"/>
                    <a:pt x="1710" y="149"/>
                  </a:cubicBezTo>
                  <a:cubicBezTo>
                    <a:pt x="1539" y="46"/>
                    <a:pt x="135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7"/>
            <p:cNvSpPr/>
            <p:nvPr/>
          </p:nvSpPr>
          <p:spPr>
            <a:xfrm>
              <a:off x="555325" y="787125"/>
              <a:ext cx="42575" cy="48450"/>
            </a:xfrm>
            <a:custGeom>
              <a:avLst/>
              <a:gdLst/>
              <a:ahLst/>
              <a:cxnLst/>
              <a:rect l="l" t="t" r="r" b="b"/>
              <a:pathLst>
                <a:path w="1703" h="1938" extrusionOk="0">
                  <a:moveTo>
                    <a:pt x="207" y="0"/>
                  </a:moveTo>
                  <a:lnTo>
                    <a:pt x="1" y="49"/>
                  </a:lnTo>
                  <a:lnTo>
                    <a:pt x="433" y="1938"/>
                  </a:lnTo>
                  <a:lnTo>
                    <a:pt x="1702" y="1653"/>
                  </a:lnTo>
                  <a:lnTo>
                    <a:pt x="1663" y="1475"/>
                  </a:lnTo>
                  <a:lnTo>
                    <a:pt x="601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7"/>
            <p:cNvSpPr/>
            <p:nvPr/>
          </p:nvSpPr>
          <p:spPr>
            <a:xfrm>
              <a:off x="600325" y="776800"/>
              <a:ext cx="42550" cy="48450"/>
            </a:xfrm>
            <a:custGeom>
              <a:avLst/>
              <a:gdLst/>
              <a:ahLst/>
              <a:cxnLst/>
              <a:rect l="l" t="t" r="r" b="b"/>
              <a:pathLst>
                <a:path w="1702" h="1938" extrusionOk="0">
                  <a:moveTo>
                    <a:pt x="207" y="0"/>
                  </a:moveTo>
                  <a:lnTo>
                    <a:pt x="0" y="49"/>
                  </a:lnTo>
                  <a:lnTo>
                    <a:pt x="433" y="1938"/>
                  </a:lnTo>
                  <a:lnTo>
                    <a:pt x="1702" y="1652"/>
                  </a:lnTo>
                  <a:lnTo>
                    <a:pt x="1662" y="1475"/>
                  </a:lnTo>
                  <a:lnTo>
                    <a:pt x="600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7"/>
            <p:cNvSpPr/>
            <p:nvPr/>
          </p:nvSpPr>
          <p:spPr>
            <a:xfrm>
              <a:off x="694000" y="749725"/>
              <a:ext cx="42550" cy="50325"/>
            </a:xfrm>
            <a:custGeom>
              <a:avLst/>
              <a:gdLst/>
              <a:ahLst/>
              <a:cxnLst/>
              <a:rect l="l" t="t" r="r" b="b"/>
              <a:pathLst>
                <a:path w="1702" h="2013" extrusionOk="0">
                  <a:moveTo>
                    <a:pt x="903" y="1"/>
                  </a:moveTo>
                  <a:cubicBezTo>
                    <a:pt x="818" y="1"/>
                    <a:pt x="733" y="11"/>
                    <a:pt x="650" y="31"/>
                  </a:cubicBezTo>
                  <a:cubicBezTo>
                    <a:pt x="168" y="139"/>
                    <a:pt x="0" y="434"/>
                    <a:pt x="69" y="710"/>
                  </a:cubicBezTo>
                  <a:cubicBezTo>
                    <a:pt x="227" y="1418"/>
                    <a:pt x="1318" y="828"/>
                    <a:pt x="1446" y="1349"/>
                  </a:cubicBezTo>
                  <a:cubicBezTo>
                    <a:pt x="1486" y="1536"/>
                    <a:pt x="1367" y="1722"/>
                    <a:pt x="1013" y="1801"/>
                  </a:cubicBezTo>
                  <a:cubicBezTo>
                    <a:pt x="935" y="1821"/>
                    <a:pt x="856" y="1831"/>
                    <a:pt x="779" y="1831"/>
                  </a:cubicBezTo>
                  <a:cubicBezTo>
                    <a:pt x="623" y="1831"/>
                    <a:pt x="473" y="1791"/>
                    <a:pt x="335" y="1713"/>
                  </a:cubicBezTo>
                  <a:lnTo>
                    <a:pt x="286" y="1890"/>
                  </a:lnTo>
                  <a:cubicBezTo>
                    <a:pt x="443" y="1968"/>
                    <a:pt x="618" y="2012"/>
                    <a:pt x="793" y="2012"/>
                  </a:cubicBezTo>
                  <a:cubicBezTo>
                    <a:pt x="880" y="2012"/>
                    <a:pt x="968" y="2001"/>
                    <a:pt x="1053" y="1978"/>
                  </a:cubicBezTo>
                  <a:cubicBezTo>
                    <a:pt x="1535" y="1860"/>
                    <a:pt x="1702" y="1575"/>
                    <a:pt x="1643" y="1290"/>
                  </a:cubicBezTo>
                  <a:cubicBezTo>
                    <a:pt x="1486" y="601"/>
                    <a:pt x="384" y="1182"/>
                    <a:pt x="266" y="660"/>
                  </a:cubicBezTo>
                  <a:cubicBezTo>
                    <a:pt x="227" y="473"/>
                    <a:pt x="345" y="287"/>
                    <a:pt x="689" y="208"/>
                  </a:cubicBezTo>
                  <a:cubicBezTo>
                    <a:pt x="764" y="192"/>
                    <a:pt x="838" y="184"/>
                    <a:pt x="913" y="184"/>
                  </a:cubicBezTo>
                  <a:cubicBezTo>
                    <a:pt x="1024" y="184"/>
                    <a:pt x="1133" y="202"/>
                    <a:pt x="1240" y="237"/>
                  </a:cubicBezTo>
                  <a:lnTo>
                    <a:pt x="1279" y="70"/>
                  </a:lnTo>
                  <a:cubicBezTo>
                    <a:pt x="1156" y="23"/>
                    <a:pt x="102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7"/>
            <p:cNvSpPr/>
            <p:nvPr/>
          </p:nvSpPr>
          <p:spPr>
            <a:xfrm>
              <a:off x="740950" y="737425"/>
              <a:ext cx="49450" cy="50075"/>
            </a:xfrm>
            <a:custGeom>
              <a:avLst/>
              <a:gdLst/>
              <a:ahLst/>
              <a:cxnLst/>
              <a:rect l="l" t="t" r="r" b="b"/>
              <a:pathLst>
                <a:path w="1978" h="2003" extrusionOk="0">
                  <a:moveTo>
                    <a:pt x="1139" y="1"/>
                  </a:moveTo>
                  <a:cubicBezTo>
                    <a:pt x="1060" y="1"/>
                    <a:pt x="982" y="11"/>
                    <a:pt x="906" y="31"/>
                  </a:cubicBezTo>
                  <a:cubicBezTo>
                    <a:pt x="355" y="139"/>
                    <a:pt x="1" y="680"/>
                    <a:pt x="129" y="1231"/>
                  </a:cubicBezTo>
                  <a:cubicBezTo>
                    <a:pt x="228" y="1687"/>
                    <a:pt x="635" y="2003"/>
                    <a:pt x="1090" y="2003"/>
                  </a:cubicBezTo>
                  <a:cubicBezTo>
                    <a:pt x="1175" y="2003"/>
                    <a:pt x="1262" y="1992"/>
                    <a:pt x="1348" y="1969"/>
                  </a:cubicBezTo>
                  <a:cubicBezTo>
                    <a:pt x="1604" y="1919"/>
                    <a:pt x="1840" y="1762"/>
                    <a:pt x="1978" y="1536"/>
                  </a:cubicBezTo>
                  <a:lnTo>
                    <a:pt x="1820" y="1438"/>
                  </a:lnTo>
                  <a:cubicBezTo>
                    <a:pt x="1712" y="1615"/>
                    <a:pt x="1525" y="1752"/>
                    <a:pt x="1309" y="1792"/>
                  </a:cubicBezTo>
                  <a:cubicBezTo>
                    <a:pt x="1239" y="1810"/>
                    <a:pt x="1170" y="1819"/>
                    <a:pt x="1101" y="1819"/>
                  </a:cubicBezTo>
                  <a:cubicBezTo>
                    <a:pt x="733" y="1819"/>
                    <a:pt x="399" y="1565"/>
                    <a:pt x="316" y="1192"/>
                  </a:cubicBezTo>
                  <a:cubicBezTo>
                    <a:pt x="207" y="739"/>
                    <a:pt x="502" y="297"/>
                    <a:pt x="955" y="218"/>
                  </a:cubicBezTo>
                  <a:cubicBezTo>
                    <a:pt x="1019" y="200"/>
                    <a:pt x="1084" y="191"/>
                    <a:pt x="1148" y="191"/>
                  </a:cubicBezTo>
                  <a:cubicBezTo>
                    <a:pt x="1293" y="191"/>
                    <a:pt x="1436" y="235"/>
                    <a:pt x="1565" y="316"/>
                  </a:cubicBezTo>
                  <a:lnTo>
                    <a:pt x="1663" y="159"/>
                  </a:lnTo>
                  <a:cubicBezTo>
                    <a:pt x="1504" y="56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7"/>
            <p:cNvSpPr/>
            <p:nvPr/>
          </p:nvSpPr>
          <p:spPr>
            <a:xfrm>
              <a:off x="796775" y="723675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9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1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33" y="1270"/>
                  </a:lnTo>
                  <a:lnTo>
                    <a:pt x="1417" y="1043"/>
                  </a:lnTo>
                  <a:lnTo>
                    <a:pt x="1377" y="876"/>
                  </a:lnTo>
                  <a:lnTo>
                    <a:pt x="39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7"/>
            <p:cNvSpPr/>
            <p:nvPr/>
          </p:nvSpPr>
          <p:spPr>
            <a:xfrm>
              <a:off x="847175" y="710400"/>
              <a:ext cx="50675" cy="56575"/>
            </a:xfrm>
            <a:custGeom>
              <a:avLst/>
              <a:gdLst/>
              <a:ahLst/>
              <a:cxnLst/>
              <a:rect l="l" t="t" r="r" b="b"/>
              <a:pathLst>
                <a:path w="2027" h="2263" extrusionOk="0">
                  <a:moveTo>
                    <a:pt x="1594" y="1"/>
                  </a:moveTo>
                  <a:lnTo>
                    <a:pt x="1387" y="50"/>
                  </a:lnTo>
                  <a:lnTo>
                    <a:pt x="1741" y="1584"/>
                  </a:lnTo>
                  <a:lnTo>
                    <a:pt x="168" y="325"/>
                  </a:lnTo>
                  <a:lnTo>
                    <a:pt x="1" y="365"/>
                  </a:lnTo>
                  <a:lnTo>
                    <a:pt x="433" y="2263"/>
                  </a:lnTo>
                  <a:lnTo>
                    <a:pt x="640" y="2223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1859" y="1938"/>
                  </a:lnTo>
                  <a:lnTo>
                    <a:pt x="2027" y="1899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7"/>
            <p:cNvSpPr/>
            <p:nvPr/>
          </p:nvSpPr>
          <p:spPr>
            <a:xfrm>
              <a:off x="907425" y="698350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8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0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23" y="1270"/>
                  </a:lnTo>
                  <a:lnTo>
                    <a:pt x="1406" y="1043"/>
                  </a:lnTo>
                  <a:lnTo>
                    <a:pt x="1367" y="876"/>
                  </a:lnTo>
                  <a:lnTo>
                    <a:pt x="38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7"/>
            <p:cNvSpPr/>
            <p:nvPr/>
          </p:nvSpPr>
          <p:spPr>
            <a:xfrm>
              <a:off x="1210825" y="630675"/>
              <a:ext cx="49425" cy="50050"/>
            </a:xfrm>
            <a:custGeom>
              <a:avLst/>
              <a:gdLst/>
              <a:ahLst/>
              <a:cxnLst/>
              <a:rect l="l" t="t" r="r" b="b"/>
              <a:pathLst>
                <a:path w="1977" h="2002" extrusionOk="0">
                  <a:moveTo>
                    <a:pt x="1153" y="0"/>
                  </a:moveTo>
                  <a:cubicBezTo>
                    <a:pt x="1070" y="0"/>
                    <a:pt x="986" y="11"/>
                    <a:pt x="905" y="33"/>
                  </a:cubicBezTo>
                  <a:cubicBezTo>
                    <a:pt x="354" y="131"/>
                    <a:pt x="0" y="672"/>
                    <a:pt x="128" y="1223"/>
                  </a:cubicBezTo>
                  <a:cubicBezTo>
                    <a:pt x="228" y="1690"/>
                    <a:pt x="639" y="2001"/>
                    <a:pt x="1092" y="2001"/>
                  </a:cubicBezTo>
                  <a:cubicBezTo>
                    <a:pt x="1173" y="2001"/>
                    <a:pt x="1255" y="1991"/>
                    <a:pt x="1338" y="1970"/>
                  </a:cubicBezTo>
                  <a:cubicBezTo>
                    <a:pt x="1603" y="1921"/>
                    <a:pt x="1839" y="1754"/>
                    <a:pt x="1977" y="1528"/>
                  </a:cubicBezTo>
                  <a:lnTo>
                    <a:pt x="1820" y="1429"/>
                  </a:lnTo>
                  <a:cubicBezTo>
                    <a:pt x="1702" y="1616"/>
                    <a:pt x="1525" y="1744"/>
                    <a:pt x="1308" y="1783"/>
                  </a:cubicBezTo>
                  <a:cubicBezTo>
                    <a:pt x="1237" y="1802"/>
                    <a:pt x="1166" y="1811"/>
                    <a:pt x="1096" y="1811"/>
                  </a:cubicBezTo>
                  <a:cubicBezTo>
                    <a:pt x="730" y="1811"/>
                    <a:pt x="397" y="1563"/>
                    <a:pt x="315" y="1184"/>
                  </a:cubicBezTo>
                  <a:cubicBezTo>
                    <a:pt x="207" y="741"/>
                    <a:pt x="502" y="298"/>
                    <a:pt x="944" y="210"/>
                  </a:cubicBezTo>
                  <a:cubicBezTo>
                    <a:pt x="1011" y="195"/>
                    <a:pt x="1077" y="187"/>
                    <a:pt x="1143" y="187"/>
                  </a:cubicBezTo>
                  <a:cubicBezTo>
                    <a:pt x="1291" y="187"/>
                    <a:pt x="1434" y="226"/>
                    <a:pt x="1564" y="308"/>
                  </a:cubicBezTo>
                  <a:lnTo>
                    <a:pt x="1662" y="151"/>
                  </a:lnTo>
                  <a:cubicBezTo>
                    <a:pt x="1508" y="50"/>
                    <a:pt x="133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7"/>
            <p:cNvSpPr/>
            <p:nvPr/>
          </p:nvSpPr>
          <p:spPr>
            <a:xfrm>
              <a:off x="1266150" y="615500"/>
              <a:ext cx="48450" cy="53075"/>
            </a:xfrm>
            <a:custGeom>
              <a:avLst/>
              <a:gdLst/>
              <a:ahLst/>
              <a:cxnLst/>
              <a:rect l="l" t="t" r="r" b="b"/>
              <a:pathLst>
                <a:path w="1938" h="2123" extrusionOk="0">
                  <a:moveTo>
                    <a:pt x="1564" y="1"/>
                  </a:moveTo>
                  <a:lnTo>
                    <a:pt x="1367" y="40"/>
                  </a:lnTo>
                  <a:lnTo>
                    <a:pt x="1613" y="1122"/>
                  </a:lnTo>
                  <a:cubicBezTo>
                    <a:pt x="1721" y="1574"/>
                    <a:pt x="1564" y="1830"/>
                    <a:pt x="1180" y="1909"/>
                  </a:cubicBezTo>
                  <a:cubicBezTo>
                    <a:pt x="1114" y="1924"/>
                    <a:pt x="1052" y="1932"/>
                    <a:pt x="993" y="1932"/>
                  </a:cubicBezTo>
                  <a:cubicBezTo>
                    <a:pt x="721" y="1932"/>
                    <a:pt x="532" y="1760"/>
                    <a:pt x="443" y="1387"/>
                  </a:cubicBezTo>
                  <a:lnTo>
                    <a:pt x="197" y="306"/>
                  </a:lnTo>
                  <a:lnTo>
                    <a:pt x="0" y="355"/>
                  </a:lnTo>
                  <a:lnTo>
                    <a:pt x="246" y="1446"/>
                  </a:lnTo>
                  <a:cubicBezTo>
                    <a:pt x="352" y="1897"/>
                    <a:pt x="623" y="2122"/>
                    <a:pt x="989" y="2122"/>
                  </a:cubicBezTo>
                  <a:cubicBezTo>
                    <a:pt x="1062" y="2122"/>
                    <a:pt x="1139" y="2113"/>
                    <a:pt x="1220" y="2095"/>
                  </a:cubicBezTo>
                  <a:cubicBezTo>
                    <a:pt x="1711" y="1977"/>
                    <a:pt x="1937" y="1633"/>
                    <a:pt x="1810" y="1082"/>
                  </a:cubicBezTo>
                  <a:lnTo>
                    <a:pt x="156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1316800" y="603950"/>
              <a:ext cx="39350" cy="52400"/>
            </a:xfrm>
            <a:custGeom>
              <a:avLst/>
              <a:gdLst/>
              <a:ahLst/>
              <a:cxnLst/>
              <a:rect l="l" t="t" r="r" b="b"/>
              <a:pathLst>
                <a:path w="1574" h="2096" extrusionOk="0">
                  <a:moveTo>
                    <a:pt x="1534" y="0"/>
                  </a:moveTo>
                  <a:lnTo>
                    <a:pt x="0" y="354"/>
                  </a:lnTo>
                  <a:lnTo>
                    <a:pt x="39" y="522"/>
                  </a:lnTo>
                  <a:lnTo>
                    <a:pt x="708" y="374"/>
                  </a:lnTo>
                  <a:lnTo>
                    <a:pt x="1101" y="2095"/>
                  </a:lnTo>
                  <a:lnTo>
                    <a:pt x="1308" y="2046"/>
                  </a:lnTo>
                  <a:lnTo>
                    <a:pt x="905" y="325"/>
                  </a:lnTo>
                  <a:lnTo>
                    <a:pt x="1574" y="177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27"/>
          <p:cNvGrpSpPr/>
          <p:nvPr/>
        </p:nvGrpSpPr>
        <p:grpSpPr>
          <a:xfrm>
            <a:off x="2931616" y="84200"/>
            <a:ext cx="1299031" cy="763082"/>
            <a:chOff x="3285175" y="1554625"/>
            <a:chExt cx="1458275" cy="856625"/>
          </a:xfrm>
        </p:grpSpPr>
        <p:sp>
          <p:nvSpPr>
            <p:cNvPr id="616" name="Google Shape;616;p27"/>
            <p:cNvSpPr/>
            <p:nvPr/>
          </p:nvSpPr>
          <p:spPr>
            <a:xfrm>
              <a:off x="3285175" y="1554625"/>
              <a:ext cx="1458275" cy="856625"/>
            </a:xfrm>
            <a:custGeom>
              <a:avLst/>
              <a:gdLst/>
              <a:ahLst/>
              <a:cxnLst/>
              <a:rect l="l" t="t" r="r" b="b"/>
              <a:pathLst>
                <a:path w="58331" h="34265" extrusionOk="0">
                  <a:moveTo>
                    <a:pt x="49735" y="0"/>
                  </a:moveTo>
                  <a:cubicBezTo>
                    <a:pt x="49686" y="0"/>
                    <a:pt x="49637" y="10"/>
                    <a:pt x="49578" y="20"/>
                  </a:cubicBezTo>
                  <a:lnTo>
                    <a:pt x="12766" y="5331"/>
                  </a:lnTo>
                  <a:cubicBezTo>
                    <a:pt x="12166" y="5419"/>
                    <a:pt x="11743" y="5980"/>
                    <a:pt x="11832" y="6589"/>
                  </a:cubicBezTo>
                  <a:lnTo>
                    <a:pt x="12432" y="10691"/>
                  </a:lnTo>
                  <a:lnTo>
                    <a:pt x="4102" y="11645"/>
                  </a:lnTo>
                  <a:cubicBezTo>
                    <a:pt x="3512" y="11704"/>
                    <a:pt x="3079" y="12215"/>
                    <a:pt x="3118" y="12805"/>
                  </a:cubicBezTo>
                  <a:cubicBezTo>
                    <a:pt x="3118" y="12844"/>
                    <a:pt x="3315" y="16621"/>
                    <a:pt x="925" y="17300"/>
                  </a:cubicBezTo>
                  <a:cubicBezTo>
                    <a:pt x="345" y="17457"/>
                    <a:pt x="1" y="18047"/>
                    <a:pt x="148" y="18627"/>
                  </a:cubicBezTo>
                  <a:lnTo>
                    <a:pt x="3069" y="30331"/>
                  </a:lnTo>
                  <a:cubicBezTo>
                    <a:pt x="3196" y="30836"/>
                    <a:pt x="3647" y="31176"/>
                    <a:pt x="4145" y="31176"/>
                  </a:cubicBezTo>
                  <a:cubicBezTo>
                    <a:pt x="4228" y="31176"/>
                    <a:pt x="4312" y="31167"/>
                    <a:pt x="4397" y="31147"/>
                  </a:cubicBezTo>
                  <a:cubicBezTo>
                    <a:pt x="4646" y="31095"/>
                    <a:pt x="4895" y="31066"/>
                    <a:pt x="5144" y="31066"/>
                  </a:cubicBezTo>
                  <a:cubicBezTo>
                    <a:pt x="5180" y="31066"/>
                    <a:pt x="5216" y="31067"/>
                    <a:pt x="5252" y="31068"/>
                  </a:cubicBezTo>
                  <a:cubicBezTo>
                    <a:pt x="6954" y="31068"/>
                    <a:pt x="8095" y="31894"/>
                    <a:pt x="8645" y="33507"/>
                  </a:cubicBezTo>
                  <a:cubicBezTo>
                    <a:pt x="8793" y="33960"/>
                    <a:pt x="9216" y="34255"/>
                    <a:pt x="9688" y="34264"/>
                  </a:cubicBezTo>
                  <a:cubicBezTo>
                    <a:pt x="9747" y="34255"/>
                    <a:pt x="9796" y="34255"/>
                    <a:pt x="9855" y="34245"/>
                  </a:cubicBezTo>
                  <a:lnTo>
                    <a:pt x="46893" y="28619"/>
                  </a:lnTo>
                  <a:cubicBezTo>
                    <a:pt x="47473" y="28531"/>
                    <a:pt x="47886" y="28010"/>
                    <a:pt x="47827" y="27419"/>
                  </a:cubicBezTo>
                  <a:cubicBezTo>
                    <a:pt x="47817" y="27311"/>
                    <a:pt x="47601" y="24715"/>
                    <a:pt x="50158" y="23830"/>
                  </a:cubicBezTo>
                  <a:cubicBezTo>
                    <a:pt x="50247" y="23849"/>
                    <a:pt x="50335" y="23859"/>
                    <a:pt x="50424" y="23859"/>
                  </a:cubicBezTo>
                  <a:cubicBezTo>
                    <a:pt x="50522" y="23859"/>
                    <a:pt x="50620" y="23849"/>
                    <a:pt x="50719" y="23820"/>
                  </a:cubicBezTo>
                  <a:cubicBezTo>
                    <a:pt x="51397" y="23663"/>
                    <a:pt x="51810" y="22984"/>
                    <a:pt x="51653" y="22305"/>
                  </a:cubicBezTo>
                  <a:lnTo>
                    <a:pt x="51407" y="21312"/>
                  </a:lnTo>
                  <a:lnTo>
                    <a:pt x="54574" y="20437"/>
                  </a:lnTo>
                  <a:cubicBezTo>
                    <a:pt x="55125" y="20279"/>
                    <a:pt x="55459" y="19739"/>
                    <a:pt x="55371" y="19178"/>
                  </a:cubicBezTo>
                  <a:cubicBezTo>
                    <a:pt x="55282" y="18539"/>
                    <a:pt x="55302" y="17899"/>
                    <a:pt x="55439" y="17280"/>
                  </a:cubicBezTo>
                  <a:cubicBezTo>
                    <a:pt x="55705" y="16149"/>
                    <a:pt x="56344" y="15470"/>
                    <a:pt x="57406" y="15205"/>
                  </a:cubicBezTo>
                  <a:cubicBezTo>
                    <a:pt x="57967" y="15057"/>
                    <a:pt x="58331" y="14497"/>
                    <a:pt x="58223" y="13926"/>
                  </a:cubicBezTo>
                  <a:lnTo>
                    <a:pt x="56216" y="3364"/>
                  </a:lnTo>
                  <a:cubicBezTo>
                    <a:pt x="56113" y="2839"/>
                    <a:pt x="55656" y="2465"/>
                    <a:pt x="55142" y="2465"/>
                  </a:cubicBezTo>
                  <a:cubicBezTo>
                    <a:pt x="55068" y="2465"/>
                    <a:pt x="54993" y="2472"/>
                    <a:pt x="54918" y="2488"/>
                  </a:cubicBezTo>
                  <a:cubicBezTo>
                    <a:pt x="54603" y="2538"/>
                    <a:pt x="54279" y="2557"/>
                    <a:pt x="53954" y="2557"/>
                  </a:cubicBezTo>
                  <a:cubicBezTo>
                    <a:pt x="52273" y="2557"/>
                    <a:pt x="51201" y="1947"/>
                    <a:pt x="50788" y="738"/>
                  </a:cubicBezTo>
                  <a:cubicBezTo>
                    <a:pt x="50630" y="295"/>
                    <a:pt x="50207" y="0"/>
                    <a:pt x="4973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3306325" y="1580675"/>
              <a:ext cx="1397800" cy="800825"/>
            </a:xfrm>
            <a:custGeom>
              <a:avLst/>
              <a:gdLst/>
              <a:ahLst/>
              <a:cxnLst/>
              <a:rect l="l" t="t" r="r" b="b"/>
              <a:pathLst>
                <a:path w="55912" h="32033" extrusionOk="0">
                  <a:moveTo>
                    <a:pt x="48515" y="1"/>
                  </a:moveTo>
                  <a:lnTo>
                    <a:pt x="11704" y="5311"/>
                  </a:lnTo>
                  <a:lnTo>
                    <a:pt x="12481" y="10553"/>
                  </a:lnTo>
                  <a:lnTo>
                    <a:pt x="3000" y="11625"/>
                  </a:lnTo>
                  <a:cubicBezTo>
                    <a:pt x="3000" y="11625"/>
                    <a:pt x="3315" y="16326"/>
                    <a:pt x="0" y="17251"/>
                  </a:cubicBezTo>
                  <a:lnTo>
                    <a:pt x="2931" y="28954"/>
                  </a:lnTo>
                  <a:cubicBezTo>
                    <a:pt x="2931" y="28954"/>
                    <a:pt x="3382" y="28845"/>
                    <a:pt x="4036" y="28845"/>
                  </a:cubicBezTo>
                  <a:cubicBezTo>
                    <a:pt x="5367" y="28845"/>
                    <a:pt x="7538" y="29296"/>
                    <a:pt x="8468" y="32032"/>
                  </a:cubicBezTo>
                  <a:lnTo>
                    <a:pt x="45516" y="26417"/>
                  </a:lnTo>
                  <a:cubicBezTo>
                    <a:pt x="45516" y="26417"/>
                    <a:pt x="45132" y="22414"/>
                    <a:pt x="49214" y="21490"/>
                  </a:cubicBezTo>
                  <a:lnTo>
                    <a:pt x="48899" y="19405"/>
                  </a:lnTo>
                  <a:lnTo>
                    <a:pt x="53059" y="18254"/>
                  </a:lnTo>
                  <a:cubicBezTo>
                    <a:pt x="53059" y="18254"/>
                    <a:pt x="52292" y="13937"/>
                    <a:pt x="55911" y="13012"/>
                  </a:cubicBezTo>
                  <a:lnTo>
                    <a:pt x="53905" y="2459"/>
                  </a:lnTo>
                  <a:cubicBezTo>
                    <a:pt x="53905" y="2459"/>
                    <a:pt x="53415" y="2559"/>
                    <a:pt x="52722" y="2559"/>
                  </a:cubicBezTo>
                  <a:cubicBezTo>
                    <a:pt x="51381" y="2559"/>
                    <a:pt x="49281" y="2186"/>
                    <a:pt x="485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3598900" y="1713450"/>
              <a:ext cx="730500" cy="131075"/>
            </a:xfrm>
            <a:custGeom>
              <a:avLst/>
              <a:gdLst/>
              <a:ahLst/>
              <a:cxnLst/>
              <a:rect l="l" t="t" r="r" b="b"/>
              <a:pathLst>
                <a:path w="29220" h="5243" extrusionOk="0">
                  <a:moveTo>
                    <a:pt x="1" y="0"/>
                  </a:moveTo>
                  <a:lnTo>
                    <a:pt x="778" y="5242"/>
                  </a:lnTo>
                  <a:lnTo>
                    <a:pt x="29220" y="10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4326650" y="1740200"/>
              <a:ext cx="213975" cy="381425"/>
            </a:xfrm>
            <a:custGeom>
              <a:avLst/>
              <a:gdLst/>
              <a:ahLst/>
              <a:cxnLst/>
              <a:rect l="l" t="t" r="r" b="b"/>
              <a:pathLst>
                <a:path w="8559" h="15257" extrusionOk="0">
                  <a:moveTo>
                    <a:pt x="164" y="1"/>
                  </a:moveTo>
                  <a:cubicBezTo>
                    <a:pt x="83" y="1"/>
                    <a:pt x="0" y="63"/>
                    <a:pt x="12" y="170"/>
                  </a:cubicBezTo>
                  <a:cubicBezTo>
                    <a:pt x="228" y="1084"/>
                    <a:pt x="779" y="1891"/>
                    <a:pt x="1556" y="2432"/>
                  </a:cubicBezTo>
                  <a:cubicBezTo>
                    <a:pt x="2232" y="2887"/>
                    <a:pt x="3059" y="3115"/>
                    <a:pt x="4027" y="3115"/>
                  </a:cubicBezTo>
                  <a:cubicBezTo>
                    <a:pt x="4437" y="3115"/>
                    <a:pt x="4872" y="3074"/>
                    <a:pt x="5332" y="2992"/>
                  </a:cubicBezTo>
                  <a:lnTo>
                    <a:pt x="8253" y="15138"/>
                  </a:lnTo>
                  <a:cubicBezTo>
                    <a:pt x="8263" y="15207"/>
                    <a:pt x="8332" y="15256"/>
                    <a:pt x="8401" y="15256"/>
                  </a:cubicBezTo>
                  <a:lnTo>
                    <a:pt x="8430" y="15256"/>
                  </a:lnTo>
                  <a:cubicBezTo>
                    <a:pt x="8509" y="15227"/>
                    <a:pt x="8558" y="15148"/>
                    <a:pt x="8538" y="15069"/>
                  </a:cubicBezTo>
                  <a:lnTo>
                    <a:pt x="5588" y="2776"/>
                  </a:lnTo>
                  <a:cubicBezTo>
                    <a:pt x="5571" y="2709"/>
                    <a:pt x="5512" y="2663"/>
                    <a:pt x="5446" y="2663"/>
                  </a:cubicBezTo>
                  <a:cubicBezTo>
                    <a:pt x="5434" y="2663"/>
                    <a:pt x="5423" y="2665"/>
                    <a:pt x="5411" y="2668"/>
                  </a:cubicBezTo>
                  <a:cubicBezTo>
                    <a:pt x="4919" y="2767"/>
                    <a:pt x="4454" y="2816"/>
                    <a:pt x="4020" y="2816"/>
                  </a:cubicBezTo>
                  <a:cubicBezTo>
                    <a:pt x="3119" y="2816"/>
                    <a:pt x="2347" y="2604"/>
                    <a:pt x="1723" y="2186"/>
                  </a:cubicBezTo>
                  <a:cubicBezTo>
                    <a:pt x="1015" y="1684"/>
                    <a:pt x="513" y="956"/>
                    <a:pt x="307" y="111"/>
                  </a:cubicBezTo>
                  <a:cubicBezTo>
                    <a:pt x="286" y="35"/>
                    <a:pt x="225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4491900" y="1673375"/>
              <a:ext cx="108700" cy="259900"/>
            </a:xfrm>
            <a:custGeom>
              <a:avLst/>
              <a:gdLst/>
              <a:ahLst/>
              <a:cxnLst/>
              <a:rect l="l" t="t" r="r" b="b"/>
              <a:pathLst>
                <a:path w="4348" h="10396" extrusionOk="0">
                  <a:moveTo>
                    <a:pt x="2273" y="0"/>
                  </a:moveTo>
                  <a:lnTo>
                    <a:pt x="1" y="305"/>
                  </a:lnTo>
                  <a:lnTo>
                    <a:pt x="2155" y="10396"/>
                  </a:lnTo>
                  <a:lnTo>
                    <a:pt x="4348" y="1009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392875" y="1985875"/>
              <a:ext cx="108950" cy="259900"/>
            </a:xfrm>
            <a:custGeom>
              <a:avLst/>
              <a:gdLst/>
              <a:ahLst/>
              <a:cxnLst/>
              <a:rect l="l" t="t" r="r" b="b"/>
              <a:pathLst>
                <a:path w="4358" h="10396" extrusionOk="0">
                  <a:moveTo>
                    <a:pt x="2272" y="0"/>
                  </a:moveTo>
                  <a:lnTo>
                    <a:pt x="0" y="315"/>
                  </a:lnTo>
                  <a:lnTo>
                    <a:pt x="2164" y="10396"/>
                  </a:lnTo>
                  <a:lnTo>
                    <a:pt x="4357" y="100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4281450" y="1864650"/>
              <a:ext cx="108950" cy="259925"/>
            </a:xfrm>
            <a:custGeom>
              <a:avLst/>
              <a:gdLst/>
              <a:ahLst/>
              <a:cxnLst/>
              <a:rect l="l" t="t" r="r" b="b"/>
              <a:pathLst>
                <a:path w="4358" h="10397" extrusionOk="0">
                  <a:moveTo>
                    <a:pt x="2272" y="1"/>
                  </a:moveTo>
                  <a:lnTo>
                    <a:pt x="0" y="306"/>
                  </a:lnTo>
                  <a:lnTo>
                    <a:pt x="2154" y="10396"/>
                  </a:lnTo>
                  <a:lnTo>
                    <a:pt x="4357" y="1009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3574825" y="2023375"/>
              <a:ext cx="98125" cy="122575"/>
            </a:xfrm>
            <a:custGeom>
              <a:avLst/>
              <a:gdLst/>
              <a:ahLst/>
              <a:cxnLst/>
              <a:rect l="l" t="t" r="r" b="b"/>
              <a:pathLst>
                <a:path w="3925" h="4903" extrusionOk="0">
                  <a:moveTo>
                    <a:pt x="2173" y="1"/>
                  </a:moveTo>
                  <a:cubicBezTo>
                    <a:pt x="2102" y="1"/>
                    <a:pt x="2029" y="5"/>
                    <a:pt x="1957" y="15"/>
                  </a:cubicBezTo>
                  <a:cubicBezTo>
                    <a:pt x="462" y="221"/>
                    <a:pt x="0" y="1638"/>
                    <a:pt x="157" y="2818"/>
                  </a:cubicBezTo>
                  <a:cubicBezTo>
                    <a:pt x="301" y="3885"/>
                    <a:pt x="779" y="4903"/>
                    <a:pt x="2115" y="4903"/>
                  </a:cubicBezTo>
                  <a:cubicBezTo>
                    <a:pt x="2244" y="4903"/>
                    <a:pt x="2382" y="4893"/>
                    <a:pt x="2528" y="4873"/>
                  </a:cubicBezTo>
                  <a:cubicBezTo>
                    <a:pt x="3305" y="4765"/>
                    <a:pt x="3727" y="4273"/>
                    <a:pt x="3924" y="3526"/>
                  </a:cubicBezTo>
                  <a:lnTo>
                    <a:pt x="3767" y="3467"/>
                  </a:lnTo>
                  <a:cubicBezTo>
                    <a:pt x="3609" y="4027"/>
                    <a:pt x="3216" y="4539"/>
                    <a:pt x="2567" y="4627"/>
                  </a:cubicBezTo>
                  <a:cubicBezTo>
                    <a:pt x="2520" y="4634"/>
                    <a:pt x="2474" y="4637"/>
                    <a:pt x="2429" y="4637"/>
                  </a:cubicBezTo>
                  <a:cubicBezTo>
                    <a:pt x="1618" y="4637"/>
                    <a:pt x="1143" y="3654"/>
                    <a:pt x="1003" y="2601"/>
                  </a:cubicBezTo>
                  <a:cubicBezTo>
                    <a:pt x="816" y="1244"/>
                    <a:pt x="1269" y="290"/>
                    <a:pt x="2046" y="192"/>
                  </a:cubicBezTo>
                  <a:cubicBezTo>
                    <a:pt x="2102" y="185"/>
                    <a:pt x="2157" y="181"/>
                    <a:pt x="2208" y="181"/>
                  </a:cubicBezTo>
                  <a:cubicBezTo>
                    <a:pt x="2579" y="181"/>
                    <a:pt x="2820" y="348"/>
                    <a:pt x="2872" y="408"/>
                  </a:cubicBezTo>
                  <a:lnTo>
                    <a:pt x="2872" y="418"/>
                  </a:lnTo>
                  <a:lnTo>
                    <a:pt x="2813" y="418"/>
                  </a:lnTo>
                  <a:cubicBezTo>
                    <a:pt x="2577" y="457"/>
                    <a:pt x="2419" y="684"/>
                    <a:pt x="2459" y="920"/>
                  </a:cubicBezTo>
                  <a:cubicBezTo>
                    <a:pt x="2485" y="1145"/>
                    <a:pt x="2672" y="1302"/>
                    <a:pt x="2884" y="1302"/>
                  </a:cubicBezTo>
                  <a:cubicBezTo>
                    <a:pt x="2912" y="1302"/>
                    <a:pt x="2941" y="1299"/>
                    <a:pt x="2970" y="1293"/>
                  </a:cubicBezTo>
                  <a:cubicBezTo>
                    <a:pt x="3226" y="1274"/>
                    <a:pt x="3413" y="1028"/>
                    <a:pt x="3364" y="772"/>
                  </a:cubicBezTo>
                  <a:cubicBezTo>
                    <a:pt x="3302" y="316"/>
                    <a:pt x="2763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3676850" y="2013175"/>
              <a:ext cx="61500" cy="121475"/>
            </a:xfrm>
            <a:custGeom>
              <a:avLst/>
              <a:gdLst/>
              <a:ahLst/>
              <a:cxnLst/>
              <a:rect l="l" t="t" r="r" b="b"/>
              <a:pathLst>
                <a:path w="2460" h="4859" extrusionOk="0">
                  <a:moveTo>
                    <a:pt x="1830" y="0"/>
                  </a:moveTo>
                  <a:lnTo>
                    <a:pt x="0" y="246"/>
                  </a:lnTo>
                  <a:lnTo>
                    <a:pt x="20" y="384"/>
                  </a:lnTo>
                  <a:lnTo>
                    <a:pt x="522" y="354"/>
                  </a:lnTo>
                  <a:lnTo>
                    <a:pt x="1102" y="4613"/>
                  </a:lnTo>
                  <a:lnTo>
                    <a:pt x="610" y="4711"/>
                  </a:lnTo>
                  <a:lnTo>
                    <a:pt x="630" y="4858"/>
                  </a:lnTo>
                  <a:lnTo>
                    <a:pt x="2459" y="4613"/>
                  </a:lnTo>
                  <a:lnTo>
                    <a:pt x="2439" y="4465"/>
                  </a:lnTo>
                  <a:lnTo>
                    <a:pt x="1938" y="4504"/>
                  </a:lnTo>
                  <a:lnTo>
                    <a:pt x="1358" y="236"/>
                  </a:lnTo>
                  <a:lnTo>
                    <a:pt x="1849" y="13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3742250" y="1996200"/>
              <a:ext cx="107950" cy="129350"/>
            </a:xfrm>
            <a:custGeom>
              <a:avLst/>
              <a:gdLst/>
              <a:ahLst/>
              <a:cxnLst/>
              <a:rect l="l" t="t" r="r" b="b"/>
              <a:pathLst>
                <a:path w="4318" h="5174" extrusionOk="0">
                  <a:moveTo>
                    <a:pt x="4131" y="0"/>
                  </a:moveTo>
                  <a:lnTo>
                    <a:pt x="2941" y="168"/>
                  </a:lnTo>
                  <a:lnTo>
                    <a:pt x="2961" y="305"/>
                  </a:lnTo>
                  <a:lnTo>
                    <a:pt x="3453" y="276"/>
                  </a:lnTo>
                  <a:lnTo>
                    <a:pt x="3934" y="3452"/>
                  </a:lnTo>
                  <a:lnTo>
                    <a:pt x="699" y="472"/>
                  </a:lnTo>
                  <a:lnTo>
                    <a:pt x="1" y="561"/>
                  </a:lnTo>
                  <a:lnTo>
                    <a:pt x="20" y="709"/>
                  </a:lnTo>
                  <a:lnTo>
                    <a:pt x="522" y="679"/>
                  </a:lnTo>
                  <a:lnTo>
                    <a:pt x="1132" y="4928"/>
                  </a:lnTo>
                  <a:lnTo>
                    <a:pt x="640" y="5036"/>
                  </a:lnTo>
                  <a:lnTo>
                    <a:pt x="669" y="5173"/>
                  </a:lnTo>
                  <a:lnTo>
                    <a:pt x="1859" y="5016"/>
                  </a:lnTo>
                  <a:lnTo>
                    <a:pt x="1840" y="4869"/>
                  </a:lnTo>
                  <a:lnTo>
                    <a:pt x="1348" y="4908"/>
                  </a:lnTo>
                  <a:lnTo>
                    <a:pt x="876" y="1780"/>
                  </a:lnTo>
                  <a:lnTo>
                    <a:pt x="876" y="1780"/>
                  </a:lnTo>
                  <a:lnTo>
                    <a:pt x="4111" y="4770"/>
                  </a:lnTo>
                  <a:lnTo>
                    <a:pt x="4318" y="4751"/>
                  </a:lnTo>
                  <a:lnTo>
                    <a:pt x="3659" y="246"/>
                  </a:lnTo>
                  <a:lnTo>
                    <a:pt x="4151" y="14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3865425" y="1982675"/>
              <a:ext cx="98875" cy="126400"/>
            </a:xfrm>
            <a:custGeom>
              <a:avLst/>
              <a:gdLst/>
              <a:ahLst/>
              <a:cxnLst/>
              <a:rect l="l" t="t" r="r" b="b"/>
              <a:pathLst>
                <a:path w="3955" h="5056" extrusionOk="0">
                  <a:moveTo>
                    <a:pt x="3187" y="0"/>
                  </a:moveTo>
                  <a:lnTo>
                    <a:pt x="1" y="433"/>
                  </a:lnTo>
                  <a:lnTo>
                    <a:pt x="20" y="581"/>
                  </a:lnTo>
                  <a:lnTo>
                    <a:pt x="522" y="541"/>
                  </a:lnTo>
                  <a:lnTo>
                    <a:pt x="1102" y="4810"/>
                  </a:lnTo>
                  <a:lnTo>
                    <a:pt x="611" y="4908"/>
                  </a:lnTo>
                  <a:lnTo>
                    <a:pt x="630" y="5056"/>
                  </a:lnTo>
                  <a:lnTo>
                    <a:pt x="3954" y="4603"/>
                  </a:lnTo>
                  <a:lnTo>
                    <a:pt x="3807" y="3275"/>
                  </a:lnTo>
                  <a:lnTo>
                    <a:pt x="3669" y="3295"/>
                  </a:lnTo>
                  <a:cubicBezTo>
                    <a:pt x="3630" y="4052"/>
                    <a:pt x="3522" y="4475"/>
                    <a:pt x="2754" y="4583"/>
                  </a:cubicBezTo>
                  <a:cubicBezTo>
                    <a:pt x="2518" y="4613"/>
                    <a:pt x="2174" y="4642"/>
                    <a:pt x="1928" y="4662"/>
                  </a:cubicBezTo>
                  <a:lnTo>
                    <a:pt x="1643" y="2587"/>
                  </a:lnTo>
                  <a:cubicBezTo>
                    <a:pt x="1751" y="2558"/>
                    <a:pt x="1938" y="2528"/>
                    <a:pt x="1997" y="2528"/>
                  </a:cubicBezTo>
                  <a:cubicBezTo>
                    <a:pt x="2053" y="2520"/>
                    <a:pt x="2104" y="2516"/>
                    <a:pt x="2153" y="2516"/>
                  </a:cubicBezTo>
                  <a:cubicBezTo>
                    <a:pt x="2485" y="2516"/>
                    <a:pt x="2666" y="2703"/>
                    <a:pt x="2735" y="3226"/>
                  </a:cubicBezTo>
                  <a:lnTo>
                    <a:pt x="2912" y="3197"/>
                  </a:lnTo>
                  <a:lnTo>
                    <a:pt x="2676" y="1466"/>
                  </a:lnTo>
                  <a:lnTo>
                    <a:pt x="2499" y="1486"/>
                  </a:lnTo>
                  <a:cubicBezTo>
                    <a:pt x="2587" y="2095"/>
                    <a:pt x="2410" y="2292"/>
                    <a:pt x="1968" y="2351"/>
                  </a:cubicBezTo>
                  <a:cubicBezTo>
                    <a:pt x="1879" y="2361"/>
                    <a:pt x="1712" y="2390"/>
                    <a:pt x="1614" y="2390"/>
                  </a:cubicBezTo>
                  <a:lnTo>
                    <a:pt x="1348" y="463"/>
                  </a:lnTo>
                  <a:cubicBezTo>
                    <a:pt x="1594" y="404"/>
                    <a:pt x="1830" y="364"/>
                    <a:pt x="2037" y="335"/>
                  </a:cubicBezTo>
                  <a:cubicBezTo>
                    <a:pt x="2113" y="324"/>
                    <a:pt x="2184" y="319"/>
                    <a:pt x="2251" y="319"/>
                  </a:cubicBezTo>
                  <a:cubicBezTo>
                    <a:pt x="2852" y="319"/>
                    <a:pt x="3071" y="744"/>
                    <a:pt x="3266" y="1328"/>
                  </a:cubicBezTo>
                  <a:lnTo>
                    <a:pt x="3394" y="130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3971400" y="1960800"/>
              <a:ext cx="149525" cy="133525"/>
            </a:xfrm>
            <a:custGeom>
              <a:avLst/>
              <a:gdLst/>
              <a:ahLst/>
              <a:cxnLst/>
              <a:rect l="l" t="t" r="r" b="b"/>
              <a:pathLst>
                <a:path w="5981" h="5341" extrusionOk="0">
                  <a:moveTo>
                    <a:pt x="5341" y="0"/>
                  </a:moveTo>
                  <a:lnTo>
                    <a:pt x="4013" y="177"/>
                  </a:lnTo>
                  <a:lnTo>
                    <a:pt x="3217" y="3796"/>
                  </a:lnTo>
                  <a:lnTo>
                    <a:pt x="3207" y="3796"/>
                  </a:lnTo>
                  <a:lnTo>
                    <a:pt x="1387" y="541"/>
                  </a:lnTo>
                  <a:lnTo>
                    <a:pt x="1" y="728"/>
                  </a:lnTo>
                  <a:lnTo>
                    <a:pt x="20" y="875"/>
                  </a:lnTo>
                  <a:lnTo>
                    <a:pt x="532" y="836"/>
                  </a:lnTo>
                  <a:lnTo>
                    <a:pt x="1122" y="5095"/>
                  </a:lnTo>
                  <a:lnTo>
                    <a:pt x="630" y="5193"/>
                  </a:lnTo>
                  <a:lnTo>
                    <a:pt x="650" y="5340"/>
                  </a:lnTo>
                  <a:lnTo>
                    <a:pt x="1820" y="5183"/>
                  </a:lnTo>
                  <a:lnTo>
                    <a:pt x="1800" y="5036"/>
                  </a:lnTo>
                  <a:lnTo>
                    <a:pt x="1309" y="5075"/>
                  </a:lnTo>
                  <a:lnTo>
                    <a:pt x="699" y="964"/>
                  </a:lnTo>
                  <a:lnTo>
                    <a:pt x="3000" y="5085"/>
                  </a:lnTo>
                  <a:lnTo>
                    <a:pt x="3128" y="5065"/>
                  </a:lnTo>
                  <a:lnTo>
                    <a:pt x="4092" y="659"/>
                  </a:lnTo>
                  <a:lnTo>
                    <a:pt x="4623" y="4613"/>
                  </a:lnTo>
                  <a:lnTo>
                    <a:pt x="4131" y="4711"/>
                  </a:lnTo>
                  <a:lnTo>
                    <a:pt x="4151" y="4859"/>
                  </a:lnTo>
                  <a:lnTo>
                    <a:pt x="5980" y="4613"/>
                  </a:lnTo>
                  <a:lnTo>
                    <a:pt x="5960" y="4475"/>
                  </a:lnTo>
                  <a:lnTo>
                    <a:pt x="5459" y="4505"/>
                  </a:lnTo>
                  <a:lnTo>
                    <a:pt x="4869" y="246"/>
                  </a:lnTo>
                  <a:lnTo>
                    <a:pt x="5361" y="14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4134175" y="1948500"/>
              <a:ext cx="102550" cy="125900"/>
            </a:xfrm>
            <a:custGeom>
              <a:avLst/>
              <a:gdLst/>
              <a:ahLst/>
              <a:cxnLst/>
              <a:rect l="l" t="t" r="r" b="b"/>
              <a:pathLst>
                <a:path w="4102" h="5036" extrusionOk="0">
                  <a:moveTo>
                    <a:pt x="1220" y="1259"/>
                  </a:moveTo>
                  <a:lnTo>
                    <a:pt x="2134" y="3157"/>
                  </a:lnTo>
                  <a:lnTo>
                    <a:pt x="816" y="3364"/>
                  </a:lnTo>
                  <a:lnTo>
                    <a:pt x="1200" y="1259"/>
                  </a:lnTo>
                  <a:close/>
                  <a:moveTo>
                    <a:pt x="1436" y="0"/>
                  </a:moveTo>
                  <a:lnTo>
                    <a:pt x="1289" y="20"/>
                  </a:lnTo>
                  <a:lnTo>
                    <a:pt x="384" y="4800"/>
                  </a:lnTo>
                  <a:lnTo>
                    <a:pt x="0" y="4888"/>
                  </a:lnTo>
                  <a:lnTo>
                    <a:pt x="20" y="5036"/>
                  </a:lnTo>
                  <a:lnTo>
                    <a:pt x="1033" y="4898"/>
                  </a:lnTo>
                  <a:lnTo>
                    <a:pt x="1013" y="4751"/>
                  </a:lnTo>
                  <a:lnTo>
                    <a:pt x="571" y="4780"/>
                  </a:lnTo>
                  <a:lnTo>
                    <a:pt x="787" y="3561"/>
                  </a:lnTo>
                  <a:lnTo>
                    <a:pt x="2233" y="3364"/>
                  </a:lnTo>
                  <a:lnTo>
                    <a:pt x="2783" y="4475"/>
                  </a:lnTo>
                  <a:lnTo>
                    <a:pt x="2351" y="4564"/>
                  </a:lnTo>
                  <a:lnTo>
                    <a:pt x="2370" y="4711"/>
                  </a:lnTo>
                  <a:lnTo>
                    <a:pt x="4101" y="4475"/>
                  </a:lnTo>
                  <a:lnTo>
                    <a:pt x="4082" y="4328"/>
                  </a:lnTo>
                  <a:lnTo>
                    <a:pt x="3649" y="4357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3581700" y="2119825"/>
              <a:ext cx="697075" cy="167500"/>
            </a:xfrm>
            <a:custGeom>
              <a:avLst/>
              <a:gdLst/>
              <a:ahLst/>
              <a:cxnLst/>
              <a:rect l="l" t="t" r="r" b="b"/>
              <a:pathLst>
                <a:path w="27883" h="6700" extrusionOk="0">
                  <a:moveTo>
                    <a:pt x="27203" y="160"/>
                  </a:moveTo>
                  <a:lnTo>
                    <a:pt x="27705" y="2323"/>
                  </a:lnTo>
                  <a:lnTo>
                    <a:pt x="522" y="6533"/>
                  </a:lnTo>
                  <a:lnTo>
                    <a:pt x="158" y="4369"/>
                  </a:lnTo>
                  <a:lnTo>
                    <a:pt x="27203" y="160"/>
                  </a:lnTo>
                  <a:close/>
                  <a:moveTo>
                    <a:pt x="27265" y="0"/>
                  </a:moveTo>
                  <a:cubicBezTo>
                    <a:pt x="27261" y="0"/>
                    <a:pt x="27256" y="1"/>
                    <a:pt x="27253" y="2"/>
                  </a:cubicBezTo>
                  <a:lnTo>
                    <a:pt x="59" y="4231"/>
                  </a:lnTo>
                  <a:cubicBezTo>
                    <a:pt x="40" y="4241"/>
                    <a:pt x="30" y="4251"/>
                    <a:pt x="10" y="4261"/>
                  </a:cubicBezTo>
                  <a:cubicBezTo>
                    <a:pt x="0" y="4280"/>
                    <a:pt x="0" y="4300"/>
                    <a:pt x="0" y="4320"/>
                  </a:cubicBezTo>
                  <a:lnTo>
                    <a:pt x="384" y="6631"/>
                  </a:lnTo>
                  <a:cubicBezTo>
                    <a:pt x="394" y="6670"/>
                    <a:pt x="423" y="6690"/>
                    <a:pt x="463" y="6700"/>
                  </a:cubicBezTo>
                  <a:lnTo>
                    <a:pt x="472" y="6690"/>
                  </a:lnTo>
                  <a:lnTo>
                    <a:pt x="27813" y="2461"/>
                  </a:lnTo>
                  <a:cubicBezTo>
                    <a:pt x="27833" y="2451"/>
                    <a:pt x="27853" y="2441"/>
                    <a:pt x="27862" y="2422"/>
                  </a:cubicBezTo>
                  <a:cubicBezTo>
                    <a:pt x="27872" y="2412"/>
                    <a:pt x="27882" y="2382"/>
                    <a:pt x="27872" y="2363"/>
                  </a:cubicBezTo>
                  <a:lnTo>
                    <a:pt x="27331" y="61"/>
                  </a:lnTo>
                  <a:cubicBezTo>
                    <a:pt x="27323" y="27"/>
                    <a:pt x="27292" y="0"/>
                    <a:pt x="27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7"/>
            <p:cNvSpPr/>
            <p:nvPr/>
          </p:nvSpPr>
          <p:spPr>
            <a:xfrm>
              <a:off x="3523925" y="1815475"/>
              <a:ext cx="696825" cy="167475"/>
            </a:xfrm>
            <a:custGeom>
              <a:avLst/>
              <a:gdLst/>
              <a:ahLst/>
              <a:cxnLst/>
              <a:rect l="l" t="t" r="r" b="b"/>
              <a:pathLst>
                <a:path w="27873" h="6699" extrusionOk="0">
                  <a:moveTo>
                    <a:pt x="27203" y="168"/>
                  </a:moveTo>
                  <a:lnTo>
                    <a:pt x="27705" y="2332"/>
                  </a:lnTo>
                  <a:lnTo>
                    <a:pt x="521" y="6541"/>
                  </a:lnTo>
                  <a:lnTo>
                    <a:pt x="158" y="4377"/>
                  </a:lnTo>
                  <a:lnTo>
                    <a:pt x="27203" y="168"/>
                  </a:lnTo>
                  <a:close/>
                  <a:moveTo>
                    <a:pt x="27252" y="1"/>
                  </a:moveTo>
                  <a:lnTo>
                    <a:pt x="59" y="4240"/>
                  </a:lnTo>
                  <a:cubicBezTo>
                    <a:pt x="40" y="4240"/>
                    <a:pt x="30" y="4249"/>
                    <a:pt x="10" y="4269"/>
                  </a:cubicBezTo>
                  <a:cubicBezTo>
                    <a:pt x="0" y="4289"/>
                    <a:pt x="0" y="4308"/>
                    <a:pt x="0" y="4328"/>
                  </a:cubicBezTo>
                  <a:lnTo>
                    <a:pt x="384" y="6639"/>
                  </a:lnTo>
                  <a:cubicBezTo>
                    <a:pt x="394" y="6679"/>
                    <a:pt x="423" y="6698"/>
                    <a:pt x="462" y="6698"/>
                  </a:cubicBezTo>
                  <a:lnTo>
                    <a:pt x="482" y="6698"/>
                  </a:lnTo>
                  <a:lnTo>
                    <a:pt x="27813" y="2469"/>
                  </a:lnTo>
                  <a:cubicBezTo>
                    <a:pt x="27833" y="2460"/>
                    <a:pt x="27852" y="2450"/>
                    <a:pt x="27862" y="2430"/>
                  </a:cubicBezTo>
                  <a:cubicBezTo>
                    <a:pt x="27872" y="2410"/>
                    <a:pt x="27872" y="2391"/>
                    <a:pt x="27872" y="2371"/>
                  </a:cubicBezTo>
                  <a:lnTo>
                    <a:pt x="27331" y="60"/>
                  </a:lnTo>
                  <a:cubicBezTo>
                    <a:pt x="27321" y="21"/>
                    <a:pt x="27292" y="1"/>
                    <a:pt x="27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27"/>
          <p:cNvGrpSpPr/>
          <p:nvPr/>
        </p:nvGrpSpPr>
        <p:grpSpPr>
          <a:xfrm>
            <a:off x="8031392" y="269211"/>
            <a:ext cx="898762" cy="763062"/>
            <a:chOff x="8039217" y="153473"/>
            <a:chExt cx="898762" cy="763062"/>
          </a:xfrm>
        </p:grpSpPr>
        <p:sp>
          <p:nvSpPr>
            <p:cNvPr id="632" name="Google Shape;632;p27"/>
            <p:cNvSpPr/>
            <p:nvPr/>
          </p:nvSpPr>
          <p:spPr>
            <a:xfrm>
              <a:off x="8040344" y="153473"/>
              <a:ext cx="897635" cy="762241"/>
            </a:xfrm>
            <a:custGeom>
              <a:avLst/>
              <a:gdLst/>
              <a:ahLst/>
              <a:cxnLst/>
              <a:rect l="l" t="t" r="r" b="b"/>
              <a:pathLst>
                <a:path w="46972" h="39887" extrusionOk="0">
                  <a:moveTo>
                    <a:pt x="22449" y="1"/>
                  </a:moveTo>
                  <a:cubicBezTo>
                    <a:pt x="12983" y="1"/>
                    <a:pt x="4766" y="5542"/>
                    <a:pt x="2932" y="13892"/>
                  </a:cubicBezTo>
                  <a:cubicBezTo>
                    <a:pt x="2863" y="14197"/>
                    <a:pt x="2804" y="14492"/>
                    <a:pt x="2755" y="14797"/>
                  </a:cubicBezTo>
                  <a:cubicBezTo>
                    <a:pt x="2518" y="15456"/>
                    <a:pt x="2322" y="16125"/>
                    <a:pt x="2174" y="16803"/>
                  </a:cubicBezTo>
                  <a:cubicBezTo>
                    <a:pt x="1" y="26697"/>
                    <a:pt x="7613" y="36768"/>
                    <a:pt x="19179" y="39305"/>
                  </a:cubicBezTo>
                  <a:cubicBezTo>
                    <a:pt x="20976" y="39698"/>
                    <a:pt x="22764" y="39886"/>
                    <a:pt x="24509" y="39886"/>
                  </a:cubicBezTo>
                  <a:cubicBezTo>
                    <a:pt x="33981" y="39886"/>
                    <a:pt x="42206" y="34345"/>
                    <a:pt x="44041" y="25999"/>
                  </a:cubicBezTo>
                  <a:cubicBezTo>
                    <a:pt x="44110" y="25694"/>
                    <a:pt x="44169" y="25399"/>
                    <a:pt x="44218" y="25094"/>
                  </a:cubicBezTo>
                  <a:cubicBezTo>
                    <a:pt x="44454" y="24435"/>
                    <a:pt x="44651" y="23766"/>
                    <a:pt x="44808" y="23088"/>
                  </a:cubicBezTo>
                  <a:cubicBezTo>
                    <a:pt x="46972" y="13204"/>
                    <a:pt x="39360" y="3123"/>
                    <a:pt x="27794" y="586"/>
                  </a:cubicBezTo>
                  <a:cubicBezTo>
                    <a:pt x="25991" y="190"/>
                    <a:pt x="24199" y="1"/>
                    <a:pt x="22449" y="1"/>
                  </a:cubicBezTo>
                  <a:close/>
                </a:path>
              </a:pathLst>
            </a:custGeom>
            <a:solidFill>
              <a:schemeClr val="accent6"/>
            </a:solidFill>
            <a:ln w="122925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8039217" y="209790"/>
              <a:ext cx="883169" cy="70674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8053511" y="154046"/>
              <a:ext cx="883150" cy="706669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rgbClr val="1F1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8039217" y="209790"/>
              <a:ext cx="883169" cy="70674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8053511" y="154046"/>
              <a:ext cx="883150" cy="706669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8371692" y="194541"/>
              <a:ext cx="184583" cy="171073"/>
            </a:xfrm>
            <a:custGeom>
              <a:avLst/>
              <a:gdLst/>
              <a:ahLst/>
              <a:cxnLst/>
              <a:rect l="l" t="t" r="r" b="b"/>
              <a:pathLst>
                <a:path w="9659" h="8952" extrusionOk="0">
                  <a:moveTo>
                    <a:pt x="4683" y="1"/>
                  </a:moveTo>
                  <a:cubicBezTo>
                    <a:pt x="4455" y="1"/>
                    <a:pt x="4234" y="8"/>
                    <a:pt x="4023" y="20"/>
                  </a:cubicBezTo>
                  <a:cubicBezTo>
                    <a:pt x="2184" y="128"/>
                    <a:pt x="69" y="984"/>
                    <a:pt x="10" y="3128"/>
                  </a:cubicBezTo>
                  <a:cubicBezTo>
                    <a:pt x="1" y="3738"/>
                    <a:pt x="119" y="4348"/>
                    <a:pt x="355" y="4918"/>
                  </a:cubicBezTo>
                  <a:cubicBezTo>
                    <a:pt x="394" y="5016"/>
                    <a:pt x="443" y="5115"/>
                    <a:pt x="492" y="5213"/>
                  </a:cubicBezTo>
                  <a:cubicBezTo>
                    <a:pt x="1013" y="6255"/>
                    <a:pt x="1889" y="7121"/>
                    <a:pt x="2853" y="7819"/>
                  </a:cubicBezTo>
                  <a:cubicBezTo>
                    <a:pt x="3541" y="8321"/>
                    <a:pt x="4288" y="8773"/>
                    <a:pt x="5124" y="8911"/>
                  </a:cubicBezTo>
                  <a:cubicBezTo>
                    <a:pt x="5293" y="8938"/>
                    <a:pt x="5460" y="8952"/>
                    <a:pt x="5624" y="8952"/>
                  </a:cubicBezTo>
                  <a:cubicBezTo>
                    <a:pt x="6866" y="8952"/>
                    <a:pt x="7960" y="8195"/>
                    <a:pt x="8655" y="7170"/>
                  </a:cubicBezTo>
                  <a:cubicBezTo>
                    <a:pt x="8891" y="6826"/>
                    <a:pt x="9088" y="6452"/>
                    <a:pt x="9235" y="6069"/>
                  </a:cubicBezTo>
                  <a:cubicBezTo>
                    <a:pt x="9550" y="5252"/>
                    <a:pt x="9658" y="4377"/>
                    <a:pt x="9570" y="3512"/>
                  </a:cubicBezTo>
                  <a:cubicBezTo>
                    <a:pt x="9560" y="3403"/>
                    <a:pt x="9540" y="3295"/>
                    <a:pt x="9521" y="3177"/>
                  </a:cubicBezTo>
                  <a:cubicBezTo>
                    <a:pt x="9412" y="2518"/>
                    <a:pt x="9137" y="1899"/>
                    <a:pt x="8714" y="1377"/>
                  </a:cubicBezTo>
                  <a:cubicBezTo>
                    <a:pt x="7806" y="283"/>
                    <a:pt x="6115" y="1"/>
                    <a:pt x="4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8169661" y="289154"/>
              <a:ext cx="204496" cy="167518"/>
            </a:xfrm>
            <a:custGeom>
              <a:avLst/>
              <a:gdLst/>
              <a:ahLst/>
              <a:cxnLst/>
              <a:rect l="l" t="t" r="r" b="b"/>
              <a:pathLst>
                <a:path w="10701" h="8766" extrusionOk="0">
                  <a:moveTo>
                    <a:pt x="6357" y="1"/>
                  </a:moveTo>
                  <a:cubicBezTo>
                    <a:pt x="4885" y="1"/>
                    <a:pt x="3406" y="1080"/>
                    <a:pt x="2410" y="2032"/>
                  </a:cubicBezTo>
                  <a:cubicBezTo>
                    <a:pt x="1062" y="3301"/>
                    <a:pt x="0" y="5327"/>
                    <a:pt x="1338" y="6989"/>
                  </a:cubicBezTo>
                  <a:cubicBezTo>
                    <a:pt x="2292" y="8159"/>
                    <a:pt x="3659" y="8641"/>
                    <a:pt x="5095" y="8740"/>
                  </a:cubicBezTo>
                  <a:cubicBezTo>
                    <a:pt x="5203" y="8759"/>
                    <a:pt x="5301" y="8759"/>
                    <a:pt x="5409" y="8759"/>
                  </a:cubicBezTo>
                  <a:cubicBezTo>
                    <a:pt x="5550" y="8763"/>
                    <a:pt x="5689" y="8765"/>
                    <a:pt x="5827" y="8765"/>
                  </a:cubicBezTo>
                  <a:cubicBezTo>
                    <a:pt x="6068" y="8765"/>
                    <a:pt x="6307" y="8758"/>
                    <a:pt x="6550" y="8740"/>
                  </a:cubicBezTo>
                  <a:cubicBezTo>
                    <a:pt x="7386" y="8680"/>
                    <a:pt x="8252" y="8543"/>
                    <a:pt x="8979" y="8110"/>
                  </a:cubicBezTo>
                  <a:cubicBezTo>
                    <a:pt x="10238" y="7353"/>
                    <a:pt x="10700" y="5897"/>
                    <a:pt x="10553" y="4501"/>
                  </a:cubicBezTo>
                  <a:cubicBezTo>
                    <a:pt x="10445" y="3429"/>
                    <a:pt x="10012" y="2416"/>
                    <a:pt x="9323" y="1590"/>
                  </a:cubicBezTo>
                  <a:cubicBezTo>
                    <a:pt x="9255" y="1501"/>
                    <a:pt x="9186" y="1422"/>
                    <a:pt x="9117" y="1354"/>
                  </a:cubicBezTo>
                  <a:cubicBezTo>
                    <a:pt x="8507" y="695"/>
                    <a:pt x="7730" y="193"/>
                    <a:pt x="6865" y="46"/>
                  </a:cubicBezTo>
                  <a:cubicBezTo>
                    <a:pt x="6696" y="15"/>
                    <a:pt x="6527" y="1"/>
                    <a:pt x="6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7"/>
            <p:cNvSpPr/>
            <p:nvPr/>
          </p:nvSpPr>
          <p:spPr>
            <a:xfrm>
              <a:off x="8185542" y="508460"/>
              <a:ext cx="226759" cy="186265"/>
            </a:xfrm>
            <a:custGeom>
              <a:avLst/>
              <a:gdLst/>
              <a:ahLst/>
              <a:cxnLst/>
              <a:rect l="l" t="t" r="r" b="b"/>
              <a:pathLst>
                <a:path w="11866" h="9747" extrusionOk="0">
                  <a:moveTo>
                    <a:pt x="5958" y="0"/>
                  </a:moveTo>
                  <a:cubicBezTo>
                    <a:pt x="5441" y="0"/>
                    <a:pt x="4925" y="32"/>
                    <a:pt x="4431" y="106"/>
                  </a:cubicBezTo>
                  <a:cubicBezTo>
                    <a:pt x="4323" y="125"/>
                    <a:pt x="4224" y="135"/>
                    <a:pt x="4116" y="165"/>
                  </a:cubicBezTo>
                  <a:cubicBezTo>
                    <a:pt x="2483" y="470"/>
                    <a:pt x="1136" y="1286"/>
                    <a:pt x="792" y="3056"/>
                  </a:cubicBezTo>
                  <a:cubicBezTo>
                    <a:pt x="1" y="7114"/>
                    <a:pt x="4026" y="9747"/>
                    <a:pt x="6962" y="9747"/>
                  </a:cubicBezTo>
                  <a:cubicBezTo>
                    <a:pt x="7677" y="9747"/>
                    <a:pt x="8326" y="9591"/>
                    <a:pt x="8827" y="9262"/>
                  </a:cubicBezTo>
                  <a:cubicBezTo>
                    <a:pt x="8925" y="9213"/>
                    <a:pt x="9014" y="9144"/>
                    <a:pt x="9092" y="9075"/>
                  </a:cubicBezTo>
                  <a:lnTo>
                    <a:pt x="9112" y="9055"/>
                  </a:lnTo>
                  <a:cubicBezTo>
                    <a:pt x="10607" y="7698"/>
                    <a:pt x="11453" y="5141"/>
                    <a:pt x="11708" y="3214"/>
                  </a:cubicBezTo>
                  <a:cubicBezTo>
                    <a:pt x="11866" y="1896"/>
                    <a:pt x="10981" y="686"/>
                    <a:pt x="9692" y="420"/>
                  </a:cubicBezTo>
                  <a:cubicBezTo>
                    <a:pt x="8643" y="208"/>
                    <a:pt x="7293" y="0"/>
                    <a:pt x="5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7"/>
            <p:cNvSpPr/>
            <p:nvPr/>
          </p:nvSpPr>
          <p:spPr>
            <a:xfrm>
              <a:off x="8459082" y="602405"/>
              <a:ext cx="213057" cy="213535"/>
            </a:xfrm>
            <a:custGeom>
              <a:avLst/>
              <a:gdLst/>
              <a:ahLst/>
              <a:cxnLst/>
              <a:rect l="l" t="t" r="r" b="b"/>
              <a:pathLst>
                <a:path w="11149" h="11174" extrusionOk="0">
                  <a:moveTo>
                    <a:pt x="5069" y="1"/>
                  </a:moveTo>
                  <a:cubicBezTo>
                    <a:pt x="4314" y="1"/>
                    <a:pt x="3567" y="337"/>
                    <a:pt x="3069" y="973"/>
                  </a:cubicBezTo>
                  <a:cubicBezTo>
                    <a:pt x="1948" y="2389"/>
                    <a:pt x="453" y="4602"/>
                    <a:pt x="148" y="6657"/>
                  </a:cubicBezTo>
                  <a:cubicBezTo>
                    <a:pt x="129" y="6755"/>
                    <a:pt x="109" y="6864"/>
                    <a:pt x="99" y="6972"/>
                  </a:cubicBezTo>
                  <a:cubicBezTo>
                    <a:pt x="1" y="8152"/>
                    <a:pt x="335" y="9263"/>
                    <a:pt x="1417" y="10099"/>
                  </a:cubicBezTo>
                  <a:cubicBezTo>
                    <a:pt x="2392" y="10858"/>
                    <a:pt x="3448" y="11174"/>
                    <a:pt x="4484" y="11174"/>
                  </a:cubicBezTo>
                  <a:cubicBezTo>
                    <a:pt x="7922" y="11174"/>
                    <a:pt x="11149" y="7698"/>
                    <a:pt x="10514" y="5379"/>
                  </a:cubicBezTo>
                  <a:cubicBezTo>
                    <a:pt x="10445" y="5123"/>
                    <a:pt x="10357" y="4877"/>
                    <a:pt x="10249" y="4641"/>
                  </a:cubicBezTo>
                  <a:cubicBezTo>
                    <a:pt x="10209" y="4543"/>
                    <a:pt x="10160" y="4444"/>
                    <a:pt x="10111" y="4346"/>
                  </a:cubicBezTo>
                  <a:cubicBezTo>
                    <a:pt x="9314" y="2772"/>
                    <a:pt x="7790" y="1327"/>
                    <a:pt x="6462" y="422"/>
                  </a:cubicBezTo>
                  <a:cubicBezTo>
                    <a:pt x="6036" y="138"/>
                    <a:pt x="5551" y="1"/>
                    <a:pt x="5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7"/>
            <p:cNvSpPr/>
            <p:nvPr/>
          </p:nvSpPr>
          <p:spPr>
            <a:xfrm>
              <a:off x="8657922" y="501294"/>
              <a:ext cx="226893" cy="197750"/>
            </a:xfrm>
            <a:custGeom>
              <a:avLst/>
              <a:gdLst/>
              <a:ahLst/>
              <a:cxnLst/>
              <a:rect l="l" t="t" r="r" b="b"/>
              <a:pathLst>
                <a:path w="11873" h="10348" extrusionOk="0">
                  <a:moveTo>
                    <a:pt x="3907" y="1"/>
                  </a:moveTo>
                  <a:cubicBezTo>
                    <a:pt x="2779" y="1"/>
                    <a:pt x="1674" y="332"/>
                    <a:pt x="729" y="963"/>
                  </a:cubicBezTo>
                  <a:cubicBezTo>
                    <a:pt x="424" y="1169"/>
                    <a:pt x="217" y="1504"/>
                    <a:pt x="188" y="1877"/>
                  </a:cubicBezTo>
                  <a:cubicBezTo>
                    <a:pt x="1" y="3874"/>
                    <a:pt x="807" y="5939"/>
                    <a:pt x="1879" y="7522"/>
                  </a:cubicBezTo>
                  <a:cubicBezTo>
                    <a:pt x="1948" y="7621"/>
                    <a:pt x="2007" y="7709"/>
                    <a:pt x="2076" y="7798"/>
                  </a:cubicBezTo>
                  <a:cubicBezTo>
                    <a:pt x="3148" y="9293"/>
                    <a:pt x="4427" y="10306"/>
                    <a:pt x="5233" y="10345"/>
                  </a:cubicBezTo>
                  <a:cubicBezTo>
                    <a:pt x="5267" y="10347"/>
                    <a:pt x="5300" y="10348"/>
                    <a:pt x="5334" y="10348"/>
                  </a:cubicBezTo>
                  <a:cubicBezTo>
                    <a:pt x="8436" y="10348"/>
                    <a:pt x="11873" y="3249"/>
                    <a:pt x="7446" y="953"/>
                  </a:cubicBezTo>
                  <a:cubicBezTo>
                    <a:pt x="6669" y="530"/>
                    <a:pt x="5823" y="245"/>
                    <a:pt x="4958" y="97"/>
                  </a:cubicBezTo>
                  <a:cubicBezTo>
                    <a:pt x="4849" y="78"/>
                    <a:pt x="4741" y="58"/>
                    <a:pt x="4643" y="48"/>
                  </a:cubicBezTo>
                  <a:cubicBezTo>
                    <a:pt x="4397" y="16"/>
                    <a:pt x="4152" y="1"/>
                    <a:pt x="3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8599101" y="294505"/>
              <a:ext cx="204133" cy="169544"/>
            </a:xfrm>
            <a:custGeom>
              <a:avLst/>
              <a:gdLst/>
              <a:ahLst/>
              <a:cxnLst/>
              <a:rect l="l" t="t" r="r" b="b"/>
              <a:pathLst>
                <a:path w="10682" h="8872" extrusionOk="0">
                  <a:moveTo>
                    <a:pt x="3921" y="0"/>
                  </a:moveTo>
                  <a:cubicBezTo>
                    <a:pt x="3507" y="0"/>
                    <a:pt x="3137" y="80"/>
                    <a:pt x="2804" y="218"/>
                  </a:cubicBezTo>
                  <a:cubicBezTo>
                    <a:pt x="2695" y="267"/>
                    <a:pt x="2587" y="316"/>
                    <a:pt x="2489" y="375"/>
                  </a:cubicBezTo>
                  <a:cubicBezTo>
                    <a:pt x="758" y="1369"/>
                    <a:pt x="207" y="4063"/>
                    <a:pt x="50" y="5145"/>
                  </a:cubicBezTo>
                  <a:cubicBezTo>
                    <a:pt x="1" y="5470"/>
                    <a:pt x="50" y="5794"/>
                    <a:pt x="187" y="6079"/>
                  </a:cubicBezTo>
                  <a:cubicBezTo>
                    <a:pt x="1088" y="7838"/>
                    <a:pt x="3336" y="8871"/>
                    <a:pt x="5436" y="8871"/>
                  </a:cubicBezTo>
                  <a:cubicBezTo>
                    <a:pt x="6179" y="8871"/>
                    <a:pt x="6904" y="8742"/>
                    <a:pt x="7544" y="8469"/>
                  </a:cubicBezTo>
                  <a:cubicBezTo>
                    <a:pt x="7652" y="8430"/>
                    <a:pt x="7741" y="8381"/>
                    <a:pt x="7849" y="8332"/>
                  </a:cubicBezTo>
                  <a:cubicBezTo>
                    <a:pt x="7947" y="8282"/>
                    <a:pt x="8045" y="8214"/>
                    <a:pt x="8144" y="8155"/>
                  </a:cubicBezTo>
                  <a:cubicBezTo>
                    <a:pt x="10681" y="6542"/>
                    <a:pt x="9816" y="1733"/>
                    <a:pt x="5174" y="218"/>
                  </a:cubicBezTo>
                  <a:cubicBezTo>
                    <a:pt x="4717" y="67"/>
                    <a:pt x="4301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8440851" y="419503"/>
              <a:ext cx="144739" cy="123718"/>
            </a:xfrm>
            <a:custGeom>
              <a:avLst/>
              <a:gdLst/>
              <a:ahLst/>
              <a:cxnLst/>
              <a:rect l="l" t="t" r="r" b="b"/>
              <a:pathLst>
                <a:path w="7574" h="6474" extrusionOk="0">
                  <a:moveTo>
                    <a:pt x="4328" y="1"/>
                  </a:moveTo>
                  <a:cubicBezTo>
                    <a:pt x="1446" y="1"/>
                    <a:pt x="1" y="3482"/>
                    <a:pt x="2046" y="5528"/>
                  </a:cubicBezTo>
                  <a:cubicBezTo>
                    <a:pt x="2664" y="6146"/>
                    <a:pt x="3492" y="6473"/>
                    <a:pt x="4335" y="6473"/>
                  </a:cubicBezTo>
                  <a:cubicBezTo>
                    <a:pt x="4754" y="6473"/>
                    <a:pt x="5176" y="6393"/>
                    <a:pt x="5577" y="6226"/>
                  </a:cubicBezTo>
                  <a:cubicBezTo>
                    <a:pt x="6787" y="5725"/>
                    <a:pt x="7574" y="4544"/>
                    <a:pt x="7574" y="3236"/>
                  </a:cubicBezTo>
                  <a:cubicBezTo>
                    <a:pt x="7564" y="1446"/>
                    <a:pt x="6118" y="1"/>
                    <a:pt x="4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7"/>
            <p:cNvSpPr/>
            <p:nvPr/>
          </p:nvSpPr>
          <p:spPr>
            <a:xfrm>
              <a:off x="8264199" y="251297"/>
              <a:ext cx="488280" cy="488853"/>
            </a:xfrm>
            <a:custGeom>
              <a:avLst/>
              <a:gdLst/>
              <a:ahLst/>
              <a:cxnLst/>
              <a:rect l="l" t="t" r="r" b="b"/>
              <a:pathLst>
                <a:path w="25551" h="25581" extrusionOk="0">
                  <a:moveTo>
                    <a:pt x="12766" y="1"/>
                  </a:moveTo>
                  <a:cubicBezTo>
                    <a:pt x="10366" y="1"/>
                    <a:pt x="8015" y="669"/>
                    <a:pt x="5980" y="1958"/>
                  </a:cubicBezTo>
                  <a:cubicBezTo>
                    <a:pt x="6019" y="2046"/>
                    <a:pt x="6068" y="2145"/>
                    <a:pt x="6117" y="2243"/>
                  </a:cubicBezTo>
                  <a:cubicBezTo>
                    <a:pt x="8123" y="977"/>
                    <a:pt x="10434" y="315"/>
                    <a:pt x="12778" y="315"/>
                  </a:cubicBezTo>
                  <a:cubicBezTo>
                    <a:pt x="13584" y="315"/>
                    <a:pt x="14393" y="393"/>
                    <a:pt x="15195" y="551"/>
                  </a:cubicBezTo>
                  <a:cubicBezTo>
                    <a:pt x="15185" y="443"/>
                    <a:pt x="15165" y="335"/>
                    <a:pt x="15146" y="217"/>
                  </a:cubicBezTo>
                  <a:cubicBezTo>
                    <a:pt x="14359" y="69"/>
                    <a:pt x="13562" y="1"/>
                    <a:pt x="12766" y="1"/>
                  </a:cubicBezTo>
                  <a:close/>
                  <a:moveTo>
                    <a:pt x="20329" y="2479"/>
                  </a:moveTo>
                  <a:cubicBezTo>
                    <a:pt x="20220" y="2528"/>
                    <a:pt x="20112" y="2577"/>
                    <a:pt x="20014" y="2636"/>
                  </a:cubicBezTo>
                  <a:cubicBezTo>
                    <a:pt x="22699" y="4564"/>
                    <a:pt x="24518" y="7465"/>
                    <a:pt x="25069" y="10730"/>
                  </a:cubicBezTo>
                  <a:cubicBezTo>
                    <a:pt x="25177" y="10691"/>
                    <a:pt x="25275" y="10642"/>
                    <a:pt x="25374" y="10593"/>
                  </a:cubicBezTo>
                  <a:cubicBezTo>
                    <a:pt x="24794" y="7337"/>
                    <a:pt x="22994" y="4436"/>
                    <a:pt x="20329" y="2479"/>
                  </a:cubicBezTo>
                  <a:close/>
                  <a:moveTo>
                    <a:pt x="4170" y="3335"/>
                  </a:moveTo>
                  <a:cubicBezTo>
                    <a:pt x="2026" y="5272"/>
                    <a:pt x="610" y="7878"/>
                    <a:pt x="148" y="10721"/>
                  </a:cubicBezTo>
                  <a:cubicBezTo>
                    <a:pt x="256" y="10730"/>
                    <a:pt x="354" y="10740"/>
                    <a:pt x="462" y="10740"/>
                  </a:cubicBezTo>
                  <a:cubicBezTo>
                    <a:pt x="924" y="7977"/>
                    <a:pt x="2301" y="5449"/>
                    <a:pt x="4376" y="3571"/>
                  </a:cubicBezTo>
                  <a:cubicBezTo>
                    <a:pt x="4308" y="3482"/>
                    <a:pt x="4239" y="3403"/>
                    <a:pt x="4170" y="3335"/>
                  </a:cubicBezTo>
                  <a:close/>
                  <a:moveTo>
                    <a:pt x="25236" y="13130"/>
                  </a:moveTo>
                  <a:cubicBezTo>
                    <a:pt x="25167" y="15854"/>
                    <a:pt x="24194" y="18490"/>
                    <a:pt x="22482" y="20604"/>
                  </a:cubicBezTo>
                  <a:cubicBezTo>
                    <a:pt x="22551" y="20703"/>
                    <a:pt x="22610" y="20791"/>
                    <a:pt x="22669" y="20880"/>
                  </a:cubicBezTo>
                  <a:cubicBezTo>
                    <a:pt x="24459" y="18696"/>
                    <a:pt x="25472" y="15992"/>
                    <a:pt x="25551" y="13179"/>
                  </a:cubicBezTo>
                  <a:cubicBezTo>
                    <a:pt x="25443" y="13160"/>
                    <a:pt x="25344" y="13140"/>
                    <a:pt x="25236" y="13130"/>
                  </a:cubicBezTo>
                  <a:close/>
                  <a:moveTo>
                    <a:pt x="315" y="13563"/>
                  </a:moveTo>
                  <a:cubicBezTo>
                    <a:pt x="207" y="13582"/>
                    <a:pt x="108" y="13592"/>
                    <a:pt x="0" y="13612"/>
                  </a:cubicBezTo>
                  <a:cubicBezTo>
                    <a:pt x="236" y="17172"/>
                    <a:pt x="1937" y="20477"/>
                    <a:pt x="4711" y="22709"/>
                  </a:cubicBezTo>
                  <a:cubicBezTo>
                    <a:pt x="4809" y="22660"/>
                    <a:pt x="4898" y="22591"/>
                    <a:pt x="4976" y="22522"/>
                  </a:cubicBezTo>
                  <a:cubicBezTo>
                    <a:pt x="2223" y="20319"/>
                    <a:pt x="531" y="17074"/>
                    <a:pt x="315" y="13563"/>
                  </a:cubicBezTo>
                  <a:close/>
                  <a:moveTo>
                    <a:pt x="20299" y="22719"/>
                  </a:moveTo>
                  <a:cubicBezTo>
                    <a:pt x="18147" y="24362"/>
                    <a:pt x="15519" y="25256"/>
                    <a:pt x="12810" y="25256"/>
                  </a:cubicBezTo>
                  <a:cubicBezTo>
                    <a:pt x="12795" y="25256"/>
                    <a:pt x="12780" y="25256"/>
                    <a:pt x="12766" y="25256"/>
                  </a:cubicBezTo>
                  <a:cubicBezTo>
                    <a:pt x="11959" y="25256"/>
                    <a:pt x="11143" y="25178"/>
                    <a:pt x="10346" y="25030"/>
                  </a:cubicBezTo>
                  <a:cubicBezTo>
                    <a:pt x="10327" y="25128"/>
                    <a:pt x="10317" y="25237"/>
                    <a:pt x="10307" y="25345"/>
                  </a:cubicBezTo>
                  <a:cubicBezTo>
                    <a:pt x="11113" y="25502"/>
                    <a:pt x="11939" y="25581"/>
                    <a:pt x="12766" y="25581"/>
                  </a:cubicBezTo>
                  <a:cubicBezTo>
                    <a:pt x="15539" y="25581"/>
                    <a:pt x="18234" y="24686"/>
                    <a:pt x="20437" y="23014"/>
                  </a:cubicBezTo>
                  <a:cubicBezTo>
                    <a:pt x="20397" y="22916"/>
                    <a:pt x="20348" y="22827"/>
                    <a:pt x="20309" y="22729"/>
                  </a:cubicBezTo>
                  <a:lnTo>
                    <a:pt x="20299" y="2271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5" name="Google Shape;645;p27"/>
          <p:cNvGrpSpPr/>
          <p:nvPr/>
        </p:nvGrpSpPr>
        <p:grpSpPr>
          <a:xfrm rot="657575">
            <a:off x="5350886" y="4312707"/>
            <a:ext cx="773062" cy="656341"/>
            <a:chOff x="3502275" y="3218775"/>
            <a:chExt cx="1175775" cy="998250"/>
          </a:xfrm>
        </p:grpSpPr>
        <p:sp>
          <p:nvSpPr>
            <p:cNvPr id="646" name="Google Shape;646;p27"/>
            <p:cNvSpPr/>
            <p:nvPr/>
          </p:nvSpPr>
          <p:spPr>
            <a:xfrm>
              <a:off x="3503750" y="3218775"/>
              <a:ext cx="1174300" cy="997175"/>
            </a:xfrm>
            <a:custGeom>
              <a:avLst/>
              <a:gdLst/>
              <a:ahLst/>
              <a:cxnLst/>
              <a:rect l="l" t="t" r="r" b="b"/>
              <a:pathLst>
                <a:path w="46972" h="39887" extrusionOk="0">
                  <a:moveTo>
                    <a:pt x="22449" y="1"/>
                  </a:moveTo>
                  <a:cubicBezTo>
                    <a:pt x="12983" y="1"/>
                    <a:pt x="4766" y="5542"/>
                    <a:pt x="2932" y="13892"/>
                  </a:cubicBezTo>
                  <a:cubicBezTo>
                    <a:pt x="2863" y="14197"/>
                    <a:pt x="2804" y="14492"/>
                    <a:pt x="2755" y="14797"/>
                  </a:cubicBezTo>
                  <a:cubicBezTo>
                    <a:pt x="2518" y="15456"/>
                    <a:pt x="2322" y="16125"/>
                    <a:pt x="2174" y="16803"/>
                  </a:cubicBezTo>
                  <a:cubicBezTo>
                    <a:pt x="1" y="26697"/>
                    <a:pt x="7613" y="36768"/>
                    <a:pt x="19179" y="39305"/>
                  </a:cubicBezTo>
                  <a:cubicBezTo>
                    <a:pt x="20976" y="39698"/>
                    <a:pt x="22764" y="39886"/>
                    <a:pt x="24509" y="39886"/>
                  </a:cubicBezTo>
                  <a:cubicBezTo>
                    <a:pt x="33981" y="39886"/>
                    <a:pt x="42206" y="34345"/>
                    <a:pt x="44041" y="25999"/>
                  </a:cubicBezTo>
                  <a:cubicBezTo>
                    <a:pt x="44110" y="25694"/>
                    <a:pt x="44169" y="25399"/>
                    <a:pt x="44218" y="25094"/>
                  </a:cubicBezTo>
                  <a:cubicBezTo>
                    <a:pt x="44454" y="24435"/>
                    <a:pt x="44651" y="23766"/>
                    <a:pt x="44808" y="23088"/>
                  </a:cubicBezTo>
                  <a:cubicBezTo>
                    <a:pt x="46972" y="13204"/>
                    <a:pt x="39360" y="3123"/>
                    <a:pt x="27794" y="586"/>
                  </a:cubicBezTo>
                  <a:cubicBezTo>
                    <a:pt x="25991" y="190"/>
                    <a:pt x="24199" y="1"/>
                    <a:pt x="22449" y="1"/>
                  </a:cubicBezTo>
                  <a:close/>
                </a:path>
              </a:pathLst>
            </a:custGeom>
            <a:solidFill>
              <a:schemeClr val="accent6"/>
            </a:solidFill>
            <a:ln w="122925" cap="flat" cmpd="sng">
              <a:solidFill>
                <a:schemeClr val="accent6"/>
              </a:solidFill>
              <a:prstDash val="solid"/>
              <a:miter lim="9834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3502275" y="3292450"/>
              <a:ext cx="1155375" cy="924575"/>
            </a:xfrm>
            <a:custGeom>
              <a:avLst/>
              <a:gdLst/>
              <a:ahLst/>
              <a:cxnLst/>
              <a:rect l="l" t="t" r="r" b="b"/>
              <a:pathLst>
                <a:path w="46215" h="36983" extrusionOk="0">
                  <a:moveTo>
                    <a:pt x="21678" y="1"/>
                  </a:moveTo>
                  <a:cubicBezTo>
                    <a:pt x="12210" y="1"/>
                    <a:pt x="4000" y="5547"/>
                    <a:pt x="2174" y="13886"/>
                  </a:cubicBezTo>
                  <a:cubicBezTo>
                    <a:pt x="1" y="23780"/>
                    <a:pt x="7613" y="33850"/>
                    <a:pt x="19169" y="36398"/>
                  </a:cubicBezTo>
                  <a:cubicBezTo>
                    <a:pt x="20971" y="36793"/>
                    <a:pt x="22763" y="36982"/>
                    <a:pt x="24512" y="36982"/>
                  </a:cubicBezTo>
                  <a:cubicBezTo>
                    <a:pt x="33987" y="36982"/>
                    <a:pt x="42206" y="31435"/>
                    <a:pt x="44041" y="23091"/>
                  </a:cubicBezTo>
                  <a:cubicBezTo>
                    <a:pt x="46214" y="13197"/>
                    <a:pt x="38602" y="3127"/>
                    <a:pt x="27037" y="589"/>
                  </a:cubicBezTo>
                  <a:cubicBezTo>
                    <a:pt x="25229" y="191"/>
                    <a:pt x="23432" y="1"/>
                    <a:pt x="216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3520975" y="3219525"/>
              <a:ext cx="1155350" cy="924475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rgbClr val="1F15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3520975" y="3219525"/>
              <a:ext cx="1155350" cy="924475"/>
            </a:xfrm>
            <a:custGeom>
              <a:avLst/>
              <a:gdLst/>
              <a:ahLst/>
              <a:cxnLst/>
              <a:rect l="l" t="t" r="r" b="b"/>
              <a:pathLst>
                <a:path w="46214" h="36979" extrusionOk="0">
                  <a:moveTo>
                    <a:pt x="21697" y="0"/>
                  </a:moveTo>
                  <a:cubicBezTo>
                    <a:pt x="12225" y="0"/>
                    <a:pt x="4008" y="5541"/>
                    <a:pt x="2174" y="13892"/>
                  </a:cubicBezTo>
                  <a:cubicBezTo>
                    <a:pt x="0" y="23776"/>
                    <a:pt x="7612" y="33856"/>
                    <a:pt x="19178" y="36394"/>
                  </a:cubicBezTo>
                  <a:cubicBezTo>
                    <a:pt x="20982" y="36789"/>
                    <a:pt x="22776" y="36979"/>
                    <a:pt x="24527" y="36979"/>
                  </a:cubicBezTo>
                  <a:cubicBezTo>
                    <a:pt x="33999" y="36979"/>
                    <a:pt x="42216" y="31438"/>
                    <a:pt x="44050" y="23087"/>
                  </a:cubicBezTo>
                  <a:cubicBezTo>
                    <a:pt x="46214" y="13203"/>
                    <a:pt x="38602" y="3123"/>
                    <a:pt x="27046" y="585"/>
                  </a:cubicBezTo>
                  <a:cubicBezTo>
                    <a:pt x="25242" y="190"/>
                    <a:pt x="23448" y="0"/>
                    <a:pt x="216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3937225" y="3272500"/>
              <a:ext cx="241475" cy="223800"/>
            </a:xfrm>
            <a:custGeom>
              <a:avLst/>
              <a:gdLst/>
              <a:ahLst/>
              <a:cxnLst/>
              <a:rect l="l" t="t" r="r" b="b"/>
              <a:pathLst>
                <a:path w="9659" h="8952" extrusionOk="0">
                  <a:moveTo>
                    <a:pt x="4683" y="1"/>
                  </a:moveTo>
                  <a:cubicBezTo>
                    <a:pt x="4455" y="1"/>
                    <a:pt x="4234" y="8"/>
                    <a:pt x="4023" y="20"/>
                  </a:cubicBezTo>
                  <a:cubicBezTo>
                    <a:pt x="2184" y="128"/>
                    <a:pt x="69" y="984"/>
                    <a:pt x="10" y="3128"/>
                  </a:cubicBezTo>
                  <a:cubicBezTo>
                    <a:pt x="1" y="3738"/>
                    <a:pt x="119" y="4348"/>
                    <a:pt x="355" y="4918"/>
                  </a:cubicBezTo>
                  <a:cubicBezTo>
                    <a:pt x="394" y="5016"/>
                    <a:pt x="443" y="5115"/>
                    <a:pt x="492" y="5213"/>
                  </a:cubicBezTo>
                  <a:cubicBezTo>
                    <a:pt x="1013" y="6255"/>
                    <a:pt x="1889" y="7121"/>
                    <a:pt x="2853" y="7819"/>
                  </a:cubicBezTo>
                  <a:cubicBezTo>
                    <a:pt x="3541" y="8321"/>
                    <a:pt x="4288" y="8773"/>
                    <a:pt x="5124" y="8911"/>
                  </a:cubicBezTo>
                  <a:cubicBezTo>
                    <a:pt x="5293" y="8938"/>
                    <a:pt x="5460" y="8952"/>
                    <a:pt x="5624" y="8952"/>
                  </a:cubicBezTo>
                  <a:cubicBezTo>
                    <a:pt x="6866" y="8952"/>
                    <a:pt x="7960" y="8195"/>
                    <a:pt x="8655" y="7170"/>
                  </a:cubicBezTo>
                  <a:cubicBezTo>
                    <a:pt x="8891" y="6826"/>
                    <a:pt x="9088" y="6452"/>
                    <a:pt x="9235" y="6069"/>
                  </a:cubicBezTo>
                  <a:cubicBezTo>
                    <a:pt x="9550" y="5252"/>
                    <a:pt x="9658" y="4377"/>
                    <a:pt x="9570" y="3512"/>
                  </a:cubicBezTo>
                  <a:cubicBezTo>
                    <a:pt x="9560" y="3403"/>
                    <a:pt x="9540" y="3295"/>
                    <a:pt x="9521" y="3177"/>
                  </a:cubicBezTo>
                  <a:cubicBezTo>
                    <a:pt x="9412" y="2518"/>
                    <a:pt x="9137" y="1899"/>
                    <a:pt x="8714" y="1377"/>
                  </a:cubicBezTo>
                  <a:cubicBezTo>
                    <a:pt x="7806" y="283"/>
                    <a:pt x="6115" y="1"/>
                    <a:pt x="4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3672925" y="3396275"/>
              <a:ext cx="267525" cy="219150"/>
            </a:xfrm>
            <a:custGeom>
              <a:avLst/>
              <a:gdLst/>
              <a:ahLst/>
              <a:cxnLst/>
              <a:rect l="l" t="t" r="r" b="b"/>
              <a:pathLst>
                <a:path w="10701" h="8766" extrusionOk="0">
                  <a:moveTo>
                    <a:pt x="6357" y="1"/>
                  </a:moveTo>
                  <a:cubicBezTo>
                    <a:pt x="4885" y="1"/>
                    <a:pt x="3406" y="1080"/>
                    <a:pt x="2410" y="2032"/>
                  </a:cubicBezTo>
                  <a:cubicBezTo>
                    <a:pt x="1062" y="3301"/>
                    <a:pt x="0" y="5327"/>
                    <a:pt x="1338" y="6989"/>
                  </a:cubicBezTo>
                  <a:cubicBezTo>
                    <a:pt x="2292" y="8159"/>
                    <a:pt x="3659" y="8641"/>
                    <a:pt x="5095" y="8740"/>
                  </a:cubicBezTo>
                  <a:cubicBezTo>
                    <a:pt x="5203" y="8759"/>
                    <a:pt x="5301" y="8759"/>
                    <a:pt x="5409" y="8759"/>
                  </a:cubicBezTo>
                  <a:cubicBezTo>
                    <a:pt x="5550" y="8763"/>
                    <a:pt x="5689" y="8765"/>
                    <a:pt x="5827" y="8765"/>
                  </a:cubicBezTo>
                  <a:cubicBezTo>
                    <a:pt x="6068" y="8765"/>
                    <a:pt x="6307" y="8758"/>
                    <a:pt x="6550" y="8740"/>
                  </a:cubicBezTo>
                  <a:cubicBezTo>
                    <a:pt x="7386" y="8680"/>
                    <a:pt x="8252" y="8543"/>
                    <a:pt x="8979" y="8110"/>
                  </a:cubicBezTo>
                  <a:cubicBezTo>
                    <a:pt x="10238" y="7353"/>
                    <a:pt x="10700" y="5897"/>
                    <a:pt x="10553" y="4501"/>
                  </a:cubicBezTo>
                  <a:cubicBezTo>
                    <a:pt x="10445" y="3429"/>
                    <a:pt x="10012" y="2416"/>
                    <a:pt x="9323" y="1590"/>
                  </a:cubicBezTo>
                  <a:cubicBezTo>
                    <a:pt x="9255" y="1501"/>
                    <a:pt x="9186" y="1422"/>
                    <a:pt x="9117" y="1354"/>
                  </a:cubicBezTo>
                  <a:cubicBezTo>
                    <a:pt x="8507" y="695"/>
                    <a:pt x="7730" y="193"/>
                    <a:pt x="6865" y="46"/>
                  </a:cubicBezTo>
                  <a:cubicBezTo>
                    <a:pt x="6696" y="15"/>
                    <a:pt x="6527" y="1"/>
                    <a:pt x="63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3693700" y="3683175"/>
              <a:ext cx="296650" cy="243675"/>
            </a:xfrm>
            <a:custGeom>
              <a:avLst/>
              <a:gdLst/>
              <a:ahLst/>
              <a:cxnLst/>
              <a:rect l="l" t="t" r="r" b="b"/>
              <a:pathLst>
                <a:path w="11866" h="9747" extrusionOk="0">
                  <a:moveTo>
                    <a:pt x="5958" y="0"/>
                  </a:moveTo>
                  <a:cubicBezTo>
                    <a:pt x="5441" y="0"/>
                    <a:pt x="4925" y="32"/>
                    <a:pt x="4431" y="106"/>
                  </a:cubicBezTo>
                  <a:cubicBezTo>
                    <a:pt x="4323" y="125"/>
                    <a:pt x="4224" y="135"/>
                    <a:pt x="4116" y="165"/>
                  </a:cubicBezTo>
                  <a:cubicBezTo>
                    <a:pt x="2483" y="470"/>
                    <a:pt x="1136" y="1286"/>
                    <a:pt x="792" y="3056"/>
                  </a:cubicBezTo>
                  <a:cubicBezTo>
                    <a:pt x="1" y="7114"/>
                    <a:pt x="4026" y="9747"/>
                    <a:pt x="6962" y="9747"/>
                  </a:cubicBezTo>
                  <a:cubicBezTo>
                    <a:pt x="7677" y="9747"/>
                    <a:pt x="8326" y="9591"/>
                    <a:pt x="8827" y="9262"/>
                  </a:cubicBezTo>
                  <a:cubicBezTo>
                    <a:pt x="8925" y="9213"/>
                    <a:pt x="9014" y="9144"/>
                    <a:pt x="9092" y="9075"/>
                  </a:cubicBezTo>
                  <a:lnTo>
                    <a:pt x="9112" y="9055"/>
                  </a:lnTo>
                  <a:cubicBezTo>
                    <a:pt x="10607" y="7698"/>
                    <a:pt x="11453" y="5141"/>
                    <a:pt x="11708" y="3214"/>
                  </a:cubicBezTo>
                  <a:cubicBezTo>
                    <a:pt x="11866" y="1896"/>
                    <a:pt x="10981" y="686"/>
                    <a:pt x="9692" y="420"/>
                  </a:cubicBezTo>
                  <a:cubicBezTo>
                    <a:pt x="8643" y="208"/>
                    <a:pt x="7293" y="0"/>
                    <a:pt x="5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7"/>
            <p:cNvSpPr/>
            <p:nvPr/>
          </p:nvSpPr>
          <p:spPr>
            <a:xfrm>
              <a:off x="4051550" y="3806075"/>
              <a:ext cx="278725" cy="279350"/>
            </a:xfrm>
            <a:custGeom>
              <a:avLst/>
              <a:gdLst/>
              <a:ahLst/>
              <a:cxnLst/>
              <a:rect l="l" t="t" r="r" b="b"/>
              <a:pathLst>
                <a:path w="11149" h="11174" extrusionOk="0">
                  <a:moveTo>
                    <a:pt x="5069" y="1"/>
                  </a:moveTo>
                  <a:cubicBezTo>
                    <a:pt x="4314" y="1"/>
                    <a:pt x="3567" y="337"/>
                    <a:pt x="3069" y="973"/>
                  </a:cubicBezTo>
                  <a:cubicBezTo>
                    <a:pt x="1948" y="2389"/>
                    <a:pt x="453" y="4602"/>
                    <a:pt x="148" y="6657"/>
                  </a:cubicBezTo>
                  <a:cubicBezTo>
                    <a:pt x="129" y="6755"/>
                    <a:pt x="109" y="6864"/>
                    <a:pt x="99" y="6972"/>
                  </a:cubicBezTo>
                  <a:cubicBezTo>
                    <a:pt x="1" y="8152"/>
                    <a:pt x="335" y="9263"/>
                    <a:pt x="1417" y="10099"/>
                  </a:cubicBezTo>
                  <a:cubicBezTo>
                    <a:pt x="2392" y="10858"/>
                    <a:pt x="3448" y="11174"/>
                    <a:pt x="4484" y="11174"/>
                  </a:cubicBezTo>
                  <a:cubicBezTo>
                    <a:pt x="7922" y="11174"/>
                    <a:pt x="11149" y="7698"/>
                    <a:pt x="10514" y="5379"/>
                  </a:cubicBezTo>
                  <a:cubicBezTo>
                    <a:pt x="10445" y="5123"/>
                    <a:pt x="10357" y="4877"/>
                    <a:pt x="10249" y="4641"/>
                  </a:cubicBezTo>
                  <a:cubicBezTo>
                    <a:pt x="10209" y="4543"/>
                    <a:pt x="10160" y="4444"/>
                    <a:pt x="10111" y="4346"/>
                  </a:cubicBezTo>
                  <a:cubicBezTo>
                    <a:pt x="9314" y="2772"/>
                    <a:pt x="7790" y="1327"/>
                    <a:pt x="6462" y="422"/>
                  </a:cubicBezTo>
                  <a:cubicBezTo>
                    <a:pt x="6036" y="138"/>
                    <a:pt x="5551" y="1"/>
                    <a:pt x="5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7"/>
            <p:cNvSpPr/>
            <p:nvPr/>
          </p:nvSpPr>
          <p:spPr>
            <a:xfrm>
              <a:off x="4311675" y="3673800"/>
              <a:ext cx="296825" cy="258700"/>
            </a:xfrm>
            <a:custGeom>
              <a:avLst/>
              <a:gdLst/>
              <a:ahLst/>
              <a:cxnLst/>
              <a:rect l="l" t="t" r="r" b="b"/>
              <a:pathLst>
                <a:path w="11873" h="10348" extrusionOk="0">
                  <a:moveTo>
                    <a:pt x="3907" y="1"/>
                  </a:moveTo>
                  <a:cubicBezTo>
                    <a:pt x="2779" y="1"/>
                    <a:pt x="1674" y="332"/>
                    <a:pt x="729" y="963"/>
                  </a:cubicBezTo>
                  <a:cubicBezTo>
                    <a:pt x="424" y="1169"/>
                    <a:pt x="217" y="1504"/>
                    <a:pt x="188" y="1877"/>
                  </a:cubicBezTo>
                  <a:cubicBezTo>
                    <a:pt x="1" y="3874"/>
                    <a:pt x="807" y="5939"/>
                    <a:pt x="1879" y="7522"/>
                  </a:cubicBezTo>
                  <a:cubicBezTo>
                    <a:pt x="1948" y="7621"/>
                    <a:pt x="2007" y="7709"/>
                    <a:pt x="2076" y="7798"/>
                  </a:cubicBezTo>
                  <a:cubicBezTo>
                    <a:pt x="3148" y="9293"/>
                    <a:pt x="4427" y="10306"/>
                    <a:pt x="5233" y="10345"/>
                  </a:cubicBezTo>
                  <a:cubicBezTo>
                    <a:pt x="5267" y="10347"/>
                    <a:pt x="5300" y="10348"/>
                    <a:pt x="5334" y="10348"/>
                  </a:cubicBezTo>
                  <a:cubicBezTo>
                    <a:pt x="8436" y="10348"/>
                    <a:pt x="11873" y="3249"/>
                    <a:pt x="7446" y="953"/>
                  </a:cubicBezTo>
                  <a:cubicBezTo>
                    <a:pt x="6669" y="530"/>
                    <a:pt x="5823" y="245"/>
                    <a:pt x="4958" y="97"/>
                  </a:cubicBezTo>
                  <a:cubicBezTo>
                    <a:pt x="4849" y="78"/>
                    <a:pt x="4741" y="58"/>
                    <a:pt x="4643" y="48"/>
                  </a:cubicBezTo>
                  <a:cubicBezTo>
                    <a:pt x="4397" y="16"/>
                    <a:pt x="4152" y="1"/>
                    <a:pt x="39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7"/>
            <p:cNvSpPr/>
            <p:nvPr/>
          </p:nvSpPr>
          <p:spPr>
            <a:xfrm>
              <a:off x="4234725" y="3403275"/>
              <a:ext cx="267050" cy="221800"/>
            </a:xfrm>
            <a:custGeom>
              <a:avLst/>
              <a:gdLst/>
              <a:ahLst/>
              <a:cxnLst/>
              <a:rect l="l" t="t" r="r" b="b"/>
              <a:pathLst>
                <a:path w="10682" h="8872" extrusionOk="0">
                  <a:moveTo>
                    <a:pt x="3921" y="0"/>
                  </a:moveTo>
                  <a:cubicBezTo>
                    <a:pt x="3507" y="0"/>
                    <a:pt x="3137" y="80"/>
                    <a:pt x="2804" y="218"/>
                  </a:cubicBezTo>
                  <a:cubicBezTo>
                    <a:pt x="2695" y="267"/>
                    <a:pt x="2587" y="316"/>
                    <a:pt x="2489" y="375"/>
                  </a:cubicBezTo>
                  <a:cubicBezTo>
                    <a:pt x="758" y="1369"/>
                    <a:pt x="207" y="4063"/>
                    <a:pt x="50" y="5145"/>
                  </a:cubicBezTo>
                  <a:cubicBezTo>
                    <a:pt x="1" y="5470"/>
                    <a:pt x="50" y="5794"/>
                    <a:pt x="187" y="6079"/>
                  </a:cubicBezTo>
                  <a:cubicBezTo>
                    <a:pt x="1088" y="7838"/>
                    <a:pt x="3336" y="8871"/>
                    <a:pt x="5436" y="8871"/>
                  </a:cubicBezTo>
                  <a:cubicBezTo>
                    <a:pt x="6179" y="8871"/>
                    <a:pt x="6904" y="8742"/>
                    <a:pt x="7544" y="8469"/>
                  </a:cubicBezTo>
                  <a:cubicBezTo>
                    <a:pt x="7652" y="8430"/>
                    <a:pt x="7741" y="8381"/>
                    <a:pt x="7849" y="8332"/>
                  </a:cubicBezTo>
                  <a:cubicBezTo>
                    <a:pt x="7947" y="8282"/>
                    <a:pt x="8045" y="8214"/>
                    <a:pt x="8144" y="8155"/>
                  </a:cubicBezTo>
                  <a:cubicBezTo>
                    <a:pt x="10681" y="6542"/>
                    <a:pt x="9816" y="1733"/>
                    <a:pt x="5174" y="218"/>
                  </a:cubicBezTo>
                  <a:cubicBezTo>
                    <a:pt x="4717" y="67"/>
                    <a:pt x="4301" y="0"/>
                    <a:pt x="3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027700" y="3566800"/>
              <a:ext cx="189350" cy="161850"/>
            </a:xfrm>
            <a:custGeom>
              <a:avLst/>
              <a:gdLst/>
              <a:ahLst/>
              <a:cxnLst/>
              <a:rect l="l" t="t" r="r" b="b"/>
              <a:pathLst>
                <a:path w="7574" h="6474" extrusionOk="0">
                  <a:moveTo>
                    <a:pt x="4328" y="1"/>
                  </a:moveTo>
                  <a:cubicBezTo>
                    <a:pt x="1446" y="1"/>
                    <a:pt x="1" y="3482"/>
                    <a:pt x="2046" y="5528"/>
                  </a:cubicBezTo>
                  <a:cubicBezTo>
                    <a:pt x="2664" y="6146"/>
                    <a:pt x="3492" y="6473"/>
                    <a:pt x="4335" y="6473"/>
                  </a:cubicBezTo>
                  <a:cubicBezTo>
                    <a:pt x="4754" y="6473"/>
                    <a:pt x="5176" y="6393"/>
                    <a:pt x="5577" y="6226"/>
                  </a:cubicBezTo>
                  <a:cubicBezTo>
                    <a:pt x="6787" y="5725"/>
                    <a:pt x="7574" y="4544"/>
                    <a:pt x="7574" y="3236"/>
                  </a:cubicBezTo>
                  <a:cubicBezTo>
                    <a:pt x="7564" y="1446"/>
                    <a:pt x="6118" y="1"/>
                    <a:pt x="43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3796600" y="3346750"/>
              <a:ext cx="638775" cy="639525"/>
            </a:xfrm>
            <a:custGeom>
              <a:avLst/>
              <a:gdLst/>
              <a:ahLst/>
              <a:cxnLst/>
              <a:rect l="l" t="t" r="r" b="b"/>
              <a:pathLst>
                <a:path w="25551" h="25581" extrusionOk="0">
                  <a:moveTo>
                    <a:pt x="12766" y="1"/>
                  </a:moveTo>
                  <a:cubicBezTo>
                    <a:pt x="10366" y="1"/>
                    <a:pt x="8015" y="669"/>
                    <a:pt x="5980" y="1958"/>
                  </a:cubicBezTo>
                  <a:cubicBezTo>
                    <a:pt x="6019" y="2046"/>
                    <a:pt x="6068" y="2145"/>
                    <a:pt x="6117" y="2243"/>
                  </a:cubicBezTo>
                  <a:cubicBezTo>
                    <a:pt x="8123" y="977"/>
                    <a:pt x="10434" y="315"/>
                    <a:pt x="12778" y="315"/>
                  </a:cubicBezTo>
                  <a:cubicBezTo>
                    <a:pt x="13584" y="315"/>
                    <a:pt x="14393" y="393"/>
                    <a:pt x="15195" y="551"/>
                  </a:cubicBezTo>
                  <a:cubicBezTo>
                    <a:pt x="15185" y="443"/>
                    <a:pt x="15165" y="335"/>
                    <a:pt x="15146" y="217"/>
                  </a:cubicBezTo>
                  <a:cubicBezTo>
                    <a:pt x="14359" y="69"/>
                    <a:pt x="13562" y="1"/>
                    <a:pt x="12766" y="1"/>
                  </a:cubicBezTo>
                  <a:close/>
                  <a:moveTo>
                    <a:pt x="20329" y="2479"/>
                  </a:moveTo>
                  <a:cubicBezTo>
                    <a:pt x="20220" y="2528"/>
                    <a:pt x="20112" y="2577"/>
                    <a:pt x="20014" y="2636"/>
                  </a:cubicBezTo>
                  <a:cubicBezTo>
                    <a:pt x="22699" y="4564"/>
                    <a:pt x="24518" y="7465"/>
                    <a:pt x="25069" y="10730"/>
                  </a:cubicBezTo>
                  <a:cubicBezTo>
                    <a:pt x="25177" y="10691"/>
                    <a:pt x="25275" y="10642"/>
                    <a:pt x="25374" y="10593"/>
                  </a:cubicBezTo>
                  <a:cubicBezTo>
                    <a:pt x="24794" y="7337"/>
                    <a:pt x="22994" y="4436"/>
                    <a:pt x="20329" y="2479"/>
                  </a:cubicBezTo>
                  <a:close/>
                  <a:moveTo>
                    <a:pt x="4170" y="3335"/>
                  </a:moveTo>
                  <a:cubicBezTo>
                    <a:pt x="2026" y="5272"/>
                    <a:pt x="610" y="7878"/>
                    <a:pt x="148" y="10721"/>
                  </a:cubicBezTo>
                  <a:cubicBezTo>
                    <a:pt x="256" y="10730"/>
                    <a:pt x="354" y="10740"/>
                    <a:pt x="462" y="10740"/>
                  </a:cubicBezTo>
                  <a:cubicBezTo>
                    <a:pt x="924" y="7977"/>
                    <a:pt x="2301" y="5449"/>
                    <a:pt x="4376" y="3571"/>
                  </a:cubicBezTo>
                  <a:cubicBezTo>
                    <a:pt x="4308" y="3482"/>
                    <a:pt x="4239" y="3403"/>
                    <a:pt x="4170" y="3335"/>
                  </a:cubicBezTo>
                  <a:close/>
                  <a:moveTo>
                    <a:pt x="25236" y="13130"/>
                  </a:moveTo>
                  <a:cubicBezTo>
                    <a:pt x="25167" y="15854"/>
                    <a:pt x="24194" y="18490"/>
                    <a:pt x="22482" y="20604"/>
                  </a:cubicBezTo>
                  <a:cubicBezTo>
                    <a:pt x="22551" y="20703"/>
                    <a:pt x="22610" y="20791"/>
                    <a:pt x="22669" y="20880"/>
                  </a:cubicBezTo>
                  <a:cubicBezTo>
                    <a:pt x="24459" y="18696"/>
                    <a:pt x="25472" y="15992"/>
                    <a:pt x="25551" y="13179"/>
                  </a:cubicBezTo>
                  <a:cubicBezTo>
                    <a:pt x="25443" y="13160"/>
                    <a:pt x="25344" y="13140"/>
                    <a:pt x="25236" y="13130"/>
                  </a:cubicBezTo>
                  <a:close/>
                  <a:moveTo>
                    <a:pt x="315" y="13563"/>
                  </a:moveTo>
                  <a:cubicBezTo>
                    <a:pt x="207" y="13582"/>
                    <a:pt x="108" y="13592"/>
                    <a:pt x="0" y="13612"/>
                  </a:cubicBezTo>
                  <a:cubicBezTo>
                    <a:pt x="236" y="17172"/>
                    <a:pt x="1937" y="20477"/>
                    <a:pt x="4711" y="22709"/>
                  </a:cubicBezTo>
                  <a:cubicBezTo>
                    <a:pt x="4809" y="22660"/>
                    <a:pt x="4898" y="22591"/>
                    <a:pt x="4976" y="22522"/>
                  </a:cubicBezTo>
                  <a:cubicBezTo>
                    <a:pt x="2223" y="20319"/>
                    <a:pt x="531" y="17074"/>
                    <a:pt x="315" y="13563"/>
                  </a:cubicBezTo>
                  <a:close/>
                  <a:moveTo>
                    <a:pt x="20299" y="22719"/>
                  </a:moveTo>
                  <a:cubicBezTo>
                    <a:pt x="18147" y="24362"/>
                    <a:pt x="15519" y="25256"/>
                    <a:pt x="12810" y="25256"/>
                  </a:cubicBezTo>
                  <a:cubicBezTo>
                    <a:pt x="12795" y="25256"/>
                    <a:pt x="12780" y="25256"/>
                    <a:pt x="12766" y="25256"/>
                  </a:cubicBezTo>
                  <a:cubicBezTo>
                    <a:pt x="11959" y="25256"/>
                    <a:pt x="11143" y="25178"/>
                    <a:pt x="10346" y="25030"/>
                  </a:cubicBezTo>
                  <a:cubicBezTo>
                    <a:pt x="10327" y="25128"/>
                    <a:pt x="10317" y="25237"/>
                    <a:pt x="10307" y="25345"/>
                  </a:cubicBezTo>
                  <a:cubicBezTo>
                    <a:pt x="11113" y="25502"/>
                    <a:pt x="11939" y="25581"/>
                    <a:pt x="12766" y="25581"/>
                  </a:cubicBezTo>
                  <a:cubicBezTo>
                    <a:pt x="15539" y="25581"/>
                    <a:pt x="18234" y="24686"/>
                    <a:pt x="20437" y="23014"/>
                  </a:cubicBezTo>
                  <a:cubicBezTo>
                    <a:pt x="20397" y="22916"/>
                    <a:pt x="20348" y="22827"/>
                    <a:pt x="20309" y="22729"/>
                  </a:cubicBezTo>
                  <a:lnTo>
                    <a:pt x="20299" y="2271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6994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ố Già – Chạm đến xúc cảm của đại chúng | ELLE 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1777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4" y="60779"/>
            <a:ext cx="9112191" cy="5081560"/>
          </a:xfrm>
          <a:prstGeom prst="rect">
            <a:avLst/>
          </a:prstGeom>
        </p:spPr>
      </p:pic>
      <p:sp>
        <p:nvSpPr>
          <p:cNvPr id="1069" name="Google Shape;1069;p32"/>
          <p:cNvSpPr txBox="1">
            <a:spLocks noGrp="1"/>
          </p:cNvSpPr>
          <p:nvPr>
            <p:ph type="title"/>
          </p:nvPr>
        </p:nvSpPr>
        <p:spPr>
          <a:xfrm>
            <a:off x="1060654" y="-8716"/>
            <a:ext cx="7704000" cy="692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Bố già (2021)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1072" name="Google Shape;1072;p32"/>
          <p:cNvSpPr txBox="1">
            <a:spLocks noGrp="1"/>
          </p:cNvSpPr>
          <p:nvPr>
            <p:ph type="subTitle" idx="3"/>
          </p:nvPr>
        </p:nvSpPr>
        <p:spPr>
          <a:xfrm>
            <a:off x="155647" y="284115"/>
            <a:ext cx="5525222" cy="48582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just">
              <a:buFontTx/>
              <a:buChar char="-"/>
            </a:pPr>
            <a:endParaRPr lang="en-US" sz="2400" dirty="0"/>
          </a:p>
          <a:p>
            <a:pPr marL="171450" lvl="0" indent="-171450" algn="just">
              <a:buFontTx/>
              <a:buChar char="-"/>
            </a:pPr>
            <a:r>
              <a:rPr lang="vi-VN" sz="2000" dirty="0"/>
              <a:t>Lấy bối cảnh tại </a:t>
            </a:r>
            <a:r>
              <a:rPr lang="vi-VN" sz="2000" dirty="0">
                <a:solidFill>
                  <a:srgbClr val="FF0000"/>
                </a:solidFill>
              </a:rPr>
              <a:t> </a:t>
            </a:r>
            <a:r>
              <a:rPr lang="vi-VN" sz="2000" dirty="0">
                <a:solidFill>
                  <a:schemeClr val="tx2"/>
                </a:solidFill>
              </a:rPr>
              <a:t>Thành phố Hồ Chí Minh</a:t>
            </a:r>
            <a:r>
              <a:rPr lang="vi-VN" sz="2000" dirty="0" smtClean="0"/>
              <a:t>, </a:t>
            </a:r>
            <a:r>
              <a:rPr lang="vi-VN" sz="2000" dirty="0"/>
              <a:t>nội dung phim xoay quanh </a:t>
            </a:r>
            <a:r>
              <a:rPr lang="vi-VN" sz="2000" b="1" dirty="0">
                <a:solidFill>
                  <a:srgbClr val="FF0000"/>
                </a:solidFill>
              </a:rPr>
              <a:t>mối quan hệ </a:t>
            </a:r>
            <a:r>
              <a:rPr lang="vi-VN" sz="2000" dirty="0"/>
              <a:t>giữa </a:t>
            </a:r>
            <a:r>
              <a:rPr lang="vi-VN" sz="2000" b="1" dirty="0">
                <a:solidFill>
                  <a:srgbClr val="FF0000"/>
                </a:solidFill>
              </a:rPr>
              <a:t>ông Sang</a:t>
            </a:r>
            <a:r>
              <a:rPr lang="vi-VN" sz="2000" dirty="0"/>
              <a:t> – một người luôn lo chuyện bao đồng và giúp đỡ người khác – và </a:t>
            </a:r>
            <a:r>
              <a:rPr lang="vi-VN" sz="2000" dirty="0">
                <a:solidFill>
                  <a:srgbClr val="FF0000"/>
                </a:solidFill>
              </a:rPr>
              <a:t>con trai ông</a:t>
            </a:r>
            <a:r>
              <a:rPr lang="vi-VN" sz="2000" dirty="0"/>
              <a:t> là </a:t>
            </a:r>
            <a:r>
              <a:rPr lang="vi-VN" sz="2000" b="1" dirty="0">
                <a:solidFill>
                  <a:srgbClr val="FF0000"/>
                </a:solidFill>
              </a:rPr>
              <a:t>Quắn</a:t>
            </a:r>
            <a:r>
              <a:rPr lang="vi-VN" sz="2000" dirty="0"/>
              <a:t> – một cậu thanh niên kiếm tiền bằng Youtube rất yêu thương ba và em gái – cùng </a:t>
            </a:r>
            <a:r>
              <a:rPr lang="vi-VN" sz="2000" b="1" dirty="0"/>
              <a:t>những rắc rối</a:t>
            </a:r>
            <a:r>
              <a:rPr lang="vi-VN" sz="2000" dirty="0"/>
              <a:t> mà cả hai gặp phải với những người thân trong gia đình mình</a:t>
            </a:r>
            <a:r>
              <a:rPr lang="vi-VN" sz="2000" dirty="0" smtClean="0"/>
              <a:t>.</a:t>
            </a:r>
            <a:endParaRPr lang="en-US" sz="2000" dirty="0" smtClean="0"/>
          </a:p>
          <a:p>
            <a:pPr marL="171450" lvl="0" indent="-171450" algn="just">
              <a:buFontTx/>
              <a:buChar char="-"/>
            </a:pPr>
            <a:endParaRPr lang="en-US" sz="2000" dirty="0" smtClean="0"/>
          </a:p>
          <a:p>
            <a:pPr marL="171450" lvl="0" indent="-171450" algn="just">
              <a:buFontTx/>
              <a:buChar char="-"/>
            </a:pPr>
            <a:r>
              <a:rPr lang="en-US" sz="2000" b="1" dirty="0" smtClean="0"/>
              <a:t>=&gt; </a:t>
            </a:r>
            <a:r>
              <a:rPr lang="en-US" sz="2000" b="1" dirty="0" err="1" smtClean="0"/>
              <a:t>Đánh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giá</a:t>
            </a:r>
            <a:r>
              <a:rPr lang="en-US" sz="2000" b="1" dirty="0" smtClean="0"/>
              <a:t>: </a:t>
            </a:r>
            <a:r>
              <a:rPr lang="en-US" sz="2000" b="1" i="1" dirty="0" smtClean="0">
                <a:solidFill>
                  <a:schemeClr val="tx2"/>
                </a:solidFill>
              </a:rPr>
              <a:t>“</a:t>
            </a:r>
            <a:r>
              <a:rPr lang="en-US" sz="2000" b="1" i="1" dirty="0" err="1" smtClean="0">
                <a:solidFill>
                  <a:schemeClr val="tx2"/>
                </a:solidFill>
              </a:rPr>
              <a:t>Bố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già</a:t>
            </a:r>
            <a:r>
              <a:rPr lang="en-US" sz="2000" b="1" i="1" dirty="0" smtClean="0">
                <a:solidFill>
                  <a:schemeClr val="tx2"/>
                </a:solidFill>
              </a:rPr>
              <a:t>” </a:t>
            </a:r>
            <a:r>
              <a:rPr lang="en-US" sz="2000" b="1" i="1" dirty="0" err="1" smtClean="0">
                <a:solidFill>
                  <a:schemeClr val="tx2"/>
                </a:solidFill>
              </a:rPr>
              <a:t>thật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sự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chạm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đến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hàng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triệu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trái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tim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khán</a:t>
            </a:r>
            <a:r>
              <a:rPr lang="en-US" sz="2000" b="1" i="1" dirty="0" smtClean="0">
                <a:solidFill>
                  <a:schemeClr val="tx2"/>
                </a:solidFill>
              </a:rPr>
              <a:t> </a:t>
            </a:r>
            <a:r>
              <a:rPr lang="en-US" sz="2000" b="1" i="1" dirty="0" err="1" smtClean="0">
                <a:solidFill>
                  <a:schemeClr val="tx2"/>
                </a:solidFill>
              </a:rPr>
              <a:t>giả</a:t>
            </a:r>
            <a:r>
              <a:rPr lang="en-US" sz="2000" b="1" i="1" dirty="0" smtClean="0">
                <a:solidFill>
                  <a:schemeClr val="tx2"/>
                </a:solidFill>
              </a:rPr>
              <a:t>.</a:t>
            </a:r>
            <a:endParaRPr lang="en-US" sz="2000" dirty="0">
              <a:solidFill>
                <a:schemeClr val="tx2"/>
              </a:solidFill>
            </a:endParaRPr>
          </a:p>
          <a:p>
            <a:pPr marL="171450" lvl="0" indent="-171450" algn="just">
              <a:buFontTx/>
              <a:buChar char="-"/>
            </a:pPr>
            <a:endParaRPr lang="en-US" sz="2000" dirty="0" smtClean="0"/>
          </a:p>
          <a:p>
            <a:pPr marL="171450" lvl="0" indent="-171450" algn="just">
              <a:buFontTx/>
              <a:buChar char="-"/>
            </a:pPr>
            <a:endParaRPr sz="2000" dirty="0"/>
          </a:p>
        </p:txBody>
      </p:sp>
      <p:grpSp>
        <p:nvGrpSpPr>
          <p:cNvPr id="1074" name="Google Shape;1074;p32"/>
          <p:cNvGrpSpPr/>
          <p:nvPr/>
        </p:nvGrpSpPr>
        <p:grpSpPr>
          <a:xfrm rot="452190">
            <a:off x="9489650" y="1758460"/>
            <a:ext cx="1880150" cy="1410744"/>
            <a:chOff x="6833425" y="231725"/>
            <a:chExt cx="1950919" cy="1463845"/>
          </a:xfrm>
        </p:grpSpPr>
        <p:sp>
          <p:nvSpPr>
            <p:cNvPr id="1075" name="Google Shape;1075;p32"/>
            <p:cNvSpPr/>
            <p:nvPr/>
          </p:nvSpPr>
          <p:spPr>
            <a:xfrm>
              <a:off x="6833425" y="231725"/>
              <a:ext cx="1950919" cy="1463845"/>
            </a:xfrm>
            <a:custGeom>
              <a:avLst/>
              <a:gdLst/>
              <a:ahLst/>
              <a:cxnLst/>
              <a:rect l="l" t="t" r="r" b="b"/>
              <a:pathLst>
                <a:path w="56532" h="42418" extrusionOk="0">
                  <a:moveTo>
                    <a:pt x="25856" y="1"/>
                  </a:moveTo>
                  <a:cubicBezTo>
                    <a:pt x="25011" y="1"/>
                    <a:pt x="24155" y="50"/>
                    <a:pt x="23319" y="129"/>
                  </a:cubicBezTo>
                  <a:cubicBezTo>
                    <a:pt x="17644" y="689"/>
                    <a:pt x="12314" y="3089"/>
                    <a:pt x="8124" y="6964"/>
                  </a:cubicBezTo>
                  <a:lnTo>
                    <a:pt x="1869" y="9983"/>
                  </a:lnTo>
                  <a:cubicBezTo>
                    <a:pt x="1358" y="10052"/>
                    <a:pt x="905" y="10386"/>
                    <a:pt x="689" y="10858"/>
                  </a:cubicBezTo>
                  <a:cubicBezTo>
                    <a:pt x="424" y="11439"/>
                    <a:pt x="542" y="12117"/>
                    <a:pt x="974" y="12570"/>
                  </a:cubicBezTo>
                  <a:lnTo>
                    <a:pt x="1505" y="13661"/>
                  </a:lnTo>
                  <a:cubicBezTo>
                    <a:pt x="1545" y="13986"/>
                    <a:pt x="1692" y="14291"/>
                    <a:pt x="1918" y="14527"/>
                  </a:cubicBezTo>
                  <a:lnTo>
                    <a:pt x="2253" y="15205"/>
                  </a:lnTo>
                  <a:cubicBezTo>
                    <a:pt x="1053" y="17910"/>
                    <a:pt x="345" y="20811"/>
                    <a:pt x="168" y="23771"/>
                  </a:cubicBezTo>
                  <a:cubicBezTo>
                    <a:pt x="1" y="26437"/>
                    <a:pt x="306" y="28826"/>
                    <a:pt x="1053" y="30882"/>
                  </a:cubicBezTo>
                  <a:cubicBezTo>
                    <a:pt x="2223" y="34078"/>
                    <a:pt x="4712" y="36970"/>
                    <a:pt x="8065" y="39025"/>
                  </a:cubicBezTo>
                  <a:cubicBezTo>
                    <a:pt x="10553" y="40540"/>
                    <a:pt x="13042" y="41336"/>
                    <a:pt x="15461" y="41385"/>
                  </a:cubicBezTo>
                  <a:lnTo>
                    <a:pt x="15726" y="41385"/>
                  </a:lnTo>
                  <a:cubicBezTo>
                    <a:pt x="17811" y="41385"/>
                    <a:pt x="19778" y="40844"/>
                    <a:pt x="21440" y="40313"/>
                  </a:cubicBezTo>
                  <a:cubicBezTo>
                    <a:pt x="22021" y="40127"/>
                    <a:pt x="22601" y="39930"/>
                    <a:pt x="23171" y="39733"/>
                  </a:cubicBezTo>
                  <a:cubicBezTo>
                    <a:pt x="25374" y="38986"/>
                    <a:pt x="27459" y="38278"/>
                    <a:pt x="29505" y="38278"/>
                  </a:cubicBezTo>
                  <a:cubicBezTo>
                    <a:pt x="29547" y="38277"/>
                    <a:pt x="29588" y="38276"/>
                    <a:pt x="29630" y="38276"/>
                  </a:cubicBezTo>
                  <a:cubicBezTo>
                    <a:pt x="30080" y="38276"/>
                    <a:pt x="30530" y="38324"/>
                    <a:pt x="30980" y="38405"/>
                  </a:cubicBezTo>
                  <a:cubicBezTo>
                    <a:pt x="32101" y="38632"/>
                    <a:pt x="33173" y="39104"/>
                    <a:pt x="34442" y="39763"/>
                  </a:cubicBezTo>
                  <a:lnTo>
                    <a:pt x="35199" y="40156"/>
                  </a:lnTo>
                  <a:cubicBezTo>
                    <a:pt x="36507" y="40844"/>
                    <a:pt x="37835" y="41543"/>
                    <a:pt x="39330" y="41975"/>
                  </a:cubicBezTo>
                  <a:cubicBezTo>
                    <a:pt x="40363" y="42270"/>
                    <a:pt x="41435" y="42418"/>
                    <a:pt x="42507" y="42418"/>
                  </a:cubicBezTo>
                  <a:lnTo>
                    <a:pt x="42507" y="42408"/>
                  </a:lnTo>
                  <a:cubicBezTo>
                    <a:pt x="43667" y="42408"/>
                    <a:pt x="44828" y="42231"/>
                    <a:pt x="45939" y="41897"/>
                  </a:cubicBezTo>
                  <a:lnTo>
                    <a:pt x="45968" y="41887"/>
                  </a:lnTo>
                  <a:cubicBezTo>
                    <a:pt x="46637" y="41690"/>
                    <a:pt x="47277" y="41425"/>
                    <a:pt x="47896" y="41100"/>
                  </a:cubicBezTo>
                  <a:cubicBezTo>
                    <a:pt x="52263" y="38838"/>
                    <a:pt x="54377" y="33822"/>
                    <a:pt x="55075" y="31767"/>
                  </a:cubicBezTo>
                  <a:cubicBezTo>
                    <a:pt x="56531" y="27548"/>
                    <a:pt x="56285" y="22955"/>
                    <a:pt x="54367" y="18490"/>
                  </a:cubicBezTo>
                  <a:cubicBezTo>
                    <a:pt x="51879" y="12697"/>
                    <a:pt x="46667" y="7249"/>
                    <a:pt x="40412" y="3905"/>
                  </a:cubicBezTo>
                  <a:cubicBezTo>
                    <a:pt x="35583" y="1319"/>
                    <a:pt x="30685" y="1"/>
                    <a:pt x="25856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6885017" y="278934"/>
              <a:ext cx="1852117" cy="1353310"/>
            </a:xfrm>
            <a:custGeom>
              <a:avLst/>
              <a:gdLst/>
              <a:ahLst/>
              <a:cxnLst/>
              <a:rect l="l" t="t" r="r" b="b"/>
              <a:pathLst>
                <a:path w="53669" h="39215" extrusionOk="0">
                  <a:moveTo>
                    <a:pt x="24374" y="1"/>
                  </a:moveTo>
                  <a:cubicBezTo>
                    <a:pt x="23580" y="1"/>
                    <a:pt x="22782" y="39"/>
                    <a:pt x="21981" y="118"/>
                  </a:cubicBezTo>
                  <a:cubicBezTo>
                    <a:pt x="16543" y="649"/>
                    <a:pt x="11438" y="2970"/>
                    <a:pt x="7475" y="6727"/>
                  </a:cubicBezTo>
                  <a:cubicBezTo>
                    <a:pt x="7229" y="6953"/>
                    <a:pt x="6983" y="7199"/>
                    <a:pt x="6747" y="7445"/>
                  </a:cubicBezTo>
                  <a:cubicBezTo>
                    <a:pt x="6590" y="7602"/>
                    <a:pt x="6442" y="7750"/>
                    <a:pt x="6305" y="7917"/>
                  </a:cubicBezTo>
                  <a:cubicBezTo>
                    <a:pt x="5951" y="8300"/>
                    <a:pt x="5606" y="8694"/>
                    <a:pt x="5282" y="9107"/>
                  </a:cubicBezTo>
                  <a:cubicBezTo>
                    <a:pt x="5144" y="9264"/>
                    <a:pt x="5016" y="9431"/>
                    <a:pt x="4888" y="9599"/>
                  </a:cubicBezTo>
                  <a:cubicBezTo>
                    <a:pt x="4623" y="9943"/>
                    <a:pt x="4367" y="10297"/>
                    <a:pt x="4121" y="10670"/>
                  </a:cubicBezTo>
                  <a:cubicBezTo>
                    <a:pt x="4062" y="10759"/>
                    <a:pt x="4003" y="10838"/>
                    <a:pt x="3944" y="10926"/>
                  </a:cubicBezTo>
                  <a:cubicBezTo>
                    <a:pt x="3580" y="11477"/>
                    <a:pt x="3236" y="12047"/>
                    <a:pt x="2921" y="12637"/>
                  </a:cubicBezTo>
                  <a:cubicBezTo>
                    <a:pt x="2833" y="12805"/>
                    <a:pt x="2744" y="12972"/>
                    <a:pt x="2646" y="13159"/>
                  </a:cubicBezTo>
                  <a:cubicBezTo>
                    <a:pt x="2558" y="13346"/>
                    <a:pt x="2459" y="13542"/>
                    <a:pt x="2371" y="13729"/>
                  </a:cubicBezTo>
                  <a:cubicBezTo>
                    <a:pt x="1073" y="16443"/>
                    <a:pt x="315" y="19394"/>
                    <a:pt x="128" y="22394"/>
                  </a:cubicBezTo>
                  <a:cubicBezTo>
                    <a:pt x="1" y="24596"/>
                    <a:pt x="168" y="26839"/>
                    <a:pt x="925" y="28914"/>
                  </a:cubicBezTo>
                  <a:cubicBezTo>
                    <a:pt x="2076" y="32041"/>
                    <a:pt x="4495" y="34579"/>
                    <a:pt x="7337" y="36319"/>
                  </a:cubicBezTo>
                  <a:cubicBezTo>
                    <a:pt x="9353" y="37549"/>
                    <a:pt x="11645" y="38424"/>
                    <a:pt x="14005" y="38473"/>
                  </a:cubicBezTo>
                  <a:cubicBezTo>
                    <a:pt x="14080" y="38475"/>
                    <a:pt x="14154" y="38476"/>
                    <a:pt x="14228" y="38476"/>
                  </a:cubicBezTo>
                  <a:cubicBezTo>
                    <a:pt x="16020" y="38476"/>
                    <a:pt x="17775" y="38027"/>
                    <a:pt x="19513" y="37470"/>
                  </a:cubicBezTo>
                  <a:cubicBezTo>
                    <a:pt x="22173" y="36621"/>
                    <a:pt x="25638" y="33212"/>
                    <a:pt x="28554" y="33212"/>
                  </a:cubicBezTo>
                  <a:cubicBezTo>
                    <a:pt x="28679" y="33212"/>
                    <a:pt x="28802" y="33219"/>
                    <a:pt x="28925" y="33231"/>
                  </a:cubicBezTo>
                  <a:cubicBezTo>
                    <a:pt x="31688" y="33526"/>
                    <a:pt x="33990" y="34382"/>
                    <a:pt x="36458" y="35543"/>
                  </a:cubicBezTo>
                  <a:cubicBezTo>
                    <a:pt x="38696" y="36597"/>
                    <a:pt x="40721" y="39215"/>
                    <a:pt x="43048" y="39215"/>
                  </a:cubicBezTo>
                  <a:cubicBezTo>
                    <a:pt x="43369" y="39215"/>
                    <a:pt x="43697" y="39165"/>
                    <a:pt x="44031" y="39054"/>
                  </a:cubicBezTo>
                  <a:lnTo>
                    <a:pt x="44051" y="39054"/>
                  </a:lnTo>
                  <a:cubicBezTo>
                    <a:pt x="44631" y="38877"/>
                    <a:pt x="45201" y="38640"/>
                    <a:pt x="45742" y="38365"/>
                  </a:cubicBezTo>
                  <a:cubicBezTo>
                    <a:pt x="48879" y="36733"/>
                    <a:pt x="51092" y="33123"/>
                    <a:pt x="52223" y="29838"/>
                  </a:cubicBezTo>
                  <a:cubicBezTo>
                    <a:pt x="53669" y="25639"/>
                    <a:pt x="53197" y="21449"/>
                    <a:pt x="51555" y="17604"/>
                  </a:cubicBezTo>
                  <a:cubicBezTo>
                    <a:pt x="49007" y="11693"/>
                    <a:pt x="43687" y="6628"/>
                    <a:pt x="38248" y="3727"/>
                  </a:cubicBezTo>
                  <a:cubicBezTo>
                    <a:pt x="33954" y="1428"/>
                    <a:pt x="29232" y="1"/>
                    <a:pt x="243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7714834" y="361756"/>
              <a:ext cx="285812" cy="266072"/>
            </a:xfrm>
            <a:custGeom>
              <a:avLst/>
              <a:gdLst/>
              <a:ahLst/>
              <a:cxnLst/>
              <a:rect l="l" t="t" r="r" b="b"/>
              <a:pathLst>
                <a:path w="8282" h="7710" extrusionOk="0">
                  <a:moveTo>
                    <a:pt x="4140" y="0"/>
                  </a:moveTo>
                  <a:cubicBezTo>
                    <a:pt x="2285" y="0"/>
                    <a:pt x="646" y="1346"/>
                    <a:pt x="345" y="3245"/>
                  </a:cubicBezTo>
                  <a:cubicBezTo>
                    <a:pt x="1" y="5340"/>
                    <a:pt x="1436" y="7317"/>
                    <a:pt x="3531" y="7661"/>
                  </a:cubicBezTo>
                  <a:cubicBezTo>
                    <a:pt x="3737" y="7693"/>
                    <a:pt x="3942" y="7709"/>
                    <a:pt x="4144" y="7709"/>
                  </a:cubicBezTo>
                  <a:cubicBezTo>
                    <a:pt x="6007" y="7709"/>
                    <a:pt x="7645" y="6363"/>
                    <a:pt x="7947" y="4464"/>
                  </a:cubicBezTo>
                  <a:cubicBezTo>
                    <a:pt x="8282" y="2370"/>
                    <a:pt x="6855" y="393"/>
                    <a:pt x="4751" y="49"/>
                  </a:cubicBezTo>
                  <a:cubicBezTo>
                    <a:pt x="4546" y="16"/>
                    <a:pt x="4342" y="0"/>
                    <a:pt x="4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2"/>
            <p:cNvSpPr/>
            <p:nvPr/>
          </p:nvSpPr>
          <p:spPr>
            <a:xfrm>
              <a:off x="8381075" y="1029372"/>
              <a:ext cx="286813" cy="266003"/>
            </a:xfrm>
            <a:custGeom>
              <a:avLst/>
              <a:gdLst/>
              <a:ahLst/>
              <a:cxnLst/>
              <a:rect l="l" t="t" r="r" b="b"/>
              <a:pathLst>
                <a:path w="8311" h="7708" extrusionOk="0">
                  <a:moveTo>
                    <a:pt x="4154" y="0"/>
                  </a:moveTo>
                  <a:cubicBezTo>
                    <a:pt x="3936" y="0"/>
                    <a:pt x="3714" y="19"/>
                    <a:pt x="3492" y="57"/>
                  </a:cubicBezTo>
                  <a:cubicBezTo>
                    <a:pt x="1397" y="421"/>
                    <a:pt x="0" y="2418"/>
                    <a:pt x="364" y="4513"/>
                  </a:cubicBezTo>
                  <a:cubicBezTo>
                    <a:pt x="689" y="6385"/>
                    <a:pt x="2319" y="7707"/>
                    <a:pt x="4157" y="7707"/>
                  </a:cubicBezTo>
                  <a:cubicBezTo>
                    <a:pt x="4375" y="7707"/>
                    <a:pt x="4597" y="7688"/>
                    <a:pt x="4819" y="7650"/>
                  </a:cubicBezTo>
                  <a:cubicBezTo>
                    <a:pt x="6914" y="7286"/>
                    <a:pt x="8311" y="5289"/>
                    <a:pt x="7947" y="3195"/>
                  </a:cubicBezTo>
                  <a:cubicBezTo>
                    <a:pt x="7622" y="1322"/>
                    <a:pt x="5992" y="0"/>
                    <a:pt x="41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2"/>
            <p:cNvSpPr/>
            <p:nvPr/>
          </p:nvSpPr>
          <p:spPr>
            <a:xfrm>
              <a:off x="7095767" y="1215894"/>
              <a:ext cx="285812" cy="265831"/>
            </a:xfrm>
            <a:custGeom>
              <a:avLst/>
              <a:gdLst/>
              <a:ahLst/>
              <a:cxnLst/>
              <a:rect l="l" t="t" r="r" b="b"/>
              <a:pathLst>
                <a:path w="8282" h="7703" extrusionOk="0">
                  <a:moveTo>
                    <a:pt x="4154" y="1"/>
                  </a:moveTo>
                  <a:cubicBezTo>
                    <a:pt x="3949" y="1"/>
                    <a:pt x="3741" y="17"/>
                    <a:pt x="3532" y="52"/>
                  </a:cubicBezTo>
                  <a:cubicBezTo>
                    <a:pt x="1427" y="386"/>
                    <a:pt x="1" y="2363"/>
                    <a:pt x="335" y="4458"/>
                  </a:cubicBezTo>
                  <a:cubicBezTo>
                    <a:pt x="646" y="6356"/>
                    <a:pt x="2277" y="7703"/>
                    <a:pt x="4138" y="7703"/>
                  </a:cubicBezTo>
                  <a:cubicBezTo>
                    <a:pt x="4340" y="7703"/>
                    <a:pt x="4545" y="7687"/>
                    <a:pt x="4751" y="7654"/>
                  </a:cubicBezTo>
                  <a:cubicBezTo>
                    <a:pt x="6856" y="7320"/>
                    <a:pt x="8282" y="5343"/>
                    <a:pt x="7947" y="3238"/>
                  </a:cubicBezTo>
                  <a:cubicBezTo>
                    <a:pt x="7638" y="1352"/>
                    <a:pt x="6005" y="1"/>
                    <a:pt x="4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6905377" y="294532"/>
              <a:ext cx="921831" cy="821718"/>
            </a:xfrm>
            <a:custGeom>
              <a:avLst/>
              <a:gdLst/>
              <a:ahLst/>
              <a:cxnLst/>
              <a:rect l="l" t="t" r="r" b="b"/>
              <a:pathLst>
                <a:path w="26712" h="23811" extrusionOk="0">
                  <a:moveTo>
                    <a:pt x="19837" y="0"/>
                  </a:moveTo>
                  <a:lnTo>
                    <a:pt x="18215" y="787"/>
                  </a:lnTo>
                  <a:lnTo>
                    <a:pt x="18284" y="1151"/>
                  </a:lnTo>
                  <a:lnTo>
                    <a:pt x="18284" y="1151"/>
                  </a:lnTo>
                  <a:lnTo>
                    <a:pt x="17497" y="1141"/>
                  </a:lnTo>
                  <a:lnTo>
                    <a:pt x="15726" y="1997"/>
                  </a:lnTo>
                  <a:lnTo>
                    <a:pt x="15667" y="2282"/>
                  </a:lnTo>
                  <a:lnTo>
                    <a:pt x="15009" y="2341"/>
                  </a:lnTo>
                  <a:lnTo>
                    <a:pt x="13228" y="3196"/>
                  </a:lnTo>
                  <a:lnTo>
                    <a:pt x="13160" y="3511"/>
                  </a:lnTo>
                  <a:lnTo>
                    <a:pt x="12520" y="3541"/>
                  </a:lnTo>
                  <a:lnTo>
                    <a:pt x="10740" y="4406"/>
                  </a:lnTo>
                  <a:lnTo>
                    <a:pt x="10809" y="4662"/>
                  </a:lnTo>
                  <a:lnTo>
                    <a:pt x="10022" y="4750"/>
                  </a:lnTo>
                  <a:lnTo>
                    <a:pt x="8252" y="5606"/>
                  </a:lnTo>
                  <a:lnTo>
                    <a:pt x="8321" y="5950"/>
                  </a:lnTo>
                  <a:lnTo>
                    <a:pt x="7534" y="5950"/>
                  </a:lnTo>
                  <a:lnTo>
                    <a:pt x="5764" y="6806"/>
                  </a:lnTo>
                  <a:lnTo>
                    <a:pt x="5715" y="7130"/>
                  </a:lnTo>
                  <a:lnTo>
                    <a:pt x="5046" y="7160"/>
                  </a:lnTo>
                  <a:lnTo>
                    <a:pt x="3266" y="8016"/>
                  </a:lnTo>
                  <a:lnTo>
                    <a:pt x="3167" y="8320"/>
                  </a:lnTo>
                  <a:lnTo>
                    <a:pt x="2548" y="8360"/>
                  </a:lnTo>
                  <a:lnTo>
                    <a:pt x="1" y="9589"/>
                  </a:lnTo>
                  <a:lnTo>
                    <a:pt x="6865" y="23810"/>
                  </a:lnTo>
                  <a:lnTo>
                    <a:pt x="26712" y="14221"/>
                  </a:lnTo>
                  <a:lnTo>
                    <a:pt x="198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6934227" y="361273"/>
              <a:ext cx="689510" cy="334436"/>
            </a:xfrm>
            <a:custGeom>
              <a:avLst/>
              <a:gdLst/>
              <a:ahLst/>
              <a:cxnLst/>
              <a:rect l="l" t="t" r="r" b="b"/>
              <a:pathLst>
                <a:path w="19980" h="9691" extrusionOk="0">
                  <a:moveTo>
                    <a:pt x="19871" y="0"/>
                  </a:moveTo>
                  <a:cubicBezTo>
                    <a:pt x="19857" y="0"/>
                    <a:pt x="19843" y="4"/>
                    <a:pt x="19828" y="13"/>
                  </a:cubicBezTo>
                  <a:lnTo>
                    <a:pt x="79" y="9553"/>
                  </a:lnTo>
                  <a:cubicBezTo>
                    <a:pt x="1" y="9583"/>
                    <a:pt x="30" y="9691"/>
                    <a:pt x="109" y="9691"/>
                  </a:cubicBezTo>
                  <a:lnTo>
                    <a:pt x="148" y="9691"/>
                  </a:lnTo>
                  <a:lnTo>
                    <a:pt x="19896" y="151"/>
                  </a:lnTo>
                  <a:cubicBezTo>
                    <a:pt x="19979" y="118"/>
                    <a:pt x="19943" y="0"/>
                    <a:pt x="19871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2"/>
            <p:cNvSpPr/>
            <p:nvPr/>
          </p:nvSpPr>
          <p:spPr>
            <a:xfrm>
              <a:off x="6901995" y="429808"/>
              <a:ext cx="760083" cy="336852"/>
            </a:xfrm>
            <a:custGeom>
              <a:avLst/>
              <a:gdLst/>
              <a:ahLst/>
              <a:cxnLst/>
              <a:rect l="l" t="t" r="r" b="b"/>
              <a:pathLst>
                <a:path w="22025" h="9761" extrusionOk="0">
                  <a:moveTo>
                    <a:pt x="21916" y="1"/>
                  </a:moveTo>
                  <a:cubicBezTo>
                    <a:pt x="21903" y="1"/>
                    <a:pt x="21888" y="5"/>
                    <a:pt x="21873" y="14"/>
                  </a:cubicBezTo>
                  <a:lnTo>
                    <a:pt x="2144" y="9544"/>
                  </a:lnTo>
                  <a:lnTo>
                    <a:pt x="2744" y="6879"/>
                  </a:lnTo>
                  <a:cubicBezTo>
                    <a:pt x="2744" y="6839"/>
                    <a:pt x="2725" y="6800"/>
                    <a:pt x="2695" y="6790"/>
                  </a:cubicBezTo>
                  <a:lnTo>
                    <a:pt x="128" y="5600"/>
                  </a:lnTo>
                  <a:cubicBezTo>
                    <a:pt x="118" y="5595"/>
                    <a:pt x="106" y="5593"/>
                    <a:pt x="95" y="5593"/>
                  </a:cubicBezTo>
                  <a:cubicBezTo>
                    <a:pt x="65" y="5593"/>
                    <a:pt x="34" y="5611"/>
                    <a:pt x="20" y="5640"/>
                  </a:cubicBezTo>
                  <a:cubicBezTo>
                    <a:pt x="0" y="5679"/>
                    <a:pt x="20" y="5728"/>
                    <a:pt x="59" y="5748"/>
                  </a:cubicBezTo>
                  <a:lnTo>
                    <a:pt x="2577" y="6898"/>
                  </a:lnTo>
                  <a:lnTo>
                    <a:pt x="1957" y="9672"/>
                  </a:lnTo>
                  <a:cubicBezTo>
                    <a:pt x="1948" y="9721"/>
                    <a:pt x="1987" y="9760"/>
                    <a:pt x="2036" y="9760"/>
                  </a:cubicBezTo>
                  <a:lnTo>
                    <a:pt x="2066" y="9760"/>
                  </a:lnTo>
                  <a:lnTo>
                    <a:pt x="21942" y="152"/>
                  </a:lnTo>
                  <a:cubicBezTo>
                    <a:pt x="22025" y="119"/>
                    <a:pt x="21989" y="1"/>
                    <a:pt x="21916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>
              <a:off x="6993273" y="571124"/>
              <a:ext cx="113400" cy="140870"/>
            </a:xfrm>
            <a:custGeom>
              <a:avLst/>
              <a:gdLst/>
              <a:ahLst/>
              <a:cxnLst/>
              <a:rect l="l" t="t" r="r" b="b"/>
              <a:pathLst>
                <a:path w="3286" h="4082" extrusionOk="0">
                  <a:moveTo>
                    <a:pt x="719" y="1"/>
                  </a:moveTo>
                  <a:lnTo>
                    <a:pt x="1" y="345"/>
                  </a:lnTo>
                  <a:lnTo>
                    <a:pt x="2656" y="1535"/>
                  </a:lnTo>
                  <a:lnTo>
                    <a:pt x="2519" y="4082"/>
                  </a:lnTo>
                  <a:lnTo>
                    <a:pt x="3148" y="3777"/>
                  </a:lnTo>
                  <a:lnTo>
                    <a:pt x="3286" y="1141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7079478" y="529367"/>
              <a:ext cx="113055" cy="140904"/>
            </a:xfrm>
            <a:custGeom>
              <a:avLst/>
              <a:gdLst/>
              <a:ahLst/>
              <a:cxnLst/>
              <a:rect l="l" t="t" r="r" b="b"/>
              <a:pathLst>
                <a:path w="3276" h="4083" extrusionOk="0">
                  <a:moveTo>
                    <a:pt x="719" y="1"/>
                  </a:moveTo>
                  <a:lnTo>
                    <a:pt x="1" y="355"/>
                  </a:lnTo>
                  <a:lnTo>
                    <a:pt x="2646" y="1535"/>
                  </a:lnTo>
                  <a:lnTo>
                    <a:pt x="2509" y="4082"/>
                  </a:lnTo>
                  <a:lnTo>
                    <a:pt x="3138" y="3787"/>
                  </a:lnTo>
                  <a:lnTo>
                    <a:pt x="3276" y="1152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7165372" y="487956"/>
              <a:ext cx="113055" cy="140904"/>
            </a:xfrm>
            <a:custGeom>
              <a:avLst/>
              <a:gdLst/>
              <a:ahLst/>
              <a:cxnLst/>
              <a:rect l="l" t="t" r="r" b="b"/>
              <a:pathLst>
                <a:path w="3276" h="4083" extrusionOk="0">
                  <a:moveTo>
                    <a:pt x="718" y="1"/>
                  </a:moveTo>
                  <a:lnTo>
                    <a:pt x="0" y="345"/>
                  </a:lnTo>
                  <a:lnTo>
                    <a:pt x="2646" y="1535"/>
                  </a:lnTo>
                  <a:lnTo>
                    <a:pt x="2518" y="4082"/>
                  </a:lnTo>
                  <a:lnTo>
                    <a:pt x="3137" y="3778"/>
                  </a:lnTo>
                  <a:lnTo>
                    <a:pt x="3275" y="1152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>
              <a:off x="7251232" y="446580"/>
              <a:ext cx="113400" cy="140870"/>
            </a:xfrm>
            <a:custGeom>
              <a:avLst/>
              <a:gdLst/>
              <a:ahLst/>
              <a:cxnLst/>
              <a:rect l="l" t="t" r="r" b="b"/>
              <a:pathLst>
                <a:path w="3286" h="4082" extrusionOk="0">
                  <a:moveTo>
                    <a:pt x="718" y="0"/>
                  </a:moveTo>
                  <a:lnTo>
                    <a:pt x="0" y="344"/>
                  </a:lnTo>
                  <a:lnTo>
                    <a:pt x="2656" y="1534"/>
                  </a:lnTo>
                  <a:lnTo>
                    <a:pt x="2518" y="4082"/>
                  </a:lnTo>
                  <a:lnTo>
                    <a:pt x="3138" y="3777"/>
                  </a:lnTo>
                  <a:lnTo>
                    <a:pt x="3285" y="1141"/>
                  </a:lnTo>
                  <a:lnTo>
                    <a:pt x="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>
              <a:off x="7337437" y="404823"/>
              <a:ext cx="113055" cy="140870"/>
            </a:xfrm>
            <a:custGeom>
              <a:avLst/>
              <a:gdLst/>
              <a:ahLst/>
              <a:cxnLst/>
              <a:rect l="l" t="t" r="r" b="b"/>
              <a:pathLst>
                <a:path w="3276" h="4082" extrusionOk="0">
                  <a:moveTo>
                    <a:pt x="708" y="0"/>
                  </a:moveTo>
                  <a:lnTo>
                    <a:pt x="0" y="345"/>
                  </a:lnTo>
                  <a:lnTo>
                    <a:pt x="2646" y="1535"/>
                  </a:lnTo>
                  <a:lnTo>
                    <a:pt x="2508" y="4082"/>
                  </a:lnTo>
                  <a:lnTo>
                    <a:pt x="3138" y="3777"/>
                  </a:lnTo>
                  <a:lnTo>
                    <a:pt x="3275" y="1151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7423297" y="363412"/>
              <a:ext cx="113055" cy="140904"/>
            </a:xfrm>
            <a:custGeom>
              <a:avLst/>
              <a:gdLst/>
              <a:ahLst/>
              <a:cxnLst/>
              <a:rect l="l" t="t" r="r" b="b"/>
              <a:pathLst>
                <a:path w="3276" h="4083" extrusionOk="0">
                  <a:moveTo>
                    <a:pt x="718" y="1"/>
                  </a:moveTo>
                  <a:lnTo>
                    <a:pt x="1" y="345"/>
                  </a:lnTo>
                  <a:lnTo>
                    <a:pt x="2646" y="1535"/>
                  </a:lnTo>
                  <a:lnTo>
                    <a:pt x="2508" y="4082"/>
                  </a:lnTo>
                  <a:lnTo>
                    <a:pt x="3138" y="3777"/>
                  </a:lnTo>
                  <a:lnTo>
                    <a:pt x="3276" y="1151"/>
                  </a:lnTo>
                  <a:lnTo>
                    <a:pt x="7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7509157" y="321656"/>
              <a:ext cx="113055" cy="141249"/>
            </a:xfrm>
            <a:custGeom>
              <a:avLst/>
              <a:gdLst/>
              <a:ahLst/>
              <a:cxnLst/>
              <a:rect l="l" t="t" r="r" b="b"/>
              <a:pathLst>
                <a:path w="3276" h="4093" extrusionOk="0">
                  <a:moveTo>
                    <a:pt x="719" y="1"/>
                  </a:moveTo>
                  <a:lnTo>
                    <a:pt x="1" y="355"/>
                  </a:lnTo>
                  <a:lnTo>
                    <a:pt x="2646" y="1535"/>
                  </a:lnTo>
                  <a:lnTo>
                    <a:pt x="2518" y="4092"/>
                  </a:lnTo>
                  <a:lnTo>
                    <a:pt x="3138" y="3787"/>
                  </a:lnTo>
                  <a:lnTo>
                    <a:pt x="3276" y="1152"/>
                  </a:lnTo>
                  <a:lnTo>
                    <a:pt x="7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7041138" y="515115"/>
              <a:ext cx="600578" cy="292265"/>
            </a:xfrm>
            <a:custGeom>
              <a:avLst/>
              <a:gdLst/>
              <a:ahLst/>
              <a:cxnLst/>
              <a:rect l="l" t="t" r="r" b="b"/>
              <a:pathLst>
                <a:path w="17403" h="8469" extrusionOk="0">
                  <a:moveTo>
                    <a:pt x="17281" y="1"/>
                  </a:moveTo>
                  <a:cubicBezTo>
                    <a:pt x="17268" y="1"/>
                    <a:pt x="17255" y="4"/>
                    <a:pt x="17241" y="11"/>
                  </a:cubicBezTo>
                  <a:lnTo>
                    <a:pt x="60" y="8321"/>
                  </a:lnTo>
                  <a:cubicBezTo>
                    <a:pt x="20" y="8341"/>
                    <a:pt x="1" y="8380"/>
                    <a:pt x="20" y="8419"/>
                  </a:cubicBezTo>
                  <a:cubicBezTo>
                    <a:pt x="30" y="8449"/>
                    <a:pt x="60" y="8468"/>
                    <a:pt x="89" y="8468"/>
                  </a:cubicBezTo>
                  <a:cubicBezTo>
                    <a:pt x="99" y="8468"/>
                    <a:pt x="119" y="8459"/>
                    <a:pt x="128" y="8459"/>
                  </a:cubicBezTo>
                  <a:lnTo>
                    <a:pt x="17310" y="148"/>
                  </a:lnTo>
                  <a:cubicBezTo>
                    <a:pt x="17403" y="114"/>
                    <a:pt x="17358" y="1"/>
                    <a:pt x="17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>
              <a:off x="7086622" y="609015"/>
              <a:ext cx="600232" cy="292024"/>
            </a:xfrm>
            <a:custGeom>
              <a:avLst/>
              <a:gdLst/>
              <a:ahLst/>
              <a:cxnLst/>
              <a:rect l="l" t="t" r="r" b="b"/>
              <a:pathLst>
                <a:path w="17393" h="8462" extrusionOk="0">
                  <a:moveTo>
                    <a:pt x="17286" y="0"/>
                  </a:moveTo>
                  <a:cubicBezTo>
                    <a:pt x="17272" y="0"/>
                    <a:pt x="17257" y="4"/>
                    <a:pt x="17241" y="14"/>
                  </a:cubicBezTo>
                  <a:lnTo>
                    <a:pt x="50" y="8314"/>
                  </a:lnTo>
                  <a:cubicBezTo>
                    <a:pt x="10" y="8334"/>
                    <a:pt x="0" y="8373"/>
                    <a:pt x="20" y="8413"/>
                  </a:cubicBezTo>
                  <a:cubicBezTo>
                    <a:pt x="30" y="8442"/>
                    <a:pt x="59" y="8462"/>
                    <a:pt x="89" y="8462"/>
                  </a:cubicBezTo>
                  <a:cubicBezTo>
                    <a:pt x="99" y="8462"/>
                    <a:pt x="109" y="8462"/>
                    <a:pt x="118" y="8452"/>
                  </a:cubicBezTo>
                  <a:lnTo>
                    <a:pt x="17310" y="152"/>
                  </a:lnTo>
                  <a:cubicBezTo>
                    <a:pt x="17392" y="110"/>
                    <a:pt x="17357" y="0"/>
                    <a:pt x="17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>
              <a:off x="7131070" y="702707"/>
              <a:ext cx="601233" cy="292024"/>
            </a:xfrm>
            <a:custGeom>
              <a:avLst/>
              <a:gdLst/>
              <a:ahLst/>
              <a:cxnLst/>
              <a:rect l="l" t="t" r="r" b="b"/>
              <a:pathLst>
                <a:path w="17422" h="8462" extrusionOk="0">
                  <a:moveTo>
                    <a:pt x="17304" y="0"/>
                  </a:moveTo>
                  <a:cubicBezTo>
                    <a:pt x="17291" y="0"/>
                    <a:pt x="17276" y="4"/>
                    <a:pt x="17261" y="13"/>
                  </a:cubicBezTo>
                  <a:lnTo>
                    <a:pt x="79" y="8314"/>
                  </a:lnTo>
                  <a:cubicBezTo>
                    <a:pt x="1" y="8353"/>
                    <a:pt x="30" y="8461"/>
                    <a:pt x="109" y="8461"/>
                  </a:cubicBezTo>
                  <a:cubicBezTo>
                    <a:pt x="119" y="8461"/>
                    <a:pt x="138" y="8461"/>
                    <a:pt x="148" y="8451"/>
                  </a:cubicBezTo>
                  <a:lnTo>
                    <a:pt x="17330" y="151"/>
                  </a:lnTo>
                  <a:cubicBezTo>
                    <a:pt x="17421" y="118"/>
                    <a:pt x="17379" y="0"/>
                    <a:pt x="173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7160955" y="743256"/>
              <a:ext cx="51938" cy="99078"/>
            </a:xfrm>
            <a:custGeom>
              <a:avLst/>
              <a:gdLst/>
              <a:ahLst/>
              <a:cxnLst/>
              <a:rect l="l" t="t" r="r" b="b"/>
              <a:pathLst>
                <a:path w="1505" h="2871" extrusionOk="0">
                  <a:moveTo>
                    <a:pt x="109" y="0"/>
                  </a:moveTo>
                  <a:cubicBezTo>
                    <a:pt x="56" y="0"/>
                    <a:pt x="1" y="52"/>
                    <a:pt x="40" y="117"/>
                  </a:cubicBezTo>
                  <a:lnTo>
                    <a:pt x="1348" y="2821"/>
                  </a:lnTo>
                  <a:cubicBezTo>
                    <a:pt x="1357" y="2851"/>
                    <a:pt x="1387" y="2870"/>
                    <a:pt x="1416" y="2870"/>
                  </a:cubicBezTo>
                  <a:cubicBezTo>
                    <a:pt x="1426" y="2870"/>
                    <a:pt x="1436" y="2861"/>
                    <a:pt x="1446" y="2861"/>
                  </a:cubicBezTo>
                  <a:cubicBezTo>
                    <a:pt x="1485" y="2841"/>
                    <a:pt x="1505" y="2792"/>
                    <a:pt x="1485" y="2752"/>
                  </a:cubicBezTo>
                  <a:lnTo>
                    <a:pt x="177" y="48"/>
                  </a:lnTo>
                  <a:cubicBezTo>
                    <a:pt x="164" y="14"/>
                    <a:pt x="136" y="0"/>
                    <a:pt x="1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7376260" y="755921"/>
              <a:ext cx="51489" cy="98630"/>
            </a:xfrm>
            <a:custGeom>
              <a:avLst/>
              <a:gdLst/>
              <a:ahLst/>
              <a:cxnLst/>
              <a:rect l="l" t="t" r="r" b="b"/>
              <a:pathLst>
                <a:path w="1492" h="2858" extrusionOk="0">
                  <a:moveTo>
                    <a:pt x="94" y="1"/>
                  </a:moveTo>
                  <a:cubicBezTo>
                    <a:pt x="46" y="1"/>
                    <a:pt x="0" y="46"/>
                    <a:pt x="26" y="104"/>
                  </a:cubicBezTo>
                  <a:lnTo>
                    <a:pt x="1334" y="2808"/>
                  </a:lnTo>
                  <a:cubicBezTo>
                    <a:pt x="1344" y="2838"/>
                    <a:pt x="1364" y="2858"/>
                    <a:pt x="1403" y="2858"/>
                  </a:cubicBezTo>
                  <a:cubicBezTo>
                    <a:pt x="1413" y="2858"/>
                    <a:pt x="1423" y="2858"/>
                    <a:pt x="1432" y="2848"/>
                  </a:cubicBezTo>
                  <a:cubicBezTo>
                    <a:pt x="1472" y="2828"/>
                    <a:pt x="1491" y="2779"/>
                    <a:pt x="1472" y="2749"/>
                  </a:cubicBezTo>
                  <a:lnTo>
                    <a:pt x="164" y="45"/>
                  </a:lnTo>
                  <a:cubicBezTo>
                    <a:pt x="147" y="14"/>
                    <a:pt x="120" y="1"/>
                    <a:pt x="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7458359" y="600249"/>
              <a:ext cx="51523" cy="98526"/>
            </a:xfrm>
            <a:custGeom>
              <a:avLst/>
              <a:gdLst/>
              <a:ahLst/>
              <a:cxnLst/>
              <a:rect l="l" t="t" r="r" b="b"/>
              <a:pathLst>
                <a:path w="1493" h="2855" extrusionOk="0">
                  <a:moveTo>
                    <a:pt x="99" y="0"/>
                  </a:moveTo>
                  <a:cubicBezTo>
                    <a:pt x="50" y="0"/>
                    <a:pt x="1" y="51"/>
                    <a:pt x="27" y="110"/>
                  </a:cubicBezTo>
                  <a:lnTo>
                    <a:pt x="1335" y="2815"/>
                  </a:lnTo>
                  <a:cubicBezTo>
                    <a:pt x="1345" y="2835"/>
                    <a:pt x="1374" y="2854"/>
                    <a:pt x="1404" y="2854"/>
                  </a:cubicBezTo>
                  <a:cubicBezTo>
                    <a:pt x="1414" y="2854"/>
                    <a:pt x="1424" y="2854"/>
                    <a:pt x="1433" y="2845"/>
                  </a:cubicBezTo>
                  <a:cubicBezTo>
                    <a:pt x="1473" y="2825"/>
                    <a:pt x="1492" y="2786"/>
                    <a:pt x="1473" y="2746"/>
                  </a:cubicBezTo>
                  <a:lnTo>
                    <a:pt x="165" y="42"/>
                  </a:lnTo>
                  <a:cubicBezTo>
                    <a:pt x="149" y="13"/>
                    <a:pt x="124" y="0"/>
                    <a:pt x="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2"/>
            <p:cNvSpPr/>
            <p:nvPr/>
          </p:nvSpPr>
          <p:spPr>
            <a:xfrm>
              <a:off x="7820743" y="528712"/>
              <a:ext cx="166649" cy="139179"/>
            </a:xfrm>
            <a:custGeom>
              <a:avLst/>
              <a:gdLst/>
              <a:ahLst/>
              <a:cxnLst/>
              <a:rect l="l" t="t" r="r" b="b"/>
              <a:pathLst>
                <a:path w="4829" h="4033" extrusionOk="0">
                  <a:moveTo>
                    <a:pt x="2449" y="0"/>
                  </a:moveTo>
                  <a:lnTo>
                    <a:pt x="452" y="1033"/>
                  </a:lnTo>
                  <a:lnTo>
                    <a:pt x="344" y="1092"/>
                  </a:lnTo>
                  <a:cubicBezTo>
                    <a:pt x="344" y="1092"/>
                    <a:pt x="0" y="1525"/>
                    <a:pt x="413" y="2252"/>
                  </a:cubicBezTo>
                  <a:cubicBezTo>
                    <a:pt x="797" y="2872"/>
                    <a:pt x="1220" y="3472"/>
                    <a:pt x="1672" y="4032"/>
                  </a:cubicBezTo>
                  <a:lnTo>
                    <a:pt x="4829" y="1367"/>
                  </a:lnTo>
                  <a:lnTo>
                    <a:pt x="24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32"/>
            <p:cNvSpPr/>
            <p:nvPr/>
          </p:nvSpPr>
          <p:spPr>
            <a:xfrm>
              <a:off x="8155383" y="672995"/>
              <a:ext cx="203678" cy="337680"/>
            </a:xfrm>
            <a:custGeom>
              <a:avLst/>
              <a:gdLst/>
              <a:ahLst/>
              <a:cxnLst/>
              <a:rect l="l" t="t" r="r" b="b"/>
              <a:pathLst>
                <a:path w="5902" h="9785" extrusionOk="0">
                  <a:moveTo>
                    <a:pt x="5197" y="1"/>
                  </a:moveTo>
                  <a:cubicBezTo>
                    <a:pt x="3619" y="1"/>
                    <a:pt x="2091" y="992"/>
                    <a:pt x="1239" y="2330"/>
                  </a:cubicBezTo>
                  <a:cubicBezTo>
                    <a:pt x="344" y="3736"/>
                    <a:pt x="59" y="5447"/>
                    <a:pt x="20" y="7109"/>
                  </a:cubicBezTo>
                  <a:cubicBezTo>
                    <a:pt x="0" y="7837"/>
                    <a:pt x="30" y="8565"/>
                    <a:pt x="118" y="9283"/>
                  </a:cubicBezTo>
                  <a:lnTo>
                    <a:pt x="561" y="9784"/>
                  </a:lnTo>
                  <a:lnTo>
                    <a:pt x="1928" y="9263"/>
                  </a:lnTo>
                  <a:cubicBezTo>
                    <a:pt x="2567" y="9017"/>
                    <a:pt x="3216" y="8772"/>
                    <a:pt x="3747" y="8339"/>
                  </a:cubicBezTo>
                  <a:cubicBezTo>
                    <a:pt x="4278" y="7906"/>
                    <a:pt x="4682" y="7257"/>
                    <a:pt x="4632" y="6569"/>
                  </a:cubicBezTo>
                  <a:cubicBezTo>
                    <a:pt x="4603" y="6136"/>
                    <a:pt x="4396" y="5713"/>
                    <a:pt x="4455" y="5270"/>
                  </a:cubicBezTo>
                  <a:cubicBezTo>
                    <a:pt x="4495" y="4916"/>
                    <a:pt x="4711" y="4611"/>
                    <a:pt x="4898" y="4316"/>
                  </a:cubicBezTo>
                  <a:cubicBezTo>
                    <a:pt x="5321" y="3677"/>
                    <a:pt x="5616" y="2969"/>
                    <a:pt x="5773" y="2222"/>
                  </a:cubicBezTo>
                  <a:cubicBezTo>
                    <a:pt x="5901" y="1474"/>
                    <a:pt x="5822" y="678"/>
                    <a:pt x="5439" y="9"/>
                  </a:cubicBezTo>
                  <a:cubicBezTo>
                    <a:pt x="5358" y="4"/>
                    <a:pt x="5277" y="1"/>
                    <a:pt x="51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7971412" y="899307"/>
              <a:ext cx="231838" cy="179935"/>
            </a:xfrm>
            <a:custGeom>
              <a:avLst/>
              <a:gdLst/>
              <a:ahLst/>
              <a:cxnLst/>
              <a:rect l="l" t="t" r="r" b="b"/>
              <a:pathLst>
                <a:path w="6718" h="5214" extrusionOk="0">
                  <a:moveTo>
                    <a:pt x="6718" y="1"/>
                  </a:moveTo>
                  <a:lnTo>
                    <a:pt x="1" y="1840"/>
                  </a:lnTo>
                  <a:lnTo>
                    <a:pt x="1" y="5213"/>
                  </a:lnTo>
                  <a:lnTo>
                    <a:pt x="6216" y="5213"/>
                  </a:lnTo>
                  <a:lnTo>
                    <a:pt x="6718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7815981" y="526572"/>
              <a:ext cx="454152" cy="468404"/>
            </a:xfrm>
            <a:custGeom>
              <a:avLst/>
              <a:gdLst/>
              <a:ahLst/>
              <a:cxnLst/>
              <a:rect l="l" t="t" r="r" b="b"/>
              <a:pathLst>
                <a:path w="13160" h="13573" extrusionOk="0">
                  <a:moveTo>
                    <a:pt x="7013" y="1"/>
                  </a:moveTo>
                  <a:cubicBezTo>
                    <a:pt x="6782" y="1"/>
                    <a:pt x="6549" y="14"/>
                    <a:pt x="6314" y="42"/>
                  </a:cubicBezTo>
                  <a:cubicBezTo>
                    <a:pt x="3620" y="357"/>
                    <a:pt x="1574" y="2216"/>
                    <a:pt x="1151" y="4832"/>
                  </a:cubicBezTo>
                  <a:lnTo>
                    <a:pt x="1122" y="5088"/>
                  </a:lnTo>
                  <a:cubicBezTo>
                    <a:pt x="1122" y="5088"/>
                    <a:pt x="0" y="11234"/>
                    <a:pt x="1594" y="12601"/>
                  </a:cubicBezTo>
                  <a:cubicBezTo>
                    <a:pt x="2261" y="13167"/>
                    <a:pt x="4619" y="13572"/>
                    <a:pt x="6583" y="13572"/>
                  </a:cubicBezTo>
                  <a:cubicBezTo>
                    <a:pt x="7627" y="13572"/>
                    <a:pt x="8560" y="13458"/>
                    <a:pt x="9068" y="13192"/>
                  </a:cubicBezTo>
                  <a:cubicBezTo>
                    <a:pt x="9550" y="12936"/>
                    <a:pt x="11006" y="11952"/>
                    <a:pt x="11468" y="10251"/>
                  </a:cubicBezTo>
                  <a:cubicBezTo>
                    <a:pt x="12618" y="8923"/>
                    <a:pt x="13159" y="7173"/>
                    <a:pt x="12953" y="5432"/>
                  </a:cubicBezTo>
                  <a:cubicBezTo>
                    <a:pt x="12588" y="2309"/>
                    <a:pt x="10002" y="1"/>
                    <a:pt x="7013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8164528" y="790223"/>
              <a:ext cx="149704" cy="126514"/>
            </a:xfrm>
            <a:custGeom>
              <a:avLst/>
              <a:gdLst/>
              <a:ahLst/>
              <a:cxnLst/>
              <a:rect l="l" t="t" r="r" b="b"/>
              <a:pathLst>
                <a:path w="4338" h="3666" extrusionOk="0">
                  <a:moveTo>
                    <a:pt x="1958" y="0"/>
                  </a:moveTo>
                  <a:cubicBezTo>
                    <a:pt x="1881" y="0"/>
                    <a:pt x="1802" y="5"/>
                    <a:pt x="1722" y="15"/>
                  </a:cubicBezTo>
                  <a:cubicBezTo>
                    <a:pt x="719" y="133"/>
                    <a:pt x="1" y="1047"/>
                    <a:pt x="119" y="2050"/>
                  </a:cubicBezTo>
                  <a:cubicBezTo>
                    <a:pt x="241" y="3063"/>
                    <a:pt x="1087" y="3665"/>
                    <a:pt x="1952" y="3665"/>
                  </a:cubicBezTo>
                  <a:cubicBezTo>
                    <a:pt x="2474" y="3665"/>
                    <a:pt x="3003" y="3446"/>
                    <a:pt x="3384" y="2965"/>
                  </a:cubicBezTo>
                  <a:cubicBezTo>
                    <a:pt x="4337" y="1740"/>
                    <a:pt x="3443" y="0"/>
                    <a:pt x="1958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2"/>
            <p:cNvSpPr/>
            <p:nvPr/>
          </p:nvSpPr>
          <p:spPr>
            <a:xfrm>
              <a:off x="8206629" y="817520"/>
              <a:ext cx="69848" cy="68916"/>
            </a:xfrm>
            <a:custGeom>
              <a:avLst/>
              <a:gdLst/>
              <a:ahLst/>
              <a:cxnLst/>
              <a:rect l="l" t="t" r="r" b="b"/>
              <a:pathLst>
                <a:path w="2024" h="1997" extrusionOk="0">
                  <a:moveTo>
                    <a:pt x="1889" y="0"/>
                  </a:moveTo>
                  <a:cubicBezTo>
                    <a:pt x="1885" y="0"/>
                    <a:pt x="1882" y="0"/>
                    <a:pt x="1879" y="1"/>
                  </a:cubicBezTo>
                  <a:cubicBezTo>
                    <a:pt x="935" y="197"/>
                    <a:pt x="197" y="935"/>
                    <a:pt x="0" y="1889"/>
                  </a:cubicBezTo>
                  <a:cubicBezTo>
                    <a:pt x="0" y="1938"/>
                    <a:pt x="30" y="1987"/>
                    <a:pt x="79" y="1997"/>
                  </a:cubicBezTo>
                  <a:lnTo>
                    <a:pt x="99" y="1997"/>
                  </a:lnTo>
                  <a:cubicBezTo>
                    <a:pt x="138" y="1997"/>
                    <a:pt x="177" y="1967"/>
                    <a:pt x="187" y="1928"/>
                  </a:cubicBezTo>
                  <a:cubicBezTo>
                    <a:pt x="226" y="1810"/>
                    <a:pt x="305" y="1702"/>
                    <a:pt x="413" y="1633"/>
                  </a:cubicBezTo>
                  <a:cubicBezTo>
                    <a:pt x="590" y="1486"/>
                    <a:pt x="807" y="1377"/>
                    <a:pt x="1023" y="1309"/>
                  </a:cubicBezTo>
                  <a:cubicBezTo>
                    <a:pt x="1131" y="1274"/>
                    <a:pt x="1244" y="1257"/>
                    <a:pt x="1357" y="1257"/>
                  </a:cubicBezTo>
                  <a:cubicBezTo>
                    <a:pt x="1471" y="1257"/>
                    <a:pt x="1584" y="1274"/>
                    <a:pt x="1692" y="1309"/>
                  </a:cubicBezTo>
                  <a:cubicBezTo>
                    <a:pt x="1703" y="1312"/>
                    <a:pt x="1715" y="1314"/>
                    <a:pt x="1725" y="1314"/>
                  </a:cubicBezTo>
                  <a:cubicBezTo>
                    <a:pt x="1820" y="1314"/>
                    <a:pt x="1857" y="1167"/>
                    <a:pt x="1751" y="1132"/>
                  </a:cubicBezTo>
                  <a:cubicBezTo>
                    <a:pt x="1624" y="1086"/>
                    <a:pt x="1490" y="1064"/>
                    <a:pt x="1354" y="1064"/>
                  </a:cubicBezTo>
                  <a:cubicBezTo>
                    <a:pt x="1227" y="1064"/>
                    <a:pt x="1098" y="1084"/>
                    <a:pt x="974" y="1122"/>
                  </a:cubicBezTo>
                  <a:cubicBezTo>
                    <a:pt x="748" y="1191"/>
                    <a:pt x="531" y="1299"/>
                    <a:pt x="335" y="1456"/>
                  </a:cubicBezTo>
                  <a:cubicBezTo>
                    <a:pt x="630" y="797"/>
                    <a:pt x="1220" y="335"/>
                    <a:pt x="1918" y="197"/>
                  </a:cubicBezTo>
                  <a:cubicBezTo>
                    <a:pt x="2023" y="159"/>
                    <a:pt x="1998" y="0"/>
                    <a:pt x="1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2"/>
            <p:cNvSpPr/>
            <p:nvPr/>
          </p:nvSpPr>
          <p:spPr>
            <a:xfrm>
              <a:off x="8012133" y="759372"/>
              <a:ext cx="42378" cy="35856"/>
            </a:xfrm>
            <a:custGeom>
              <a:avLst/>
              <a:gdLst/>
              <a:ahLst/>
              <a:cxnLst/>
              <a:rect l="l" t="t" r="r" b="b"/>
              <a:pathLst>
                <a:path w="1228" h="1039" extrusionOk="0">
                  <a:moveTo>
                    <a:pt x="543" y="1"/>
                  </a:moveTo>
                  <a:cubicBezTo>
                    <a:pt x="523" y="1"/>
                    <a:pt x="503" y="2"/>
                    <a:pt x="483" y="4"/>
                  </a:cubicBezTo>
                  <a:cubicBezTo>
                    <a:pt x="198" y="43"/>
                    <a:pt x="1" y="299"/>
                    <a:pt x="30" y="584"/>
                  </a:cubicBezTo>
                  <a:cubicBezTo>
                    <a:pt x="67" y="867"/>
                    <a:pt x="308" y="1038"/>
                    <a:pt x="552" y="1038"/>
                  </a:cubicBezTo>
                  <a:cubicBezTo>
                    <a:pt x="699" y="1038"/>
                    <a:pt x="848" y="976"/>
                    <a:pt x="955" y="840"/>
                  </a:cubicBezTo>
                  <a:cubicBezTo>
                    <a:pt x="1227" y="492"/>
                    <a:pt x="970" y="1"/>
                    <a:pt x="5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32"/>
            <p:cNvSpPr/>
            <p:nvPr/>
          </p:nvSpPr>
          <p:spPr>
            <a:xfrm>
              <a:off x="7872646" y="753885"/>
              <a:ext cx="42275" cy="35545"/>
            </a:xfrm>
            <a:custGeom>
              <a:avLst/>
              <a:gdLst/>
              <a:ahLst/>
              <a:cxnLst/>
              <a:rect l="l" t="t" r="r" b="b"/>
              <a:pathLst>
                <a:path w="1225" h="1030" extrusionOk="0">
                  <a:moveTo>
                    <a:pt x="563" y="1"/>
                  </a:moveTo>
                  <a:cubicBezTo>
                    <a:pt x="540" y="1"/>
                    <a:pt x="516" y="2"/>
                    <a:pt x="493" y="5"/>
                  </a:cubicBezTo>
                  <a:cubicBezTo>
                    <a:pt x="207" y="35"/>
                    <a:pt x="1" y="291"/>
                    <a:pt x="40" y="576"/>
                  </a:cubicBezTo>
                  <a:cubicBezTo>
                    <a:pt x="71" y="859"/>
                    <a:pt x="309" y="1030"/>
                    <a:pt x="553" y="1030"/>
                  </a:cubicBezTo>
                  <a:cubicBezTo>
                    <a:pt x="699" y="1030"/>
                    <a:pt x="848" y="968"/>
                    <a:pt x="955" y="832"/>
                  </a:cubicBezTo>
                  <a:cubicBezTo>
                    <a:pt x="1225" y="487"/>
                    <a:pt x="974" y="1"/>
                    <a:pt x="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32"/>
            <p:cNvSpPr/>
            <p:nvPr/>
          </p:nvSpPr>
          <p:spPr>
            <a:xfrm>
              <a:off x="7925273" y="767343"/>
              <a:ext cx="26159" cy="67191"/>
            </a:xfrm>
            <a:custGeom>
              <a:avLst/>
              <a:gdLst/>
              <a:ahLst/>
              <a:cxnLst/>
              <a:rect l="l" t="t" r="r" b="b"/>
              <a:pathLst>
                <a:path w="758" h="1947" extrusionOk="0">
                  <a:moveTo>
                    <a:pt x="604" y="1"/>
                  </a:moveTo>
                  <a:cubicBezTo>
                    <a:pt x="554" y="1"/>
                    <a:pt x="502" y="39"/>
                    <a:pt x="502" y="107"/>
                  </a:cubicBezTo>
                  <a:cubicBezTo>
                    <a:pt x="561" y="451"/>
                    <a:pt x="512" y="678"/>
                    <a:pt x="335" y="845"/>
                  </a:cubicBezTo>
                  <a:lnTo>
                    <a:pt x="40" y="1110"/>
                  </a:lnTo>
                  <a:cubicBezTo>
                    <a:pt x="0" y="1140"/>
                    <a:pt x="0" y="1189"/>
                    <a:pt x="20" y="1228"/>
                  </a:cubicBezTo>
                  <a:lnTo>
                    <a:pt x="374" y="1897"/>
                  </a:lnTo>
                  <a:cubicBezTo>
                    <a:pt x="394" y="1927"/>
                    <a:pt x="423" y="1946"/>
                    <a:pt x="462" y="1946"/>
                  </a:cubicBezTo>
                  <a:cubicBezTo>
                    <a:pt x="472" y="1946"/>
                    <a:pt x="492" y="1946"/>
                    <a:pt x="502" y="1936"/>
                  </a:cubicBezTo>
                  <a:cubicBezTo>
                    <a:pt x="541" y="1907"/>
                    <a:pt x="561" y="1858"/>
                    <a:pt x="541" y="1809"/>
                  </a:cubicBezTo>
                  <a:lnTo>
                    <a:pt x="217" y="1209"/>
                  </a:lnTo>
                  <a:lnTo>
                    <a:pt x="462" y="982"/>
                  </a:lnTo>
                  <a:cubicBezTo>
                    <a:pt x="757" y="717"/>
                    <a:pt x="738" y="333"/>
                    <a:pt x="689" y="68"/>
                  </a:cubicBezTo>
                  <a:cubicBezTo>
                    <a:pt x="676" y="22"/>
                    <a:pt x="640" y="1"/>
                    <a:pt x="6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32"/>
            <p:cNvSpPr/>
            <p:nvPr/>
          </p:nvSpPr>
          <p:spPr>
            <a:xfrm>
              <a:off x="7924790" y="836293"/>
              <a:ext cx="56562" cy="30472"/>
            </a:xfrm>
            <a:custGeom>
              <a:avLst/>
              <a:gdLst/>
              <a:ahLst/>
              <a:cxnLst/>
              <a:rect l="l" t="t" r="r" b="b"/>
              <a:pathLst>
                <a:path w="1639" h="883" extrusionOk="0">
                  <a:moveTo>
                    <a:pt x="1535" y="1"/>
                  </a:moveTo>
                  <a:cubicBezTo>
                    <a:pt x="1494" y="1"/>
                    <a:pt x="1453" y="24"/>
                    <a:pt x="1440" y="76"/>
                  </a:cubicBezTo>
                  <a:cubicBezTo>
                    <a:pt x="1440" y="96"/>
                    <a:pt x="1352" y="607"/>
                    <a:pt x="919" y="686"/>
                  </a:cubicBezTo>
                  <a:cubicBezTo>
                    <a:pt x="894" y="690"/>
                    <a:pt x="869" y="692"/>
                    <a:pt x="845" y="692"/>
                  </a:cubicBezTo>
                  <a:cubicBezTo>
                    <a:pt x="454" y="692"/>
                    <a:pt x="201" y="194"/>
                    <a:pt x="201" y="194"/>
                  </a:cubicBezTo>
                  <a:cubicBezTo>
                    <a:pt x="182" y="163"/>
                    <a:pt x="153" y="149"/>
                    <a:pt x="124" y="149"/>
                  </a:cubicBezTo>
                  <a:cubicBezTo>
                    <a:pt x="62" y="149"/>
                    <a:pt x="0" y="209"/>
                    <a:pt x="34" y="283"/>
                  </a:cubicBezTo>
                  <a:cubicBezTo>
                    <a:pt x="44" y="312"/>
                    <a:pt x="343" y="883"/>
                    <a:pt x="838" y="883"/>
                  </a:cubicBezTo>
                  <a:cubicBezTo>
                    <a:pt x="842" y="883"/>
                    <a:pt x="846" y="883"/>
                    <a:pt x="850" y="883"/>
                  </a:cubicBezTo>
                  <a:cubicBezTo>
                    <a:pt x="889" y="873"/>
                    <a:pt x="919" y="873"/>
                    <a:pt x="948" y="863"/>
                  </a:cubicBezTo>
                  <a:cubicBezTo>
                    <a:pt x="1519" y="765"/>
                    <a:pt x="1627" y="135"/>
                    <a:pt x="1627" y="106"/>
                  </a:cubicBezTo>
                  <a:cubicBezTo>
                    <a:pt x="1638" y="39"/>
                    <a:pt x="1587" y="1"/>
                    <a:pt x="15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2"/>
            <p:cNvSpPr/>
            <p:nvPr/>
          </p:nvSpPr>
          <p:spPr>
            <a:xfrm>
              <a:off x="8063380" y="553144"/>
              <a:ext cx="288538" cy="287158"/>
            </a:xfrm>
            <a:custGeom>
              <a:avLst/>
              <a:gdLst/>
              <a:ahLst/>
              <a:cxnLst/>
              <a:rect l="l" t="t" r="r" b="b"/>
              <a:pathLst>
                <a:path w="8361" h="8321" extrusionOk="0">
                  <a:moveTo>
                    <a:pt x="3286" y="0"/>
                  </a:moveTo>
                  <a:cubicBezTo>
                    <a:pt x="2322" y="295"/>
                    <a:pt x="1456" y="787"/>
                    <a:pt x="581" y="1279"/>
                  </a:cubicBezTo>
                  <a:cubicBezTo>
                    <a:pt x="1" y="2754"/>
                    <a:pt x="463" y="4436"/>
                    <a:pt x="1712" y="5409"/>
                  </a:cubicBezTo>
                  <a:cubicBezTo>
                    <a:pt x="1614" y="6501"/>
                    <a:pt x="2184" y="7691"/>
                    <a:pt x="3079" y="8320"/>
                  </a:cubicBezTo>
                  <a:cubicBezTo>
                    <a:pt x="3305" y="7642"/>
                    <a:pt x="3856" y="7121"/>
                    <a:pt x="4554" y="6944"/>
                  </a:cubicBezTo>
                  <a:cubicBezTo>
                    <a:pt x="4678" y="6911"/>
                    <a:pt x="4814" y="6895"/>
                    <a:pt x="4955" y="6895"/>
                  </a:cubicBezTo>
                  <a:cubicBezTo>
                    <a:pt x="5364" y="6895"/>
                    <a:pt x="5811" y="7029"/>
                    <a:pt x="6089" y="7278"/>
                  </a:cubicBezTo>
                  <a:cubicBezTo>
                    <a:pt x="6423" y="6865"/>
                    <a:pt x="7003" y="6590"/>
                    <a:pt x="7318" y="6167"/>
                  </a:cubicBezTo>
                  <a:cubicBezTo>
                    <a:pt x="7829" y="5537"/>
                    <a:pt x="8361" y="4809"/>
                    <a:pt x="8242" y="4013"/>
                  </a:cubicBezTo>
                  <a:cubicBezTo>
                    <a:pt x="8193" y="3600"/>
                    <a:pt x="7957" y="3226"/>
                    <a:pt x="7702" y="2902"/>
                  </a:cubicBezTo>
                  <a:cubicBezTo>
                    <a:pt x="6826" y="1830"/>
                    <a:pt x="5567" y="1171"/>
                    <a:pt x="4338" y="531"/>
                  </a:cubicBezTo>
                  <a:cubicBezTo>
                    <a:pt x="4023" y="374"/>
                    <a:pt x="3600" y="167"/>
                    <a:pt x="3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2"/>
            <p:cNvSpPr/>
            <p:nvPr/>
          </p:nvSpPr>
          <p:spPr>
            <a:xfrm>
              <a:off x="7861810" y="691078"/>
              <a:ext cx="66880" cy="39997"/>
            </a:xfrm>
            <a:custGeom>
              <a:avLst/>
              <a:gdLst/>
              <a:ahLst/>
              <a:cxnLst/>
              <a:rect l="l" t="t" r="r" b="b"/>
              <a:pathLst>
                <a:path w="1938" h="1159" extrusionOk="0">
                  <a:moveTo>
                    <a:pt x="1106" y="0"/>
                  </a:moveTo>
                  <a:cubicBezTo>
                    <a:pt x="719" y="0"/>
                    <a:pt x="300" y="162"/>
                    <a:pt x="138" y="419"/>
                  </a:cubicBezTo>
                  <a:cubicBezTo>
                    <a:pt x="0" y="586"/>
                    <a:pt x="0" y="812"/>
                    <a:pt x="138" y="980"/>
                  </a:cubicBezTo>
                  <a:cubicBezTo>
                    <a:pt x="254" y="1113"/>
                    <a:pt x="466" y="1158"/>
                    <a:pt x="666" y="1158"/>
                  </a:cubicBezTo>
                  <a:cubicBezTo>
                    <a:pt x="687" y="1158"/>
                    <a:pt x="707" y="1158"/>
                    <a:pt x="728" y="1157"/>
                  </a:cubicBezTo>
                  <a:cubicBezTo>
                    <a:pt x="895" y="1157"/>
                    <a:pt x="1052" y="1147"/>
                    <a:pt x="1210" y="1117"/>
                  </a:cubicBezTo>
                  <a:cubicBezTo>
                    <a:pt x="1387" y="1098"/>
                    <a:pt x="1544" y="1039"/>
                    <a:pt x="1692" y="940"/>
                  </a:cubicBezTo>
                  <a:cubicBezTo>
                    <a:pt x="1879" y="793"/>
                    <a:pt x="1938" y="517"/>
                    <a:pt x="1810" y="311"/>
                  </a:cubicBezTo>
                  <a:cubicBezTo>
                    <a:pt x="1678" y="94"/>
                    <a:pt x="1401" y="0"/>
                    <a:pt x="11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2"/>
            <p:cNvSpPr/>
            <p:nvPr/>
          </p:nvSpPr>
          <p:spPr>
            <a:xfrm>
              <a:off x="8012133" y="701051"/>
              <a:ext cx="67260" cy="39686"/>
            </a:xfrm>
            <a:custGeom>
              <a:avLst/>
              <a:gdLst/>
              <a:ahLst/>
              <a:cxnLst/>
              <a:rect l="l" t="t" r="r" b="b"/>
              <a:pathLst>
                <a:path w="1949" h="1150" extrusionOk="0">
                  <a:moveTo>
                    <a:pt x="931" y="1"/>
                  </a:moveTo>
                  <a:cubicBezTo>
                    <a:pt x="641" y="1"/>
                    <a:pt x="360" y="81"/>
                    <a:pt x="207" y="238"/>
                  </a:cubicBezTo>
                  <a:cubicBezTo>
                    <a:pt x="40" y="376"/>
                    <a:pt x="1" y="602"/>
                    <a:pt x="89" y="799"/>
                  </a:cubicBezTo>
                  <a:cubicBezTo>
                    <a:pt x="198" y="966"/>
                    <a:pt x="424" y="1045"/>
                    <a:pt x="640" y="1094"/>
                  </a:cubicBezTo>
                  <a:cubicBezTo>
                    <a:pt x="798" y="1123"/>
                    <a:pt x="965" y="1143"/>
                    <a:pt x="1122" y="1143"/>
                  </a:cubicBezTo>
                  <a:cubicBezTo>
                    <a:pt x="1158" y="1147"/>
                    <a:pt x="1194" y="1149"/>
                    <a:pt x="1229" y="1149"/>
                  </a:cubicBezTo>
                  <a:cubicBezTo>
                    <a:pt x="1367" y="1149"/>
                    <a:pt x="1498" y="1119"/>
                    <a:pt x="1624" y="1064"/>
                  </a:cubicBezTo>
                  <a:cubicBezTo>
                    <a:pt x="1840" y="956"/>
                    <a:pt x="1948" y="710"/>
                    <a:pt x="1869" y="474"/>
                  </a:cubicBezTo>
                  <a:cubicBezTo>
                    <a:pt x="1750" y="155"/>
                    <a:pt x="1332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2"/>
            <p:cNvSpPr/>
            <p:nvPr/>
          </p:nvSpPr>
          <p:spPr>
            <a:xfrm>
              <a:off x="7832615" y="600974"/>
              <a:ext cx="1726" cy="4797"/>
            </a:xfrm>
            <a:custGeom>
              <a:avLst/>
              <a:gdLst/>
              <a:ahLst/>
              <a:cxnLst/>
              <a:rect l="l" t="t" r="r" b="b"/>
              <a:pathLst>
                <a:path w="50" h="139" extrusionOk="0">
                  <a:moveTo>
                    <a:pt x="0" y="1"/>
                  </a:moveTo>
                  <a:cubicBezTo>
                    <a:pt x="10" y="40"/>
                    <a:pt x="30" y="89"/>
                    <a:pt x="49" y="1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25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32"/>
            <p:cNvSpPr/>
            <p:nvPr/>
          </p:nvSpPr>
          <p:spPr>
            <a:xfrm>
              <a:off x="7819018" y="481641"/>
              <a:ext cx="618419" cy="378023"/>
            </a:xfrm>
            <a:custGeom>
              <a:avLst/>
              <a:gdLst/>
              <a:ahLst/>
              <a:cxnLst/>
              <a:rect l="l" t="t" r="r" b="b"/>
              <a:pathLst>
                <a:path w="17920" h="10954" extrusionOk="0">
                  <a:moveTo>
                    <a:pt x="4974" y="0"/>
                  </a:moveTo>
                  <a:cubicBezTo>
                    <a:pt x="3920" y="0"/>
                    <a:pt x="3025" y="119"/>
                    <a:pt x="2430" y="351"/>
                  </a:cubicBezTo>
                  <a:cubicBezTo>
                    <a:pt x="306" y="1177"/>
                    <a:pt x="1" y="2308"/>
                    <a:pt x="365" y="3370"/>
                  </a:cubicBezTo>
                  <a:cubicBezTo>
                    <a:pt x="286" y="3056"/>
                    <a:pt x="257" y="2544"/>
                    <a:pt x="925" y="2318"/>
                  </a:cubicBezTo>
                  <a:cubicBezTo>
                    <a:pt x="1024" y="2283"/>
                    <a:pt x="1131" y="2267"/>
                    <a:pt x="1247" y="2267"/>
                  </a:cubicBezTo>
                  <a:cubicBezTo>
                    <a:pt x="1755" y="2267"/>
                    <a:pt x="2426" y="2583"/>
                    <a:pt x="3227" y="3056"/>
                  </a:cubicBezTo>
                  <a:cubicBezTo>
                    <a:pt x="3256" y="3075"/>
                    <a:pt x="3296" y="3095"/>
                    <a:pt x="3335" y="3115"/>
                  </a:cubicBezTo>
                  <a:cubicBezTo>
                    <a:pt x="4141" y="3597"/>
                    <a:pt x="5085" y="4226"/>
                    <a:pt x="6138" y="4846"/>
                  </a:cubicBezTo>
                  <a:cubicBezTo>
                    <a:pt x="7721" y="5770"/>
                    <a:pt x="10918" y="8111"/>
                    <a:pt x="12924" y="9616"/>
                  </a:cubicBezTo>
                  <a:cubicBezTo>
                    <a:pt x="12963" y="9645"/>
                    <a:pt x="13002" y="9665"/>
                    <a:pt x="13032" y="9694"/>
                  </a:cubicBezTo>
                  <a:cubicBezTo>
                    <a:pt x="14025" y="10432"/>
                    <a:pt x="14704" y="10953"/>
                    <a:pt x="14704" y="10953"/>
                  </a:cubicBezTo>
                  <a:cubicBezTo>
                    <a:pt x="14704" y="10953"/>
                    <a:pt x="17920" y="5927"/>
                    <a:pt x="14792" y="3095"/>
                  </a:cubicBezTo>
                  <a:cubicBezTo>
                    <a:pt x="14232" y="2603"/>
                    <a:pt x="13622" y="2180"/>
                    <a:pt x="12963" y="1846"/>
                  </a:cubicBezTo>
                  <a:cubicBezTo>
                    <a:pt x="12904" y="1817"/>
                    <a:pt x="12855" y="1787"/>
                    <a:pt x="12796" y="1767"/>
                  </a:cubicBezTo>
                  <a:cubicBezTo>
                    <a:pt x="11429" y="1079"/>
                    <a:pt x="9816" y="597"/>
                    <a:pt x="8252" y="312"/>
                  </a:cubicBezTo>
                  <a:cubicBezTo>
                    <a:pt x="8164" y="292"/>
                    <a:pt x="8075" y="282"/>
                    <a:pt x="7987" y="273"/>
                  </a:cubicBezTo>
                  <a:cubicBezTo>
                    <a:pt x="6923" y="90"/>
                    <a:pt x="5888" y="0"/>
                    <a:pt x="49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2"/>
            <p:cNvSpPr/>
            <p:nvPr/>
          </p:nvSpPr>
          <p:spPr>
            <a:xfrm>
              <a:off x="7930346" y="491028"/>
              <a:ext cx="173482" cy="98112"/>
            </a:xfrm>
            <a:custGeom>
              <a:avLst/>
              <a:gdLst/>
              <a:ahLst/>
              <a:cxnLst/>
              <a:rect l="l" t="t" r="r" b="b"/>
              <a:pathLst>
                <a:path w="5027" h="2843" extrusionOk="0">
                  <a:moveTo>
                    <a:pt x="4761" y="1"/>
                  </a:moveTo>
                  <a:cubicBezTo>
                    <a:pt x="4151" y="197"/>
                    <a:pt x="3551" y="433"/>
                    <a:pt x="2971" y="699"/>
                  </a:cubicBezTo>
                  <a:cubicBezTo>
                    <a:pt x="1771" y="1269"/>
                    <a:pt x="768" y="1967"/>
                    <a:pt x="1" y="2784"/>
                  </a:cubicBezTo>
                  <a:cubicBezTo>
                    <a:pt x="30" y="2803"/>
                    <a:pt x="70" y="2823"/>
                    <a:pt x="109" y="2843"/>
                  </a:cubicBezTo>
                  <a:cubicBezTo>
                    <a:pt x="945" y="1987"/>
                    <a:pt x="1938" y="1299"/>
                    <a:pt x="3030" y="817"/>
                  </a:cubicBezTo>
                  <a:cubicBezTo>
                    <a:pt x="3669" y="512"/>
                    <a:pt x="4338" y="256"/>
                    <a:pt x="5026" y="40"/>
                  </a:cubicBezTo>
                  <a:cubicBezTo>
                    <a:pt x="4938" y="20"/>
                    <a:pt x="4849" y="10"/>
                    <a:pt x="4761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2"/>
            <p:cNvSpPr/>
            <p:nvPr/>
          </p:nvSpPr>
          <p:spPr>
            <a:xfrm>
              <a:off x="8260568" y="542619"/>
              <a:ext cx="26538" cy="273595"/>
            </a:xfrm>
            <a:custGeom>
              <a:avLst/>
              <a:gdLst/>
              <a:ahLst/>
              <a:cxnLst/>
              <a:rect l="l" t="t" r="r" b="b"/>
              <a:pathLst>
                <a:path w="769" h="7928" extrusionOk="0">
                  <a:moveTo>
                    <a:pt x="1" y="0"/>
                  </a:moveTo>
                  <a:lnTo>
                    <a:pt x="1" y="0"/>
                  </a:lnTo>
                  <a:cubicBezTo>
                    <a:pt x="434" y="1082"/>
                    <a:pt x="640" y="2351"/>
                    <a:pt x="621" y="3747"/>
                  </a:cubicBezTo>
                  <a:cubicBezTo>
                    <a:pt x="611" y="5144"/>
                    <a:pt x="375" y="6550"/>
                    <a:pt x="129" y="7849"/>
                  </a:cubicBezTo>
                  <a:cubicBezTo>
                    <a:pt x="168" y="7878"/>
                    <a:pt x="198" y="7898"/>
                    <a:pt x="237" y="7927"/>
                  </a:cubicBezTo>
                  <a:cubicBezTo>
                    <a:pt x="483" y="6609"/>
                    <a:pt x="729" y="5173"/>
                    <a:pt x="748" y="3747"/>
                  </a:cubicBezTo>
                  <a:cubicBezTo>
                    <a:pt x="768" y="2371"/>
                    <a:pt x="581" y="1141"/>
                    <a:pt x="158" y="79"/>
                  </a:cubicBezTo>
                  <a:cubicBezTo>
                    <a:pt x="109" y="50"/>
                    <a:pt x="50" y="20"/>
                    <a:pt x="1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2"/>
            <p:cNvSpPr/>
            <p:nvPr/>
          </p:nvSpPr>
          <p:spPr>
            <a:xfrm>
              <a:off x="7971067" y="989583"/>
              <a:ext cx="166683" cy="55699"/>
            </a:xfrm>
            <a:custGeom>
              <a:avLst/>
              <a:gdLst/>
              <a:ahLst/>
              <a:cxnLst/>
              <a:rect l="l" t="t" r="r" b="b"/>
              <a:pathLst>
                <a:path w="4830" h="1614" extrusionOk="0">
                  <a:moveTo>
                    <a:pt x="21" y="1"/>
                  </a:moveTo>
                  <a:lnTo>
                    <a:pt x="1" y="1614"/>
                  </a:lnTo>
                  <a:lnTo>
                    <a:pt x="1" y="1614"/>
                  </a:lnTo>
                  <a:lnTo>
                    <a:pt x="4830" y="296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2"/>
            <p:cNvSpPr/>
            <p:nvPr/>
          </p:nvSpPr>
          <p:spPr>
            <a:xfrm>
              <a:off x="7549222" y="1024541"/>
              <a:ext cx="923177" cy="617418"/>
            </a:xfrm>
            <a:custGeom>
              <a:avLst/>
              <a:gdLst/>
              <a:ahLst/>
              <a:cxnLst/>
              <a:rect l="l" t="t" r="r" b="b"/>
              <a:pathLst>
                <a:path w="26751" h="17891" extrusionOk="0">
                  <a:moveTo>
                    <a:pt x="11940" y="1"/>
                  </a:moveTo>
                  <a:cubicBezTo>
                    <a:pt x="11723" y="1"/>
                    <a:pt x="11536" y="148"/>
                    <a:pt x="11468" y="355"/>
                  </a:cubicBezTo>
                  <a:lnTo>
                    <a:pt x="11123" y="1604"/>
                  </a:lnTo>
                  <a:cubicBezTo>
                    <a:pt x="11123" y="1604"/>
                    <a:pt x="8940" y="1899"/>
                    <a:pt x="7219" y="2233"/>
                  </a:cubicBezTo>
                  <a:lnTo>
                    <a:pt x="6885" y="2302"/>
                  </a:lnTo>
                  <a:cubicBezTo>
                    <a:pt x="6649" y="2361"/>
                    <a:pt x="6422" y="2410"/>
                    <a:pt x="6206" y="2459"/>
                  </a:cubicBezTo>
                  <a:cubicBezTo>
                    <a:pt x="6127" y="2479"/>
                    <a:pt x="6049" y="2499"/>
                    <a:pt x="5980" y="2518"/>
                  </a:cubicBezTo>
                  <a:cubicBezTo>
                    <a:pt x="5852" y="2558"/>
                    <a:pt x="5734" y="2587"/>
                    <a:pt x="5636" y="2627"/>
                  </a:cubicBezTo>
                  <a:cubicBezTo>
                    <a:pt x="5557" y="2646"/>
                    <a:pt x="5478" y="2676"/>
                    <a:pt x="5390" y="2715"/>
                  </a:cubicBezTo>
                  <a:cubicBezTo>
                    <a:pt x="5173" y="2823"/>
                    <a:pt x="4986" y="3079"/>
                    <a:pt x="4809" y="3433"/>
                  </a:cubicBezTo>
                  <a:cubicBezTo>
                    <a:pt x="4760" y="3541"/>
                    <a:pt x="4711" y="3640"/>
                    <a:pt x="4662" y="3767"/>
                  </a:cubicBezTo>
                  <a:cubicBezTo>
                    <a:pt x="4101" y="5134"/>
                    <a:pt x="3747" y="7357"/>
                    <a:pt x="3678" y="7819"/>
                  </a:cubicBezTo>
                  <a:cubicBezTo>
                    <a:pt x="3669" y="7869"/>
                    <a:pt x="3669" y="7898"/>
                    <a:pt x="3669" y="7898"/>
                  </a:cubicBezTo>
                  <a:lnTo>
                    <a:pt x="1672" y="8527"/>
                  </a:lnTo>
                  <a:lnTo>
                    <a:pt x="1446" y="8596"/>
                  </a:lnTo>
                  <a:lnTo>
                    <a:pt x="1466" y="8724"/>
                  </a:lnTo>
                  <a:lnTo>
                    <a:pt x="1859" y="10780"/>
                  </a:lnTo>
                  <a:cubicBezTo>
                    <a:pt x="1279" y="11183"/>
                    <a:pt x="767" y="11665"/>
                    <a:pt x="335" y="12225"/>
                  </a:cubicBezTo>
                  <a:cubicBezTo>
                    <a:pt x="0" y="12648"/>
                    <a:pt x="79" y="14251"/>
                    <a:pt x="266" y="15864"/>
                  </a:cubicBezTo>
                  <a:cubicBezTo>
                    <a:pt x="3114" y="14964"/>
                    <a:pt x="5921" y="13757"/>
                    <a:pt x="8778" y="13757"/>
                  </a:cubicBezTo>
                  <a:cubicBezTo>
                    <a:pt x="9354" y="13757"/>
                    <a:pt x="9933" y="13806"/>
                    <a:pt x="10514" y="13917"/>
                  </a:cubicBezTo>
                  <a:cubicBezTo>
                    <a:pt x="11881" y="14173"/>
                    <a:pt x="13130" y="14753"/>
                    <a:pt x="14369" y="15392"/>
                  </a:cubicBezTo>
                  <a:lnTo>
                    <a:pt x="14713" y="15569"/>
                  </a:lnTo>
                  <a:cubicBezTo>
                    <a:pt x="16110" y="16297"/>
                    <a:pt x="17496" y="17074"/>
                    <a:pt x="19001" y="17507"/>
                  </a:cubicBezTo>
                  <a:cubicBezTo>
                    <a:pt x="19911" y="17763"/>
                    <a:pt x="20852" y="17891"/>
                    <a:pt x="21792" y="17891"/>
                  </a:cubicBezTo>
                  <a:cubicBezTo>
                    <a:pt x="22801" y="17891"/>
                    <a:pt x="23811" y="17743"/>
                    <a:pt x="24784" y="17448"/>
                  </a:cubicBezTo>
                  <a:lnTo>
                    <a:pt x="24804" y="17448"/>
                  </a:lnTo>
                  <a:lnTo>
                    <a:pt x="25512" y="17202"/>
                  </a:lnTo>
                  <a:cubicBezTo>
                    <a:pt x="25512" y="17202"/>
                    <a:pt x="26751" y="13819"/>
                    <a:pt x="25512" y="9747"/>
                  </a:cubicBezTo>
                  <a:cubicBezTo>
                    <a:pt x="24273" y="5675"/>
                    <a:pt x="19798" y="2302"/>
                    <a:pt x="19798" y="2302"/>
                  </a:cubicBezTo>
                  <a:lnTo>
                    <a:pt x="19158" y="335"/>
                  </a:lnTo>
                  <a:cubicBezTo>
                    <a:pt x="19099" y="138"/>
                    <a:pt x="18913" y="1"/>
                    <a:pt x="18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2"/>
            <p:cNvSpPr/>
            <p:nvPr/>
          </p:nvSpPr>
          <p:spPr>
            <a:xfrm>
              <a:off x="7599434" y="1026887"/>
              <a:ext cx="167719" cy="173516"/>
            </a:xfrm>
            <a:custGeom>
              <a:avLst/>
              <a:gdLst/>
              <a:ahLst/>
              <a:cxnLst/>
              <a:rect l="l" t="t" r="r" b="b"/>
              <a:pathLst>
                <a:path w="4860" h="5028" extrusionOk="0">
                  <a:moveTo>
                    <a:pt x="4140" y="0"/>
                  </a:moveTo>
                  <a:cubicBezTo>
                    <a:pt x="4134" y="0"/>
                    <a:pt x="4128" y="1"/>
                    <a:pt x="4122" y="2"/>
                  </a:cubicBezTo>
                  <a:cubicBezTo>
                    <a:pt x="4053" y="21"/>
                    <a:pt x="4013" y="80"/>
                    <a:pt x="4023" y="149"/>
                  </a:cubicBezTo>
                  <a:lnTo>
                    <a:pt x="4594" y="2824"/>
                  </a:lnTo>
                  <a:lnTo>
                    <a:pt x="119" y="4791"/>
                  </a:lnTo>
                  <a:cubicBezTo>
                    <a:pt x="1" y="4850"/>
                    <a:pt x="40" y="5017"/>
                    <a:pt x="168" y="5027"/>
                  </a:cubicBezTo>
                  <a:cubicBezTo>
                    <a:pt x="178" y="5027"/>
                    <a:pt x="197" y="5027"/>
                    <a:pt x="217" y="5017"/>
                  </a:cubicBezTo>
                  <a:lnTo>
                    <a:pt x="4780" y="3011"/>
                  </a:lnTo>
                  <a:cubicBezTo>
                    <a:pt x="4830" y="2981"/>
                    <a:pt x="4859" y="2932"/>
                    <a:pt x="4849" y="2873"/>
                  </a:cubicBezTo>
                  <a:lnTo>
                    <a:pt x="4259" y="100"/>
                  </a:lnTo>
                  <a:cubicBezTo>
                    <a:pt x="4250" y="38"/>
                    <a:pt x="4194" y="0"/>
                    <a:pt x="4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2"/>
            <p:cNvSpPr/>
            <p:nvPr/>
          </p:nvSpPr>
          <p:spPr>
            <a:xfrm>
              <a:off x="7170100" y="795123"/>
              <a:ext cx="749764" cy="491146"/>
            </a:xfrm>
            <a:custGeom>
              <a:avLst/>
              <a:gdLst/>
              <a:ahLst/>
              <a:cxnLst/>
              <a:rect l="l" t="t" r="r" b="b"/>
              <a:pathLst>
                <a:path w="21726" h="14232" extrusionOk="0">
                  <a:moveTo>
                    <a:pt x="1653" y="0"/>
                  </a:moveTo>
                  <a:cubicBezTo>
                    <a:pt x="1653" y="0"/>
                    <a:pt x="1" y="3423"/>
                    <a:pt x="827" y="7495"/>
                  </a:cubicBezTo>
                  <a:cubicBezTo>
                    <a:pt x="1623" y="11487"/>
                    <a:pt x="4023" y="14123"/>
                    <a:pt x="4122" y="14231"/>
                  </a:cubicBezTo>
                  <a:lnTo>
                    <a:pt x="20162" y="6364"/>
                  </a:lnTo>
                  <a:cubicBezTo>
                    <a:pt x="20162" y="6364"/>
                    <a:pt x="21726" y="4062"/>
                    <a:pt x="19424" y="2341"/>
                  </a:cubicBezTo>
                  <a:lnTo>
                    <a:pt x="1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2"/>
            <p:cNvSpPr/>
            <p:nvPr/>
          </p:nvSpPr>
          <p:spPr>
            <a:xfrm>
              <a:off x="7170100" y="795123"/>
              <a:ext cx="163646" cy="491146"/>
            </a:xfrm>
            <a:custGeom>
              <a:avLst/>
              <a:gdLst/>
              <a:ahLst/>
              <a:cxnLst/>
              <a:rect l="l" t="t" r="r" b="b"/>
              <a:pathLst>
                <a:path w="4742" h="14232" extrusionOk="0">
                  <a:moveTo>
                    <a:pt x="1653" y="0"/>
                  </a:moveTo>
                  <a:cubicBezTo>
                    <a:pt x="1653" y="0"/>
                    <a:pt x="1" y="3423"/>
                    <a:pt x="827" y="7495"/>
                  </a:cubicBezTo>
                  <a:cubicBezTo>
                    <a:pt x="1623" y="11487"/>
                    <a:pt x="4023" y="14123"/>
                    <a:pt x="4122" y="14231"/>
                  </a:cubicBezTo>
                  <a:cubicBezTo>
                    <a:pt x="4122" y="14231"/>
                    <a:pt x="4741" y="11271"/>
                    <a:pt x="4535" y="7072"/>
                  </a:cubicBezTo>
                  <a:cubicBezTo>
                    <a:pt x="4328" y="2872"/>
                    <a:pt x="1653" y="0"/>
                    <a:pt x="1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2"/>
            <p:cNvSpPr/>
            <p:nvPr/>
          </p:nvSpPr>
          <p:spPr>
            <a:xfrm>
              <a:off x="7556331" y="1090729"/>
              <a:ext cx="253062" cy="246091"/>
            </a:xfrm>
            <a:custGeom>
              <a:avLst/>
              <a:gdLst/>
              <a:ahLst/>
              <a:cxnLst/>
              <a:rect l="l" t="t" r="r" b="b"/>
              <a:pathLst>
                <a:path w="7333" h="7131" extrusionOk="0">
                  <a:moveTo>
                    <a:pt x="4505" y="0"/>
                  </a:moveTo>
                  <a:lnTo>
                    <a:pt x="256" y="2076"/>
                  </a:lnTo>
                  <a:cubicBezTo>
                    <a:pt x="1" y="4456"/>
                    <a:pt x="1505" y="6668"/>
                    <a:pt x="1505" y="6668"/>
                  </a:cubicBezTo>
                  <a:lnTo>
                    <a:pt x="1692" y="7131"/>
                  </a:lnTo>
                  <a:lnTo>
                    <a:pt x="7003" y="5557"/>
                  </a:lnTo>
                  <a:cubicBezTo>
                    <a:pt x="7003" y="5557"/>
                    <a:pt x="7332" y="216"/>
                    <a:pt x="6915" y="216"/>
                  </a:cubicBezTo>
                  <a:cubicBezTo>
                    <a:pt x="6912" y="216"/>
                    <a:pt x="6908" y="216"/>
                    <a:pt x="6905" y="217"/>
                  </a:cubicBezTo>
                  <a:cubicBezTo>
                    <a:pt x="6472" y="315"/>
                    <a:pt x="5823" y="2105"/>
                    <a:pt x="5823" y="2105"/>
                  </a:cubicBezTo>
                  <a:cubicBezTo>
                    <a:pt x="5823" y="2105"/>
                    <a:pt x="5656" y="1299"/>
                    <a:pt x="5489" y="836"/>
                  </a:cubicBezTo>
                  <a:cubicBezTo>
                    <a:pt x="5331" y="374"/>
                    <a:pt x="4505" y="0"/>
                    <a:pt x="4505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2"/>
            <p:cNvSpPr/>
            <p:nvPr/>
          </p:nvSpPr>
          <p:spPr>
            <a:xfrm>
              <a:off x="7599089" y="1259066"/>
              <a:ext cx="388997" cy="259688"/>
            </a:xfrm>
            <a:custGeom>
              <a:avLst/>
              <a:gdLst/>
              <a:ahLst/>
              <a:cxnLst/>
              <a:rect l="l" t="t" r="r" b="b"/>
              <a:pathLst>
                <a:path w="11272" h="7525" extrusionOk="0">
                  <a:moveTo>
                    <a:pt x="6256" y="1"/>
                  </a:moveTo>
                  <a:lnTo>
                    <a:pt x="1" y="1810"/>
                  </a:lnTo>
                  <a:lnTo>
                    <a:pt x="1191" y="7524"/>
                  </a:lnTo>
                  <a:lnTo>
                    <a:pt x="11272" y="5921"/>
                  </a:lnTo>
                  <a:cubicBezTo>
                    <a:pt x="10121" y="3167"/>
                    <a:pt x="6993" y="2263"/>
                    <a:pt x="6993" y="2263"/>
                  </a:cubicBezTo>
                  <a:lnTo>
                    <a:pt x="62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2"/>
            <p:cNvSpPr/>
            <p:nvPr/>
          </p:nvSpPr>
          <p:spPr>
            <a:xfrm>
              <a:off x="7594016" y="1252060"/>
              <a:ext cx="462986" cy="310107"/>
            </a:xfrm>
            <a:custGeom>
              <a:avLst/>
              <a:gdLst/>
              <a:ahLst/>
              <a:cxnLst/>
              <a:rect l="l" t="t" r="r" b="b"/>
              <a:pathLst>
                <a:path w="13416" h="8986" extrusionOk="0">
                  <a:moveTo>
                    <a:pt x="6568" y="1"/>
                  </a:moveTo>
                  <a:cubicBezTo>
                    <a:pt x="6556" y="1"/>
                    <a:pt x="6543" y="3"/>
                    <a:pt x="6531" y="7"/>
                  </a:cubicBezTo>
                  <a:lnTo>
                    <a:pt x="5950" y="174"/>
                  </a:lnTo>
                  <a:lnTo>
                    <a:pt x="2380" y="1226"/>
                  </a:lnTo>
                  <a:lnTo>
                    <a:pt x="325" y="1826"/>
                  </a:lnTo>
                  <a:lnTo>
                    <a:pt x="118" y="1895"/>
                  </a:lnTo>
                  <a:cubicBezTo>
                    <a:pt x="0" y="1954"/>
                    <a:pt x="40" y="2121"/>
                    <a:pt x="168" y="2121"/>
                  </a:cubicBezTo>
                  <a:lnTo>
                    <a:pt x="177" y="2121"/>
                  </a:lnTo>
                  <a:lnTo>
                    <a:pt x="443" y="2052"/>
                  </a:lnTo>
                  <a:lnTo>
                    <a:pt x="5931" y="430"/>
                  </a:lnTo>
                  <a:lnTo>
                    <a:pt x="6423" y="282"/>
                  </a:lnTo>
                  <a:lnTo>
                    <a:pt x="6482" y="263"/>
                  </a:lnTo>
                  <a:lnTo>
                    <a:pt x="7268" y="2466"/>
                  </a:lnTo>
                  <a:cubicBezTo>
                    <a:pt x="7278" y="2485"/>
                    <a:pt x="7298" y="2505"/>
                    <a:pt x="7318" y="2525"/>
                  </a:cubicBezTo>
                  <a:lnTo>
                    <a:pt x="7367" y="2544"/>
                  </a:lnTo>
                  <a:cubicBezTo>
                    <a:pt x="7396" y="2544"/>
                    <a:pt x="10484" y="3016"/>
                    <a:pt x="11960" y="6291"/>
                  </a:cubicBezTo>
                  <a:cubicBezTo>
                    <a:pt x="12402" y="7265"/>
                    <a:pt x="12766" y="8101"/>
                    <a:pt x="13071" y="8809"/>
                  </a:cubicBezTo>
                  <a:lnTo>
                    <a:pt x="13415" y="8986"/>
                  </a:lnTo>
                  <a:cubicBezTo>
                    <a:pt x="13091" y="8229"/>
                    <a:pt x="12687" y="7294"/>
                    <a:pt x="12186" y="6193"/>
                  </a:cubicBezTo>
                  <a:cubicBezTo>
                    <a:pt x="12166" y="6134"/>
                    <a:pt x="12137" y="6075"/>
                    <a:pt x="12107" y="6016"/>
                  </a:cubicBezTo>
                  <a:cubicBezTo>
                    <a:pt x="12068" y="5937"/>
                    <a:pt x="12028" y="5859"/>
                    <a:pt x="11989" y="5790"/>
                  </a:cubicBezTo>
                  <a:cubicBezTo>
                    <a:pt x="11065" y="4019"/>
                    <a:pt x="9422" y="2751"/>
                    <a:pt x="7485" y="2318"/>
                  </a:cubicBezTo>
                  <a:lnTo>
                    <a:pt x="6678" y="76"/>
                  </a:lnTo>
                  <a:cubicBezTo>
                    <a:pt x="6663" y="29"/>
                    <a:pt x="6616" y="1"/>
                    <a:pt x="6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2"/>
            <p:cNvSpPr/>
            <p:nvPr/>
          </p:nvSpPr>
          <p:spPr>
            <a:xfrm>
              <a:off x="8004679" y="1246849"/>
              <a:ext cx="184180" cy="213858"/>
            </a:xfrm>
            <a:custGeom>
              <a:avLst/>
              <a:gdLst/>
              <a:ahLst/>
              <a:cxnLst/>
              <a:rect l="l" t="t" r="r" b="b"/>
              <a:pathLst>
                <a:path w="5337" h="6197" extrusionOk="0">
                  <a:moveTo>
                    <a:pt x="5182" y="0"/>
                  </a:moveTo>
                  <a:cubicBezTo>
                    <a:pt x="5157" y="0"/>
                    <a:pt x="5130" y="9"/>
                    <a:pt x="5105" y="30"/>
                  </a:cubicBezTo>
                  <a:lnTo>
                    <a:pt x="40" y="5990"/>
                  </a:lnTo>
                  <a:cubicBezTo>
                    <a:pt x="1" y="6039"/>
                    <a:pt x="10" y="6118"/>
                    <a:pt x="60" y="6167"/>
                  </a:cubicBezTo>
                  <a:cubicBezTo>
                    <a:pt x="79" y="6177"/>
                    <a:pt x="109" y="6196"/>
                    <a:pt x="138" y="6196"/>
                  </a:cubicBezTo>
                  <a:cubicBezTo>
                    <a:pt x="168" y="6187"/>
                    <a:pt x="207" y="6177"/>
                    <a:pt x="227" y="6147"/>
                  </a:cubicBezTo>
                  <a:lnTo>
                    <a:pt x="5292" y="187"/>
                  </a:lnTo>
                  <a:cubicBezTo>
                    <a:pt x="5337" y="97"/>
                    <a:pt x="5266" y="0"/>
                    <a:pt x="5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2"/>
          <p:cNvGrpSpPr/>
          <p:nvPr/>
        </p:nvGrpSpPr>
        <p:grpSpPr>
          <a:xfrm rot="-270074">
            <a:off x="9375198" y="3393085"/>
            <a:ext cx="1025334" cy="933663"/>
            <a:chOff x="-2401400" y="2614784"/>
            <a:chExt cx="2401395" cy="2227841"/>
          </a:xfrm>
        </p:grpSpPr>
        <p:sp>
          <p:nvSpPr>
            <p:cNvPr id="1123" name="Google Shape;1123;p32"/>
            <p:cNvSpPr/>
            <p:nvPr/>
          </p:nvSpPr>
          <p:spPr>
            <a:xfrm>
              <a:off x="-2401400" y="2614784"/>
              <a:ext cx="2401395" cy="2227841"/>
            </a:xfrm>
            <a:custGeom>
              <a:avLst/>
              <a:gdLst/>
              <a:ahLst/>
              <a:cxnLst/>
              <a:rect l="l" t="t" r="r" b="b"/>
              <a:pathLst>
                <a:path w="59345" h="55056" extrusionOk="0">
                  <a:moveTo>
                    <a:pt x="35258" y="0"/>
                  </a:moveTo>
                  <a:cubicBezTo>
                    <a:pt x="35242" y="0"/>
                    <a:pt x="35226" y="0"/>
                    <a:pt x="35209" y="1"/>
                  </a:cubicBezTo>
                  <a:cubicBezTo>
                    <a:pt x="34698" y="1"/>
                    <a:pt x="34196" y="89"/>
                    <a:pt x="33724" y="266"/>
                  </a:cubicBezTo>
                  <a:cubicBezTo>
                    <a:pt x="33292" y="423"/>
                    <a:pt x="32888" y="640"/>
                    <a:pt x="32525" y="915"/>
                  </a:cubicBezTo>
                  <a:cubicBezTo>
                    <a:pt x="31895" y="492"/>
                    <a:pt x="31157" y="256"/>
                    <a:pt x="30390" y="256"/>
                  </a:cubicBezTo>
                  <a:cubicBezTo>
                    <a:pt x="30312" y="256"/>
                    <a:pt x="30233" y="266"/>
                    <a:pt x="30164" y="266"/>
                  </a:cubicBezTo>
                  <a:cubicBezTo>
                    <a:pt x="29417" y="315"/>
                    <a:pt x="28709" y="591"/>
                    <a:pt x="28109" y="1043"/>
                  </a:cubicBezTo>
                  <a:cubicBezTo>
                    <a:pt x="27519" y="630"/>
                    <a:pt x="26811" y="384"/>
                    <a:pt x="26083" y="345"/>
                  </a:cubicBezTo>
                  <a:lnTo>
                    <a:pt x="25925" y="345"/>
                  </a:lnTo>
                  <a:cubicBezTo>
                    <a:pt x="24726" y="355"/>
                    <a:pt x="23614" y="955"/>
                    <a:pt x="22945" y="1948"/>
                  </a:cubicBezTo>
                  <a:cubicBezTo>
                    <a:pt x="21028" y="1997"/>
                    <a:pt x="19375" y="3335"/>
                    <a:pt x="18923" y="5203"/>
                  </a:cubicBezTo>
                  <a:cubicBezTo>
                    <a:pt x="18215" y="5351"/>
                    <a:pt x="17556" y="5675"/>
                    <a:pt x="17005" y="6147"/>
                  </a:cubicBezTo>
                  <a:cubicBezTo>
                    <a:pt x="16543" y="6550"/>
                    <a:pt x="16179" y="7042"/>
                    <a:pt x="15923" y="7603"/>
                  </a:cubicBezTo>
                  <a:lnTo>
                    <a:pt x="15746" y="7613"/>
                  </a:lnTo>
                  <a:cubicBezTo>
                    <a:pt x="14271" y="7691"/>
                    <a:pt x="13140" y="8930"/>
                    <a:pt x="13189" y="10406"/>
                  </a:cubicBezTo>
                  <a:lnTo>
                    <a:pt x="13189" y="10524"/>
                  </a:lnTo>
                  <a:cubicBezTo>
                    <a:pt x="13209" y="11183"/>
                    <a:pt x="13465" y="11812"/>
                    <a:pt x="13917" y="12294"/>
                  </a:cubicBezTo>
                  <a:lnTo>
                    <a:pt x="13406" y="28492"/>
                  </a:lnTo>
                  <a:lnTo>
                    <a:pt x="12835" y="28570"/>
                  </a:lnTo>
                  <a:cubicBezTo>
                    <a:pt x="12196" y="28049"/>
                    <a:pt x="11439" y="27685"/>
                    <a:pt x="10622" y="27508"/>
                  </a:cubicBezTo>
                  <a:cubicBezTo>
                    <a:pt x="10246" y="27427"/>
                    <a:pt x="9870" y="27387"/>
                    <a:pt x="9500" y="27387"/>
                  </a:cubicBezTo>
                  <a:cubicBezTo>
                    <a:pt x="7066" y="27387"/>
                    <a:pt x="4876" y="29085"/>
                    <a:pt x="4338" y="31560"/>
                  </a:cubicBezTo>
                  <a:cubicBezTo>
                    <a:pt x="4181" y="32308"/>
                    <a:pt x="4190" y="33075"/>
                    <a:pt x="4348" y="33812"/>
                  </a:cubicBezTo>
                  <a:lnTo>
                    <a:pt x="3945" y="33862"/>
                  </a:lnTo>
                  <a:cubicBezTo>
                    <a:pt x="3099" y="33960"/>
                    <a:pt x="2479" y="34698"/>
                    <a:pt x="2538" y="35543"/>
                  </a:cubicBezTo>
                  <a:cubicBezTo>
                    <a:pt x="2538" y="35573"/>
                    <a:pt x="2617" y="37992"/>
                    <a:pt x="1319" y="38346"/>
                  </a:cubicBezTo>
                  <a:cubicBezTo>
                    <a:pt x="493" y="38582"/>
                    <a:pt x="1" y="39438"/>
                    <a:pt x="207" y="40274"/>
                  </a:cubicBezTo>
                  <a:lnTo>
                    <a:pt x="2519" y="49518"/>
                  </a:lnTo>
                  <a:cubicBezTo>
                    <a:pt x="2686" y="50227"/>
                    <a:pt x="3315" y="50728"/>
                    <a:pt x="4043" y="50728"/>
                  </a:cubicBezTo>
                  <a:cubicBezTo>
                    <a:pt x="4171" y="50728"/>
                    <a:pt x="4299" y="50708"/>
                    <a:pt x="4417" y="50689"/>
                  </a:cubicBezTo>
                  <a:cubicBezTo>
                    <a:pt x="4584" y="50649"/>
                    <a:pt x="4761" y="50640"/>
                    <a:pt x="4938" y="50640"/>
                  </a:cubicBezTo>
                  <a:cubicBezTo>
                    <a:pt x="6285" y="50640"/>
                    <a:pt x="6728" y="51466"/>
                    <a:pt x="6934" y="52076"/>
                  </a:cubicBezTo>
                  <a:cubicBezTo>
                    <a:pt x="7154" y="52733"/>
                    <a:pt x="7764" y="53157"/>
                    <a:pt x="8438" y="53157"/>
                  </a:cubicBezTo>
                  <a:cubicBezTo>
                    <a:pt x="8520" y="53157"/>
                    <a:pt x="8602" y="53150"/>
                    <a:pt x="8685" y="53138"/>
                  </a:cubicBezTo>
                  <a:lnTo>
                    <a:pt x="18726" y="51613"/>
                  </a:lnTo>
                  <a:cubicBezTo>
                    <a:pt x="19503" y="53679"/>
                    <a:pt x="21480" y="55046"/>
                    <a:pt x="23683" y="55055"/>
                  </a:cubicBezTo>
                  <a:cubicBezTo>
                    <a:pt x="25286" y="55055"/>
                    <a:pt x="26801" y="54328"/>
                    <a:pt x="27804" y="53088"/>
                  </a:cubicBezTo>
                  <a:cubicBezTo>
                    <a:pt x="29554" y="53433"/>
                    <a:pt x="31335" y="53600"/>
                    <a:pt x="33124" y="53610"/>
                  </a:cubicBezTo>
                  <a:cubicBezTo>
                    <a:pt x="33331" y="53610"/>
                    <a:pt x="33528" y="53600"/>
                    <a:pt x="33724" y="53600"/>
                  </a:cubicBezTo>
                  <a:cubicBezTo>
                    <a:pt x="39006" y="53482"/>
                    <a:pt x="43795" y="52007"/>
                    <a:pt x="47582" y="49351"/>
                  </a:cubicBezTo>
                  <a:cubicBezTo>
                    <a:pt x="52342" y="46007"/>
                    <a:pt x="55558" y="40874"/>
                    <a:pt x="56472" y="35120"/>
                  </a:cubicBezTo>
                  <a:cubicBezTo>
                    <a:pt x="59344" y="32858"/>
                    <a:pt x="59108" y="28433"/>
                    <a:pt x="56020" y="26495"/>
                  </a:cubicBezTo>
                  <a:cubicBezTo>
                    <a:pt x="55676" y="25227"/>
                    <a:pt x="55213" y="23997"/>
                    <a:pt x="54643" y="22817"/>
                  </a:cubicBezTo>
                  <a:cubicBezTo>
                    <a:pt x="53669" y="20821"/>
                    <a:pt x="52479" y="19208"/>
                    <a:pt x="51093" y="18028"/>
                  </a:cubicBezTo>
                  <a:cubicBezTo>
                    <a:pt x="51161" y="17900"/>
                    <a:pt x="51230" y="17772"/>
                    <a:pt x="51289" y="17644"/>
                  </a:cubicBezTo>
                  <a:cubicBezTo>
                    <a:pt x="51850" y="16287"/>
                    <a:pt x="51230" y="14723"/>
                    <a:pt x="49883" y="14123"/>
                  </a:cubicBezTo>
                  <a:lnTo>
                    <a:pt x="49598" y="14005"/>
                  </a:lnTo>
                  <a:cubicBezTo>
                    <a:pt x="49726" y="12992"/>
                    <a:pt x="49499" y="11969"/>
                    <a:pt x="48958" y="11104"/>
                  </a:cubicBezTo>
                  <a:cubicBezTo>
                    <a:pt x="48339" y="10170"/>
                    <a:pt x="47346" y="9530"/>
                    <a:pt x="46234" y="9363"/>
                  </a:cubicBezTo>
                  <a:cubicBezTo>
                    <a:pt x="46185" y="9009"/>
                    <a:pt x="46097" y="8655"/>
                    <a:pt x="45979" y="8311"/>
                  </a:cubicBezTo>
                  <a:cubicBezTo>
                    <a:pt x="45516" y="7032"/>
                    <a:pt x="44543" y="6039"/>
                    <a:pt x="43372" y="5665"/>
                  </a:cubicBezTo>
                  <a:cubicBezTo>
                    <a:pt x="43028" y="5557"/>
                    <a:pt x="42674" y="5508"/>
                    <a:pt x="42310" y="5508"/>
                  </a:cubicBezTo>
                  <a:cubicBezTo>
                    <a:pt x="42094" y="5508"/>
                    <a:pt x="41877" y="5528"/>
                    <a:pt x="41671" y="5567"/>
                  </a:cubicBezTo>
                  <a:cubicBezTo>
                    <a:pt x="41514" y="5282"/>
                    <a:pt x="41317" y="5016"/>
                    <a:pt x="41100" y="4780"/>
                  </a:cubicBezTo>
                  <a:cubicBezTo>
                    <a:pt x="40648" y="4288"/>
                    <a:pt x="40058" y="3934"/>
                    <a:pt x="39399" y="3767"/>
                  </a:cubicBezTo>
                  <a:cubicBezTo>
                    <a:pt x="39153" y="2420"/>
                    <a:pt x="38484" y="1318"/>
                    <a:pt x="37481" y="659"/>
                  </a:cubicBezTo>
                  <a:cubicBezTo>
                    <a:pt x="36816" y="235"/>
                    <a:pt x="36047" y="0"/>
                    <a:pt x="35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2"/>
            <p:cNvSpPr/>
            <p:nvPr/>
          </p:nvSpPr>
          <p:spPr>
            <a:xfrm>
              <a:off x="-1887604" y="3278628"/>
              <a:ext cx="1805993" cy="1436143"/>
            </a:xfrm>
            <a:custGeom>
              <a:avLst/>
              <a:gdLst/>
              <a:ahLst/>
              <a:cxnLst/>
              <a:rect l="l" t="t" r="r" b="b"/>
              <a:pathLst>
                <a:path w="44631" h="35491" extrusionOk="0">
                  <a:moveTo>
                    <a:pt x="29192" y="0"/>
                  </a:moveTo>
                  <a:cubicBezTo>
                    <a:pt x="27433" y="0"/>
                    <a:pt x="25665" y="327"/>
                    <a:pt x="24125" y="1151"/>
                  </a:cubicBezTo>
                  <a:cubicBezTo>
                    <a:pt x="20250" y="3226"/>
                    <a:pt x="18303" y="8143"/>
                    <a:pt x="14143" y="9549"/>
                  </a:cubicBezTo>
                  <a:cubicBezTo>
                    <a:pt x="11773" y="10356"/>
                    <a:pt x="9137" y="9825"/>
                    <a:pt x="6698" y="10415"/>
                  </a:cubicBezTo>
                  <a:cubicBezTo>
                    <a:pt x="4643" y="10916"/>
                    <a:pt x="2853" y="12175"/>
                    <a:pt x="1682" y="13946"/>
                  </a:cubicBezTo>
                  <a:cubicBezTo>
                    <a:pt x="119" y="16365"/>
                    <a:pt x="1" y="19807"/>
                    <a:pt x="512" y="22580"/>
                  </a:cubicBezTo>
                  <a:cubicBezTo>
                    <a:pt x="1171" y="26131"/>
                    <a:pt x="3187" y="28914"/>
                    <a:pt x="5892" y="30979"/>
                  </a:cubicBezTo>
                  <a:cubicBezTo>
                    <a:pt x="9905" y="34028"/>
                    <a:pt x="15432" y="35490"/>
                    <a:pt x="20313" y="35490"/>
                  </a:cubicBezTo>
                  <a:cubicBezTo>
                    <a:pt x="20503" y="35490"/>
                    <a:pt x="20692" y="35488"/>
                    <a:pt x="20880" y="35484"/>
                  </a:cubicBezTo>
                  <a:cubicBezTo>
                    <a:pt x="25483" y="35375"/>
                    <a:pt x="30036" y="34195"/>
                    <a:pt x="33842" y="31520"/>
                  </a:cubicBezTo>
                  <a:cubicBezTo>
                    <a:pt x="41671" y="26013"/>
                    <a:pt x="44631" y="15696"/>
                    <a:pt x="40392" y="6992"/>
                  </a:cubicBezTo>
                  <a:cubicBezTo>
                    <a:pt x="39605" y="5380"/>
                    <a:pt x="38582" y="3855"/>
                    <a:pt x="37215" y="2685"/>
                  </a:cubicBezTo>
                  <a:cubicBezTo>
                    <a:pt x="35150" y="934"/>
                    <a:pt x="32416" y="108"/>
                    <a:pt x="29712" y="10"/>
                  </a:cubicBezTo>
                  <a:cubicBezTo>
                    <a:pt x="29539" y="4"/>
                    <a:pt x="29365" y="0"/>
                    <a:pt x="29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2"/>
            <p:cNvSpPr/>
            <p:nvPr/>
          </p:nvSpPr>
          <p:spPr>
            <a:xfrm>
              <a:off x="-1639386" y="4473666"/>
              <a:ext cx="355525" cy="299724"/>
            </a:xfrm>
            <a:custGeom>
              <a:avLst/>
              <a:gdLst/>
              <a:ahLst/>
              <a:cxnLst/>
              <a:rect l="l" t="t" r="r" b="b"/>
              <a:pathLst>
                <a:path w="8786" h="7407" extrusionOk="0">
                  <a:moveTo>
                    <a:pt x="4703" y="1"/>
                  </a:moveTo>
                  <a:cubicBezTo>
                    <a:pt x="1910" y="1"/>
                    <a:pt x="1" y="3173"/>
                    <a:pt x="1626" y="5706"/>
                  </a:cubicBezTo>
                  <a:cubicBezTo>
                    <a:pt x="2321" y="6777"/>
                    <a:pt x="3500" y="7407"/>
                    <a:pt x="4740" y="7407"/>
                  </a:cubicBezTo>
                  <a:cubicBezTo>
                    <a:pt x="4956" y="7407"/>
                    <a:pt x="5175" y="7388"/>
                    <a:pt x="5393" y="7348"/>
                  </a:cubicBezTo>
                  <a:cubicBezTo>
                    <a:pt x="6868" y="7073"/>
                    <a:pt x="8039" y="5952"/>
                    <a:pt x="8353" y="4486"/>
                  </a:cubicBezTo>
                  <a:cubicBezTo>
                    <a:pt x="8786" y="2490"/>
                    <a:pt x="7517" y="533"/>
                    <a:pt x="5521" y="90"/>
                  </a:cubicBezTo>
                  <a:cubicBezTo>
                    <a:pt x="5242" y="30"/>
                    <a:pt x="4968" y="1"/>
                    <a:pt x="4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2"/>
            <p:cNvSpPr/>
            <p:nvPr/>
          </p:nvSpPr>
          <p:spPr>
            <a:xfrm>
              <a:off x="-445075" y="3713150"/>
              <a:ext cx="355566" cy="299481"/>
            </a:xfrm>
            <a:custGeom>
              <a:avLst/>
              <a:gdLst/>
              <a:ahLst/>
              <a:cxnLst/>
              <a:rect l="l" t="t" r="r" b="b"/>
              <a:pathLst>
                <a:path w="8787" h="7401" extrusionOk="0">
                  <a:moveTo>
                    <a:pt x="4703" y="1"/>
                  </a:moveTo>
                  <a:cubicBezTo>
                    <a:pt x="1910" y="1"/>
                    <a:pt x="1" y="3173"/>
                    <a:pt x="1626" y="5706"/>
                  </a:cubicBezTo>
                  <a:cubicBezTo>
                    <a:pt x="2310" y="6772"/>
                    <a:pt x="3487" y="7401"/>
                    <a:pt x="4721" y="7401"/>
                  </a:cubicBezTo>
                  <a:cubicBezTo>
                    <a:pt x="4944" y="7401"/>
                    <a:pt x="5169" y="7380"/>
                    <a:pt x="5393" y="7338"/>
                  </a:cubicBezTo>
                  <a:cubicBezTo>
                    <a:pt x="6868" y="7073"/>
                    <a:pt x="8039" y="5951"/>
                    <a:pt x="8353" y="4486"/>
                  </a:cubicBezTo>
                  <a:cubicBezTo>
                    <a:pt x="8786" y="2490"/>
                    <a:pt x="7518" y="523"/>
                    <a:pt x="5521" y="90"/>
                  </a:cubicBezTo>
                  <a:cubicBezTo>
                    <a:pt x="5242" y="29"/>
                    <a:pt x="4968" y="1"/>
                    <a:pt x="4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2"/>
            <p:cNvSpPr/>
            <p:nvPr/>
          </p:nvSpPr>
          <p:spPr>
            <a:xfrm>
              <a:off x="-2212788" y="3782711"/>
              <a:ext cx="355485" cy="299441"/>
            </a:xfrm>
            <a:custGeom>
              <a:avLst/>
              <a:gdLst/>
              <a:ahLst/>
              <a:cxnLst/>
              <a:rect l="l" t="t" r="r" b="b"/>
              <a:pathLst>
                <a:path w="8785" h="7400" extrusionOk="0">
                  <a:moveTo>
                    <a:pt x="4693" y="1"/>
                  </a:moveTo>
                  <a:cubicBezTo>
                    <a:pt x="1904" y="1"/>
                    <a:pt x="0" y="3177"/>
                    <a:pt x="1624" y="5698"/>
                  </a:cubicBezTo>
                  <a:cubicBezTo>
                    <a:pt x="2311" y="6769"/>
                    <a:pt x="3496" y="7399"/>
                    <a:pt x="4737" y="7399"/>
                  </a:cubicBezTo>
                  <a:cubicBezTo>
                    <a:pt x="4954" y="7399"/>
                    <a:pt x="5173" y="7380"/>
                    <a:pt x="5391" y="7340"/>
                  </a:cubicBezTo>
                  <a:cubicBezTo>
                    <a:pt x="6866" y="7075"/>
                    <a:pt x="8037" y="5944"/>
                    <a:pt x="8351" y="4478"/>
                  </a:cubicBezTo>
                  <a:cubicBezTo>
                    <a:pt x="8784" y="2492"/>
                    <a:pt x="7515" y="525"/>
                    <a:pt x="5519" y="92"/>
                  </a:cubicBezTo>
                  <a:cubicBezTo>
                    <a:pt x="5237" y="30"/>
                    <a:pt x="4961" y="1"/>
                    <a:pt x="4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2"/>
            <p:cNvSpPr/>
            <p:nvPr/>
          </p:nvSpPr>
          <p:spPr>
            <a:xfrm>
              <a:off x="-1719509" y="2674957"/>
              <a:ext cx="1264248" cy="562706"/>
            </a:xfrm>
            <a:custGeom>
              <a:avLst/>
              <a:gdLst/>
              <a:ahLst/>
              <a:cxnLst/>
              <a:rect l="l" t="t" r="r" b="b"/>
              <a:pathLst>
                <a:path w="31243" h="13906" extrusionOk="0">
                  <a:moveTo>
                    <a:pt x="18202" y="1"/>
                  </a:moveTo>
                  <a:cubicBezTo>
                    <a:pt x="17891" y="1"/>
                    <a:pt x="17578" y="55"/>
                    <a:pt x="17277" y="166"/>
                  </a:cubicBezTo>
                  <a:cubicBezTo>
                    <a:pt x="16509" y="461"/>
                    <a:pt x="15880" y="1031"/>
                    <a:pt x="15506" y="1759"/>
                  </a:cubicBezTo>
                  <a:cubicBezTo>
                    <a:pt x="15208" y="863"/>
                    <a:pt x="14368" y="259"/>
                    <a:pt x="13434" y="259"/>
                  </a:cubicBezTo>
                  <a:cubicBezTo>
                    <a:pt x="13384" y="259"/>
                    <a:pt x="13334" y="261"/>
                    <a:pt x="13284" y="264"/>
                  </a:cubicBezTo>
                  <a:cubicBezTo>
                    <a:pt x="12290" y="323"/>
                    <a:pt x="11464" y="1051"/>
                    <a:pt x="11277" y="2034"/>
                  </a:cubicBezTo>
                  <a:cubicBezTo>
                    <a:pt x="10874" y="1130"/>
                    <a:pt x="10009" y="392"/>
                    <a:pt x="9025" y="343"/>
                  </a:cubicBezTo>
                  <a:cubicBezTo>
                    <a:pt x="8997" y="341"/>
                    <a:pt x="8968" y="341"/>
                    <a:pt x="8939" y="341"/>
                  </a:cubicBezTo>
                  <a:cubicBezTo>
                    <a:pt x="7984" y="341"/>
                    <a:pt x="7028" y="1129"/>
                    <a:pt x="7019" y="2084"/>
                  </a:cubicBezTo>
                  <a:cubicBezTo>
                    <a:pt x="6716" y="1979"/>
                    <a:pt x="6414" y="1930"/>
                    <a:pt x="6119" y="1930"/>
                  </a:cubicBezTo>
                  <a:cubicBezTo>
                    <a:pt x="4480" y="1930"/>
                    <a:pt x="3099" y="3441"/>
                    <a:pt x="3449" y="5191"/>
                  </a:cubicBezTo>
                  <a:cubicBezTo>
                    <a:pt x="3227" y="5135"/>
                    <a:pt x="3006" y="5108"/>
                    <a:pt x="2790" y="5108"/>
                  </a:cubicBezTo>
                  <a:cubicBezTo>
                    <a:pt x="1276" y="5108"/>
                    <a:pt x="1" y="6423"/>
                    <a:pt x="164" y="8024"/>
                  </a:cubicBezTo>
                  <a:cubicBezTo>
                    <a:pt x="174" y="8034"/>
                    <a:pt x="184" y="8043"/>
                    <a:pt x="194" y="8053"/>
                  </a:cubicBezTo>
                  <a:cubicBezTo>
                    <a:pt x="774" y="8870"/>
                    <a:pt x="1639" y="9440"/>
                    <a:pt x="2623" y="9656"/>
                  </a:cubicBezTo>
                  <a:cubicBezTo>
                    <a:pt x="3980" y="9971"/>
                    <a:pt x="5347" y="10256"/>
                    <a:pt x="6714" y="10512"/>
                  </a:cubicBezTo>
                  <a:cubicBezTo>
                    <a:pt x="8032" y="10768"/>
                    <a:pt x="9340" y="11004"/>
                    <a:pt x="10648" y="11240"/>
                  </a:cubicBezTo>
                  <a:lnTo>
                    <a:pt x="22637" y="13403"/>
                  </a:lnTo>
                  <a:cubicBezTo>
                    <a:pt x="23591" y="13571"/>
                    <a:pt x="24564" y="13718"/>
                    <a:pt x="25548" y="13807"/>
                  </a:cubicBezTo>
                  <a:cubicBezTo>
                    <a:pt x="26166" y="13872"/>
                    <a:pt x="26786" y="13905"/>
                    <a:pt x="27405" y="13905"/>
                  </a:cubicBezTo>
                  <a:cubicBezTo>
                    <a:pt x="28273" y="13905"/>
                    <a:pt x="29138" y="13840"/>
                    <a:pt x="29993" y="13708"/>
                  </a:cubicBezTo>
                  <a:cubicBezTo>
                    <a:pt x="30200" y="13679"/>
                    <a:pt x="30406" y="13639"/>
                    <a:pt x="30603" y="13590"/>
                  </a:cubicBezTo>
                  <a:cubicBezTo>
                    <a:pt x="31163" y="12607"/>
                    <a:pt x="31242" y="11328"/>
                    <a:pt x="30632" y="10374"/>
                  </a:cubicBezTo>
                  <a:cubicBezTo>
                    <a:pt x="30213" y="9728"/>
                    <a:pt x="29437" y="9321"/>
                    <a:pt x="28686" y="9321"/>
                  </a:cubicBezTo>
                  <a:cubicBezTo>
                    <a:pt x="28329" y="9321"/>
                    <a:pt x="27977" y="9414"/>
                    <a:pt x="27672" y="9617"/>
                  </a:cubicBezTo>
                  <a:cubicBezTo>
                    <a:pt x="27760" y="8830"/>
                    <a:pt x="27751" y="8014"/>
                    <a:pt x="27485" y="7257"/>
                  </a:cubicBezTo>
                  <a:cubicBezTo>
                    <a:pt x="27210" y="6509"/>
                    <a:pt x="26649" y="5840"/>
                    <a:pt x="25882" y="5595"/>
                  </a:cubicBezTo>
                  <a:cubicBezTo>
                    <a:pt x="25699" y="5535"/>
                    <a:pt x="25506" y="5506"/>
                    <a:pt x="25313" y="5506"/>
                  </a:cubicBezTo>
                  <a:cubicBezTo>
                    <a:pt x="24706" y="5506"/>
                    <a:pt x="24098" y="5793"/>
                    <a:pt x="23807" y="6322"/>
                  </a:cubicBezTo>
                  <a:cubicBezTo>
                    <a:pt x="23659" y="5585"/>
                    <a:pt x="23453" y="4827"/>
                    <a:pt x="22941" y="4267"/>
                  </a:cubicBezTo>
                  <a:cubicBezTo>
                    <a:pt x="22605" y="3904"/>
                    <a:pt x="22101" y="3665"/>
                    <a:pt x="21617" y="3665"/>
                  </a:cubicBezTo>
                  <a:cubicBezTo>
                    <a:pt x="21366" y="3665"/>
                    <a:pt x="21120" y="3729"/>
                    <a:pt x="20906" y="3873"/>
                  </a:cubicBezTo>
                  <a:cubicBezTo>
                    <a:pt x="21014" y="2575"/>
                    <a:pt x="20699" y="1110"/>
                    <a:pt x="19617" y="402"/>
                  </a:cubicBezTo>
                  <a:cubicBezTo>
                    <a:pt x="19184" y="137"/>
                    <a:pt x="18695" y="1"/>
                    <a:pt x="18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2"/>
            <p:cNvSpPr/>
            <p:nvPr/>
          </p:nvSpPr>
          <p:spPr>
            <a:xfrm>
              <a:off x="-1719509" y="2674957"/>
              <a:ext cx="1264248" cy="562706"/>
            </a:xfrm>
            <a:custGeom>
              <a:avLst/>
              <a:gdLst/>
              <a:ahLst/>
              <a:cxnLst/>
              <a:rect l="l" t="t" r="r" b="b"/>
              <a:pathLst>
                <a:path w="31243" h="13906" extrusionOk="0">
                  <a:moveTo>
                    <a:pt x="18202" y="1"/>
                  </a:moveTo>
                  <a:cubicBezTo>
                    <a:pt x="17891" y="1"/>
                    <a:pt x="17578" y="55"/>
                    <a:pt x="17277" y="166"/>
                  </a:cubicBezTo>
                  <a:cubicBezTo>
                    <a:pt x="16509" y="461"/>
                    <a:pt x="15880" y="1031"/>
                    <a:pt x="15506" y="1759"/>
                  </a:cubicBezTo>
                  <a:cubicBezTo>
                    <a:pt x="15208" y="863"/>
                    <a:pt x="14368" y="259"/>
                    <a:pt x="13434" y="259"/>
                  </a:cubicBezTo>
                  <a:cubicBezTo>
                    <a:pt x="13384" y="259"/>
                    <a:pt x="13334" y="261"/>
                    <a:pt x="13284" y="264"/>
                  </a:cubicBezTo>
                  <a:cubicBezTo>
                    <a:pt x="12290" y="323"/>
                    <a:pt x="11464" y="1051"/>
                    <a:pt x="11277" y="2034"/>
                  </a:cubicBezTo>
                  <a:cubicBezTo>
                    <a:pt x="10874" y="1130"/>
                    <a:pt x="10009" y="392"/>
                    <a:pt x="9025" y="343"/>
                  </a:cubicBezTo>
                  <a:cubicBezTo>
                    <a:pt x="8997" y="341"/>
                    <a:pt x="8968" y="341"/>
                    <a:pt x="8939" y="341"/>
                  </a:cubicBezTo>
                  <a:cubicBezTo>
                    <a:pt x="7984" y="341"/>
                    <a:pt x="7028" y="1129"/>
                    <a:pt x="7019" y="2084"/>
                  </a:cubicBezTo>
                  <a:cubicBezTo>
                    <a:pt x="6716" y="1979"/>
                    <a:pt x="6414" y="1930"/>
                    <a:pt x="6119" y="1930"/>
                  </a:cubicBezTo>
                  <a:cubicBezTo>
                    <a:pt x="4480" y="1930"/>
                    <a:pt x="3099" y="3441"/>
                    <a:pt x="3449" y="5191"/>
                  </a:cubicBezTo>
                  <a:cubicBezTo>
                    <a:pt x="3227" y="5135"/>
                    <a:pt x="3006" y="5108"/>
                    <a:pt x="2790" y="5108"/>
                  </a:cubicBezTo>
                  <a:cubicBezTo>
                    <a:pt x="1276" y="5108"/>
                    <a:pt x="1" y="6423"/>
                    <a:pt x="164" y="8024"/>
                  </a:cubicBezTo>
                  <a:cubicBezTo>
                    <a:pt x="174" y="8034"/>
                    <a:pt x="184" y="8043"/>
                    <a:pt x="194" y="8053"/>
                  </a:cubicBezTo>
                  <a:cubicBezTo>
                    <a:pt x="774" y="8870"/>
                    <a:pt x="1639" y="9440"/>
                    <a:pt x="2623" y="9656"/>
                  </a:cubicBezTo>
                  <a:cubicBezTo>
                    <a:pt x="3980" y="9971"/>
                    <a:pt x="5347" y="10256"/>
                    <a:pt x="6714" y="10512"/>
                  </a:cubicBezTo>
                  <a:cubicBezTo>
                    <a:pt x="8032" y="10768"/>
                    <a:pt x="9340" y="11004"/>
                    <a:pt x="10648" y="11240"/>
                  </a:cubicBezTo>
                  <a:lnTo>
                    <a:pt x="22637" y="13403"/>
                  </a:lnTo>
                  <a:cubicBezTo>
                    <a:pt x="23591" y="13571"/>
                    <a:pt x="24564" y="13718"/>
                    <a:pt x="25548" y="13807"/>
                  </a:cubicBezTo>
                  <a:cubicBezTo>
                    <a:pt x="26166" y="13872"/>
                    <a:pt x="26786" y="13905"/>
                    <a:pt x="27405" y="13905"/>
                  </a:cubicBezTo>
                  <a:cubicBezTo>
                    <a:pt x="28273" y="13905"/>
                    <a:pt x="29138" y="13840"/>
                    <a:pt x="29993" y="13708"/>
                  </a:cubicBezTo>
                  <a:cubicBezTo>
                    <a:pt x="30200" y="13679"/>
                    <a:pt x="30406" y="13639"/>
                    <a:pt x="30603" y="13590"/>
                  </a:cubicBezTo>
                  <a:cubicBezTo>
                    <a:pt x="31163" y="12607"/>
                    <a:pt x="31242" y="11328"/>
                    <a:pt x="30632" y="10374"/>
                  </a:cubicBezTo>
                  <a:cubicBezTo>
                    <a:pt x="30213" y="9728"/>
                    <a:pt x="29437" y="9321"/>
                    <a:pt x="28686" y="9321"/>
                  </a:cubicBezTo>
                  <a:cubicBezTo>
                    <a:pt x="28329" y="9321"/>
                    <a:pt x="27977" y="9414"/>
                    <a:pt x="27672" y="9617"/>
                  </a:cubicBezTo>
                  <a:cubicBezTo>
                    <a:pt x="27760" y="8830"/>
                    <a:pt x="27751" y="8014"/>
                    <a:pt x="27485" y="7257"/>
                  </a:cubicBezTo>
                  <a:cubicBezTo>
                    <a:pt x="27210" y="6509"/>
                    <a:pt x="26649" y="5840"/>
                    <a:pt x="25882" y="5595"/>
                  </a:cubicBezTo>
                  <a:cubicBezTo>
                    <a:pt x="25699" y="5535"/>
                    <a:pt x="25506" y="5506"/>
                    <a:pt x="25313" y="5506"/>
                  </a:cubicBezTo>
                  <a:cubicBezTo>
                    <a:pt x="24706" y="5506"/>
                    <a:pt x="24098" y="5793"/>
                    <a:pt x="23807" y="6322"/>
                  </a:cubicBezTo>
                  <a:cubicBezTo>
                    <a:pt x="23659" y="5585"/>
                    <a:pt x="23453" y="4827"/>
                    <a:pt x="22941" y="4267"/>
                  </a:cubicBezTo>
                  <a:cubicBezTo>
                    <a:pt x="22605" y="3904"/>
                    <a:pt x="22101" y="3665"/>
                    <a:pt x="21617" y="3665"/>
                  </a:cubicBezTo>
                  <a:cubicBezTo>
                    <a:pt x="21366" y="3665"/>
                    <a:pt x="21120" y="3729"/>
                    <a:pt x="20906" y="3873"/>
                  </a:cubicBezTo>
                  <a:cubicBezTo>
                    <a:pt x="21014" y="2575"/>
                    <a:pt x="20699" y="1110"/>
                    <a:pt x="19617" y="402"/>
                  </a:cubicBezTo>
                  <a:cubicBezTo>
                    <a:pt x="19184" y="137"/>
                    <a:pt x="18695" y="1"/>
                    <a:pt x="18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2"/>
            <p:cNvSpPr/>
            <p:nvPr/>
          </p:nvSpPr>
          <p:spPr>
            <a:xfrm>
              <a:off x="-1714086" y="2836699"/>
              <a:ext cx="1221396" cy="400968"/>
            </a:xfrm>
            <a:custGeom>
              <a:avLst/>
              <a:gdLst/>
              <a:ahLst/>
              <a:cxnLst/>
              <a:rect l="l" t="t" r="r" b="b"/>
              <a:pathLst>
                <a:path w="30184" h="9909" extrusionOk="0">
                  <a:moveTo>
                    <a:pt x="5569" y="1"/>
                  </a:moveTo>
                  <a:cubicBezTo>
                    <a:pt x="5479" y="1"/>
                    <a:pt x="5390" y="5"/>
                    <a:pt x="5302" y="14"/>
                  </a:cubicBezTo>
                  <a:cubicBezTo>
                    <a:pt x="4033" y="162"/>
                    <a:pt x="2981" y="1332"/>
                    <a:pt x="2951" y="2601"/>
                  </a:cubicBezTo>
                  <a:cubicBezTo>
                    <a:pt x="2676" y="2480"/>
                    <a:pt x="2344" y="2417"/>
                    <a:pt x="2003" y="2417"/>
                  </a:cubicBezTo>
                  <a:cubicBezTo>
                    <a:pt x="1317" y="2417"/>
                    <a:pt x="594" y="2669"/>
                    <a:pt x="227" y="3201"/>
                  </a:cubicBezTo>
                  <a:cubicBezTo>
                    <a:pt x="60" y="3456"/>
                    <a:pt x="1" y="3761"/>
                    <a:pt x="60" y="4056"/>
                  </a:cubicBezTo>
                  <a:cubicBezTo>
                    <a:pt x="640" y="4873"/>
                    <a:pt x="1505" y="5443"/>
                    <a:pt x="2489" y="5659"/>
                  </a:cubicBezTo>
                  <a:cubicBezTo>
                    <a:pt x="3846" y="5974"/>
                    <a:pt x="5213" y="6259"/>
                    <a:pt x="6580" y="6515"/>
                  </a:cubicBezTo>
                  <a:cubicBezTo>
                    <a:pt x="7898" y="6771"/>
                    <a:pt x="9206" y="7007"/>
                    <a:pt x="10514" y="7243"/>
                  </a:cubicBezTo>
                  <a:lnTo>
                    <a:pt x="22503" y="9406"/>
                  </a:lnTo>
                  <a:cubicBezTo>
                    <a:pt x="23457" y="9574"/>
                    <a:pt x="24430" y="9721"/>
                    <a:pt x="25414" y="9810"/>
                  </a:cubicBezTo>
                  <a:cubicBezTo>
                    <a:pt x="26032" y="9875"/>
                    <a:pt x="26652" y="9908"/>
                    <a:pt x="27271" y="9908"/>
                  </a:cubicBezTo>
                  <a:cubicBezTo>
                    <a:pt x="28139" y="9908"/>
                    <a:pt x="29004" y="9843"/>
                    <a:pt x="29859" y="9711"/>
                  </a:cubicBezTo>
                  <a:cubicBezTo>
                    <a:pt x="29967" y="9515"/>
                    <a:pt x="30036" y="9308"/>
                    <a:pt x="30075" y="9092"/>
                  </a:cubicBezTo>
                  <a:cubicBezTo>
                    <a:pt x="30184" y="8315"/>
                    <a:pt x="29731" y="7518"/>
                    <a:pt x="29033" y="7164"/>
                  </a:cubicBezTo>
                  <a:cubicBezTo>
                    <a:pt x="28713" y="6998"/>
                    <a:pt x="28360" y="6915"/>
                    <a:pt x="28007" y="6915"/>
                  </a:cubicBezTo>
                  <a:cubicBezTo>
                    <a:pt x="27816" y="6915"/>
                    <a:pt x="27626" y="6939"/>
                    <a:pt x="27440" y="6987"/>
                  </a:cubicBezTo>
                  <a:cubicBezTo>
                    <a:pt x="27213" y="7036"/>
                    <a:pt x="26997" y="7115"/>
                    <a:pt x="26791" y="7233"/>
                  </a:cubicBezTo>
                  <a:cubicBezTo>
                    <a:pt x="26771" y="6662"/>
                    <a:pt x="26633" y="6112"/>
                    <a:pt x="26387" y="5600"/>
                  </a:cubicBezTo>
                  <a:cubicBezTo>
                    <a:pt x="26269" y="5354"/>
                    <a:pt x="26092" y="5128"/>
                    <a:pt x="25886" y="4941"/>
                  </a:cubicBezTo>
                  <a:cubicBezTo>
                    <a:pt x="25669" y="4745"/>
                    <a:pt x="25404" y="4607"/>
                    <a:pt x="25109" y="4548"/>
                  </a:cubicBezTo>
                  <a:cubicBezTo>
                    <a:pt x="24988" y="4522"/>
                    <a:pt x="24863" y="4508"/>
                    <a:pt x="24740" y="4508"/>
                  </a:cubicBezTo>
                  <a:cubicBezTo>
                    <a:pt x="24314" y="4508"/>
                    <a:pt x="23900" y="4671"/>
                    <a:pt x="23663" y="5030"/>
                  </a:cubicBezTo>
                  <a:cubicBezTo>
                    <a:pt x="23702" y="4400"/>
                    <a:pt x="23732" y="3751"/>
                    <a:pt x="23545" y="3161"/>
                  </a:cubicBezTo>
                  <a:cubicBezTo>
                    <a:pt x="23496" y="3014"/>
                    <a:pt x="23437" y="2876"/>
                    <a:pt x="23358" y="2738"/>
                  </a:cubicBezTo>
                  <a:cubicBezTo>
                    <a:pt x="23034" y="2188"/>
                    <a:pt x="22493" y="1804"/>
                    <a:pt x="21873" y="1666"/>
                  </a:cubicBezTo>
                  <a:cubicBezTo>
                    <a:pt x="21630" y="1604"/>
                    <a:pt x="21381" y="1571"/>
                    <a:pt x="21130" y="1571"/>
                  </a:cubicBezTo>
                  <a:cubicBezTo>
                    <a:pt x="20945" y="1571"/>
                    <a:pt x="20759" y="1589"/>
                    <a:pt x="20575" y="1627"/>
                  </a:cubicBezTo>
                  <a:cubicBezTo>
                    <a:pt x="19523" y="1843"/>
                    <a:pt x="18637" y="2561"/>
                    <a:pt x="17959" y="3387"/>
                  </a:cubicBezTo>
                  <a:cubicBezTo>
                    <a:pt x="17890" y="2502"/>
                    <a:pt x="17143" y="1745"/>
                    <a:pt x="16277" y="1519"/>
                  </a:cubicBezTo>
                  <a:cubicBezTo>
                    <a:pt x="16248" y="1509"/>
                    <a:pt x="16228" y="1499"/>
                    <a:pt x="16198" y="1499"/>
                  </a:cubicBezTo>
                  <a:cubicBezTo>
                    <a:pt x="16001" y="1450"/>
                    <a:pt x="15796" y="1428"/>
                    <a:pt x="15590" y="1428"/>
                  </a:cubicBezTo>
                  <a:cubicBezTo>
                    <a:pt x="15550" y="1428"/>
                    <a:pt x="15511" y="1429"/>
                    <a:pt x="15471" y="1430"/>
                  </a:cubicBezTo>
                  <a:cubicBezTo>
                    <a:pt x="14851" y="1460"/>
                    <a:pt x="14241" y="1647"/>
                    <a:pt x="13710" y="1971"/>
                  </a:cubicBezTo>
                  <a:cubicBezTo>
                    <a:pt x="12943" y="2434"/>
                    <a:pt x="12333" y="3112"/>
                    <a:pt x="11783" y="3810"/>
                  </a:cubicBezTo>
                  <a:cubicBezTo>
                    <a:pt x="11511" y="2629"/>
                    <a:pt x="10298" y="1797"/>
                    <a:pt x="9107" y="1797"/>
                  </a:cubicBezTo>
                  <a:cubicBezTo>
                    <a:pt x="8792" y="1797"/>
                    <a:pt x="8478" y="1855"/>
                    <a:pt x="8183" y="1981"/>
                  </a:cubicBezTo>
                  <a:cubicBezTo>
                    <a:pt x="7937" y="1047"/>
                    <a:pt x="7121" y="309"/>
                    <a:pt x="6187" y="73"/>
                  </a:cubicBezTo>
                  <a:cubicBezTo>
                    <a:pt x="5987" y="25"/>
                    <a:pt x="5778" y="1"/>
                    <a:pt x="5569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2"/>
            <p:cNvSpPr/>
            <p:nvPr/>
          </p:nvSpPr>
          <p:spPr>
            <a:xfrm>
              <a:off x="-1569744" y="2766612"/>
              <a:ext cx="971200" cy="467047"/>
            </a:xfrm>
            <a:custGeom>
              <a:avLst/>
              <a:gdLst/>
              <a:ahLst/>
              <a:cxnLst/>
              <a:rect l="l" t="t" r="r" b="b"/>
              <a:pathLst>
                <a:path w="24001" h="11542" extrusionOk="0">
                  <a:moveTo>
                    <a:pt x="7125" y="1"/>
                  </a:moveTo>
                  <a:cubicBezTo>
                    <a:pt x="6236" y="1"/>
                    <a:pt x="5351" y="577"/>
                    <a:pt x="5108" y="1431"/>
                  </a:cubicBezTo>
                  <a:cubicBezTo>
                    <a:pt x="4834" y="1179"/>
                    <a:pt x="4474" y="1065"/>
                    <a:pt x="4105" y="1065"/>
                  </a:cubicBezTo>
                  <a:cubicBezTo>
                    <a:pt x="3653" y="1065"/>
                    <a:pt x="3187" y="1237"/>
                    <a:pt x="2846" y="1540"/>
                  </a:cubicBezTo>
                  <a:cubicBezTo>
                    <a:pt x="2757" y="1618"/>
                    <a:pt x="2679" y="1697"/>
                    <a:pt x="2610" y="1786"/>
                  </a:cubicBezTo>
                  <a:cubicBezTo>
                    <a:pt x="2148" y="2326"/>
                    <a:pt x="1951" y="3054"/>
                    <a:pt x="1902" y="3772"/>
                  </a:cubicBezTo>
                  <a:cubicBezTo>
                    <a:pt x="1850" y="3767"/>
                    <a:pt x="1800" y="3764"/>
                    <a:pt x="1750" y="3764"/>
                  </a:cubicBezTo>
                  <a:cubicBezTo>
                    <a:pt x="693" y="3764"/>
                    <a:pt x="0" y="4928"/>
                    <a:pt x="554" y="5877"/>
                  </a:cubicBezTo>
                  <a:lnTo>
                    <a:pt x="997" y="6221"/>
                  </a:lnTo>
                  <a:cubicBezTo>
                    <a:pt x="1538" y="7018"/>
                    <a:pt x="2216" y="7706"/>
                    <a:pt x="3013" y="8247"/>
                  </a:cubicBezTo>
                  <a:cubicBezTo>
                    <a:pt x="4321" y="8503"/>
                    <a:pt x="5639" y="8739"/>
                    <a:pt x="6947" y="8975"/>
                  </a:cubicBezTo>
                  <a:lnTo>
                    <a:pt x="18936" y="11138"/>
                  </a:lnTo>
                  <a:cubicBezTo>
                    <a:pt x="19890" y="11306"/>
                    <a:pt x="20863" y="11453"/>
                    <a:pt x="21847" y="11542"/>
                  </a:cubicBezTo>
                  <a:cubicBezTo>
                    <a:pt x="22132" y="11433"/>
                    <a:pt x="22397" y="11296"/>
                    <a:pt x="22653" y="11129"/>
                  </a:cubicBezTo>
                  <a:cubicBezTo>
                    <a:pt x="23440" y="10588"/>
                    <a:pt x="24000" y="9634"/>
                    <a:pt x="23853" y="8689"/>
                  </a:cubicBezTo>
                  <a:cubicBezTo>
                    <a:pt x="23853" y="8650"/>
                    <a:pt x="23843" y="8611"/>
                    <a:pt x="23833" y="8571"/>
                  </a:cubicBezTo>
                  <a:cubicBezTo>
                    <a:pt x="23705" y="8021"/>
                    <a:pt x="23322" y="7559"/>
                    <a:pt x="22810" y="7313"/>
                  </a:cubicBezTo>
                  <a:cubicBezTo>
                    <a:pt x="22608" y="7214"/>
                    <a:pt x="22386" y="7165"/>
                    <a:pt x="22166" y="7165"/>
                  </a:cubicBezTo>
                  <a:cubicBezTo>
                    <a:pt x="21969" y="7165"/>
                    <a:pt x="21772" y="7204"/>
                    <a:pt x="21591" y="7283"/>
                  </a:cubicBezTo>
                  <a:cubicBezTo>
                    <a:pt x="21748" y="6467"/>
                    <a:pt x="21394" y="5631"/>
                    <a:pt x="20706" y="5169"/>
                  </a:cubicBezTo>
                  <a:cubicBezTo>
                    <a:pt x="20480" y="5021"/>
                    <a:pt x="20234" y="4923"/>
                    <a:pt x="19968" y="4874"/>
                  </a:cubicBezTo>
                  <a:cubicBezTo>
                    <a:pt x="19844" y="4851"/>
                    <a:pt x="19719" y="4840"/>
                    <a:pt x="19594" y="4840"/>
                  </a:cubicBezTo>
                  <a:cubicBezTo>
                    <a:pt x="19176" y="4840"/>
                    <a:pt x="18763" y="4966"/>
                    <a:pt x="18414" y="5208"/>
                  </a:cubicBezTo>
                  <a:cubicBezTo>
                    <a:pt x="18513" y="4608"/>
                    <a:pt x="18523" y="3969"/>
                    <a:pt x="18306" y="3398"/>
                  </a:cubicBezTo>
                  <a:lnTo>
                    <a:pt x="18296" y="3379"/>
                  </a:lnTo>
                  <a:cubicBezTo>
                    <a:pt x="18080" y="2818"/>
                    <a:pt x="17608" y="2326"/>
                    <a:pt x="16998" y="2228"/>
                  </a:cubicBezTo>
                  <a:cubicBezTo>
                    <a:pt x="16930" y="2216"/>
                    <a:pt x="16861" y="2210"/>
                    <a:pt x="16791" y="2210"/>
                  </a:cubicBezTo>
                  <a:cubicBezTo>
                    <a:pt x="16249" y="2210"/>
                    <a:pt x="15696" y="2572"/>
                    <a:pt x="15592" y="3103"/>
                  </a:cubicBezTo>
                  <a:cubicBezTo>
                    <a:pt x="15344" y="2666"/>
                    <a:pt x="14832" y="2456"/>
                    <a:pt x="14316" y="2456"/>
                  </a:cubicBezTo>
                  <a:cubicBezTo>
                    <a:pt x="14135" y="2456"/>
                    <a:pt x="13953" y="2482"/>
                    <a:pt x="13782" y="2533"/>
                  </a:cubicBezTo>
                  <a:cubicBezTo>
                    <a:pt x="13349" y="2680"/>
                    <a:pt x="12956" y="2907"/>
                    <a:pt x="12622" y="3202"/>
                  </a:cubicBezTo>
                  <a:cubicBezTo>
                    <a:pt x="12445" y="3359"/>
                    <a:pt x="12268" y="3516"/>
                    <a:pt x="12100" y="3664"/>
                  </a:cubicBezTo>
                  <a:cubicBezTo>
                    <a:pt x="12051" y="3487"/>
                    <a:pt x="11982" y="3310"/>
                    <a:pt x="11904" y="3143"/>
                  </a:cubicBezTo>
                  <a:cubicBezTo>
                    <a:pt x="11717" y="2759"/>
                    <a:pt x="11432" y="2435"/>
                    <a:pt x="11068" y="2218"/>
                  </a:cubicBezTo>
                  <a:cubicBezTo>
                    <a:pt x="10826" y="2091"/>
                    <a:pt x="10549" y="2022"/>
                    <a:pt x="10276" y="2022"/>
                  </a:cubicBezTo>
                  <a:cubicBezTo>
                    <a:pt x="9938" y="2022"/>
                    <a:pt x="9607" y="2127"/>
                    <a:pt x="9356" y="2356"/>
                  </a:cubicBezTo>
                  <a:cubicBezTo>
                    <a:pt x="9337" y="1323"/>
                    <a:pt x="8599" y="300"/>
                    <a:pt x="7586" y="55"/>
                  </a:cubicBezTo>
                  <a:cubicBezTo>
                    <a:pt x="7435" y="18"/>
                    <a:pt x="7280" y="1"/>
                    <a:pt x="7125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2"/>
            <p:cNvSpPr/>
            <p:nvPr/>
          </p:nvSpPr>
          <p:spPr>
            <a:xfrm>
              <a:off x="-1814766" y="3042995"/>
              <a:ext cx="1342386" cy="1395314"/>
            </a:xfrm>
            <a:custGeom>
              <a:avLst/>
              <a:gdLst/>
              <a:ahLst/>
              <a:cxnLst/>
              <a:rect l="l" t="t" r="r" b="b"/>
              <a:pathLst>
                <a:path w="33174" h="34482" extrusionOk="0">
                  <a:moveTo>
                    <a:pt x="954" y="1"/>
                  </a:moveTo>
                  <a:lnTo>
                    <a:pt x="954" y="79"/>
                  </a:lnTo>
                  <a:lnTo>
                    <a:pt x="856" y="3089"/>
                  </a:lnTo>
                  <a:lnTo>
                    <a:pt x="0" y="30193"/>
                  </a:lnTo>
                  <a:lnTo>
                    <a:pt x="2095" y="30656"/>
                  </a:lnTo>
                  <a:lnTo>
                    <a:pt x="3728" y="29987"/>
                  </a:lnTo>
                  <a:lnTo>
                    <a:pt x="5016" y="31305"/>
                  </a:lnTo>
                  <a:lnTo>
                    <a:pt x="7770" y="31914"/>
                  </a:lnTo>
                  <a:lnTo>
                    <a:pt x="9648" y="30842"/>
                  </a:lnTo>
                  <a:lnTo>
                    <a:pt x="10956" y="32632"/>
                  </a:lnTo>
                  <a:lnTo>
                    <a:pt x="12904" y="33065"/>
                  </a:lnTo>
                  <a:lnTo>
                    <a:pt x="15303" y="31885"/>
                  </a:lnTo>
                  <a:lnTo>
                    <a:pt x="16474" y="33842"/>
                  </a:lnTo>
                  <a:lnTo>
                    <a:pt x="19355" y="34481"/>
                  </a:lnTo>
                  <a:lnTo>
                    <a:pt x="21794" y="30734"/>
                  </a:lnTo>
                  <a:lnTo>
                    <a:pt x="33006" y="6915"/>
                  </a:lnTo>
                  <a:lnTo>
                    <a:pt x="33085" y="6708"/>
                  </a:lnTo>
                  <a:lnTo>
                    <a:pt x="33114" y="6639"/>
                  </a:lnTo>
                  <a:lnTo>
                    <a:pt x="33173" y="6511"/>
                  </a:lnTo>
                  <a:cubicBezTo>
                    <a:pt x="33173" y="6511"/>
                    <a:pt x="32662" y="6315"/>
                    <a:pt x="31727" y="5990"/>
                  </a:cubicBezTo>
                  <a:lnTo>
                    <a:pt x="31718" y="5990"/>
                  </a:lnTo>
                  <a:cubicBezTo>
                    <a:pt x="31649" y="5980"/>
                    <a:pt x="31580" y="5951"/>
                    <a:pt x="31511" y="5931"/>
                  </a:cubicBezTo>
                  <a:cubicBezTo>
                    <a:pt x="30655" y="5646"/>
                    <a:pt x="29505" y="5282"/>
                    <a:pt x="28098" y="4859"/>
                  </a:cubicBezTo>
                  <a:cubicBezTo>
                    <a:pt x="26977" y="4525"/>
                    <a:pt x="25699" y="4161"/>
                    <a:pt x="24282" y="3787"/>
                  </a:cubicBezTo>
                  <a:cubicBezTo>
                    <a:pt x="22915" y="3433"/>
                    <a:pt x="21430" y="3050"/>
                    <a:pt x="19847" y="2695"/>
                  </a:cubicBezTo>
                  <a:cubicBezTo>
                    <a:pt x="18726" y="2430"/>
                    <a:pt x="17555" y="2184"/>
                    <a:pt x="16346" y="1938"/>
                  </a:cubicBezTo>
                  <a:cubicBezTo>
                    <a:pt x="15608" y="1791"/>
                    <a:pt x="14851" y="1653"/>
                    <a:pt x="14084" y="1515"/>
                  </a:cubicBezTo>
                  <a:cubicBezTo>
                    <a:pt x="11261" y="1004"/>
                    <a:pt x="8262" y="561"/>
                    <a:pt x="5193" y="286"/>
                  </a:cubicBezTo>
                  <a:cubicBezTo>
                    <a:pt x="3787" y="158"/>
                    <a:pt x="2371" y="60"/>
                    <a:pt x="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2"/>
            <p:cNvSpPr/>
            <p:nvPr/>
          </p:nvSpPr>
          <p:spPr>
            <a:xfrm>
              <a:off x="-1729989" y="3062094"/>
              <a:ext cx="265855" cy="1247657"/>
            </a:xfrm>
            <a:custGeom>
              <a:avLst/>
              <a:gdLst/>
              <a:ahLst/>
              <a:cxnLst/>
              <a:rect l="l" t="t" r="r" b="b"/>
              <a:pathLst>
                <a:path w="6570" h="30833" extrusionOk="0">
                  <a:moveTo>
                    <a:pt x="2302" y="1"/>
                  </a:moveTo>
                  <a:lnTo>
                    <a:pt x="0" y="30184"/>
                  </a:lnTo>
                  <a:lnTo>
                    <a:pt x="2921" y="30833"/>
                  </a:lnTo>
                  <a:lnTo>
                    <a:pt x="6570" y="276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2"/>
            <p:cNvSpPr/>
            <p:nvPr/>
          </p:nvSpPr>
          <p:spPr>
            <a:xfrm>
              <a:off x="-1500750" y="3097907"/>
              <a:ext cx="349051" cy="1265179"/>
            </a:xfrm>
            <a:custGeom>
              <a:avLst/>
              <a:gdLst/>
              <a:ahLst/>
              <a:cxnLst/>
              <a:rect l="l" t="t" r="r" b="b"/>
              <a:pathLst>
                <a:path w="8626" h="31266" extrusionOk="0">
                  <a:moveTo>
                    <a:pt x="4357" y="1"/>
                  </a:moveTo>
                  <a:lnTo>
                    <a:pt x="0" y="30557"/>
                  </a:lnTo>
                  <a:lnTo>
                    <a:pt x="3196" y="31266"/>
                  </a:lnTo>
                  <a:lnTo>
                    <a:pt x="8576" y="581"/>
                  </a:lnTo>
                  <a:lnTo>
                    <a:pt x="8625" y="345"/>
                  </a:lnTo>
                  <a:lnTo>
                    <a:pt x="6324" y="158"/>
                  </a:lnTo>
                  <a:lnTo>
                    <a:pt x="4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2"/>
            <p:cNvSpPr/>
            <p:nvPr/>
          </p:nvSpPr>
          <p:spPr>
            <a:xfrm>
              <a:off x="-1292634" y="3141691"/>
              <a:ext cx="464053" cy="1270763"/>
            </a:xfrm>
            <a:custGeom>
              <a:avLst/>
              <a:gdLst/>
              <a:ahLst/>
              <a:cxnLst/>
              <a:rect l="l" t="t" r="r" b="b"/>
              <a:pathLst>
                <a:path w="11468" h="31404" extrusionOk="0">
                  <a:moveTo>
                    <a:pt x="7003" y="1"/>
                  </a:moveTo>
                  <a:lnTo>
                    <a:pt x="6944" y="256"/>
                  </a:lnTo>
                  <a:lnTo>
                    <a:pt x="1" y="30616"/>
                  </a:lnTo>
                  <a:lnTo>
                    <a:pt x="3571" y="31403"/>
                  </a:lnTo>
                  <a:lnTo>
                    <a:pt x="11379" y="1348"/>
                  </a:lnTo>
                  <a:lnTo>
                    <a:pt x="11468" y="1014"/>
                  </a:lnTo>
                  <a:lnTo>
                    <a:pt x="70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2"/>
            <p:cNvSpPr/>
            <p:nvPr/>
          </p:nvSpPr>
          <p:spPr>
            <a:xfrm>
              <a:off x="-1031548" y="3220883"/>
              <a:ext cx="556798" cy="1235720"/>
            </a:xfrm>
            <a:custGeom>
              <a:avLst/>
              <a:gdLst/>
              <a:ahLst/>
              <a:cxnLst/>
              <a:rect l="l" t="t" r="r" b="b"/>
              <a:pathLst>
                <a:path w="13760" h="30538" extrusionOk="0">
                  <a:moveTo>
                    <a:pt x="8881" y="1"/>
                  </a:moveTo>
                  <a:lnTo>
                    <a:pt x="8743" y="463"/>
                  </a:lnTo>
                  <a:lnTo>
                    <a:pt x="0" y="30085"/>
                  </a:lnTo>
                  <a:lnTo>
                    <a:pt x="2036" y="30538"/>
                  </a:lnTo>
                  <a:lnTo>
                    <a:pt x="13651" y="2509"/>
                  </a:lnTo>
                  <a:lnTo>
                    <a:pt x="13730" y="2312"/>
                  </a:lnTo>
                  <a:lnTo>
                    <a:pt x="13759" y="2243"/>
                  </a:lnTo>
                  <a:lnTo>
                    <a:pt x="12372" y="1594"/>
                  </a:lnTo>
                  <a:lnTo>
                    <a:pt x="12363" y="1594"/>
                  </a:lnTo>
                  <a:lnTo>
                    <a:pt x="88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2"/>
            <p:cNvSpPr/>
            <p:nvPr/>
          </p:nvSpPr>
          <p:spPr>
            <a:xfrm>
              <a:off x="-1780167" y="3046596"/>
              <a:ext cx="1304187" cy="275809"/>
            </a:xfrm>
            <a:custGeom>
              <a:avLst/>
              <a:gdLst/>
              <a:ahLst/>
              <a:cxnLst/>
              <a:rect l="l" t="t" r="r" b="b"/>
              <a:pathLst>
                <a:path w="32230" h="6816" extrusionOk="0">
                  <a:moveTo>
                    <a:pt x="89" y="0"/>
                  </a:moveTo>
                  <a:lnTo>
                    <a:pt x="1" y="3010"/>
                  </a:lnTo>
                  <a:cubicBezTo>
                    <a:pt x="504" y="2996"/>
                    <a:pt x="1261" y="2982"/>
                    <a:pt x="2233" y="2982"/>
                  </a:cubicBezTo>
                  <a:cubicBezTo>
                    <a:pt x="7691" y="2982"/>
                    <a:pt x="19938" y="3418"/>
                    <a:pt x="32151" y="6816"/>
                  </a:cubicBezTo>
                  <a:lnTo>
                    <a:pt x="32230" y="6619"/>
                  </a:lnTo>
                  <a:lnTo>
                    <a:pt x="30656" y="5842"/>
                  </a:lnTo>
                  <a:cubicBezTo>
                    <a:pt x="26663" y="4524"/>
                    <a:pt x="15983" y="1279"/>
                    <a:pt x="4338" y="20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000000">
                <a:alpha val="1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2"/>
            <p:cNvSpPr/>
            <p:nvPr/>
          </p:nvSpPr>
          <p:spPr>
            <a:xfrm>
              <a:off x="-1808817" y="2979585"/>
              <a:ext cx="1427969" cy="348363"/>
            </a:xfrm>
            <a:custGeom>
              <a:avLst/>
              <a:gdLst/>
              <a:ahLst/>
              <a:cxnLst/>
              <a:rect l="l" t="t" r="r" b="b"/>
              <a:pathLst>
                <a:path w="35289" h="8609" extrusionOk="0">
                  <a:moveTo>
                    <a:pt x="3400" y="0"/>
                  </a:moveTo>
                  <a:cubicBezTo>
                    <a:pt x="2419" y="0"/>
                    <a:pt x="1643" y="30"/>
                    <a:pt x="1083" y="63"/>
                  </a:cubicBezTo>
                  <a:cubicBezTo>
                    <a:pt x="473" y="102"/>
                    <a:pt x="1" y="614"/>
                    <a:pt x="21" y="1224"/>
                  </a:cubicBezTo>
                  <a:lnTo>
                    <a:pt x="21" y="1342"/>
                  </a:lnTo>
                  <a:cubicBezTo>
                    <a:pt x="40" y="1932"/>
                    <a:pt x="502" y="2404"/>
                    <a:pt x="1093" y="2433"/>
                  </a:cubicBezTo>
                  <a:cubicBezTo>
                    <a:pt x="3905" y="2581"/>
                    <a:pt x="11862" y="3053"/>
                    <a:pt x="17733" y="4144"/>
                  </a:cubicBezTo>
                  <a:cubicBezTo>
                    <a:pt x="23575" y="5236"/>
                    <a:pt x="31010" y="7655"/>
                    <a:pt x="33656" y="8550"/>
                  </a:cubicBezTo>
                  <a:cubicBezTo>
                    <a:pt x="33774" y="8590"/>
                    <a:pt x="33894" y="8609"/>
                    <a:pt x="34013" y="8609"/>
                  </a:cubicBezTo>
                  <a:cubicBezTo>
                    <a:pt x="34457" y="8609"/>
                    <a:pt x="34874" y="8346"/>
                    <a:pt x="35052" y="7911"/>
                  </a:cubicBezTo>
                  <a:cubicBezTo>
                    <a:pt x="35288" y="7351"/>
                    <a:pt x="35032" y="6701"/>
                    <a:pt x="34472" y="6456"/>
                  </a:cubicBezTo>
                  <a:cubicBezTo>
                    <a:pt x="32466" y="5561"/>
                    <a:pt x="27322" y="3545"/>
                    <a:pt x="18471" y="1715"/>
                  </a:cubicBezTo>
                  <a:cubicBezTo>
                    <a:pt x="11629" y="296"/>
                    <a:pt x="6495" y="0"/>
                    <a:pt x="3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2"/>
            <p:cNvSpPr/>
            <p:nvPr/>
          </p:nvSpPr>
          <p:spPr>
            <a:xfrm>
              <a:off x="-585411" y="3604985"/>
              <a:ext cx="373694" cy="219684"/>
            </a:xfrm>
            <a:custGeom>
              <a:avLst/>
              <a:gdLst/>
              <a:ahLst/>
              <a:cxnLst/>
              <a:rect l="l" t="t" r="r" b="b"/>
              <a:pathLst>
                <a:path w="9235" h="5429" extrusionOk="0">
                  <a:moveTo>
                    <a:pt x="4022" y="255"/>
                  </a:moveTo>
                  <a:cubicBezTo>
                    <a:pt x="4081" y="255"/>
                    <a:pt x="4140" y="265"/>
                    <a:pt x="4199" y="275"/>
                  </a:cubicBezTo>
                  <a:cubicBezTo>
                    <a:pt x="4632" y="324"/>
                    <a:pt x="5026" y="570"/>
                    <a:pt x="5252" y="944"/>
                  </a:cubicBezTo>
                  <a:cubicBezTo>
                    <a:pt x="5626" y="1593"/>
                    <a:pt x="5488" y="2527"/>
                    <a:pt x="4927" y="3206"/>
                  </a:cubicBezTo>
                  <a:cubicBezTo>
                    <a:pt x="4632" y="3569"/>
                    <a:pt x="4239" y="3845"/>
                    <a:pt x="3796" y="4022"/>
                  </a:cubicBezTo>
                  <a:cubicBezTo>
                    <a:pt x="3206" y="3402"/>
                    <a:pt x="2882" y="2576"/>
                    <a:pt x="2872" y="1720"/>
                  </a:cubicBezTo>
                  <a:cubicBezTo>
                    <a:pt x="2872" y="1366"/>
                    <a:pt x="2941" y="885"/>
                    <a:pt x="3265" y="560"/>
                  </a:cubicBezTo>
                  <a:cubicBezTo>
                    <a:pt x="3454" y="372"/>
                    <a:pt x="3714" y="264"/>
                    <a:pt x="3987" y="264"/>
                  </a:cubicBezTo>
                  <a:cubicBezTo>
                    <a:pt x="3999" y="264"/>
                    <a:pt x="4011" y="265"/>
                    <a:pt x="4022" y="265"/>
                  </a:cubicBezTo>
                  <a:lnTo>
                    <a:pt x="4022" y="255"/>
                  </a:lnTo>
                  <a:close/>
                  <a:moveTo>
                    <a:pt x="4023" y="1"/>
                  </a:moveTo>
                  <a:cubicBezTo>
                    <a:pt x="3676" y="1"/>
                    <a:pt x="3337" y="130"/>
                    <a:pt x="3078" y="373"/>
                  </a:cubicBezTo>
                  <a:cubicBezTo>
                    <a:pt x="2695" y="766"/>
                    <a:pt x="2616" y="1317"/>
                    <a:pt x="2616" y="1720"/>
                  </a:cubicBezTo>
                  <a:cubicBezTo>
                    <a:pt x="2616" y="2606"/>
                    <a:pt x="2950" y="3451"/>
                    <a:pt x="3541" y="4120"/>
                  </a:cubicBezTo>
                  <a:cubicBezTo>
                    <a:pt x="3274" y="4190"/>
                    <a:pt x="3007" y="4226"/>
                    <a:pt x="2736" y="4226"/>
                  </a:cubicBezTo>
                  <a:cubicBezTo>
                    <a:pt x="2628" y="4226"/>
                    <a:pt x="2519" y="4220"/>
                    <a:pt x="2410" y="4209"/>
                  </a:cubicBezTo>
                  <a:cubicBezTo>
                    <a:pt x="1456" y="4061"/>
                    <a:pt x="639" y="3451"/>
                    <a:pt x="246" y="2576"/>
                  </a:cubicBezTo>
                  <a:lnTo>
                    <a:pt x="0" y="2684"/>
                  </a:lnTo>
                  <a:cubicBezTo>
                    <a:pt x="433" y="3648"/>
                    <a:pt x="1328" y="4317"/>
                    <a:pt x="2370" y="4464"/>
                  </a:cubicBezTo>
                  <a:cubicBezTo>
                    <a:pt x="2498" y="4481"/>
                    <a:pt x="2626" y="4489"/>
                    <a:pt x="2753" y="4489"/>
                  </a:cubicBezTo>
                  <a:cubicBezTo>
                    <a:pt x="3086" y="4489"/>
                    <a:pt x="3417" y="4433"/>
                    <a:pt x="3737" y="4327"/>
                  </a:cubicBezTo>
                  <a:cubicBezTo>
                    <a:pt x="4455" y="4995"/>
                    <a:pt x="5399" y="5389"/>
                    <a:pt x="6383" y="5428"/>
                  </a:cubicBezTo>
                  <a:lnTo>
                    <a:pt x="6511" y="5428"/>
                  </a:lnTo>
                  <a:cubicBezTo>
                    <a:pt x="7524" y="5428"/>
                    <a:pt x="8724" y="4986"/>
                    <a:pt x="9235" y="3963"/>
                  </a:cubicBezTo>
                  <a:lnTo>
                    <a:pt x="8999" y="3845"/>
                  </a:lnTo>
                  <a:cubicBezTo>
                    <a:pt x="8534" y="4766"/>
                    <a:pt x="7418" y="5164"/>
                    <a:pt x="6492" y="5164"/>
                  </a:cubicBezTo>
                  <a:cubicBezTo>
                    <a:pt x="6458" y="5164"/>
                    <a:pt x="6425" y="5164"/>
                    <a:pt x="6393" y="5163"/>
                  </a:cubicBezTo>
                  <a:cubicBezTo>
                    <a:pt x="5517" y="5123"/>
                    <a:pt x="4681" y="4799"/>
                    <a:pt x="4013" y="4228"/>
                  </a:cubicBezTo>
                  <a:cubicBezTo>
                    <a:pt x="4455" y="4032"/>
                    <a:pt x="4839" y="3746"/>
                    <a:pt x="5144" y="3373"/>
                  </a:cubicBezTo>
                  <a:cubicBezTo>
                    <a:pt x="5773" y="2615"/>
                    <a:pt x="5911" y="1553"/>
                    <a:pt x="5488" y="816"/>
                  </a:cubicBezTo>
                  <a:cubicBezTo>
                    <a:pt x="5222" y="373"/>
                    <a:pt x="4760" y="78"/>
                    <a:pt x="4249" y="19"/>
                  </a:cubicBezTo>
                  <a:cubicBezTo>
                    <a:pt x="4174" y="7"/>
                    <a:pt x="4098" y="1"/>
                    <a:pt x="4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2"/>
            <p:cNvSpPr/>
            <p:nvPr/>
          </p:nvSpPr>
          <p:spPr>
            <a:xfrm>
              <a:off x="-906103" y="4148321"/>
              <a:ext cx="550324" cy="499338"/>
            </a:xfrm>
            <a:custGeom>
              <a:avLst/>
              <a:gdLst/>
              <a:ahLst/>
              <a:cxnLst/>
              <a:rect l="l" t="t" r="r" b="b"/>
              <a:pathLst>
                <a:path w="13600" h="12340" extrusionOk="0">
                  <a:moveTo>
                    <a:pt x="8220" y="5337"/>
                  </a:moveTo>
                  <a:lnTo>
                    <a:pt x="8220" y="5337"/>
                  </a:lnTo>
                  <a:cubicBezTo>
                    <a:pt x="8328" y="5347"/>
                    <a:pt x="8427" y="5357"/>
                    <a:pt x="8535" y="5376"/>
                  </a:cubicBezTo>
                  <a:cubicBezTo>
                    <a:pt x="8879" y="5435"/>
                    <a:pt x="9518" y="5622"/>
                    <a:pt x="9764" y="6124"/>
                  </a:cubicBezTo>
                  <a:cubicBezTo>
                    <a:pt x="9872" y="6370"/>
                    <a:pt x="9853" y="6655"/>
                    <a:pt x="9725" y="6891"/>
                  </a:cubicBezTo>
                  <a:cubicBezTo>
                    <a:pt x="9636" y="7048"/>
                    <a:pt x="9479" y="7157"/>
                    <a:pt x="9302" y="7176"/>
                  </a:cubicBezTo>
                  <a:cubicBezTo>
                    <a:pt x="9288" y="7177"/>
                    <a:pt x="9275" y="7178"/>
                    <a:pt x="9261" y="7178"/>
                  </a:cubicBezTo>
                  <a:cubicBezTo>
                    <a:pt x="8888" y="7178"/>
                    <a:pt x="8608" y="6789"/>
                    <a:pt x="8466" y="6429"/>
                  </a:cubicBezTo>
                  <a:cubicBezTo>
                    <a:pt x="8318" y="6075"/>
                    <a:pt x="8240" y="5711"/>
                    <a:pt x="8220" y="5337"/>
                  </a:cubicBezTo>
                  <a:close/>
                  <a:moveTo>
                    <a:pt x="4070" y="9232"/>
                  </a:moveTo>
                  <a:cubicBezTo>
                    <a:pt x="4345" y="9310"/>
                    <a:pt x="4601" y="9418"/>
                    <a:pt x="4847" y="9576"/>
                  </a:cubicBezTo>
                  <a:cubicBezTo>
                    <a:pt x="5161" y="9782"/>
                    <a:pt x="5368" y="10018"/>
                    <a:pt x="5437" y="10274"/>
                  </a:cubicBezTo>
                  <a:cubicBezTo>
                    <a:pt x="5516" y="10540"/>
                    <a:pt x="5417" y="10884"/>
                    <a:pt x="5152" y="10992"/>
                  </a:cubicBezTo>
                  <a:cubicBezTo>
                    <a:pt x="5101" y="11013"/>
                    <a:pt x="5046" y="11024"/>
                    <a:pt x="4992" y="11024"/>
                  </a:cubicBezTo>
                  <a:cubicBezTo>
                    <a:pt x="4920" y="11024"/>
                    <a:pt x="4849" y="11006"/>
                    <a:pt x="4788" y="10972"/>
                  </a:cubicBezTo>
                  <a:cubicBezTo>
                    <a:pt x="4542" y="10845"/>
                    <a:pt x="4306" y="10520"/>
                    <a:pt x="4207" y="10166"/>
                  </a:cubicBezTo>
                  <a:cubicBezTo>
                    <a:pt x="4119" y="9861"/>
                    <a:pt x="4070" y="9546"/>
                    <a:pt x="4070" y="9232"/>
                  </a:cubicBezTo>
                  <a:close/>
                  <a:moveTo>
                    <a:pt x="12173" y="0"/>
                  </a:moveTo>
                  <a:cubicBezTo>
                    <a:pt x="11930" y="0"/>
                    <a:pt x="11681" y="35"/>
                    <a:pt x="11436" y="105"/>
                  </a:cubicBezTo>
                  <a:cubicBezTo>
                    <a:pt x="10807" y="292"/>
                    <a:pt x="10197" y="685"/>
                    <a:pt x="9597" y="1305"/>
                  </a:cubicBezTo>
                  <a:cubicBezTo>
                    <a:pt x="8682" y="2239"/>
                    <a:pt x="7955" y="3645"/>
                    <a:pt x="7945" y="5062"/>
                  </a:cubicBezTo>
                  <a:lnTo>
                    <a:pt x="7905" y="5062"/>
                  </a:lnTo>
                  <a:cubicBezTo>
                    <a:pt x="7887" y="5061"/>
                    <a:pt x="7868" y="5061"/>
                    <a:pt x="7850" y="5061"/>
                  </a:cubicBezTo>
                  <a:cubicBezTo>
                    <a:pt x="5701" y="5061"/>
                    <a:pt x="3921" y="6752"/>
                    <a:pt x="3814" y="8907"/>
                  </a:cubicBezTo>
                  <a:cubicBezTo>
                    <a:pt x="3637" y="8877"/>
                    <a:pt x="3462" y="8863"/>
                    <a:pt x="3290" y="8863"/>
                  </a:cubicBezTo>
                  <a:cubicBezTo>
                    <a:pt x="1474" y="8863"/>
                    <a:pt x="1" y="10462"/>
                    <a:pt x="234" y="12339"/>
                  </a:cubicBezTo>
                  <a:lnTo>
                    <a:pt x="500" y="12300"/>
                  </a:lnTo>
                  <a:cubicBezTo>
                    <a:pt x="286" y="10592"/>
                    <a:pt x="1635" y="9133"/>
                    <a:pt x="3277" y="9133"/>
                  </a:cubicBezTo>
                  <a:cubicBezTo>
                    <a:pt x="3450" y="9133"/>
                    <a:pt x="3626" y="9149"/>
                    <a:pt x="3804" y="9182"/>
                  </a:cubicBezTo>
                  <a:cubicBezTo>
                    <a:pt x="3804" y="9537"/>
                    <a:pt x="3853" y="9891"/>
                    <a:pt x="3952" y="10235"/>
                  </a:cubicBezTo>
                  <a:cubicBezTo>
                    <a:pt x="4040" y="10559"/>
                    <a:pt x="4286" y="11012"/>
                    <a:pt x="4670" y="11208"/>
                  </a:cubicBezTo>
                  <a:cubicBezTo>
                    <a:pt x="4777" y="11259"/>
                    <a:pt x="4890" y="11287"/>
                    <a:pt x="5005" y="11287"/>
                  </a:cubicBezTo>
                  <a:cubicBezTo>
                    <a:pt x="5090" y="11287"/>
                    <a:pt x="5176" y="11272"/>
                    <a:pt x="5260" y="11238"/>
                  </a:cubicBezTo>
                  <a:cubicBezTo>
                    <a:pt x="5673" y="11081"/>
                    <a:pt x="5811" y="10579"/>
                    <a:pt x="5702" y="10205"/>
                  </a:cubicBezTo>
                  <a:cubicBezTo>
                    <a:pt x="5614" y="9881"/>
                    <a:pt x="5378" y="9596"/>
                    <a:pt x="4994" y="9350"/>
                  </a:cubicBezTo>
                  <a:cubicBezTo>
                    <a:pt x="4709" y="9173"/>
                    <a:pt x="4404" y="9035"/>
                    <a:pt x="4080" y="8956"/>
                  </a:cubicBezTo>
                  <a:cubicBezTo>
                    <a:pt x="4157" y="6927"/>
                    <a:pt x="5829" y="5326"/>
                    <a:pt x="7845" y="5326"/>
                  </a:cubicBezTo>
                  <a:cubicBezTo>
                    <a:pt x="7882" y="5326"/>
                    <a:pt x="7918" y="5326"/>
                    <a:pt x="7955" y="5327"/>
                  </a:cubicBezTo>
                  <a:cubicBezTo>
                    <a:pt x="7984" y="5740"/>
                    <a:pt x="8073" y="6144"/>
                    <a:pt x="8230" y="6527"/>
                  </a:cubicBezTo>
                  <a:cubicBezTo>
                    <a:pt x="8410" y="6972"/>
                    <a:pt x="8772" y="7444"/>
                    <a:pt x="9263" y="7444"/>
                  </a:cubicBezTo>
                  <a:cubicBezTo>
                    <a:pt x="9282" y="7444"/>
                    <a:pt x="9302" y="7443"/>
                    <a:pt x="9322" y="7442"/>
                  </a:cubicBezTo>
                  <a:cubicBezTo>
                    <a:pt x="9597" y="7422"/>
                    <a:pt x="9833" y="7265"/>
                    <a:pt x="9961" y="7029"/>
                  </a:cubicBezTo>
                  <a:cubicBezTo>
                    <a:pt x="10148" y="6714"/>
                    <a:pt x="10158" y="6330"/>
                    <a:pt x="10010" y="6006"/>
                  </a:cubicBezTo>
                  <a:cubicBezTo>
                    <a:pt x="9705" y="5396"/>
                    <a:pt x="8987" y="5190"/>
                    <a:pt x="8584" y="5121"/>
                  </a:cubicBezTo>
                  <a:cubicBezTo>
                    <a:pt x="8466" y="5101"/>
                    <a:pt x="8338" y="5081"/>
                    <a:pt x="8220" y="5072"/>
                  </a:cubicBezTo>
                  <a:cubicBezTo>
                    <a:pt x="8220" y="3724"/>
                    <a:pt x="8918" y="2387"/>
                    <a:pt x="9794" y="1492"/>
                  </a:cubicBezTo>
                  <a:cubicBezTo>
                    <a:pt x="10364" y="902"/>
                    <a:pt x="10925" y="528"/>
                    <a:pt x="11515" y="361"/>
                  </a:cubicBezTo>
                  <a:cubicBezTo>
                    <a:pt x="11736" y="298"/>
                    <a:pt x="11962" y="268"/>
                    <a:pt x="12182" y="268"/>
                  </a:cubicBezTo>
                  <a:cubicBezTo>
                    <a:pt x="12655" y="268"/>
                    <a:pt x="13103" y="410"/>
                    <a:pt x="13433" y="685"/>
                  </a:cubicBezTo>
                  <a:lnTo>
                    <a:pt x="13600" y="479"/>
                  </a:lnTo>
                  <a:cubicBezTo>
                    <a:pt x="13221" y="167"/>
                    <a:pt x="12711" y="0"/>
                    <a:pt x="12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2"/>
            <p:cNvSpPr/>
            <p:nvPr/>
          </p:nvSpPr>
          <p:spPr>
            <a:xfrm>
              <a:off x="-2335319" y="3672199"/>
              <a:ext cx="1788108" cy="1024412"/>
            </a:xfrm>
            <a:custGeom>
              <a:avLst/>
              <a:gdLst/>
              <a:ahLst/>
              <a:cxnLst/>
              <a:rect l="l" t="t" r="r" b="b"/>
              <a:pathLst>
                <a:path w="44189" h="25316" extrusionOk="0">
                  <a:moveTo>
                    <a:pt x="38346" y="0"/>
                  </a:moveTo>
                  <a:lnTo>
                    <a:pt x="9255" y="4200"/>
                  </a:lnTo>
                  <a:lnTo>
                    <a:pt x="9865" y="8340"/>
                  </a:lnTo>
                  <a:lnTo>
                    <a:pt x="2371" y="9196"/>
                  </a:lnTo>
                  <a:cubicBezTo>
                    <a:pt x="2371" y="9196"/>
                    <a:pt x="2616" y="12904"/>
                    <a:pt x="0" y="13631"/>
                  </a:cubicBezTo>
                  <a:lnTo>
                    <a:pt x="2312" y="22886"/>
                  </a:lnTo>
                  <a:cubicBezTo>
                    <a:pt x="2312" y="22886"/>
                    <a:pt x="2671" y="22799"/>
                    <a:pt x="3191" y="22799"/>
                  </a:cubicBezTo>
                  <a:cubicBezTo>
                    <a:pt x="4245" y="22799"/>
                    <a:pt x="5961" y="23156"/>
                    <a:pt x="6698" y="25315"/>
                  </a:cubicBezTo>
                  <a:lnTo>
                    <a:pt x="35966" y="20880"/>
                  </a:lnTo>
                  <a:cubicBezTo>
                    <a:pt x="35966" y="20880"/>
                    <a:pt x="35661" y="17713"/>
                    <a:pt x="38887" y="16985"/>
                  </a:cubicBezTo>
                  <a:lnTo>
                    <a:pt x="38641" y="15343"/>
                  </a:lnTo>
                  <a:lnTo>
                    <a:pt x="41936" y="14428"/>
                  </a:lnTo>
                  <a:cubicBezTo>
                    <a:pt x="41936" y="14428"/>
                    <a:pt x="41326" y="11015"/>
                    <a:pt x="44188" y="10288"/>
                  </a:cubicBezTo>
                  <a:lnTo>
                    <a:pt x="42605" y="1948"/>
                  </a:lnTo>
                  <a:cubicBezTo>
                    <a:pt x="42605" y="1948"/>
                    <a:pt x="42222" y="2024"/>
                    <a:pt x="41680" y="2024"/>
                  </a:cubicBezTo>
                  <a:cubicBezTo>
                    <a:pt x="40620" y="2024"/>
                    <a:pt x="38952" y="1731"/>
                    <a:pt x="38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2"/>
            <p:cNvSpPr/>
            <p:nvPr/>
          </p:nvSpPr>
          <p:spPr>
            <a:xfrm>
              <a:off x="-1960848" y="3842115"/>
              <a:ext cx="934094" cy="167606"/>
            </a:xfrm>
            <a:custGeom>
              <a:avLst/>
              <a:gdLst/>
              <a:ahLst/>
              <a:cxnLst/>
              <a:rect l="l" t="t" r="r" b="b"/>
              <a:pathLst>
                <a:path w="23084" h="4142" extrusionOk="0">
                  <a:moveTo>
                    <a:pt x="1" y="1"/>
                  </a:moveTo>
                  <a:lnTo>
                    <a:pt x="611" y="4141"/>
                  </a:lnTo>
                  <a:lnTo>
                    <a:pt x="23083" y="8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2"/>
            <p:cNvSpPr/>
            <p:nvPr/>
          </p:nvSpPr>
          <p:spPr>
            <a:xfrm>
              <a:off x="-1030779" y="3875904"/>
              <a:ext cx="274272" cy="488413"/>
            </a:xfrm>
            <a:custGeom>
              <a:avLst/>
              <a:gdLst/>
              <a:ahLst/>
              <a:cxnLst/>
              <a:rect l="l" t="t" r="r" b="b"/>
              <a:pathLst>
                <a:path w="6778" h="12070" extrusionOk="0">
                  <a:moveTo>
                    <a:pt x="130" y="0"/>
                  </a:moveTo>
                  <a:cubicBezTo>
                    <a:pt x="123" y="0"/>
                    <a:pt x="116" y="1"/>
                    <a:pt x="109" y="2"/>
                  </a:cubicBezTo>
                  <a:cubicBezTo>
                    <a:pt x="50" y="22"/>
                    <a:pt x="1" y="81"/>
                    <a:pt x="21" y="140"/>
                  </a:cubicBezTo>
                  <a:cubicBezTo>
                    <a:pt x="188" y="867"/>
                    <a:pt x="620" y="1507"/>
                    <a:pt x="1240" y="1929"/>
                  </a:cubicBezTo>
                  <a:cubicBezTo>
                    <a:pt x="1772" y="2289"/>
                    <a:pt x="2426" y="2469"/>
                    <a:pt x="3191" y="2469"/>
                  </a:cubicBezTo>
                  <a:cubicBezTo>
                    <a:pt x="3514" y="2469"/>
                    <a:pt x="3857" y="2436"/>
                    <a:pt x="4220" y="2372"/>
                  </a:cubicBezTo>
                  <a:lnTo>
                    <a:pt x="6531" y="11981"/>
                  </a:lnTo>
                  <a:cubicBezTo>
                    <a:pt x="6541" y="12030"/>
                    <a:pt x="6590" y="12069"/>
                    <a:pt x="6649" y="12069"/>
                  </a:cubicBezTo>
                  <a:cubicBezTo>
                    <a:pt x="6659" y="12069"/>
                    <a:pt x="6669" y="12059"/>
                    <a:pt x="6679" y="12059"/>
                  </a:cubicBezTo>
                  <a:cubicBezTo>
                    <a:pt x="6738" y="12040"/>
                    <a:pt x="6777" y="11981"/>
                    <a:pt x="6767" y="11912"/>
                  </a:cubicBezTo>
                  <a:lnTo>
                    <a:pt x="4427" y="2205"/>
                  </a:lnTo>
                  <a:cubicBezTo>
                    <a:pt x="4409" y="2152"/>
                    <a:pt x="4360" y="2115"/>
                    <a:pt x="4307" y="2115"/>
                  </a:cubicBezTo>
                  <a:cubicBezTo>
                    <a:pt x="4301" y="2115"/>
                    <a:pt x="4295" y="2115"/>
                    <a:pt x="4289" y="2116"/>
                  </a:cubicBezTo>
                  <a:cubicBezTo>
                    <a:pt x="3900" y="2193"/>
                    <a:pt x="3533" y="2231"/>
                    <a:pt x="3191" y="2231"/>
                  </a:cubicBezTo>
                  <a:cubicBezTo>
                    <a:pt x="2477" y="2231"/>
                    <a:pt x="1866" y="2065"/>
                    <a:pt x="1368" y="1733"/>
                  </a:cubicBezTo>
                  <a:cubicBezTo>
                    <a:pt x="807" y="1339"/>
                    <a:pt x="414" y="759"/>
                    <a:pt x="247" y="100"/>
                  </a:cubicBezTo>
                  <a:cubicBezTo>
                    <a:pt x="238" y="38"/>
                    <a:pt x="189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2"/>
            <p:cNvSpPr/>
            <p:nvPr/>
          </p:nvSpPr>
          <p:spPr>
            <a:xfrm>
              <a:off x="-819021" y="3790804"/>
              <a:ext cx="139321" cy="332744"/>
            </a:xfrm>
            <a:custGeom>
              <a:avLst/>
              <a:gdLst/>
              <a:ahLst/>
              <a:cxnLst/>
              <a:rect l="l" t="t" r="r" b="b"/>
              <a:pathLst>
                <a:path w="3443" h="8223" extrusionOk="0">
                  <a:moveTo>
                    <a:pt x="1800" y="0"/>
                  </a:moveTo>
                  <a:lnTo>
                    <a:pt x="0" y="246"/>
                  </a:lnTo>
                  <a:lnTo>
                    <a:pt x="1711" y="8222"/>
                  </a:lnTo>
                  <a:lnTo>
                    <a:pt x="3442" y="7976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2"/>
            <p:cNvSpPr/>
            <p:nvPr/>
          </p:nvSpPr>
          <p:spPr>
            <a:xfrm>
              <a:off x="-1088079" y="4035542"/>
              <a:ext cx="139321" cy="332339"/>
            </a:xfrm>
            <a:custGeom>
              <a:avLst/>
              <a:gdLst/>
              <a:ahLst/>
              <a:cxnLst/>
              <a:rect l="l" t="t" r="r" b="b"/>
              <a:pathLst>
                <a:path w="3443" h="8213" extrusionOk="0">
                  <a:moveTo>
                    <a:pt x="1800" y="1"/>
                  </a:moveTo>
                  <a:lnTo>
                    <a:pt x="1" y="246"/>
                  </a:lnTo>
                  <a:lnTo>
                    <a:pt x="1712" y="8213"/>
                  </a:lnTo>
                  <a:lnTo>
                    <a:pt x="3443" y="7977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2"/>
            <p:cNvSpPr/>
            <p:nvPr/>
          </p:nvSpPr>
          <p:spPr>
            <a:xfrm>
              <a:off x="-1992249" y="4238357"/>
              <a:ext cx="125765" cy="156721"/>
            </a:xfrm>
            <a:custGeom>
              <a:avLst/>
              <a:gdLst/>
              <a:ahLst/>
              <a:cxnLst/>
              <a:rect l="l" t="t" r="r" b="b"/>
              <a:pathLst>
                <a:path w="3108" h="3873" extrusionOk="0">
                  <a:moveTo>
                    <a:pt x="1738" y="0"/>
                  </a:moveTo>
                  <a:cubicBezTo>
                    <a:pt x="1677" y="0"/>
                    <a:pt x="1616" y="5"/>
                    <a:pt x="1554" y="14"/>
                  </a:cubicBezTo>
                  <a:cubicBezTo>
                    <a:pt x="374" y="171"/>
                    <a:pt x="0" y="1293"/>
                    <a:pt x="128" y="2227"/>
                  </a:cubicBezTo>
                  <a:cubicBezTo>
                    <a:pt x="245" y="3070"/>
                    <a:pt x="623" y="3873"/>
                    <a:pt x="1674" y="3873"/>
                  </a:cubicBezTo>
                  <a:cubicBezTo>
                    <a:pt x="1775" y="3873"/>
                    <a:pt x="1883" y="3865"/>
                    <a:pt x="1996" y="3850"/>
                  </a:cubicBezTo>
                  <a:cubicBezTo>
                    <a:pt x="2616" y="3761"/>
                    <a:pt x="2950" y="3378"/>
                    <a:pt x="3108" y="2778"/>
                  </a:cubicBezTo>
                  <a:lnTo>
                    <a:pt x="2980" y="2738"/>
                  </a:lnTo>
                  <a:cubicBezTo>
                    <a:pt x="2862" y="3181"/>
                    <a:pt x="2557" y="3584"/>
                    <a:pt x="2036" y="3653"/>
                  </a:cubicBezTo>
                  <a:cubicBezTo>
                    <a:pt x="1997" y="3658"/>
                    <a:pt x="1960" y="3661"/>
                    <a:pt x="1923" y="3661"/>
                  </a:cubicBezTo>
                  <a:cubicBezTo>
                    <a:pt x="1293" y="3661"/>
                    <a:pt x="918" y="2887"/>
                    <a:pt x="806" y="2060"/>
                  </a:cubicBezTo>
                  <a:cubicBezTo>
                    <a:pt x="659" y="988"/>
                    <a:pt x="1013" y="240"/>
                    <a:pt x="1623" y="152"/>
                  </a:cubicBezTo>
                  <a:cubicBezTo>
                    <a:pt x="1671" y="145"/>
                    <a:pt x="1717" y="142"/>
                    <a:pt x="1760" y="142"/>
                  </a:cubicBezTo>
                  <a:cubicBezTo>
                    <a:pt x="2048" y="142"/>
                    <a:pt x="2238" y="268"/>
                    <a:pt x="2272" y="319"/>
                  </a:cubicBezTo>
                  <a:lnTo>
                    <a:pt x="2272" y="329"/>
                  </a:lnTo>
                  <a:lnTo>
                    <a:pt x="2233" y="329"/>
                  </a:lnTo>
                  <a:cubicBezTo>
                    <a:pt x="2036" y="358"/>
                    <a:pt x="1918" y="535"/>
                    <a:pt x="1947" y="722"/>
                  </a:cubicBezTo>
                  <a:cubicBezTo>
                    <a:pt x="1965" y="901"/>
                    <a:pt x="2121" y="1031"/>
                    <a:pt x="2297" y="1031"/>
                  </a:cubicBezTo>
                  <a:cubicBezTo>
                    <a:pt x="2315" y="1031"/>
                    <a:pt x="2333" y="1030"/>
                    <a:pt x="2351" y="1027"/>
                  </a:cubicBezTo>
                  <a:cubicBezTo>
                    <a:pt x="2557" y="998"/>
                    <a:pt x="2695" y="811"/>
                    <a:pt x="2655" y="614"/>
                  </a:cubicBezTo>
                  <a:cubicBezTo>
                    <a:pt x="2612" y="250"/>
                    <a:pt x="2194" y="0"/>
                    <a:pt x="17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2"/>
            <p:cNvSpPr/>
            <p:nvPr/>
          </p:nvSpPr>
          <p:spPr>
            <a:xfrm>
              <a:off x="-1861342" y="4224963"/>
              <a:ext cx="78462" cy="156074"/>
            </a:xfrm>
            <a:custGeom>
              <a:avLst/>
              <a:gdLst/>
              <a:ahLst/>
              <a:cxnLst/>
              <a:rect l="l" t="t" r="r" b="b"/>
              <a:pathLst>
                <a:path w="1939" h="3857" extrusionOk="0">
                  <a:moveTo>
                    <a:pt x="1446" y="1"/>
                  </a:moveTo>
                  <a:lnTo>
                    <a:pt x="1" y="198"/>
                  </a:lnTo>
                  <a:lnTo>
                    <a:pt x="20" y="316"/>
                  </a:lnTo>
                  <a:lnTo>
                    <a:pt x="414" y="286"/>
                  </a:lnTo>
                  <a:lnTo>
                    <a:pt x="876" y="3659"/>
                  </a:lnTo>
                  <a:lnTo>
                    <a:pt x="483" y="3738"/>
                  </a:lnTo>
                  <a:lnTo>
                    <a:pt x="502" y="3856"/>
                  </a:lnTo>
                  <a:lnTo>
                    <a:pt x="1938" y="3659"/>
                  </a:lnTo>
                  <a:lnTo>
                    <a:pt x="1928" y="3541"/>
                  </a:lnTo>
                  <a:lnTo>
                    <a:pt x="1525" y="3571"/>
                  </a:lnTo>
                  <a:lnTo>
                    <a:pt x="1063" y="207"/>
                  </a:lnTo>
                  <a:lnTo>
                    <a:pt x="1456" y="12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2"/>
            <p:cNvSpPr/>
            <p:nvPr/>
          </p:nvSpPr>
          <p:spPr>
            <a:xfrm>
              <a:off x="-1777780" y="4203880"/>
              <a:ext cx="137743" cy="165987"/>
            </a:xfrm>
            <a:custGeom>
              <a:avLst/>
              <a:gdLst/>
              <a:ahLst/>
              <a:cxnLst/>
              <a:rect l="l" t="t" r="r" b="b"/>
              <a:pathLst>
                <a:path w="3404" h="4102" extrusionOk="0">
                  <a:moveTo>
                    <a:pt x="3256" y="1"/>
                  </a:moveTo>
                  <a:lnTo>
                    <a:pt x="2312" y="138"/>
                  </a:lnTo>
                  <a:lnTo>
                    <a:pt x="2332" y="247"/>
                  </a:lnTo>
                  <a:lnTo>
                    <a:pt x="2725" y="217"/>
                  </a:lnTo>
                  <a:lnTo>
                    <a:pt x="3109" y="2735"/>
                  </a:lnTo>
                  <a:lnTo>
                    <a:pt x="552" y="374"/>
                  </a:lnTo>
                  <a:lnTo>
                    <a:pt x="1" y="453"/>
                  </a:lnTo>
                  <a:lnTo>
                    <a:pt x="21" y="571"/>
                  </a:lnTo>
                  <a:lnTo>
                    <a:pt x="414" y="542"/>
                  </a:lnTo>
                  <a:lnTo>
                    <a:pt x="906" y="3905"/>
                  </a:lnTo>
                  <a:lnTo>
                    <a:pt x="512" y="3984"/>
                  </a:lnTo>
                  <a:lnTo>
                    <a:pt x="532" y="4102"/>
                  </a:lnTo>
                  <a:lnTo>
                    <a:pt x="1476" y="3964"/>
                  </a:lnTo>
                  <a:lnTo>
                    <a:pt x="1457" y="3856"/>
                  </a:lnTo>
                  <a:lnTo>
                    <a:pt x="1063" y="3885"/>
                  </a:lnTo>
                  <a:lnTo>
                    <a:pt x="689" y="1407"/>
                  </a:lnTo>
                  <a:lnTo>
                    <a:pt x="3246" y="3777"/>
                  </a:lnTo>
                  <a:lnTo>
                    <a:pt x="3404" y="3758"/>
                  </a:lnTo>
                  <a:lnTo>
                    <a:pt x="2883" y="197"/>
                  </a:lnTo>
                  <a:lnTo>
                    <a:pt x="3276" y="119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2"/>
            <p:cNvSpPr/>
            <p:nvPr/>
          </p:nvSpPr>
          <p:spPr>
            <a:xfrm>
              <a:off x="-1620165" y="4186359"/>
              <a:ext cx="126210" cy="161617"/>
            </a:xfrm>
            <a:custGeom>
              <a:avLst/>
              <a:gdLst/>
              <a:ahLst/>
              <a:cxnLst/>
              <a:rect l="l" t="t" r="r" b="b"/>
              <a:pathLst>
                <a:path w="3119" h="3994" extrusionOk="0">
                  <a:moveTo>
                    <a:pt x="2518" y="1"/>
                  </a:moveTo>
                  <a:lnTo>
                    <a:pt x="1" y="345"/>
                  </a:lnTo>
                  <a:lnTo>
                    <a:pt x="20" y="463"/>
                  </a:lnTo>
                  <a:lnTo>
                    <a:pt x="414" y="434"/>
                  </a:lnTo>
                  <a:lnTo>
                    <a:pt x="866" y="3797"/>
                  </a:lnTo>
                  <a:lnTo>
                    <a:pt x="482" y="3886"/>
                  </a:lnTo>
                  <a:lnTo>
                    <a:pt x="492" y="3994"/>
                  </a:lnTo>
                  <a:lnTo>
                    <a:pt x="3118" y="3640"/>
                  </a:lnTo>
                  <a:lnTo>
                    <a:pt x="3000" y="2587"/>
                  </a:lnTo>
                  <a:lnTo>
                    <a:pt x="2892" y="2607"/>
                  </a:lnTo>
                  <a:cubicBezTo>
                    <a:pt x="2862" y="3207"/>
                    <a:pt x="2784" y="3541"/>
                    <a:pt x="2174" y="3620"/>
                  </a:cubicBezTo>
                  <a:cubicBezTo>
                    <a:pt x="1987" y="3650"/>
                    <a:pt x="1722" y="3679"/>
                    <a:pt x="1525" y="3689"/>
                  </a:cubicBezTo>
                  <a:lnTo>
                    <a:pt x="1299" y="2047"/>
                  </a:lnTo>
                  <a:cubicBezTo>
                    <a:pt x="1377" y="2027"/>
                    <a:pt x="1535" y="2007"/>
                    <a:pt x="1574" y="1997"/>
                  </a:cubicBezTo>
                  <a:cubicBezTo>
                    <a:pt x="1619" y="1991"/>
                    <a:pt x="1661" y="1988"/>
                    <a:pt x="1701" y="1988"/>
                  </a:cubicBezTo>
                  <a:cubicBezTo>
                    <a:pt x="1963" y="1988"/>
                    <a:pt x="2103" y="2138"/>
                    <a:pt x="2154" y="2548"/>
                  </a:cubicBezTo>
                  <a:lnTo>
                    <a:pt x="2302" y="2528"/>
                  </a:lnTo>
                  <a:lnTo>
                    <a:pt x="2105" y="1161"/>
                  </a:lnTo>
                  <a:lnTo>
                    <a:pt x="1968" y="1181"/>
                  </a:lnTo>
                  <a:cubicBezTo>
                    <a:pt x="2036" y="1653"/>
                    <a:pt x="1899" y="1811"/>
                    <a:pt x="1554" y="1860"/>
                  </a:cubicBezTo>
                  <a:cubicBezTo>
                    <a:pt x="1486" y="1870"/>
                    <a:pt x="1348" y="1889"/>
                    <a:pt x="1279" y="1889"/>
                  </a:cubicBezTo>
                  <a:lnTo>
                    <a:pt x="1073" y="375"/>
                  </a:lnTo>
                  <a:cubicBezTo>
                    <a:pt x="1269" y="325"/>
                    <a:pt x="1456" y="296"/>
                    <a:pt x="1613" y="266"/>
                  </a:cubicBezTo>
                  <a:cubicBezTo>
                    <a:pt x="1671" y="259"/>
                    <a:pt x="1724" y="256"/>
                    <a:pt x="1774" y="256"/>
                  </a:cubicBezTo>
                  <a:cubicBezTo>
                    <a:pt x="2260" y="256"/>
                    <a:pt x="2435" y="590"/>
                    <a:pt x="2577" y="1053"/>
                  </a:cubicBezTo>
                  <a:lnTo>
                    <a:pt x="2685" y="1043"/>
                  </a:lnTo>
                  <a:lnTo>
                    <a:pt x="25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2"/>
            <p:cNvSpPr/>
            <p:nvPr/>
          </p:nvSpPr>
          <p:spPr>
            <a:xfrm>
              <a:off x="-1484038" y="4158923"/>
              <a:ext cx="190631" cy="170358"/>
            </a:xfrm>
            <a:custGeom>
              <a:avLst/>
              <a:gdLst/>
              <a:ahLst/>
              <a:cxnLst/>
              <a:rect l="l" t="t" r="r" b="b"/>
              <a:pathLst>
                <a:path w="4711" h="4210" extrusionOk="0">
                  <a:moveTo>
                    <a:pt x="4209" y="0"/>
                  </a:moveTo>
                  <a:lnTo>
                    <a:pt x="3167" y="138"/>
                  </a:lnTo>
                  <a:lnTo>
                    <a:pt x="2537" y="3000"/>
                  </a:lnTo>
                  <a:lnTo>
                    <a:pt x="1092" y="413"/>
                  </a:lnTo>
                  <a:lnTo>
                    <a:pt x="0" y="571"/>
                  </a:lnTo>
                  <a:lnTo>
                    <a:pt x="20" y="679"/>
                  </a:lnTo>
                  <a:lnTo>
                    <a:pt x="413" y="649"/>
                  </a:lnTo>
                  <a:lnTo>
                    <a:pt x="875" y="4013"/>
                  </a:lnTo>
                  <a:lnTo>
                    <a:pt x="492" y="4092"/>
                  </a:lnTo>
                  <a:lnTo>
                    <a:pt x="502" y="4210"/>
                  </a:lnTo>
                  <a:lnTo>
                    <a:pt x="1436" y="4092"/>
                  </a:lnTo>
                  <a:lnTo>
                    <a:pt x="1416" y="3974"/>
                  </a:lnTo>
                  <a:lnTo>
                    <a:pt x="1023" y="4003"/>
                  </a:lnTo>
                  <a:lnTo>
                    <a:pt x="541" y="758"/>
                  </a:lnTo>
                  <a:lnTo>
                    <a:pt x="2360" y="4013"/>
                  </a:lnTo>
                  <a:lnTo>
                    <a:pt x="2459" y="4003"/>
                  </a:lnTo>
                  <a:lnTo>
                    <a:pt x="3216" y="512"/>
                  </a:lnTo>
                  <a:lnTo>
                    <a:pt x="3639" y="3639"/>
                  </a:lnTo>
                  <a:lnTo>
                    <a:pt x="3255" y="3718"/>
                  </a:lnTo>
                  <a:lnTo>
                    <a:pt x="3265" y="3836"/>
                  </a:lnTo>
                  <a:lnTo>
                    <a:pt x="4711" y="3639"/>
                  </a:lnTo>
                  <a:lnTo>
                    <a:pt x="4691" y="3521"/>
                  </a:lnTo>
                  <a:lnTo>
                    <a:pt x="4298" y="3551"/>
                  </a:lnTo>
                  <a:lnTo>
                    <a:pt x="3836" y="187"/>
                  </a:lnTo>
                  <a:lnTo>
                    <a:pt x="4229" y="109"/>
                  </a:lnTo>
                  <a:lnTo>
                    <a:pt x="42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2"/>
            <p:cNvSpPr/>
            <p:nvPr/>
          </p:nvSpPr>
          <p:spPr>
            <a:xfrm>
              <a:off x="-1276326" y="4142615"/>
              <a:ext cx="130985" cy="161213"/>
            </a:xfrm>
            <a:custGeom>
              <a:avLst/>
              <a:gdLst/>
              <a:ahLst/>
              <a:cxnLst/>
              <a:rect l="l" t="t" r="r" b="b"/>
              <a:pathLst>
                <a:path w="3237" h="3984" extrusionOk="0">
                  <a:moveTo>
                    <a:pt x="965" y="1003"/>
                  </a:moveTo>
                  <a:lnTo>
                    <a:pt x="1683" y="2498"/>
                  </a:lnTo>
                  <a:lnTo>
                    <a:pt x="650" y="2665"/>
                  </a:lnTo>
                  <a:lnTo>
                    <a:pt x="955" y="1003"/>
                  </a:lnTo>
                  <a:close/>
                  <a:moveTo>
                    <a:pt x="1132" y="0"/>
                  </a:moveTo>
                  <a:lnTo>
                    <a:pt x="1014" y="20"/>
                  </a:lnTo>
                  <a:lnTo>
                    <a:pt x="306" y="3796"/>
                  </a:lnTo>
                  <a:lnTo>
                    <a:pt x="1" y="3865"/>
                  </a:lnTo>
                  <a:lnTo>
                    <a:pt x="11" y="3983"/>
                  </a:lnTo>
                  <a:lnTo>
                    <a:pt x="817" y="3875"/>
                  </a:lnTo>
                  <a:lnTo>
                    <a:pt x="797" y="3757"/>
                  </a:lnTo>
                  <a:lnTo>
                    <a:pt x="453" y="3777"/>
                  </a:lnTo>
                  <a:lnTo>
                    <a:pt x="620" y="2823"/>
                  </a:lnTo>
                  <a:lnTo>
                    <a:pt x="1771" y="2665"/>
                  </a:lnTo>
                  <a:lnTo>
                    <a:pt x="2194" y="3541"/>
                  </a:lnTo>
                  <a:lnTo>
                    <a:pt x="1850" y="3609"/>
                  </a:lnTo>
                  <a:lnTo>
                    <a:pt x="1869" y="3727"/>
                  </a:lnTo>
                  <a:lnTo>
                    <a:pt x="3236" y="3541"/>
                  </a:lnTo>
                  <a:lnTo>
                    <a:pt x="3217" y="3423"/>
                  </a:lnTo>
                  <a:lnTo>
                    <a:pt x="2882" y="3442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2"/>
            <p:cNvSpPr/>
            <p:nvPr/>
          </p:nvSpPr>
          <p:spPr>
            <a:xfrm>
              <a:off x="-1983104" y="4361900"/>
              <a:ext cx="891484" cy="214141"/>
            </a:xfrm>
            <a:custGeom>
              <a:avLst/>
              <a:gdLst/>
              <a:ahLst/>
              <a:cxnLst/>
              <a:rect l="l" t="t" r="r" b="b"/>
              <a:pathLst>
                <a:path w="22031" h="5292" extrusionOk="0">
                  <a:moveTo>
                    <a:pt x="21499" y="128"/>
                  </a:moveTo>
                  <a:lnTo>
                    <a:pt x="21902" y="1839"/>
                  </a:lnTo>
                  <a:lnTo>
                    <a:pt x="413" y="5163"/>
                  </a:lnTo>
                  <a:lnTo>
                    <a:pt x="128" y="3452"/>
                  </a:lnTo>
                  <a:lnTo>
                    <a:pt x="21499" y="128"/>
                  </a:lnTo>
                  <a:close/>
                  <a:moveTo>
                    <a:pt x="21538" y="0"/>
                  </a:moveTo>
                  <a:lnTo>
                    <a:pt x="49" y="3354"/>
                  </a:lnTo>
                  <a:cubicBezTo>
                    <a:pt x="40" y="3354"/>
                    <a:pt x="20" y="3364"/>
                    <a:pt x="10" y="3373"/>
                  </a:cubicBezTo>
                  <a:cubicBezTo>
                    <a:pt x="0" y="3383"/>
                    <a:pt x="0" y="3403"/>
                    <a:pt x="0" y="3423"/>
                  </a:cubicBezTo>
                  <a:lnTo>
                    <a:pt x="305" y="5242"/>
                  </a:lnTo>
                  <a:cubicBezTo>
                    <a:pt x="315" y="5271"/>
                    <a:pt x="335" y="5291"/>
                    <a:pt x="364" y="5291"/>
                  </a:cubicBezTo>
                  <a:lnTo>
                    <a:pt x="374" y="5291"/>
                  </a:lnTo>
                  <a:lnTo>
                    <a:pt x="21981" y="1947"/>
                  </a:lnTo>
                  <a:cubicBezTo>
                    <a:pt x="21991" y="1938"/>
                    <a:pt x="22011" y="1938"/>
                    <a:pt x="22020" y="1918"/>
                  </a:cubicBezTo>
                  <a:cubicBezTo>
                    <a:pt x="22030" y="1908"/>
                    <a:pt x="22030" y="1888"/>
                    <a:pt x="22030" y="1869"/>
                  </a:cubicBezTo>
                  <a:lnTo>
                    <a:pt x="21597" y="49"/>
                  </a:lnTo>
                  <a:cubicBezTo>
                    <a:pt x="21597" y="20"/>
                    <a:pt x="21568" y="0"/>
                    <a:pt x="21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2"/>
            <p:cNvSpPr/>
            <p:nvPr/>
          </p:nvSpPr>
          <p:spPr>
            <a:xfrm>
              <a:off x="-2057156" y="3972941"/>
              <a:ext cx="891484" cy="213858"/>
            </a:xfrm>
            <a:custGeom>
              <a:avLst/>
              <a:gdLst/>
              <a:ahLst/>
              <a:cxnLst/>
              <a:rect l="l" t="t" r="r" b="b"/>
              <a:pathLst>
                <a:path w="22031" h="5285" extrusionOk="0">
                  <a:moveTo>
                    <a:pt x="21500" y="122"/>
                  </a:moveTo>
                  <a:lnTo>
                    <a:pt x="21903" y="1823"/>
                  </a:lnTo>
                  <a:lnTo>
                    <a:pt x="414" y="5157"/>
                  </a:lnTo>
                  <a:lnTo>
                    <a:pt x="129" y="3446"/>
                  </a:lnTo>
                  <a:lnTo>
                    <a:pt x="21500" y="122"/>
                  </a:lnTo>
                  <a:close/>
                  <a:moveTo>
                    <a:pt x="21555" y="1"/>
                  </a:moveTo>
                  <a:cubicBezTo>
                    <a:pt x="21550" y="1"/>
                    <a:pt x="21544" y="2"/>
                    <a:pt x="21539" y="4"/>
                  </a:cubicBezTo>
                  <a:lnTo>
                    <a:pt x="60" y="3338"/>
                  </a:lnTo>
                  <a:cubicBezTo>
                    <a:pt x="21" y="3347"/>
                    <a:pt x="1" y="3377"/>
                    <a:pt x="1" y="3406"/>
                  </a:cubicBezTo>
                  <a:lnTo>
                    <a:pt x="316" y="5236"/>
                  </a:lnTo>
                  <a:cubicBezTo>
                    <a:pt x="316" y="5265"/>
                    <a:pt x="335" y="5285"/>
                    <a:pt x="375" y="5285"/>
                  </a:cubicBezTo>
                  <a:lnTo>
                    <a:pt x="21982" y="1941"/>
                  </a:lnTo>
                  <a:cubicBezTo>
                    <a:pt x="22001" y="1941"/>
                    <a:pt x="22011" y="1931"/>
                    <a:pt x="22021" y="1911"/>
                  </a:cubicBezTo>
                  <a:cubicBezTo>
                    <a:pt x="22031" y="1902"/>
                    <a:pt x="22031" y="1882"/>
                    <a:pt x="22031" y="1872"/>
                  </a:cubicBezTo>
                  <a:lnTo>
                    <a:pt x="21608" y="43"/>
                  </a:lnTo>
                  <a:cubicBezTo>
                    <a:pt x="21600" y="19"/>
                    <a:pt x="21579" y="1"/>
                    <a:pt x="21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32"/>
          <p:cNvGrpSpPr/>
          <p:nvPr/>
        </p:nvGrpSpPr>
        <p:grpSpPr>
          <a:xfrm>
            <a:off x="169376" y="122827"/>
            <a:ext cx="775567" cy="531822"/>
            <a:chOff x="2648547" y="1860013"/>
            <a:chExt cx="775567" cy="531822"/>
          </a:xfrm>
        </p:grpSpPr>
        <p:sp>
          <p:nvSpPr>
            <p:cNvPr id="1156" name="Google Shape;1156;p32"/>
            <p:cNvSpPr/>
            <p:nvPr/>
          </p:nvSpPr>
          <p:spPr>
            <a:xfrm>
              <a:off x="3185150" y="2166418"/>
              <a:ext cx="164891" cy="104869"/>
            </a:xfrm>
            <a:custGeom>
              <a:avLst/>
              <a:gdLst/>
              <a:ahLst/>
              <a:cxnLst/>
              <a:rect l="l" t="t" r="r" b="b"/>
              <a:pathLst>
                <a:path w="2934" h="1866" extrusionOk="0">
                  <a:moveTo>
                    <a:pt x="1" y="0"/>
                  </a:moveTo>
                  <a:lnTo>
                    <a:pt x="1" y="1866"/>
                  </a:lnTo>
                  <a:lnTo>
                    <a:pt x="2934" y="1866"/>
                  </a:lnTo>
                  <a:lnTo>
                    <a:pt x="29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2"/>
            <p:cNvSpPr/>
            <p:nvPr/>
          </p:nvSpPr>
          <p:spPr>
            <a:xfrm>
              <a:off x="3308960" y="2096055"/>
              <a:ext cx="115154" cy="245425"/>
            </a:xfrm>
            <a:custGeom>
              <a:avLst/>
              <a:gdLst/>
              <a:ahLst/>
              <a:cxnLst/>
              <a:rect l="l" t="t" r="r" b="b"/>
              <a:pathLst>
                <a:path w="2049" h="4367" extrusionOk="0">
                  <a:moveTo>
                    <a:pt x="1827" y="1"/>
                  </a:moveTo>
                  <a:cubicBezTo>
                    <a:pt x="1805" y="1"/>
                    <a:pt x="1782" y="4"/>
                    <a:pt x="1760" y="12"/>
                  </a:cubicBezTo>
                  <a:lnTo>
                    <a:pt x="164" y="445"/>
                  </a:lnTo>
                  <a:cubicBezTo>
                    <a:pt x="67" y="474"/>
                    <a:pt x="0" y="560"/>
                    <a:pt x="0" y="666"/>
                  </a:cubicBezTo>
                  <a:lnTo>
                    <a:pt x="0" y="3705"/>
                  </a:lnTo>
                  <a:cubicBezTo>
                    <a:pt x="0" y="3801"/>
                    <a:pt x="67" y="3887"/>
                    <a:pt x="164" y="3916"/>
                  </a:cubicBezTo>
                  <a:lnTo>
                    <a:pt x="1760" y="4358"/>
                  </a:lnTo>
                  <a:cubicBezTo>
                    <a:pt x="1780" y="4364"/>
                    <a:pt x="1800" y="4366"/>
                    <a:pt x="1819" y="4366"/>
                  </a:cubicBezTo>
                  <a:cubicBezTo>
                    <a:pt x="1939" y="4366"/>
                    <a:pt x="2040" y="4270"/>
                    <a:pt x="2048" y="4137"/>
                  </a:cubicBezTo>
                  <a:lnTo>
                    <a:pt x="2048" y="224"/>
                  </a:lnTo>
                  <a:cubicBezTo>
                    <a:pt x="2048" y="102"/>
                    <a:pt x="1946" y="1"/>
                    <a:pt x="1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2"/>
            <p:cNvSpPr/>
            <p:nvPr/>
          </p:nvSpPr>
          <p:spPr>
            <a:xfrm>
              <a:off x="2707445" y="2045924"/>
              <a:ext cx="529123" cy="345349"/>
            </a:xfrm>
            <a:custGeom>
              <a:avLst/>
              <a:gdLst/>
              <a:ahLst/>
              <a:cxnLst/>
              <a:rect l="l" t="t" r="r" b="b"/>
              <a:pathLst>
                <a:path w="9415" h="6145" extrusionOk="0">
                  <a:moveTo>
                    <a:pt x="318" y="0"/>
                  </a:moveTo>
                  <a:cubicBezTo>
                    <a:pt x="145" y="0"/>
                    <a:pt x="0" y="144"/>
                    <a:pt x="0" y="317"/>
                  </a:cubicBezTo>
                  <a:lnTo>
                    <a:pt x="0" y="5827"/>
                  </a:lnTo>
                  <a:cubicBezTo>
                    <a:pt x="0" y="6001"/>
                    <a:pt x="145" y="6145"/>
                    <a:pt x="318" y="6145"/>
                  </a:cubicBezTo>
                  <a:lnTo>
                    <a:pt x="9097" y="6145"/>
                  </a:lnTo>
                  <a:cubicBezTo>
                    <a:pt x="9270" y="6145"/>
                    <a:pt x="9414" y="6001"/>
                    <a:pt x="9414" y="5827"/>
                  </a:cubicBezTo>
                  <a:lnTo>
                    <a:pt x="9414" y="317"/>
                  </a:lnTo>
                  <a:cubicBezTo>
                    <a:pt x="9414" y="144"/>
                    <a:pt x="9270" y="0"/>
                    <a:pt x="90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2"/>
            <p:cNvSpPr/>
            <p:nvPr/>
          </p:nvSpPr>
          <p:spPr>
            <a:xfrm>
              <a:off x="2707445" y="2045924"/>
              <a:ext cx="529123" cy="345911"/>
            </a:xfrm>
            <a:custGeom>
              <a:avLst/>
              <a:gdLst/>
              <a:ahLst/>
              <a:cxnLst/>
              <a:rect l="l" t="t" r="r" b="b"/>
              <a:pathLst>
                <a:path w="9415" h="6155" extrusionOk="0">
                  <a:moveTo>
                    <a:pt x="7645" y="0"/>
                  </a:moveTo>
                  <a:cubicBezTo>
                    <a:pt x="7818" y="0"/>
                    <a:pt x="7962" y="144"/>
                    <a:pt x="7962" y="317"/>
                  </a:cubicBezTo>
                  <a:lnTo>
                    <a:pt x="7962" y="5308"/>
                  </a:lnTo>
                  <a:cubicBezTo>
                    <a:pt x="7962" y="5539"/>
                    <a:pt x="7770" y="5731"/>
                    <a:pt x="7530" y="5731"/>
                  </a:cubicBezTo>
                  <a:lnTo>
                    <a:pt x="308" y="5731"/>
                  </a:lnTo>
                  <a:cubicBezTo>
                    <a:pt x="154" y="5731"/>
                    <a:pt x="29" y="5625"/>
                    <a:pt x="0" y="5472"/>
                  </a:cubicBezTo>
                  <a:lnTo>
                    <a:pt x="0" y="5837"/>
                  </a:lnTo>
                  <a:cubicBezTo>
                    <a:pt x="0" y="6010"/>
                    <a:pt x="145" y="6154"/>
                    <a:pt x="318" y="6154"/>
                  </a:cubicBezTo>
                  <a:lnTo>
                    <a:pt x="9088" y="6154"/>
                  </a:lnTo>
                  <a:cubicBezTo>
                    <a:pt x="9270" y="6154"/>
                    <a:pt x="9405" y="6010"/>
                    <a:pt x="9405" y="5837"/>
                  </a:cubicBezTo>
                  <a:lnTo>
                    <a:pt x="9405" y="317"/>
                  </a:lnTo>
                  <a:cubicBezTo>
                    <a:pt x="9405" y="308"/>
                    <a:pt x="9414" y="298"/>
                    <a:pt x="9414" y="289"/>
                  </a:cubicBezTo>
                  <a:cubicBezTo>
                    <a:pt x="9395" y="125"/>
                    <a:pt x="9261" y="0"/>
                    <a:pt x="9097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2"/>
            <p:cNvSpPr/>
            <p:nvPr/>
          </p:nvSpPr>
          <p:spPr>
            <a:xfrm>
              <a:off x="2648547" y="1860013"/>
              <a:ext cx="315619" cy="316181"/>
            </a:xfrm>
            <a:custGeom>
              <a:avLst/>
              <a:gdLst/>
              <a:ahLst/>
              <a:cxnLst/>
              <a:rect l="l" t="t" r="r" b="b"/>
              <a:pathLst>
                <a:path w="5616" h="5626" extrusionOk="0">
                  <a:moveTo>
                    <a:pt x="2808" y="0"/>
                  </a:moveTo>
                  <a:cubicBezTo>
                    <a:pt x="1250" y="0"/>
                    <a:pt x="0" y="1260"/>
                    <a:pt x="0" y="2818"/>
                  </a:cubicBezTo>
                  <a:cubicBezTo>
                    <a:pt x="0" y="4366"/>
                    <a:pt x="1250" y="5626"/>
                    <a:pt x="2808" y="5626"/>
                  </a:cubicBezTo>
                  <a:cubicBezTo>
                    <a:pt x="4356" y="5626"/>
                    <a:pt x="5616" y="4366"/>
                    <a:pt x="5616" y="2818"/>
                  </a:cubicBezTo>
                  <a:cubicBezTo>
                    <a:pt x="5616" y="1260"/>
                    <a:pt x="4356" y="0"/>
                    <a:pt x="2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2"/>
            <p:cNvSpPr/>
            <p:nvPr/>
          </p:nvSpPr>
          <p:spPr>
            <a:xfrm>
              <a:off x="2694463" y="1906490"/>
              <a:ext cx="285384" cy="269423"/>
            </a:xfrm>
            <a:custGeom>
              <a:avLst/>
              <a:gdLst/>
              <a:ahLst/>
              <a:cxnLst/>
              <a:rect l="l" t="t" r="r" b="b"/>
              <a:pathLst>
                <a:path w="5078" h="4794" extrusionOk="0">
                  <a:moveTo>
                    <a:pt x="3982" y="0"/>
                  </a:moveTo>
                  <a:lnTo>
                    <a:pt x="1" y="3972"/>
                  </a:lnTo>
                  <a:cubicBezTo>
                    <a:pt x="549" y="4520"/>
                    <a:pt x="1268" y="4794"/>
                    <a:pt x="1986" y="4794"/>
                  </a:cubicBezTo>
                  <a:cubicBezTo>
                    <a:pt x="2705" y="4794"/>
                    <a:pt x="3424" y="4520"/>
                    <a:pt x="3972" y="3972"/>
                  </a:cubicBezTo>
                  <a:cubicBezTo>
                    <a:pt x="5078" y="2875"/>
                    <a:pt x="5078" y="1096"/>
                    <a:pt x="3982" y="0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2"/>
            <p:cNvSpPr/>
            <p:nvPr/>
          </p:nvSpPr>
          <p:spPr>
            <a:xfrm>
              <a:off x="3048976" y="2223181"/>
              <a:ext cx="115716" cy="115660"/>
            </a:xfrm>
            <a:custGeom>
              <a:avLst/>
              <a:gdLst/>
              <a:ahLst/>
              <a:cxnLst/>
              <a:rect l="l" t="t" r="r" b="b"/>
              <a:pathLst>
                <a:path w="2059" h="2058" extrusionOk="0">
                  <a:moveTo>
                    <a:pt x="97" y="0"/>
                  </a:moveTo>
                  <a:cubicBezTo>
                    <a:pt x="39" y="0"/>
                    <a:pt x="1" y="39"/>
                    <a:pt x="1" y="96"/>
                  </a:cubicBezTo>
                  <a:lnTo>
                    <a:pt x="1" y="1962"/>
                  </a:lnTo>
                  <a:cubicBezTo>
                    <a:pt x="1" y="2010"/>
                    <a:pt x="39" y="2058"/>
                    <a:pt x="97" y="2058"/>
                  </a:cubicBezTo>
                  <a:lnTo>
                    <a:pt x="1962" y="2058"/>
                  </a:lnTo>
                  <a:cubicBezTo>
                    <a:pt x="2010" y="2058"/>
                    <a:pt x="2059" y="2010"/>
                    <a:pt x="2059" y="1962"/>
                  </a:cubicBezTo>
                  <a:lnTo>
                    <a:pt x="2059" y="96"/>
                  </a:lnTo>
                  <a:cubicBezTo>
                    <a:pt x="2059" y="39"/>
                    <a:pt x="2010" y="0"/>
                    <a:pt x="1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2"/>
            <p:cNvSpPr/>
            <p:nvPr/>
          </p:nvSpPr>
          <p:spPr>
            <a:xfrm>
              <a:off x="2736508" y="1965958"/>
              <a:ext cx="123809" cy="105712"/>
            </a:xfrm>
            <a:custGeom>
              <a:avLst/>
              <a:gdLst/>
              <a:ahLst/>
              <a:cxnLst/>
              <a:rect l="l" t="t" r="r" b="b"/>
              <a:pathLst>
                <a:path w="2203" h="1881" extrusionOk="0">
                  <a:moveTo>
                    <a:pt x="1251" y="0"/>
                  </a:moveTo>
                  <a:cubicBezTo>
                    <a:pt x="1020" y="0"/>
                    <a:pt x="786" y="85"/>
                    <a:pt x="597" y="275"/>
                  </a:cubicBezTo>
                  <a:cubicBezTo>
                    <a:pt x="0" y="871"/>
                    <a:pt x="424" y="1880"/>
                    <a:pt x="1260" y="1880"/>
                  </a:cubicBezTo>
                  <a:cubicBezTo>
                    <a:pt x="1779" y="1880"/>
                    <a:pt x="2202" y="1467"/>
                    <a:pt x="2202" y="948"/>
                  </a:cubicBezTo>
                  <a:cubicBezTo>
                    <a:pt x="2202" y="375"/>
                    <a:pt x="1735" y="0"/>
                    <a:pt x="12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2"/>
            <p:cNvSpPr/>
            <p:nvPr/>
          </p:nvSpPr>
          <p:spPr>
            <a:xfrm>
              <a:off x="3005758" y="1896768"/>
              <a:ext cx="242728" cy="242672"/>
            </a:xfrm>
            <a:custGeom>
              <a:avLst/>
              <a:gdLst/>
              <a:ahLst/>
              <a:cxnLst/>
              <a:rect l="l" t="t" r="r" b="b"/>
              <a:pathLst>
                <a:path w="4319" h="4318" extrusionOk="0">
                  <a:moveTo>
                    <a:pt x="2164" y="0"/>
                  </a:moveTo>
                  <a:cubicBezTo>
                    <a:pt x="972" y="0"/>
                    <a:pt x="0" y="971"/>
                    <a:pt x="0" y="2164"/>
                  </a:cubicBezTo>
                  <a:cubicBezTo>
                    <a:pt x="0" y="3356"/>
                    <a:pt x="972" y="4318"/>
                    <a:pt x="2164" y="4318"/>
                  </a:cubicBezTo>
                  <a:cubicBezTo>
                    <a:pt x="3356" y="4318"/>
                    <a:pt x="4318" y="3356"/>
                    <a:pt x="4318" y="2164"/>
                  </a:cubicBezTo>
                  <a:cubicBezTo>
                    <a:pt x="4318" y="971"/>
                    <a:pt x="3356" y="0"/>
                    <a:pt x="2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2"/>
            <p:cNvSpPr/>
            <p:nvPr/>
          </p:nvSpPr>
          <p:spPr>
            <a:xfrm>
              <a:off x="3041951" y="1932399"/>
              <a:ext cx="218393" cy="207041"/>
            </a:xfrm>
            <a:custGeom>
              <a:avLst/>
              <a:gdLst/>
              <a:ahLst/>
              <a:cxnLst/>
              <a:rect l="l" t="t" r="r" b="b"/>
              <a:pathLst>
                <a:path w="3886" h="3684" extrusionOk="0">
                  <a:moveTo>
                    <a:pt x="3049" y="1"/>
                  </a:moveTo>
                  <a:lnTo>
                    <a:pt x="1" y="3049"/>
                  </a:lnTo>
                  <a:cubicBezTo>
                    <a:pt x="419" y="3472"/>
                    <a:pt x="970" y="3684"/>
                    <a:pt x="1521" y="3684"/>
                  </a:cubicBezTo>
                  <a:cubicBezTo>
                    <a:pt x="2073" y="3684"/>
                    <a:pt x="2626" y="3472"/>
                    <a:pt x="3049" y="3049"/>
                  </a:cubicBezTo>
                  <a:cubicBezTo>
                    <a:pt x="3886" y="2203"/>
                    <a:pt x="3886" y="847"/>
                    <a:pt x="3049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2"/>
            <p:cNvSpPr/>
            <p:nvPr/>
          </p:nvSpPr>
          <p:spPr>
            <a:xfrm>
              <a:off x="3084589" y="1991058"/>
              <a:ext cx="75701" cy="65080"/>
            </a:xfrm>
            <a:custGeom>
              <a:avLst/>
              <a:gdLst/>
              <a:ahLst/>
              <a:cxnLst/>
              <a:rect l="l" t="t" r="r" b="b"/>
              <a:pathLst>
                <a:path w="1347" h="1158" extrusionOk="0">
                  <a:moveTo>
                    <a:pt x="761" y="1"/>
                  </a:moveTo>
                  <a:cubicBezTo>
                    <a:pt x="619" y="1"/>
                    <a:pt x="474" y="52"/>
                    <a:pt x="357" y="167"/>
                  </a:cubicBezTo>
                  <a:cubicBezTo>
                    <a:pt x="1" y="533"/>
                    <a:pt x="251" y="1158"/>
                    <a:pt x="770" y="1158"/>
                  </a:cubicBezTo>
                  <a:cubicBezTo>
                    <a:pt x="1087" y="1148"/>
                    <a:pt x="1347" y="898"/>
                    <a:pt x="1347" y="581"/>
                  </a:cubicBezTo>
                  <a:cubicBezTo>
                    <a:pt x="1347" y="229"/>
                    <a:pt x="1060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2"/>
            <p:cNvSpPr/>
            <p:nvPr/>
          </p:nvSpPr>
          <p:spPr>
            <a:xfrm>
              <a:off x="2851518" y="1924765"/>
              <a:ext cx="57212" cy="47658"/>
            </a:xfrm>
            <a:custGeom>
              <a:avLst/>
              <a:gdLst/>
              <a:ahLst/>
              <a:cxnLst/>
              <a:rect l="l" t="t" r="r" b="b"/>
              <a:pathLst>
                <a:path w="1018" h="848" extrusionOk="0">
                  <a:moveTo>
                    <a:pt x="718" y="0"/>
                  </a:moveTo>
                  <a:cubicBezTo>
                    <a:pt x="669" y="0"/>
                    <a:pt x="618" y="19"/>
                    <a:pt x="571" y="63"/>
                  </a:cubicBezTo>
                  <a:lnTo>
                    <a:pt x="148" y="487"/>
                  </a:lnTo>
                  <a:cubicBezTo>
                    <a:pt x="0" y="642"/>
                    <a:pt x="136" y="848"/>
                    <a:pt x="299" y="848"/>
                  </a:cubicBezTo>
                  <a:cubicBezTo>
                    <a:pt x="348" y="848"/>
                    <a:pt x="399" y="829"/>
                    <a:pt x="446" y="785"/>
                  </a:cubicBezTo>
                  <a:lnTo>
                    <a:pt x="869" y="362"/>
                  </a:lnTo>
                  <a:cubicBezTo>
                    <a:pt x="1017" y="206"/>
                    <a:pt x="881" y="0"/>
                    <a:pt x="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2"/>
            <p:cNvSpPr/>
            <p:nvPr/>
          </p:nvSpPr>
          <p:spPr>
            <a:xfrm>
              <a:off x="2703611" y="2072392"/>
              <a:ext cx="57549" cy="47601"/>
            </a:xfrm>
            <a:custGeom>
              <a:avLst/>
              <a:gdLst/>
              <a:ahLst/>
              <a:cxnLst/>
              <a:rect l="l" t="t" r="r" b="b"/>
              <a:pathLst>
                <a:path w="1024" h="847" extrusionOk="0">
                  <a:moveTo>
                    <a:pt x="724" y="0"/>
                  </a:moveTo>
                  <a:cubicBezTo>
                    <a:pt x="675" y="0"/>
                    <a:pt x="623" y="20"/>
                    <a:pt x="578" y="68"/>
                  </a:cubicBezTo>
                  <a:lnTo>
                    <a:pt x="155" y="491"/>
                  </a:lnTo>
                  <a:cubicBezTo>
                    <a:pt x="1" y="638"/>
                    <a:pt x="138" y="847"/>
                    <a:pt x="302" y="847"/>
                  </a:cubicBezTo>
                  <a:cubicBezTo>
                    <a:pt x="353" y="847"/>
                    <a:pt x="405" y="827"/>
                    <a:pt x="453" y="779"/>
                  </a:cubicBezTo>
                  <a:lnTo>
                    <a:pt x="876" y="356"/>
                  </a:lnTo>
                  <a:cubicBezTo>
                    <a:pt x="1023" y="209"/>
                    <a:pt x="884" y="0"/>
                    <a:pt x="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2"/>
            <p:cNvSpPr/>
            <p:nvPr/>
          </p:nvSpPr>
          <p:spPr>
            <a:xfrm>
              <a:off x="2846712" y="2072392"/>
              <a:ext cx="57099" cy="47601"/>
            </a:xfrm>
            <a:custGeom>
              <a:avLst/>
              <a:gdLst/>
              <a:ahLst/>
              <a:cxnLst/>
              <a:rect l="l" t="t" r="r" b="b"/>
              <a:pathLst>
                <a:path w="1016" h="847" extrusionOk="0">
                  <a:moveTo>
                    <a:pt x="296" y="0"/>
                  </a:moveTo>
                  <a:cubicBezTo>
                    <a:pt x="134" y="0"/>
                    <a:pt x="0" y="209"/>
                    <a:pt x="147" y="356"/>
                  </a:cubicBezTo>
                  <a:lnTo>
                    <a:pt x="570" y="779"/>
                  </a:lnTo>
                  <a:cubicBezTo>
                    <a:pt x="618" y="827"/>
                    <a:pt x="670" y="847"/>
                    <a:pt x="720" y="847"/>
                  </a:cubicBezTo>
                  <a:cubicBezTo>
                    <a:pt x="881" y="847"/>
                    <a:pt x="1015" y="638"/>
                    <a:pt x="868" y="491"/>
                  </a:cubicBezTo>
                  <a:lnTo>
                    <a:pt x="445" y="68"/>
                  </a:lnTo>
                  <a:cubicBezTo>
                    <a:pt x="398" y="20"/>
                    <a:pt x="345" y="0"/>
                    <a:pt x="2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2"/>
            <p:cNvSpPr/>
            <p:nvPr/>
          </p:nvSpPr>
          <p:spPr>
            <a:xfrm>
              <a:off x="2703580" y="1919003"/>
              <a:ext cx="57605" cy="47658"/>
            </a:xfrm>
            <a:custGeom>
              <a:avLst/>
              <a:gdLst/>
              <a:ahLst/>
              <a:cxnLst/>
              <a:rect l="l" t="t" r="r" b="b"/>
              <a:pathLst>
                <a:path w="1025" h="848" extrusionOk="0">
                  <a:moveTo>
                    <a:pt x="306" y="0"/>
                  </a:moveTo>
                  <a:cubicBezTo>
                    <a:pt x="141" y="0"/>
                    <a:pt x="1" y="206"/>
                    <a:pt x="156" y="362"/>
                  </a:cubicBezTo>
                  <a:lnTo>
                    <a:pt x="579" y="785"/>
                  </a:lnTo>
                  <a:cubicBezTo>
                    <a:pt x="624" y="829"/>
                    <a:pt x="674" y="848"/>
                    <a:pt x="722" y="848"/>
                  </a:cubicBezTo>
                  <a:cubicBezTo>
                    <a:pt x="883" y="848"/>
                    <a:pt x="1025" y="642"/>
                    <a:pt x="877" y="487"/>
                  </a:cubicBezTo>
                  <a:lnTo>
                    <a:pt x="454" y="63"/>
                  </a:lnTo>
                  <a:cubicBezTo>
                    <a:pt x="407" y="19"/>
                    <a:pt x="355" y="0"/>
                    <a:pt x="3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2"/>
            <p:cNvSpPr/>
            <p:nvPr/>
          </p:nvSpPr>
          <p:spPr>
            <a:xfrm>
              <a:off x="3155177" y="1949820"/>
              <a:ext cx="45859" cy="36586"/>
            </a:xfrm>
            <a:custGeom>
              <a:avLst/>
              <a:gdLst/>
              <a:ahLst/>
              <a:cxnLst/>
              <a:rect l="l" t="t" r="r" b="b"/>
              <a:pathLst>
                <a:path w="816" h="651" extrusionOk="0">
                  <a:moveTo>
                    <a:pt x="515" y="0"/>
                  </a:moveTo>
                  <a:cubicBezTo>
                    <a:pt x="467" y="0"/>
                    <a:pt x="417" y="19"/>
                    <a:pt x="372" y="63"/>
                  </a:cubicBezTo>
                  <a:lnTo>
                    <a:pt x="141" y="294"/>
                  </a:lnTo>
                  <a:cubicBezTo>
                    <a:pt x="0" y="417"/>
                    <a:pt x="90" y="650"/>
                    <a:pt x="275" y="650"/>
                  </a:cubicBezTo>
                  <a:cubicBezTo>
                    <a:pt x="278" y="650"/>
                    <a:pt x="282" y="650"/>
                    <a:pt x="286" y="650"/>
                  </a:cubicBezTo>
                  <a:cubicBezTo>
                    <a:pt x="343" y="650"/>
                    <a:pt x="392" y="631"/>
                    <a:pt x="440" y="592"/>
                  </a:cubicBezTo>
                  <a:lnTo>
                    <a:pt x="661" y="361"/>
                  </a:lnTo>
                  <a:cubicBezTo>
                    <a:pt x="816" y="206"/>
                    <a:pt x="676" y="0"/>
                    <a:pt x="5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2"/>
            <p:cNvSpPr/>
            <p:nvPr/>
          </p:nvSpPr>
          <p:spPr>
            <a:xfrm>
              <a:off x="3047739" y="2056153"/>
              <a:ext cx="46309" cy="36811"/>
            </a:xfrm>
            <a:custGeom>
              <a:avLst/>
              <a:gdLst/>
              <a:ahLst/>
              <a:cxnLst/>
              <a:rect l="l" t="t" r="r" b="b"/>
              <a:pathLst>
                <a:path w="824" h="655" extrusionOk="0">
                  <a:moveTo>
                    <a:pt x="524" y="1"/>
                  </a:moveTo>
                  <a:cubicBezTo>
                    <a:pt x="475" y="1"/>
                    <a:pt x="424" y="21"/>
                    <a:pt x="379" y="68"/>
                  </a:cubicBezTo>
                  <a:lnTo>
                    <a:pt x="148" y="299"/>
                  </a:lnTo>
                  <a:cubicBezTo>
                    <a:pt x="1" y="446"/>
                    <a:pt x="135" y="655"/>
                    <a:pt x="296" y="655"/>
                  </a:cubicBezTo>
                  <a:cubicBezTo>
                    <a:pt x="346" y="655"/>
                    <a:pt x="398" y="635"/>
                    <a:pt x="446" y="587"/>
                  </a:cubicBezTo>
                  <a:lnTo>
                    <a:pt x="677" y="357"/>
                  </a:lnTo>
                  <a:cubicBezTo>
                    <a:pt x="824" y="210"/>
                    <a:pt x="684" y="1"/>
                    <a:pt x="5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2"/>
            <p:cNvSpPr/>
            <p:nvPr/>
          </p:nvSpPr>
          <p:spPr>
            <a:xfrm>
              <a:off x="3160309" y="2056153"/>
              <a:ext cx="46590" cy="36811"/>
            </a:xfrm>
            <a:custGeom>
              <a:avLst/>
              <a:gdLst/>
              <a:ahLst/>
              <a:cxnLst/>
              <a:rect l="l" t="t" r="r" b="b"/>
              <a:pathLst>
                <a:path w="829" h="655" extrusionOk="0">
                  <a:moveTo>
                    <a:pt x="302" y="1"/>
                  </a:moveTo>
                  <a:cubicBezTo>
                    <a:pt x="138" y="1"/>
                    <a:pt x="0" y="210"/>
                    <a:pt x="154" y="357"/>
                  </a:cubicBezTo>
                  <a:lnTo>
                    <a:pt x="385" y="587"/>
                  </a:lnTo>
                  <a:cubicBezTo>
                    <a:pt x="431" y="635"/>
                    <a:pt x="482" y="655"/>
                    <a:pt x="531" y="655"/>
                  </a:cubicBezTo>
                  <a:cubicBezTo>
                    <a:pt x="690" y="655"/>
                    <a:pt x="828" y="446"/>
                    <a:pt x="674" y="299"/>
                  </a:cubicBezTo>
                  <a:lnTo>
                    <a:pt x="453" y="68"/>
                  </a:lnTo>
                  <a:cubicBezTo>
                    <a:pt x="405" y="21"/>
                    <a:pt x="352" y="1"/>
                    <a:pt x="3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2"/>
            <p:cNvSpPr/>
            <p:nvPr/>
          </p:nvSpPr>
          <p:spPr>
            <a:xfrm>
              <a:off x="3054471" y="1949595"/>
              <a:ext cx="46477" cy="36811"/>
            </a:xfrm>
            <a:custGeom>
              <a:avLst/>
              <a:gdLst/>
              <a:ahLst/>
              <a:cxnLst/>
              <a:rect l="l" t="t" r="r" b="b"/>
              <a:pathLst>
                <a:path w="827" h="655" extrusionOk="0">
                  <a:moveTo>
                    <a:pt x="300" y="0"/>
                  </a:moveTo>
                  <a:cubicBezTo>
                    <a:pt x="137" y="0"/>
                    <a:pt x="1" y="206"/>
                    <a:pt x="149" y="361"/>
                  </a:cubicBezTo>
                  <a:lnTo>
                    <a:pt x="380" y="592"/>
                  </a:lnTo>
                  <a:cubicBezTo>
                    <a:pt x="425" y="636"/>
                    <a:pt x="476" y="654"/>
                    <a:pt x="524" y="654"/>
                  </a:cubicBezTo>
                  <a:cubicBezTo>
                    <a:pt x="688" y="654"/>
                    <a:pt x="826" y="443"/>
                    <a:pt x="678" y="294"/>
                  </a:cubicBezTo>
                  <a:lnTo>
                    <a:pt x="447" y="63"/>
                  </a:lnTo>
                  <a:cubicBezTo>
                    <a:pt x="400" y="19"/>
                    <a:pt x="349" y="0"/>
                    <a:pt x="3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2"/>
            <p:cNvSpPr/>
            <p:nvPr/>
          </p:nvSpPr>
          <p:spPr>
            <a:xfrm>
              <a:off x="2754991" y="2211828"/>
              <a:ext cx="224856" cy="23267"/>
            </a:xfrm>
            <a:custGeom>
              <a:avLst/>
              <a:gdLst/>
              <a:ahLst/>
              <a:cxnLst/>
              <a:rect l="l" t="t" r="r" b="b"/>
              <a:pathLst>
                <a:path w="4001" h="414" extrusionOk="0">
                  <a:moveTo>
                    <a:pt x="279" y="0"/>
                  </a:moveTo>
                  <a:cubicBezTo>
                    <a:pt x="1" y="0"/>
                    <a:pt x="1" y="414"/>
                    <a:pt x="279" y="414"/>
                  </a:cubicBezTo>
                  <a:lnTo>
                    <a:pt x="3722" y="414"/>
                  </a:lnTo>
                  <a:cubicBezTo>
                    <a:pt x="4001" y="414"/>
                    <a:pt x="4001" y="0"/>
                    <a:pt x="3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2"/>
            <p:cNvSpPr/>
            <p:nvPr/>
          </p:nvSpPr>
          <p:spPr>
            <a:xfrm>
              <a:off x="2754991" y="2269096"/>
              <a:ext cx="224856" cy="23829"/>
            </a:xfrm>
            <a:custGeom>
              <a:avLst/>
              <a:gdLst/>
              <a:ahLst/>
              <a:cxnLst/>
              <a:rect l="l" t="t" r="r" b="b"/>
              <a:pathLst>
                <a:path w="4001" h="424" extrusionOk="0">
                  <a:moveTo>
                    <a:pt x="279" y="1"/>
                  </a:moveTo>
                  <a:cubicBezTo>
                    <a:pt x="1" y="1"/>
                    <a:pt x="1" y="424"/>
                    <a:pt x="279" y="424"/>
                  </a:cubicBezTo>
                  <a:lnTo>
                    <a:pt x="3722" y="424"/>
                  </a:lnTo>
                  <a:cubicBezTo>
                    <a:pt x="4001" y="424"/>
                    <a:pt x="4001" y="1"/>
                    <a:pt x="3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2"/>
            <p:cNvSpPr/>
            <p:nvPr/>
          </p:nvSpPr>
          <p:spPr>
            <a:xfrm>
              <a:off x="3106806" y="2223181"/>
              <a:ext cx="57886" cy="115660"/>
            </a:xfrm>
            <a:custGeom>
              <a:avLst/>
              <a:gdLst/>
              <a:ahLst/>
              <a:cxnLst/>
              <a:rect l="l" t="t" r="r" b="b"/>
              <a:pathLst>
                <a:path w="1030" h="2058" extrusionOk="0">
                  <a:moveTo>
                    <a:pt x="1" y="0"/>
                  </a:moveTo>
                  <a:lnTo>
                    <a:pt x="1" y="2058"/>
                  </a:lnTo>
                  <a:lnTo>
                    <a:pt x="933" y="2058"/>
                  </a:lnTo>
                  <a:cubicBezTo>
                    <a:pt x="981" y="2058"/>
                    <a:pt x="1030" y="2020"/>
                    <a:pt x="1030" y="1962"/>
                  </a:cubicBezTo>
                  <a:lnTo>
                    <a:pt x="1030" y="96"/>
                  </a:lnTo>
                  <a:cubicBezTo>
                    <a:pt x="1030" y="39"/>
                    <a:pt x="981" y="0"/>
                    <a:pt x="933" y="0"/>
                  </a:cubicBezTo>
                  <a:close/>
                </a:path>
              </a:pathLst>
            </a:custGeom>
            <a:solidFill>
              <a:srgbClr val="000000">
                <a:alpha val="1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8" name="Google Shape;1178;p32"/>
          <p:cNvGrpSpPr/>
          <p:nvPr/>
        </p:nvGrpSpPr>
        <p:grpSpPr>
          <a:xfrm>
            <a:off x="3814090" y="-106630"/>
            <a:ext cx="1098564" cy="1071723"/>
            <a:chOff x="5578609" y="1683904"/>
            <a:chExt cx="1098564" cy="1098564"/>
          </a:xfrm>
        </p:grpSpPr>
        <p:sp>
          <p:nvSpPr>
            <p:cNvPr id="1179" name="Google Shape;1179;p32"/>
            <p:cNvSpPr/>
            <p:nvPr/>
          </p:nvSpPr>
          <p:spPr>
            <a:xfrm rot="2700000">
              <a:off x="5738731" y="1845544"/>
              <a:ext cx="778320" cy="775285"/>
            </a:xfrm>
            <a:custGeom>
              <a:avLst/>
              <a:gdLst/>
              <a:ahLst/>
              <a:cxnLst/>
              <a:rect l="l" t="t" r="r" b="b"/>
              <a:pathLst>
                <a:path w="13849" h="13795" extrusionOk="0">
                  <a:moveTo>
                    <a:pt x="8231" y="2325"/>
                  </a:moveTo>
                  <a:cubicBezTo>
                    <a:pt x="8280" y="2325"/>
                    <a:pt x="8331" y="2345"/>
                    <a:pt x="8377" y="2393"/>
                  </a:cubicBezTo>
                  <a:lnTo>
                    <a:pt x="8877" y="2893"/>
                  </a:lnTo>
                  <a:cubicBezTo>
                    <a:pt x="8963" y="2970"/>
                    <a:pt x="8963" y="3104"/>
                    <a:pt x="8886" y="3191"/>
                  </a:cubicBezTo>
                  <a:cubicBezTo>
                    <a:pt x="8843" y="3229"/>
                    <a:pt x="8788" y="3248"/>
                    <a:pt x="8732" y="3248"/>
                  </a:cubicBezTo>
                  <a:cubicBezTo>
                    <a:pt x="8677" y="3248"/>
                    <a:pt x="8622" y="3229"/>
                    <a:pt x="8578" y="3191"/>
                  </a:cubicBezTo>
                  <a:lnTo>
                    <a:pt x="8078" y="2691"/>
                  </a:lnTo>
                  <a:cubicBezTo>
                    <a:pt x="7931" y="2536"/>
                    <a:pt x="8071" y="2325"/>
                    <a:pt x="8231" y="2325"/>
                  </a:cubicBezTo>
                  <a:close/>
                  <a:moveTo>
                    <a:pt x="9510" y="3604"/>
                  </a:moveTo>
                  <a:cubicBezTo>
                    <a:pt x="9559" y="3604"/>
                    <a:pt x="9610" y="3624"/>
                    <a:pt x="9655" y="3672"/>
                  </a:cubicBezTo>
                  <a:lnTo>
                    <a:pt x="10155" y="4172"/>
                  </a:lnTo>
                  <a:cubicBezTo>
                    <a:pt x="10242" y="4249"/>
                    <a:pt x="10242" y="4383"/>
                    <a:pt x="10155" y="4470"/>
                  </a:cubicBezTo>
                  <a:cubicBezTo>
                    <a:pt x="10117" y="4508"/>
                    <a:pt x="10064" y="4527"/>
                    <a:pt x="10010" y="4527"/>
                  </a:cubicBezTo>
                  <a:cubicBezTo>
                    <a:pt x="9956" y="4527"/>
                    <a:pt x="9901" y="4508"/>
                    <a:pt x="9857" y="4470"/>
                  </a:cubicBezTo>
                  <a:lnTo>
                    <a:pt x="9357" y="3970"/>
                  </a:lnTo>
                  <a:cubicBezTo>
                    <a:pt x="9210" y="3815"/>
                    <a:pt x="9350" y="3604"/>
                    <a:pt x="9510" y="3604"/>
                  </a:cubicBezTo>
                  <a:close/>
                  <a:moveTo>
                    <a:pt x="10793" y="4879"/>
                  </a:moveTo>
                  <a:cubicBezTo>
                    <a:pt x="10841" y="4879"/>
                    <a:pt x="10891" y="4897"/>
                    <a:pt x="10934" y="4941"/>
                  </a:cubicBezTo>
                  <a:lnTo>
                    <a:pt x="11434" y="5441"/>
                  </a:lnTo>
                  <a:cubicBezTo>
                    <a:pt x="11521" y="5527"/>
                    <a:pt x="11521" y="5662"/>
                    <a:pt x="11434" y="5739"/>
                  </a:cubicBezTo>
                  <a:lnTo>
                    <a:pt x="11434" y="5749"/>
                  </a:lnTo>
                  <a:cubicBezTo>
                    <a:pt x="11396" y="5787"/>
                    <a:pt x="11343" y="5806"/>
                    <a:pt x="11289" y="5806"/>
                  </a:cubicBezTo>
                  <a:cubicBezTo>
                    <a:pt x="11235" y="5806"/>
                    <a:pt x="11180" y="5787"/>
                    <a:pt x="11136" y="5749"/>
                  </a:cubicBezTo>
                  <a:lnTo>
                    <a:pt x="10636" y="5249"/>
                  </a:lnTo>
                  <a:cubicBezTo>
                    <a:pt x="10480" y="5092"/>
                    <a:pt x="10629" y="4879"/>
                    <a:pt x="10793" y="4879"/>
                  </a:cubicBezTo>
                  <a:close/>
                  <a:moveTo>
                    <a:pt x="8728" y="1"/>
                  </a:moveTo>
                  <a:cubicBezTo>
                    <a:pt x="8670" y="1"/>
                    <a:pt x="8612" y="22"/>
                    <a:pt x="8569" y="66"/>
                  </a:cubicBezTo>
                  <a:lnTo>
                    <a:pt x="7319" y="1325"/>
                  </a:lnTo>
                  <a:lnTo>
                    <a:pt x="7607" y="1614"/>
                  </a:lnTo>
                  <a:cubicBezTo>
                    <a:pt x="7754" y="1768"/>
                    <a:pt x="7614" y="1979"/>
                    <a:pt x="7454" y="1979"/>
                  </a:cubicBezTo>
                  <a:cubicBezTo>
                    <a:pt x="7405" y="1979"/>
                    <a:pt x="7354" y="1959"/>
                    <a:pt x="7309" y="1912"/>
                  </a:cubicBezTo>
                  <a:lnTo>
                    <a:pt x="7021" y="1623"/>
                  </a:lnTo>
                  <a:lnTo>
                    <a:pt x="97" y="8547"/>
                  </a:lnTo>
                  <a:cubicBezTo>
                    <a:pt x="1" y="8633"/>
                    <a:pt x="1" y="8778"/>
                    <a:pt x="97" y="8864"/>
                  </a:cubicBezTo>
                  <a:lnTo>
                    <a:pt x="328" y="9095"/>
                  </a:lnTo>
                  <a:cubicBezTo>
                    <a:pt x="368" y="9135"/>
                    <a:pt x="421" y="9158"/>
                    <a:pt x="479" y="9158"/>
                  </a:cubicBezTo>
                  <a:cubicBezTo>
                    <a:pt x="518" y="9158"/>
                    <a:pt x="558" y="9147"/>
                    <a:pt x="597" y="9124"/>
                  </a:cubicBezTo>
                  <a:cubicBezTo>
                    <a:pt x="689" y="9075"/>
                    <a:pt x="782" y="9054"/>
                    <a:pt x="872" y="9054"/>
                  </a:cubicBezTo>
                  <a:cubicBezTo>
                    <a:pt x="1280" y="9054"/>
                    <a:pt x="1614" y="9504"/>
                    <a:pt x="1386" y="9922"/>
                  </a:cubicBezTo>
                  <a:cubicBezTo>
                    <a:pt x="1338" y="10009"/>
                    <a:pt x="1357" y="10124"/>
                    <a:pt x="1424" y="10191"/>
                  </a:cubicBezTo>
                  <a:lnTo>
                    <a:pt x="1982" y="10749"/>
                  </a:lnTo>
                  <a:cubicBezTo>
                    <a:pt x="2024" y="10791"/>
                    <a:pt x="2081" y="10814"/>
                    <a:pt x="2141" y="10814"/>
                  </a:cubicBezTo>
                  <a:cubicBezTo>
                    <a:pt x="2177" y="10814"/>
                    <a:pt x="2215" y="10806"/>
                    <a:pt x="2251" y="10787"/>
                  </a:cubicBezTo>
                  <a:cubicBezTo>
                    <a:pt x="2345" y="10736"/>
                    <a:pt x="2441" y="10713"/>
                    <a:pt x="2533" y="10713"/>
                  </a:cubicBezTo>
                  <a:cubicBezTo>
                    <a:pt x="2938" y="10713"/>
                    <a:pt x="3267" y="11160"/>
                    <a:pt x="3040" y="11576"/>
                  </a:cubicBezTo>
                  <a:cubicBezTo>
                    <a:pt x="2992" y="11663"/>
                    <a:pt x="3011" y="11778"/>
                    <a:pt x="3078" y="11845"/>
                  </a:cubicBezTo>
                  <a:lnTo>
                    <a:pt x="3636" y="12403"/>
                  </a:lnTo>
                  <a:cubicBezTo>
                    <a:pt x="3678" y="12445"/>
                    <a:pt x="3738" y="12468"/>
                    <a:pt x="3799" y="12468"/>
                  </a:cubicBezTo>
                  <a:cubicBezTo>
                    <a:pt x="3836" y="12468"/>
                    <a:pt x="3872" y="12460"/>
                    <a:pt x="3905" y="12441"/>
                  </a:cubicBezTo>
                  <a:cubicBezTo>
                    <a:pt x="3999" y="12390"/>
                    <a:pt x="4095" y="12367"/>
                    <a:pt x="4187" y="12367"/>
                  </a:cubicBezTo>
                  <a:cubicBezTo>
                    <a:pt x="4592" y="12367"/>
                    <a:pt x="4921" y="12814"/>
                    <a:pt x="4694" y="13230"/>
                  </a:cubicBezTo>
                  <a:cubicBezTo>
                    <a:pt x="4645" y="13326"/>
                    <a:pt x="4665" y="13432"/>
                    <a:pt x="4732" y="13499"/>
                  </a:cubicBezTo>
                  <a:lnTo>
                    <a:pt x="4963" y="13730"/>
                  </a:lnTo>
                  <a:cubicBezTo>
                    <a:pt x="5006" y="13773"/>
                    <a:pt x="5064" y="13795"/>
                    <a:pt x="5121" y="13795"/>
                  </a:cubicBezTo>
                  <a:cubicBezTo>
                    <a:pt x="5179" y="13795"/>
                    <a:pt x="5237" y="13773"/>
                    <a:pt x="5280" y="13730"/>
                  </a:cubicBezTo>
                  <a:lnTo>
                    <a:pt x="12204" y="6806"/>
                  </a:lnTo>
                  <a:lnTo>
                    <a:pt x="11915" y="6518"/>
                  </a:lnTo>
                  <a:cubicBezTo>
                    <a:pt x="11760" y="6370"/>
                    <a:pt x="11900" y="6154"/>
                    <a:pt x="12065" y="6154"/>
                  </a:cubicBezTo>
                  <a:cubicBezTo>
                    <a:pt x="12115" y="6154"/>
                    <a:pt x="12167" y="6173"/>
                    <a:pt x="12213" y="6220"/>
                  </a:cubicBezTo>
                  <a:lnTo>
                    <a:pt x="12502" y="6508"/>
                  </a:lnTo>
                  <a:lnTo>
                    <a:pt x="13761" y="5258"/>
                  </a:lnTo>
                  <a:cubicBezTo>
                    <a:pt x="13848" y="5162"/>
                    <a:pt x="13848" y="5027"/>
                    <a:pt x="13761" y="4941"/>
                  </a:cubicBezTo>
                  <a:lnTo>
                    <a:pt x="13531" y="4710"/>
                  </a:lnTo>
                  <a:cubicBezTo>
                    <a:pt x="13485" y="4664"/>
                    <a:pt x="13429" y="4642"/>
                    <a:pt x="13372" y="4642"/>
                  </a:cubicBezTo>
                  <a:cubicBezTo>
                    <a:pt x="13334" y="4642"/>
                    <a:pt x="13296" y="4652"/>
                    <a:pt x="13261" y="4672"/>
                  </a:cubicBezTo>
                  <a:cubicBezTo>
                    <a:pt x="13166" y="4723"/>
                    <a:pt x="13069" y="4746"/>
                    <a:pt x="12976" y="4746"/>
                  </a:cubicBezTo>
                  <a:cubicBezTo>
                    <a:pt x="12565" y="4746"/>
                    <a:pt x="12236" y="4297"/>
                    <a:pt x="12463" y="3874"/>
                  </a:cubicBezTo>
                  <a:cubicBezTo>
                    <a:pt x="12511" y="3787"/>
                    <a:pt x="12502" y="3681"/>
                    <a:pt x="12425" y="3604"/>
                  </a:cubicBezTo>
                  <a:lnTo>
                    <a:pt x="11877" y="3056"/>
                  </a:lnTo>
                  <a:cubicBezTo>
                    <a:pt x="11831" y="3010"/>
                    <a:pt x="11775" y="2988"/>
                    <a:pt x="11718" y="2988"/>
                  </a:cubicBezTo>
                  <a:cubicBezTo>
                    <a:pt x="11680" y="2988"/>
                    <a:pt x="11642" y="2998"/>
                    <a:pt x="11608" y="3018"/>
                  </a:cubicBezTo>
                  <a:cubicBezTo>
                    <a:pt x="11512" y="3069"/>
                    <a:pt x="11415" y="3092"/>
                    <a:pt x="11322" y="3092"/>
                  </a:cubicBezTo>
                  <a:cubicBezTo>
                    <a:pt x="10911" y="3092"/>
                    <a:pt x="10582" y="2643"/>
                    <a:pt x="10809" y="2220"/>
                  </a:cubicBezTo>
                  <a:cubicBezTo>
                    <a:pt x="10857" y="2133"/>
                    <a:pt x="10838" y="2027"/>
                    <a:pt x="10771" y="1950"/>
                  </a:cubicBezTo>
                  <a:lnTo>
                    <a:pt x="10223" y="1393"/>
                  </a:lnTo>
                  <a:cubicBezTo>
                    <a:pt x="10178" y="1353"/>
                    <a:pt x="10123" y="1334"/>
                    <a:pt x="10066" y="1334"/>
                  </a:cubicBezTo>
                  <a:cubicBezTo>
                    <a:pt x="10026" y="1334"/>
                    <a:pt x="9984" y="1344"/>
                    <a:pt x="9944" y="1364"/>
                  </a:cubicBezTo>
                  <a:cubicBezTo>
                    <a:pt x="9850" y="1415"/>
                    <a:pt x="9754" y="1438"/>
                    <a:pt x="9663" y="1438"/>
                  </a:cubicBezTo>
                  <a:cubicBezTo>
                    <a:pt x="9257" y="1438"/>
                    <a:pt x="8928" y="989"/>
                    <a:pt x="9155" y="566"/>
                  </a:cubicBezTo>
                  <a:cubicBezTo>
                    <a:pt x="9203" y="479"/>
                    <a:pt x="9184" y="373"/>
                    <a:pt x="9117" y="296"/>
                  </a:cubicBezTo>
                  <a:lnTo>
                    <a:pt x="8886" y="66"/>
                  </a:lnTo>
                  <a:cubicBezTo>
                    <a:pt x="8843" y="22"/>
                    <a:pt x="8785" y="1"/>
                    <a:pt x="87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2"/>
            <p:cNvSpPr/>
            <p:nvPr/>
          </p:nvSpPr>
          <p:spPr>
            <a:xfrm rot="2700000">
              <a:off x="5954048" y="1934498"/>
              <a:ext cx="525361" cy="775847"/>
            </a:xfrm>
            <a:custGeom>
              <a:avLst/>
              <a:gdLst/>
              <a:ahLst/>
              <a:cxnLst/>
              <a:rect l="l" t="t" r="r" b="b"/>
              <a:pathLst>
                <a:path w="9348" h="13805" extrusionOk="0">
                  <a:moveTo>
                    <a:pt x="4237" y="1"/>
                  </a:moveTo>
                  <a:cubicBezTo>
                    <a:pt x="4179" y="1"/>
                    <a:pt x="4121" y="22"/>
                    <a:pt x="4078" y="66"/>
                  </a:cubicBezTo>
                  <a:lnTo>
                    <a:pt x="2828" y="1325"/>
                  </a:lnTo>
                  <a:lnTo>
                    <a:pt x="3116" y="1614"/>
                  </a:lnTo>
                  <a:cubicBezTo>
                    <a:pt x="3193" y="1691"/>
                    <a:pt x="3193" y="1825"/>
                    <a:pt x="3116" y="1902"/>
                  </a:cubicBezTo>
                  <a:lnTo>
                    <a:pt x="3597" y="2383"/>
                  </a:lnTo>
                  <a:cubicBezTo>
                    <a:pt x="3638" y="2347"/>
                    <a:pt x="3689" y="2330"/>
                    <a:pt x="3740" y="2330"/>
                  </a:cubicBezTo>
                  <a:cubicBezTo>
                    <a:pt x="3797" y="2330"/>
                    <a:pt x="3854" y="2352"/>
                    <a:pt x="3895" y="2393"/>
                  </a:cubicBezTo>
                  <a:lnTo>
                    <a:pt x="4395" y="2893"/>
                  </a:lnTo>
                  <a:cubicBezTo>
                    <a:pt x="4472" y="2970"/>
                    <a:pt x="4482" y="3104"/>
                    <a:pt x="4405" y="3191"/>
                  </a:cubicBezTo>
                  <a:lnTo>
                    <a:pt x="4886" y="3672"/>
                  </a:lnTo>
                  <a:cubicBezTo>
                    <a:pt x="4923" y="3630"/>
                    <a:pt x="4974" y="3610"/>
                    <a:pt x="5025" y="3610"/>
                  </a:cubicBezTo>
                  <a:cubicBezTo>
                    <a:pt x="5080" y="3610"/>
                    <a:pt x="5134" y="3632"/>
                    <a:pt x="5174" y="3672"/>
                  </a:cubicBezTo>
                  <a:lnTo>
                    <a:pt x="5674" y="4172"/>
                  </a:lnTo>
                  <a:cubicBezTo>
                    <a:pt x="5751" y="4249"/>
                    <a:pt x="5761" y="4383"/>
                    <a:pt x="5684" y="4470"/>
                  </a:cubicBezTo>
                  <a:lnTo>
                    <a:pt x="6165" y="4951"/>
                  </a:lnTo>
                  <a:cubicBezTo>
                    <a:pt x="6203" y="4912"/>
                    <a:pt x="6256" y="4893"/>
                    <a:pt x="6309" y="4893"/>
                  </a:cubicBezTo>
                  <a:cubicBezTo>
                    <a:pt x="6362" y="4893"/>
                    <a:pt x="6415" y="4912"/>
                    <a:pt x="6453" y="4951"/>
                  </a:cubicBezTo>
                  <a:lnTo>
                    <a:pt x="6953" y="5451"/>
                  </a:lnTo>
                  <a:lnTo>
                    <a:pt x="6972" y="5479"/>
                  </a:lnTo>
                  <a:cubicBezTo>
                    <a:pt x="7001" y="5508"/>
                    <a:pt x="7011" y="5547"/>
                    <a:pt x="7020" y="5595"/>
                  </a:cubicBezTo>
                  <a:lnTo>
                    <a:pt x="7020" y="5604"/>
                  </a:lnTo>
                  <a:lnTo>
                    <a:pt x="7020" y="5614"/>
                  </a:lnTo>
                  <a:lnTo>
                    <a:pt x="7020" y="5633"/>
                  </a:lnTo>
                  <a:lnTo>
                    <a:pt x="7020" y="5652"/>
                  </a:lnTo>
                  <a:cubicBezTo>
                    <a:pt x="7011" y="5681"/>
                    <a:pt x="6991" y="5710"/>
                    <a:pt x="6972" y="5739"/>
                  </a:cubicBezTo>
                  <a:lnTo>
                    <a:pt x="6963" y="5749"/>
                  </a:lnTo>
                  <a:cubicBezTo>
                    <a:pt x="6920" y="5791"/>
                    <a:pt x="6866" y="5813"/>
                    <a:pt x="6812" y="5813"/>
                  </a:cubicBezTo>
                  <a:cubicBezTo>
                    <a:pt x="6768" y="5813"/>
                    <a:pt x="6723" y="5798"/>
                    <a:pt x="6684" y="5768"/>
                  </a:cubicBezTo>
                  <a:lnTo>
                    <a:pt x="1" y="12451"/>
                  </a:lnTo>
                  <a:cubicBezTo>
                    <a:pt x="270" y="12614"/>
                    <a:pt x="366" y="12961"/>
                    <a:pt x="222" y="13240"/>
                  </a:cubicBezTo>
                  <a:cubicBezTo>
                    <a:pt x="174" y="13326"/>
                    <a:pt x="183" y="13432"/>
                    <a:pt x="260" y="13509"/>
                  </a:cubicBezTo>
                  <a:lnTo>
                    <a:pt x="491" y="13740"/>
                  </a:lnTo>
                  <a:cubicBezTo>
                    <a:pt x="534" y="13783"/>
                    <a:pt x="590" y="13804"/>
                    <a:pt x="646" y="13804"/>
                  </a:cubicBezTo>
                  <a:cubicBezTo>
                    <a:pt x="703" y="13804"/>
                    <a:pt x="760" y="13783"/>
                    <a:pt x="808" y="13740"/>
                  </a:cubicBezTo>
                  <a:lnTo>
                    <a:pt x="7732" y="6816"/>
                  </a:lnTo>
                  <a:lnTo>
                    <a:pt x="7434" y="6528"/>
                  </a:lnTo>
                  <a:cubicBezTo>
                    <a:pt x="7357" y="6441"/>
                    <a:pt x="7357" y="6306"/>
                    <a:pt x="7434" y="6220"/>
                  </a:cubicBezTo>
                  <a:lnTo>
                    <a:pt x="7443" y="6220"/>
                  </a:lnTo>
                  <a:cubicBezTo>
                    <a:pt x="7472" y="6191"/>
                    <a:pt x="7501" y="6181"/>
                    <a:pt x="7530" y="6172"/>
                  </a:cubicBezTo>
                  <a:lnTo>
                    <a:pt x="7703" y="6172"/>
                  </a:lnTo>
                  <a:lnTo>
                    <a:pt x="7713" y="6181"/>
                  </a:lnTo>
                  <a:lnTo>
                    <a:pt x="7732" y="6191"/>
                  </a:lnTo>
                  <a:lnTo>
                    <a:pt x="8020" y="6479"/>
                  </a:lnTo>
                  <a:lnTo>
                    <a:pt x="9280" y="5229"/>
                  </a:lnTo>
                  <a:cubicBezTo>
                    <a:pt x="9347" y="5143"/>
                    <a:pt x="9338" y="5018"/>
                    <a:pt x="9270" y="4941"/>
                  </a:cubicBezTo>
                  <a:lnTo>
                    <a:pt x="9040" y="4710"/>
                  </a:lnTo>
                  <a:cubicBezTo>
                    <a:pt x="8992" y="4662"/>
                    <a:pt x="8934" y="4643"/>
                    <a:pt x="8876" y="4643"/>
                  </a:cubicBezTo>
                  <a:cubicBezTo>
                    <a:pt x="8838" y="4643"/>
                    <a:pt x="8799" y="4652"/>
                    <a:pt x="8770" y="4672"/>
                  </a:cubicBezTo>
                  <a:cubicBezTo>
                    <a:pt x="8680" y="4721"/>
                    <a:pt x="8581" y="4744"/>
                    <a:pt x="8483" y="4744"/>
                  </a:cubicBezTo>
                  <a:cubicBezTo>
                    <a:pt x="8330" y="4744"/>
                    <a:pt x="8180" y="4687"/>
                    <a:pt x="8068" y="4575"/>
                  </a:cubicBezTo>
                  <a:lnTo>
                    <a:pt x="8040" y="4537"/>
                  </a:lnTo>
                  <a:lnTo>
                    <a:pt x="8030" y="4527"/>
                  </a:lnTo>
                  <a:lnTo>
                    <a:pt x="8020" y="4508"/>
                  </a:lnTo>
                  <a:lnTo>
                    <a:pt x="8001" y="4489"/>
                  </a:lnTo>
                  <a:lnTo>
                    <a:pt x="7992" y="4470"/>
                  </a:lnTo>
                  <a:lnTo>
                    <a:pt x="7982" y="4450"/>
                  </a:lnTo>
                  <a:cubicBezTo>
                    <a:pt x="7876" y="4277"/>
                    <a:pt x="7876" y="4056"/>
                    <a:pt x="7972" y="3874"/>
                  </a:cubicBezTo>
                  <a:cubicBezTo>
                    <a:pt x="8020" y="3787"/>
                    <a:pt x="8011" y="3681"/>
                    <a:pt x="7934" y="3604"/>
                  </a:cubicBezTo>
                  <a:lnTo>
                    <a:pt x="7386" y="3056"/>
                  </a:lnTo>
                  <a:cubicBezTo>
                    <a:pt x="7340" y="3010"/>
                    <a:pt x="7284" y="2988"/>
                    <a:pt x="7227" y="2988"/>
                  </a:cubicBezTo>
                  <a:cubicBezTo>
                    <a:pt x="7189" y="2988"/>
                    <a:pt x="7151" y="2998"/>
                    <a:pt x="7117" y="3018"/>
                  </a:cubicBezTo>
                  <a:cubicBezTo>
                    <a:pt x="7021" y="3069"/>
                    <a:pt x="6924" y="3092"/>
                    <a:pt x="6831" y="3092"/>
                  </a:cubicBezTo>
                  <a:cubicBezTo>
                    <a:pt x="6420" y="3092"/>
                    <a:pt x="6091" y="2643"/>
                    <a:pt x="6318" y="2220"/>
                  </a:cubicBezTo>
                  <a:cubicBezTo>
                    <a:pt x="6366" y="2133"/>
                    <a:pt x="6347" y="2027"/>
                    <a:pt x="6280" y="1950"/>
                  </a:cubicBezTo>
                  <a:lnTo>
                    <a:pt x="5732" y="1402"/>
                  </a:lnTo>
                  <a:cubicBezTo>
                    <a:pt x="5686" y="1356"/>
                    <a:pt x="5630" y="1334"/>
                    <a:pt x="5571" y="1334"/>
                  </a:cubicBezTo>
                  <a:cubicBezTo>
                    <a:pt x="5532" y="1334"/>
                    <a:pt x="5492" y="1344"/>
                    <a:pt x="5453" y="1364"/>
                  </a:cubicBezTo>
                  <a:cubicBezTo>
                    <a:pt x="5359" y="1415"/>
                    <a:pt x="5263" y="1438"/>
                    <a:pt x="5172" y="1438"/>
                  </a:cubicBezTo>
                  <a:cubicBezTo>
                    <a:pt x="4766" y="1438"/>
                    <a:pt x="4437" y="989"/>
                    <a:pt x="4664" y="566"/>
                  </a:cubicBezTo>
                  <a:cubicBezTo>
                    <a:pt x="4712" y="479"/>
                    <a:pt x="4693" y="373"/>
                    <a:pt x="4626" y="296"/>
                  </a:cubicBezTo>
                  <a:lnTo>
                    <a:pt x="4395" y="66"/>
                  </a:lnTo>
                  <a:cubicBezTo>
                    <a:pt x="4352" y="22"/>
                    <a:pt x="4294" y="1"/>
                    <a:pt x="4237" y="1"/>
                  </a:cubicBezTo>
                  <a:close/>
                </a:path>
              </a:pathLst>
            </a:custGeom>
            <a:solidFill>
              <a:srgbClr val="000000">
                <a:alpha val="158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2"/>
            <p:cNvSpPr/>
            <p:nvPr/>
          </p:nvSpPr>
          <p:spPr>
            <a:xfrm rot="2700000">
              <a:off x="5856862" y="1987479"/>
              <a:ext cx="491866" cy="491135"/>
            </a:xfrm>
            <a:custGeom>
              <a:avLst/>
              <a:gdLst/>
              <a:ahLst/>
              <a:cxnLst/>
              <a:rect l="l" t="t" r="r" b="b"/>
              <a:pathLst>
                <a:path w="8752" h="8739" extrusionOk="0">
                  <a:moveTo>
                    <a:pt x="5079" y="0"/>
                  </a:moveTo>
                  <a:cubicBezTo>
                    <a:pt x="5064" y="0"/>
                    <a:pt x="5049" y="7"/>
                    <a:pt x="5040" y="22"/>
                  </a:cubicBezTo>
                  <a:lnTo>
                    <a:pt x="30" y="5032"/>
                  </a:lnTo>
                  <a:cubicBezTo>
                    <a:pt x="1" y="5051"/>
                    <a:pt x="1" y="5089"/>
                    <a:pt x="30" y="5118"/>
                  </a:cubicBezTo>
                  <a:lnTo>
                    <a:pt x="3636" y="8724"/>
                  </a:lnTo>
                  <a:cubicBezTo>
                    <a:pt x="3645" y="8734"/>
                    <a:pt x="3660" y="8739"/>
                    <a:pt x="3675" y="8739"/>
                  </a:cubicBezTo>
                  <a:cubicBezTo>
                    <a:pt x="3691" y="8739"/>
                    <a:pt x="3708" y="8734"/>
                    <a:pt x="3722" y="8724"/>
                  </a:cubicBezTo>
                  <a:lnTo>
                    <a:pt x="8732" y="3714"/>
                  </a:lnTo>
                  <a:cubicBezTo>
                    <a:pt x="8751" y="3686"/>
                    <a:pt x="8751" y="3647"/>
                    <a:pt x="8732" y="3628"/>
                  </a:cubicBezTo>
                  <a:lnTo>
                    <a:pt x="5126" y="22"/>
                  </a:lnTo>
                  <a:cubicBezTo>
                    <a:pt x="5112" y="7"/>
                    <a:pt x="5095" y="0"/>
                    <a:pt x="5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2"/>
            <p:cNvSpPr/>
            <p:nvPr/>
          </p:nvSpPr>
          <p:spPr>
            <a:xfrm rot="2700000">
              <a:off x="6004946" y="2048818"/>
              <a:ext cx="318375" cy="491135"/>
            </a:xfrm>
            <a:custGeom>
              <a:avLst/>
              <a:gdLst/>
              <a:ahLst/>
              <a:cxnLst/>
              <a:rect l="l" t="t" r="r" b="b"/>
              <a:pathLst>
                <a:path w="5665" h="8739" extrusionOk="0">
                  <a:moveTo>
                    <a:pt x="1992" y="0"/>
                  </a:moveTo>
                  <a:cubicBezTo>
                    <a:pt x="1977" y="0"/>
                    <a:pt x="1962" y="7"/>
                    <a:pt x="1953" y="22"/>
                  </a:cubicBezTo>
                  <a:lnTo>
                    <a:pt x="953" y="1022"/>
                  </a:lnTo>
                  <a:lnTo>
                    <a:pt x="4011" y="4089"/>
                  </a:lnTo>
                  <a:cubicBezTo>
                    <a:pt x="4030" y="4109"/>
                    <a:pt x="4030" y="4147"/>
                    <a:pt x="4011" y="4176"/>
                  </a:cubicBezTo>
                  <a:lnTo>
                    <a:pt x="1" y="8176"/>
                  </a:lnTo>
                  <a:lnTo>
                    <a:pt x="549" y="8724"/>
                  </a:lnTo>
                  <a:cubicBezTo>
                    <a:pt x="558" y="8734"/>
                    <a:pt x="573" y="8739"/>
                    <a:pt x="588" y="8739"/>
                  </a:cubicBezTo>
                  <a:cubicBezTo>
                    <a:pt x="604" y="8739"/>
                    <a:pt x="621" y="8734"/>
                    <a:pt x="635" y="8724"/>
                  </a:cubicBezTo>
                  <a:lnTo>
                    <a:pt x="5645" y="3714"/>
                  </a:lnTo>
                  <a:cubicBezTo>
                    <a:pt x="5664" y="3686"/>
                    <a:pt x="5664" y="3647"/>
                    <a:pt x="5645" y="3628"/>
                  </a:cubicBezTo>
                  <a:lnTo>
                    <a:pt x="2039" y="22"/>
                  </a:lnTo>
                  <a:cubicBezTo>
                    <a:pt x="2025" y="7"/>
                    <a:pt x="2008" y="0"/>
                    <a:pt x="1992" y="0"/>
                  </a:cubicBezTo>
                  <a:close/>
                </a:path>
              </a:pathLst>
            </a:custGeom>
            <a:solidFill>
              <a:srgbClr val="000000">
                <a:alpha val="1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2"/>
            <p:cNvSpPr/>
            <p:nvPr/>
          </p:nvSpPr>
          <p:spPr>
            <a:xfrm rot="2700000">
              <a:off x="5926224" y="2143647"/>
              <a:ext cx="157305" cy="153764"/>
            </a:xfrm>
            <a:custGeom>
              <a:avLst/>
              <a:gdLst/>
              <a:ahLst/>
              <a:cxnLst/>
              <a:rect l="l" t="t" r="r" b="b"/>
              <a:pathLst>
                <a:path w="2799" h="2736" extrusionOk="0">
                  <a:moveTo>
                    <a:pt x="1441" y="1"/>
                  </a:moveTo>
                  <a:cubicBezTo>
                    <a:pt x="1369" y="1"/>
                    <a:pt x="1280" y="42"/>
                    <a:pt x="1222" y="100"/>
                  </a:cubicBezTo>
                  <a:cubicBezTo>
                    <a:pt x="1174" y="129"/>
                    <a:pt x="1164" y="196"/>
                    <a:pt x="1183" y="254"/>
                  </a:cubicBezTo>
                  <a:lnTo>
                    <a:pt x="2289" y="2244"/>
                  </a:lnTo>
                  <a:lnTo>
                    <a:pt x="2289" y="2244"/>
                  </a:lnTo>
                  <a:lnTo>
                    <a:pt x="299" y="1148"/>
                  </a:lnTo>
                  <a:cubicBezTo>
                    <a:pt x="280" y="1139"/>
                    <a:pt x="261" y="1135"/>
                    <a:pt x="241" y="1135"/>
                  </a:cubicBezTo>
                  <a:cubicBezTo>
                    <a:pt x="201" y="1135"/>
                    <a:pt x="161" y="1154"/>
                    <a:pt x="135" y="1187"/>
                  </a:cubicBezTo>
                  <a:cubicBezTo>
                    <a:pt x="58" y="1264"/>
                    <a:pt x="1" y="1417"/>
                    <a:pt x="77" y="1485"/>
                  </a:cubicBezTo>
                  <a:cubicBezTo>
                    <a:pt x="87" y="1494"/>
                    <a:pt x="97" y="1504"/>
                    <a:pt x="106" y="1504"/>
                  </a:cubicBezTo>
                  <a:lnTo>
                    <a:pt x="2405" y="2725"/>
                  </a:lnTo>
                  <a:cubicBezTo>
                    <a:pt x="2429" y="2732"/>
                    <a:pt x="2454" y="2736"/>
                    <a:pt x="2479" y="2736"/>
                  </a:cubicBezTo>
                  <a:cubicBezTo>
                    <a:pt x="2555" y="2736"/>
                    <a:pt x="2633" y="2703"/>
                    <a:pt x="2683" y="2639"/>
                  </a:cubicBezTo>
                  <a:cubicBezTo>
                    <a:pt x="2770" y="2571"/>
                    <a:pt x="2799" y="2456"/>
                    <a:pt x="2760" y="2360"/>
                  </a:cubicBezTo>
                  <a:lnTo>
                    <a:pt x="1549" y="61"/>
                  </a:lnTo>
                  <a:cubicBezTo>
                    <a:pt x="1539" y="52"/>
                    <a:pt x="1529" y="42"/>
                    <a:pt x="1529" y="33"/>
                  </a:cubicBezTo>
                  <a:cubicBezTo>
                    <a:pt x="1507" y="11"/>
                    <a:pt x="1476" y="1"/>
                    <a:pt x="14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2"/>
            <p:cNvSpPr/>
            <p:nvPr/>
          </p:nvSpPr>
          <p:spPr>
            <a:xfrm rot="2700000">
              <a:off x="6035006" y="2181239"/>
              <a:ext cx="124372" cy="120943"/>
            </a:xfrm>
            <a:custGeom>
              <a:avLst/>
              <a:gdLst/>
              <a:ahLst/>
              <a:cxnLst/>
              <a:rect l="l" t="t" r="r" b="b"/>
              <a:pathLst>
                <a:path w="2213" h="2152" extrusionOk="0">
                  <a:moveTo>
                    <a:pt x="269" y="0"/>
                  </a:moveTo>
                  <a:cubicBezTo>
                    <a:pt x="215" y="0"/>
                    <a:pt x="159" y="38"/>
                    <a:pt x="116" y="88"/>
                  </a:cubicBezTo>
                  <a:cubicBezTo>
                    <a:pt x="39" y="164"/>
                    <a:pt x="1" y="261"/>
                    <a:pt x="58" y="328"/>
                  </a:cubicBezTo>
                  <a:lnTo>
                    <a:pt x="1857" y="2117"/>
                  </a:lnTo>
                  <a:cubicBezTo>
                    <a:pt x="1881" y="2141"/>
                    <a:pt x="1910" y="2151"/>
                    <a:pt x="1941" y="2151"/>
                  </a:cubicBezTo>
                  <a:cubicBezTo>
                    <a:pt x="1995" y="2151"/>
                    <a:pt x="2054" y="2118"/>
                    <a:pt x="2097" y="2068"/>
                  </a:cubicBezTo>
                  <a:cubicBezTo>
                    <a:pt x="2174" y="2001"/>
                    <a:pt x="2212" y="1895"/>
                    <a:pt x="2145" y="1828"/>
                  </a:cubicBezTo>
                  <a:lnTo>
                    <a:pt x="357" y="39"/>
                  </a:lnTo>
                  <a:cubicBezTo>
                    <a:pt x="329" y="12"/>
                    <a:pt x="299" y="0"/>
                    <a:pt x="2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2"/>
            <p:cNvSpPr/>
            <p:nvPr/>
          </p:nvSpPr>
          <p:spPr>
            <a:xfrm rot="2700000">
              <a:off x="6105342" y="2149103"/>
              <a:ext cx="126563" cy="160059"/>
            </a:xfrm>
            <a:custGeom>
              <a:avLst/>
              <a:gdLst/>
              <a:ahLst/>
              <a:cxnLst/>
              <a:rect l="l" t="t" r="r" b="b"/>
              <a:pathLst>
                <a:path w="2252" h="2848" extrusionOk="0">
                  <a:moveTo>
                    <a:pt x="1156" y="412"/>
                  </a:moveTo>
                  <a:cubicBezTo>
                    <a:pt x="1270" y="412"/>
                    <a:pt x="1389" y="467"/>
                    <a:pt x="1511" y="589"/>
                  </a:cubicBezTo>
                  <a:lnTo>
                    <a:pt x="1549" y="627"/>
                  </a:lnTo>
                  <a:cubicBezTo>
                    <a:pt x="1780" y="867"/>
                    <a:pt x="1780" y="1098"/>
                    <a:pt x="1578" y="1300"/>
                  </a:cubicBezTo>
                  <a:lnTo>
                    <a:pt x="1241" y="1637"/>
                  </a:lnTo>
                  <a:lnTo>
                    <a:pt x="501" y="906"/>
                  </a:lnTo>
                  <a:lnTo>
                    <a:pt x="838" y="560"/>
                  </a:lnTo>
                  <a:cubicBezTo>
                    <a:pt x="937" y="465"/>
                    <a:pt x="1044" y="412"/>
                    <a:pt x="1156" y="412"/>
                  </a:cubicBezTo>
                  <a:close/>
                  <a:moveTo>
                    <a:pt x="1195" y="1"/>
                  </a:moveTo>
                  <a:cubicBezTo>
                    <a:pt x="979" y="1"/>
                    <a:pt x="776" y="112"/>
                    <a:pt x="597" y="291"/>
                  </a:cubicBezTo>
                  <a:lnTo>
                    <a:pt x="68" y="819"/>
                  </a:lnTo>
                  <a:cubicBezTo>
                    <a:pt x="11" y="867"/>
                    <a:pt x="1" y="964"/>
                    <a:pt x="49" y="1021"/>
                  </a:cubicBezTo>
                  <a:lnTo>
                    <a:pt x="1847" y="2820"/>
                  </a:lnTo>
                  <a:cubicBezTo>
                    <a:pt x="1867" y="2839"/>
                    <a:pt x="1892" y="2848"/>
                    <a:pt x="1920" y="2848"/>
                  </a:cubicBezTo>
                  <a:cubicBezTo>
                    <a:pt x="1974" y="2848"/>
                    <a:pt x="2037" y="2816"/>
                    <a:pt x="2088" y="2771"/>
                  </a:cubicBezTo>
                  <a:cubicBezTo>
                    <a:pt x="2155" y="2695"/>
                    <a:pt x="2193" y="2589"/>
                    <a:pt x="2136" y="2531"/>
                  </a:cubicBezTo>
                  <a:lnTo>
                    <a:pt x="1463" y="1858"/>
                  </a:lnTo>
                  <a:lnTo>
                    <a:pt x="1799" y="1521"/>
                  </a:lnTo>
                  <a:cubicBezTo>
                    <a:pt x="2145" y="1175"/>
                    <a:pt x="2251" y="742"/>
                    <a:pt x="1809" y="310"/>
                  </a:cubicBezTo>
                  <a:lnTo>
                    <a:pt x="1790" y="291"/>
                  </a:lnTo>
                  <a:cubicBezTo>
                    <a:pt x="1587" y="88"/>
                    <a:pt x="1386" y="1"/>
                    <a:pt x="11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122;p32"/>
          <p:cNvGrpSpPr/>
          <p:nvPr/>
        </p:nvGrpSpPr>
        <p:grpSpPr>
          <a:xfrm rot="-270074">
            <a:off x="-1339561" y="4086387"/>
            <a:ext cx="920368" cy="750031"/>
            <a:chOff x="-2401400" y="2614784"/>
            <a:chExt cx="2401395" cy="2227841"/>
          </a:xfrm>
        </p:grpSpPr>
        <p:sp>
          <p:nvSpPr>
            <p:cNvPr id="141" name="Google Shape;1123;p32"/>
            <p:cNvSpPr/>
            <p:nvPr/>
          </p:nvSpPr>
          <p:spPr>
            <a:xfrm>
              <a:off x="-2401400" y="2614784"/>
              <a:ext cx="2401395" cy="2227841"/>
            </a:xfrm>
            <a:custGeom>
              <a:avLst/>
              <a:gdLst/>
              <a:ahLst/>
              <a:cxnLst/>
              <a:rect l="l" t="t" r="r" b="b"/>
              <a:pathLst>
                <a:path w="59345" h="55056" extrusionOk="0">
                  <a:moveTo>
                    <a:pt x="35258" y="0"/>
                  </a:moveTo>
                  <a:cubicBezTo>
                    <a:pt x="35242" y="0"/>
                    <a:pt x="35226" y="0"/>
                    <a:pt x="35209" y="1"/>
                  </a:cubicBezTo>
                  <a:cubicBezTo>
                    <a:pt x="34698" y="1"/>
                    <a:pt x="34196" y="89"/>
                    <a:pt x="33724" y="266"/>
                  </a:cubicBezTo>
                  <a:cubicBezTo>
                    <a:pt x="33292" y="423"/>
                    <a:pt x="32888" y="640"/>
                    <a:pt x="32525" y="915"/>
                  </a:cubicBezTo>
                  <a:cubicBezTo>
                    <a:pt x="31895" y="492"/>
                    <a:pt x="31157" y="256"/>
                    <a:pt x="30390" y="256"/>
                  </a:cubicBezTo>
                  <a:cubicBezTo>
                    <a:pt x="30312" y="256"/>
                    <a:pt x="30233" y="266"/>
                    <a:pt x="30164" y="266"/>
                  </a:cubicBezTo>
                  <a:cubicBezTo>
                    <a:pt x="29417" y="315"/>
                    <a:pt x="28709" y="591"/>
                    <a:pt x="28109" y="1043"/>
                  </a:cubicBezTo>
                  <a:cubicBezTo>
                    <a:pt x="27519" y="630"/>
                    <a:pt x="26811" y="384"/>
                    <a:pt x="26083" y="345"/>
                  </a:cubicBezTo>
                  <a:lnTo>
                    <a:pt x="25925" y="345"/>
                  </a:lnTo>
                  <a:cubicBezTo>
                    <a:pt x="24726" y="355"/>
                    <a:pt x="23614" y="955"/>
                    <a:pt x="22945" y="1948"/>
                  </a:cubicBezTo>
                  <a:cubicBezTo>
                    <a:pt x="21028" y="1997"/>
                    <a:pt x="19375" y="3335"/>
                    <a:pt x="18923" y="5203"/>
                  </a:cubicBezTo>
                  <a:cubicBezTo>
                    <a:pt x="18215" y="5351"/>
                    <a:pt x="17556" y="5675"/>
                    <a:pt x="17005" y="6147"/>
                  </a:cubicBezTo>
                  <a:cubicBezTo>
                    <a:pt x="16543" y="6550"/>
                    <a:pt x="16179" y="7042"/>
                    <a:pt x="15923" y="7603"/>
                  </a:cubicBezTo>
                  <a:lnTo>
                    <a:pt x="15746" y="7613"/>
                  </a:lnTo>
                  <a:cubicBezTo>
                    <a:pt x="14271" y="7691"/>
                    <a:pt x="13140" y="8930"/>
                    <a:pt x="13189" y="10406"/>
                  </a:cubicBezTo>
                  <a:lnTo>
                    <a:pt x="13189" y="10524"/>
                  </a:lnTo>
                  <a:cubicBezTo>
                    <a:pt x="13209" y="11183"/>
                    <a:pt x="13465" y="11812"/>
                    <a:pt x="13917" y="12294"/>
                  </a:cubicBezTo>
                  <a:lnTo>
                    <a:pt x="13406" y="28492"/>
                  </a:lnTo>
                  <a:lnTo>
                    <a:pt x="12835" y="28570"/>
                  </a:lnTo>
                  <a:cubicBezTo>
                    <a:pt x="12196" y="28049"/>
                    <a:pt x="11439" y="27685"/>
                    <a:pt x="10622" y="27508"/>
                  </a:cubicBezTo>
                  <a:cubicBezTo>
                    <a:pt x="10246" y="27427"/>
                    <a:pt x="9870" y="27387"/>
                    <a:pt x="9500" y="27387"/>
                  </a:cubicBezTo>
                  <a:cubicBezTo>
                    <a:pt x="7066" y="27387"/>
                    <a:pt x="4876" y="29085"/>
                    <a:pt x="4338" y="31560"/>
                  </a:cubicBezTo>
                  <a:cubicBezTo>
                    <a:pt x="4181" y="32308"/>
                    <a:pt x="4190" y="33075"/>
                    <a:pt x="4348" y="33812"/>
                  </a:cubicBezTo>
                  <a:lnTo>
                    <a:pt x="3945" y="33862"/>
                  </a:lnTo>
                  <a:cubicBezTo>
                    <a:pt x="3099" y="33960"/>
                    <a:pt x="2479" y="34698"/>
                    <a:pt x="2538" y="35543"/>
                  </a:cubicBezTo>
                  <a:cubicBezTo>
                    <a:pt x="2538" y="35573"/>
                    <a:pt x="2617" y="37992"/>
                    <a:pt x="1319" y="38346"/>
                  </a:cubicBezTo>
                  <a:cubicBezTo>
                    <a:pt x="493" y="38582"/>
                    <a:pt x="1" y="39438"/>
                    <a:pt x="207" y="40274"/>
                  </a:cubicBezTo>
                  <a:lnTo>
                    <a:pt x="2519" y="49518"/>
                  </a:lnTo>
                  <a:cubicBezTo>
                    <a:pt x="2686" y="50227"/>
                    <a:pt x="3315" y="50728"/>
                    <a:pt x="4043" y="50728"/>
                  </a:cubicBezTo>
                  <a:cubicBezTo>
                    <a:pt x="4171" y="50728"/>
                    <a:pt x="4299" y="50708"/>
                    <a:pt x="4417" y="50689"/>
                  </a:cubicBezTo>
                  <a:cubicBezTo>
                    <a:pt x="4584" y="50649"/>
                    <a:pt x="4761" y="50640"/>
                    <a:pt x="4938" y="50640"/>
                  </a:cubicBezTo>
                  <a:cubicBezTo>
                    <a:pt x="6285" y="50640"/>
                    <a:pt x="6728" y="51466"/>
                    <a:pt x="6934" y="52076"/>
                  </a:cubicBezTo>
                  <a:cubicBezTo>
                    <a:pt x="7154" y="52733"/>
                    <a:pt x="7764" y="53157"/>
                    <a:pt x="8438" y="53157"/>
                  </a:cubicBezTo>
                  <a:cubicBezTo>
                    <a:pt x="8520" y="53157"/>
                    <a:pt x="8602" y="53150"/>
                    <a:pt x="8685" y="53138"/>
                  </a:cubicBezTo>
                  <a:lnTo>
                    <a:pt x="18726" y="51613"/>
                  </a:lnTo>
                  <a:cubicBezTo>
                    <a:pt x="19503" y="53679"/>
                    <a:pt x="21480" y="55046"/>
                    <a:pt x="23683" y="55055"/>
                  </a:cubicBezTo>
                  <a:cubicBezTo>
                    <a:pt x="25286" y="55055"/>
                    <a:pt x="26801" y="54328"/>
                    <a:pt x="27804" y="53088"/>
                  </a:cubicBezTo>
                  <a:cubicBezTo>
                    <a:pt x="29554" y="53433"/>
                    <a:pt x="31335" y="53600"/>
                    <a:pt x="33124" y="53610"/>
                  </a:cubicBezTo>
                  <a:cubicBezTo>
                    <a:pt x="33331" y="53610"/>
                    <a:pt x="33528" y="53600"/>
                    <a:pt x="33724" y="53600"/>
                  </a:cubicBezTo>
                  <a:cubicBezTo>
                    <a:pt x="39006" y="53482"/>
                    <a:pt x="43795" y="52007"/>
                    <a:pt x="47582" y="49351"/>
                  </a:cubicBezTo>
                  <a:cubicBezTo>
                    <a:pt x="52342" y="46007"/>
                    <a:pt x="55558" y="40874"/>
                    <a:pt x="56472" y="35120"/>
                  </a:cubicBezTo>
                  <a:cubicBezTo>
                    <a:pt x="59344" y="32858"/>
                    <a:pt x="59108" y="28433"/>
                    <a:pt x="56020" y="26495"/>
                  </a:cubicBezTo>
                  <a:cubicBezTo>
                    <a:pt x="55676" y="25227"/>
                    <a:pt x="55213" y="23997"/>
                    <a:pt x="54643" y="22817"/>
                  </a:cubicBezTo>
                  <a:cubicBezTo>
                    <a:pt x="53669" y="20821"/>
                    <a:pt x="52479" y="19208"/>
                    <a:pt x="51093" y="18028"/>
                  </a:cubicBezTo>
                  <a:cubicBezTo>
                    <a:pt x="51161" y="17900"/>
                    <a:pt x="51230" y="17772"/>
                    <a:pt x="51289" y="17644"/>
                  </a:cubicBezTo>
                  <a:cubicBezTo>
                    <a:pt x="51850" y="16287"/>
                    <a:pt x="51230" y="14723"/>
                    <a:pt x="49883" y="14123"/>
                  </a:cubicBezTo>
                  <a:lnTo>
                    <a:pt x="49598" y="14005"/>
                  </a:lnTo>
                  <a:cubicBezTo>
                    <a:pt x="49726" y="12992"/>
                    <a:pt x="49499" y="11969"/>
                    <a:pt x="48958" y="11104"/>
                  </a:cubicBezTo>
                  <a:cubicBezTo>
                    <a:pt x="48339" y="10170"/>
                    <a:pt x="47346" y="9530"/>
                    <a:pt x="46234" y="9363"/>
                  </a:cubicBezTo>
                  <a:cubicBezTo>
                    <a:pt x="46185" y="9009"/>
                    <a:pt x="46097" y="8655"/>
                    <a:pt x="45979" y="8311"/>
                  </a:cubicBezTo>
                  <a:cubicBezTo>
                    <a:pt x="45516" y="7032"/>
                    <a:pt x="44543" y="6039"/>
                    <a:pt x="43372" y="5665"/>
                  </a:cubicBezTo>
                  <a:cubicBezTo>
                    <a:pt x="43028" y="5557"/>
                    <a:pt x="42674" y="5508"/>
                    <a:pt x="42310" y="5508"/>
                  </a:cubicBezTo>
                  <a:cubicBezTo>
                    <a:pt x="42094" y="5508"/>
                    <a:pt x="41877" y="5528"/>
                    <a:pt x="41671" y="5567"/>
                  </a:cubicBezTo>
                  <a:cubicBezTo>
                    <a:pt x="41514" y="5282"/>
                    <a:pt x="41317" y="5016"/>
                    <a:pt x="41100" y="4780"/>
                  </a:cubicBezTo>
                  <a:cubicBezTo>
                    <a:pt x="40648" y="4288"/>
                    <a:pt x="40058" y="3934"/>
                    <a:pt x="39399" y="3767"/>
                  </a:cubicBezTo>
                  <a:cubicBezTo>
                    <a:pt x="39153" y="2420"/>
                    <a:pt x="38484" y="1318"/>
                    <a:pt x="37481" y="659"/>
                  </a:cubicBezTo>
                  <a:cubicBezTo>
                    <a:pt x="36816" y="235"/>
                    <a:pt x="36047" y="0"/>
                    <a:pt x="352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124;p32"/>
            <p:cNvSpPr/>
            <p:nvPr/>
          </p:nvSpPr>
          <p:spPr>
            <a:xfrm>
              <a:off x="-1887604" y="3278628"/>
              <a:ext cx="1805993" cy="1436143"/>
            </a:xfrm>
            <a:custGeom>
              <a:avLst/>
              <a:gdLst/>
              <a:ahLst/>
              <a:cxnLst/>
              <a:rect l="l" t="t" r="r" b="b"/>
              <a:pathLst>
                <a:path w="44631" h="35491" extrusionOk="0">
                  <a:moveTo>
                    <a:pt x="29192" y="0"/>
                  </a:moveTo>
                  <a:cubicBezTo>
                    <a:pt x="27433" y="0"/>
                    <a:pt x="25665" y="327"/>
                    <a:pt x="24125" y="1151"/>
                  </a:cubicBezTo>
                  <a:cubicBezTo>
                    <a:pt x="20250" y="3226"/>
                    <a:pt x="18303" y="8143"/>
                    <a:pt x="14143" y="9549"/>
                  </a:cubicBezTo>
                  <a:cubicBezTo>
                    <a:pt x="11773" y="10356"/>
                    <a:pt x="9137" y="9825"/>
                    <a:pt x="6698" y="10415"/>
                  </a:cubicBezTo>
                  <a:cubicBezTo>
                    <a:pt x="4643" y="10916"/>
                    <a:pt x="2853" y="12175"/>
                    <a:pt x="1682" y="13946"/>
                  </a:cubicBezTo>
                  <a:cubicBezTo>
                    <a:pt x="119" y="16365"/>
                    <a:pt x="1" y="19807"/>
                    <a:pt x="512" y="22580"/>
                  </a:cubicBezTo>
                  <a:cubicBezTo>
                    <a:pt x="1171" y="26131"/>
                    <a:pt x="3187" y="28914"/>
                    <a:pt x="5892" y="30979"/>
                  </a:cubicBezTo>
                  <a:cubicBezTo>
                    <a:pt x="9905" y="34028"/>
                    <a:pt x="15432" y="35490"/>
                    <a:pt x="20313" y="35490"/>
                  </a:cubicBezTo>
                  <a:cubicBezTo>
                    <a:pt x="20503" y="35490"/>
                    <a:pt x="20692" y="35488"/>
                    <a:pt x="20880" y="35484"/>
                  </a:cubicBezTo>
                  <a:cubicBezTo>
                    <a:pt x="25483" y="35375"/>
                    <a:pt x="30036" y="34195"/>
                    <a:pt x="33842" y="31520"/>
                  </a:cubicBezTo>
                  <a:cubicBezTo>
                    <a:pt x="41671" y="26013"/>
                    <a:pt x="44631" y="15696"/>
                    <a:pt x="40392" y="6992"/>
                  </a:cubicBezTo>
                  <a:cubicBezTo>
                    <a:pt x="39605" y="5380"/>
                    <a:pt x="38582" y="3855"/>
                    <a:pt x="37215" y="2685"/>
                  </a:cubicBezTo>
                  <a:cubicBezTo>
                    <a:pt x="35150" y="934"/>
                    <a:pt x="32416" y="108"/>
                    <a:pt x="29712" y="10"/>
                  </a:cubicBezTo>
                  <a:cubicBezTo>
                    <a:pt x="29539" y="4"/>
                    <a:pt x="29365" y="0"/>
                    <a:pt x="29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125;p32"/>
            <p:cNvSpPr/>
            <p:nvPr/>
          </p:nvSpPr>
          <p:spPr>
            <a:xfrm>
              <a:off x="-1639386" y="4473666"/>
              <a:ext cx="355525" cy="299724"/>
            </a:xfrm>
            <a:custGeom>
              <a:avLst/>
              <a:gdLst/>
              <a:ahLst/>
              <a:cxnLst/>
              <a:rect l="l" t="t" r="r" b="b"/>
              <a:pathLst>
                <a:path w="8786" h="7407" extrusionOk="0">
                  <a:moveTo>
                    <a:pt x="4703" y="1"/>
                  </a:moveTo>
                  <a:cubicBezTo>
                    <a:pt x="1910" y="1"/>
                    <a:pt x="1" y="3173"/>
                    <a:pt x="1626" y="5706"/>
                  </a:cubicBezTo>
                  <a:cubicBezTo>
                    <a:pt x="2321" y="6777"/>
                    <a:pt x="3500" y="7407"/>
                    <a:pt x="4740" y="7407"/>
                  </a:cubicBezTo>
                  <a:cubicBezTo>
                    <a:pt x="4956" y="7407"/>
                    <a:pt x="5175" y="7388"/>
                    <a:pt x="5393" y="7348"/>
                  </a:cubicBezTo>
                  <a:cubicBezTo>
                    <a:pt x="6868" y="7073"/>
                    <a:pt x="8039" y="5952"/>
                    <a:pt x="8353" y="4486"/>
                  </a:cubicBezTo>
                  <a:cubicBezTo>
                    <a:pt x="8786" y="2490"/>
                    <a:pt x="7517" y="533"/>
                    <a:pt x="5521" y="90"/>
                  </a:cubicBezTo>
                  <a:cubicBezTo>
                    <a:pt x="5242" y="30"/>
                    <a:pt x="4968" y="1"/>
                    <a:pt x="47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126;p32"/>
            <p:cNvSpPr/>
            <p:nvPr/>
          </p:nvSpPr>
          <p:spPr>
            <a:xfrm>
              <a:off x="-445075" y="3713150"/>
              <a:ext cx="355566" cy="299481"/>
            </a:xfrm>
            <a:custGeom>
              <a:avLst/>
              <a:gdLst/>
              <a:ahLst/>
              <a:cxnLst/>
              <a:rect l="l" t="t" r="r" b="b"/>
              <a:pathLst>
                <a:path w="8787" h="7401" extrusionOk="0">
                  <a:moveTo>
                    <a:pt x="4703" y="1"/>
                  </a:moveTo>
                  <a:cubicBezTo>
                    <a:pt x="1910" y="1"/>
                    <a:pt x="1" y="3173"/>
                    <a:pt x="1626" y="5706"/>
                  </a:cubicBezTo>
                  <a:cubicBezTo>
                    <a:pt x="2310" y="6772"/>
                    <a:pt x="3487" y="7401"/>
                    <a:pt x="4721" y="7401"/>
                  </a:cubicBezTo>
                  <a:cubicBezTo>
                    <a:pt x="4944" y="7401"/>
                    <a:pt x="5169" y="7380"/>
                    <a:pt x="5393" y="7338"/>
                  </a:cubicBezTo>
                  <a:cubicBezTo>
                    <a:pt x="6868" y="7073"/>
                    <a:pt x="8039" y="5951"/>
                    <a:pt x="8353" y="4486"/>
                  </a:cubicBezTo>
                  <a:cubicBezTo>
                    <a:pt x="8786" y="2490"/>
                    <a:pt x="7518" y="523"/>
                    <a:pt x="5521" y="90"/>
                  </a:cubicBezTo>
                  <a:cubicBezTo>
                    <a:pt x="5242" y="29"/>
                    <a:pt x="4968" y="1"/>
                    <a:pt x="4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127;p32"/>
            <p:cNvSpPr/>
            <p:nvPr/>
          </p:nvSpPr>
          <p:spPr>
            <a:xfrm>
              <a:off x="-2212788" y="3782711"/>
              <a:ext cx="355485" cy="299441"/>
            </a:xfrm>
            <a:custGeom>
              <a:avLst/>
              <a:gdLst/>
              <a:ahLst/>
              <a:cxnLst/>
              <a:rect l="l" t="t" r="r" b="b"/>
              <a:pathLst>
                <a:path w="8785" h="7400" extrusionOk="0">
                  <a:moveTo>
                    <a:pt x="4693" y="1"/>
                  </a:moveTo>
                  <a:cubicBezTo>
                    <a:pt x="1904" y="1"/>
                    <a:pt x="0" y="3177"/>
                    <a:pt x="1624" y="5698"/>
                  </a:cubicBezTo>
                  <a:cubicBezTo>
                    <a:pt x="2311" y="6769"/>
                    <a:pt x="3496" y="7399"/>
                    <a:pt x="4737" y="7399"/>
                  </a:cubicBezTo>
                  <a:cubicBezTo>
                    <a:pt x="4954" y="7399"/>
                    <a:pt x="5173" y="7380"/>
                    <a:pt x="5391" y="7340"/>
                  </a:cubicBezTo>
                  <a:cubicBezTo>
                    <a:pt x="6866" y="7075"/>
                    <a:pt x="8037" y="5944"/>
                    <a:pt x="8351" y="4478"/>
                  </a:cubicBezTo>
                  <a:cubicBezTo>
                    <a:pt x="8784" y="2492"/>
                    <a:pt x="7515" y="525"/>
                    <a:pt x="5519" y="92"/>
                  </a:cubicBezTo>
                  <a:cubicBezTo>
                    <a:pt x="5237" y="30"/>
                    <a:pt x="4961" y="1"/>
                    <a:pt x="46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128;p32"/>
            <p:cNvSpPr/>
            <p:nvPr/>
          </p:nvSpPr>
          <p:spPr>
            <a:xfrm>
              <a:off x="-1719509" y="2674957"/>
              <a:ext cx="1264248" cy="562706"/>
            </a:xfrm>
            <a:custGeom>
              <a:avLst/>
              <a:gdLst/>
              <a:ahLst/>
              <a:cxnLst/>
              <a:rect l="l" t="t" r="r" b="b"/>
              <a:pathLst>
                <a:path w="31243" h="13906" extrusionOk="0">
                  <a:moveTo>
                    <a:pt x="18202" y="1"/>
                  </a:moveTo>
                  <a:cubicBezTo>
                    <a:pt x="17891" y="1"/>
                    <a:pt x="17578" y="55"/>
                    <a:pt x="17277" y="166"/>
                  </a:cubicBezTo>
                  <a:cubicBezTo>
                    <a:pt x="16509" y="461"/>
                    <a:pt x="15880" y="1031"/>
                    <a:pt x="15506" y="1759"/>
                  </a:cubicBezTo>
                  <a:cubicBezTo>
                    <a:pt x="15208" y="863"/>
                    <a:pt x="14368" y="259"/>
                    <a:pt x="13434" y="259"/>
                  </a:cubicBezTo>
                  <a:cubicBezTo>
                    <a:pt x="13384" y="259"/>
                    <a:pt x="13334" y="261"/>
                    <a:pt x="13284" y="264"/>
                  </a:cubicBezTo>
                  <a:cubicBezTo>
                    <a:pt x="12290" y="323"/>
                    <a:pt x="11464" y="1051"/>
                    <a:pt x="11277" y="2034"/>
                  </a:cubicBezTo>
                  <a:cubicBezTo>
                    <a:pt x="10874" y="1130"/>
                    <a:pt x="10009" y="392"/>
                    <a:pt x="9025" y="343"/>
                  </a:cubicBezTo>
                  <a:cubicBezTo>
                    <a:pt x="8997" y="341"/>
                    <a:pt x="8968" y="341"/>
                    <a:pt x="8939" y="341"/>
                  </a:cubicBezTo>
                  <a:cubicBezTo>
                    <a:pt x="7984" y="341"/>
                    <a:pt x="7028" y="1129"/>
                    <a:pt x="7019" y="2084"/>
                  </a:cubicBezTo>
                  <a:cubicBezTo>
                    <a:pt x="6716" y="1979"/>
                    <a:pt x="6414" y="1930"/>
                    <a:pt x="6119" y="1930"/>
                  </a:cubicBezTo>
                  <a:cubicBezTo>
                    <a:pt x="4480" y="1930"/>
                    <a:pt x="3099" y="3441"/>
                    <a:pt x="3449" y="5191"/>
                  </a:cubicBezTo>
                  <a:cubicBezTo>
                    <a:pt x="3227" y="5135"/>
                    <a:pt x="3006" y="5108"/>
                    <a:pt x="2790" y="5108"/>
                  </a:cubicBezTo>
                  <a:cubicBezTo>
                    <a:pt x="1276" y="5108"/>
                    <a:pt x="1" y="6423"/>
                    <a:pt x="164" y="8024"/>
                  </a:cubicBezTo>
                  <a:cubicBezTo>
                    <a:pt x="174" y="8034"/>
                    <a:pt x="184" y="8043"/>
                    <a:pt x="194" y="8053"/>
                  </a:cubicBezTo>
                  <a:cubicBezTo>
                    <a:pt x="774" y="8870"/>
                    <a:pt x="1639" y="9440"/>
                    <a:pt x="2623" y="9656"/>
                  </a:cubicBezTo>
                  <a:cubicBezTo>
                    <a:pt x="3980" y="9971"/>
                    <a:pt x="5347" y="10256"/>
                    <a:pt x="6714" y="10512"/>
                  </a:cubicBezTo>
                  <a:cubicBezTo>
                    <a:pt x="8032" y="10768"/>
                    <a:pt x="9340" y="11004"/>
                    <a:pt x="10648" y="11240"/>
                  </a:cubicBezTo>
                  <a:lnTo>
                    <a:pt x="22637" y="13403"/>
                  </a:lnTo>
                  <a:cubicBezTo>
                    <a:pt x="23591" y="13571"/>
                    <a:pt x="24564" y="13718"/>
                    <a:pt x="25548" y="13807"/>
                  </a:cubicBezTo>
                  <a:cubicBezTo>
                    <a:pt x="26166" y="13872"/>
                    <a:pt x="26786" y="13905"/>
                    <a:pt x="27405" y="13905"/>
                  </a:cubicBezTo>
                  <a:cubicBezTo>
                    <a:pt x="28273" y="13905"/>
                    <a:pt x="29138" y="13840"/>
                    <a:pt x="29993" y="13708"/>
                  </a:cubicBezTo>
                  <a:cubicBezTo>
                    <a:pt x="30200" y="13679"/>
                    <a:pt x="30406" y="13639"/>
                    <a:pt x="30603" y="13590"/>
                  </a:cubicBezTo>
                  <a:cubicBezTo>
                    <a:pt x="31163" y="12607"/>
                    <a:pt x="31242" y="11328"/>
                    <a:pt x="30632" y="10374"/>
                  </a:cubicBezTo>
                  <a:cubicBezTo>
                    <a:pt x="30213" y="9728"/>
                    <a:pt x="29437" y="9321"/>
                    <a:pt x="28686" y="9321"/>
                  </a:cubicBezTo>
                  <a:cubicBezTo>
                    <a:pt x="28329" y="9321"/>
                    <a:pt x="27977" y="9414"/>
                    <a:pt x="27672" y="9617"/>
                  </a:cubicBezTo>
                  <a:cubicBezTo>
                    <a:pt x="27760" y="8830"/>
                    <a:pt x="27751" y="8014"/>
                    <a:pt x="27485" y="7257"/>
                  </a:cubicBezTo>
                  <a:cubicBezTo>
                    <a:pt x="27210" y="6509"/>
                    <a:pt x="26649" y="5840"/>
                    <a:pt x="25882" y="5595"/>
                  </a:cubicBezTo>
                  <a:cubicBezTo>
                    <a:pt x="25699" y="5535"/>
                    <a:pt x="25506" y="5506"/>
                    <a:pt x="25313" y="5506"/>
                  </a:cubicBezTo>
                  <a:cubicBezTo>
                    <a:pt x="24706" y="5506"/>
                    <a:pt x="24098" y="5793"/>
                    <a:pt x="23807" y="6322"/>
                  </a:cubicBezTo>
                  <a:cubicBezTo>
                    <a:pt x="23659" y="5585"/>
                    <a:pt x="23453" y="4827"/>
                    <a:pt x="22941" y="4267"/>
                  </a:cubicBezTo>
                  <a:cubicBezTo>
                    <a:pt x="22605" y="3904"/>
                    <a:pt x="22101" y="3665"/>
                    <a:pt x="21617" y="3665"/>
                  </a:cubicBezTo>
                  <a:cubicBezTo>
                    <a:pt x="21366" y="3665"/>
                    <a:pt x="21120" y="3729"/>
                    <a:pt x="20906" y="3873"/>
                  </a:cubicBezTo>
                  <a:cubicBezTo>
                    <a:pt x="21014" y="2575"/>
                    <a:pt x="20699" y="1110"/>
                    <a:pt x="19617" y="402"/>
                  </a:cubicBezTo>
                  <a:cubicBezTo>
                    <a:pt x="19184" y="137"/>
                    <a:pt x="18695" y="1"/>
                    <a:pt x="182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129;p32"/>
            <p:cNvSpPr/>
            <p:nvPr/>
          </p:nvSpPr>
          <p:spPr>
            <a:xfrm>
              <a:off x="-1719509" y="2674957"/>
              <a:ext cx="1264248" cy="562706"/>
            </a:xfrm>
            <a:custGeom>
              <a:avLst/>
              <a:gdLst/>
              <a:ahLst/>
              <a:cxnLst/>
              <a:rect l="l" t="t" r="r" b="b"/>
              <a:pathLst>
                <a:path w="31243" h="13906" extrusionOk="0">
                  <a:moveTo>
                    <a:pt x="18202" y="1"/>
                  </a:moveTo>
                  <a:cubicBezTo>
                    <a:pt x="17891" y="1"/>
                    <a:pt x="17578" y="55"/>
                    <a:pt x="17277" y="166"/>
                  </a:cubicBezTo>
                  <a:cubicBezTo>
                    <a:pt x="16509" y="461"/>
                    <a:pt x="15880" y="1031"/>
                    <a:pt x="15506" y="1759"/>
                  </a:cubicBezTo>
                  <a:cubicBezTo>
                    <a:pt x="15208" y="863"/>
                    <a:pt x="14368" y="259"/>
                    <a:pt x="13434" y="259"/>
                  </a:cubicBezTo>
                  <a:cubicBezTo>
                    <a:pt x="13384" y="259"/>
                    <a:pt x="13334" y="261"/>
                    <a:pt x="13284" y="264"/>
                  </a:cubicBezTo>
                  <a:cubicBezTo>
                    <a:pt x="12290" y="323"/>
                    <a:pt x="11464" y="1051"/>
                    <a:pt x="11277" y="2034"/>
                  </a:cubicBezTo>
                  <a:cubicBezTo>
                    <a:pt x="10874" y="1130"/>
                    <a:pt x="10009" y="392"/>
                    <a:pt x="9025" y="343"/>
                  </a:cubicBezTo>
                  <a:cubicBezTo>
                    <a:pt x="8997" y="341"/>
                    <a:pt x="8968" y="341"/>
                    <a:pt x="8939" y="341"/>
                  </a:cubicBezTo>
                  <a:cubicBezTo>
                    <a:pt x="7984" y="341"/>
                    <a:pt x="7028" y="1129"/>
                    <a:pt x="7019" y="2084"/>
                  </a:cubicBezTo>
                  <a:cubicBezTo>
                    <a:pt x="6716" y="1979"/>
                    <a:pt x="6414" y="1930"/>
                    <a:pt x="6119" y="1930"/>
                  </a:cubicBezTo>
                  <a:cubicBezTo>
                    <a:pt x="4480" y="1930"/>
                    <a:pt x="3099" y="3441"/>
                    <a:pt x="3449" y="5191"/>
                  </a:cubicBezTo>
                  <a:cubicBezTo>
                    <a:pt x="3227" y="5135"/>
                    <a:pt x="3006" y="5108"/>
                    <a:pt x="2790" y="5108"/>
                  </a:cubicBezTo>
                  <a:cubicBezTo>
                    <a:pt x="1276" y="5108"/>
                    <a:pt x="1" y="6423"/>
                    <a:pt x="164" y="8024"/>
                  </a:cubicBezTo>
                  <a:cubicBezTo>
                    <a:pt x="174" y="8034"/>
                    <a:pt x="184" y="8043"/>
                    <a:pt x="194" y="8053"/>
                  </a:cubicBezTo>
                  <a:cubicBezTo>
                    <a:pt x="774" y="8870"/>
                    <a:pt x="1639" y="9440"/>
                    <a:pt x="2623" y="9656"/>
                  </a:cubicBezTo>
                  <a:cubicBezTo>
                    <a:pt x="3980" y="9971"/>
                    <a:pt x="5347" y="10256"/>
                    <a:pt x="6714" y="10512"/>
                  </a:cubicBezTo>
                  <a:cubicBezTo>
                    <a:pt x="8032" y="10768"/>
                    <a:pt x="9340" y="11004"/>
                    <a:pt x="10648" y="11240"/>
                  </a:cubicBezTo>
                  <a:lnTo>
                    <a:pt x="22637" y="13403"/>
                  </a:lnTo>
                  <a:cubicBezTo>
                    <a:pt x="23591" y="13571"/>
                    <a:pt x="24564" y="13718"/>
                    <a:pt x="25548" y="13807"/>
                  </a:cubicBezTo>
                  <a:cubicBezTo>
                    <a:pt x="26166" y="13872"/>
                    <a:pt x="26786" y="13905"/>
                    <a:pt x="27405" y="13905"/>
                  </a:cubicBezTo>
                  <a:cubicBezTo>
                    <a:pt x="28273" y="13905"/>
                    <a:pt x="29138" y="13840"/>
                    <a:pt x="29993" y="13708"/>
                  </a:cubicBezTo>
                  <a:cubicBezTo>
                    <a:pt x="30200" y="13679"/>
                    <a:pt x="30406" y="13639"/>
                    <a:pt x="30603" y="13590"/>
                  </a:cubicBezTo>
                  <a:cubicBezTo>
                    <a:pt x="31163" y="12607"/>
                    <a:pt x="31242" y="11328"/>
                    <a:pt x="30632" y="10374"/>
                  </a:cubicBezTo>
                  <a:cubicBezTo>
                    <a:pt x="30213" y="9728"/>
                    <a:pt x="29437" y="9321"/>
                    <a:pt x="28686" y="9321"/>
                  </a:cubicBezTo>
                  <a:cubicBezTo>
                    <a:pt x="28329" y="9321"/>
                    <a:pt x="27977" y="9414"/>
                    <a:pt x="27672" y="9617"/>
                  </a:cubicBezTo>
                  <a:cubicBezTo>
                    <a:pt x="27760" y="8830"/>
                    <a:pt x="27751" y="8014"/>
                    <a:pt x="27485" y="7257"/>
                  </a:cubicBezTo>
                  <a:cubicBezTo>
                    <a:pt x="27210" y="6509"/>
                    <a:pt x="26649" y="5840"/>
                    <a:pt x="25882" y="5595"/>
                  </a:cubicBezTo>
                  <a:cubicBezTo>
                    <a:pt x="25699" y="5535"/>
                    <a:pt x="25506" y="5506"/>
                    <a:pt x="25313" y="5506"/>
                  </a:cubicBezTo>
                  <a:cubicBezTo>
                    <a:pt x="24706" y="5506"/>
                    <a:pt x="24098" y="5793"/>
                    <a:pt x="23807" y="6322"/>
                  </a:cubicBezTo>
                  <a:cubicBezTo>
                    <a:pt x="23659" y="5585"/>
                    <a:pt x="23453" y="4827"/>
                    <a:pt x="22941" y="4267"/>
                  </a:cubicBezTo>
                  <a:cubicBezTo>
                    <a:pt x="22605" y="3904"/>
                    <a:pt x="22101" y="3665"/>
                    <a:pt x="21617" y="3665"/>
                  </a:cubicBezTo>
                  <a:cubicBezTo>
                    <a:pt x="21366" y="3665"/>
                    <a:pt x="21120" y="3729"/>
                    <a:pt x="20906" y="3873"/>
                  </a:cubicBezTo>
                  <a:cubicBezTo>
                    <a:pt x="21014" y="2575"/>
                    <a:pt x="20699" y="1110"/>
                    <a:pt x="19617" y="402"/>
                  </a:cubicBezTo>
                  <a:cubicBezTo>
                    <a:pt x="19184" y="137"/>
                    <a:pt x="18695" y="1"/>
                    <a:pt x="182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130;p32"/>
            <p:cNvSpPr/>
            <p:nvPr/>
          </p:nvSpPr>
          <p:spPr>
            <a:xfrm>
              <a:off x="-1714086" y="2836699"/>
              <a:ext cx="1221396" cy="400968"/>
            </a:xfrm>
            <a:custGeom>
              <a:avLst/>
              <a:gdLst/>
              <a:ahLst/>
              <a:cxnLst/>
              <a:rect l="l" t="t" r="r" b="b"/>
              <a:pathLst>
                <a:path w="30184" h="9909" extrusionOk="0">
                  <a:moveTo>
                    <a:pt x="5569" y="1"/>
                  </a:moveTo>
                  <a:cubicBezTo>
                    <a:pt x="5479" y="1"/>
                    <a:pt x="5390" y="5"/>
                    <a:pt x="5302" y="14"/>
                  </a:cubicBezTo>
                  <a:cubicBezTo>
                    <a:pt x="4033" y="162"/>
                    <a:pt x="2981" y="1332"/>
                    <a:pt x="2951" y="2601"/>
                  </a:cubicBezTo>
                  <a:cubicBezTo>
                    <a:pt x="2676" y="2480"/>
                    <a:pt x="2344" y="2417"/>
                    <a:pt x="2003" y="2417"/>
                  </a:cubicBezTo>
                  <a:cubicBezTo>
                    <a:pt x="1317" y="2417"/>
                    <a:pt x="594" y="2669"/>
                    <a:pt x="227" y="3201"/>
                  </a:cubicBezTo>
                  <a:cubicBezTo>
                    <a:pt x="60" y="3456"/>
                    <a:pt x="1" y="3761"/>
                    <a:pt x="60" y="4056"/>
                  </a:cubicBezTo>
                  <a:cubicBezTo>
                    <a:pt x="640" y="4873"/>
                    <a:pt x="1505" y="5443"/>
                    <a:pt x="2489" y="5659"/>
                  </a:cubicBezTo>
                  <a:cubicBezTo>
                    <a:pt x="3846" y="5974"/>
                    <a:pt x="5213" y="6259"/>
                    <a:pt x="6580" y="6515"/>
                  </a:cubicBezTo>
                  <a:cubicBezTo>
                    <a:pt x="7898" y="6771"/>
                    <a:pt x="9206" y="7007"/>
                    <a:pt x="10514" y="7243"/>
                  </a:cubicBezTo>
                  <a:lnTo>
                    <a:pt x="22503" y="9406"/>
                  </a:lnTo>
                  <a:cubicBezTo>
                    <a:pt x="23457" y="9574"/>
                    <a:pt x="24430" y="9721"/>
                    <a:pt x="25414" y="9810"/>
                  </a:cubicBezTo>
                  <a:cubicBezTo>
                    <a:pt x="26032" y="9875"/>
                    <a:pt x="26652" y="9908"/>
                    <a:pt x="27271" y="9908"/>
                  </a:cubicBezTo>
                  <a:cubicBezTo>
                    <a:pt x="28139" y="9908"/>
                    <a:pt x="29004" y="9843"/>
                    <a:pt x="29859" y="9711"/>
                  </a:cubicBezTo>
                  <a:cubicBezTo>
                    <a:pt x="29967" y="9515"/>
                    <a:pt x="30036" y="9308"/>
                    <a:pt x="30075" y="9092"/>
                  </a:cubicBezTo>
                  <a:cubicBezTo>
                    <a:pt x="30184" y="8315"/>
                    <a:pt x="29731" y="7518"/>
                    <a:pt x="29033" y="7164"/>
                  </a:cubicBezTo>
                  <a:cubicBezTo>
                    <a:pt x="28713" y="6998"/>
                    <a:pt x="28360" y="6915"/>
                    <a:pt x="28007" y="6915"/>
                  </a:cubicBezTo>
                  <a:cubicBezTo>
                    <a:pt x="27816" y="6915"/>
                    <a:pt x="27626" y="6939"/>
                    <a:pt x="27440" y="6987"/>
                  </a:cubicBezTo>
                  <a:cubicBezTo>
                    <a:pt x="27213" y="7036"/>
                    <a:pt x="26997" y="7115"/>
                    <a:pt x="26791" y="7233"/>
                  </a:cubicBezTo>
                  <a:cubicBezTo>
                    <a:pt x="26771" y="6662"/>
                    <a:pt x="26633" y="6112"/>
                    <a:pt x="26387" y="5600"/>
                  </a:cubicBezTo>
                  <a:cubicBezTo>
                    <a:pt x="26269" y="5354"/>
                    <a:pt x="26092" y="5128"/>
                    <a:pt x="25886" y="4941"/>
                  </a:cubicBezTo>
                  <a:cubicBezTo>
                    <a:pt x="25669" y="4745"/>
                    <a:pt x="25404" y="4607"/>
                    <a:pt x="25109" y="4548"/>
                  </a:cubicBezTo>
                  <a:cubicBezTo>
                    <a:pt x="24988" y="4522"/>
                    <a:pt x="24863" y="4508"/>
                    <a:pt x="24740" y="4508"/>
                  </a:cubicBezTo>
                  <a:cubicBezTo>
                    <a:pt x="24314" y="4508"/>
                    <a:pt x="23900" y="4671"/>
                    <a:pt x="23663" y="5030"/>
                  </a:cubicBezTo>
                  <a:cubicBezTo>
                    <a:pt x="23702" y="4400"/>
                    <a:pt x="23732" y="3751"/>
                    <a:pt x="23545" y="3161"/>
                  </a:cubicBezTo>
                  <a:cubicBezTo>
                    <a:pt x="23496" y="3014"/>
                    <a:pt x="23437" y="2876"/>
                    <a:pt x="23358" y="2738"/>
                  </a:cubicBezTo>
                  <a:cubicBezTo>
                    <a:pt x="23034" y="2188"/>
                    <a:pt x="22493" y="1804"/>
                    <a:pt x="21873" y="1666"/>
                  </a:cubicBezTo>
                  <a:cubicBezTo>
                    <a:pt x="21630" y="1604"/>
                    <a:pt x="21381" y="1571"/>
                    <a:pt x="21130" y="1571"/>
                  </a:cubicBezTo>
                  <a:cubicBezTo>
                    <a:pt x="20945" y="1571"/>
                    <a:pt x="20759" y="1589"/>
                    <a:pt x="20575" y="1627"/>
                  </a:cubicBezTo>
                  <a:cubicBezTo>
                    <a:pt x="19523" y="1843"/>
                    <a:pt x="18637" y="2561"/>
                    <a:pt x="17959" y="3387"/>
                  </a:cubicBezTo>
                  <a:cubicBezTo>
                    <a:pt x="17890" y="2502"/>
                    <a:pt x="17143" y="1745"/>
                    <a:pt x="16277" y="1519"/>
                  </a:cubicBezTo>
                  <a:cubicBezTo>
                    <a:pt x="16248" y="1509"/>
                    <a:pt x="16228" y="1499"/>
                    <a:pt x="16198" y="1499"/>
                  </a:cubicBezTo>
                  <a:cubicBezTo>
                    <a:pt x="16001" y="1450"/>
                    <a:pt x="15796" y="1428"/>
                    <a:pt x="15590" y="1428"/>
                  </a:cubicBezTo>
                  <a:cubicBezTo>
                    <a:pt x="15550" y="1428"/>
                    <a:pt x="15511" y="1429"/>
                    <a:pt x="15471" y="1430"/>
                  </a:cubicBezTo>
                  <a:cubicBezTo>
                    <a:pt x="14851" y="1460"/>
                    <a:pt x="14241" y="1647"/>
                    <a:pt x="13710" y="1971"/>
                  </a:cubicBezTo>
                  <a:cubicBezTo>
                    <a:pt x="12943" y="2434"/>
                    <a:pt x="12333" y="3112"/>
                    <a:pt x="11783" y="3810"/>
                  </a:cubicBezTo>
                  <a:cubicBezTo>
                    <a:pt x="11511" y="2629"/>
                    <a:pt x="10298" y="1797"/>
                    <a:pt x="9107" y="1797"/>
                  </a:cubicBezTo>
                  <a:cubicBezTo>
                    <a:pt x="8792" y="1797"/>
                    <a:pt x="8478" y="1855"/>
                    <a:pt x="8183" y="1981"/>
                  </a:cubicBezTo>
                  <a:cubicBezTo>
                    <a:pt x="7937" y="1047"/>
                    <a:pt x="7121" y="309"/>
                    <a:pt x="6187" y="73"/>
                  </a:cubicBezTo>
                  <a:cubicBezTo>
                    <a:pt x="5987" y="25"/>
                    <a:pt x="5778" y="1"/>
                    <a:pt x="5569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131;p32"/>
            <p:cNvSpPr/>
            <p:nvPr/>
          </p:nvSpPr>
          <p:spPr>
            <a:xfrm>
              <a:off x="-1569744" y="2766612"/>
              <a:ext cx="971200" cy="467047"/>
            </a:xfrm>
            <a:custGeom>
              <a:avLst/>
              <a:gdLst/>
              <a:ahLst/>
              <a:cxnLst/>
              <a:rect l="l" t="t" r="r" b="b"/>
              <a:pathLst>
                <a:path w="24001" h="11542" extrusionOk="0">
                  <a:moveTo>
                    <a:pt x="7125" y="1"/>
                  </a:moveTo>
                  <a:cubicBezTo>
                    <a:pt x="6236" y="1"/>
                    <a:pt x="5351" y="577"/>
                    <a:pt x="5108" y="1431"/>
                  </a:cubicBezTo>
                  <a:cubicBezTo>
                    <a:pt x="4834" y="1179"/>
                    <a:pt x="4474" y="1065"/>
                    <a:pt x="4105" y="1065"/>
                  </a:cubicBezTo>
                  <a:cubicBezTo>
                    <a:pt x="3653" y="1065"/>
                    <a:pt x="3187" y="1237"/>
                    <a:pt x="2846" y="1540"/>
                  </a:cubicBezTo>
                  <a:cubicBezTo>
                    <a:pt x="2757" y="1618"/>
                    <a:pt x="2679" y="1697"/>
                    <a:pt x="2610" y="1786"/>
                  </a:cubicBezTo>
                  <a:cubicBezTo>
                    <a:pt x="2148" y="2326"/>
                    <a:pt x="1951" y="3054"/>
                    <a:pt x="1902" y="3772"/>
                  </a:cubicBezTo>
                  <a:cubicBezTo>
                    <a:pt x="1850" y="3767"/>
                    <a:pt x="1800" y="3764"/>
                    <a:pt x="1750" y="3764"/>
                  </a:cubicBezTo>
                  <a:cubicBezTo>
                    <a:pt x="693" y="3764"/>
                    <a:pt x="0" y="4928"/>
                    <a:pt x="554" y="5877"/>
                  </a:cubicBezTo>
                  <a:lnTo>
                    <a:pt x="997" y="6221"/>
                  </a:lnTo>
                  <a:cubicBezTo>
                    <a:pt x="1538" y="7018"/>
                    <a:pt x="2216" y="7706"/>
                    <a:pt x="3013" y="8247"/>
                  </a:cubicBezTo>
                  <a:cubicBezTo>
                    <a:pt x="4321" y="8503"/>
                    <a:pt x="5639" y="8739"/>
                    <a:pt x="6947" y="8975"/>
                  </a:cubicBezTo>
                  <a:lnTo>
                    <a:pt x="18936" y="11138"/>
                  </a:lnTo>
                  <a:cubicBezTo>
                    <a:pt x="19890" y="11306"/>
                    <a:pt x="20863" y="11453"/>
                    <a:pt x="21847" y="11542"/>
                  </a:cubicBezTo>
                  <a:cubicBezTo>
                    <a:pt x="22132" y="11433"/>
                    <a:pt x="22397" y="11296"/>
                    <a:pt x="22653" y="11129"/>
                  </a:cubicBezTo>
                  <a:cubicBezTo>
                    <a:pt x="23440" y="10588"/>
                    <a:pt x="24000" y="9634"/>
                    <a:pt x="23853" y="8689"/>
                  </a:cubicBezTo>
                  <a:cubicBezTo>
                    <a:pt x="23853" y="8650"/>
                    <a:pt x="23843" y="8611"/>
                    <a:pt x="23833" y="8571"/>
                  </a:cubicBezTo>
                  <a:cubicBezTo>
                    <a:pt x="23705" y="8021"/>
                    <a:pt x="23322" y="7559"/>
                    <a:pt x="22810" y="7313"/>
                  </a:cubicBezTo>
                  <a:cubicBezTo>
                    <a:pt x="22608" y="7214"/>
                    <a:pt x="22386" y="7165"/>
                    <a:pt x="22166" y="7165"/>
                  </a:cubicBezTo>
                  <a:cubicBezTo>
                    <a:pt x="21969" y="7165"/>
                    <a:pt x="21772" y="7204"/>
                    <a:pt x="21591" y="7283"/>
                  </a:cubicBezTo>
                  <a:cubicBezTo>
                    <a:pt x="21748" y="6467"/>
                    <a:pt x="21394" y="5631"/>
                    <a:pt x="20706" y="5169"/>
                  </a:cubicBezTo>
                  <a:cubicBezTo>
                    <a:pt x="20480" y="5021"/>
                    <a:pt x="20234" y="4923"/>
                    <a:pt x="19968" y="4874"/>
                  </a:cubicBezTo>
                  <a:cubicBezTo>
                    <a:pt x="19844" y="4851"/>
                    <a:pt x="19719" y="4840"/>
                    <a:pt x="19594" y="4840"/>
                  </a:cubicBezTo>
                  <a:cubicBezTo>
                    <a:pt x="19176" y="4840"/>
                    <a:pt x="18763" y="4966"/>
                    <a:pt x="18414" y="5208"/>
                  </a:cubicBezTo>
                  <a:cubicBezTo>
                    <a:pt x="18513" y="4608"/>
                    <a:pt x="18523" y="3969"/>
                    <a:pt x="18306" y="3398"/>
                  </a:cubicBezTo>
                  <a:lnTo>
                    <a:pt x="18296" y="3379"/>
                  </a:lnTo>
                  <a:cubicBezTo>
                    <a:pt x="18080" y="2818"/>
                    <a:pt x="17608" y="2326"/>
                    <a:pt x="16998" y="2228"/>
                  </a:cubicBezTo>
                  <a:cubicBezTo>
                    <a:pt x="16930" y="2216"/>
                    <a:pt x="16861" y="2210"/>
                    <a:pt x="16791" y="2210"/>
                  </a:cubicBezTo>
                  <a:cubicBezTo>
                    <a:pt x="16249" y="2210"/>
                    <a:pt x="15696" y="2572"/>
                    <a:pt x="15592" y="3103"/>
                  </a:cubicBezTo>
                  <a:cubicBezTo>
                    <a:pt x="15344" y="2666"/>
                    <a:pt x="14832" y="2456"/>
                    <a:pt x="14316" y="2456"/>
                  </a:cubicBezTo>
                  <a:cubicBezTo>
                    <a:pt x="14135" y="2456"/>
                    <a:pt x="13953" y="2482"/>
                    <a:pt x="13782" y="2533"/>
                  </a:cubicBezTo>
                  <a:cubicBezTo>
                    <a:pt x="13349" y="2680"/>
                    <a:pt x="12956" y="2907"/>
                    <a:pt x="12622" y="3202"/>
                  </a:cubicBezTo>
                  <a:cubicBezTo>
                    <a:pt x="12445" y="3359"/>
                    <a:pt x="12268" y="3516"/>
                    <a:pt x="12100" y="3664"/>
                  </a:cubicBezTo>
                  <a:cubicBezTo>
                    <a:pt x="12051" y="3487"/>
                    <a:pt x="11982" y="3310"/>
                    <a:pt x="11904" y="3143"/>
                  </a:cubicBezTo>
                  <a:cubicBezTo>
                    <a:pt x="11717" y="2759"/>
                    <a:pt x="11432" y="2435"/>
                    <a:pt x="11068" y="2218"/>
                  </a:cubicBezTo>
                  <a:cubicBezTo>
                    <a:pt x="10826" y="2091"/>
                    <a:pt x="10549" y="2022"/>
                    <a:pt x="10276" y="2022"/>
                  </a:cubicBezTo>
                  <a:cubicBezTo>
                    <a:pt x="9938" y="2022"/>
                    <a:pt x="9607" y="2127"/>
                    <a:pt x="9356" y="2356"/>
                  </a:cubicBezTo>
                  <a:cubicBezTo>
                    <a:pt x="9337" y="1323"/>
                    <a:pt x="8599" y="300"/>
                    <a:pt x="7586" y="55"/>
                  </a:cubicBezTo>
                  <a:cubicBezTo>
                    <a:pt x="7435" y="18"/>
                    <a:pt x="7280" y="1"/>
                    <a:pt x="7125" y="1"/>
                  </a:cubicBezTo>
                  <a:close/>
                </a:path>
              </a:pathLst>
            </a:custGeom>
            <a:solidFill>
              <a:srgbClr val="000000">
                <a:alpha val="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132;p32"/>
            <p:cNvSpPr/>
            <p:nvPr/>
          </p:nvSpPr>
          <p:spPr>
            <a:xfrm>
              <a:off x="-1814766" y="3042995"/>
              <a:ext cx="1342386" cy="1395314"/>
            </a:xfrm>
            <a:custGeom>
              <a:avLst/>
              <a:gdLst/>
              <a:ahLst/>
              <a:cxnLst/>
              <a:rect l="l" t="t" r="r" b="b"/>
              <a:pathLst>
                <a:path w="33174" h="34482" extrusionOk="0">
                  <a:moveTo>
                    <a:pt x="954" y="1"/>
                  </a:moveTo>
                  <a:lnTo>
                    <a:pt x="954" y="79"/>
                  </a:lnTo>
                  <a:lnTo>
                    <a:pt x="856" y="3089"/>
                  </a:lnTo>
                  <a:lnTo>
                    <a:pt x="0" y="30193"/>
                  </a:lnTo>
                  <a:lnTo>
                    <a:pt x="2095" y="30656"/>
                  </a:lnTo>
                  <a:lnTo>
                    <a:pt x="3728" y="29987"/>
                  </a:lnTo>
                  <a:lnTo>
                    <a:pt x="5016" y="31305"/>
                  </a:lnTo>
                  <a:lnTo>
                    <a:pt x="7770" y="31914"/>
                  </a:lnTo>
                  <a:lnTo>
                    <a:pt x="9648" y="30842"/>
                  </a:lnTo>
                  <a:lnTo>
                    <a:pt x="10956" y="32632"/>
                  </a:lnTo>
                  <a:lnTo>
                    <a:pt x="12904" y="33065"/>
                  </a:lnTo>
                  <a:lnTo>
                    <a:pt x="15303" y="31885"/>
                  </a:lnTo>
                  <a:lnTo>
                    <a:pt x="16474" y="33842"/>
                  </a:lnTo>
                  <a:lnTo>
                    <a:pt x="19355" y="34481"/>
                  </a:lnTo>
                  <a:lnTo>
                    <a:pt x="21794" y="30734"/>
                  </a:lnTo>
                  <a:lnTo>
                    <a:pt x="33006" y="6915"/>
                  </a:lnTo>
                  <a:lnTo>
                    <a:pt x="33085" y="6708"/>
                  </a:lnTo>
                  <a:lnTo>
                    <a:pt x="33114" y="6639"/>
                  </a:lnTo>
                  <a:lnTo>
                    <a:pt x="33173" y="6511"/>
                  </a:lnTo>
                  <a:cubicBezTo>
                    <a:pt x="33173" y="6511"/>
                    <a:pt x="32662" y="6315"/>
                    <a:pt x="31727" y="5990"/>
                  </a:cubicBezTo>
                  <a:lnTo>
                    <a:pt x="31718" y="5990"/>
                  </a:lnTo>
                  <a:cubicBezTo>
                    <a:pt x="31649" y="5980"/>
                    <a:pt x="31580" y="5951"/>
                    <a:pt x="31511" y="5931"/>
                  </a:cubicBezTo>
                  <a:cubicBezTo>
                    <a:pt x="30655" y="5646"/>
                    <a:pt x="29505" y="5282"/>
                    <a:pt x="28098" y="4859"/>
                  </a:cubicBezTo>
                  <a:cubicBezTo>
                    <a:pt x="26977" y="4525"/>
                    <a:pt x="25699" y="4161"/>
                    <a:pt x="24282" y="3787"/>
                  </a:cubicBezTo>
                  <a:cubicBezTo>
                    <a:pt x="22915" y="3433"/>
                    <a:pt x="21430" y="3050"/>
                    <a:pt x="19847" y="2695"/>
                  </a:cubicBezTo>
                  <a:cubicBezTo>
                    <a:pt x="18726" y="2430"/>
                    <a:pt x="17555" y="2184"/>
                    <a:pt x="16346" y="1938"/>
                  </a:cubicBezTo>
                  <a:cubicBezTo>
                    <a:pt x="15608" y="1791"/>
                    <a:pt x="14851" y="1653"/>
                    <a:pt x="14084" y="1515"/>
                  </a:cubicBezTo>
                  <a:cubicBezTo>
                    <a:pt x="11261" y="1004"/>
                    <a:pt x="8262" y="561"/>
                    <a:pt x="5193" y="286"/>
                  </a:cubicBezTo>
                  <a:cubicBezTo>
                    <a:pt x="3787" y="158"/>
                    <a:pt x="2371" y="60"/>
                    <a:pt x="9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133;p32"/>
            <p:cNvSpPr/>
            <p:nvPr/>
          </p:nvSpPr>
          <p:spPr>
            <a:xfrm>
              <a:off x="-1729989" y="3062094"/>
              <a:ext cx="265855" cy="1247657"/>
            </a:xfrm>
            <a:custGeom>
              <a:avLst/>
              <a:gdLst/>
              <a:ahLst/>
              <a:cxnLst/>
              <a:rect l="l" t="t" r="r" b="b"/>
              <a:pathLst>
                <a:path w="6570" h="30833" extrusionOk="0">
                  <a:moveTo>
                    <a:pt x="2302" y="1"/>
                  </a:moveTo>
                  <a:lnTo>
                    <a:pt x="0" y="30184"/>
                  </a:lnTo>
                  <a:lnTo>
                    <a:pt x="2921" y="30833"/>
                  </a:lnTo>
                  <a:lnTo>
                    <a:pt x="6570" y="276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134;p32"/>
            <p:cNvSpPr/>
            <p:nvPr/>
          </p:nvSpPr>
          <p:spPr>
            <a:xfrm>
              <a:off x="-1500750" y="3097907"/>
              <a:ext cx="349051" cy="1265179"/>
            </a:xfrm>
            <a:custGeom>
              <a:avLst/>
              <a:gdLst/>
              <a:ahLst/>
              <a:cxnLst/>
              <a:rect l="l" t="t" r="r" b="b"/>
              <a:pathLst>
                <a:path w="8626" h="31266" extrusionOk="0">
                  <a:moveTo>
                    <a:pt x="4357" y="1"/>
                  </a:moveTo>
                  <a:lnTo>
                    <a:pt x="0" y="30557"/>
                  </a:lnTo>
                  <a:lnTo>
                    <a:pt x="3196" y="31266"/>
                  </a:lnTo>
                  <a:lnTo>
                    <a:pt x="8576" y="581"/>
                  </a:lnTo>
                  <a:lnTo>
                    <a:pt x="8625" y="345"/>
                  </a:lnTo>
                  <a:lnTo>
                    <a:pt x="6324" y="158"/>
                  </a:lnTo>
                  <a:lnTo>
                    <a:pt x="4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135;p32"/>
            <p:cNvSpPr/>
            <p:nvPr/>
          </p:nvSpPr>
          <p:spPr>
            <a:xfrm>
              <a:off x="-1292634" y="3141691"/>
              <a:ext cx="464053" cy="1270763"/>
            </a:xfrm>
            <a:custGeom>
              <a:avLst/>
              <a:gdLst/>
              <a:ahLst/>
              <a:cxnLst/>
              <a:rect l="l" t="t" r="r" b="b"/>
              <a:pathLst>
                <a:path w="11468" h="31404" extrusionOk="0">
                  <a:moveTo>
                    <a:pt x="7003" y="1"/>
                  </a:moveTo>
                  <a:lnTo>
                    <a:pt x="6944" y="256"/>
                  </a:lnTo>
                  <a:lnTo>
                    <a:pt x="1" y="30616"/>
                  </a:lnTo>
                  <a:lnTo>
                    <a:pt x="3571" y="31403"/>
                  </a:lnTo>
                  <a:lnTo>
                    <a:pt x="11379" y="1348"/>
                  </a:lnTo>
                  <a:lnTo>
                    <a:pt x="11468" y="1014"/>
                  </a:lnTo>
                  <a:lnTo>
                    <a:pt x="70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136;p32"/>
            <p:cNvSpPr/>
            <p:nvPr/>
          </p:nvSpPr>
          <p:spPr>
            <a:xfrm>
              <a:off x="-1031548" y="3220883"/>
              <a:ext cx="556798" cy="1235720"/>
            </a:xfrm>
            <a:custGeom>
              <a:avLst/>
              <a:gdLst/>
              <a:ahLst/>
              <a:cxnLst/>
              <a:rect l="l" t="t" r="r" b="b"/>
              <a:pathLst>
                <a:path w="13760" h="30538" extrusionOk="0">
                  <a:moveTo>
                    <a:pt x="8881" y="1"/>
                  </a:moveTo>
                  <a:lnTo>
                    <a:pt x="8743" y="463"/>
                  </a:lnTo>
                  <a:lnTo>
                    <a:pt x="0" y="30085"/>
                  </a:lnTo>
                  <a:lnTo>
                    <a:pt x="2036" y="30538"/>
                  </a:lnTo>
                  <a:lnTo>
                    <a:pt x="13651" y="2509"/>
                  </a:lnTo>
                  <a:lnTo>
                    <a:pt x="13730" y="2312"/>
                  </a:lnTo>
                  <a:lnTo>
                    <a:pt x="13759" y="2243"/>
                  </a:lnTo>
                  <a:lnTo>
                    <a:pt x="12372" y="1594"/>
                  </a:lnTo>
                  <a:lnTo>
                    <a:pt x="12363" y="1594"/>
                  </a:lnTo>
                  <a:lnTo>
                    <a:pt x="88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137;p32"/>
            <p:cNvSpPr/>
            <p:nvPr/>
          </p:nvSpPr>
          <p:spPr>
            <a:xfrm>
              <a:off x="-1780167" y="3046596"/>
              <a:ext cx="1304187" cy="275809"/>
            </a:xfrm>
            <a:custGeom>
              <a:avLst/>
              <a:gdLst/>
              <a:ahLst/>
              <a:cxnLst/>
              <a:rect l="l" t="t" r="r" b="b"/>
              <a:pathLst>
                <a:path w="32230" h="6816" extrusionOk="0">
                  <a:moveTo>
                    <a:pt x="89" y="0"/>
                  </a:moveTo>
                  <a:lnTo>
                    <a:pt x="1" y="3010"/>
                  </a:lnTo>
                  <a:cubicBezTo>
                    <a:pt x="504" y="2996"/>
                    <a:pt x="1261" y="2982"/>
                    <a:pt x="2233" y="2982"/>
                  </a:cubicBezTo>
                  <a:cubicBezTo>
                    <a:pt x="7691" y="2982"/>
                    <a:pt x="19938" y="3418"/>
                    <a:pt x="32151" y="6816"/>
                  </a:cubicBezTo>
                  <a:lnTo>
                    <a:pt x="32230" y="6619"/>
                  </a:lnTo>
                  <a:lnTo>
                    <a:pt x="30656" y="5842"/>
                  </a:lnTo>
                  <a:cubicBezTo>
                    <a:pt x="26663" y="4524"/>
                    <a:pt x="15983" y="1279"/>
                    <a:pt x="4338" y="207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000000">
                <a:alpha val="1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138;p32"/>
            <p:cNvSpPr/>
            <p:nvPr/>
          </p:nvSpPr>
          <p:spPr>
            <a:xfrm>
              <a:off x="-1808817" y="2979585"/>
              <a:ext cx="1427969" cy="348363"/>
            </a:xfrm>
            <a:custGeom>
              <a:avLst/>
              <a:gdLst/>
              <a:ahLst/>
              <a:cxnLst/>
              <a:rect l="l" t="t" r="r" b="b"/>
              <a:pathLst>
                <a:path w="35289" h="8609" extrusionOk="0">
                  <a:moveTo>
                    <a:pt x="3400" y="0"/>
                  </a:moveTo>
                  <a:cubicBezTo>
                    <a:pt x="2419" y="0"/>
                    <a:pt x="1643" y="30"/>
                    <a:pt x="1083" y="63"/>
                  </a:cubicBezTo>
                  <a:cubicBezTo>
                    <a:pt x="473" y="102"/>
                    <a:pt x="1" y="614"/>
                    <a:pt x="21" y="1224"/>
                  </a:cubicBezTo>
                  <a:lnTo>
                    <a:pt x="21" y="1342"/>
                  </a:lnTo>
                  <a:cubicBezTo>
                    <a:pt x="40" y="1932"/>
                    <a:pt x="502" y="2404"/>
                    <a:pt x="1093" y="2433"/>
                  </a:cubicBezTo>
                  <a:cubicBezTo>
                    <a:pt x="3905" y="2581"/>
                    <a:pt x="11862" y="3053"/>
                    <a:pt x="17733" y="4144"/>
                  </a:cubicBezTo>
                  <a:cubicBezTo>
                    <a:pt x="23575" y="5236"/>
                    <a:pt x="31010" y="7655"/>
                    <a:pt x="33656" y="8550"/>
                  </a:cubicBezTo>
                  <a:cubicBezTo>
                    <a:pt x="33774" y="8590"/>
                    <a:pt x="33894" y="8609"/>
                    <a:pt x="34013" y="8609"/>
                  </a:cubicBezTo>
                  <a:cubicBezTo>
                    <a:pt x="34457" y="8609"/>
                    <a:pt x="34874" y="8346"/>
                    <a:pt x="35052" y="7911"/>
                  </a:cubicBezTo>
                  <a:cubicBezTo>
                    <a:pt x="35288" y="7351"/>
                    <a:pt x="35032" y="6701"/>
                    <a:pt x="34472" y="6456"/>
                  </a:cubicBezTo>
                  <a:cubicBezTo>
                    <a:pt x="32466" y="5561"/>
                    <a:pt x="27322" y="3545"/>
                    <a:pt x="18471" y="1715"/>
                  </a:cubicBezTo>
                  <a:cubicBezTo>
                    <a:pt x="11629" y="296"/>
                    <a:pt x="6495" y="0"/>
                    <a:pt x="34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139;p32"/>
            <p:cNvSpPr/>
            <p:nvPr/>
          </p:nvSpPr>
          <p:spPr>
            <a:xfrm>
              <a:off x="-585411" y="3604985"/>
              <a:ext cx="373694" cy="219684"/>
            </a:xfrm>
            <a:custGeom>
              <a:avLst/>
              <a:gdLst/>
              <a:ahLst/>
              <a:cxnLst/>
              <a:rect l="l" t="t" r="r" b="b"/>
              <a:pathLst>
                <a:path w="9235" h="5429" extrusionOk="0">
                  <a:moveTo>
                    <a:pt x="4022" y="255"/>
                  </a:moveTo>
                  <a:cubicBezTo>
                    <a:pt x="4081" y="255"/>
                    <a:pt x="4140" y="265"/>
                    <a:pt x="4199" y="275"/>
                  </a:cubicBezTo>
                  <a:cubicBezTo>
                    <a:pt x="4632" y="324"/>
                    <a:pt x="5026" y="570"/>
                    <a:pt x="5252" y="944"/>
                  </a:cubicBezTo>
                  <a:cubicBezTo>
                    <a:pt x="5626" y="1593"/>
                    <a:pt x="5488" y="2527"/>
                    <a:pt x="4927" y="3206"/>
                  </a:cubicBezTo>
                  <a:cubicBezTo>
                    <a:pt x="4632" y="3569"/>
                    <a:pt x="4239" y="3845"/>
                    <a:pt x="3796" y="4022"/>
                  </a:cubicBezTo>
                  <a:cubicBezTo>
                    <a:pt x="3206" y="3402"/>
                    <a:pt x="2882" y="2576"/>
                    <a:pt x="2872" y="1720"/>
                  </a:cubicBezTo>
                  <a:cubicBezTo>
                    <a:pt x="2872" y="1366"/>
                    <a:pt x="2941" y="885"/>
                    <a:pt x="3265" y="560"/>
                  </a:cubicBezTo>
                  <a:cubicBezTo>
                    <a:pt x="3454" y="372"/>
                    <a:pt x="3714" y="264"/>
                    <a:pt x="3987" y="264"/>
                  </a:cubicBezTo>
                  <a:cubicBezTo>
                    <a:pt x="3999" y="264"/>
                    <a:pt x="4011" y="265"/>
                    <a:pt x="4022" y="265"/>
                  </a:cubicBezTo>
                  <a:lnTo>
                    <a:pt x="4022" y="255"/>
                  </a:lnTo>
                  <a:close/>
                  <a:moveTo>
                    <a:pt x="4023" y="1"/>
                  </a:moveTo>
                  <a:cubicBezTo>
                    <a:pt x="3676" y="1"/>
                    <a:pt x="3337" y="130"/>
                    <a:pt x="3078" y="373"/>
                  </a:cubicBezTo>
                  <a:cubicBezTo>
                    <a:pt x="2695" y="766"/>
                    <a:pt x="2616" y="1317"/>
                    <a:pt x="2616" y="1720"/>
                  </a:cubicBezTo>
                  <a:cubicBezTo>
                    <a:pt x="2616" y="2606"/>
                    <a:pt x="2950" y="3451"/>
                    <a:pt x="3541" y="4120"/>
                  </a:cubicBezTo>
                  <a:cubicBezTo>
                    <a:pt x="3274" y="4190"/>
                    <a:pt x="3007" y="4226"/>
                    <a:pt x="2736" y="4226"/>
                  </a:cubicBezTo>
                  <a:cubicBezTo>
                    <a:pt x="2628" y="4226"/>
                    <a:pt x="2519" y="4220"/>
                    <a:pt x="2410" y="4209"/>
                  </a:cubicBezTo>
                  <a:cubicBezTo>
                    <a:pt x="1456" y="4061"/>
                    <a:pt x="639" y="3451"/>
                    <a:pt x="246" y="2576"/>
                  </a:cubicBezTo>
                  <a:lnTo>
                    <a:pt x="0" y="2684"/>
                  </a:lnTo>
                  <a:cubicBezTo>
                    <a:pt x="433" y="3648"/>
                    <a:pt x="1328" y="4317"/>
                    <a:pt x="2370" y="4464"/>
                  </a:cubicBezTo>
                  <a:cubicBezTo>
                    <a:pt x="2498" y="4481"/>
                    <a:pt x="2626" y="4489"/>
                    <a:pt x="2753" y="4489"/>
                  </a:cubicBezTo>
                  <a:cubicBezTo>
                    <a:pt x="3086" y="4489"/>
                    <a:pt x="3417" y="4433"/>
                    <a:pt x="3737" y="4327"/>
                  </a:cubicBezTo>
                  <a:cubicBezTo>
                    <a:pt x="4455" y="4995"/>
                    <a:pt x="5399" y="5389"/>
                    <a:pt x="6383" y="5428"/>
                  </a:cubicBezTo>
                  <a:lnTo>
                    <a:pt x="6511" y="5428"/>
                  </a:lnTo>
                  <a:cubicBezTo>
                    <a:pt x="7524" y="5428"/>
                    <a:pt x="8724" y="4986"/>
                    <a:pt x="9235" y="3963"/>
                  </a:cubicBezTo>
                  <a:lnTo>
                    <a:pt x="8999" y="3845"/>
                  </a:lnTo>
                  <a:cubicBezTo>
                    <a:pt x="8534" y="4766"/>
                    <a:pt x="7418" y="5164"/>
                    <a:pt x="6492" y="5164"/>
                  </a:cubicBezTo>
                  <a:cubicBezTo>
                    <a:pt x="6458" y="5164"/>
                    <a:pt x="6425" y="5164"/>
                    <a:pt x="6393" y="5163"/>
                  </a:cubicBezTo>
                  <a:cubicBezTo>
                    <a:pt x="5517" y="5123"/>
                    <a:pt x="4681" y="4799"/>
                    <a:pt x="4013" y="4228"/>
                  </a:cubicBezTo>
                  <a:cubicBezTo>
                    <a:pt x="4455" y="4032"/>
                    <a:pt x="4839" y="3746"/>
                    <a:pt x="5144" y="3373"/>
                  </a:cubicBezTo>
                  <a:cubicBezTo>
                    <a:pt x="5773" y="2615"/>
                    <a:pt x="5911" y="1553"/>
                    <a:pt x="5488" y="816"/>
                  </a:cubicBezTo>
                  <a:cubicBezTo>
                    <a:pt x="5222" y="373"/>
                    <a:pt x="4760" y="78"/>
                    <a:pt x="4249" y="19"/>
                  </a:cubicBezTo>
                  <a:cubicBezTo>
                    <a:pt x="4174" y="7"/>
                    <a:pt x="4098" y="1"/>
                    <a:pt x="40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140;p32"/>
            <p:cNvSpPr/>
            <p:nvPr/>
          </p:nvSpPr>
          <p:spPr>
            <a:xfrm>
              <a:off x="-906103" y="4148321"/>
              <a:ext cx="550324" cy="499338"/>
            </a:xfrm>
            <a:custGeom>
              <a:avLst/>
              <a:gdLst/>
              <a:ahLst/>
              <a:cxnLst/>
              <a:rect l="l" t="t" r="r" b="b"/>
              <a:pathLst>
                <a:path w="13600" h="12340" extrusionOk="0">
                  <a:moveTo>
                    <a:pt x="8220" y="5337"/>
                  </a:moveTo>
                  <a:lnTo>
                    <a:pt x="8220" y="5337"/>
                  </a:lnTo>
                  <a:cubicBezTo>
                    <a:pt x="8328" y="5347"/>
                    <a:pt x="8427" y="5357"/>
                    <a:pt x="8535" y="5376"/>
                  </a:cubicBezTo>
                  <a:cubicBezTo>
                    <a:pt x="8879" y="5435"/>
                    <a:pt x="9518" y="5622"/>
                    <a:pt x="9764" y="6124"/>
                  </a:cubicBezTo>
                  <a:cubicBezTo>
                    <a:pt x="9872" y="6370"/>
                    <a:pt x="9853" y="6655"/>
                    <a:pt x="9725" y="6891"/>
                  </a:cubicBezTo>
                  <a:cubicBezTo>
                    <a:pt x="9636" y="7048"/>
                    <a:pt x="9479" y="7157"/>
                    <a:pt x="9302" y="7176"/>
                  </a:cubicBezTo>
                  <a:cubicBezTo>
                    <a:pt x="9288" y="7177"/>
                    <a:pt x="9275" y="7178"/>
                    <a:pt x="9261" y="7178"/>
                  </a:cubicBezTo>
                  <a:cubicBezTo>
                    <a:pt x="8888" y="7178"/>
                    <a:pt x="8608" y="6789"/>
                    <a:pt x="8466" y="6429"/>
                  </a:cubicBezTo>
                  <a:cubicBezTo>
                    <a:pt x="8318" y="6075"/>
                    <a:pt x="8240" y="5711"/>
                    <a:pt x="8220" y="5337"/>
                  </a:cubicBezTo>
                  <a:close/>
                  <a:moveTo>
                    <a:pt x="4070" y="9232"/>
                  </a:moveTo>
                  <a:cubicBezTo>
                    <a:pt x="4345" y="9310"/>
                    <a:pt x="4601" y="9418"/>
                    <a:pt x="4847" y="9576"/>
                  </a:cubicBezTo>
                  <a:cubicBezTo>
                    <a:pt x="5161" y="9782"/>
                    <a:pt x="5368" y="10018"/>
                    <a:pt x="5437" y="10274"/>
                  </a:cubicBezTo>
                  <a:cubicBezTo>
                    <a:pt x="5516" y="10540"/>
                    <a:pt x="5417" y="10884"/>
                    <a:pt x="5152" y="10992"/>
                  </a:cubicBezTo>
                  <a:cubicBezTo>
                    <a:pt x="5101" y="11013"/>
                    <a:pt x="5046" y="11024"/>
                    <a:pt x="4992" y="11024"/>
                  </a:cubicBezTo>
                  <a:cubicBezTo>
                    <a:pt x="4920" y="11024"/>
                    <a:pt x="4849" y="11006"/>
                    <a:pt x="4788" y="10972"/>
                  </a:cubicBezTo>
                  <a:cubicBezTo>
                    <a:pt x="4542" y="10845"/>
                    <a:pt x="4306" y="10520"/>
                    <a:pt x="4207" y="10166"/>
                  </a:cubicBezTo>
                  <a:cubicBezTo>
                    <a:pt x="4119" y="9861"/>
                    <a:pt x="4070" y="9546"/>
                    <a:pt x="4070" y="9232"/>
                  </a:cubicBezTo>
                  <a:close/>
                  <a:moveTo>
                    <a:pt x="12173" y="0"/>
                  </a:moveTo>
                  <a:cubicBezTo>
                    <a:pt x="11930" y="0"/>
                    <a:pt x="11681" y="35"/>
                    <a:pt x="11436" y="105"/>
                  </a:cubicBezTo>
                  <a:cubicBezTo>
                    <a:pt x="10807" y="292"/>
                    <a:pt x="10197" y="685"/>
                    <a:pt x="9597" y="1305"/>
                  </a:cubicBezTo>
                  <a:cubicBezTo>
                    <a:pt x="8682" y="2239"/>
                    <a:pt x="7955" y="3645"/>
                    <a:pt x="7945" y="5062"/>
                  </a:cubicBezTo>
                  <a:lnTo>
                    <a:pt x="7905" y="5062"/>
                  </a:lnTo>
                  <a:cubicBezTo>
                    <a:pt x="7887" y="5061"/>
                    <a:pt x="7868" y="5061"/>
                    <a:pt x="7850" y="5061"/>
                  </a:cubicBezTo>
                  <a:cubicBezTo>
                    <a:pt x="5701" y="5061"/>
                    <a:pt x="3921" y="6752"/>
                    <a:pt x="3814" y="8907"/>
                  </a:cubicBezTo>
                  <a:cubicBezTo>
                    <a:pt x="3637" y="8877"/>
                    <a:pt x="3462" y="8863"/>
                    <a:pt x="3290" y="8863"/>
                  </a:cubicBezTo>
                  <a:cubicBezTo>
                    <a:pt x="1474" y="8863"/>
                    <a:pt x="1" y="10462"/>
                    <a:pt x="234" y="12339"/>
                  </a:cubicBezTo>
                  <a:lnTo>
                    <a:pt x="500" y="12300"/>
                  </a:lnTo>
                  <a:cubicBezTo>
                    <a:pt x="286" y="10592"/>
                    <a:pt x="1635" y="9133"/>
                    <a:pt x="3277" y="9133"/>
                  </a:cubicBezTo>
                  <a:cubicBezTo>
                    <a:pt x="3450" y="9133"/>
                    <a:pt x="3626" y="9149"/>
                    <a:pt x="3804" y="9182"/>
                  </a:cubicBezTo>
                  <a:cubicBezTo>
                    <a:pt x="3804" y="9537"/>
                    <a:pt x="3853" y="9891"/>
                    <a:pt x="3952" y="10235"/>
                  </a:cubicBezTo>
                  <a:cubicBezTo>
                    <a:pt x="4040" y="10559"/>
                    <a:pt x="4286" y="11012"/>
                    <a:pt x="4670" y="11208"/>
                  </a:cubicBezTo>
                  <a:cubicBezTo>
                    <a:pt x="4777" y="11259"/>
                    <a:pt x="4890" y="11287"/>
                    <a:pt x="5005" y="11287"/>
                  </a:cubicBezTo>
                  <a:cubicBezTo>
                    <a:pt x="5090" y="11287"/>
                    <a:pt x="5176" y="11272"/>
                    <a:pt x="5260" y="11238"/>
                  </a:cubicBezTo>
                  <a:cubicBezTo>
                    <a:pt x="5673" y="11081"/>
                    <a:pt x="5811" y="10579"/>
                    <a:pt x="5702" y="10205"/>
                  </a:cubicBezTo>
                  <a:cubicBezTo>
                    <a:pt x="5614" y="9881"/>
                    <a:pt x="5378" y="9596"/>
                    <a:pt x="4994" y="9350"/>
                  </a:cubicBezTo>
                  <a:cubicBezTo>
                    <a:pt x="4709" y="9173"/>
                    <a:pt x="4404" y="9035"/>
                    <a:pt x="4080" y="8956"/>
                  </a:cubicBezTo>
                  <a:cubicBezTo>
                    <a:pt x="4157" y="6927"/>
                    <a:pt x="5829" y="5326"/>
                    <a:pt x="7845" y="5326"/>
                  </a:cubicBezTo>
                  <a:cubicBezTo>
                    <a:pt x="7882" y="5326"/>
                    <a:pt x="7918" y="5326"/>
                    <a:pt x="7955" y="5327"/>
                  </a:cubicBezTo>
                  <a:cubicBezTo>
                    <a:pt x="7984" y="5740"/>
                    <a:pt x="8073" y="6144"/>
                    <a:pt x="8230" y="6527"/>
                  </a:cubicBezTo>
                  <a:cubicBezTo>
                    <a:pt x="8410" y="6972"/>
                    <a:pt x="8772" y="7444"/>
                    <a:pt x="9263" y="7444"/>
                  </a:cubicBezTo>
                  <a:cubicBezTo>
                    <a:pt x="9282" y="7444"/>
                    <a:pt x="9302" y="7443"/>
                    <a:pt x="9322" y="7442"/>
                  </a:cubicBezTo>
                  <a:cubicBezTo>
                    <a:pt x="9597" y="7422"/>
                    <a:pt x="9833" y="7265"/>
                    <a:pt x="9961" y="7029"/>
                  </a:cubicBezTo>
                  <a:cubicBezTo>
                    <a:pt x="10148" y="6714"/>
                    <a:pt x="10158" y="6330"/>
                    <a:pt x="10010" y="6006"/>
                  </a:cubicBezTo>
                  <a:cubicBezTo>
                    <a:pt x="9705" y="5396"/>
                    <a:pt x="8987" y="5190"/>
                    <a:pt x="8584" y="5121"/>
                  </a:cubicBezTo>
                  <a:cubicBezTo>
                    <a:pt x="8466" y="5101"/>
                    <a:pt x="8338" y="5081"/>
                    <a:pt x="8220" y="5072"/>
                  </a:cubicBezTo>
                  <a:cubicBezTo>
                    <a:pt x="8220" y="3724"/>
                    <a:pt x="8918" y="2387"/>
                    <a:pt x="9794" y="1492"/>
                  </a:cubicBezTo>
                  <a:cubicBezTo>
                    <a:pt x="10364" y="902"/>
                    <a:pt x="10925" y="528"/>
                    <a:pt x="11515" y="361"/>
                  </a:cubicBezTo>
                  <a:cubicBezTo>
                    <a:pt x="11736" y="298"/>
                    <a:pt x="11962" y="268"/>
                    <a:pt x="12182" y="268"/>
                  </a:cubicBezTo>
                  <a:cubicBezTo>
                    <a:pt x="12655" y="268"/>
                    <a:pt x="13103" y="410"/>
                    <a:pt x="13433" y="685"/>
                  </a:cubicBezTo>
                  <a:lnTo>
                    <a:pt x="13600" y="479"/>
                  </a:lnTo>
                  <a:cubicBezTo>
                    <a:pt x="13221" y="167"/>
                    <a:pt x="12711" y="0"/>
                    <a:pt x="121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141;p32"/>
            <p:cNvSpPr/>
            <p:nvPr/>
          </p:nvSpPr>
          <p:spPr>
            <a:xfrm>
              <a:off x="-2335319" y="3672199"/>
              <a:ext cx="1788108" cy="1024412"/>
            </a:xfrm>
            <a:custGeom>
              <a:avLst/>
              <a:gdLst/>
              <a:ahLst/>
              <a:cxnLst/>
              <a:rect l="l" t="t" r="r" b="b"/>
              <a:pathLst>
                <a:path w="44189" h="25316" extrusionOk="0">
                  <a:moveTo>
                    <a:pt x="38346" y="0"/>
                  </a:moveTo>
                  <a:lnTo>
                    <a:pt x="9255" y="4200"/>
                  </a:lnTo>
                  <a:lnTo>
                    <a:pt x="9865" y="8340"/>
                  </a:lnTo>
                  <a:lnTo>
                    <a:pt x="2371" y="9196"/>
                  </a:lnTo>
                  <a:cubicBezTo>
                    <a:pt x="2371" y="9196"/>
                    <a:pt x="2616" y="12904"/>
                    <a:pt x="0" y="13631"/>
                  </a:cubicBezTo>
                  <a:lnTo>
                    <a:pt x="2312" y="22886"/>
                  </a:lnTo>
                  <a:cubicBezTo>
                    <a:pt x="2312" y="22886"/>
                    <a:pt x="2671" y="22799"/>
                    <a:pt x="3191" y="22799"/>
                  </a:cubicBezTo>
                  <a:cubicBezTo>
                    <a:pt x="4245" y="22799"/>
                    <a:pt x="5961" y="23156"/>
                    <a:pt x="6698" y="25315"/>
                  </a:cubicBezTo>
                  <a:lnTo>
                    <a:pt x="35966" y="20880"/>
                  </a:lnTo>
                  <a:cubicBezTo>
                    <a:pt x="35966" y="20880"/>
                    <a:pt x="35661" y="17713"/>
                    <a:pt x="38887" y="16985"/>
                  </a:cubicBezTo>
                  <a:lnTo>
                    <a:pt x="38641" y="15343"/>
                  </a:lnTo>
                  <a:lnTo>
                    <a:pt x="41936" y="14428"/>
                  </a:lnTo>
                  <a:cubicBezTo>
                    <a:pt x="41936" y="14428"/>
                    <a:pt x="41326" y="11015"/>
                    <a:pt x="44188" y="10288"/>
                  </a:cubicBezTo>
                  <a:lnTo>
                    <a:pt x="42605" y="1948"/>
                  </a:lnTo>
                  <a:cubicBezTo>
                    <a:pt x="42605" y="1948"/>
                    <a:pt x="42222" y="2024"/>
                    <a:pt x="41680" y="2024"/>
                  </a:cubicBezTo>
                  <a:cubicBezTo>
                    <a:pt x="40620" y="2024"/>
                    <a:pt x="38952" y="1731"/>
                    <a:pt x="38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142;p32"/>
            <p:cNvSpPr/>
            <p:nvPr/>
          </p:nvSpPr>
          <p:spPr>
            <a:xfrm>
              <a:off x="-1960848" y="3842115"/>
              <a:ext cx="934094" cy="167606"/>
            </a:xfrm>
            <a:custGeom>
              <a:avLst/>
              <a:gdLst/>
              <a:ahLst/>
              <a:cxnLst/>
              <a:rect l="l" t="t" r="r" b="b"/>
              <a:pathLst>
                <a:path w="23084" h="4142" extrusionOk="0">
                  <a:moveTo>
                    <a:pt x="1" y="1"/>
                  </a:moveTo>
                  <a:lnTo>
                    <a:pt x="611" y="4141"/>
                  </a:lnTo>
                  <a:lnTo>
                    <a:pt x="23083" y="8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143;p32"/>
            <p:cNvSpPr/>
            <p:nvPr/>
          </p:nvSpPr>
          <p:spPr>
            <a:xfrm>
              <a:off x="-1030779" y="3875904"/>
              <a:ext cx="274272" cy="488413"/>
            </a:xfrm>
            <a:custGeom>
              <a:avLst/>
              <a:gdLst/>
              <a:ahLst/>
              <a:cxnLst/>
              <a:rect l="l" t="t" r="r" b="b"/>
              <a:pathLst>
                <a:path w="6778" h="12070" extrusionOk="0">
                  <a:moveTo>
                    <a:pt x="130" y="0"/>
                  </a:moveTo>
                  <a:cubicBezTo>
                    <a:pt x="123" y="0"/>
                    <a:pt x="116" y="1"/>
                    <a:pt x="109" y="2"/>
                  </a:cubicBezTo>
                  <a:cubicBezTo>
                    <a:pt x="50" y="22"/>
                    <a:pt x="1" y="81"/>
                    <a:pt x="21" y="140"/>
                  </a:cubicBezTo>
                  <a:cubicBezTo>
                    <a:pt x="188" y="867"/>
                    <a:pt x="620" y="1507"/>
                    <a:pt x="1240" y="1929"/>
                  </a:cubicBezTo>
                  <a:cubicBezTo>
                    <a:pt x="1772" y="2289"/>
                    <a:pt x="2426" y="2469"/>
                    <a:pt x="3191" y="2469"/>
                  </a:cubicBezTo>
                  <a:cubicBezTo>
                    <a:pt x="3514" y="2469"/>
                    <a:pt x="3857" y="2436"/>
                    <a:pt x="4220" y="2372"/>
                  </a:cubicBezTo>
                  <a:lnTo>
                    <a:pt x="6531" y="11981"/>
                  </a:lnTo>
                  <a:cubicBezTo>
                    <a:pt x="6541" y="12030"/>
                    <a:pt x="6590" y="12069"/>
                    <a:pt x="6649" y="12069"/>
                  </a:cubicBezTo>
                  <a:cubicBezTo>
                    <a:pt x="6659" y="12069"/>
                    <a:pt x="6669" y="12059"/>
                    <a:pt x="6679" y="12059"/>
                  </a:cubicBezTo>
                  <a:cubicBezTo>
                    <a:pt x="6738" y="12040"/>
                    <a:pt x="6777" y="11981"/>
                    <a:pt x="6767" y="11912"/>
                  </a:cubicBezTo>
                  <a:lnTo>
                    <a:pt x="4427" y="2205"/>
                  </a:lnTo>
                  <a:cubicBezTo>
                    <a:pt x="4409" y="2152"/>
                    <a:pt x="4360" y="2115"/>
                    <a:pt x="4307" y="2115"/>
                  </a:cubicBezTo>
                  <a:cubicBezTo>
                    <a:pt x="4301" y="2115"/>
                    <a:pt x="4295" y="2115"/>
                    <a:pt x="4289" y="2116"/>
                  </a:cubicBezTo>
                  <a:cubicBezTo>
                    <a:pt x="3900" y="2193"/>
                    <a:pt x="3533" y="2231"/>
                    <a:pt x="3191" y="2231"/>
                  </a:cubicBezTo>
                  <a:cubicBezTo>
                    <a:pt x="2477" y="2231"/>
                    <a:pt x="1866" y="2065"/>
                    <a:pt x="1368" y="1733"/>
                  </a:cubicBezTo>
                  <a:cubicBezTo>
                    <a:pt x="807" y="1339"/>
                    <a:pt x="414" y="759"/>
                    <a:pt x="247" y="100"/>
                  </a:cubicBezTo>
                  <a:cubicBezTo>
                    <a:pt x="238" y="38"/>
                    <a:pt x="189" y="0"/>
                    <a:pt x="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144;p32"/>
            <p:cNvSpPr/>
            <p:nvPr/>
          </p:nvSpPr>
          <p:spPr>
            <a:xfrm>
              <a:off x="-819021" y="3790804"/>
              <a:ext cx="139321" cy="332744"/>
            </a:xfrm>
            <a:custGeom>
              <a:avLst/>
              <a:gdLst/>
              <a:ahLst/>
              <a:cxnLst/>
              <a:rect l="l" t="t" r="r" b="b"/>
              <a:pathLst>
                <a:path w="3443" h="8223" extrusionOk="0">
                  <a:moveTo>
                    <a:pt x="1800" y="0"/>
                  </a:moveTo>
                  <a:lnTo>
                    <a:pt x="0" y="246"/>
                  </a:lnTo>
                  <a:lnTo>
                    <a:pt x="1711" y="8222"/>
                  </a:lnTo>
                  <a:lnTo>
                    <a:pt x="3442" y="7976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145;p32"/>
            <p:cNvSpPr/>
            <p:nvPr/>
          </p:nvSpPr>
          <p:spPr>
            <a:xfrm>
              <a:off x="-1088079" y="4035542"/>
              <a:ext cx="139321" cy="332339"/>
            </a:xfrm>
            <a:custGeom>
              <a:avLst/>
              <a:gdLst/>
              <a:ahLst/>
              <a:cxnLst/>
              <a:rect l="l" t="t" r="r" b="b"/>
              <a:pathLst>
                <a:path w="3443" h="8213" extrusionOk="0">
                  <a:moveTo>
                    <a:pt x="1800" y="1"/>
                  </a:moveTo>
                  <a:lnTo>
                    <a:pt x="1" y="246"/>
                  </a:lnTo>
                  <a:lnTo>
                    <a:pt x="1712" y="8213"/>
                  </a:lnTo>
                  <a:lnTo>
                    <a:pt x="3443" y="7977"/>
                  </a:lnTo>
                  <a:lnTo>
                    <a:pt x="18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146;p32"/>
            <p:cNvSpPr/>
            <p:nvPr/>
          </p:nvSpPr>
          <p:spPr>
            <a:xfrm>
              <a:off x="-1992249" y="4238357"/>
              <a:ext cx="125765" cy="156721"/>
            </a:xfrm>
            <a:custGeom>
              <a:avLst/>
              <a:gdLst/>
              <a:ahLst/>
              <a:cxnLst/>
              <a:rect l="l" t="t" r="r" b="b"/>
              <a:pathLst>
                <a:path w="3108" h="3873" extrusionOk="0">
                  <a:moveTo>
                    <a:pt x="1738" y="0"/>
                  </a:moveTo>
                  <a:cubicBezTo>
                    <a:pt x="1677" y="0"/>
                    <a:pt x="1616" y="5"/>
                    <a:pt x="1554" y="14"/>
                  </a:cubicBezTo>
                  <a:cubicBezTo>
                    <a:pt x="374" y="171"/>
                    <a:pt x="0" y="1293"/>
                    <a:pt x="128" y="2227"/>
                  </a:cubicBezTo>
                  <a:cubicBezTo>
                    <a:pt x="245" y="3070"/>
                    <a:pt x="623" y="3873"/>
                    <a:pt x="1674" y="3873"/>
                  </a:cubicBezTo>
                  <a:cubicBezTo>
                    <a:pt x="1775" y="3873"/>
                    <a:pt x="1883" y="3865"/>
                    <a:pt x="1996" y="3850"/>
                  </a:cubicBezTo>
                  <a:cubicBezTo>
                    <a:pt x="2616" y="3761"/>
                    <a:pt x="2950" y="3378"/>
                    <a:pt x="3108" y="2778"/>
                  </a:cubicBezTo>
                  <a:lnTo>
                    <a:pt x="2980" y="2738"/>
                  </a:lnTo>
                  <a:cubicBezTo>
                    <a:pt x="2862" y="3181"/>
                    <a:pt x="2557" y="3584"/>
                    <a:pt x="2036" y="3653"/>
                  </a:cubicBezTo>
                  <a:cubicBezTo>
                    <a:pt x="1997" y="3658"/>
                    <a:pt x="1960" y="3661"/>
                    <a:pt x="1923" y="3661"/>
                  </a:cubicBezTo>
                  <a:cubicBezTo>
                    <a:pt x="1293" y="3661"/>
                    <a:pt x="918" y="2887"/>
                    <a:pt x="806" y="2060"/>
                  </a:cubicBezTo>
                  <a:cubicBezTo>
                    <a:pt x="659" y="988"/>
                    <a:pt x="1013" y="240"/>
                    <a:pt x="1623" y="152"/>
                  </a:cubicBezTo>
                  <a:cubicBezTo>
                    <a:pt x="1671" y="145"/>
                    <a:pt x="1717" y="142"/>
                    <a:pt x="1760" y="142"/>
                  </a:cubicBezTo>
                  <a:cubicBezTo>
                    <a:pt x="2048" y="142"/>
                    <a:pt x="2238" y="268"/>
                    <a:pt x="2272" y="319"/>
                  </a:cubicBezTo>
                  <a:lnTo>
                    <a:pt x="2272" y="329"/>
                  </a:lnTo>
                  <a:lnTo>
                    <a:pt x="2233" y="329"/>
                  </a:lnTo>
                  <a:cubicBezTo>
                    <a:pt x="2036" y="358"/>
                    <a:pt x="1918" y="535"/>
                    <a:pt x="1947" y="722"/>
                  </a:cubicBezTo>
                  <a:cubicBezTo>
                    <a:pt x="1965" y="901"/>
                    <a:pt x="2121" y="1031"/>
                    <a:pt x="2297" y="1031"/>
                  </a:cubicBezTo>
                  <a:cubicBezTo>
                    <a:pt x="2315" y="1031"/>
                    <a:pt x="2333" y="1030"/>
                    <a:pt x="2351" y="1027"/>
                  </a:cubicBezTo>
                  <a:cubicBezTo>
                    <a:pt x="2557" y="998"/>
                    <a:pt x="2695" y="811"/>
                    <a:pt x="2655" y="614"/>
                  </a:cubicBezTo>
                  <a:cubicBezTo>
                    <a:pt x="2612" y="250"/>
                    <a:pt x="2194" y="0"/>
                    <a:pt x="17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147;p32"/>
            <p:cNvSpPr/>
            <p:nvPr/>
          </p:nvSpPr>
          <p:spPr>
            <a:xfrm>
              <a:off x="-1861342" y="4224963"/>
              <a:ext cx="78462" cy="156074"/>
            </a:xfrm>
            <a:custGeom>
              <a:avLst/>
              <a:gdLst/>
              <a:ahLst/>
              <a:cxnLst/>
              <a:rect l="l" t="t" r="r" b="b"/>
              <a:pathLst>
                <a:path w="1939" h="3857" extrusionOk="0">
                  <a:moveTo>
                    <a:pt x="1446" y="1"/>
                  </a:moveTo>
                  <a:lnTo>
                    <a:pt x="1" y="198"/>
                  </a:lnTo>
                  <a:lnTo>
                    <a:pt x="20" y="316"/>
                  </a:lnTo>
                  <a:lnTo>
                    <a:pt x="414" y="286"/>
                  </a:lnTo>
                  <a:lnTo>
                    <a:pt x="876" y="3659"/>
                  </a:lnTo>
                  <a:lnTo>
                    <a:pt x="483" y="3738"/>
                  </a:lnTo>
                  <a:lnTo>
                    <a:pt x="502" y="3856"/>
                  </a:lnTo>
                  <a:lnTo>
                    <a:pt x="1938" y="3659"/>
                  </a:lnTo>
                  <a:lnTo>
                    <a:pt x="1928" y="3541"/>
                  </a:lnTo>
                  <a:lnTo>
                    <a:pt x="1525" y="3571"/>
                  </a:lnTo>
                  <a:lnTo>
                    <a:pt x="1063" y="207"/>
                  </a:lnTo>
                  <a:lnTo>
                    <a:pt x="1456" y="12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148;p32"/>
            <p:cNvSpPr/>
            <p:nvPr/>
          </p:nvSpPr>
          <p:spPr>
            <a:xfrm>
              <a:off x="-1777780" y="4203880"/>
              <a:ext cx="137743" cy="165987"/>
            </a:xfrm>
            <a:custGeom>
              <a:avLst/>
              <a:gdLst/>
              <a:ahLst/>
              <a:cxnLst/>
              <a:rect l="l" t="t" r="r" b="b"/>
              <a:pathLst>
                <a:path w="3404" h="4102" extrusionOk="0">
                  <a:moveTo>
                    <a:pt x="3256" y="1"/>
                  </a:moveTo>
                  <a:lnTo>
                    <a:pt x="2312" y="138"/>
                  </a:lnTo>
                  <a:lnTo>
                    <a:pt x="2332" y="247"/>
                  </a:lnTo>
                  <a:lnTo>
                    <a:pt x="2725" y="217"/>
                  </a:lnTo>
                  <a:lnTo>
                    <a:pt x="3109" y="2735"/>
                  </a:lnTo>
                  <a:lnTo>
                    <a:pt x="552" y="374"/>
                  </a:lnTo>
                  <a:lnTo>
                    <a:pt x="1" y="453"/>
                  </a:lnTo>
                  <a:lnTo>
                    <a:pt x="21" y="571"/>
                  </a:lnTo>
                  <a:lnTo>
                    <a:pt x="414" y="542"/>
                  </a:lnTo>
                  <a:lnTo>
                    <a:pt x="906" y="3905"/>
                  </a:lnTo>
                  <a:lnTo>
                    <a:pt x="512" y="3984"/>
                  </a:lnTo>
                  <a:lnTo>
                    <a:pt x="532" y="4102"/>
                  </a:lnTo>
                  <a:lnTo>
                    <a:pt x="1476" y="3964"/>
                  </a:lnTo>
                  <a:lnTo>
                    <a:pt x="1457" y="3856"/>
                  </a:lnTo>
                  <a:lnTo>
                    <a:pt x="1063" y="3885"/>
                  </a:lnTo>
                  <a:lnTo>
                    <a:pt x="689" y="1407"/>
                  </a:lnTo>
                  <a:lnTo>
                    <a:pt x="3246" y="3777"/>
                  </a:lnTo>
                  <a:lnTo>
                    <a:pt x="3404" y="3758"/>
                  </a:lnTo>
                  <a:lnTo>
                    <a:pt x="2883" y="197"/>
                  </a:lnTo>
                  <a:lnTo>
                    <a:pt x="3276" y="119"/>
                  </a:lnTo>
                  <a:lnTo>
                    <a:pt x="3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149;p32"/>
            <p:cNvSpPr/>
            <p:nvPr/>
          </p:nvSpPr>
          <p:spPr>
            <a:xfrm>
              <a:off x="-1620165" y="4186359"/>
              <a:ext cx="126210" cy="161617"/>
            </a:xfrm>
            <a:custGeom>
              <a:avLst/>
              <a:gdLst/>
              <a:ahLst/>
              <a:cxnLst/>
              <a:rect l="l" t="t" r="r" b="b"/>
              <a:pathLst>
                <a:path w="3119" h="3994" extrusionOk="0">
                  <a:moveTo>
                    <a:pt x="2518" y="1"/>
                  </a:moveTo>
                  <a:lnTo>
                    <a:pt x="1" y="345"/>
                  </a:lnTo>
                  <a:lnTo>
                    <a:pt x="20" y="463"/>
                  </a:lnTo>
                  <a:lnTo>
                    <a:pt x="414" y="434"/>
                  </a:lnTo>
                  <a:lnTo>
                    <a:pt x="866" y="3797"/>
                  </a:lnTo>
                  <a:lnTo>
                    <a:pt x="482" y="3886"/>
                  </a:lnTo>
                  <a:lnTo>
                    <a:pt x="492" y="3994"/>
                  </a:lnTo>
                  <a:lnTo>
                    <a:pt x="3118" y="3640"/>
                  </a:lnTo>
                  <a:lnTo>
                    <a:pt x="3000" y="2587"/>
                  </a:lnTo>
                  <a:lnTo>
                    <a:pt x="2892" y="2607"/>
                  </a:lnTo>
                  <a:cubicBezTo>
                    <a:pt x="2862" y="3207"/>
                    <a:pt x="2784" y="3541"/>
                    <a:pt x="2174" y="3620"/>
                  </a:cubicBezTo>
                  <a:cubicBezTo>
                    <a:pt x="1987" y="3650"/>
                    <a:pt x="1722" y="3679"/>
                    <a:pt x="1525" y="3689"/>
                  </a:cubicBezTo>
                  <a:lnTo>
                    <a:pt x="1299" y="2047"/>
                  </a:lnTo>
                  <a:cubicBezTo>
                    <a:pt x="1377" y="2027"/>
                    <a:pt x="1535" y="2007"/>
                    <a:pt x="1574" y="1997"/>
                  </a:cubicBezTo>
                  <a:cubicBezTo>
                    <a:pt x="1619" y="1991"/>
                    <a:pt x="1661" y="1988"/>
                    <a:pt x="1701" y="1988"/>
                  </a:cubicBezTo>
                  <a:cubicBezTo>
                    <a:pt x="1963" y="1988"/>
                    <a:pt x="2103" y="2138"/>
                    <a:pt x="2154" y="2548"/>
                  </a:cubicBezTo>
                  <a:lnTo>
                    <a:pt x="2302" y="2528"/>
                  </a:lnTo>
                  <a:lnTo>
                    <a:pt x="2105" y="1161"/>
                  </a:lnTo>
                  <a:lnTo>
                    <a:pt x="1968" y="1181"/>
                  </a:lnTo>
                  <a:cubicBezTo>
                    <a:pt x="2036" y="1653"/>
                    <a:pt x="1899" y="1811"/>
                    <a:pt x="1554" y="1860"/>
                  </a:cubicBezTo>
                  <a:cubicBezTo>
                    <a:pt x="1486" y="1870"/>
                    <a:pt x="1348" y="1889"/>
                    <a:pt x="1279" y="1889"/>
                  </a:cubicBezTo>
                  <a:lnTo>
                    <a:pt x="1073" y="375"/>
                  </a:lnTo>
                  <a:cubicBezTo>
                    <a:pt x="1269" y="325"/>
                    <a:pt x="1456" y="296"/>
                    <a:pt x="1613" y="266"/>
                  </a:cubicBezTo>
                  <a:cubicBezTo>
                    <a:pt x="1671" y="259"/>
                    <a:pt x="1724" y="256"/>
                    <a:pt x="1774" y="256"/>
                  </a:cubicBezTo>
                  <a:cubicBezTo>
                    <a:pt x="2260" y="256"/>
                    <a:pt x="2435" y="590"/>
                    <a:pt x="2577" y="1053"/>
                  </a:cubicBezTo>
                  <a:lnTo>
                    <a:pt x="2685" y="1043"/>
                  </a:lnTo>
                  <a:lnTo>
                    <a:pt x="251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150;p32"/>
            <p:cNvSpPr/>
            <p:nvPr/>
          </p:nvSpPr>
          <p:spPr>
            <a:xfrm>
              <a:off x="-1484038" y="4158923"/>
              <a:ext cx="190631" cy="170358"/>
            </a:xfrm>
            <a:custGeom>
              <a:avLst/>
              <a:gdLst/>
              <a:ahLst/>
              <a:cxnLst/>
              <a:rect l="l" t="t" r="r" b="b"/>
              <a:pathLst>
                <a:path w="4711" h="4210" extrusionOk="0">
                  <a:moveTo>
                    <a:pt x="4209" y="0"/>
                  </a:moveTo>
                  <a:lnTo>
                    <a:pt x="3167" y="138"/>
                  </a:lnTo>
                  <a:lnTo>
                    <a:pt x="2537" y="3000"/>
                  </a:lnTo>
                  <a:lnTo>
                    <a:pt x="1092" y="413"/>
                  </a:lnTo>
                  <a:lnTo>
                    <a:pt x="0" y="571"/>
                  </a:lnTo>
                  <a:lnTo>
                    <a:pt x="20" y="679"/>
                  </a:lnTo>
                  <a:lnTo>
                    <a:pt x="413" y="649"/>
                  </a:lnTo>
                  <a:lnTo>
                    <a:pt x="875" y="4013"/>
                  </a:lnTo>
                  <a:lnTo>
                    <a:pt x="492" y="4092"/>
                  </a:lnTo>
                  <a:lnTo>
                    <a:pt x="502" y="4210"/>
                  </a:lnTo>
                  <a:lnTo>
                    <a:pt x="1436" y="4092"/>
                  </a:lnTo>
                  <a:lnTo>
                    <a:pt x="1416" y="3974"/>
                  </a:lnTo>
                  <a:lnTo>
                    <a:pt x="1023" y="4003"/>
                  </a:lnTo>
                  <a:lnTo>
                    <a:pt x="541" y="758"/>
                  </a:lnTo>
                  <a:lnTo>
                    <a:pt x="2360" y="4013"/>
                  </a:lnTo>
                  <a:lnTo>
                    <a:pt x="2459" y="4003"/>
                  </a:lnTo>
                  <a:lnTo>
                    <a:pt x="3216" y="512"/>
                  </a:lnTo>
                  <a:lnTo>
                    <a:pt x="3639" y="3639"/>
                  </a:lnTo>
                  <a:lnTo>
                    <a:pt x="3255" y="3718"/>
                  </a:lnTo>
                  <a:lnTo>
                    <a:pt x="3265" y="3836"/>
                  </a:lnTo>
                  <a:lnTo>
                    <a:pt x="4711" y="3639"/>
                  </a:lnTo>
                  <a:lnTo>
                    <a:pt x="4691" y="3521"/>
                  </a:lnTo>
                  <a:lnTo>
                    <a:pt x="4298" y="3551"/>
                  </a:lnTo>
                  <a:lnTo>
                    <a:pt x="3836" y="187"/>
                  </a:lnTo>
                  <a:lnTo>
                    <a:pt x="4229" y="109"/>
                  </a:lnTo>
                  <a:lnTo>
                    <a:pt x="42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151;p32"/>
            <p:cNvSpPr/>
            <p:nvPr/>
          </p:nvSpPr>
          <p:spPr>
            <a:xfrm>
              <a:off x="-1276326" y="4142615"/>
              <a:ext cx="130985" cy="161213"/>
            </a:xfrm>
            <a:custGeom>
              <a:avLst/>
              <a:gdLst/>
              <a:ahLst/>
              <a:cxnLst/>
              <a:rect l="l" t="t" r="r" b="b"/>
              <a:pathLst>
                <a:path w="3237" h="3984" extrusionOk="0">
                  <a:moveTo>
                    <a:pt x="965" y="1003"/>
                  </a:moveTo>
                  <a:lnTo>
                    <a:pt x="1683" y="2498"/>
                  </a:lnTo>
                  <a:lnTo>
                    <a:pt x="650" y="2665"/>
                  </a:lnTo>
                  <a:lnTo>
                    <a:pt x="955" y="1003"/>
                  </a:lnTo>
                  <a:close/>
                  <a:moveTo>
                    <a:pt x="1132" y="0"/>
                  </a:moveTo>
                  <a:lnTo>
                    <a:pt x="1014" y="20"/>
                  </a:lnTo>
                  <a:lnTo>
                    <a:pt x="306" y="3796"/>
                  </a:lnTo>
                  <a:lnTo>
                    <a:pt x="1" y="3865"/>
                  </a:lnTo>
                  <a:lnTo>
                    <a:pt x="11" y="3983"/>
                  </a:lnTo>
                  <a:lnTo>
                    <a:pt x="817" y="3875"/>
                  </a:lnTo>
                  <a:lnTo>
                    <a:pt x="797" y="3757"/>
                  </a:lnTo>
                  <a:lnTo>
                    <a:pt x="453" y="3777"/>
                  </a:lnTo>
                  <a:lnTo>
                    <a:pt x="620" y="2823"/>
                  </a:lnTo>
                  <a:lnTo>
                    <a:pt x="1771" y="2665"/>
                  </a:lnTo>
                  <a:lnTo>
                    <a:pt x="2194" y="3541"/>
                  </a:lnTo>
                  <a:lnTo>
                    <a:pt x="1850" y="3609"/>
                  </a:lnTo>
                  <a:lnTo>
                    <a:pt x="1869" y="3727"/>
                  </a:lnTo>
                  <a:lnTo>
                    <a:pt x="3236" y="3541"/>
                  </a:lnTo>
                  <a:lnTo>
                    <a:pt x="3217" y="3423"/>
                  </a:lnTo>
                  <a:lnTo>
                    <a:pt x="2882" y="3442"/>
                  </a:lnTo>
                  <a:lnTo>
                    <a:pt x="1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52;p32"/>
            <p:cNvSpPr/>
            <p:nvPr/>
          </p:nvSpPr>
          <p:spPr>
            <a:xfrm>
              <a:off x="-1983104" y="4361900"/>
              <a:ext cx="891484" cy="214141"/>
            </a:xfrm>
            <a:custGeom>
              <a:avLst/>
              <a:gdLst/>
              <a:ahLst/>
              <a:cxnLst/>
              <a:rect l="l" t="t" r="r" b="b"/>
              <a:pathLst>
                <a:path w="22031" h="5292" extrusionOk="0">
                  <a:moveTo>
                    <a:pt x="21499" y="128"/>
                  </a:moveTo>
                  <a:lnTo>
                    <a:pt x="21902" y="1839"/>
                  </a:lnTo>
                  <a:lnTo>
                    <a:pt x="413" y="5163"/>
                  </a:lnTo>
                  <a:lnTo>
                    <a:pt x="128" y="3452"/>
                  </a:lnTo>
                  <a:lnTo>
                    <a:pt x="21499" y="128"/>
                  </a:lnTo>
                  <a:close/>
                  <a:moveTo>
                    <a:pt x="21538" y="0"/>
                  </a:moveTo>
                  <a:lnTo>
                    <a:pt x="49" y="3354"/>
                  </a:lnTo>
                  <a:cubicBezTo>
                    <a:pt x="40" y="3354"/>
                    <a:pt x="20" y="3364"/>
                    <a:pt x="10" y="3373"/>
                  </a:cubicBezTo>
                  <a:cubicBezTo>
                    <a:pt x="0" y="3383"/>
                    <a:pt x="0" y="3403"/>
                    <a:pt x="0" y="3423"/>
                  </a:cubicBezTo>
                  <a:lnTo>
                    <a:pt x="305" y="5242"/>
                  </a:lnTo>
                  <a:cubicBezTo>
                    <a:pt x="315" y="5271"/>
                    <a:pt x="335" y="5291"/>
                    <a:pt x="364" y="5291"/>
                  </a:cubicBezTo>
                  <a:lnTo>
                    <a:pt x="374" y="5291"/>
                  </a:lnTo>
                  <a:lnTo>
                    <a:pt x="21981" y="1947"/>
                  </a:lnTo>
                  <a:cubicBezTo>
                    <a:pt x="21991" y="1938"/>
                    <a:pt x="22011" y="1938"/>
                    <a:pt x="22020" y="1918"/>
                  </a:cubicBezTo>
                  <a:cubicBezTo>
                    <a:pt x="22030" y="1908"/>
                    <a:pt x="22030" y="1888"/>
                    <a:pt x="22030" y="1869"/>
                  </a:cubicBezTo>
                  <a:lnTo>
                    <a:pt x="21597" y="49"/>
                  </a:lnTo>
                  <a:cubicBezTo>
                    <a:pt x="21597" y="20"/>
                    <a:pt x="21568" y="0"/>
                    <a:pt x="215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53;p32"/>
            <p:cNvSpPr/>
            <p:nvPr/>
          </p:nvSpPr>
          <p:spPr>
            <a:xfrm>
              <a:off x="-2057156" y="3972941"/>
              <a:ext cx="891484" cy="213858"/>
            </a:xfrm>
            <a:custGeom>
              <a:avLst/>
              <a:gdLst/>
              <a:ahLst/>
              <a:cxnLst/>
              <a:rect l="l" t="t" r="r" b="b"/>
              <a:pathLst>
                <a:path w="22031" h="5285" extrusionOk="0">
                  <a:moveTo>
                    <a:pt x="21500" y="122"/>
                  </a:moveTo>
                  <a:lnTo>
                    <a:pt x="21903" y="1823"/>
                  </a:lnTo>
                  <a:lnTo>
                    <a:pt x="414" y="5157"/>
                  </a:lnTo>
                  <a:lnTo>
                    <a:pt x="129" y="3446"/>
                  </a:lnTo>
                  <a:lnTo>
                    <a:pt x="21500" y="122"/>
                  </a:lnTo>
                  <a:close/>
                  <a:moveTo>
                    <a:pt x="21555" y="1"/>
                  </a:moveTo>
                  <a:cubicBezTo>
                    <a:pt x="21550" y="1"/>
                    <a:pt x="21544" y="2"/>
                    <a:pt x="21539" y="4"/>
                  </a:cubicBezTo>
                  <a:lnTo>
                    <a:pt x="60" y="3338"/>
                  </a:lnTo>
                  <a:cubicBezTo>
                    <a:pt x="21" y="3347"/>
                    <a:pt x="1" y="3377"/>
                    <a:pt x="1" y="3406"/>
                  </a:cubicBezTo>
                  <a:lnTo>
                    <a:pt x="316" y="5236"/>
                  </a:lnTo>
                  <a:cubicBezTo>
                    <a:pt x="316" y="5265"/>
                    <a:pt x="335" y="5285"/>
                    <a:pt x="375" y="5285"/>
                  </a:cubicBezTo>
                  <a:lnTo>
                    <a:pt x="21982" y="1941"/>
                  </a:lnTo>
                  <a:cubicBezTo>
                    <a:pt x="22001" y="1941"/>
                    <a:pt x="22011" y="1931"/>
                    <a:pt x="22021" y="1911"/>
                  </a:cubicBezTo>
                  <a:cubicBezTo>
                    <a:pt x="22031" y="1902"/>
                    <a:pt x="22031" y="1882"/>
                    <a:pt x="22031" y="1872"/>
                  </a:cubicBezTo>
                  <a:lnTo>
                    <a:pt x="21608" y="43"/>
                  </a:lnTo>
                  <a:cubicBezTo>
                    <a:pt x="21600" y="19"/>
                    <a:pt x="21579" y="1"/>
                    <a:pt x="21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ttps://upload.wikimedia.org/wikipedia/vi/7/72/Bo_gia_2021_ap_phic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35" y="458878"/>
            <a:ext cx="2857500" cy="428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1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13" y="19290"/>
            <a:ext cx="9112191" cy="537268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45" name="Google Shape;845;p30"/>
          <p:cNvSpPr txBox="1">
            <a:spLocks noGrp="1"/>
          </p:cNvSpPr>
          <p:nvPr>
            <p:ph type="body" idx="1"/>
          </p:nvPr>
        </p:nvSpPr>
        <p:spPr>
          <a:xfrm>
            <a:off x="1511050" y="1808591"/>
            <a:ext cx="1971777" cy="496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just">
              <a:buNone/>
            </a:pPr>
            <a:endParaRPr lang="en-US" sz="1400" b="1" dirty="0" smtClean="0"/>
          </a:p>
          <a:p>
            <a:pPr marL="152400" indent="0" algn="just">
              <a:buNone/>
            </a:pPr>
            <a:endParaRPr lang="en-US" sz="1400" b="1" dirty="0"/>
          </a:p>
          <a:p>
            <a:pPr marL="152400" indent="0" algn="just">
              <a:buNone/>
            </a:pPr>
            <a:endParaRPr lang="en-US" sz="1400" b="1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100" dirty="0" smtClean="0"/>
          </a:p>
          <a:p>
            <a:pPr algn="just"/>
            <a:endParaRPr lang="en-US" sz="1100" dirty="0" smtClean="0"/>
          </a:p>
        </p:txBody>
      </p:sp>
      <p:sp>
        <p:nvSpPr>
          <p:cNvPr id="846" name="Google Shape;846;p30"/>
          <p:cNvSpPr txBox="1">
            <a:spLocks noGrp="1"/>
          </p:cNvSpPr>
          <p:nvPr>
            <p:ph type="title"/>
          </p:nvPr>
        </p:nvSpPr>
        <p:spPr>
          <a:xfrm>
            <a:off x="92167" y="-40687"/>
            <a:ext cx="3219293" cy="5179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Về tình tiết đáng chú ý: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847" name="Google Shape;847;p30"/>
          <p:cNvGrpSpPr/>
          <p:nvPr/>
        </p:nvGrpSpPr>
        <p:grpSpPr>
          <a:xfrm>
            <a:off x="9500869" y="2026810"/>
            <a:ext cx="1141484" cy="1092356"/>
            <a:chOff x="5171900" y="1164025"/>
            <a:chExt cx="2964844" cy="2815459"/>
          </a:xfrm>
        </p:grpSpPr>
        <p:sp>
          <p:nvSpPr>
            <p:cNvPr id="848" name="Google Shape;848;p30"/>
            <p:cNvSpPr/>
            <p:nvPr/>
          </p:nvSpPr>
          <p:spPr>
            <a:xfrm>
              <a:off x="5171900" y="1164025"/>
              <a:ext cx="2964844" cy="2815459"/>
            </a:xfrm>
            <a:custGeom>
              <a:avLst/>
              <a:gdLst/>
              <a:ahLst/>
              <a:cxnLst/>
              <a:rect l="l" t="t" r="r" b="b"/>
              <a:pathLst>
                <a:path w="59541" h="56541" extrusionOk="0">
                  <a:moveTo>
                    <a:pt x="33931" y="0"/>
                  </a:moveTo>
                  <a:cubicBezTo>
                    <a:pt x="32829" y="10"/>
                    <a:pt x="31738" y="305"/>
                    <a:pt x="30784" y="866"/>
                  </a:cubicBezTo>
                  <a:cubicBezTo>
                    <a:pt x="30211" y="560"/>
                    <a:pt x="29574" y="403"/>
                    <a:pt x="28934" y="403"/>
                  </a:cubicBezTo>
                  <a:cubicBezTo>
                    <a:pt x="28915" y="403"/>
                    <a:pt x="28895" y="403"/>
                    <a:pt x="28876" y="404"/>
                  </a:cubicBezTo>
                  <a:cubicBezTo>
                    <a:pt x="28355" y="404"/>
                    <a:pt x="27843" y="492"/>
                    <a:pt x="27351" y="669"/>
                  </a:cubicBezTo>
                  <a:cubicBezTo>
                    <a:pt x="27056" y="777"/>
                    <a:pt x="26781" y="915"/>
                    <a:pt x="26506" y="1072"/>
                  </a:cubicBezTo>
                  <a:cubicBezTo>
                    <a:pt x="26457" y="1043"/>
                    <a:pt x="26407" y="1023"/>
                    <a:pt x="26348" y="1003"/>
                  </a:cubicBezTo>
                  <a:cubicBezTo>
                    <a:pt x="25807" y="758"/>
                    <a:pt x="25227" y="630"/>
                    <a:pt x="24637" y="630"/>
                  </a:cubicBezTo>
                  <a:cubicBezTo>
                    <a:pt x="23368" y="630"/>
                    <a:pt x="22149" y="1171"/>
                    <a:pt x="21303" y="2125"/>
                  </a:cubicBezTo>
                  <a:cubicBezTo>
                    <a:pt x="21087" y="2370"/>
                    <a:pt x="20890" y="2646"/>
                    <a:pt x="20733" y="2941"/>
                  </a:cubicBezTo>
                  <a:cubicBezTo>
                    <a:pt x="19385" y="3669"/>
                    <a:pt x="18421" y="4937"/>
                    <a:pt x="18077" y="6422"/>
                  </a:cubicBezTo>
                  <a:cubicBezTo>
                    <a:pt x="16168" y="4676"/>
                    <a:pt x="13772" y="3823"/>
                    <a:pt x="11390" y="3823"/>
                  </a:cubicBezTo>
                  <a:cubicBezTo>
                    <a:pt x="8446" y="3823"/>
                    <a:pt x="5523" y="5124"/>
                    <a:pt x="3561" y="7652"/>
                  </a:cubicBezTo>
                  <a:cubicBezTo>
                    <a:pt x="1" y="12215"/>
                    <a:pt x="1102" y="18844"/>
                    <a:pt x="5941" y="22030"/>
                  </a:cubicBezTo>
                  <a:cubicBezTo>
                    <a:pt x="2538" y="24115"/>
                    <a:pt x="719" y="28039"/>
                    <a:pt x="1329" y="31993"/>
                  </a:cubicBezTo>
                  <a:cubicBezTo>
                    <a:pt x="1938" y="35936"/>
                    <a:pt x="4859" y="39133"/>
                    <a:pt x="8734" y="40097"/>
                  </a:cubicBezTo>
                  <a:cubicBezTo>
                    <a:pt x="9019" y="41857"/>
                    <a:pt x="9619" y="43539"/>
                    <a:pt x="10504" y="45083"/>
                  </a:cubicBezTo>
                  <a:cubicBezTo>
                    <a:pt x="11036" y="46007"/>
                    <a:pt x="11635" y="46883"/>
                    <a:pt x="12314" y="47709"/>
                  </a:cubicBezTo>
                  <a:lnTo>
                    <a:pt x="10790" y="48309"/>
                  </a:lnTo>
                  <a:cubicBezTo>
                    <a:pt x="10593" y="48387"/>
                    <a:pt x="10416" y="48505"/>
                    <a:pt x="10268" y="48653"/>
                  </a:cubicBezTo>
                  <a:cubicBezTo>
                    <a:pt x="9373" y="49538"/>
                    <a:pt x="9855" y="51062"/>
                    <a:pt x="11095" y="51279"/>
                  </a:cubicBezTo>
                  <a:cubicBezTo>
                    <a:pt x="11183" y="51288"/>
                    <a:pt x="11272" y="51298"/>
                    <a:pt x="11360" y="51298"/>
                  </a:cubicBezTo>
                  <a:lnTo>
                    <a:pt x="11517" y="51298"/>
                  </a:lnTo>
                  <a:cubicBezTo>
                    <a:pt x="11694" y="51288"/>
                    <a:pt x="12491" y="51269"/>
                    <a:pt x="15963" y="51259"/>
                  </a:cubicBezTo>
                  <a:cubicBezTo>
                    <a:pt x="17792" y="52685"/>
                    <a:pt x="19808" y="53846"/>
                    <a:pt x="21962" y="54721"/>
                  </a:cubicBezTo>
                  <a:cubicBezTo>
                    <a:pt x="24952" y="55930"/>
                    <a:pt x="27942" y="56540"/>
                    <a:pt x="30843" y="56540"/>
                  </a:cubicBezTo>
                  <a:cubicBezTo>
                    <a:pt x="32190" y="56540"/>
                    <a:pt x="33547" y="56403"/>
                    <a:pt x="34875" y="56127"/>
                  </a:cubicBezTo>
                  <a:cubicBezTo>
                    <a:pt x="35800" y="55930"/>
                    <a:pt x="36704" y="55675"/>
                    <a:pt x="37580" y="55350"/>
                  </a:cubicBezTo>
                  <a:cubicBezTo>
                    <a:pt x="38387" y="55776"/>
                    <a:pt x="39226" y="55970"/>
                    <a:pt x="40041" y="55970"/>
                  </a:cubicBezTo>
                  <a:cubicBezTo>
                    <a:pt x="42992" y="55970"/>
                    <a:pt x="45631" y="53430"/>
                    <a:pt x="45300" y="50148"/>
                  </a:cubicBezTo>
                  <a:cubicBezTo>
                    <a:pt x="46844" y="48436"/>
                    <a:pt x="48064" y="46450"/>
                    <a:pt x="48890" y="44296"/>
                  </a:cubicBezTo>
                  <a:lnTo>
                    <a:pt x="57987" y="44296"/>
                  </a:lnTo>
                  <a:cubicBezTo>
                    <a:pt x="58843" y="44296"/>
                    <a:pt x="59541" y="43598"/>
                    <a:pt x="59541" y="42752"/>
                  </a:cubicBezTo>
                  <a:lnTo>
                    <a:pt x="59541" y="7071"/>
                  </a:lnTo>
                  <a:cubicBezTo>
                    <a:pt x="59541" y="6222"/>
                    <a:pt x="58852" y="5527"/>
                    <a:pt x="58005" y="5527"/>
                  </a:cubicBezTo>
                  <a:cubicBezTo>
                    <a:pt x="57999" y="5527"/>
                    <a:pt x="57993" y="5527"/>
                    <a:pt x="57987" y="5527"/>
                  </a:cubicBezTo>
                  <a:lnTo>
                    <a:pt x="32987" y="5527"/>
                  </a:lnTo>
                  <a:cubicBezTo>
                    <a:pt x="33036" y="5173"/>
                    <a:pt x="33036" y="4810"/>
                    <a:pt x="32997" y="4455"/>
                  </a:cubicBezTo>
                  <a:cubicBezTo>
                    <a:pt x="32957" y="4170"/>
                    <a:pt x="32898" y="3875"/>
                    <a:pt x="32829" y="3600"/>
                  </a:cubicBezTo>
                  <a:cubicBezTo>
                    <a:pt x="33184" y="3442"/>
                    <a:pt x="33577" y="3364"/>
                    <a:pt x="33970" y="3364"/>
                  </a:cubicBezTo>
                  <a:cubicBezTo>
                    <a:pt x="34275" y="3364"/>
                    <a:pt x="34580" y="3423"/>
                    <a:pt x="34875" y="3541"/>
                  </a:cubicBezTo>
                  <a:cubicBezTo>
                    <a:pt x="35093" y="3637"/>
                    <a:pt x="35319" y="3682"/>
                    <a:pt x="35542" y="3682"/>
                  </a:cubicBezTo>
                  <a:cubicBezTo>
                    <a:pt x="36186" y="3682"/>
                    <a:pt x="36800" y="3304"/>
                    <a:pt x="37078" y="2675"/>
                  </a:cubicBezTo>
                  <a:cubicBezTo>
                    <a:pt x="37452" y="1830"/>
                    <a:pt x="37058" y="836"/>
                    <a:pt x="36213" y="472"/>
                  </a:cubicBezTo>
                  <a:cubicBezTo>
                    <a:pt x="35495" y="158"/>
                    <a:pt x="34718" y="0"/>
                    <a:pt x="33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5647932" y="2475506"/>
              <a:ext cx="1955001" cy="1429166"/>
            </a:xfrm>
            <a:custGeom>
              <a:avLst/>
              <a:gdLst/>
              <a:ahLst/>
              <a:cxnLst/>
              <a:rect l="l" t="t" r="r" b="b"/>
              <a:pathLst>
                <a:path w="39261" h="28701" extrusionOk="0">
                  <a:moveTo>
                    <a:pt x="28250" y="1"/>
                  </a:moveTo>
                  <a:cubicBezTo>
                    <a:pt x="28029" y="1"/>
                    <a:pt x="27808" y="10"/>
                    <a:pt x="27587" y="29"/>
                  </a:cubicBezTo>
                  <a:cubicBezTo>
                    <a:pt x="23867" y="349"/>
                    <a:pt x="20659" y="3414"/>
                    <a:pt x="16976" y="3414"/>
                  </a:cubicBezTo>
                  <a:cubicBezTo>
                    <a:pt x="16803" y="3414"/>
                    <a:pt x="16629" y="3407"/>
                    <a:pt x="16454" y="3393"/>
                  </a:cubicBezTo>
                  <a:cubicBezTo>
                    <a:pt x="14231" y="3216"/>
                    <a:pt x="12264" y="1849"/>
                    <a:pt x="10061" y="1475"/>
                  </a:cubicBezTo>
                  <a:cubicBezTo>
                    <a:pt x="9647" y="1405"/>
                    <a:pt x="9230" y="1371"/>
                    <a:pt x="8816" y="1371"/>
                  </a:cubicBezTo>
                  <a:cubicBezTo>
                    <a:pt x="7363" y="1371"/>
                    <a:pt x="5936" y="1795"/>
                    <a:pt x="4711" y="2606"/>
                  </a:cubicBezTo>
                  <a:cubicBezTo>
                    <a:pt x="2577" y="4032"/>
                    <a:pt x="1269" y="6805"/>
                    <a:pt x="708" y="9264"/>
                  </a:cubicBezTo>
                  <a:cubicBezTo>
                    <a:pt x="0" y="12401"/>
                    <a:pt x="669" y="15391"/>
                    <a:pt x="2154" y="18037"/>
                  </a:cubicBezTo>
                  <a:cubicBezTo>
                    <a:pt x="4455" y="22098"/>
                    <a:pt x="8694" y="25324"/>
                    <a:pt x="12845" y="26996"/>
                  </a:cubicBezTo>
                  <a:cubicBezTo>
                    <a:pt x="15497" y="28065"/>
                    <a:pt x="18317" y="28700"/>
                    <a:pt x="21158" y="28700"/>
                  </a:cubicBezTo>
                  <a:cubicBezTo>
                    <a:pt x="22393" y="28700"/>
                    <a:pt x="23632" y="28580"/>
                    <a:pt x="24863" y="28324"/>
                  </a:cubicBezTo>
                  <a:cubicBezTo>
                    <a:pt x="33203" y="26563"/>
                    <a:pt x="39261" y="19158"/>
                    <a:pt x="38858" y="10533"/>
                  </a:cubicBezTo>
                  <a:cubicBezTo>
                    <a:pt x="38779" y="8940"/>
                    <a:pt x="38484" y="7327"/>
                    <a:pt x="37776" y="5891"/>
                  </a:cubicBezTo>
                  <a:cubicBezTo>
                    <a:pt x="36704" y="3727"/>
                    <a:pt x="34747" y="2085"/>
                    <a:pt x="32563" y="1062"/>
                  </a:cubicBezTo>
                  <a:cubicBezTo>
                    <a:pt x="31210" y="420"/>
                    <a:pt x="29738" y="1"/>
                    <a:pt x="28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6135665" y="1358920"/>
              <a:ext cx="371272" cy="371272"/>
            </a:xfrm>
            <a:custGeom>
              <a:avLst/>
              <a:gdLst/>
              <a:ahLst/>
              <a:cxnLst/>
              <a:rect l="l" t="t" r="r" b="b"/>
              <a:pathLst>
                <a:path w="7456" h="7456" extrusionOk="0">
                  <a:moveTo>
                    <a:pt x="3728" y="1"/>
                  </a:moveTo>
                  <a:cubicBezTo>
                    <a:pt x="1663" y="1"/>
                    <a:pt x="1" y="1663"/>
                    <a:pt x="1" y="3728"/>
                  </a:cubicBezTo>
                  <a:cubicBezTo>
                    <a:pt x="1" y="5783"/>
                    <a:pt x="1663" y="7455"/>
                    <a:pt x="3728" y="7455"/>
                  </a:cubicBezTo>
                  <a:cubicBezTo>
                    <a:pt x="5784" y="7455"/>
                    <a:pt x="7456" y="5783"/>
                    <a:pt x="7456" y="3728"/>
                  </a:cubicBezTo>
                  <a:cubicBezTo>
                    <a:pt x="7456" y="1663"/>
                    <a:pt x="5784" y="1"/>
                    <a:pt x="3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6338925" y="1518560"/>
              <a:ext cx="1713595" cy="1776287"/>
            </a:xfrm>
            <a:custGeom>
              <a:avLst/>
              <a:gdLst/>
              <a:ahLst/>
              <a:cxnLst/>
              <a:rect l="l" t="t" r="r" b="b"/>
              <a:pathLst>
                <a:path w="34413" h="35672" extrusionOk="0">
                  <a:moveTo>
                    <a:pt x="0" y="1"/>
                  </a:moveTo>
                  <a:lnTo>
                    <a:pt x="0" y="35671"/>
                  </a:lnTo>
                  <a:lnTo>
                    <a:pt x="34412" y="35671"/>
                  </a:lnTo>
                  <a:lnTo>
                    <a:pt x="34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6406993" y="1588620"/>
              <a:ext cx="1577904" cy="1636164"/>
            </a:xfrm>
            <a:custGeom>
              <a:avLst/>
              <a:gdLst/>
              <a:ahLst/>
              <a:cxnLst/>
              <a:rect l="l" t="t" r="r" b="b"/>
              <a:pathLst>
                <a:path w="31688" h="32858" fill="none" extrusionOk="0">
                  <a:moveTo>
                    <a:pt x="0" y="0"/>
                  </a:moveTo>
                  <a:lnTo>
                    <a:pt x="31688" y="0"/>
                  </a:lnTo>
                  <a:lnTo>
                    <a:pt x="31688" y="32858"/>
                  </a:lnTo>
                  <a:lnTo>
                    <a:pt x="0" y="32858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6496125" y="1719828"/>
              <a:ext cx="1392816" cy="1340083"/>
            </a:xfrm>
            <a:custGeom>
              <a:avLst/>
              <a:gdLst/>
              <a:ahLst/>
              <a:cxnLst/>
              <a:rect l="l" t="t" r="r" b="b"/>
              <a:pathLst>
                <a:path w="27971" h="26912" extrusionOk="0">
                  <a:moveTo>
                    <a:pt x="14516" y="1"/>
                  </a:moveTo>
                  <a:cubicBezTo>
                    <a:pt x="9078" y="1"/>
                    <a:pt x="4170" y="3276"/>
                    <a:pt x="2085" y="8301"/>
                  </a:cubicBezTo>
                  <a:cubicBezTo>
                    <a:pt x="0" y="13337"/>
                    <a:pt x="1151" y="19119"/>
                    <a:pt x="5006" y="22965"/>
                  </a:cubicBezTo>
                  <a:cubicBezTo>
                    <a:pt x="7578" y="25543"/>
                    <a:pt x="11016" y="26912"/>
                    <a:pt x="14515" y="26912"/>
                  </a:cubicBezTo>
                  <a:cubicBezTo>
                    <a:pt x="16248" y="26912"/>
                    <a:pt x="17996" y="26576"/>
                    <a:pt x="19660" y="25886"/>
                  </a:cubicBezTo>
                  <a:cubicBezTo>
                    <a:pt x="24695" y="23801"/>
                    <a:pt x="27970" y="18903"/>
                    <a:pt x="27970" y="13455"/>
                  </a:cubicBezTo>
                  <a:cubicBezTo>
                    <a:pt x="27970" y="13238"/>
                    <a:pt x="27970" y="13012"/>
                    <a:pt x="27961" y="12796"/>
                  </a:cubicBezTo>
                  <a:lnTo>
                    <a:pt x="15293" y="12796"/>
                  </a:lnTo>
                  <a:lnTo>
                    <a:pt x="15293" y="30"/>
                  </a:lnTo>
                  <a:cubicBezTo>
                    <a:pt x="15038" y="11"/>
                    <a:pt x="14782" y="1"/>
                    <a:pt x="14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021553" y="2097916"/>
              <a:ext cx="409464" cy="570551"/>
            </a:xfrm>
            <a:custGeom>
              <a:avLst/>
              <a:gdLst/>
              <a:ahLst/>
              <a:cxnLst/>
              <a:rect l="l" t="t" r="r" b="b"/>
              <a:pathLst>
                <a:path w="8223" h="11458" extrusionOk="0">
                  <a:moveTo>
                    <a:pt x="473" y="0"/>
                  </a:moveTo>
                  <a:lnTo>
                    <a:pt x="473" y="1033"/>
                  </a:lnTo>
                  <a:lnTo>
                    <a:pt x="6285" y="1033"/>
                  </a:lnTo>
                  <a:lnTo>
                    <a:pt x="3128" y="4986"/>
                  </a:lnTo>
                  <a:lnTo>
                    <a:pt x="3128" y="5842"/>
                  </a:lnTo>
                  <a:lnTo>
                    <a:pt x="3945" y="5842"/>
                  </a:lnTo>
                  <a:cubicBezTo>
                    <a:pt x="6059" y="5842"/>
                    <a:pt x="7013" y="6737"/>
                    <a:pt x="7013" y="8104"/>
                  </a:cubicBezTo>
                  <a:cubicBezTo>
                    <a:pt x="7013" y="9510"/>
                    <a:pt x="5980" y="10386"/>
                    <a:pt x="4092" y="10386"/>
                  </a:cubicBezTo>
                  <a:cubicBezTo>
                    <a:pt x="2617" y="10386"/>
                    <a:pt x="1299" y="9835"/>
                    <a:pt x="571" y="9078"/>
                  </a:cubicBezTo>
                  <a:lnTo>
                    <a:pt x="1" y="10002"/>
                  </a:lnTo>
                  <a:cubicBezTo>
                    <a:pt x="876" y="10897"/>
                    <a:pt x="2460" y="11458"/>
                    <a:pt x="4092" y="11458"/>
                  </a:cubicBezTo>
                  <a:cubicBezTo>
                    <a:pt x="6836" y="11458"/>
                    <a:pt x="8223" y="10002"/>
                    <a:pt x="8223" y="8104"/>
                  </a:cubicBezTo>
                  <a:cubicBezTo>
                    <a:pt x="8223" y="6285"/>
                    <a:pt x="7003" y="4996"/>
                    <a:pt x="4564" y="4868"/>
                  </a:cubicBezTo>
                  <a:lnTo>
                    <a:pt x="7780" y="826"/>
                  </a:lnTo>
                  <a:lnTo>
                    <a:pt x="7780" y="0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5314909" y="1433362"/>
              <a:ext cx="833070" cy="833568"/>
            </a:xfrm>
            <a:custGeom>
              <a:avLst/>
              <a:gdLst/>
              <a:ahLst/>
              <a:cxnLst/>
              <a:rect l="l" t="t" r="r" b="b"/>
              <a:pathLst>
                <a:path w="16730" h="16740" extrusionOk="0">
                  <a:moveTo>
                    <a:pt x="8360" y="0"/>
                  </a:moveTo>
                  <a:cubicBezTo>
                    <a:pt x="3738" y="0"/>
                    <a:pt x="1" y="3747"/>
                    <a:pt x="1" y="8370"/>
                  </a:cubicBezTo>
                  <a:cubicBezTo>
                    <a:pt x="1" y="12992"/>
                    <a:pt x="3738" y="16739"/>
                    <a:pt x="8360" y="16739"/>
                  </a:cubicBezTo>
                  <a:cubicBezTo>
                    <a:pt x="12983" y="16739"/>
                    <a:pt x="16730" y="12992"/>
                    <a:pt x="16730" y="8370"/>
                  </a:cubicBezTo>
                  <a:cubicBezTo>
                    <a:pt x="16730" y="3747"/>
                    <a:pt x="12983" y="0"/>
                    <a:pt x="8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5536293" y="1642946"/>
              <a:ext cx="405530" cy="405530"/>
            </a:xfrm>
            <a:custGeom>
              <a:avLst/>
              <a:gdLst/>
              <a:ahLst/>
              <a:cxnLst/>
              <a:rect l="l" t="t" r="r" b="b"/>
              <a:pathLst>
                <a:path w="8144" h="8144" fill="none" extrusionOk="0">
                  <a:moveTo>
                    <a:pt x="8143" y="4072"/>
                  </a:moveTo>
                  <a:cubicBezTo>
                    <a:pt x="8143" y="6315"/>
                    <a:pt x="6324" y="8144"/>
                    <a:pt x="4072" y="8144"/>
                  </a:cubicBezTo>
                  <a:cubicBezTo>
                    <a:pt x="1829" y="8144"/>
                    <a:pt x="0" y="6315"/>
                    <a:pt x="0" y="4072"/>
                  </a:cubicBezTo>
                  <a:cubicBezTo>
                    <a:pt x="0" y="1820"/>
                    <a:pt x="1829" y="1"/>
                    <a:pt x="4072" y="1"/>
                  </a:cubicBezTo>
                  <a:cubicBezTo>
                    <a:pt x="6324" y="1"/>
                    <a:pt x="8143" y="1820"/>
                    <a:pt x="8143" y="407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5691004" y="1809458"/>
              <a:ext cx="84303" cy="72352"/>
            </a:xfrm>
            <a:custGeom>
              <a:avLst/>
              <a:gdLst/>
              <a:ahLst/>
              <a:cxnLst/>
              <a:rect l="l" t="t" r="r" b="b"/>
              <a:pathLst>
                <a:path w="1693" h="1453" extrusionOk="0">
                  <a:moveTo>
                    <a:pt x="965" y="1"/>
                  </a:moveTo>
                  <a:cubicBezTo>
                    <a:pt x="316" y="1"/>
                    <a:pt x="1" y="787"/>
                    <a:pt x="453" y="1240"/>
                  </a:cubicBezTo>
                  <a:cubicBezTo>
                    <a:pt x="600" y="1387"/>
                    <a:pt x="782" y="1453"/>
                    <a:pt x="961" y="1453"/>
                  </a:cubicBezTo>
                  <a:cubicBezTo>
                    <a:pt x="1333" y="1453"/>
                    <a:pt x="1692" y="1167"/>
                    <a:pt x="1692" y="728"/>
                  </a:cubicBezTo>
                  <a:cubicBezTo>
                    <a:pt x="1692" y="325"/>
                    <a:pt x="136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5562236" y="1462243"/>
              <a:ext cx="264959" cy="163128"/>
            </a:xfrm>
            <a:custGeom>
              <a:avLst/>
              <a:gdLst/>
              <a:ahLst/>
              <a:cxnLst/>
              <a:rect l="l" t="t" r="r" b="b"/>
              <a:pathLst>
                <a:path w="5321" h="3276" fill="none" extrusionOk="0">
                  <a:moveTo>
                    <a:pt x="5213" y="1289"/>
                  </a:moveTo>
                  <a:cubicBezTo>
                    <a:pt x="5321" y="2086"/>
                    <a:pt x="4269" y="2892"/>
                    <a:pt x="2862" y="3079"/>
                  </a:cubicBezTo>
                  <a:cubicBezTo>
                    <a:pt x="1456" y="3276"/>
                    <a:pt x="226" y="2784"/>
                    <a:pt x="118" y="1987"/>
                  </a:cubicBezTo>
                  <a:cubicBezTo>
                    <a:pt x="0" y="1191"/>
                    <a:pt x="1062" y="384"/>
                    <a:pt x="2469" y="197"/>
                  </a:cubicBezTo>
                  <a:cubicBezTo>
                    <a:pt x="3875" y="1"/>
                    <a:pt x="5105" y="492"/>
                    <a:pt x="5213" y="128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5653310" y="2074861"/>
              <a:ext cx="265009" cy="163128"/>
            </a:xfrm>
            <a:custGeom>
              <a:avLst/>
              <a:gdLst/>
              <a:ahLst/>
              <a:cxnLst/>
              <a:rect l="l" t="t" r="r" b="b"/>
              <a:pathLst>
                <a:path w="5322" h="3276" fill="none" extrusionOk="0">
                  <a:moveTo>
                    <a:pt x="5213" y="1289"/>
                  </a:moveTo>
                  <a:cubicBezTo>
                    <a:pt x="5321" y="2086"/>
                    <a:pt x="4269" y="2892"/>
                    <a:pt x="2862" y="3079"/>
                  </a:cubicBezTo>
                  <a:cubicBezTo>
                    <a:pt x="1456" y="3276"/>
                    <a:pt x="217" y="2784"/>
                    <a:pt x="109" y="1988"/>
                  </a:cubicBezTo>
                  <a:cubicBezTo>
                    <a:pt x="1" y="1191"/>
                    <a:pt x="1053" y="384"/>
                    <a:pt x="2469" y="198"/>
                  </a:cubicBezTo>
                  <a:cubicBezTo>
                    <a:pt x="3875" y="1"/>
                    <a:pt x="5105" y="493"/>
                    <a:pt x="5213" y="128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5859457" y="1518560"/>
              <a:ext cx="227314" cy="246884"/>
            </a:xfrm>
            <a:custGeom>
              <a:avLst/>
              <a:gdLst/>
              <a:ahLst/>
              <a:cxnLst/>
              <a:rect l="l" t="t" r="r" b="b"/>
              <a:pathLst>
                <a:path w="4565" h="4958" fill="none" extrusionOk="0">
                  <a:moveTo>
                    <a:pt x="3394" y="1535"/>
                  </a:moveTo>
                  <a:cubicBezTo>
                    <a:pt x="4309" y="2617"/>
                    <a:pt x="4564" y="3915"/>
                    <a:pt x="3955" y="4436"/>
                  </a:cubicBezTo>
                  <a:cubicBezTo>
                    <a:pt x="3345" y="4957"/>
                    <a:pt x="2096" y="4505"/>
                    <a:pt x="1171" y="3423"/>
                  </a:cubicBezTo>
                  <a:cubicBezTo>
                    <a:pt x="257" y="2351"/>
                    <a:pt x="1" y="1043"/>
                    <a:pt x="611" y="522"/>
                  </a:cubicBezTo>
                  <a:cubicBezTo>
                    <a:pt x="1220" y="1"/>
                    <a:pt x="2470" y="453"/>
                    <a:pt x="3394" y="153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5393285" y="1929910"/>
              <a:ext cx="227264" cy="247382"/>
            </a:xfrm>
            <a:custGeom>
              <a:avLst/>
              <a:gdLst/>
              <a:ahLst/>
              <a:cxnLst/>
              <a:rect l="l" t="t" r="r" b="b"/>
              <a:pathLst>
                <a:path w="4564" h="4968" fill="none" extrusionOk="0">
                  <a:moveTo>
                    <a:pt x="3954" y="4446"/>
                  </a:moveTo>
                  <a:cubicBezTo>
                    <a:pt x="3334" y="4967"/>
                    <a:pt x="2095" y="4505"/>
                    <a:pt x="1171" y="3423"/>
                  </a:cubicBezTo>
                  <a:cubicBezTo>
                    <a:pt x="256" y="2342"/>
                    <a:pt x="0" y="1043"/>
                    <a:pt x="610" y="522"/>
                  </a:cubicBezTo>
                  <a:cubicBezTo>
                    <a:pt x="1230" y="1"/>
                    <a:pt x="2469" y="453"/>
                    <a:pt x="3393" y="1535"/>
                  </a:cubicBezTo>
                  <a:cubicBezTo>
                    <a:pt x="4308" y="2617"/>
                    <a:pt x="4564" y="3925"/>
                    <a:pt x="3954" y="444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5935393" y="1828579"/>
              <a:ext cx="187130" cy="267399"/>
            </a:xfrm>
            <a:custGeom>
              <a:avLst/>
              <a:gdLst/>
              <a:ahLst/>
              <a:cxnLst/>
              <a:rect l="l" t="t" r="r" b="b"/>
              <a:pathLst>
                <a:path w="3758" h="5370" fill="none" extrusionOk="0">
                  <a:moveTo>
                    <a:pt x="2843" y="295"/>
                  </a:moveTo>
                  <a:cubicBezTo>
                    <a:pt x="3590" y="600"/>
                    <a:pt x="3757" y="1908"/>
                    <a:pt x="3226" y="3226"/>
                  </a:cubicBezTo>
                  <a:cubicBezTo>
                    <a:pt x="2695" y="4544"/>
                    <a:pt x="1662" y="5370"/>
                    <a:pt x="915" y="5075"/>
                  </a:cubicBezTo>
                  <a:cubicBezTo>
                    <a:pt x="168" y="4770"/>
                    <a:pt x="0" y="3462"/>
                    <a:pt x="531" y="2144"/>
                  </a:cubicBezTo>
                  <a:cubicBezTo>
                    <a:pt x="1063" y="826"/>
                    <a:pt x="2095" y="0"/>
                    <a:pt x="2843" y="29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5358030" y="1603758"/>
              <a:ext cx="187578" cy="267449"/>
            </a:xfrm>
            <a:custGeom>
              <a:avLst/>
              <a:gdLst/>
              <a:ahLst/>
              <a:cxnLst/>
              <a:rect l="l" t="t" r="r" b="b"/>
              <a:pathLst>
                <a:path w="3767" h="5371" fill="none" extrusionOk="0">
                  <a:moveTo>
                    <a:pt x="2842" y="306"/>
                  </a:moveTo>
                  <a:cubicBezTo>
                    <a:pt x="3590" y="601"/>
                    <a:pt x="3767" y="1909"/>
                    <a:pt x="3236" y="3237"/>
                  </a:cubicBezTo>
                  <a:cubicBezTo>
                    <a:pt x="2705" y="4554"/>
                    <a:pt x="1662" y="5371"/>
                    <a:pt x="925" y="5076"/>
                  </a:cubicBezTo>
                  <a:cubicBezTo>
                    <a:pt x="177" y="4771"/>
                    <a:pt x="0" y="3463"/>
                    <a:pt x="531" y="2145"/>
                  </a:cubicBezTo>
                  <a:cubicBezTo>
                    <a:pt x="1062" y="827"/>
                    <a:pt x="2095" y="1"/>
                    <a:pt x="2842" y="30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5261529" y="2266868"/>
              <a:ext cx="914884" cy="833519"/>
            </a:xfrm>
            <a:custGeom>
              <a:avLst/>
              <a:gdLst/>
              <a:ahLst/>
              <a:cxnLst/>
              <a:rect l="l" t="t" r="r" b="b"/>
              <a:pathLst>
                <a:path w="18373" h="16739" extrusionOk="0">
                  <a:moveTo>
                    <a:pt x="9186" y="0"/>
                  </a:moveTo>
                  <a:cubicBezTo>
                    <a:pt x="7045" y="0"/>
                    <a:pt x="4903" y="816"/>
                    <a:pt x="3266" y="2449"/>
                  </a:cubicBezTo>
                  <a:cubicBezTo>
                    <a:pt x="1" y="5724"/>
                    <a:pt x="1" y="11015"/>
                    <a:pt x="3266" y="14290"/>
                  </a:cubicBezTo>
                  <a:cubicBezTo>
                    <a:pt x="4903" y="15923"/>
                    <a:pt x="7045" y="16739"/>
                    <a:pt x="9186" y="16739"/>
                  </a:cubicBezTo>
                  <a:cubicBezTo>
                    <a:pt x="11328" y="16739"/>
                    <a:pt x="13469" y="15923"/>
                    <a:pt x="15107" y="14290"/>
                  </a:cubicBezTo>
                  <a:cubicBezTo>
                    <a:pt x="18372" y="11015"/>
                    <a:pt x="18372" y="5724"/>
                    <a:pt x="15107" y="2449"/>
                  </a:cubicBezTo>
                  <a:cubicBezTo>
                    <a:pt x="13469" y="816"/>
                    <a:pt x="11328" y="0"/>
                    <a:pt x="9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5538235" y="2502893"/>
              <a:ext cx="361960" cy="361960"/>
            </a:xfrm>
            <a:custGeom>
              <a:avLst/>
              <a:gdLst/>
              <a:ahLst/>
              <a:cxnLst/>
              <a:rect l="l" t="t" r="r" b="b"/>
              <a:pathLst>
                <a:path w="7269" h="7269" extrusionOk="0">
                  <a:moveTo>
                    <a:pt x="3718" y="119"/>
                  </a:moveTo>
                  <a:cubicBezTo>
                    <a:pt x="4593" y="128"/>
                    <a:pt x="5439" y="482"/>
                    <a:pt x="6078" y="1102"/>
                  </a:cubicBezTo>
                  <a:cubicBezTo>
                    <a:pt x="6108" y="1122"/>
                    <a:pt x="6127" y="1151"/>
                    <a:pt x="6157" y="1181"/>
                  </a:cubicBezTo>
                  <a:cubicBezTo>
                    <a:pt x="6777" y="1820"/>
                    <a:pt x="7121" y="2666"/>
                    <a:pt x="7140" y="3541"/>
                  </a:cubicBezTo>
                  <a:lnTo>
                    <a:pt x="7140" y="3630"/>
                  </a:lnTo>
                  <a:lnTo>
                    <a:pt x="7140" y="3659"/>
                  </a:lnTo>
                  <a:cubicBezTo>
                    <a:pt x="7131" y="4554"/>
                    <a:pt x="6786" y="5410"/>
                    <a:pt x="6177" y="6049"/>
                  </a:cubicBezTo>
                  <a:cubicBezTo>
                    <a:pt x="6147" y="6078"/>
                    <a:pt x="6118" y="6108"/>
                    <a:pt x="6098" y="6137"/>
                  </a:cubicBezTo>
                  <a:cubicBezTo>
                    <a:pt x="5459" y="6767"/>
                    <a:pt x="4603" y="7121"/>
                    <a:pt x="3708" y="7141"/>
                  </a:cubicBezTo>
                  <a:lnTo>
                    <a:pt x="3590" y="7141"/>
                  </a:lnTo>
                  <a:cubicBezTo>
                    <a:pt x="2695" y="7131"/>
                    <a:pt x="1830" y="6777"/>
                    <a:pt x="1190" y="6157"/>
                  </a:cubicBezTo>
                  <a:lnTo>
                    <a:pt x="1102" y="6069"/>
                  </a:lnTo>
                  <a:cubicBezTo>
                    <a:pt x="482" y="5429"/>
                    <a:pt x="128" y="4564"/>
                    <a:pt x="118" y="3669"/>
                  </a:cubicBezTo>
                  <a:lnTo>
                    <a:pt x="118" y="3630"/>
                  </a:lnTo>
                  <a:lnTo>
                    <a:pt x="118" y="3551"/>
                  </a:lnTo>
                  <a:cubicBezTo>
                    <a:pt x="138" y="2656"/>
                    <a:pt x="502" y="1800"/>
                    <a:pt x="1131" y="1171"/>
                  </a:cubicBezTo>
                  <a:cubicBezTo>
                    <a:pt x="1151" y="1141"/>
                    <a:pt x="1181" y="1112"/>
                    <a:pt x="1210" y="1082"/>
                  </a:cubicBezTo>
                  <a:cubicBezTo>
                    <a:pt x="1859" y="473"/>
                    <a:pt x="2705" y="128"/>
                    <a:pt x="3590" y="119"/>
                  </a:cubicBezTo>
                  <a:close/>
                  <a:moveTo>
                    <a:pt x="3590" y="0"/>
                  </a:moveTo>
                  <a:cubicBezTo>
                    <a:pt x="2675" y="10"/>
                    <a:pt x="1790" y="374"/>
                    <a:pt x="1131" y="1013"/>
                  </a:cubicBezTo>
                  <a:cubicBezTo>
                    <a:pt x="1102" y="1033"/>
                    <a:pt x="1072" y="1063"/>
                    <a:pt x="1043" y="1092"/>
                  </a:cubicBezTo>
                  <a:cubicBezTo>
                    <a:pt x="394" y="1751"/>
                    <a:pt x="20" y="2626"/>
                    <a:pt x="0" y="3551"/>
                  </a:cubicBezTo>
                  <a:lnTo>
                    <a:pt x="0" y="3630"/>
                  </a:lnTo>
                  <a:lnTo>
                    <a:pt x="0" y="3669"/>
                  </a:lnTo>
                  <a:cubicBezTo>
                    <a:pt x="10" y="4603"/>
                    <a:pt x="374" y="5488"/>
                    <a:pt x="1023" y="6157"/>
                  </a:cubicBezTo>
                  <a:lnTo>
                    <a:pt x="1112" y="6246"/>
                  </a:lnTo>
                  <a:cubicBezTo>
                    <a:pt x="1771" y="6885"/>
                    <a:pt x="2666" y="7259"/>
                    <a:pt x="3590" y="7268"/>
                  </a:cubicBezTo>
                  <a:lnTo>
                    <a:pt x="3718" y="7268"/>
                  </a:lnTo>
                  <a:cubicBezTo>
                    <a:pt x="4642" y="7249"/>
                    <a:pt x="5518" y="6875"/>
                    <a:pt x="6177" y="6226"/>
                  </a:cubicBezTo>
                  <a:cubicBezTo>
                    <a:pt x="6206" y="6196"/>
                    <a:pt x="6236" y="6167"/>
                    <a:pt x="6265" y="6137"/>
                  </a:cubicBezTo>
                  <a:cubicBezTo>
                    <a:pt x="6904" y="5478"/>
                    <a:pt x="7258" y="4593"/>
                    <a:pt x="7268" y="3669"/>
                  </a:cubicBezTo>
                  <a:lnTo>
                    <a:pt x="7268" y="3630"/>
                  </a:lnTo>
                  <a:cubicBezTo>
                    <a:pt x="7268" y="3600"/>
                    <a:pt x="7268" y="3580"/>
                    <a:pt x="7268" y="3551"/>
                  </a:cubicBezTo>
                  <a:cubicBezTo>
                    <a:pt x="7249" y="2636"/>
                    <a:pt x="6885" y="1761"/>
                    <a:pt x="6245" y="1102"/>
                  </a:cubicBezTo>
                  <a:cubicBezTo>
                    <a:pt x="6216" y="1072"/>
                    <a:pt x="6186" y="1053"/>
                    <a:pt x="6157" y="1023"/>
                  </a:cubicBezTo>
                  <a:cubicBezTo>
                    <a:pt x="5498" y="384"/>
                    <a:pt x="4623" y="20"/>
                    <a:pt x="37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5304651" y="2301126"/>
              <a:ext cx="796820" cy="765250"/>
            </a:xfrm>
            <a:custGeom>
              <a:avLst/>
              <a:gdLst/>
              <a:ahLst/>
              <a:cxnLst/>
              <a:rect l="l" t="t" r="r" b="b"/>
              <a:pathLst>
                <a:path w="16002" h="15368" extrusionOk="0">
                  <a:moveTo>
                    <a:pt x="8399" y="109"/>
                  </a:moveTo>
                  <a:cubicBezTo>
                    <a:pt x="10366" y="128"/>
                    <a:pt x="12235" y="915"/>
                    <a:pt x="13631" y="2292"/>
                  </a:cubicBezTo>
                  <a:cubicBezTo>
                    <a:pt x="13661" y="2322"/>
                    <a:pt x="13680" y="2341"/>
                    <a:pt x="13710" y="2371"/>
                  </a:cubicBezTo>
                  <a:cubicBezTo>
                    <a:pt x="15087" y="3767"/>
                    <a:pt x="15864" y="5636"/>
                    <a:pt x="15893" y="7593"/>
                  </a:cubicBezTo>
                  <a:lnTo>
                    <a:pt x="15893" y="7721"/>
                  </a:lnTo>
                  <a:cubicBezTo>
                    <a:pt x="15883" y="9678"/>
                    <a:pt x="15106" y="11566"/>
                    <a:pt x="13730" y="12973"/>
                  </a:cubicBezTo>
                  <a:lnTo>
                    <a:pt x="13671" y="13032"/>
                  </a:lnTo>
                  <a:lnTo>
                    <a:pt x="13641" y="13051"/>
                  </a:lnTo>
                  <a:cubicBezTo>
                    <a:pt x="12166" y="14526"/>
                    <a:pt x="10231" y="15264"/>
                    <a:pt x="8296" y="15264"/>
                  </a:cubicBezTo>
                  <a:cubicBezTo>
                    <a:pt x="6361" y="15264"/>
                    <a:pt x="4426" y="14526"/>
                    <a:pt x="2951" y="13051"/>
                  </a:cubicBezTo>
                  <a:cubicBezTo>
                    <a:pt x="0" y="10101"/>
                    <a:pt x="0" y="5311"/>
                    <a:pt x="2951" y="2351"/>
                  </a:cubicBezTo>
                  <a:lnTo>
                    <a:pt x="2960" y="2341"/>
                  </a:lnTo>
                  <a:lnTo>
                    <a:pt x="2970" y="2331"/>
                  </a:lnTo>
                  <a:cubicBezTo>
                    <a:pt x="2990" y="2312"/>
                    <a:pt x="3010" y="2292"/>
                    <a:pt x="3039" y="2272"/>
                  </a:cubicBezTo>
                  <a:cubicBezTo>
                    <a:pt x="4436" y="896"/>
                    <a:pt x="6314" y="119"/>
                    <a:pt x="8281" y="109"/>
                  </a:cubicBezTo>
                  <a:close/>
                  <a:moveTo>
                    <a:pt x="8320" y="1"/>
                  </a:moveTo>
                  <a:cubicBezTo>
                    <a:pt x="5213" y="1"/>
                    <a:pt x="2410" y="1869"/>
                    <a:pt x="1220" y="4741"/>
                  </a:cubicBezTo>
                  <a:cubicBezTo>
                    <a:pt x="30" y="7613"/>
                    <a:pt x="689" y="10917"/>
                    <a:pt x="2882" y="13110"/>
                  </a:cubicBezTo>
                  <a:cubicBezTo>
                    <a:pt x="4349" y="14584"/>
                    <a:pt x="6315" y="15367"/>
                    <a:pt x="8318" y="15367"/>
                  </a:cubicBezTo>
                  <a:cubicBezTo>
                    <a:pt x="9308" y="15367"/>
                    <a:pt x="10308" y="15176"/>
                    <a:pt x="11261" y="14782"/>
                  </a:cubicBezTo>
                  <a:cubicBezTo>
                    <a:pt x="14133" y="13592"/>
                    <a:pt x="16001" y="10789"/>
                    <a:pt x="16001" y="7682"/>
                  </a:cubicBezTo>
                  <a:cubicBezTo>
                    <a:pt x="16001" y="3443"/>
                    <a:pt x="12559" y="10"/>
                    <a:pt x="832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5666555" y="2631212"/>
              <a:ext cx="104818" cy="104818"/>
            </a:xfrm>
            <a:custGeom>
              <a:avLst/>
              <a:gdLst/>
              <a:ahLst/>
              <a:cxnLst/>
              <a:rect l="l" t="t" r="r" b="b"/>
              <a:pathLst>
                <a:path w="2105" h="2105" extrusionOk="0">
                  <a:moveTo>
                    <a:pt x="1013" y="0"/>
                  </a:moveTo>
                  <a:cubicBezTo>
                    <a:pt x="777" y="10"/>
                    <a:pt x="551" y="99"/>
                    <a:pt x="374" y="246"/>
                  </a:cubicBezTo>
                  <a:cubicBezTo>
                    <a:pt x="344" y="276"/>
                    <a:pt x="315" y="305"/>
                    <a:pt x="285" y="335"/>
                  </a:cubicBezTo>
                  <a:cubicBezTo>
                    <a:pt x="118" y="502"/>
                    <a:pt x="20" y="728"/>
                    <a:pt x="10" y="974"/>
                  </a:cubicBezTo>
                  <a:cubicBezTo>
                    <a:pt x="0" y="1003"/>
                    <a:pt x="0" y="1023"/>
                    <a:pt x="10" y="1053"/>
                  </a:cubicBezTo>
                  <a:cubicBezTo>
                    <a:pt x="10" y="1062"/>
                    <a:pt x="10" y="1082"/>
                    <a:pt x="10" y="1092"/>
                  </a:cubicBezTo>
                  <a:cubicBezTo>
                    <a:pt x="10" y="1338"/>
                    <a:pt x="108" y="1574"/>
                    <a:pt x="275" y="1751"/>
                  </a:cubicBezTo>
                  <a:cubicBezTo>
                    <a:pt x="295" y="1780"/>
                    <a:pt x="325" y="1810"/>
                    <a:pt x="354" y="1839"/>
                  </a:cubicBezTo>
                  <a:cubicBezTo>
                    <a:pt x="541" y="2006"/>
                    <a:pt x="777" y="2095"/>
                    <a:pt x="1023" y="2105"/>
                  </a:cubicBezTo>
                  <a:lnTo>
                    <a:pt x="1141" y="2105"/>
                  </a:lnTo>
                  <a:cubicBezTo>
                    <a:pt x="1377" y="2085"/>
                    <a:pt x="1603" y="1987"/>
                    <a:pt x="1780" y="1820"/>
                  </a:cubicBezTo>
                  <a:cubicBezTo>
                    <a:pt x="1810" y="1790"/>
                    <a:pt x="1839" y="1761"/>
                    <a:pt x="1859" y="1731"/>
                  </a:cubicBezTo>
                  <a:cubicBezTo>
                    <a:pt x="2016" y="1554"/>
                    <a:pt x="2105" y="1328"/>
                    <a:pt x="2105" y="1092"/>
                  </a:cubicBezTo>
                  <a:cubicBezTo>
                    <a:pt x="2105" y="1082"/>
                    <a:pt x="2105" y="1062"/>
                    <a:pt x="2105" y="1053"/>
                  </a:cubicBezTo>
                  <a:cubicBezTo>
                    <a:pt x="2105" y="1023"/>
                    <a:pt x="2105" y="1003"/>
                    <a:pt x="2105" y="974"/>
                  </a:cubicBezTo>
                  <a:cubicBezTo>
                    <a:pt x="2085" y="738"/>
                    <a:pt x="1997" y="521"/>
                    <a:pt x="1839" y="354"/>
                  </a:cubicBezTo>
                  <a:cubicBezTo>
                    <a:pt x="1819" y="325"/>
                    <a:pt x="1790" y="295"/>
                    <a:pt x="1760" y="266"/>
                  </a:cubicBezTo>
                  <a:cubicBezTo>
                    <a:pt x="1583" y="118"/>
                    <a:pt x="1367" y="2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5716996" y="2306006"/>
              <a:ext cx="5926" cy="202815"/>
            </a:xfrm>
            <a:custGeom>
              <a:avLst/>
              <a:gdLst/>
              <a:ahLst/>
              <a:cxnLst/>
              <a:rect l="l" t="t" r="r" b="b"/>
              <a:pathLst>
                <a:path w="119" h="4073" extrusionOk="0">
                  <a:moveTo>
                    <a:pt x="0" y="1"/>
                  </a:moveTo>
                  <a:lnTo>
                    <a:pt x="0" y="4073"/>
                  </a:lnTo>
                  <a:lnTo>
                    <a:pt x="118" y="4073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5716996" y="2631212"/>
              <a:ext cx="5926" cy="104818"/>
            </a:xfrm>
            <a:custGeom>
              <a:avLst/>
              <a:gdLst/>
              <a:ahLst/>
              <a:cxnLst/>
              <a:rect l="l" t="t" r="r" b="b"/>
              <a:pathLst>
                <a:path w="119" h="2105" extrusionOk="0">
                  <a:moveTo>
                    <a:pt x="0" y="0"/>
                  </a:moveTo>
                  <a:lnTo>
                    <a:pt x="0" y="2105"/>
                  </a:lnTo>
                  <a:lnTo>
                    <a:pt x="118" y="210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5716996" y="2858423"/>
              <a:ext cx="5926" cy="200823"/>
            </a:xfrm>
            <a:custGeom>
              <a:avLst/>
              <a:gdLst/>
              <a:ahLst/>
              <a:cxnLst/>
              <a:rect l="l" t="t" r="r" b="b"/>
              <a:pathLst>
                <a:path w="119" h="4033" extrusionOk="0">
                  <a:moveTo>
                    <a:pt x="118" y="1"/>
                  </a:moveTo>
                  <a:cubicBezTo>
                    <a:pt x="98" y="10"/>
                    <a:pt x="69" y="10"/>
                    <a:pt x="39" y="10"/>
                  </a:cubicBezTo>
                  <a:lnTo>
                    <a:pt x="0" y="10"/>
                  </a:lnTo>
                  <a:lnTo>
                    <a:pt x="0" y="4033"/>
                  </a:lnTo>
                  <a:lnTo>
                    <a:pt x="118" y="4033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5451544" y="2805044"/>
              <a:ext cx="145999" cy="145999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853" y="1"/>
                  </a:moveTo>
                  <a:lnTo>
                    <a:pt x="1" y="2843"/>
                  </a:lnTo>
                  <a:lnTo>
                    <a:pt x="89" y="2931"/>
                  </a:lnTo>
                  <a:lnTo>
                    <a:pt x="2931" y="89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5679750" y="2644408"/>
              <a:ext cx="78427" cy="78427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1495" y="1"/>
                  </a:moveTo>
                  <a:lnTo>
                    <a:pt x="866" y="630"/>
                  </a:lnTo>
                  <a:lnTo>
                    <a:pt x="807" y="689"/>
                  </a:lnTo>
                  <a:lnTo>
                    <a:pt x="787" y="709"/>
                  </a:lnTo>
                  <a:lnTo>
                    <a:pt x="748" y="738"/>
                  </a:lnTo>
                  <a:lnTo>
                    <a:pt x="669" y="827"/>
                  </a:lnTo>
                  <a:lnTo>
                    <a:pt x="1" y="1486"/>
                  </a:lnTo>
                  <a:cubicBezTo>
                    <a:pt x="30" y="1515"/>
                    <a:pt x="60" y="1545"/>
                    <a:pt x="89" y="1574"/>
                  </a:cubicBezTo>
                  <a:lnTo>
                    <a:pt x="866" y="797"/>
                  </a:lnTo>
                  <a:lnTo>
                    <a:pt x="896" y="768"/>
                  </a:lnTo>
                  <a:lnTo>
                    <a:pt x="1574" y="89"/>
                  </a:lnTo>
                  <a:cubicBezTo>
                    <a:pt x="1545" y="60"/>
                    <a:pt x="1525" y="30"/>
                    <a:pt x="1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5840386" y="2414259"/>
              <a:ext cx="147941" cy="147941"/>
            </a:xfrm>
            <a:custGeom>
              <a:avLst/>
              <a:gdLst/>
              <a:ahLst/>
              <a:cxnLst/>
              <a:rect l="l" t="t" r="r" b="b"/>
              <a:pathLst>
                <a:path w="2971" h="2971" extrusionOk="0">
                  <a:moveTo>
                    <a:pt x="2892" y="0"/>
                  </a:moveTo>
                  <a:lnTo>
                    <a:pt x="89" y="2803"/>
                  </a:lnTo>
                  <a:lnTo>
                    <a:pt x="0" y="2882"/>
                  </a:lnTo>
                  <a:cubicBezTo>
                    <a:pt x="30" y="2911"/>
                    <a:pt x="59" y="2941"/>
                    <a:pt x="89" y="2970"/>
                  </a:cubicBezTo>
                  <a:lnTo>
                    <a:pt x="177" y="2882"/>
                  </a:lnTo>
                  <a:lnTo>
                    <a:pt x="2951" y="109"/>
                  </a:lnTo>
                  <a:lnTo>
                    <a:pt x="2971" y="89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5343341" y="2679662"/>
              <a:ext cx="201321" cy="5926"/>
            </a:xfrm>
            <a:custGeom>
              <a:avLst/>
              <a:gdLst/>
              <a:ahLst/>
              <a:cxnLst/>
              <a:rect l="l" t="t" r="r" b="b"/>
              <a:pathLst>
                <a:path w="4043" h="119" extrusionOk="0">
                  <a:moveTo>
                    <a:pt x="0" y="1"/>
                  </a:moveTo>
                  <a:lnTo>
                    <a:pt x="0" y="119"/>
                  </a:lnTo>
                  <a:lnTo>
                    <a:pt x="4042" y="119"/>
                  </a:lnTo>
                  <a:lnTo>
                    <a:pt x="4042" y="8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666555" y="2679662"/>
              <a:ext cx="104818" cy="5926"/>
            </a:xfrm>
            <a:custGeom>
              <a:avLst/>
              <a:gdLst/>
              <a:ahLst/>
              <a:cxnLst/>
              <a:rect l="l" t="t" r="r" b="b"/>
              <a:pathLst>
                <a:path w="2105" h="119" extrusionOk="0">
                  <a:moveTo>
                    <a:pt x="10" y="1"/>
                  </a:moveTo>
                  <a:cubicBezTo>
                    <a:pt x="0" y="30"/>
                    <a:pt x="0" y="50"/>
                    <a:pt x="10" y="80"/>
                  </a:cubicBezTo>
                  <a:cubicBezTo>
                    <a:pt x="0" y="89"/>
                    <a:pt x="0" y="109"/>
                    <a:pt x="10" y="119"/>
                  </a:cubicBezTo>
                  <a:lnTo>
                    <a:pt x="2105" y="119"/>
                  </a:lnTo>
                  <a:cubicBezTo>
                    <a:pt x="2105" y="109"/>
                    <a:pt x="2105" y="89"/>
                    <a:pt x="2105" y="80"/>
                  </a:cubicBezTo>
                  <a:lnTo>
                    <a:pt x="21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894263" y="2679662"/>
              <a:ext cx="202317" cy="5926"/>
            </a:xfrm>
            <a:custGeom>
              <a:avLst/>
              <a:gdLst/>
              <a:ahLst/>
              <a:cxnLst/>
              <a:rect l="l" t="t" r="r" b="b"/>
              <a:pathLst>
                <a:path w="4063" h="119" extrusionOk="0">
                  <a:moveTo>
                    <a:pt x="0" y="1"/>
                  </a:moveTo>
                  <a:lnTo>
                    <a:pt x="0" y="89"/>
                  </a:lnTo>
                  <a:lnTo>
                    <a:pt x="0" y="119"/>
                  </a:lnTo>
                  <a:lnTo>
                    <a:pt x="4062" y="119"/>
                  </a:lnTo>
                  <a:lnTo>
                    <a:pt x="406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5451544" y="2414259"/>
              <a:ext cx="146995" cy="146945"/>
            </a:xfrm>
            <a:custGeom>
              <a:avLst/>
              <a:gdLst/>
              <a:ahLst/>
              <a:cxnLst/>
              <a:rect l="l" t="t" r="r" b="b"/>
              <a:pathLst>
                <a:path w="2952" h="2951" extrusionOk="0">
                  <a:moveTo>
                    <a:pt x="89" y="0"/>
                  </a:moveTo>
                  <a:lnTo>
                    <a:pt x="30" y="59"/>
                  </a:lnTo>
                  <a:lnTo>
                    <a:pt x="10" y="79"/>
                  </a:lnTo>
                  <a:lnTo>
                    <a:pt x="1" y="89"/>
                  </a:lnTo>
                  <a:lnTo>
                    <a:pt x="2863" y="2951"/>
                  </a:lnTo>
                  <a:cubicBezTo>
                    <a:pt x="2892" y="2921"/>
                    <a:pt x="2922" y="2892"/>
                    <a:pt x="2951" y="2862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5680746" y="2643462"/>
              <a:ext cx="78377" cy="78377"/>
            </a:xfrm>
            <a:custGeom>
              <a:avLst/>
              <a:gdLst/>
              <a:ahLst/>
              <a:cxnLst/>
              <a:rect l="l" t="t" r="r" b="b"/>
              <a:pathLst>
                <a:path w="1574" h="1574" extrusionOk="0">
                  <a:moveTo>
                    <a:pt x="89" y="0"/>
                  </a:moveTo>
                  <a:cubicBezTo>
                    <a:pt x="59" y="30"/>
                    <a:pt x="30" y="59"/>
                    <a:pt x="0" y="89"/>
                  </a:cubicBezTo>
                  <a:lnTo>
                    <a:pt x="640" y="728"/>
                  </a:lnTo>
                  <a:lnTo>
                    <a:pt x="708" y="787"/>
                  </a:lnTo>
                  <a:lnTo>
                    <a:pt x="728" y="816"/>
                  </a:lnTo>
                  <a:lnTo>
                    <a:pt x="767" y="846"/>
                  </a:lnTo>
                  <a:lnTo>
                    <a:pt x="787" y="875"/>
                  </a:lnTo>
                  <a:lnTo>
                    <a:pt x="846" y="934"/>
                  </a:lnTo>
                  <a:lnTo>
                    <a:pt x="1495" y="1574"/>
                  </a:lnTo>
                  <a:cubicBezTo>
                    <a:pt x="1515" y="1544"/>
                    <a:pt x="1544" y="1515"/>
                    <a:pt x="1574" y="148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841830" y="2804048"/>
              <a:ext cx="146497" cy="146995"/>
            </a:xfrm>
            <a:custGeom>
              <a:avLst/>
              <a:gdLst/>
              <a:ahLst/>
              <a:cxnLst/>
              <a:rect l="l" t="t" r="r" b="b"/>
              <a:pathLst>
                <a:path w="2942" h="2952" extrusionOk="0">
                  <a:moveTo>
                    <a:pt x="80" y="1"/>
                  </a:moveTo>
                  <a:cubicBezTo>
                    <a:pt x="50" y="30"/>
                    <a:pt x="21" y="60"/>
                    <a:pt x="1" y="89"/>
                  </a:cubicBezTo>
                  <a:lnTo>
                    <a:pt x="2863" y="2951"/>
                  </a:lnTo>
                  <a:lnTo>
                    <a:pt x="2883" y="2932"/>
                  </a:lnTo>
                  <a:lnTo>
                    <a:pt x="2942" y="2873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6034284" y="1889278"/>
              <a:ext cx="556409" cy="955964"/>
            </a:xfrm>
            <a:custGeom>
              <a:avLst/>
              <a:gdLst/>
              <a:ahLst/>
              <a:cxnLst/>
              <a:rect l="l" t="t" r="r" b="b"/>
              <a:pathLst>
                <a:path w="11174" h="19198" extrusionOk="0">
                  <a:moveTo>
                    <a:pt x="493" y="1"/>
                  </a:moveTo>
                  <a:cubicBezTo>
                    <a:pt x="217" y="1"/>
                    <a:pt x="1" y="227"/>
                    <a:pt x="1" y="502"/>
                  </a:cubicBezTo>
                  <a:lnTo>
                    <a:pt x="1" y="18696"/>
                  </a:lnTo>
                  <a:cubicBezTo>
                    <a:pt x="1" y="18972"/>
                    <a:pt x="217" y="19198"/>
                    <a:pt x="493" y="19198"/>
                  </a:cubicBezTo>
                  <a:lnTo>
                    <a:pt x="9531" y="19198"/>
                  </a:lnTo>
                  <a:lnTo>
                    <a:pt x="10898" y="17890"/>
                  </a:lnTo>
                  <a:cubicBezTo>
                    <a:pt x="11173" y="17890"/>
                    <a:pt x="10770" y="16356"/>
                    <a:pt x="10770" y="16080"/>
                  </a:cubicBezTo>
                  <a:lnTo>
                    <a:pt x="10967" y="4387"/>
                  </a:lnTo>
                  <a:cubicBezTo>
                    <a:pt x="10967" y="4111"/>
                    <a:pt x="11045" y="1938"/>
                    <a:pt x="10770" y="1938"/>
                  </a:cubicBezTo>
                  <a:lnTo>
                    <a:pt x="95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6508822" y="1889278"/>
              <a:ext cx="126927" cy="955516"/>
            </a:xfrm>
            <a:custGeom>
              <a:avLst/>
              <a:gdLst/>
              <a:ahLst/>
              <a:cxnLst/>
              <a:rect l="l" t="t" r="r" b="b"/>
              <a:pathLst>
                <a:path w="2549" h="19189" extrusionOk="0">
                  <a:moveTo>
                    <a:pt x="1" y="1"/>
                  </a:moveTo>
                  <a:lnTo>
                    <a:pt x="1" y="19188"/>
                  </a:lnTo>
                  <a:lnTo>
                    <a:pt x="2056" y="19188"/>
                  </a:lnTo>
                  <a:cubicBezTo>
                    <a:pt x="2332" y="19188"/>
                    <a:pt x="2548" y="18972"/>
                    <a:pt x="2548" y="18696"/>
                  </a:cubicBezTo>
                  <a:lnTo>
                    <a:pt x="2548" y="502"/>
                  </a:lnTo>
                  <a:cubicBezTo>
                    <a:pt x="2548" y="227"/>
                    <a:pt x="2322" y="1"/>
                    <a:pt x="2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6395242" y="2196309"/>
              <a:ext cx="466729" cy="191561"/>
            </a:xfrm>
            <a:custGeom>
              <a:avLst/>
              <a:gdLst/>
              <a:ahLst/>
              <a:cxnLst/>
              <a:rect l="l" t="t" r="r" b="b"/>
              <a:pathLst>
                <a:path w="9373" h="3847" extrusionOk="0">
                  <a:moveTo>
                    <a:pt x="0" y="1"/>
                  </a:moveTo>
                  <a:lnTo>
                    <a:pt x="0" y="3846"/>
                  </a:lnTo>
                  <a:lnTo>
                    <a:pt x="9373" y="3846"/>
                  </a:lnTo>
                  <a:lnTo>
                    <a:pt x="8930" y="1820"/>
                  </a:lnTo>
                  <a:lnTo>
                    <a:pt x="93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6820285" y="2196309"/>
              <a:ext cx="41678" cy="191561"/>
            </a:xfrm>
            <a:custGeom>
              <a:avLst/>
              <a:gdLst/>
              <a:ahLst/>
              <a:cxnLst/>
              <a:rect l="l" t="t" r="r" b="b"/>
              <a:pathLst>
                <a:path w="837" h="3847" extrusionOk="0">
                  <a:moveTo>
                    <a:pt x="837" y="1"/>
                  </a:moveTo>
                  <a:cubicBezTo>
                    <a:pt x="837" y="1"/>
                    <a:pt x="188" y="316"/>
                    <a:pt x="60" y="1653"/>
                  </a:cubicBezTo>
                  <a:cubicBezTo>
                    <a:pt x="1" y="2460"/>
                    <a:pt x="276" y="3256"/>
                    <a:pt x="837" y="3846"/>
                  </a:cubicBezTo>
                  <a:lnTo>
                    <a:pt x="8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6366810" y="2189986"/>
              <a:ext cx="148439" cy="202765"/>
            </a:xfrm>
            <a:custGeom>
              <a:avLst/>
              <a:gdLst/>
              <a:ahLst/>
              <a:cxnLst/>
              <a:rect l="l" t="t" r="r" b="b"/>
              <a:pathLst>
                <a:path w="2981" h="4072" extrusionOk="0">
                  <a:moveTo>
                    <a:pt x="2105" y="0"/>
                  </a:moveTo>
                  <a:cubicBezTo>
                    <a:pt x="1525" y="0"/>
                    <a:pt x="965" y="246"/>
                    <a:pt x="571" y="669"/>
                  </a:cubicBezTo>
                  <a:cubicBezTo>
                    <a:pt x="188" y="1072"/>
                    <a:pt x="1" y="1623"/>
                    <a:pt x="40" y="2183"/>
                  </a:cubicBezTo>
                  <a:lnTo>
                    <a:pt x="40" y="2242"/>
                  </a:lnTo>
                  <a:cubicBezTo>
                    <a:pt x="158" y="3285"/>
                    <a:pt x="1043" y="4072"/>
                    <a:pt x="2096" y="4072"/>
                  </a:cubicBezTo>
                  <a:lnTo>
                    <a:pt x="2892" y="4072"/>
                  </a:lnTo>
                  <a:cubicBezTo>
                    <a:pt x="2978" y="4072"/>
                    <a:pt x="2981" y="3943"/>
                    <a:pt x="2901" y="3943"/>
                  </a:cubicBezTo>
                  <a:cubicBezTo>
                    <a:pt x="2898" y="3943"/>
                    <a:pt x="2895" y="3943"/>
                    <a:pt x="2892" y="3944"/>
                  </a:cubicBezTo>
                  <a:lnTo>
                    <a:pt x="2096" y="3944"/>
                  </a:lnTo>
                  <a:cubicBezTo>
                    <a:pt x="1102" y="3944"/>
                    <a:pt x="276" y="3206"/>
                    <a:pt x="168" y="2223"/>
                  </a:cubicBezTo>
                  <a:lnTo>
                    <a:pt x="168" y="2174"/>
                  </a:lnTo>
                  <a:cubicBezTo>
                    <a:pt x="129" y="1652"/>
                    <a:pt x="306" y="1141"/>
                    <a:pt x="670" y="757"/>
                  </a:cubicBezTo>
                  <a:cubicBezTo>
                    <a:pt x="1033" y="354"/>
                    <a:pt x="1555" y="128"/>
                    <a:pt x="2105" y="128"/>
                  </a:cubicBezTo>
                  <a:lnTo>
                    <a:pt x="2833" y="128"/>
                  </a:lnTo>
                  <a:cubicBezTo>
                    <a:pt x="2873" y="128"/>
                    <a:pt x="2902" y="98"/>
                    <a:pt x="2902" y="69"/>
                  </a:cubicBezTo>
                  <a:cubicBezTo>
                    <a:pt x="2902" y="30"/>
                    <a:pt x="2873" y="0"/>
                    <a:pt x="283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6746838" y="2196807"/>
              <a:ext cx="41678" cy="191063"/>
            </a:xfrm>
            <a:custGeom>
              <a:avLst/>
              <a:gdLst/>
              <a:ahLst/>
              <a:cxnLst/>
              <a:rect l="l" t="t" r="r" b="b"/>
              <a:pathLst>
                <a:path w="837" h="3837" extrusionOk="0">
                  <a:moveTo>
                    <a:pt x="679" y="1"/>
                  </a:moveTo>
                  <a:cubicBezTo>
                    <a:pt x="601" y="119"/>
                    <a:pt x="532" y="256"/>
                    <a:pt x="473" y="394"/>
                  </a:cubicBezTo>
                  <a:cubicBezTo>
                    <a:pt x="1" y="1496"/>
                    <a:pt x="1" y="2735"/>
                    <a:pt x="463" y="3836"/>
                  </a:cubicBezTo>
                  <a:lnTo>
                    <a:pt x="601" y="3836"/>
                  </a:lnTo>
                  <a:cubicBezTo>
                    <a:pt x="128" y="2755"/>
                    <a:pt x="128" y="1525"/>
                    <a:pt x="591" y="443"/>
                  </a:cubicBezTo>
                  <a:cubicBezTo>
                    <a:pt x="660" y="286"/>
                    <a:pt x="738" y="138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6205228" y="2034727"/>
              <a:ext cx="118562" cy="101632"/>
            </a:xfrm>
            <a:custGeom>
              <a:avLst/>
              <a:gdLst/>
              <a:ahLst/>
              <a:cxnLst/>
              <a:rect l="l" t="t" r="r" b="b"/>
              <a:pathLst>
                <a:path w="2381" h="2041" extrusionOk="0">
                  <a:moveTo>
                    <a:pt x="1361" y="131"/>
                  </a:moveTo>
                  <a:cubicBezTo>
                    <a:pt x="1817" y="131"/>
                    <a:pt x="2253" y="485"/>
                    <a:pt x="2253" y="1023"/>
                  </a:cubicBezTo>
                  <a:cubicBezTo>
                    <a:pt x="2253" y="1515"/>
                    <a:pt x="1859" y="1908"/>
                    <a:pt x="1367" y="1908"/>
                  </a:cubicBezTo>
                  <a:cubicBezTo>
                    <a:pt x="571" y="1908"/>
                    <a:pt x="177" y="954"/>
                    <a:pt x="738" y="394"/>
                  </a:cubicBezTo>
                  <a:cubicBezTo>
                    <a:pt x="920" y="212"/>
                    <a:pt x="1143" y="131"/>
                    <a:pt x="1361" y="131"/>
                  </a:cubicBezTo>
                  <a:close/>
                  <a:moveTo>
                    <a:pt x="1367" y="0"/>
                  </a:moveTo>
                  <a:cubicBezTo>
                    <a:pt x="463" y="0"/>
                    <a:pt x="0" y="1102"/>
                    <a:pt x="649" y="1741"/>
                  </a:cubicBezTo>
                  <a:cubicBezTo>
                    <a:pt x="856" y="1948"/>
                    <a:pt x="1110" y="2041"/>
                    <a:pt x="1359" y="2041"/>
                  </a:cubicBezTo>
                  <a:cubicBezTo>
                    <a:pt x="1881" y="2041"/>
                    <a:pt x="2380" y="1635"/>
                    <a:pt x="2380" y="1023"/>
                  </a:cubicBezTo>
                  <a:cubicBezTo>
                    <a:pt x="2380" y="463"/>
                    <a:pt x="1928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6169475" y="2479888"/>
              <a:ext cx="181254" cy="154962"/>
            </a:xfrm>
            <a:custGeom>
              <a:avLst/>
              <a:gdLst/>
              <a:ahLst/>
              <a:cxnLst/>
              <a:rect l="l" t="t" r="r" b="b"/>
              <a:pathLst>
                <a:path w="3640" h="3112" extrusionOk="0">
                  <a:moveTo>
                    <a:pt x="2075" y="117"/>
                  </a:moveTo>
                  <a:cubicBezTo>
                    <a:pt x="2810" y="117"/>
                    <a:pt x="3511" y="689"/>
                    <a:pt x="3511" y="1554"/>
                  </a:cubicBezTo>
                  <a:cubicBezTo>
                    <a:pt x="3511" y="2341"/>
                    <a:pt x="2872" y="2980"/>
                    <a:pt x="2085" y="2980"/>
                  </a:cubicBezTo>
                  <a:cubicBezTo>
                    <a:pt x="807" y="2980"/>
                    <a:pt x="168" y="1436"/>
                    <a:pt x="1072" y="541"/>
                  </a:cubicBezTo>
                  <a:cubicBezTo>
                    <a:pt x="1365" y="248"/>
                    <a:pt x="1724" y="117"/>
                    <a:pt x="2075" y="117"/>
                  </a:cubicBezTo>
                  <a:close/>
                  <a:moveTo>
                    <a:pt x="2085" y="0"/>
                  </a:moveTo>
                  <a:cubicBezTo>
                    <a:pt x="699" y="0"/>
                    <a:pt x="0" y="1672"/>
                    <a:pt x="984" y="2656"/>
                  </a:cubicBezTo>
                  <a:cubicBezTo>
                    <a:pt x="1302" y="2970"/>
                    <a:pt x="1691" y="3111"/>
                    <a:pt x="2073" y="3111"/>
                  </a:cubicBezTo>
                  <a:cubicBezTo>
                    <a:pt x="2873" y="3111"/>
                    <a:pt x="3639" y="2493"/>
                    <a:pt x="3639" y="1554"/>
                  </a:cubicBezTo>
                  <a:cubicBezTo>
                    <a:pt x="3639" y="689"/>
                    <a:pt x="2941" y="0"/>
                    <a:pt x="20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6129300" y="2844800"/>
              <a:ext cx="142549" cy="785006"/>
            </a:xfrm>
            <a:custGeom>
              <a:avLst/>
              <a:gdLst/>
              <a:ahLst/>
              <a:cxnLst/>
              <a:rect l="l" t="t" r="r" b="b"/>
              <a:pathLst>
                <a:path w="2863" h="16779" extrusionOk="0">
                  <a:moveTo>
                    <a:pt x="1" y="0"/>
                  </a:moveTo>
                  <a:lnTo>
                    <a:pt x="1" y="16778"/>
                  </a:lnTo>
                  <a:lnTo>
                    <a:pt x="2863" y="16778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5730690" y="3481349"/>
              <a:ext cx="938835" cy="162630"/>
            </a:xfrm>
            <a:custGeom>
              <a:avLst/>
              <a:gdLst/>
              <a:ahLst/>
              <a:cxnLst/>
              <a:rect l="l" t="t" r="r" b="b"/>
              <a:pathLst>
                <a:path w="18854" h="3266" extrusionOk="0">
                  <a:moveTo>
                    <a:pt x="8212" y="0"/>
                  </a:moveTo>
                  <a:lnTo>
                    <a:pt x="4" y="3264"/>
                  </a:lnTo>
                  <a:lnTo>
                    <a:pt x="4" y="3264"/>
                  </a:lnTo>
                  <a:cubicBezTo>
                    <a:pt x="286" y="3196"/>
                    <a:pt x="18854" y="3177"/>
                    <a:pt x="18854" y="3177"/>
                  </a:cubicBezTo>
                  <a:lnTo>
                    <a:pt x="10592" y="0"/>
                  </a:lnTo>
                  <a:close/>
                  <a:moveTo>
                    <a:pt x="4" y="3264"/>
                  </a:moveTo>
                  <a:lnTo>
                    <a:pt x="4" y="3264"/>
                  </a:lnTo>
                  <a:cubicBezTo>
                    <a:pt x="2" y="3265"/>
                    <a:pt x="1" y="3265"/>
                    <a:pt x="0" y="3265"/>
                  </a:cubicBezTo>
                  <a:lnTo>
                    <a:pt x="4" y="32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6954978" y="3504354"/>
              <a:ext cx="407970" cy="371272"/>
            </a:xfrm>
            <a:custGeom>
              <a:avLst/>
              <a:gdLst/>
              <a:ahLst/>
              <a:cxnLst/>
              <a:rect l="l" t="t" r="r" b="b"/>
              <a:pathLst>
                <a:path w="8193" h="7456" extrusionOk="0">
                  <a:moveTo>
                    <a:pt x="4093" y="1"/>
                  </a:moveTo>
                  <a:cubicBezTo>
                    <a:pt x="3138" y="1"/>
                    <a:pt x="2184" y="364"/>
                    <a:pt x="1456" y="1092"/>
                  </a:cubicBezTo>
                  <a:cubicBezTo>
                    <a:pt x="0" y="2548"/>
                    <a:pt x="0" y="4908"/>
                    <a:pt x="1456" y="6364"/>
                  </a:cubicBezTo>
                  <a:cubicBezTo>
                    <a:pt x="2184" y="7091"/>
                    <a:pt x="3138" y="7455"/>
                    <a:pt x="4093" y="7455"/>
                  </a:cubicBezTo>
                  <a:cubicBezTo>
                    <a:pt x="5048" y="7455"/>
                    <a:pt x="6005" y="7091"/>
                    <a:pt x="6737" y="6364"/>
                  </a:cubicBezTo>
                  <a:cubicBezTo>
                    <a:pt x="8193" y="4908"/>
                    <a:pt x="8193" y="2548"/>
                    <a:pt x="6737" y="1092"/>
                  </a:cubicBezTo>
                  <a:cubicBezTo>
                    <a:pt x="6005" y="364"/>
                    <a:pt x="5048" y="1"/>
                    <a:pt x="4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6553388" y="3363337"/>
              <a:ext cx="730244" cy="262021"/>
            </a:xfrm>
            <a:custGeom>
              <a:avLst/>
              <a:gdLst/>
              <a:ahLst/>
              <a:cxnLst/>
              <a:rect l="l" t="t" r="r" b="b"/>
              <a:pathLst>
                <a:path w="14665" h="5262" fill="none" extrusionOk="0">
                  <a:moveTo>
                    <a:pt x="1250" y="167"/>
                  </a:moveTo>
                  <a:cubicBezTo>
                    <a:pt x="1" y="1603"/>
                    <a:pt x="916" y="3846"/>
                    <a:pt x="2814" y="4003"/>
                  </a:cubicBezTo>
                  <a:cubicBezTo>
                    <a:pt x="4200" y="4111"/>
                    <a:pt x="5459" y="2862"/>
                    <a:pt x="5597" y="1475"/>
                  </a:cubicBezTo>
                  <a:cubicBezTo>
                    <a:pt x="5636" y="1131"/>
                    <a:pt x="5607" y="767"/>
                    <a:pt x="5420" y="472"/>
                  </a:cubicBezTo>
                  <a:cubicBezTo>
                    <a:pt x="5233" y="187"/>
                    <a:pt x="4849" y="0"/>
                    <a:pt x="4525" y="118"/>
                  </a:cubicBezTo>
                  <a:cubicBezTo>
                    <a:pt x="4230" y="236"/>
                    <a:pt x="4072" y="561"/>
                    <a:pt x="3994" y="875"/>
                  </a:cubicBezTo>
                  <a:cubicBezTo>
                    <a:pt x="3551" y="2537"/>
                    <a:pt x="4692" y="4455"/>
                    <a:pt x="6364" y="4858"/>
                  </a:cubicBezTo>
                  <a:cubicBezTo>
                    <a:pt x="8046" y="5262"/>
                    <a:pt x="9934" y="4072"/>
                    <a:pt x="10288" y="2380"/>
                  </a:cubicBezTo>
                  <a:cubicBezTo>
                    <a:pt x="10396" y="1987"/>
                    <a:pt x="10367" y="1564"/>
                    <a:pt x="10209" y="1180"/>
                  </a:cubicBezTo>
                  <a:cubicBezTo>
                    <a:pt x="10032" y="816"/>
                    <a:pt x="9659" y="521"/>
                    <a:pt x="9246" y="551"/>
                  </a:cubicBezTo>
                  <a:cubicBezTo>
                    <a:pt x="8793" y="571"/>
                    <a:pt x="8429" y="984"/>
                    <a:pt x="8341" y="1436"/>
                  </a:cubicBezTo>
                  <a:cubicBezTo>
                    <a:pt x="8252" y="1879"/>
                    <a:pt x="8400" y="2341"/>
                    <a:pt x="8636" y="2734"/>
                  </a:cubicBezTo>
                  <a:cubicBezTo>
                    <a:pt x="9305" y="3885"/>
                    <a:pt x="10613" y="4514"/>
                    <a:pt x="11940" y="4327"/>
                  </a:cubicBezTo>
                  <a:cubicBezTo>
                    <a:pt x="13258" y="4141"/>
                    <a:pt x="14340" y="3167"/>
                    <a:pt x="14665" y="187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6241926" y="1222284"/>
              <a:ext cx="693047" cy="264511"/>
            </a:xfrm>
            <a:custGeom>
              <a:avLst/>
              <a:gdLst/>
              <a:ahLst/>
              <a:cxnLst/>
              <a:rect l="l" t="t" r="r" b="b"/>
              <a:pathLst>
                <a:path w="13918" h="5312" fill="none" extrusionOk="0">
                  <a:moveTo>
                    <a:pt x="444" y="5311"/>
                  </a:moveTo>
                  <a:cubicBezTo>
                    <a:pt x="1" y="4259"/>
                    <a:pt x="178" y="2961"/>
                    <a:pt x="935" y="2115"/>
                  </a:cubicBezTo>
                  <a:cubicBezTo>
                    <a:pt x="1683" y="1259"/>
                    <a:pt x="3001" y="935"/>
                    <a:pt x="4033" y="1397"/>
                  </a:cubicBezTo>
                  <a:cubicBezTo>
                    <a:pt x="5076" y="1869"/>
                    <a:pt x="5715" y="3118"/>
                    <a:pt x="5410" y="4220"/>
                  </a:cubicBezTo>
                  <a:cubicBezTo>
                    <a:pt x="5381" y="4338"/>
                    <a:pt x="5331" y="4456"/>
                    <a:pt x="5253" y="4564"/>
                  </a:cubicBezTo>
                  <a:cubicBezTo>
                    <a:pt x="4909" y="4997"/>
                    <a:pt x="4112" y="4672"/>
                    <a:pt x="3964" y="4131"/>
                  </a:cubicBezTo>
                  <a:cubicBezTo>
                    <a:pt x="3817" y="3590"/>
                    <a:pt x="4102" y="3030"/>
                    <a:pt x="4446" y="2577"/>
                  </a:cubicBezTo>
                  <a:cubicBezTo>
                    <a:pt x="4928" y="1948"/>
                    <a:pt x="5548" y="1397"/>
                    <a:pt x="6295" y="1122"/>
                  </a:cubicBezTo>
                  <a:cubicBezTo>
                    <a:pt x="7043" y="846"/>
                    <a:pt x="7928" y="896"/>
                    <a:pt x="8587" y="1348"/>
                  </a:cubicBezTo>
                  <a:cubicBezTo>
                    <a:pt x="9275" y="1840"/>
                    <a:pt x="9600" y="2705"/>
                    <a:pt x="9708" y="3541"/>
                  </a:cubicBezTo>
                  <a:cubicBezTo>
                    <a:pt x="9777" y="4102"/>
                    <a:pt x="9669" y="4810"/>
                    <a:pt x="9128" y="4977"/>
                  </a:cubicBezTo>
                  <a:cubicBezTo>
                    <a:pt x="8705" y="5105"/>
                    <a:pt x="8243" y="4761"/>
                    <a:pt x="8115" y="4338"/>
                  </a:cubicBezTo>
                  <a:cubicBezTo>
                    <a:pt x="7977" y="3905"/>
                    <a:pt x="8105" y="3443"/>
                    <a:pt x="8292" y="3040"/>
                  </a:cubicBezTo>
                  <a:cubicBezTo>
                    <a:pt x="9216" y="1023"/>
                    <a:pt x="11881" y="1"/>
                    <a:pt x="13917" y="88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0"/>
          <p:cNvGrpSpPr/>
          <p:nvPr/>
        </p:nvGrpSpPr>
        <p:grpSpPr>
          <a:xfrm>
            <a:off x="9900142" y="405232"/>
            <a:ext cx="1299031" cy="763082"/>
            <a:chOff x="3285175" y="1554625"/>
            <a:chExt cx="1458275" cy="856625"/>
          </a:xfrm>
        </p:grpSpPr>
        <p:sp>
          <p:nvSpPr>
            <p:cNvPr id="894" name="Google Shape;894;p30"/>
            <p:cNvSpPr/>
            <p:nvPr/>
          </p:nvSpPr>
          <p:spPr>
            <a:xfrm>
              <a:off x="3285175" y="1554625"/>
              <a:ext cx="1458275" cy="856625"/>
            </a:xfrm>
            <a:custGeom>
              <a:avLst/>
              <a:gdLst/>
              <a:ahLst/>
              <a:cxnLst/>
              <a:rect l="l" t="t" r="r" b="b"/>
              <a:pathLst>
                <a:path w="58331" h="34265" extrusionOk="0">
                  <a:moveTo>
                    <a:pt x="49735" y="0"/>
                  </a:moveTo>
                  <a:cubicBezTo>
                    <a:pt x="49686" y="0"/>
                    <a:pt x="49637" y="10"/>
                    <a:pt x="49578" y="20"/>
                  </a:cubicBezTo>
                  <a:lnTo>
                    <a:pt x="12766" y="5331"/>
                  </a:lnTo>
                  <a:cubicBezTo>
                    <a:pt x="12166" y="5419"/>
                    <a:pt x="11743" y="5980"/>
                    <a:pt x="11832" y="6589"/>
                  </a:cubicBezTo>
                  <a:lnTo>
                    <a:pt x="12432" y="10691"/>
                  </a:lnTo>
                  <a:lnTo>
                    <a:pt x="4102" y="11645"/>
                  </a:lnTo>
                  <a:cubicBezTo>
                    <a:pt x="3512" y="11704"/>
                    <a:pt x="3079" y="12215"/>
                    <a:pt x="3118" y="12805"/>
                  </a:cubicBezTo>
                  <a:cubicBezTo>
                    <a:pt x="3118" y="12844"/>
                    <a:pt x="3315" y="16621"/>
                    <a:pt x="925" y="17300"/>
                  </a:cubicBezTo>
                  <a:cubicBezTo>
                    <a:pt x="345" y="17457"/>
                    <a:pt x="1" y="18047"/>
                    <a:pt x="148" y="18627"/>
                  </a:cubicBezTo>
                  <a:lnTo>
                    <a:pt x="3069" y="30331"/>
                  </a:lnTo>
                  <a:cubicBezTo>
                    <a:pt x="3196" y="30836"/>
                    <a:pt x="3647" y="31176"/>
                    <a:pt x="4145" y="31176"/>
                  </a:cubicBezTo>
                  <a:cubicBezTo>
                    <a:pt x="4228" y="31176"/>
                    <a:pt x="4312" y="31167"/>
                    <a:pt x="4397" y="31147"/>
                  </a:cubicBezTo>
                  <a:cubicBezTo>
                    <a:pt x="4646" y="31095"/>
                    <a:pt x="4895" y="31066"/>
                    <a:pt x="5144" y="31066"/>
                  </a:cubicBezTo>
                  <a:cubicBezTo>
                    <a:pt x="5180" y="31066"/>
                    <a:pt x="5216" y="31067"/>
                    <a:pt x="5252" y="31068"/>
                  </a:cubicBezTo>
                  <a:cubicBezTo>
                    <a:pt x="6954" y="31068"/>
                    <a:pt x="8095" y="31894"/>
                    <a:pt x="8645" y="33507"/>
                  </a:cubicBezTo>
                  <a:cubicBezTo>
                    <a:pt x="8793" y="33960"/>
                    <a:pt x="9216" y="34255"/>
                    <a:pt x="9688" y="34264"/>
                  </a:cubicBezTo>
                  <a:cubicBezTo>
                    <a:pt x="9747" y="34255"/>
                    <a:pt x="9796" y="34255"/>
                    <a:pt x="9855" y="34245"/>
                  </a:cubicBezTo>
                  <a:lnTo>
                    <a:pt x="46893" y="28619"/>
                  </a:lnTo>
                  <a:cubicBezTo>
                    <a:pt x="47473" y="28531"/>
                    <a:pt x="47886" y="28010"/>
                    <a:pt x="47827" y="27419"/>
                  </a:cubicBezTo>
                  <a:cubicBezTo>
                    <a:pt x="47817" y="27311"/>
                    <a:pt x="47601" y="24715"/>
                    <a:pt x="50158" y="23830"/>
                  </a:cubicBezTo>
                  <a:cubicBezTo>
                    <a:pt x="50247" y="23849"/>
                    <a:pt x="50335" y="23859"/>
                    <a:pt x="50424" y="23859"/>
                  </a:cubicBezTo>
                  <a:cubicBezTo>
                    <a:pt x="50522" y="23859"/>
                    <a:pt x="50620" y="23849"/>
                    <a:pt x="50719" y="23820"/>
                  </a:cubicBezTo>
                  <a:cubicBezTo>
                    <a:pt x="51397" y="23663"/>
                    <a:pt x="51810" y="22984"/>
                    <a:pt x="51653" y="22305"/>
                  </a:cubicBezTo>
                  <a:lnTo>
                    <a:pt x="51407" y="21312"/>
                  </a:lnTo>
                  <a:lnTo>
                    <a:pt x="54574" y="20437"/>
                  </a:lnTo>
                  <a:cubicBezTo>
                    <a:pt x="55125" y="20279"/>
                    <a:pt x="55459" y="19739"/>
                    <a:pt x="55371" y="19178"/>
                  </a:cubicBezTo>
                  <a:cubicBezTo>
                    <a:pt x="55282" y="18539"/>
                    <a:pt x="55302" y="17899"/>
                    <a:pt x="55439" y="17280"/>
                  </a:cubicBezTo>
                  <a:cubicBezTo>
                    <a:pt x="55705" y="16149"/>
                    <a:pt x="56344" y="15470"/>
                    <a:pt x="57406" y="15205"/>
                  </a:cubicBezTo>
                  <a:cubicBezTo>
                    <a:pt x="57967" y="15057"/>
                    <a:pt x="58331" y="14497"/>
                    <a:pt x="58223" y="13926"/>
                  </a:cubicBezTo>
                  <a:lnTo>
                    <a:pt x="56216" y="3364"/>
                  </a:lnTo>
                  <a:cubicBezTo>
                    <a:pt x="56113" y="2839"/>
                    <a:pt x="55656" y="2465"/>
                    <a:pt x="55142" y="2465"/>
                  </a:cubicBezTo>
                  <a:cubicBezTo>
                    <a:pt x="55068" y="2465"/>
                    <a:pt x="54993" y="2472"/>
                    <a:pt x="54918" y="2488"/>
                  </a:cubicBezTo>
                  <a:cubicBezTo>
                    <a:pt x="54603" y="2538"/>
                    <a:pt x="54279" y="2557"/>
                    <a:pt x="53954" y="2557"/>
                  </a:cubicBezTo>
                  <a:cubicBezTo>
                    <a:pt x="52273" y="2557"/>
                    <a:pt x="51201" y="1947"/>
                    <a:pt x="50788" y="738"/>
                  </a:cubicBezTo>
                  <a:cubicBezTo>
                    <a:pt x="50630" y="295"/>
                    <a:pt x="50207" y="0"/>
                    <a:pt x="4973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3306325" y="1580675"/>
              <a:ext cx="1397800" cy="800825"/>
            </a:xfrm>
            <a:custGeom>
              <a:avLst/>
              <a:gdLst/>
              <a:ahLst/>
              <a:cxnLst/>
              <a:rect l="l" t="t" r="r" b="b"/>
              <a:pathLst>
                <a:path w="55912" h="32033" extrusionOk="0">
                  <a:moveTo>
                    <a:pt x="48515" y="1"/>
                  </a:moveTo>
                  <a:lnTo>
                    <a:pt x="11704" y="5311"/>
                  </a:lnTo>
                  <a:lnTo>
                    <a:pt x="12481" y="10553"/>
                  </a:lnTo>
                  <a:lnTo>
                    <a:pt x="3000" y="11625"/>
                  </a:lnTo>
                  <a:cubicBezTo>
                    <a:pt x="3000" y="11625"/>
                    <a:pt x="3315" y="16326"/>
                    <a:pt x="0" y="17251"/>
                  </a:cubicBezTo>
                  <a:lnTo>
                    <a:pt x="2931" y="28954"/>
                  </a:lnTo>
                  <a:cubicBezTo>
                    <a:pt x="2931" y="28954"/>
                    <a:pt x="3382" y="28845"/>
                    <a:pt x="4036" y="28845"/>
                  </a:cubicBezTo>
                  <a:cubicBezTo>
                    <a:pt x="5367" y="28845"/>
                    <a:pt x="7538" y="29296"/>
                    <a:pt x="8468" y="32032"/>
                  </a:cubicBezTo>
                  <a:lnTo>
                    <a:pt x="45516" y="26417"/>
                  </a:lnTo>
                  <a:cubicBezTo>
                    <a:pt x="45516" y="26417"/>
                    <a:pt x="45132" y="22414"/>
                    <a:pt x="49214" y="21490"/>
                  </a:cubicBezTo>
                  <a:lnTo>
                    <a:pt x="48899" y="19405"/>
                  </a:lnTo>
                  <a:lnTo>
                    <a:pt x="53059" y="18254"/>
                  </a:lnTo>
                  <a:cubicBezTo>
                    <a:pt x="53059" y="18254"/>
                    <a:pt x="52292" y="13937"/>
                    <a:pt x="55911" y="13012"/>
                  </a:cubicBezTo>
                  <a:lnTo>
                    <a:pt x="53905" y="2459"/>
                  </a:lnTo>
                  <a:cubicBezTo>
                    <a:pt x="53905" y="2459"/>
                    <a:pt x="53415" y="2559"/>
                    <a:pt x="52722" y="2559"/>
                  </a:cubicBezTo>
                  <a:cubicBezTo>
                    <a:pt x="51381" y="2559"/>
                    <a:pt x="49281" y="2186"/>
                    <a:pt x="485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3598900" y="1713450"/>
              <a:ext cx="730500" cy="131075"/>
            </a:xfrm>
            <a:custGeom>
              <a:avLst/>
              <a:gdLst/>
              <a:ahLst/>
              <a:cxnLst/>
              <a:rect l="l" t="t" r="r" b="b"/>
              <a:pathLst>
                <a:path w="29220" h="5243" extrusionOk="0">
                  <a:moveTo>
                    <a:pt x="1" y="0"/>
                  </a:moveTo>
                  <a:lnTo>
                    <a:pt x="778" y="5242"/>
                  </a:lnTo>
                  <a:lnTo>
                    <a:pt x="29220" y="10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4326650" y="1740200"/>
              <a:ext cx="213975" cy="381425"/>
            </a:xfrm>
            <a:custGeom>
              <a:avLst/>
              <a:gdLst/>
              <a:ahLst/>
              <a:cxnLst/>
              <a:rect l="l" t="t" r="r" b="b"/>
              <a:pathLst>
                <a:path w="8559" h="15257" extrusionOk="0">
                  <a:moveTo>
                    <a:pt x="164" y="1"/>
                  </a:moveTo>
                  <a:cubicBezTo>
                    <a:pt x="83" y="1"/>
                    <a:pt x="0" y="63"/>
                    <a:pt x="12" y="170"/>
                  </a:cubicBezTo>
                  <a:cubicBezTo>
                    <a:pt x="228" y="1084"/>
                    <a:pt x="779" y="1891"/>
                    <a:pt x="1556" y="2432"/>
                  </a:cubicBezTo>
                  <a:cubicBezTo>
                    <a:pt x="2232" y="2887"/>
                    <a:pt x="3059" y="3115"/>
                    <a:pt x="4027" y="3115"/>
                  </a:cubicBezTo>
                  <a:cubicBezTo>
                    <a:pt x="4437" y="3115"/>
                    <a:pt x="4872" y="3074"/>
                    <a:pt x="5332" y="2992"/>
                  </a:cubicBezTo>
                  <a:lnTo>
                    <a:pt x="8253" y="15138"/>
                  </a:lnTo>
                  <a:cubicBezTo>
                    <a:pt x="8263" y="15207"/>
                    <a:pt x="8332" y="15256"/>
                    <a:pt x="8401" y="15256"/>
                  </a:cubicBezTo>
                  <a:lnTo>
                    <a:pt x="8430" y="15256"/>
                  </a:lnTo>
                  <a:cubicBezTo>
                    <a:pt x="8509" y="15227"/>
                    <a:pt x="8558" y="15148"/>
                    <a:pt x="8538" y="15069"/>
                  </a:cubicBezTo>
                  <a:lnTo>
                    <a:pt x="5588" y="2776"/>
                  </a:lnTo>
                  <a:cubicBezTo>
                    <a:pt x="5571" y="2709"/>
                    <a:pt x="5512" y="2663"/>
                    <a:pt x="5446" y="2663"/>
                  </a:cubicBezTo>
                  <a:cubicBezTo>
                    <a:pt x="5434" y="2663"/>
                    <a:pt x="5423" y="2665"/>
                    <a:pt x="5411" y="2668"/>
                  </a:cubicBezTo>
                  <a:cubicBezTo>
                    <a:pt x="4919" y="2767"/>
                    <a:pt x="4454" y="2816"/>
                    <a:pt x="4020" y="2816"/>
                  </a:cubicBezTo>
                  <a:cubicBezTo>
                    <a:pt x="3119" y="2816"/>
                    <a:pt x="2347" y="2604"/>
                    <a:pt x="1723" y="2186"/>
                  </a:cubicBezTo>
                  <a:cubicBezTo>
                    <a:pt x="1015" y="1684"/>
                    <a:pt x="513" y="956"/>
                    <a:pt x="307" y="111"/>
                  </a:cubicBezTo>
                  <a:cubicBezTo>
                    <a:pt x="286" y="35"/>
                    <a:pt x="225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4491900" y="1673375"/>
              <a:ext cx="108700" cy="259900"/>
            </a:xfrm>
            <a:custGeom>
              <a:avLst/>
              <a:gdLst/>
              <a:ahLst/>
              <a:cxnLst/>
              <a:rect l="l" t="t" r="r" b="b"/>
              <a:pathLst>
                <a:path w="4348" h="10396" extrusionOk="0">
                  <a:moveTo>
                    <a:pt x="2273" y="0"/>
                  </a:moveTo>
                  <a:lnTo>
                    <a:pt x="1" y="305"/>
                  </a:lnTo>
                  <a:lnTo>
                    <a:pt x="2155" y="10396"/>
                  </a:lnTo>
                  <a:lnTo>
                    <a:pt x="4348" y="1009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392875" y="1985875"/>
              <a:ext cx="108950" cy="259900"/>
            </a:xfrm>
            <a:custGeom>
              <a:avLst/>
              <a:gdLst/>
              <a:ahLst/>
              <a:cxnLst/>
              <a:rect l="l" t="t" r="r" b="b"/>
              <a:pathLst>
                <a:path w="4358" h="10396" extrusionOk="0">
                  <a:moveTo>
                    <a:pt x="2272" y="0"/>
                  </a:moveTo>
                  <a:lnTo>
                    <a:pt x="0" y="315"/>
                  </a:lnTo>
                  <a:lnTo>
                    <a:pt x="2164" y="10396"/>
                  </a:lnTo>
                  <a:lnTo>
                    <a:pt x="4357" y="100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4281450" y="1864650"/>
              <a:ext cx="108950" cy="259925"/>
            </a:xfrm>
            <a:custGeom>
              <a:avLst/>
              <a:gdLst/>
              <a:ahLst/>
              <a:cxnLst/>
              <a:rect l="l" t="t" r="r" b="b"/>
              <a:pathLst>
                <a:path w="4358" h="10397" extrusionOk="0">
                  <a:moveTo>
                    <a:pt x="2272" y="1"/>
                  </a:moveTo>
                  <a:lnTo>
                    <a:pt x="0" y="306"/>
                  </a:lnTo>
                  <a:lnTo>
                    <a:pt x="2154" y="10396"/>
                  </a:lnTo>
                  <a:lnTo>
                    <a:pt x="4357" y="1009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3574825" y="2023375"/>
              <a:ext cx="98125" cy="122575"/>
            </a:xfrm>
            <a:custGeom>
              <a:avLst/>
              <a:gdLst/>
              <a:ahLst/>
              <a:cxnLst/>
              <a:rect l="l" t="t" r="r" b="b"/>
              <a:pathLst>
                <a:path w="3925" h="4903" extrusionOk="0">
                  <a:moveTo>
                    <a:pt x="2173" y="1"/>
                  </a:moveTo>
                  <a:cubicBezTo>
                    <a:pt x="2102" y="1"/>
                    <a:pt x="2029" y="5"/>
                    <a:pt x="1957" y="15"/>
                  </a:cubicBezTo>
                  <a:cubicBezTo>
                    <a:pt x="462" y="221"/>
                    <a:pt x="0" y="1638"/>
                    <a:pt x="157" y="2818"/>
                  </a:cubicBezTo>
                  <a:cubicBezTo>
                    <a:pt x="301" y="3885"/>
                    <a:pt x="779" y="4903"/>
                    <a:pt x="2115" y="4903"/>
                  </a:cubicBezTo>
                  <a:cubicBezTo>
                    <a:pt x="2244" y="4903"/>
                    <a:pt x="2382" y="4893"/>
                    <a:pt x="2528" y="4873"/>
                  </a:cubicBezTo>
                  <a:cubicBezTo>
                    <a:pt x="3305" y="4765"/>
                    <a:pt x="3727" y="4273"/>
                    <a:pt x="3924" y="3526"/>
                  </a:cubicBezTo>
                  <a:lnTo>
                    <a:pt x="3767" y="3467"/>
                  </a:lnTo>
                  <a:cubicBezTo>
                    <a:pt x="3609" y="4027"/>
                    <a:pt x="3216" y="4539"/>
                    <a:pt x="2567" y="4627"/>
                  </a:cubicBezTo>
                  <a:cubicBezTo>
                    <a:pt x="2520" y="4634"/>
                    <a:pt x="2474" y="4637"/>
                    <a:pt x="2429" y="4637"/>
                  </a:cubicBezTo>
                  <a:cubicBezTo>
                    <a:pt x="1618" y="4637"/>
                    <a:pt x="1143" y="3654"/>
                    <a:pt x="1003" y="2601"/>
                  </a:cubicBezTo>
                  <a:cubicBezTo>
                    <a:pt x="816" y="1244"/>
                    <a:pt x="1269" y="290"/>
                    <a:pt x="2046" y="192"/>
                  </a:cubicBezTo>
                  <a:cubicBezTo>
                    <a:pt x="2102" y="185"/>
                    <a:pt x="2157" y="181"/>
                    <a:pt x="2208" y="181"/>
                  </a:cubicBezTo>
                  <a:cubicBezTo>
                    <a:pt x="2579" y="181"/>
                    <a:pt x="2820" y="348"/>
                    <a:pt x="2872" y="408"/>
                  </a:cubicBezTo>
                  <a:lnTo>
                    <a:pt x="2872" y="418"/>
                  </a:lnTo>
                  <a:lnTo>
                    <a:pt x="2813" y="418"/>
                  </a:lnTo>
                  <a:cubicBezTo>
                    <a:pt x="2577" y="457"/>
                    <a:pt x="2419" y="684"/>
                    <a:pt x="2459" y="920"/>
                  </a:cubicBezTo>
                  <a:cubicBezTo>
                    <a:pt x="2485" y="1145"/>
                    <a:pt x="2672" y="1302"/>
                    <a:pt x="2884" y="1302"/>
                  </a:cubicBezTo>
                  <a:cubicBezTo>
                    <a:pt x="2912" y="1302"/>
                    <a:pt x="2941" y="1299"/>
                    <a:pt x="2970" y="1293"/>
                  </a:cubicBezTo>
                  <a:cubicBezTo>
                    <a:pt x="3226" y="1274"/>
                    <a:pt x="3413" y="1028"/>
                    <a:pt x="3364" y="772"/>
                  </a:cubicBezTo>
                  <a:cubicBezTo>
                    <a:pt x="3302" y="316"/>
                    <a:pt x="2763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3676850" y="2013175"/>
              <a:ext cx="61500" cy="121475"/>
            </a:xfrm>
            <a:custGeom>
              <a:avLst/>
              <a:gdLst/>
              <a:ahLst/>
              <a:cxnLst/>
              <a:rect l="l" t="t" r="r" b="b"/>
              <a:pathLst>
                <a:path w="2460" h="4859" extrusionOk="0">
                  <a:moveTo>
                    <a:pt x="1830" y="0"/>
                  </a:moveTo>
                  <a:lnTo>
                    <a:pt x="0" y="246"/>
                  </a:lnTo>
                  <a:lnTo>
                    <a:pt x="20" y="384"/>
                  </a:lnTo>
                  <a:lnTo>
                    <a:pt x="522" y="354"/>
                  </a:lnTo>
                  <a:lnTo>
                    <a:pt x="1102" y="4613"/>
                  </a:lnTo>
                  <a:lnTo>
                    <a:pt x="610" y="4711"/>
                  </a:lnTo>
                  <a:lnTo>
                    <a:pt x="630" y="4858"/>
                  </a:lnTo>
                  <a:lnTo>
                    <a:pt x="2459" y="4613"/>
                  </a:lnTo>
                  <a:lnTo>
                    <a:pt x="2439" y="4465"/>
                  </a:lnTo>
                  <a:lnTo>
                    <a:pt x="1938" y="4504"/>
                  </a:lnTo>
                  <a:lnTo>
                    <a:pt x="1358" y="236"/>
                  </a:lnTo>
                  <a:lnTo>
                    <a:pt x="1849" y="13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3742250" y="1996200"/>
              <a:ext cx="107950" cy="129350"/>
            </a:xfrm>
            <a:custGeom>
              <a:avLst/>
              <a:gdLst/>
              <a:ahLst/>
              <a:cxnLst/>
              <a:rect l="l" t="t" r="r" b="b"/>
              <a:pathLst>
                <a:path w="4318" h="5174" extrusionOk="0">
                  <a:moveTo>
                    <a:pt x="4131" y="0"/>
                  </a:moveTo>
                  <a:lnTo>
                    <a:pt x="2941" y="168"/>
                  </a:lnTo>
                  <a:lnTo>
                    <a:pt x="2961" y="305"/>
                  </a:lnTo>
                  <a:lnTo>
                    <a:pt x="3453" y="276"/>
                  </a:lnTo>
                  <a:lnTo>
                    <a:pt x="3934" y="3452"/>
                  </a:lnTo>
                  <a:lnTo>
                    <a:pt x="699" y="472"/>
                  </a:lnTo>
                  <a:lnTo>
                    <a:pt x="1" y="561"/>
                  </a:lnTo>
                  <a:lnTo>
                    <a:pt x="20" y="709"/>
                  </a:lnTo>
                  <a:lnTo>
                    <a:pt x="522" y="679"/>
                  </a:lnTo>
                  <a:lnTo>
                    <a:pt x="1132" y="4928"/>
                  </a:lnTo>
                  <a:lnTo>
                    <a:pt x="640" y="5036"/>
                  </a:lnTo>
                  <a:lnTo>
                    <a:pt x="669" y="5173"/>
                  </a:lnTo>
                  <a:lnTo>
                    <a:pt x="1859" y="5016"/>
                  </a:lnTo>
                  <a:lnTo>
                    <a:pt x="1840" y="4869"/>
                  </a:lnTo>
                  <a:lnTo>
                    <a:pt x="1348" y="4908"/>
                  </a:lnTo>
                  <a:lnTo>
                    <a:pt x="876" y="1780"/>
                  </a:lnTo>
                  <a:lnTo>
                    <a:pt x="876" y="1780"/>
                  </a:lnTo>
                  <a:lnTo>
                    <a:pt x="4111" y="4770"/>
                  </a:lnTo>
                  <a:lnTo>
                    <a:pt x="4318" y="4751"/>
                  </a:lnTo>
                  <a:lnTo>
                    <a:pt x="3659" y="246"/>
                  </a:lnTo>
                  <a:lnTo>
                    <a:pt x="4151" y="14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3865425" y="1982675"/>
              <a:ext cx="98875" cy="126400"/>
            </a:xfrm>
            <a:custGeom>
              <a:avLst/>
              <a:gdLst/>
              <a:ahLst/>
              <a:cxnLst/>
              <a:rect l="l" t="t" r="r" b="b"/>
              <a:pathLst>
                <a:path w="3955" h="5056" extrusionOk="0">
                  <a:moveTo>
                    <a:pt x="3187" y="0"/>
                  </a:moveTo>
                  <a:lnTo>
                    <a:pt x="1" y="433"/>
                  </a:lnTo>
                  <a:lnTo>
                    <a:pt x="20" y="581"/>
                  </a:lnTo>
                  <a:lnTo>
                    <a:pt x="522" y="541"/>
                  </a:lnTo>
                  <a:lnTo>
                    <a:pt x="1102" y="4810"/>
                  </a:lnTo>
                  <a:lnTo>
                    <a:pt x="611" y="4908"/>
                  </a:lnTo>
                  <a:lnTo>
                    <a:pt x="630" y="5056"/>
                  </a:lnTo>
                  <a:lnTo>
                    <a:pt x="3954" y="4603"/>
                  </a:lnTo>
                  <a:lnTo>
                    <a:pt x="3807" y="3275"/>
                  </a:lnTo>
                  <a:lnTo>
                    <a:pt x="3669" y="3295"/>
                  </a:lnTo>
                  <a:cubicBezTo>
                    <a:pt x="3630" y="4052"/>
                    <a:pt x="3522" y="4475"/>
                    <a:pt x="2754" y="4583"/>
                  </a:cubicBezTo>
                  <a:cubicBezTo>
                    <a:pt x="2518" y="4613"/>
                    <a:pt x="2174" y="4642"/>
                    <a:pt x="1928" y="4662"/>
                  </a:cubicBezTo>
                  <a:lnTo>
                    <a:pt x="1643" y="2587"/>
                  </a:lnTo>
                  <a:cubicBezTo>
                    <a:pt x="1751" y="2558"/>
                    <a:pt x="1938" y="2528"/>
                    <a:pt x="1997" y="2528"/>
                  </a:cubicBezTo>
                  <a:cubicBezTo>
                    <a:pt x="2053" y="2520"/>
                    <a:pt x="2104" y="2516"/>
                    <a:pt x="2153" y="2516"/>
                  </a:cubicBezTo>
                  <a:cubicBezTo>
                    <a:pt x="2485" y="2516"/>
                    <a:pt x="2666" y="2703"/>
                    <a:pt x="2735" y="3226"/>
                  </a:cubicBezTo>
                  <a:lnTo>
                    <a:pt x="2912" y="3197"/>
                  </a:lnTo>
                  <a:lnTo>
                    <a:pt x="2676" y="1466"/>
                  </a:lnTo>
                  <a:lnTo>
                    <a:pt x="2499" y="1486"/>
                  </a:lnTo>
                  <a:cubicBezTo>
                    <a:pt x="2587" y="2095"/>
                    <a:pt x="2410" y="2292"/>
                    <a:pt x="1968" y="2351"/>
                  </a:cubicBezTo>
                  <a:cubicBezTo>
                    <a:pt x="1879" y="2361"/>
                    <a:pt x="1712" y="2390"/>
                    <a:pt x="1614" y="2390"/>
                  </a:cubicBezTo>
                  <a:lnTo>
                    <a:pt x="1348" y="463"/>
                  </a:lnTo>
                  <a:cubicBezTo>
                    <a:pt x="1594" y="404"/>
                    <a:pt x="1830" y="364"/>
                    <a:pt x="2037" y="335"/>
                  </a:cubicBezTo>
                  <a:cubicBezTo>
                    <a:pt x="2113" y="324"/>
                    <a:pt x="2184" y="319"/>
                    <a:pt x="2251" y="319"/>
                  </a:cubicBezTo>
                  <a:cubicBezTo>
                    <a:pt x="2852" y="319"/>
                    <a:pt x="3071" y="744"/>
                    <a:pt x="3266" y="1328"/>
                  </a:cubicBezTo>
                  <a:lnTo>
                    <a:pt x="3394" y="130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3971400" y="1960800"/>
              <a:ext cx="149525" cy="133525"/>
            </a:xfrm>
            <a:custGeom>
              <a:avLst/>
              <a:gdLst/>
              <a:ahLst/>
              <a:cxnLst/>
              <a:rect l="l" t="t" r="r" b="b"/>
              <a:pathLst>
                <a:path w="5981" h="5341" extrusionOk="0">
                  <a:moveTo>
                    <a:pt x="5341" y="0"/>
                  </a:moveTo>
                  <a:lnTo>
                    <a:pt x="4013" y="177"/>
                  </a:lnTo>
                  <a:lnTo>
                    <a:pt x="3217" y="3796"/>
                  </a:lnTo>
                  <a:lnTo>
                    <a:pt x="3207" y="3796"/>
                  </a:lnTo>
                  <a:lnTo>
                    <a:pt x="1387" y="541"/>
                  </a:lnTo>
                  <a:lnTo>
                    <a:pt x="1" y="728"/>
                  </a:lnTo>
                  <a:lnTo>
                    <a:pt x="20" y="875"/>
                  </a:lnTo>
                  <a:lnTo>
                    <a:pt x="532" y="836"/>
                  </a:lnTo>
                  <a:lnTo>
                    <a:pt x="1122" y="5095"/>
                  </a:lnTo>
                  <a:lnTo>
                    <a:pt x="630" y="5193"/>
                  </a:lnTo>
                  <a:lnTo>
                    <a:pt x="650" y="5340"/>
                  </a:lnTo>
                  <a:lnTo>
                    <a:pt x="1820" y="5183"/>
                  </a:lnTo>
                  <a:lnTo>
                    <a:pt x="1800" y="5036"/>
                  </a:lnTo>
                  <a:lnTo>
                    <a:pt x="1309" y="5075"/>
                  </a:lnTo>
                  <a:lnTo>
                    <a:pt x="699" y="964"/>
                  </a:lnTo>
                  <a:lnTo>
                    <a:pt x="3000" y="5085"/>
                  </a:lnTo>
                  <a:lnTo>
                    <a:pt x="3128" y="5065"/>
                  </a:lnTo>
                  <a:lnTo>
                    <a:pt x="4092" y="659"/>
                  </a:lnTo>
                  <a:lnTo>
                    <a:pt x="4623" y="4613"/>
                  </a:lnTo>
                  <a:lnTo>
                    <a:pt x="4131" y="4711"/>
                  </a:lnTo>
                  <a:lnTo>
                    <a:pt x="4151" y="4859"/>
                  </a:lnTo>
                  <a:lnTo>
                    <a:pt x="5980" y="4613"/>
                  </a:lnTo>
                  <a:lnTo>
                    <a:pt x="5960" y="4475"/>
                  </a:lnTo>
                  <a:lnTo>
                    <a:pt x="5459" y="4505"/>
                  </a:lnTo>
                  <a:lnTo>
                    <a:pt x="4869" y="246"/>
                  </a:lnTo>
                  <a:lnTo>
                    <a:pt x="5361" y="14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134175" y="1948500"/>
              <a:ext cx="102550" cy="125900"/>
            </a:xfrm>
            <a:custGeom>
              <a:avLst/>
              <a:gdLst/>
              <a:ahLst/>
              <a:cxnLst/>
              <a:rect l="l" t="t" r="r" b="b"/>
              <a:pathLst>
                <a:path w="4102" h="5036" extrusionOk="0">
                  <a:moveTo>
                    <a:pt x="1220" y="1259"/>
                  </a:moveTo>
                  <a:lnTo>
                    <a:pt x="2134" y="3157"/>
                  </a:lnTo>
                  <a:lnTo>
                    <a:pt x="816" y="3364"/>
                  </a:lnTo>
                  <a:lnTo>
                    <a:pt x="1200" y="1259"/>
                  </a:lnTo>
                  <a:close/>
                  <a:moveTo>
                    <a:pt x="1436" y="0"/>
                  </a:moveTo>
                  <a:lnTo>
                    <a:pt x="1289" y="20"/>
                  </a:lnTo>
                  <a:lnTo>
                    <a:pt x="384" y="4800"/>
                  </a:lnTo>
                  <a:lnTo>
                    <a:pt x="0" y="4888"/>
                  </a:lnTo>
                  <a:lnTo>
                    <a:pt x="20" y="5036"/>
                  </a:lnTo>
                  <a:lnTo>
                    <a:pt x="1033" y="4898"/>
                  </a:lnTo>
                  <a:lnTo>
                    <a:pt x="1013" y="4751"/>
                  </a:lnTo>
                  <a:lnTo>
                    <a:pt x="571" y="4780"/>
                  </a:lnTo>
                  <a:lnTo>
                    <a:pt x="787" y="3561"/>
                  </a:lnTo>
                  <a:lnTo>
                    <a:pt x="2233" y="3364"/>
                  </a:lnTo>
                  <a:lnTo>
                    <a:pt x="2783" y="4475"/>
                  </a:lnTo>
                  <a:lnTo>
                    <a:pt x="2351" y="4564"/>
                  </a:lnTo>
                  <a:lnTo>
                    <a:pt x="2370" y="4711"/>
                  </a:lnTo>
                  <a:lnTo>
                    <a:pt x="4101" y="4475"/>
                  </a:lnTo>
                  <a:lnTo>
                    <a:pt x="4082" y="4328"/>
                  </a:lnTo>
                  <a:lnTo>
                    <a:pt x="3649" y="4357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3581700" y="2119825"/>
              <a:ext cx="697075" cy="167500"/>
            </a:xfrm>
            <a:custGeom>
              <a:avLst/>
              <a:gdLst/>
              <a:ahLst/>
              <a:cxnLst/>
              <a:rect l="l" t="t" r="r" b="b"/>
              <a:pathLst>
                <a:path w="27883" h="6700" extrusionOk="0">
                  <a:moveTo>
                    <a:pt x="27203" y="160"/>
                  </a:moveTo>
                  <a:lnTo>
                    <a:pt x="27705" y="2323"/>
                  </a:lnTo>
                  <a:lnTo>
                    <a:pt x="522" y="6533"/>
                  </a:lnTo>
                  <a:lnTo>
                    <a:pt x="158" y="4369"/>
                  </a:lnTo>
                  <a:lnTo>
                    <a:pt x="27203" y="160"/>
                  </a:lnTo>
                  <a:close/>
                  <a:moveTo>
                    <a:pt x="27265" y="0"/>
                  </a:moveTo>
                  <a:cubicBezTo>
                    <a:pt x="27261" y="0"/>
                    <a:pt x="27256" y="1"/>
                    <a:pt x="27253" y="2"/>
                  </a:cubicBezTo>
                  <a:lnTo>
                    <a:pt x="59" y="4231"/>
                  </a:lnTo>
                  <a:cubicBezTo>
                    <a:pt x="40" y="4241"/>
                    <a:pt x="30" y="4251"/>
                    <a:pt x="10" y="4261"/>
                  </a:cubicBezTo>
                  <a:cubicBezTo>
                    <a:pt x="0" y="4280"/>
                    <a:pt x="0" y="4300"/>
                    <a:pt x="0" y="4320"/>
                  </a:cubicBezTo>
                  <a:lnTo>
                    <a:pt x="384" y="6631"/>
                  </a:lnTo>
                  <a:cubicBezTo>
                    <a:pt x="394" y="6670"/>
                    <a:pt x="423" y="6690"/>
                    <a:pt x="463" y="6700"/>
                  </a:cubicBezTo>
                  <a:lnTo>
                    <a:pt x="472" y="6690"/>
                  </a:lnTo>
                  <a:lnTo>
                    <a:pt x="27813" y="2461"/>
                  </a:lnTo>
                  <a:cubicBezTo>
                    <a:pt x="27833" y="2451"/>
                    <a:pt x="27853" y="2441"/>
                    <a:pt x="27862" y="2422"/>
                  </a:cubicBezTo>
                  <a:cubicBezTo>
                    <a:pt x="27872" y="2412"/>
                    <a:pt x="27882" y="2382"/>
                    <a:pt x="27872" y="2363"/>
                  </a:cubicBezTo>
                  <a:lnTo>
                    <a:pt x="27331" y="61"/>
                  </a:lnTo>
                  <a:cubicBezTo>
                    <a:pt x="27323" y="27"/>
                    <a:pt x="27292" y="0"/>
                    <a:pt x="27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3523925" y="1815475"/>
              <a:ext cx="696825" cy="167475"/>
            </a:xfrm>
            <a:custGeom>
              <a:avLst/>
              <a:gdLst/>
              <a:ahLst/>
              <a:cxnLst/>
              <a:rect l="l" t="t" r="r" b="b"/>
              <a:pathLst>
                <a:path w="27873" h="6699" extrusionOk="0">
                  <a:moveTo>
                    <a:pt x="27203" y="168"/>
                  </a:moveTo>
                  <a:lnTo>
                    <a:pt x="27705" y="2332"/>
                  </a:lnTo>
                  <a:lnTo>
                    <a:pt x="521" y="6541"/>
                  </a:lnTo>
                  <a:lnTo>
                    <a:pt x="158" y="4377"/>
                  </a:lnTo>
                  <a:lnTo>
                    <a:pt x="27203" y="168"/>
                  </a:lnTo>
                  <a:close/>
                  <a:moveTo>
                    <a:pt x="27252" y="1"/>
                  </a:moveTo>
                  <a:lnTo>
                    <a:pt x="59" y="4240"/>
                  </a:lnTo>
                  <a:cubicBezTo>
                    <a:pt x="40" y="4240"/>
                    <a:pt x="30" y="4249"/>
                    <a:pt x="10" y="4269"/>
                  </a:cubicBezTo>
                  <a:cubicBezTo>
                    <a:pt x="0" y="4289"/>
                    <a:pt x="0" y="4308"/>
                    <a:pt x="0" y="4328"/>
                  </a:cubicBezTo>
                  <a:lnTo>
                    <a:pt x="384" y="6639"/>
                  </a:lnTo>
                  <a:cubicBezTo>
                    <a:pt x="394" y="6679"/>
                    <a:pt x="423" y="6698"/>
                    <a:pt x="462" y="6698"/>
                  </a:cubicBezTo>
                  <a:lnTo>
                    <a:pt x="482" y="6698"/>
                  </a:lnTo>
                  <a:lnTo>
                    <a:pt x="27813" y="2469"/>
                  </a:lnTo>
                  <a:cubicBezTo>
                    <a:pt x="27833" y="2460"/>
                    <a:pt x="27852" y="2450"/>
                    <a:pt x="27862" y="2430"/>
                  </a:cubicBezTo>
                  <a:cubicBezTo>
                    <a:pt x="27872" y="2410"/>
                    <a:pt x="27872" y="2391"/>
                    <a:pt x="27872" y="2371"/>
                  </a:cubicBezTo>
                  <a:lnTo>
                    <a:pt x="27331" y="60"/>
                  </a:lnTo>
                  <a:cubicBezTo>
                    <a:pt x="27321" y="21"/>
                    <a:pt x="27292" y="1"/>
                    <a:pt x="27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0"/>
          <p:cNvGrpSpPr/>
          <p:nvPr/>
        </p:nvGrpSpPr>
        <p:grpSpPr>
          <a:xfrm rot="726677">
            <a:off x="9651878" y="3938401"/>
            <a:ext cx="926750" cy="870532"/>
            <a:chOff x="220838" y="-10150"/>
            <a:chExt cx="1417700" cy="1331700"/>
          </a:xfrm>
        </p:grpSpPr>
        <p:sp>
          <p:nvSpPr>
            <p:cNvPr id="910" name="Google Shape;910;p30"/>
            <p:cNvSpPr/>
            <p:nvPr/>
          </p:nvSpPr>
          <p:spPr>
            <a:xfrm>
              <a:off x="220838" y="-10150"/>
              <a:ext cx="1241175" cy="540250"/>
            </a:xfrm>
            <a:custGeom>
              <a:avLst/>
              <a:gdLst/>
              <a:ahLst/>
              <a:cxnLst/>
              <a:rect l="l" t="t" r="r" b="b"/>
              <a:pathLst>
                <a:path w="49647" h="21610" extrusionOk="0">
                  <a:moveTo>
                    <a:pt x="46637" y="0"/>
                  </a:moveTo>
                  <a:cubicBezTo>
                    <a:pt x="46539" y="0"/>
                    <a:pt x="46440" y="21"/>
                    <a:pt x="46342" y="62"/>
                  </a:cubicBezTo>
                  <a:lnTo>
                    <a:pt x="44296" y="750"/>
                  </a:lnTo>
                  <a:cubicBezTo>
                    <a:pt x="44228" y="760"/>
                    <a:pt x="44159" y="780"/>
                    <a:pt x="44090" y="799"/>
                  </a:cubicBezTo>
                  <a:lnTo>
                    <a:pt x="40569" y="1989"/>
                  </a:lnTo>
                  <a:cubicBezTo>
                    <a:pt x="40490" y="2019"/>
                    <a:pt x="40422" y="2048"/>
                    <a:pt x="40353" y="2088"/>
                  </a:cubicBezTo>
                  <a:lnTo>
                    <a:pt x="36773" y="3307"/>
                  </a:lnTo>
                  <a:cubicBezTo>
                    <a:pt x="36694" y="3317"/>
                    <a:pt x="36615" y="3337"/>
                    <a:pt x="36537" y="3357"/>
                  </a:cubicBezTo>
                  <a:lnTo>
                    <a:pt x="33006" y="4556"/>
                  </a:lnTo>
                  <a:cubicBezTo>
                    <a:pt x="32927" y="4586"/>
                    <a:pt x="32859" y="4615"/>
                    <a:pt x="32790" y="4665"/>
                  </a:cubicBezTo>
                  <a:lnTo>
                    <a:pt x="28797" y="6012"/>
                  </a:lnTo>
                  <a:cubicBezTo>
                    <a:pt x="28708" y="6022"/>
                    <a:pt x="28620" y="6041"/>
                    <a:pt x="28541" y="6071"/>
                  </a:cubicBezTo>
                  <a:lnTo>
                    <a:pt x="25010" y="7261"/>
                  </a:lnTo>
                  <a:cubicBezTo>
                    <a:pt x="24932" y="7290"/>
                    <a:pt x="24853" y="7330"/>
                    <a:pt x="24774" y="7379"/>
                  </a:cubicBezTo>
                  <a:lnTo>
                    <a:pt x="20850" y="8707"/>
                  </a:lnTo>
                  <a:cubicBezTo>
                    <a:pt x="20762" y="8716"/>
                    <a:pt x="20673" y="8736"/>
                    <a:pt x="20585" y="8766"/>
                  </a:cubicBezTo>
                  <a:lnTo>
                    <a:pt x="17054" y="9965"/>
                  </a:lnTo>
                  <a:cubicBezTo>
                    <a:pt x="16966" y="9995"/>
                    <a:pt x="16887" y="10034"/>
                    <a:pt x="16808" y="10083"/>
                  </a:cubicBezTo>
                  <a:lnTo>
                    <a:pt x="12914" y="11411"/>
                  </a:lnTo>
                  <a:cubicBezTo>
                    <a:pt x="12815" y="11411"/>
                    <a:pt x="12727" y="11431"/>
                    <a:pt x="12628" y="11460"/>
                  </a:cubicBezTo>
                  <a:lnTo>
                    <a:pt x="9098" y="12660"/>
                  </a:lnTo>
                  <a:cubicBezTo>
                    <a:pt x="9009" y="12690"/>
                    <a:pt x="8921" y="12739"/>
                    <a:pt x="8832" y="12788"/>
                  </a:cubicBezTo>
                  <a:lnTo>
                    <a:pt x="905" y="15483"/>
                  </a:lnTo>
                  <a:cubicBezTo>
                    <a:pt x="305" y="15689"/>
                    <a:pt x="1" y="16348"/>
                    <a:pt x="227" y="16938"/>
                  </a:cubicBezTo>
                  <a:lnTo>
                    <a:pt x="1781" y="20912"/>
                  </a:lnTo>
                  <a:cubicBezTo>
                    <a:pt x="1948" y="21334"/>
                    <a:pt x="2351" y="21610"/>
                    <a:pt x="2813" y="21610"/>
                  </a:cubicBezTo>
                  <a:cubicBezTo>
                    <a:pt x="2931" y="21610"/>
                    <a:pt x="3049" y="21590"/>
                    <a:pt x="3167" y="21551"/>
                  </a:cubicBezTo>
                  <a:lnTo>
                    <a:pt x="5744" y="20675"/>
                  </a:lnTo>
                  <a:cubicBezTo>
                    <a:pt x="5783" y="20685"/>
                    <a:pt x="5823" y="20685"/>
                    <a:pt x="5872" y="20685"/>
                  </a:cubicBezTo>
                  <a:cubicBezTo>
                    <a:pt x="5980" y="20685"/>
                    <a:pt x="6098" y="20666"/>
                    <a:pt x="6206" y="20636"/>
                  </a:cubicBezTo>
                  <a:lnTo>
                    <a:pt x="9786" y="19485"/>
                  </a:lnTo>
                  <a:cubicBezTo>
                    <a:pt x="9983" y="19417"/>
                    <a:pt x="10150" y="19299"/>
                    <a:pt x="10288" y="19141"/>
                  </a:cubicBezTo>
                  <a:lnTo>
                    <a:pt x="13169" y="18168"/>
                  </a:lnTo>
                  <a:cubicBezTo>
                    <a:pt x="13228" y="18158"/>
                    <a:pt x="13287" y="18148"/>
                    <a:pt x="13336" y="18128"/>
                  </a:cubicBezTo>
                  <a:lnTo>
                    <a:pt x="16916" y="16978"/>
                  </a:lnTo>
                  <a:cubicBezTo>
                    <a:pt x="17044" y="16938"/>
                    <a:pt x="17162" y="16869"/>
                    <a:pt x="17270" y="16791"/>
                  </a:cubicBezTo>
                  <a:lnTo>
                    <a:pt x="20988" y="15532"/>
                  </a:lnTo>
                  <a:cubicBezTo>
                    <a:pt x="21106" y="15532"/>
                    <a:pt x="21224" y="15512"/>
                    <a:pt x="21342" y="15473"/>
                  </a:cubicBezTo>
                  <a:lnTo>
                    <a:pt x="22473" y="15089"/>
                  </a:lnTo>
                  <a:cubicBezTo>
                    <a:pt x="23260" y="14824"/>
                    <a:pt x="24066" y="14548"/>
                    <a:pt x="24883" y="14273"/>
                  </a:cubicBezTo>
                  <a:cubicBezTo>
                    <a:pt x="24991" y="14234"/>
                    <a:pt x="25099" y="14175"/>
                    <a:pt x="25197" y="14106"/>
                  </a:cubicBezTo>
                  <a:lnTo>
                    <a:pt x="28964" y="12827"/>
                  </a:lnTo>
                  <a:cubicBezTo>
                    <a:pt x="29082" y="12827"/>
                    <a:pt x="29200" y="12808"/>
                    <a:pt x="29308" y="12778"/>
                  </a:cubicBezTo>
                  <a:cubicBezTo>
                    <a:pt x="30488" y="12375"/>
                    <a:pt x="31659" y="11982"/>
                    <a:pt x="32839" y="11578"/>
                  </a:cubicBezTo>
                  <a:cubicBezTo>
                    <a:pt x="32937" y="11539"/>
                    <a:pt x="33036" y="11490"/>
                    <a:pt x="33124" y="11431"/>
                  </a:cubicBezTo>
                  <a:lnTo>
                    <a:pt x="36999" y="10123"/>
                  </a:lnTo>
                  <a:cubicBezTo>
                    <a:pt x="37097" y="10113"/>
                    <a:pt x="37206" y="10093"/>
                    <a:pt x="37304" y="10064"/>
                  </a:cubicBezTo>
                  <a:lnTo>
                    <a:pt x="38759" y="9572"/>
                  </a:lnTo>
                  <a:cubicBezTo>
                    <a:pt x="39458" y="9336"/>
                    <a:pt x="40156" y="9100"/>
                    <a:pt x="40835" y="8864"/>
                  </a:cubicBezTo>
                  <a:cubicBezTo>
                    <a:pt x="40923" y="8834"/>
                    <a:pt x="41012" y="8795"/>
                    <a:pt x="41090" y="8746"/>
                  </a:cubicBezTo>
                  <a:lnTo>
                    <a:pt x="44591" y="7566"/>
                  </a:lnTo>
                  <a:cubicBezTo>
                    <a:pt x="44680" y="7556"/>
                    <a:pt x="44769" y="7536"/>
                    <a:pt x="44857" y="7507"/>
                  </a:cubicBezTo>
                  <a:cubicBezTo>
                    <a:pt x="45722" y="7212"/>
                    <a:pt x="46529" y="6936"/>
                    <a:pt x="47276" y="6681"/>
                  </a:cubicBezTo>
                  <a:lnTo>
                    <a:pt x="48388" y="6307"/>
                  </a:lnTo>
                  <a:cubicBezTo>
                    <a:pt x="48457" y="6277"/>
                    <a:pt x="48525" y="6248"/>
                    <a:pt x="48594" y="6209"/>
                  </a:cubicBezTo>
                  <a:lnTo>
                    <a:pt x="48732" y="6159"/>
                  </a:lnTo>
                  <a:cubicBezTo>
                    <a:pt x="49342" y="5953"/>
                    <a:pt x="49647" y="5274"/>
                    <a:pt x="49401" y="4684"/>
                  </a:cubicBezTo>
                  <a:lnTo>
                    <a:pt x="47719" y="681"/>
                  </a:lnTo>
                  <a:cubicBezTo>
                    <a:pt x="47545" y="276"/>
                    <a:pt x="47162" y="3"/>
                    <a:pt x="46720" y="3"/>
                  </a:cubicBezTo>
                  <a:cubicBezTo>
                    <a:pt x="46712" y="3"/>
                    <a:pt x="46704" y="3"/>
                    <a:pt x="46696" y="3"/>
                  </a:cubicBezTo>
                  <a:cubicBezTo>
                    <a:pt x="46676" y="1"/>
                    <a:pt x="46657" y="0"/>
                    <a:pt x="4663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59938" y="212725"/>
              <a:ext cx="1378600" cy="1108825"/>
            </a:xfrm>
            <a:custGeom>
              <a:avLst/>
              <a:gdLst/>
              <a:ahLst/>
              <a:cxnLst/>
              <a:rect l="l" t="t" r="r" b="b"/>
              <a:pathLst>
                <a:path w="55144" h="44353" extrusionOk="0">
                  <a:moveTo>
                    <a:pt x="47660" y="0"/>
                  </a:moveTo>
                  <a:cubicBezTo>
                    <a:pt x="47578" y="0"/>
                    <a:pt x="47496" y="9"/>
                    <a:pt x="47414" y="28"/>
                  </a:cubicBezTo>
                  <a:lnTo>
                    <a:pt x="46735" y="185"/>
                  </a:lnTo>
                  <a:lnTo>
                    <a:pt x="46676" y="195"/>
                  </a:lnTo>
                  <a:lnTo>
                    <a:pt x="43037" y="1021"/>
                  </a:lnTo>
                  <a:lnTo>
                    <a:pt x="42949" y="1041"/>
                  </a:lnTo>
                  <a:lnTo>
                    <a:pt x="42909" y="1050"/>
                  </a:lnTo>
                  <a:lnTo>
                    <a:pt x="39713" y="1768"/>
                  </a:lnTo>
                  <a:cubicBezTo>
                    <a:pt x="39654" y="1759"/>
                    <a:pt x="39595" y="1759"/>
                    <a:pt x="39536" y="1759"/>
                  </a:cubicBezTo>
                  <a:cubicBezTo>
                    <a:pt x="39448" y="1759"/>
                    <a:pt x="39369" y="1768"/>
                    <a:pt x="39290" y="1788"/>
                  </a:cubicBezTo>
                  <a:lnTo>
                    <a:pt x="35651" y="2604"/>
                  </a:lnTo>
                  <a:cubicBezTo>
                    <a:pt x="35504" y="2634"/>
                    <a:pt x="35376" y="2703"/>
                    <a:pt x="35248" y="2781"/>
                  </a:cubicBezTo>
                  <a:lnTo>
                    <a:pt x="31521" y="3627"/>
                  </a:lnTo>
                  <a:cubicBezTo>
                    <a:pt x="31462" y="3617"/>
                    <a:pt x="31403" y="3607"/>
                    <a:pt x="31334" y="3607"/>
                  </a:cubicBezTo>
                  <a:cubicBezTo>
                    <a:pt x="31255" y="3607"/>
                    <a:pt x="31167" y="3617"/>
                    <a:pt x="31088" y="3637"/>
                  </a:cubicBezTo>
                  <a:lnTo>
                    <a:pt x="27449" y="4463"/>
                  </a:lnTo>
                  <a:cubicBezTo>
                    <a:pt x="27311" y="4493"/>
                    <a:pt x="27174" y="4552"/>
                    <a:pt x="27056" y="4640"/>
                  </a:cubicBezTo>
                  <a:lnTo>
                    <a:pt x="23328" y="5486"/>
                  </a:lnTo>
                  <a:cubicBezTo>
                    <a:pt x="23269" y="5466"/>
                    <a:pt x="23201" y="5466"/>
                    <a:pt x="23132" y="5466"/>
                  </a:cubicBezTo>
                  <a:cubicBezTo>
                    <a:pt x="23053" y="5466"/>
                    <a:pt x="22974" y="5476"/>
                    <a:pt x="22886" y="5496"/>
                  </a:cubicBezTo>
                  <a:lnTo>
                    <a:pt x="19257" y="6312"/>
                  </a:lnTo>
                  <a:cubicBezTo>
                    <a:pt x="19109" y="6342"/>
                    <a:pt x="18972" y="6410"/>
                    <a:pt x="18854" y="6499"/>
                  </a:cubicBezTo>
                  <a:lnTo>
                    <a:pt x="15097" y="7345"/>
                  </a:lnTo>
                  <a:cubicBezTo>
                    <a:pt x="15028" y="7335"/>
                    <a:pt x="14969" y="7325"/>
                    <a:pt x="14900" y="7325"/>
                  </a:cubicBezTo>
                  <a:cubicBezTo>
                    <a:pt x="14821" y="7325"/>
                    <a:pt x="14733" y="7335"/>
                    <a:pt x="14654" y="7355"/>
                  </a:cubicBezTo>
                  <a:lnTo>
                    <a:pt x="11015" y="8181"/>
                  </a:lnTo>
                  <a:cubicBezTo>
                    <a:pt x="10868" y="8210"/>
                    <a:pt x="10730" y="8269"/>
                    <a:pt x="10612" y="8358"/>
                  </a:cubicBezTo>
                  <a:lnTo>
                    <a:pt x="7317" y="9105"/>
                  </a:lnTo>
                  <a:cubicBezTo>
                    <a:pt x="7249" y="9091"/>
                    <a:pt x="7178" y="9084"/>
                    <a:pt x="7109" y="9084"/>
                  </a:cubicBezTo>
                  <a:cubicBezTo>
                    <a:pt x="7028" y="9084"/>
                    <a:pt x="6949" y="9094"/>
                    <a:pt x="6875" y="9115"/>
                  </a:cubicBezTo>
                  <a:lnTo>
                    <a:pt x="3236" y="9941"/>
                  </a:lnTo>
                  <a:cubicBezTo>
                    <a:pt x="3088" y="9971"/>
                    <a:pt x="2951" y="10030"/>
                    <a:pt x="2833" y="10118"/>
                  </a:cubicBezTo>
                  <a:lnTo>
                    <a:pt x="964" y="10541"/>
                  </a:lnTo>
                  <a:cubicBezTo>
                    <a:pt x="374" y="10679"/>
                    <a:pt x="0" y="11259"/>
                    <a:pt x="128" y="11859"/>
                  </a:cubicBezTo>
                  <a:lnTo>
                    <a:pt x="1013" y="15999"/>
                  </a:lnTo>
                  <a:cubicBezTo>
                    <a:pt x="1023" y="16019"/>
                    <a:pt x="1023" y="16029"/>
                    <a:pt x="1023" y="16048"/>
                  </a:cubicBezTo>
                  <a:lnTo>
                    <a:pt x="1023" y="16058"/>
                  </a:lnTo>
                  <a:lnTo>
                    <a:pt x="1033" y="16107"/>
                  </a:lnTo>
                  <a:lnTo>
                    <a:pt x="6855" y="43478"/>
                  </a:lnTo>
                  <a:cubicBezTo>
                    <a:pt x="6963" y="43989"/>
                    <a:pt x="7416" y="44353"/>
                    <a:pt x="7937" y="44353"/>
                  </a:cubicBezTo>
                  <a:cubicBezTo>
                    <a:pt x="8016" y="44353"/>
                    <a:pt x="8094" y="44343"/>
                    <a:pt x="8173" y="44323"/>
                  </a:cubicBezTo>
                  <a:lnTo>
                    <a:pt x="54170" y="34489"/>
                  </a:lnTo>
                  <a:cubicBezTo>
                    <a:pt x="54760" y="34371"/>
                    <a:pt x="55144" y="33790"/>
                    <a:pt x="55026" y="33200"/>
                  </a:cubicBezTo>
                  <a:lnTo>
                    <a:pt x="48751" y="893"/>
                  </a:lnTo>
                  <a:cubicBezTo>
                    <a:pt x="48649" y="366"/>
                    <a:pt x="48179" y="0"/>
                    <a:pt x="4766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48725" y="11400"/>
              <a:ext cx="1178225" cy="485125"/>
            </a:xfrm>
            <a:custGeom>
              <a:avLst/>
              <a:gdLst/>
              <a:ahLst/>
              <a:cxnLst/>
              <a:rect l="l" t="t" r="r" b="b"/>
              <a:pathLst>
                <a:path w="47129" h="19405" extrusionOk="0">
                  <a:moveTo>
                    <a:pt x="45447" y="1"/>
                  </a:moveTo>
                  <a:lnTo>
                    <a:pt x="1" y="15431"/>
                  </a:lnTo>
                  <a:lnTo>
                    <a:pt x="1555" y="19405"/>
                  </a:lnTo>
                  <a:lnTo>
                    <a:pt x="47129" y="4013"/>
                  </a:lnTo>
                  <a:lnTo>
                    <a:pt x="45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53775" y="296600"/>
              <a:ext cx="177800" cy="114375"/>
            </a:xfrm>
            <a:custGeom>
              <a:avLst/>
              <a:gdLst/>
              <a:ahLst/>
              <a:cxnLst/>
              <a:rect l="l" t="t" r="r" b="b"/>
              <a:pathLst>
                <a:path w="7112" h="4575" extrusionOk="0">
                  <a:moveTo>
                    <a:pt x="3532" y="1"/>
                  </a:moveTo>
                  <a:lnTo>
                    <a:pt x="1" y="1201"/>
                  </a:lnTo>
                  <a:lnTo>
                    <a:pt x="3532" y="4574"/>
                  </a:lnTo>
                  <a:lnTo>
                    <a:pt x="7111" y="3423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75525" y="359300"/>
              <a:ext cx="177800" cy="114350"/>
            </a:xfrm>
            <a:custGeom>
              <a:avLst/>
              <a:gdLst/>
              <a:ahLst/>
              <a:cxnLst/>
              <a:rect l="l" t="t" r="r" b="b"/>
              <a:pathLst>
                <a:path w="7112" h="4574" extrusionOk="0">
                  <a:moveTo>
                    <a:pt x="3531" y="1"/>
                  </a:moveTo>
                  <a:lnTo>
                    <a:pt x="1" y="1201"/>
                  </a:lnTo>
                  <a:lnTo>
                    <a:pt x="3531" y="4574"/>
                  </a:lnTo>
                  <a:lnTo>
                    <a:pt x="7111" y="3413"/>
                  </a:ln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52700" y="229250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70" y="4613"/>
                  </a:lnTo>
                  <a:lnTo>
                    <a:pt x="7111" y="3413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851600" y="161875"/>
              <a:ext cx="177800" cy="115350"/>
            </a:xfrm>
            <a:custGeom>
              <a:avLst/>
              <a:gdLst/>
              <a:ahLst/>
              <a:cxnLst/>
              <a:rect l="l" t="t" r="r" b="b"/>
              <a:pathLst>
                <a:path w="7112" h="4614" extrusionOk="0">
                  <a:moveTo>
                    <a:pt x="3531" y="1"/>
                  </a:moveTo>
                  <a:lnTo>
                    <a:pt x="1" y="1191"/>
                  </a:lnTo>
                  <a:lnTo>
                    <a:pt x="3580" y="4613"/>
                  </a:lnTo>
                  <a:cubicBezTo>
                    <a:pt x="4761" y="4210"/>
                    <a:pt x="5931" y="3816"/>
                    <a:pt x="7111" y="3413"/>
                  </a:cubicBez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051500" y="94025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80" y="4613"/>
                  </a:lnTo>
                  <a:cubicBezTo>
                    <a:pt x="4790" y="4200"/>
                    <a:pt x="5970" y="3806"/>
                    <a:pt x="7111" y="3423"/>
                  </a:cubicBez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86600" y="234650"/>
              <a:ext cx="1318125" cy="1053325"/>
            </a:xfrm>
            <a:custGeom>
              <a:avLst/>
              <a:gdLst/>
              <a:ahLst/>
              <a:cxnLst/>
              <a:rect l="l" t="t" r="r" b="b"/>
              <a:pathLst>
                <a:path w="52725" h="42133" extrusionOk="0">
                  <a:moveTo>
                    <a:pt x="46450" y="1"/>
                  </a:moveTo>
                  <a:lnTo>
                    <a:pt x="45703" y="168"/>
                  </a:lnTo>
                  <a:lnTo>
                    <a:pt x="43627" y="2292"/>
                  </a:lnTo>
                  <a:lnTo>
                    <a:pt x="41946" y="1014"/>
                  </a:lnTo>
                  <a:lnTo>
                    <a:pt x="0" y="10514"/>
                  </a:lnTo>
                  <a:lnTo>
                    <a:pt x="6737" y="42133"/>
                  </a:lnTo>
                  <a:lnTo>
                    <a:pt x="52725" y="32298"/>
                  </a:lnTo>
                  <a:lnTo>
                    <a:pt x="46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413450" y="645750"/>
              <a:ext cx="67650" cy="67150"/>
            </a:xfrm>
            <a:custGeom>
              <a:avLst/>
              <a:gdLst/>
              <a:ahLst/>
              <a:cxnLst/>
              <a:rect l="l" t="t" r="r" b="b"/>
              <a:pathLst>
                <a:path w="2706" h="2686" extrusionOk="0">
                  <a:moveTo>
                    <a:pt x="1313" y="234"/>
                  </a:moveTo>
                  <a:cubicBezTo>
                    <a:pt x="1819" y="234"/>
                    <a:pt x="2194" y="542"/>
                    <a:pt x="2302" y="1033"/>
                  </a:cubicBezTo>
                  <a:cubicBezTo>
                    <a:pt x="2420" y="1613"/>
                    <a:pt x="2096" y="2115"/>
                    <a:pt x="1447" y="2252"/>
                  </a:cubicBezTo>
                  <a:lnTo>
                    <a:pt x="729" y="2410"/>
                  </a:lnTo>
                  <a:lnTo>
                    <a:pt x="306" y="423"/>
                  </a:lnTo>
                  <a:lnTo>
                    <a:pt x="1024" y="266"/>
                  </a:lnTo>
                  <a:cubicBezTo>
                    <a:pt x="1124" y="245"/>
                    <a:pt x="1221" y="234"/>
                    <a:pt x="1313" y="234"/>
                  </a:cubicBezTo>
                  <a:close/>
                  <a:moveTo>
                    <a:pt x="1341" y="1"/>
                  </a:moveTo>
                  <a:cubicBezTo>
                    <a:pt x="1227" y="1"/>
                    <a:pt x="1108" y="13"/>
                    <a:pt x="984" y="40"/>
                  </a:cubicBezTo>
                  <a:lnTo>
                    <a:pt x="1" y="246"/>
                  </a:lnTo>
                  <a:lnTo>
                    <a:pt x="522" y="2685"/>
                  </a:lnTo>
                  <a:lnTo>
                    <a:pt x="1506" y="2469"/>
                  </a:lnTo>
                  <a:cubicBezTo>
                    <a:pt x="2292" y="2302"/>
                    <a:pt x="2706" y="1692"/>
                    <a:pt x="2548" y="974"/>
                  </a:cubicBezTo>
                  <a:cubicBezTo>
                    <a:pt x="2424" y="368"/>
                    <a:pt x="1957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489425" y="634425"/>
              <a:ext cx="19450" cy="62250"/>
            </a:xfrm>
            <a:custGeom>
              <a:avLst/>
              <a:gdLst/>
              <a:ahLst/>
              <a:cxnLst/>
              <a:rect l="l" t="t" r="r" b="b"/>
              <a:pathLst>
                <a:path w="778" h="2490" extrusionOk="0">
                  <a:moveTo>
                    <a:pt x="257" y="1"/>
                  </a:moveTo>
                  <a:lnTo>
                    <a:pt x="1" y="50"/>
                  </a:lnTo>
                  <a:lnTo>
                    <a:pt x="522" y="2489"/>
                  </a:lnTo>
                  <a:lnTo>
                    <a:pt x="778" y="243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20175" y="623400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2" y="227"/>
                  </a:moveTo>
                  <a:cubicBezTo>
                    <a:pt x="1543" y="227"/>
                    <a:pt x="1756" y="396"/>
                    <a:pt x="1820" y="707"/>
                  </a:cubicBezTo>
                  <a:lnTo>
                    <a:pt x="1820" y="717"/>
                  </a:lnTo>
                  <a:cubicBezTo>
                    <a:pt x="1908" y="1101"/>
                    <a:pt x="170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3" y="227"/>
                    <a:pt x="1202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26"/>
                  </a:lnTo>
                  <a:lnTo>
                    <a:pt x="522" y="2665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6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1"/>
                  </a:lnTo>
                  <a:lnTo>
                    <a:pt x="2459" y="2252"/>
                  </a:lnTo>
                  <a:lnTo>
                    <a:pt x="1692" y="1543"/>
                  </a:lnTo>
                  <a:cubicBezTo>
                    <a:pt x="2007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87300" y="605925"/>
              <a:ext cx="56075" cy="69850"/>
            </a:xfrm>
            <a:custGeom>
              <a:avLst/>
              <a:gdLst/>
              <a:ahLst/>
              <a:cxnLst/>
              <a:rect l="l" t="t" r="r" b="b"/>
              <a:pathLst>
                <a:path w="2243" h="2794" extrusionOk="0">
                  <a:moveTo>
                    <a:pt x="1672" y="0"/>
                  </a:moveTo>
                  <a:lnTo>
                    <a:pt x="0" y="354"/>
                  </a:lnTo>
                  <a:lnTo>
                    <a:pt x="521" y="2793"/>
                  </a:lnTo>
                  <a:lnTo>
                    <a:pt x="2242" y="2419"/>
                  </a:lnTo>
                  <a:lnTo>
                    <a:pt x="2193" y="2203"/>
                  </a:lnTo>
                  <a:lnTo>
                    <a:pt x="738" y="2508"/>
                  </a:lnTo>
                  <a:lnTo>
                    <a:pt x="541" y="1603"/>
                  </a:lnTo>
                  <a:lnTo>
                    <a:pt x="1800" y="1338"/>
                  </a:lnTo>
                  <a:lnTo>
                    <a:pt x="1751" y="1121"/>
                  </a:lnTo>
                  <a:lnTo>
                    <a:pt x="492" y="1387"/>
                  </a:lnTo>
                  <a:lnTo>
                    <a:pt x="305" y="521"/>
                  </a:lnTo>
                  <a:lnTo>
                    <a:pt x="1711" y="216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646800" y="594325"/>
              <a:ext cx="62725" cy="63825"/>
            </a:xfrm>
            <a:custGeom>
              <a:avLst/>
              <a:gdLst/>
              <a:ahLst/>
              <a:cxnLst/>
              <a:rect l="l" t="t" r="r" b="b"/>
              <a:pathLst>
                <a:path w="2509" h="2553" extrusionOk="0">
                  <a:moveTo>
                    <a:pt x="1469" y="1"/>
                  </a:moveTo>
                  <a:cubicBezTo>
                    <a:pt x="1366" y="1"/>
                    <a:pt x="1263" y="14"/>
                    <a:pt x="1161" y="41"/>
                  </a:cubicBezTo>
                  <a:cubicBezTo>
                    <a:pt x="423" y="199"/>
                    <a:pt x="0" y="838"/>
                    <a:pt x="148" y="1546"/>
                  </a:cubicBezTo>
                  <a:cubicBezTo>
                    <a:pt x="283" y="2161"/>
                    <a:pt x="779" y="2553"/>
                    <a:pt x="1383" y="2553"/>
                  </a:cubicBezTo>
                  <a:cubicBezTo>
                    <a:pt x="1483" y="2553"/>
                    <a:pt x="1587" y="2542"/>
                    <a:pt x="1692" y="2520"/>
                  </a:cubicBezTo>
                  <a:cubicBezTo>
                    <a:pt x="2026" y="2461"/>
                    <a:pt x="2331" y="2254"/>
                    <a:pt x="2508" y="1969"/>
                  </a:cubicBezTo>
                  <a:lnTo>
                    <a:pt x="2311" y="1841"/>
                  </a:lnTo>
                  <a:cubicBezTo>
                    <a:pt x="2164" y="2067"/>
                    <a:pt x="1928" y="2234"/>
                    <a:pt x="1652" y="2284"/>
                  </a:cubicBezTo>
                  <a:cubicBezTo>
                    <a:pt x="1581" y="2299"/>
                    <a:pt x="1510" y="2306"/>
                    <a:pt x="1439" y="2306"/>
                  </a:cubicBezTo>
                  <a:cubicBezTo>
                    <a:pt x="966" y="2306"/>
                    <a:pt x="536" y="1975"/>
                    <a:pt x="433" y="1487"/>
                  </a:cubicBezTo>
                  <a:cubicBezTo>
                    <a:pt x="315" y="936"/>
                    <a:pt x="669" y="385"/>
                    <a:pt x="1220" y="267"/>
                  </a:cubicBezTo>
                  <a:cubicBezTo>
                    <a:pt x="1301" y="247"/>
                    <a:pt x="1382" y="237"/>
                    <a:pt x="1463" y="237"/>
                  </a:cubicBezTo>
                  <a:cubicBezTo>
                    <a:pt x="1654" y="237"/>
                    <a:pt x="1840" y="294"/>
                    <a:pt x="2006" y="405"/>
                  </a:cubicBezTo>
                  <a:lnTo>
                    <a:pt x="2124" y="199"/>
                  </a:lnTo>
                  <a:cubicBezTo>
                    <a:pt x="1927" y="69"/>
                    <a:pt x="1700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05800" y="578875"/>
              <a:ext cx="50425" cy="66900"/>
            </a:xfrm>
            <a:custGeom>
              <a:avLst/>
              <a:gdLst/>
              <a:ahLst/>
              <a:cxnLst/>
              <a:rect l="l" t="t" r="r" b="b"/>
              <a:pathLst>
                <a:path w="2017" h="2676" extrusionOk="0">
                  <a:moveTo>
                    <a:pt x="1967" y="0"/>
                  </a:moveTo>
                  <a:lnTo>
                    <a:pt x="1" y="423"/>
                  </a:lnTo>
                  <a:lnTo>
                    <a:pt x="50" y="640"/>
                  </a:lnTo>
                  <a:lnTo>
                    <a:pt x="905" y="462"/>
                  </a:lnTo>
                  <a:lnTo>
                    <a:pt x="1368" y="2675"/>
                  </a:lnTo>
                  <a:lnTo>
                    <a:pt x="1623" y="2616"/>
                  </a:lnTo>
                  <a:lnTo>
                    <a:pt x="1151" y="403"/>
                  </a:lnTo>
                  <a:lnTo>
                    <a:pt x="2017" y="217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766050" y="568850"/>
              <a:ext cx="71550" cy="63575"/>
            </a:xfrm>
            <a:custGeom>
              <a:avLst/>
              <a:gdLst/>
              <a:ahLst/>
              <a:cxnLst/>
              <a:rect l="l" t="t" r="r" b="b"/>
              <a:pathLst>
                <a:path w="2862" h="2543" extrusionOk="0">
                  <a:moveTo>
                    <a:pt x="1420" y="215"/>
                  </a:moveTo>
                  <a:cubicBezTo>
                    <a:pt x="1882" y="215"/>
                    <a:pt x="2339" y="515"/>
                    <a:pt x="2449" y="1050"/>
                  </a:cubicBezTo>
                  <a:lnTo>
                    <a:pt x="2459" y="1050"/>
                  </a:lnTo>
                  <a:cubicBezTo>
                    <a:pt x="2596" y="1621"/>
                    <a:pt x="2223" y="2181"/>
                    <a:pt x="1652" y="2280"/>
                  </a:cubicBezTo>
                  <a:cubicBezTo>
                    <a:pt x="1573" y="2297"/>
                    <a:pt x="1496" y="2305"/>
                    <a:pt x="1421" y="2305"/>
                  </a:cubicBezTo>
                  <a:cubicBezTo>
                    <a:pt x="626" y="2305"/>
                    <a:pt x="84" y="1405"/>
                    <a:pt x="551" y="686"/>
                  </a:cubicBezTo>
                  <a:cubicBezTo>
                    <a:pt x="763" y="365"/>
                    <a:pt x="1093" y="215"/>
                    <a:pt x="1420" y="215"/>
                  </a:cubicBezTo>
                  <a:close/>
                  <a:moveTo>
                    <a:pt x="1494" y="0"/>
                  </a:moveTo>
                  <a:cubicBezTo>
                    <a:pt x="1389" y="0"/>
                    <a:pt x="1281" y="12"/>
                    <a:pt x="1170" y="37"/>
                  </a:cubicBezTo>
                  <a:cubicBezTo>
                    <a:pt x="433" y="195"/>
                    <a:pt x="0" y="834"/>
                    <a:pt x="157" y="1542"/>
                  </a:cubicBezTo>
                  <a:cubicBezTo>
                    <a:pt x="283" y="2153"/>
                    <a:pt x="778" y="2543"/>
                    <a:pt x="1378" y="2543"/>
                  </a:cubicBezTo>
                  <a:cubicBezTo>
                    <a:pt x="1483" y="2543"/>
                    <a:pt x="1591" y="2531"/>
                    <a:pt x="1701" y="2506"/>
                  </a:cubicBezTo>
                  <a:cubicBezTo>
                    <a:pt x="2429" y="2349"/>
                    <a:pt x="2862" y="1709"/>
                    <a:pt x="2705" y="1001"/>
                  </a:cubicBezTo>
                  <a:cubicBezTo>
                    <a:pt x="2579" y="390"/>
                    <a:pt x="2091" y="0"/>
                    <a:pt x="14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846200" y="553575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1" y="227"/>
                  </a:moveTo>
                  <a:cubicBezTo>
                    <a:pt x="1543" y="227"/>
                    <a:pt x="1756" y="398"/>
                    <a:pt x="1820" y="717"/>
                  </a:cubicBezTo>
                  <a:cubicBezTo>
                    <a:pt x="1908" y="1101"/>
                    <a:pt x="169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2" y="227"/>
                    <a:pt x="1201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35"/>
                  </a:lnTo>
                  <a:lnTo>
                    <a:pt x="521" y="2664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5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0"/>
                  </a:lnTo>
                  <a:lnTo>
                    <a:pt x="2459" y="2251"/>
                  </a:lnTo>
                  <a:lnTo>
                    <a:pt x="1692" y="1543"/>
                  </a:lnTo>
                  <a:cubicBezTo>
                    <a:pt x="2006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25575" y="1019700"/>
              <a:ext cx="71075" cy="69375"/>
            </a:xfrm>
            <a:custGeom>
              <a:avLst/>
              <a:gdLst/>
              <a:ahLst/>
              <a:cxnLst/>
              <a:rect l="l" t="t" r="r" b="b"/>
              <a:pathLst>
                <a:path w="2843" h="2775" extrusionOk="0">
                  <a:moveTo>
                    <a:pt x="2351" y="1"/>
                  </a:moveTo>
                  <a:lnTo>
                    <a:pt x="2164" y="50"/>
                  </a:lnTo>
                  <a:lnTo>
                    <a:pt x="1545" y="1938"/>
                  </a:lnTo>
                  <a:lnTo>
                    <a:pt x="197" y="463"/>
                  </a:lnTo>
                  <a:lnTo>
                    <a:pt x="1" y="503"/>
                  </a:lnTo>
                  <a:lnTo>
                    <a:pt x="492" y="2774"/>
                  </a:lnTo>
                  <a:lnTo>
                    <a:pt x="719" y="2725"/>
                  </a:lnTo>
                  <a:lnTo>
                    <a:pt x="325" y="916"/>
                  </a:lnTo>
                  <a:lnTo>
                    <a:pt x="1545" y="2243"/>
                  </a:lnTo>
                  <a:lnTo>
                    <a:pt x="1663" y="2224"/>
                  </a:lnTo>
                  <a:lnTo>
                    <a:pt x="2223" y="503"/>
                  </a:lnTo>
                  <a:lnTo>
                    <a:pt x="2617" y="2312"/>
                  </a:lnTo>
                  <a:lnTo>
                    <a:pt x="2843" y="2263"/>
                  </a:lnTo>
                  <a:lnTo>
                    <a:pt x="235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04500" y="1008100"/>
              <a:ext cx="66650" cy="59375"/>
            </a:xfrm>
            <a:custGeom>
              <a:avLst/>
              <a:gdLst/>
              <a:ahLst/>
              <a:cxnLst/>
              <a:rect l="l" t="t" r="r" b="b"/>
              <a:pathLst>
                <a:path w="2666" h="2375" extrusionOk="0">
                  <a:moveTo>
                    <a:pt x="1324" y="202"/>
                  </a:moveTo>
                  <a:cubicBezTo>
                    <a:pt x="1757" y="202"/>
                    <a:pt x="2184" y="484"/>
                    <a:pt x="2282" y="986"/>
                  </a:cubicBezTo>
                  <a:cubicBezTo>
                    <a:pt x="2410" y="1507"/>
                    <a:pt x="2066" y="2039"/>
                    <a:pt x="1535" y="2127"/>
                  </a:cubicBezTo>
                  <a:cubicBezTo>
                    <a:pt x="1461" y="2143"/>
                    <a:pt x="1389" y="2151"/>
                    <a:pt x="1319" y="2151"/>
                  </a:cubicBezTo>
                  <a:cubicBezTo>
                    <a:pt x="584" y="2151"/>
                    <a:pt x="81" y="1306"/>
                    <a:pt x="512" y="642"/>
                  </a:cubicBezTo>
                  <a:cubicBezTo>
                    <a:pt x="711" y="341"/>
                    <a:pt x="1019" y="202"/>
                    <a:pt x="1324" y="202"/>
                  </a:cubicBezTo>
                  <a:close/>
                  <a:moveTo>
                    <a:pt x="1382" y="1"/>
                  </a:moveTo>
                  <a:cubicBezTo>
                    <a:pt x="1288" y="1"/>
                    <a:pt x="1191" y="11"/>
                    <a:pt x="1092" y="32"/>
                  </a:cubicBezTo>
                  <a:cubicBezTo>
                    <a:pt x="404" y="180"/>
                    <a:pt x="1" y="780"/>
                    <a:pt x="138" y="1448"/>
                  </a:cubicBezTo>
                  <a:cubicBezTo>
                    <a:pt x="265" y="2013"/>
                    <a:pt x="737" y="2375"/>
                    <a:pt x="1296" y="2375"/>
                  </a:cubicBezTo>
                  <a:cubicBezTo>
                    <a:pt x="1390" y="2375"/>
                    <a:pt x="1486" y="2365"/>
                    <a:pt x="1584" y="2343"/>
                  </a:cubicBezTo>
                  <a:cubicBezTo>
                    <a:pt x="2263" y="2196"/>
                    <a:pt x="2666" y="1596"/>
                    <a:pt x="2528" y="937"/>
                  </a:cubicBezTo>
                  <a:cubicBezTo>
                    <a:pt x="2402" y="364"/>
                    <a:pt x="1944" y="1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68425" y="989725"/>
              <a:ext cx="56075" cy="63200"/>
            </a:xfrm>
            <a:custGeom>
              <a:avLst/>
              <a:gdLst/>
              <a:ahLst/>
              <a:cxnLst/>
              <a:rect l="l" t="t" r="r" b="b"/>
              <a:pathLst>
                <a:path w="2243" h="2528" extrusionOk="0">
                  <a:moveTo>
                    <a:pt x="2243" y="0"/>
                  </a:moveTo>
                  <a:lnTo>
                    <a:pt x="2007" y="49"/>
                  </a:lnTo>
                  <a:lnTo>
                    <a:pt x="1555" y="2203"/>
                  </a:lnTo>
                  <a:lnTo>
                    <a:pt x="256" y="423"/>
                  </a:lnTo>
                  <a:lnTo>
                    <a:pt x="1" y="472"/>
                  </a:lnTo>
                  <a:lnTo>
                    <a:pt x="1496" y="2528"/>
                  </a:lnTo>
                  <a:lnTo>
                    <a:pt x="1732" y="2478"/>
                  </a:lnTo>
                  <a:lnTo>
                    <a:pt x="224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736775" y="985775"/>
              <a:ext cx="18475" cy="58050"/>
            </a:xfrm>
            <a:custGeom>
              <a:avLst/>
              <a:gdLst/>
              <a:ahLst/>
              <a:cxnLst/>
              <a:rect l="l" t="t" r="r" b="b"/>
              <a:pathLst>
                <a:path w="739" h="2322" extrusionOk="0">
                  <a:moveTo>
                    <a:pt x="247" y="1"/>
                  </a:moveTo>
                  <a:lnTo>
                    <a:pt x="1" y="50"/>
                  </a:lnTo>
                  <a:lnTo>
                    <a:pt x="492" y="2322"/>
                  </a:lnTo>
                  <a:lnTo>
                    <a:pt x="738" y="226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765300" y="972500"/>
              <a:ext cx="52400" cy="65175"/>
            </a:xfrm>
            <a:custGeom>
              <a:avLst/>
              <a:gdLst/>
              <a:ahLst/>
              <a:cxnLst/>
              <a:rect l="l" t="t" r="r" b="b"/>
              <a:pathLst>
                <a:path w="2096" h="2607" extrusionOk="0">
                  <a:moveTo>
                    <a:pt x="1554" y="1"/>
                  </a:moveTo>
                  <a:lnTo>
                    <a:pt x="1" y="335"/>
                  </a:lnTo>
                  <a:lnTo>
                    <a:pt x="492" y="2607"/>
                  </a:lnTo>
                  <a:lnTo>
                    <a:pt x="2095" y="2263"/>
                  </a:lnTo>
                  <a:lnTo>
                    <a:pt x="2056" y="2056"/>
                  </a:lnTo>
                  <a:lnTo>
                    <a:pt x="679" y="2341"/>
                  </a:lnTo>
                  <a:lnTo>
                    <a:pt x="502" y="1496"/>
                  </a:lnTo>
                  <a:lnTo>
                    <a:pt x="1672" y="1250"/>
                  </a:lnTo>
                  <a:lnTo>
                    <a:pt x="1633" y="1043"/>
                  </a:lnTo>
                  <a:lnTo>
                    <a:pt x="453" y="1299"/>
                  </a:lnTo>
                  <a:lnTo>
                    <a:pt x="286" y="492"/>
                  </a:lnTo>
                  <a:lnTo>
                    <a:pt x="1604" y="207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121825" y="278425"/>
              <a:ext cx="122700" cy="140400"/>
            </a:xfrm>
            <a:custGeom>
              <a:avLst/>
              <a:gdLst/>
              <a:ahLst/>
              <a:cxnLst/>
              <a:rect l="l" t="t" r="r" b="b"/>
              <a:pathLst>
                <a:path w="4908" h="5616" extrusionOk="0">
                  <a:moveTo>
                    <a:pt x="4908" y="0"/>
                  </a:moveTo>
                  <a:lnTo>
                    <a:pt x="1269" y="826"/>
                  </a:lnTo>
                  <a:lnTo>
                    <a:pt x="0" y="5616"/>
                  </a:lnTo>
                  <a:lnTo>
                    <a:pt x="0" y="5616"/>
                  </a:lnTo>
                  <a:lnTo>
                    <a:pt x="3777" y="4829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306450" y="238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9" y="1"/>
                  </a:moveTo>
                  <a:lnTo>
                    <a:pt x="1270" y="817"/>
                  </a:lnTo>
                  <a:lnTo>
                    <a:pt x="1" y="5607"/>
                  </a:lnTo>
                  <a:lnTo>
                    <a:pt x="3650" y="4721"/>
                  </a:lnTo>
                  <a:lnTo>
                    <a:pt x="4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917000" y="32487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7"/>
                  </a:lnTo>
                  <a:cubicBezTo>
                    <a:pt x="1250" y="5322"/>
                    <a:pt x="2469" y="5046"/>
                    <a:pt x="3639" y="4781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12200" y="371100"/>
              <a:ext cx="122450" cy="140175"/>
            </a:xfrm>
            <a:custGeom>
              <a:avLst/>
              <a:gdLst/>
              <a:ahLst/>
              <a:cxnLst/>
              <a:rect l="l" t="t" r="r" b="b"/>
              <a:pathLst>
                <a:path w="4898" h="5607" extrusionOk="0">
                  <a:moveTo>
                    <a:pt x="4898" y="1"/>
                  </a:moveTo>
                  <a:lnTo>
                    <a:pt x="1259" y="827"/>
                  </a:lnTo>
                  <a:lnTo>
                    <a:pt x="0" y="5607"/>
                  </a:lnTo>
                  <a:cubicBezTo>
                    <a:pt x="1210" y="5331"/>
                    <a:pt x="2420" y="5066"/>
                    <a:pt x="3629" y="4790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06150" y="417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6"/>
                  </a:lnTo>
                  <a:cubicBezTo>
                    <a:pt x="1181" y="5341"/>
                    <a:pt x="2391" y="5065"/>
                    <a:pt x="3640" y="4780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11675" y="461825"/>
              <a:ext cx="122475" cy="139925"/>
            </a:xfrm>
            <a:custGeom>
              <a:avLst/>
              <a:gdLst/>
              <a:ahLst/>
              <a:cxnLst/>
              <a:rect l="l" t="t" r="r" b="b"/>
              <a:pathLst>
                <a:path w="4899" h="5597" extrusionOk="0">
                  <a:moveTo>
                    <a:pt x="4898" y="1"/>
                  </a:moveTo>
                  <a:lnTo>
                    <a:pt x="1269" y="817"/>
                  </a:lnTo>
                  <a:lnTo>
                    <a:pt x="0" y="5597"/>
                  </a:lnTo>
                  <a:cubicBezTo>
                    <a:pt x="1053" y="5361"/>
                    <a:pt x="2282" y="5085"/>
                    <a:pt x="3639" y="4781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307725" y="342050"/>
              <a:ext cx="1160800" cy="262650"/>
            </a:xfrm>
            <a:custGeom>
              <a:avLst/>
              <a:gdLst/>
              <a:ahLst/>
              <a:cxnLst/>
              <a:rect l="l" t="t" r="r" b="b"/>
              <a:pathLst>
                <a:path w="46432" h="10506" extrusionOk="0">
                  <a:moveTo>
                    <a:pt x="46302" y="1"/>
                  </a:moveTo>
                  <a:cubicBezTo>
                    <a:pt x="46296" y="1"/>
                    <a:pt x="46290" y="1"/>
                    <a:pt x="46284" y="2"/>
                  </a:cubicBezTo>
                  <a:lnTo>
                    <a:pt x="129" y="10280"/>
                  </a:lnTo>
                  <a:cubicBezTo>
                    <a:pt x="1" y="10309"/>
                    <a:pt x="21" y="10506"/>
                    <a:pt x="158" y="10506"/>
                  </a:cubicBezTo>
                  <a:lnTo>
                    <a:pt x="178" y="10496"/>
                  </a:lnTo>
                  <a:lnTo>
                    <a:pt x="46333" y="219"/>
                  </a:lnTo>
                  <a:cubicBezTo>
                    <a:pt x="46392" y="209"/>
                    <a:pt x="46431" y="150"/>
                    <a:pt x="46411" y="91"/>
                  </a:cubicBezTo>
                  <a:cubicBezTo>
                    <a:pt x="46403" y="38"/>
                    <a:pt x="46354" y="1"/>
                    <a:pt x="46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414775" y="555250"/>
              <a:ext cx="1012100" cy="219375"/>
            </a:xfrm>
            <a:custGeom>
              <a:avLst/>
              <a:gdLst/>
              <a:ahLst/>
              <a:cxnLst/>
              <a:rect l="l" t="t" r="r" b="b"/>
              <a:pathLst>
                <a:path w="40484" h="8775" extrusionOk="0">
                  <a:moveTo>
                    <a:pt x="40320" y="1"/>
                  </a:moveTo>
                  <a:cubicBezTo>
                    <a:pt x="40317" y="1"/>
                    <a:pt x="40313" y="1"/>
                    <a:pt x="40310" y="1"/>
                  </a:cubicBezTo>
                  <a:lnTo>
                    <a:pt x="145" y="8548"/>
                  </a:lnTo>
                  <a:cubicBezTo>
                    <a:pt x="0" y="8567"/>
                    <a:pt x="16" y="8774"/>
                    <a:pt x="155" y="8774"/>
                  </a:cubicBezTo>
                  <a:cubicBezTo>
                    <a:pt x="158" y="8774"/>
                    <a:pt x="161" y="8774"/>
                    <a:pt x="164" y="8774"/>
                  </a:cubicBezTo>
                  <a:cubicBezTo>
                    <a:pt x="174" y="8774"/>
                    <a:pt x="184" y="8764"/>
                    <a:pt x="194" y="8764"/>
                  </a:cubicBezTo>
                  <a:lnTo>
                    <a:pt x="40359" y="217"/>
                  </a:lnTo>
                  <a:cubicBezTo>
                    <a:pt x="40484" y="179"/>
                    <a:pt x="40450" y="1"/>
                    <a:pt x="40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468775" y="787750"/>
              <a:ext cx="1011475" cy="219450"/>
            </a:xfrm>
            <a:custGeom>
              <a:avLst/>
              <a:gdLst/>
              <a:ahLst/>
              <a:cxnLst/>
              <a:rect l="l" t="t" r="r" b="b"/>
              <a:pathLst>
                <a:path w="40459" h="8778" extrusionOk="0">
                  <a:moveTo>
                    <a:pt x="40306" y="0"/>
                  </a:moveTo>
                  <a:cubicBezTo>
                    <a:pt x="40296" y="0"/>
                    <a:pt x="40286" y="2"/>
                    <a:pt x="40274" y="5"/>
                  </a:cubicBezTo>
                  <a:lnTo>
                    <a:pt x="99" y="8551"/>
                  </a:lnTo>
                  <a:cubicBezTo>
                    <a:pt x="40" y="8571"/>
                    <a:pt x="1" y="8630"/>
                    <a:pt x="20" y="8689"/>
                  </a:cubicBezTo>
                  <a:cubicBezTo>
                    <a:pt x="30" y="8738"/>
                    <a:pt x="70" y="8777"/>
                    <a:pt x="129" y="8777"/>
                  </a:cubicBezTo>
                  <a:lnTo>
                    <a:pt x="148" y="8768"/>
                  </a:lnTo>
                  <a:lnTo>
                    <a:pt x="40314" y="221"/>
                  </a:lnTo>
                  <a:cubicBezTo>
                    <a:pt x="40459" y="203"/>
                    <a:pt x="40428" y="0"/>
                    <a:pt x="40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44825" y="719875"/>
              <a:ext cx="54600" cy="234225"/>
            </a:xfrm>
            <a:custGeom>
              <a:avLst/>
              <a:gdLst/>
              <a:ahLst/>
              <a:cxnLst/>
              <a:rect l="l" t="t" r="r" b="b"/>
              <a:pathLst>
                <a:path w="2184" h="9369" extrusionOk="0">
                  <a:moveTo>
                    <a:pt x="130" y="0"/>
                  </a:moveTo>
                  <a:cubicBezTo>
                    <a:pt x="120" y="0"/>
                    <a:pt x="109" y="2"/>
                    <a:pt x="99" y="5"/>
                  </a:cubicBezTo>
                  <a:cubicBezTo>
                    <a:pt x="40" y="15"/>
                    <a:pt x="1" y="74"/>
                    <a:pt x="10" y="133"/>
                  </a:cubicBezTo>
                  <a:lnTo>
                    <a:pt x="1948" y="9280"/>
                  </a:lnTo>
                  <a:cubicBezTo>
                    <a:pt x="1967" y="9329"/>
                    <a:pt x="2007" y="9368"/>
                    <a:pt x="2066" y="9368"/>
                  </a:cubicBezTo>
                  <a:lnTo>
                    <a:pt x="2085" y="9368"/>
                  </a:lnTo>
                  <a:cubicBezTo>
                    <a:pt x="2144" y="9358"/>
                    <a:pt x="2184" y="9299"/>
                    <a:pt x="2174" y="9240"/>
                  </a:cubicBezTo>
                  <a:lnTo>
                    <a:pt x="227" y="84"/>
                  </a:lnTo>
                  <a:cubicBezTo>
                    <a:pt x="219" y="36"/>
                    <a:pt x="177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170500" y="611925"/>
              <a:ext cx="55350" cy="236450"/>
            </a:xfrm>
            <a:custGeom>
              <a:avLst/>
              <a:gdLst/>
              <a:ahLst/>
              <a:cxnLst/>
              <a:rect l="l" t="t" r="r" b="b"/>
              <a:pathLst>
                <a:path w="2214" h="9458" extrusionOk="0">
                  <a:moveTo>
                    <a:pt x="129" y="1"/>
                  </a:moveTo>
                  <a:cubicBezTo>
                    <a:pt x="119" y="1"/>
                    <a:pt x="109" y="3"/>
                    <a:pt x="99" y="6"/>
                  </a:cubicBezTo>
                  <a:cubicBezTo>
                    <a:pt x="40" y="16"/>
                    <a:pt x="0" y="75"/>
                    <a:pt x="10" y="134"/>
                  </a:cubicBezTo>
                  <a:lnTo>
                    <a:pt x="1977" y="9369"/>
                  </a:lnTo>
                  <a:cubicBezTo>
                    <a:pt x="1987" y="9418"/>
                    <a:pt x="2036" y="9447"/>
                    <a:pt x="2085" y="9457"/>
                  </a:cubicBezTo>
                  <a:lnTo>
                    <a:pt x="2115" y="9447"/>
                  </a:lnTo>
                  <a:cubicBezTo>
                    <a:pt x="2174" y="9437"/>
                    <a:pt x="2213" y="9378"/>
                    <a:pt x="2193" y="9319"/>
                  </a:cubicBezTo>
                  <a:lnTo>
                    <a:pt x="226" y="94"/>
                  </a:lnTo>
                  <a:cubicBezTo>
                    <a:pt x="218" y="38"/>
                    <a:pt x="177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14275" y="969425"/>
              <a:ext cx="989650" cy="215525"/>
            </a:xfrm>
            <a:custGeom>
              <a:avLst/>
              <a:gdLst/>
              <a:ahLst/>
              <a:cxnLst/>
              <a:rect l="l" t="t" r="r" b="b"/>
              <a:pathLst>
                <a:path w="39586" h="8621" extrusionOk="0">
                  <a:moveTo>
                    <a:pt x="39469" y="1"/>
                  </a:moveTo>
                  <a:cubicBezTo>
                    <a:pt x="39459" y="1"/>
                    <a:pt x="39448" y="2"/>
                    <a:pt x="39438" y="6"/>
                  </a:cubicBezTo>
                  <a:lnTo>
                    <a:pt x="99" y="8395"/>
                  </a:lnTo>
                  <a:cubicBezTo>
                    <a:pt x="40" y="8414"/>
                    <a:pt x="0" y="8473"/>
                    <a:pt x="10" y="8532"/>
                  </a:cubicBezTo>
                  <a:cubicBezTo>
                    <a:pt x="20" y="8582"/>
                    <a:pt x="69" y="8621"/>
                    <a:pt x="118" y="8621"/>
                  </a:cubicBezTo>
                  <a:lnTo>
                    <a:pt x="148" y="8611"/>
                  </a:lnTo>
                  <a:lnTo>
                    <a:pt x="39487" y="222"/>
                  </a:lnTo>
                  <a:cubicBezTo>
                    <a:pt x="39546" y="202"/>
                    <a:pt x="39585" y="143"/>
                    <a:pt x="39566" y="84"/>
                  </a:cubicBezTo>
                  <a:cubicBezTo>
                    <a:pt x="39558" y="36"/>
                    <a:pt x="39516" y="1"/>
                    <a:pt x="39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439275" y="809950"/>
              <a:ext cx="48950" cy="52425"/>
            </a:xfrm>
            <a:custGeom>
              <a:avLst/>
              <a:gdLst/>
              <a:ahLst/>
              <a:cxnLst/>
              <a:rect l="l" t="t" r="r" b="b"/>
              <a:pathLst>
                <a:path w="1958" h="2097" extrusionOk="0">
                  <a:moveTo>
                    <a:pt x="969" y="181"/>
                  </a:moveTo>
                  <a:cubicBezTo>
                    <a:pt x="1223" y="181"/>
                    <a:pt x="1382" y="311"/>
                    <a:pt x="1436" y="553"/>
                  </a:cubicBezTo>
                  <a:cubicBezTo>
                    <a:pt x="1505" y="858"/>
                    <a:pt x="1348" y="1084"/>
                    <a:pt x="964" y="1162"/>
                  </a:cubicBezTo>
                  <a:lnTo>
                    <a:pt x="463" y="1280"/>
                  </a:lnTo>
                  <a:lnTo>
                    <a:pt x="246" y="326"/>
                  </a:lnTo>
                  <a:lnTo>
                    <a:pt x="748" y="208"/>
                  </a:lnTo>
                  <a:cubicBezTo>
                    <a:pt x="828" y="190"/>
                    <a:pt x="902" y="181"/>
                    <a:pt x="969" y="181"/>
                  </a:cubicBezTo>
                  <a:close/>
                  <a:moveTo>
                    <a:pt x="976" y="0"/>
                  </a:moveTo>
                  <a:cubicBezTo>
                    <a:pt x="893" y="0"/>
                    <a:pt x="804" y="11"/>
                    <a:pt x="709" y="31"/>
                  </a:cubicBezTo>
                  <a:lnTo>
                    <a:pt x="1" y="199"/>
                  </a:lnTo>
                  <a:lnTo>
                    <a:pt x="433" y="2097"/>
                  </a:lnTo>
                  <a:lnTo>
                    <a:pt x="640" y="2048"/>
                  </a:lnTo>
                  <a:lnTo>
                    <a:pt x="502" y="1448"/>
                  </a:lnTo>
                  <a:lnTo>
                    <a:pt x="1014" y="1330"/>
                  </a:lnTo>
                  <a:cubicBezTo>
                    <a:pt x="1063" y="1320"/>
                    <a:pt x="1112" y="1310"/>
                    <a:pt x="1161" y="1290"/>
                  </a:cubicBezTo>
                  <a:lnTo>
                    <a:pt x="1732" y="1802"/>
                  </a:lnTo>
                  <a:lnTo>
                    <a:pt x="1958" y="1753"/>
                  </a:lnTo>
                  <a:lnTo>
                    <a:pt x="1338" y="1202"/>
                  </a:lnTo>
                  <a:cubicBezTo>
                    <a:pt x="1594" y="1074"/>
                    <a:pt x="1712" y="779"/>
                    <a:pt x="1643" y="513"/>
                  </a:cubicBezTo>
                  <a:cubicBezTo>
                    <a:pt x="1564" y="180"/>
                    <a:pt x="132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489975" y="794975"/>
              <a:ext cx="62425" cy="51550"/>
            </a:xfrm>
            <a:custGeom>
              <a:avLst/>
              <a:gdLst/>
              <a:ahLst/>
              <a:cxnLst/>
              <a:rect l="l" t="t" r="r" b="b"/>
              <a:pathLst>
                <a:path w="2497" h="2062" extrusionOk="0">
                  <a:moveTo>
                    <a:pt x="1179" y="229"/>
                  </a:moveTo>
                  <a:cubicBezTo>
                    <a:pt x="1538" y="229"/>
                    <a:pt x="1894" y="460"/>
                    <a:pt x="1985" y="876"/>
                  </a:cubicBezTo>
                  <a:cubicBezTo>
                    <a:pt x="2093" y="1319"/>
                    <a:pt x="1808" y="1761"/>
                    <a:pt x="1366" y="1850"/>
                  </a:cubicBezTo>
                  <a:cubicBezTo>
                    <a:pt x="1300" y="1865"/>
                    <a:pt x="1236" y="1873"/>
                    <a:pt x="1173" y="1873"/>
                  </a:cubicBezTo>
                  <a:cubicBezTo>
                    <a:pt x="562" y="1873"/>
                    <a:pt x="133" y="1173"/>
                    <a:pt x="490" y="611"/>
                  </a:cubicBezTo>
                  <a:cubicBezTo>
                    <a:pt x="656" y="350"/>
                    <a:pt x="918" y="229"/>
                    <a:pt x="1179" y="229"/>
                  </a:cubicBezTo>
                  <a:close/>
                  <a:moveTo>
                    <a:pt x="1185" y="0"/>
                  </a:moveTo>
                  <a:cubicBezTo>
                    <a:pt x="557" y="0"/>
                    <a:pt x="1" y="596"/>
                    <a:pt x="185" y="1289"/>
                  </a:cubicBezTo>
                  <a:cubicBezTo>
                    <a:pt x="285" y="1752"/>
                    <a:pt x="696" y="2062"/>
                    <a:pt x="1146" y="2062"/>
                  </a:cubicBezTo>
                  <a:cubicBezTo>
                    <a:pt x="1231" y="2062"/>
                    <a:pt x="1318" y="2051"/>
                    <a:pt x="1405" y="2027"/>
                  </a:cubicBezTo>
                  <a:cubicBezTo>
                    <a:pt x="2300" y="1820"/>
                    <a:pt x="2497" y="630"/>
                    <a:pt x="1710" y="149"/>
                  </a:cubicBezTo>
                  <a:cubicBezTo>
                    <a:pt x="1539" y="46"/>
                    <a:pt x="135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555325" y="787125"/>
              <a:ext cx="42575" cy="48450"/>
            </a:xfrm>
            <a:custGeom>
              <a:avLst/>
              <a:gdLst/>
              <a:ahLst/>
              <a:cxnLst/>
              <a:rect l="l" t="t" r="r" b="b"/>
              <a:pathLst>
                <a:path w="1703" h="1938" extrusionOk="0">
                  <a:moveTo>
                    <a:pt x="207" y="0"/>
                  </a:moveTo>
                  <a:lnTo>
                    <a:pt x="1" y="49"/>
                  </a:lnTo>
                  <a:lnTo>
                    <a:pt x="433" y="1938"/>
                  </a:lnTo>
                  <a:lnTo>
                    <a:pt x="1702" y="1653"/>
                  </a:lnTo>
                  <a:lnTo>
                    <a:pt x="1663" y="1475"/>
                  </a:lnTo>
                  <a:lnTo>
                    <a:pt x="601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00325" y="776800"/>
              <a:ext cx="42550" cy="48450"/>
            </a:xfrm>
            <a:custGeom>
              <a:avLst/>
              <a:gdLst/>
              <a:ahLst/>
              <a:cxnLst/>
              <a:rect l="l" t="t" r="r" b="b"/>
              <a:pathLst>
                <a:path w="1702" h="1938" extrusionOk="0">
                  <a:moveTo>
                    <a:pt x="207" y="0"/>
                  </a:moveTo>
                  <a:lnTo>
                    <a:pt x="0" y="49"/>
                  </a:lnTo>
                  <a:lnTo>
                    <a:pt x="433" y="1938"/>
                  </a:lnTo>
                  <a:lnTo>
                    <a:pt x="1702" y="1652"/>
                  </a:lnTo>
                  <a:lnTo>
                    <a:pt x="1662" y="1475"/>
                  </a:lnTo>
                  <a:lnTo>
                    <a:pt x="600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94000" y="749725"/>
              <a:ext cx="42550" cy="50325"/>
            </a:xfrm>
            <a:custGeom>
              <a:avLst/>
              <a:gdLst/>
              <a:ahLst/>
              <a:cxnLst/>
              <a:rect l="l" t="t" r="r" b="b"/>
              <a:pathLst>
                <a:path w="1702" h="2013" extrusionOk="0">
                  <a:moveTo>
                    <a:pt x="903" y="1"/>
                  </a:moveTo>
                  <a:cubicBezTo>
                    <a:pt x="818" y="1"/>
                    <a:pt x="733" y="11"/>
                    <a:pt x="650" y="31"/>
                  </a:cubicBezTo>
                  <a:cubicBezTo>
                    <a:pt x="168" y="139"/>
                    <a:pt x="0" y="434"/>
                    <a:pt x="69" y="710"/>
                  </a:cubicBezTo>
                  <a:cubicBezTo>
                    <a:pt x="227" y="1418"/>
                    <a:pt x="1318" y="828"/>
                    <a:pt x="1446" y="1349"/>
                  </a:cubicBezTo>
                  <a:cubicBezTo>
                    <a:pt x="1486" y="1536"/>
                    <a:pt x="1367" y="1722"/>
                    <a:pt x="1013" y="1801"/>
                  </a:cubicBezTo>
                  <a:cubicBezTo>
                    <a:pt x="935" y="1821"/>
                    <a:pt x="856" y="1831"/>
                    <a:pt x="779" y="1831"/>
                  </a:cubicBezTo>
                  <a:cubicBezTo>
                    <a:pt x="623" y="1831"/>
                    <a:pt x="473" y="1791"/>
                    <a:pt x="335" y="1713"/>
                  </a:cubicBezTo>
                  <a:lnTo>
                    <a:pt x="286" y="1890"/>
                  </a:lnTo>
                  <a:cubicBezTo>
                    <a:pt x="443" y="1968"/>
                    <a:pt x="618" y="2012"/>
                    <a:pt x="793" y="2012"/>
                  </a:cubicBezTo>
                  <a:cubicBezTo>
                    <a:pt x="880" y="2012"/>
                    <a:pt x="968" y="2001"/>
                    <a:pt x="1053" y="1978"/>
                  </a:cubicBezTo>
                  <a:cubicBezTo>
                    <a:pt x="1535" y="1860"/>
                    <a:pt x="1702" y="1575"/>
                    <a:pt x="1643" y="1290"/>
                  </a:cubicBezTo>
                  <a:cubicBezTo>
                    <a:pt x="1486" y="601"/>
                    <a:pt x="384" y="1182"/>
                    <a:pt x="266" y="660"/>
                  </a:cubicBezTo>
                  <a:cubicBezTo>
                    <a:pt x="227" y="473"/>
                    <a:pt x="345" y="287"/>
                    <a:pt x="689" y="208"/>
                  </a:cubicBezTo>
                  <a:cubicBezTo>
                    <a:pt x="764" y="192"/>
                    <a:pt x="838" y="184"/>
                    <a:pt x="913" y="184"/>
                  </a:cubicBezTo>
                  <a:cubicBezTo>
                    <a:pt x="1024" y="184"/>
                    <a:pt x="1133" y="202"/>
                    <a:pt x="1240" y="237"/>
                  </a:cubicBezTo>
                  <a:lnTo>
                    <a:pt x="1279" y="70"/>
                  </a:lnTo>
                  <a:cubicBezTo>
                    <a:pt x="1156" y="23"/>
                    <a:pt x="102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740950" y="737425"/>
              <a:ext cx="49450" cy="50075"/>
            </a:xfrm>
            <a:custGeom>
              <a:avLst/>
              <a:gdLst/>
              <a:ahLst/>
              <a:cxnLst/>
              <a:rect l="l" t="t" r="r" b="b"/>
              <a:pathLst>
                <a:path w="1978" h="2003" extrusionOk="0">
                  <a:moveTo>
                    <a:pt x="1139" y="1"/>
                  </a:moveTo>
                  <a:cubicBezTo>
                    <a:pt x="1060" y="1"/>
                    <a:pt x="982" y="11"/>
                    <a:pt x="906" y="31"/>
                  </a:cubicBezTo>
                  <a:cubicBezTo>
                    <a:pt x="355" y="139"/>
                    <a:pt x="1" y="680"/>
                    <a:pt x="129" y="1231"/>
                  </a:cubicBezTo>
                  <a:cubicBezTo>
                    <a:pt x="228" y="1687"/>
                    <a:pt x="635" y="2003"/>
                    <a:pt x="1090" y="2003"/>
                  </a:cubicBezTo>
                  <a:cubicBezTo>
                    <a:pt x="1175" y="2003"/>
                    <a:pt x="1262" y="1992"/>
                    <a:pt x="1348" y="1969"/>
                  </a:cubicBezTo>
                  <a:cubicBezTo>
                    <a:pt x="1604" y="1919"/>
                    <a:pt x="1840" y="1762"/>
                    <a:pt x="1978" y="1536"/>
                  </a:cubicBezTo>
                  <a:lnTo>
                    <a:pt x="1820" y="1438"/>
                  </a:lnTo>
                  <a:cubicBezTo>
                    <a:pt x="1712" y="1615"/>
                    <a:pt x="1525" y="1752"/>
                    <a:pt x="1309" y="1792"/>
                  </a:cubicBezTo>
                  <a:cubicBezTo>
                    <a:pt x="1239" y="1810"/>
                    <a:pt x="1170" y="1819"/>
                    <a:pt x="1101" y="1819"/>
                  </a:cubicBezTo>
                  <a:cubicBezTo>
                    <a:pt x="733" y="1819"/>
                    <a:pt x="399" y="1565"/>
                    <a:pt x="316" y="1192"/>
                  </a:cubicBezTo>
                  <a:cubicBezTo>
                    <a:pt x="207" y="739"/>
                    <a:pt x="502" y="297"/>
                    <a:pt x="955" y="218"/>
                  </a:cubicBezTo>
                  <a:cubicBezTo>
                    <a:pt x="1019" y="200"/>
                    <a:pt x="1084" y="191"/>
                    <a:pt x="1148" y="191"/>
                  </a:cubicBezTo>
                  <a:cubicBezTo>
                    <a:pt x="1293" y="191"/>
                    <a:pt x="1436" y="235"/>
                    <a:pt x="1565" y="316"/>
                  </a:cubicBezTo>
                  <a:lnTo>
                    <a:pt x="1663" y="159"/>
                  </a:lnTo>
                  <a:cubicBezTo>
                    <a:pt x="1504" y="56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796775" y="723675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9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1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33" y="1270"/>
                  </a:lnTo>
                  <a:lnTo>
                    <a:pt x="1417" y="1043"/>
                  </a:lnTo>
                  <a:lnTo>
                    <a:pt x="1377" y="876"/>
                  </a:lnTo>
                  <a:lnTo>
                    <a:pt x="39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847175" y="710400"/>
              <a:ext cx="50675" cy="56575"/>
            </a:xfrm>
            <a:custGeom>
              <a:avLst/>
              <a:gdLst/>
              <a:ahLst/>
              <a:cxnLst/>
              <a:rect l="l" t="t" r="r" b="b"/>
              <a:pathLst>
                <a:path w="2027" h="2263" extrusionOk="0">
                  <a:moveTo>
                    <a:pt x="1594" y="1"/>
                  </a:moveTo>
                  <a:lnTo>
                    <a:pt x="1387" y="50"/>
                  </a:lnTo>
                  <a:lnTo>
                    <a:pt x="1741" y="1584"/>
                  </a:lnTo>
                  <a:lnTo>
                    <a:pt x="168" y="325"/>
                  </a:lnTo>
                  <a:lnTo>
                    <a:pt x="1" y="365"/>
                  </a:lnTo>
                  <a:lnTo>
                    <a:pt x="433" y="2263"/>
                  </a:lnTo>
                  <a:lnTo>
                    <a:pt x="640" y="2223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1859" y="1938"/>
                  </a:lnTo>
                  <a:lnTo>
                    <a:pt x="2027" y="1899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907425" y="698350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8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0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23" y="1270"/>
                  </a:lnTo>
                  <a:lnTo>
                    <a:pt x="1406" y="1043"/>
                  </a:lnTo>
                  <a:lnTo>
                    <a:pt x="1367" y="876"/>
                  </a:lnTo>
                  <a:lnTo>
                    <a:pt x="38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1210825" y="630675"/>
              <a:ext cx="49425" cy="50050"/>
            </a:xfrm>
            <a:custGeom>
              <a:avLst/>
              <a:gdLst/>
              <a:ahLst/>
              <a:cxnLst/>
              <a:rect l="l" t="t" r="r" b="b"/>
              <a:pathLst>
                <a:path w="1977" h="2002" extrusionOk="0">
                  <a:moveTo>
                    <a:pt x="1153" y="0"/>
                  </a:moveTo>
                  <a:cubicBezTo>
                    <a:pt x="1070" y="0"/>
                    <a:pt x="986" y="11"/>
                    <a:pt x="905" y="33"/>
                  </a:cubicBezTo>
                  <a:cubicBezTo>
                    <a:pt x="354" y="131"/>
                    <a:pt x="0" y="672"/>
                    <a:pt x="128" y="1223"/>
                  </a:cubicBezTo>
                  <a:cubicBezTo>
                    <a:pt x="228" y="1690"/>
                    <a:pt x="639" y="2001"/>
                    <a:pt x="1092" y="2001"/>
                  </a:cubicBezTo>
                  <a:cubicBezTo>
                    <a:pt x="1173" y="2001"/>
                    <a:pt x="1255" y="1991"/>
                    <a:pt x="1338" y="1970"/>
                  </a:cubicBezTo>
                  <a:cubicBezTo>
                    <a:pt x="1603" y="1921"/>
                    <a:pt x="1839" y="1754"/>
                    <a:pt x="1977" y="1528"/>
                  </a:cubicBezTo>
                  <a:lnTo>
                    <a:pt x="1820" y="1429"/>
                  </a:lnTo>
                  <a:cubicBezTo>
                    <a:pt x="1702" y="1616"/>
                    <a:pt x="1525" y="1744"/>
                    <a:pt x="1308" y="1783"/>
                  </a:cubicBezTo>
                  <a:cubicBezTo>
                    <a:pt x="1237" y="1802"/>
                    <a:pt x="1166" y="1811"/>
                    <a:pt x="1096" y="1811"/>
                  </a:cubicBezTo>
                  <a:cubicBezTo>
                    <a:pt x="730" y="1811"/>
                    <a:pt x="397" y="1563"/>
                    <a:pt x="315" y="1184"/>
                  </a:cubicBezTo>
                  <a:cubicBezTo>
                    <a:pt x="207" y="741"/>
                    <a:pt x="502" y="298"/>
                    <a:pt x="944" y="210"/>
                  </a:cubicBezTo>
                  <a:cubicBezTo>
                    <a:pt x="1011" y="195"/>
                    <a:pt x="1077" y="187"/>
                    <a:pt x="1143" y="187"/>
                  </a:cubicBezTo>
                  <a:cubicBezTo>
                    <a:pt x="1291" y="187"/>
                    <a:pt x="1434" y="226"/>
                    <a:pt x="1564" y="308"/>
                  </a:cubicBezTo>
                  <a:lnTo>
                    <a:pt x="1662" y="151"/>
                  </a:lnTo>
                  <a:cubicBezTo>
                    <a:pt x="1508" y="50"/>
                    <a:pt x="133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1266150" y="615500"/>
              <a:ext cx="48450" cy="53075"/>
            </a:xfrm>
            <a:custGeom>
              <a:avLst/>
              <a:gdLst/>
              <a:ahLst/>
              <a:cxnLst/>
              <a:rect l="l" t="t" r="r" b="b"/>
              <a:pathLst>
                <a:path w="1938" h="2123" extrusionOk="0">
                  <a:moveTo>
                    <a:pt x="1564" y="1"/>
                  </a:moveTo>
                  <a:lnTo>
                    <a:pt x="1367" y="40"/>
                  </a:lnTo>
                  <a:lnTo>
                    <a:pt x="1613" y="1122"/>
                  </a:lnTo>
                  <a:cubicBezTo>
                    <a:pt x="1721" y="1574"/>
                    <a:pt x="1564" y="1830"/>
                    <a:pt x="1180" y="1909"/>
                  </a:cubicBezTo>
                  <a:cubicBezTo>
                    <a:pt x="1114" y="1924"/>
                    <a:pt x="1052" y="1932"/>
                    <a:pt x="993" y="1932"/>
                  </a:cubicBezTo>
                  <a:cubicBezTo>
                    <a:pt x="721" y="1932"/>
                    <a:pt x="532" y="1760"/>
                    <a:pt x="443" y="1387"/>
                  </a:cubicBezTo>
                  <a:lnTo>
                    <a:pt x="197" y="306"/>
                  </a:lnTo>
                  <a:lnTo>
                    <a:pt x="0" y="355"/>
                  </a:lnTo>
                  <a:lnTo>
                    <a:pt x="246" y="1446"/>
                  </a:lnTo>
                  <a:cubicBezTo>
                    <a:pt x="352" y="1897"/>
                    <a:pt x="623" y="2122"/>
                    <a:pt x="989" y="2122"/>
                  </a:cubicBezTo>
                  <a:cubicBezTo>
                    <a:pt x="1062" y="2122"/>
                    <a:pt x="1139" y="2113"/>
                    <a:pt x="1220" y="2095"/>
                  </a:cubicBezTo>
                  <a:cubicBezTo>
                    <a:pt x="1711" y="1977"/>
                    <a:pt x="1937" y="1633"/>
                    <a:pt x="1810" y="1082"/>
                  </a:cubicBezTo>
                  <a:lnTo>
                    <a:pt x="156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1316800" y="603950"/>
              <a:ext cx="39350" cy="52400"/>
            </a:xfrm>
            <a:custGeom>
              <a:avLst/>
              <a:gdLst/>
              <a:ahLst/>
              <a:cxnLst/>
              <a:rect l="l" t="t" r="r" b="b"/>
              <a:pathLst>
                <a:path w="1574" h="2096" extrusionOk="0">
                  <a:moveTo>
                    <a:pt x="1534" y="0"/>
                  </a:moveTo>
                  <a:lnTo>
                    <a:pt x="0" y="354"/>
                  </a:lnTo>
                  <a:lnTo>
                    <a:pt x="39" y="522"/>
                  </a:lnTo>
                  <a:lnTo>
                    <a:pt x="708" y="374"/>
                  </a:lnTo>
                  <a:lnTo>
                    <a:pt x="1101" y="2095"/>
                  </a:lnTo>
                  <a:lnTo>
                    <a:pt x="1308" y="2046"/>
                  </a:lnTo>
                  <a:lnTo>
                    <a:pt x="905" y="325"/>
                  </a:lnTo>
                  <a:lnTo>
                    <a:pt x="1574" y="177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916286" y="546713"/>
            <a:ext cx="5125953" cy="6164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Google Shape;846;p30"/>
          <p:cNvSpPr txBox="1">
            <a:spLocks/>
          </p:cNvSpPr>
          <p:nvPr/>
        </p:nvSpPr>
        <p:spPr>
          <a:xfrm>
            <a:off x="2407978" y="570862"/>
            <a:ext cx="5024918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đình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endParaRPr lang="en-US" sz="23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479263" y="1163130"/>
            <a:ext cx="0" cy="355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75217" y="1526303"/>
            <a:ext cx="4908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81339" y="1518683"/>
            <a:ext cx="0" cy="304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76282" y="1526303"/>
            <a:ext cx="0" cy="304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11050" y="1823373"/>
            <a:ext cx="1789770" cy="437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Google Shape;846;p30"/>
          <p:cNvSpPr txBox="1">
            <a:spLocks/>
          </p:cNvSpPr>
          <p:nvPr/>
        </p:nvSpPr>
        <p:spPr>
          <a:xfrm>
            <a:off x="1801197" y="1737593"/>
            <a:ext cx="1298447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</a:rPr>
              <a:t>Ba Sang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0" name="Google Shape;845;p30"/>
          <p:cNvSpPr txBox="1">
            <a:spLocks/>
          </p:cNvSpPr>
          <p:nvPr/>
        </p:nvSpPr>
        <p:spPr>
          <a:xfrm>
            <a:off x="5634547" y="1767370"/>
            <a:ext cx="1971777" cy="49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100" dirty="0" smtClean="0"/>
          </a:p>
          <a:p>
            <a:pPr algn="just"/>
            <a:endParaRPr lang="en-US" sz="1100" dirty="0" smtClean="0"/>
          </a:p>
        </p:txBody>
      </p:sp>
      <p:sp>
        <p:nvSpPr>
          <p:cNvPr id="131" name="Rectangle 130"/>
          <p:cNvSpPr/>
          <p:nvPr/>
        </p:nvSpPr>
        <p:spPr>
          <a:xfrm>
            <a:off x="6350829" y="1782152"/>
            <a:ext cx="1789770" cy="437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846;p30"/>
          <p:cNvSpPr txBox="1">
            <a:spLocks/>
          </p:cNvSpPr>
          <p:nvPr/>
        </p:nvSpPr>
        <p:spPr>
          <a:xfrm>
            <a:off x="6806022" y="1704488"/>
            <a:ext cx="1334577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400" dirty="0" err="1" smtClean="0">
                <a:solidFill>
                  <a:srgbClr val="FFFF00"/>
                </a:solidFill>
              </a:rPr>
              <a:t>Quắn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>
            <a:off x="2380217" y="2264876"/>
            <a:ext cx="0" cy="355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707187" y="2628049"/>
            <a:ext cx="3357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07186" y="2626914"/>
            <a:ext cx="1" cy="36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8098" y="2979196"/>
            <a:ext cx="1490442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846;p30"/>
          <p:cNvSpPr txBox="1">
            <a:spLocks/>
          </p:cNvSpPr>
          <p:nvPr/>
        </p:nvSpPr>
        <p:spPr>
          <a:xfrm>
            <a:off x="145168" y="2985001"/>
            <a:ext cx="180310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Yêu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thương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2380285" y="2632719"/>
            <a:ext cx="0" cy="38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1766813" y="2985001"/>
            <a:ext cx="1505336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846;p30"/>
          <p:cNvSpPr txBox="1">
            <a:spLocks/>
          </p:cNvSpPr>
          <p:nvPr/>
        </p:nvSpPr>
        <p:spPr>
          <a:xfrm>
            <a:off x="2055278" y="3024511"/>
            <a:ext cx="165731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Hi </a:t>
            </a:r>
            <a:r>
              <a:rPr lang="en-US" sz="2000" dirty="0" err="1" smtClean="0">
                <a:solidFill>
                  <a:schemeClr val="tx2"/>
                </a:solidFill>
              </a:rPr>
              <a:t>sinh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4056758" y="2627574"/>
            <a:ext cx="0" cy="361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3399533" y="2979856"/>
            <a:ext cx="1598073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Google Shape;846;p30"/>
          <p:cNvSpPr txBox="1">
            <a:spLocks/>
          </p:cNvSpPr>
          <p:nvPr/>
        </p:nvSpPr>
        <p:spPr>
          <a:xfrm>
            <a:off x="3420277" y="2989937"/>
            <a:ext cx="1636714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Tha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thứ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nhau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flipH="1">
            <a:off x="729038" y="3808674"/>
            <a:ext cx="3357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729037" y="3555945"/>
            <a:ext cx="0" cy="251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2402136" y="3573994"/>
            <a:ext cx="0" cy="239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4078609" y="3549336"/>
            <a:ext cx="0" cy="25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02136" y="3801909"/>
            <a:ext cx="0" cy="371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11356" y="4173420"/>
            <a:ext cx="2569028" cy="8128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Google Shape;846;p30"/>
          <p:cNvSpPr txBox="1">
            <a:spLocks/>
          </p:cNvSpPr>
          <p:nvPr/>
        </p:nvSpPr>
        <p:spPr>
          <a:xfrm>
            <a:off x="1334661" y="4136459"/>
            <a:ext cx="2205283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biệt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đình</a:t>
            </a:r>
            <a:r>
              <a:rPr lang="en-US" sz="2000" dirty="0" smtClean="0">
                <a:solidFill>
                  <a:srgbClr val="FF0000"/>
                </a:solidFill>
              </a:rPr>
              <a:t> / </a:t>
            </a:r>
            <a:r>
              <a:rPr lang="en-US" sz="2000" dirty="0" err="1" smtClean="0">
                <a:solidFill>
                  <a:srgbClr val="FF0000"/>
                </a:solidFill>
              </a:rPr>
              <a:t>họ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hàng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97" name="Straight Connector 196"/>
          <p:cNvCxnSpPr/>
          <p:nvPr/>
        </p:nvCxnSpPr>
        <p:spPr>
          <a:xfrm>
            <a:off x="7278129" y="2221133"/>
            <a:ext cx="0" cy="17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5987847" y="2404411"/>
            <a:ext cx="2165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5997517" y="2404411"/>
            <a:ext cx="0" cy="320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5418429" y="2573848"/>
            <a:ext cx="1178919" cy="45327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Google Shape;846;p30"/>
          <p:cNvSpPr txBox="1">
            <a:spLocks/>
          </p:cNvSpPr>
          <p:nvPr/>
        </p:nvSpPr>
        <p:spPr>
          <a:xfrm>
            <a:off x="5479763" y="2554538"/>
            <a:ext cx="110234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Gia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đình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8153456" y="2404411"/>
            <a:ext cx="0" cy="319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7533009" y="2578510"/>
            <a:ext cx="1181728" cy="4543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Google Shape;846;p30"/>
          <p:cNvSpPr txBox="1">
            <a:spLocks/>
          </p:cNvSpPr>
          <p:nvPr/>
        </p:nvSpPr>
        <p:spPr>
          <a:xfrm>
            <a:off x="7604995" y="2540634"/>
            <a:ext cx="1189799" cy="3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Họ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hàng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5315007" y="3169650"/>
            <a:ext cx="1386800" cy="4473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Google Shape;846;p30"/>
          <p:cNvSpPr txBox="1">
            <a:spLocks/>
          </p:cNvSpPr>
          <p:nvPr/>
        </p:nvSpPr>
        <p:spPr>
          <a:xfrm>
            <a:off x="5297847" y="3205576"/>
            <a:ext cx="1400814" cy="3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1900" dirty="0" err="1" smtClean="0">
                <a:solidFill>
                  <a:schemeClr val="tx2"/>
                </a:solidFill>
              </a:rPr>
              <a:t>Yêu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dirty="0" err="1" smtClean="0">
                <a:solidFill>
                  <a:schemeClr val="tx2"/>
                </a:solidFill>
              </a:rPr>
              <a:t>thương</a:t>
            </a:r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5392420" y="3772824"/>
            <a:ext cx="1189691" cy="344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Google Shape;846;p30"/>
          <p:cNvSpPr txBox="1">
            <a:spLocks/>
          </p:cNvSpPr>
          <p:nvPr/>
        </p:nvSpPr>
        <p:spPr>
          <a:xfrm>
            <a:off x="5429250" y="3772824"/>
            <a:ext cx="1160761" cy="321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Giúp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đỡ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5993906" y="4130066"/>
            <a:ext cx="0" cy="121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/>
          <p:cNvSpPr/>
          <p:nvPr/>
        </p:nvSpPr>
        <p:spPr>
          <a:xfrm>
            <a:off x="4995581" y="4257328"/>
            <a:ext cx="1936417" cy="81935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Google Shape;846;p30"/>
          <p:cNvSpPr txBox="1">
            <a:spLocks/>
          </p:cNvSpPr>
          <p:nvPr/>
        </p:nvSpPr>
        <p:spPr>
          <a:xfrm>
            <a:off x="4960566" y="4340368"/>
            <a:ext cx="2120901" cy="366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 err="1" smtClean="0">
                <a:solidFill>
                  <a:srgbClr val="FF0000"/>
                </a:solidFill>
              </a:rPr>
              <a:t>Chân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thật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thiết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thực</a:t>
            </a:r>
            <a:r>
              <a:rPr lang="en-US" sz="1600" dirty="0" smtClean="0">
                <a:solidFill>
                  <a:srgbClr val="FF0000"/>
                </a:solidFill>
              </a:rPr>
              <a:t>, </a:t>
            </a:r>
            <a:r>
              <a:rPr lang="en-US" sz="1600" dirty="0" err="1" smtClean="0">
                <a:solidFill>
                  <a:srgbClr val="FF0000"/>
                </a:solidFill>
              </a:rPr>
              <a:t>coi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trọng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tình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thân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7446447" y="3185448"/>
            <a:ext cx="1348348" cy="459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Google Shape;846;p30"/>
          <p:cNvSpPr txBox="1">
            <a:spLocks/>
          </p:cNvSpPr>
          <p:nvPr/>
        </p:nvSpPr>
        <p:spPr>
          <a:xfrm>
            <a:off x="7664195" y="3187010"/>
            <a:ext cx="916797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Lời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nói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38" name="Straight Connector 237"/>
          <p:cNvCxnSpPr>
            <a:stCxn id="236" idx="2"/>
            <a:endCxn id="240" idx="0"/>
          </p:cNvCxnSpPr>
          <p:nvPr/>
        </p:nvCxnSpPr>
        <p:spPr>
          <a:xfrm flipH="1">
            <a:off x="8115642" y="3645110"/>
            <a:ext cx="4979" cy="9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7446447" y="3743546"/>
            <a:ext cx="1311474" cy="3910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846;p30"/>
          <p:cNvSpPr txBox="1">
            <a:spLocks/>
          </p:cNvSpPr>
          <p:nvPr/>
        </p:nvSpPr>
        <p:spPr>
          <a:xfrm>
            <a:off x="7436490" y="3739885"/>
            <a:ext cx="1358304" cy="3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</a:rPr>
              <a:t>Lợi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dụng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>
            <a:off x="8115997" y="4144360"/>
            <a:ext cx="0" cy="19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>
            <a:off x="7361399" y="4327770"/>
            <a:ext cx="1554841" cy="6802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Google Shape;846;p30"/>
          <p:cNvSpPr txBox="1">
            <a:spLocks/>
          </p:cNvSpPr>
          <p:nvPr/>
        </p:nvSpPr>
        <p:spPr>
          <a:xfrm>
            <a:off x="7449544" y="4222198"/>
            <a:ext cx="1608422" cy="6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Không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xem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trọng</a:t>
            </a:r>
            <a:r>
              <a:rPr lang="en-US" sz="2000" dirty="0" smtClean="0">
                <a:solidFill>
                  <a:srgbClr val="FF0000"/>
                </a:solidFill>
              </a:rPr>
              <a:t> MQH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98" name="Straight Connector 97"/>
          <p:cNvCxnSpPr>
            <a:stCxn id="200" idx="2"/>
            <a:endCxn id="214" idx="0"/>
          </p:cNvCxnSpPr>
          <p:nvPr/>
        </p:nvCxnSpPr>
        <p:spPr>
          <a:xfrm>
            <a:off x="6007889" y="3027122"/>
            <a:ext cx="518" cy="14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214" idx="2"/>
            <a:endCxn id="218" idx="0"/>
          </p:cNvCxnSpPr>
          <p:nvPr/>
        </p:nvCxnSpPr>
        <p:spPr>
          <a:xfrm>
            <a:off x="6008407" y="3616956"/>
            <a:ext cx="1224" cy="155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203" idx="2"/>
            <a:endCxn id="237" idx="0"/>
          </p:cNvCxnSpPr>
          <p:nvPr/>
        </p:nvCxnSpPr>
        <p:spPr>
          <a:xfrm flipH="1">
            <a:off x="8122594" y="3032864"/>
            <a:ext cx="1279" cy="154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559505185045836376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08" y="-7506"/>
            <a:ext cx="9160035" cy="5158511"/>
          </a:xfrm>
          <a:prstGeom prst="rect">
            <a:avLst/>
          </a:prstGeom>
        </p:spPr>
      </p:pic>
      <p:sp>
        <p:nvSpPr>
          <p:cNvPr id="114" name="Google Shape;845;p30"/>
          <p:cNvSpPr txBox="1">
            <a:spLocks/>
          </p:cNvSpPr>
          <p:nvPr/>
        </p:nvSpPr>
        <p:spPr>
          <a:xfrm>
            <a:off x="342726" y="4653171"/>
            <a:ext cx="8742540" cy="499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 algn="just">
              <a:buNone/>
            </a:pPr>
            <a:r>
              <a:rPr lang="en-US" sz="1400" b="1" dirty="0" err="1" smtClean="0">
                <a:solidFill>
                  <a:schemeClr val="bg2"/>
                </a:solidFill>
              </a:rPr>
              <a:t>Tranh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luận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giữa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ông</a:t>
            </a:r>
            <a:r>
              <a:rPr lang="en-US" sz="1400" b="1" dirty="0" smtClean="0">
                <a:solidFill>
                  <a:schemeClr val="bg2"/>
                </a:solidFill>
              </a:rPr>
              <a:t> Sang </a:t>
            </a:r>
            <a:r>
              <a:rPr lang="en-US" sz="1400" b="1" dirty="0" err="1" smtClean="0">
                <a:solidFill>
                  <a:schemeClr val="bg2"/>
                </a:solidFill>
              </a:rPr>
              <a:t>và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Quắn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về</a:t>
            </a:r>
            <a:r>
              <a:rPr lang="en-US" sz="1400" b="1" dirty="0" smtClean="0">
                <a:solidFill>
                  <a:schemeClr val="bg2"/>
                </a:solidFill>
              </a:rPr>
              <a:t> “</a:t>
            </a:r>
            <a:r>
              <a:rPr lang="en-US" sz="1400" b="1" dirty="0" err="1" smtClean="0">
                <a:solidFill>
                  <a:schemeClr val="bg2"/>
                </a:solidFill>
              </a:rPr>
              <a:t>gia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đình</a:t>
            </a:r>
            <a:r>
              <a:rPr lang="en-US" sz="1400" b="1" dirty="0" smtClean="0">
                <a:solidFill>
                  <a:schemeClr val="bg2"/>
                </a:solidFill>
              </a:rPr>
              <a:t>” </a:t>
            </a:r>
            <a:r>
              <a:rPr lang="en-US" sz="1400" b="1" dirty="0" err="1" smtClean="0">
                <a:solidFill>
                  <a:schemeClr val="bg2"/>
                </a:solidFill>
              </a:rPr>
              <a:t>và</a:t>
            </a:r>
            <a:r>
              <a:rPr lang="en-US" sz="1400" b="1" dirty="0" smtClean="0">
                <a:solidFill>
                  <a:schemeClr val="bg2"/>
                </a:solidFill>
              </a:rPr>
              <a:t> “</a:t>
            </a:r>
            <a:r>
              <a:rPr lang="en-US" sz="1400" b="1" dirty="0" err="1" smtClean="0">
                <a:solidFill>
                  <a:schemeClr val="bg2"/>
                </a:solidFill>
              </a:rPr>
              <a:t>họ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hàng</a:t>
            </a:r>
            <a:r>
              <a:rPr lang="en-US" sz="1400" b="1" dirty="0" smtClean="0">
                <a:solidFill>
                  <a:schemeClr val="bg2"/>
                </a:solidFill>
              </a:rPr>
              <a:t>” (</a:t>
            </a:r>
            <a:r>
              <a:rPr lang="en-US" sz="1400" b="1" dirty="0" err="1" smtClean="0">
                <a:solidFill>
                  <a:schemeClr val="bg2"/>
                </a:solidFill>
              </a:rPr>
              <a:t>Trích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phim</a:t>
            </a:r>
            <a:r>
              <a:rPr lang="en-US" sz="1400" b="1" dirty="0" smtClean="0">
                <a:solidFill>
                  <a:schemeClr val="bg2"/>
                </a:solidFill>
              </a:rPr>
              <a:t> “</a:t>
            </a:r>
            <a:r>
              <a:rPr lang="en-US" sz="1400" b="1" dirty="0" err="1" smtClean="0">
                <a:solidFill>
                  <a:schemeClr val="bg2"/>
                </a:solidFill>
              </a:rPr>
              <a:t>Bố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già</a:t>
            </a:r>
            <a:r>
              <a:rPr lang="en-US" sz="1400" b="1" dirty="0" smtClean="0">
                <a:solidFill>
                  <a:schemeClr val="bg2"/>
                </a:solidFill>
              </a:rPr>
              <a:t>” – </a:t>
            </a:r>
            <a:r>
              <a:rPr lang="en-US" sz="1400" b="1" dirty="0" err="1" smtClean="0">
                <a:solidFill>
                  <a:schemeClr val="bg2"/>
                </a:solidFill>
              </a:rPr>
              <a:t>Trấn</a:t>
            </a:r>
            <a:r>
              <a:rPr lang="en-US" sz="1400" b="1" dirty="0" smtClean="0">
                <a:solidFill>
                  <a:schemeClr val="bg2"/>
                </a:solidFill>
              </a:rPr>
              <a:t> </a:t>
            </a:r>
            <a:r>
              <a:rPr lang="en-US" sz="1400" b="1" dirty="0" err="1" smtClean="0">
                <a:solidFill>
                  <a:schemeClr val="bg2"/>
                </a:solidFill>
              </a:rPr>
              <a:t>Thành</a:t>
            </a:r>
            <a:r>
              <a:rPr lang="en-US" sz="1400" b="1" dirty="0" smtClean="0">
                <a:solidFill>
                  <a:schemeClr val="bg2"/>
                </a:solidFill>
              </a:rPr>
              <a:t>)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9030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2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46" grpId="0"/>
      <p:bldP spid="2" grpId="0" animBg="1"/>
      <p:bldP spid="117" grpId="0"/>
      <p:bldP spid="14" grpId="0" animBg="1"/>
      <p:bldP spid="129" grpId="0"/>
      <p:bldP spid="131" grpId="0" animBg="1"/>
      <p:bldP spid="132" grpId="0"/>
      <p:bldP spid="17" grpId="0" animBg="1"/>
      <p:bldP spid="141" grpId="0"/>
      <p:bldP spid="144" grpId="0" animBg="1"/>
      <p:bldP spid="145" grpId="0"/>
      <p:bldP spid="147" grpId="0" animBg="1"/>
      <p:bldP spid="148" grpId="0"/>
      <p:bldP spid="40" grpId="0" animBg="1"/>
      <p:bldP spid="174" grpId="0"/>
      <p:bldP spid="200" grpId="0" animBg="1"/>
      <p:bldP spid="201" grpId="0"/>
      <p:bldP spid="203" grpId="0" animBg="1"/>
      <p:bldP spid="204" grpId="0"/>
      <p:bldP spid="214" grpId="0" animBg="1"/>
      <p:bldP spid="215" grpId="0"/>
      <p:bldP spid="217" grpId="0" animBg="1"/>
      <p:bldP spid="218" grpId="0"/>
      <p:bldP spid="224" grpId="0" animBg="1"/>
      <p:bldP spid="225" grpId="0"/>
      <p:bldP spid="236" grpId="0" animBg="1"/>
      <p:bldP spid="237" grpId="0"/>
      <p:bldP spid="239" grpId="0" animBg="1"/>
      <p:bldP spid="240" grpId="0"/>
      <p:bldP spid="242" grpId="0" animBg="1"/>
      <p:bldP spid="243" grpId="0"/>
      <p:bldP spid="1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37" y="-40687"/>
            <a:ext cx="9112191" cy="5372687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845" name="Google Shape;845;p30"/>
          <p:cNvSpPr txBox="1">
            <a:spLocks noGrp="1"/>
          </p:cNvSpPr>
          <p:nvPr>
            <p:ph type="body" idx="1"/>
          </p:nvPr>
        </p:nvSpPr>
        <p:spPr>
          <a:xfrm>
            <a:off x="1511050" y="1808591"/>
            <a:ext cx="1971777" cy="4962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indent="0" algn="just">
              <a:buNone/>
            </a:pPr>
            <a:endParaRPr lang="en-US" sz="1400" b="1" dirty="0" smtClean="0"/>
          </a:p>
          <a:p>
            <a:pPr marL="152400" indent="0" algn="just">
              <a:buNone/>
            </a:pPr>
            <a:endParaRPr lang="en-US" sz="1400" b="1" dirty="0"/>
          </a:p>
          <a:p>
            <a:pPr marL="152400" indent="0" algn="just">
              <a:buNone/>
            </a:pPr>
            <a:endParaRPr lang="en-US" sz="1400" b="1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100" dirty="0" smtClean="0"/>
          </a:p>
          <a:p>
            <a:pPr algn="just"/>
            <a:endParaRPr lang="en-US" sz="1100" dirty="0" smtClean="0"/>
          </a:p>
        </p:txBody>
      </p:sp>
      <p:sp>
        <p:nvSpPr>
          <p:cNvPr id="846" name="Google Shape;846;p30"/>
          <p:cNvSpPr txBox="1">
            <a:spLocks noGrp="1"/>
          </p:cNvSpPr>
          <p:nvPr>
            <p:ph type="title"/>
          </p:nvPr>
        </p:nvSpPr>
        <p:spPr>
          <a:xfrm>
            <a:off x="92167" y="-40687"/>
            <a:ext cx="3219293" cy="5179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Về tình tiết đáng chú ý:</a:t>
            </a:r>
            <a:endParaRPr sz="2400" dirty="0">
              <a:solidFill>
                <a:schemeClr val="lt1"/>
              </a:solidFill>
            </a:endParaRPr>
          </a:p>
        </p:txBody>
      </p:sp>
      <p:grpSp>
        <p:nvGrpSpPr>
          <p:cNvPr id="847" name="Google Shape;847;p30"/>
          <p:cNvGrpSpPr/>
          <p:nvPr/>
        </p:nvGrpSpPr>
        <p:grpSpPr>
          <a:xfrm>
            <a:off x="9500869" y="2026810"/>
            <a:ext cx="1141484" cy="1092356"/>
            <a:chOff x="5171900" y="1164025"/>
            <a:chExt cx="2964844" cy="2815459"/>
          </a:xfrm>
        </p:grpSpPr>
        <p:sp>
          <p:nvSpPr>
            <p:cNvPr id="848" name="Google Shape;848;p30"/>
            <p:cNvSpPr/>
            <p:nvPr/>
          </p:nvSpPr>
          <p:spPr>
            <a:xfrm>
              <a:off x="5171900" y="1164025"/>
              <a:ext cx="2964844" cy="2815459"/>
            </a:xfrm>
            <a:custGeom>
              <a:avLst/>
              <a:gdLst/>
              <a:ahLst/>
              <a:cxnLst/>
              <a:rect l="l" t="t" r="r" b="b"/>
              <a:pathLst>
                <a:path w="59541" h="56541" extrusionOk="0">
                  <a:moveTo>
                    <a:pt x="33931" y="0"/>
                  </a:moveTo>
                  <a:cubicBezTo>
                    <a:pt x="32829" y="10"/>
                    <a:pt x="31738" y="305"/>
                    <a:pt x="30784" y="866"/>
                  </a:cubicBezTo>
                  <a:cubicBezTo>
                    <a:pt x="30211" y="560"/>
                    <a:pt x="29574" y="403"/>
                    <a:pt x="28934" y="403"/>
                  </a:cubicBezTo>
                  <a:cubicBezTo>
                    <a:pt x="28915" y="403"/>
                    <a:pt x="28895" y="403"/>
                    <a:pt x="28876" y="404"/>
                  </a:cubicBezTo>
                  <a:cubicBezTo>
                    <a:pt x="28355" y="404"/>
                    <a:pt x="27843" y="492"/>
                    <a:pt x="27351" y="669"/>
                  </a:cubicBezTo>
                  <a:cubicBezTo>
                    <a:pt x="27056" y="777"/>
                    <a:pt x="26781" y="915"/>
                    <a:pt x="26506" y="1072"/>
                  </a:cubicBezTo>
                  <a:cubicBezTo>
                    <a:pt x="26457" y="1043"/>
                    <a:pt x="26407" y="1023"/>
                    <a:pt x="26348" y="1003"/>
                  </a:cubicBezTo>
                  <a:cubicBezTo>
                    <a:pt x="25807" y="758"/>
                    <a:pt x="25227" y="630"/>
                    <a:pt x="24637" y="630"/>
                  </a:cubicBezTo>
                  <a:cubicBezTo>
                    <a:pt x="23368" y="630"/>
                    <a:pt x="22149" y="1171"/>
                    <a:pt x="21303" y="2125"/>
                  </a:cubicBezTo>
                  <a:cubicBezTo>
                    <a:pt x="21087" y="2370"/>
                    <a:pt x="20890" y="2646"/>
                    <a:pt x="20733" y="2941"/>
                  </a:cubicBezTo>
                  <a:cubicBezTo>
                    <a:pt x="19385" y="3669"/>
                    <a:pt x="18421" y="4937"/>
                    <a:pt x="18077" y="6422"/>
                  </a:cubicBezTo>
                  <a:cubicBezTo>
                    <a:pt x="16168" y="4676"/>
                    <a:pt x="13772" y="3823"/>
                    <a:pt x="11390" y="3823"/>
                  </a:cubicBezTo>
                  <a:cubicBezTo>
                    <a:pt x="8446" y="3823"/>
                    <a:pt x="5523" y="5124"/>
                    <a:pt x="3561" y="7652"/>
                  </a:cubicBezTo>
                  <a:cubicBezTo>
                    <a:pt x="1" y="12215"/>
                    <a:pt x="1102" y="18844"/>
                    <a:pt x="5941" y="22030"/>
                  </a:cubicBezTo>
                  <a:cubicBezTo>
                    <a:pt x="2538" y="24115"/>
                    <a:pt x="719" y="28039"/>
                    <a:pt x="1329" y="31993"/>
                  </a:cubicBezTo>
                  <a:cubicBezTo>
                    <a:pt x="1938" y="35936"/>
                    <a:pt x="4859" y="39133"/>
                    <a:pt x="8734" y="40097"/>
                  </a:cubicBezTo>
                  <a:cubicBezTo>
                    <a:pt x="9019" y="41857"/>
                    <a:pt x="9619" y="43539"/>
                    <a:pt x="10504" y="45083"/>
                  </a:cubicBezTo>
                  <a:cubicBezTo>
                    <a:pt x="11036" y="46007"/>
                    <a:pt x="11635" y="46883"/>
                    <a:pt x="12314" y="47709"/>
                  </a:cubicBezTo>
                  <a:lnTo>
                    <a:pt x="10790" y="48309"/>
                  </a:lnTo>
                  <a:cubicBezTo>
                    <a:pt x="10593" y="48387"/>
                    <a:pt x="10416" y="48505"/>
                    <a:pt x="10268" y="48653"/>
                  </a:cubicBezTo>
                  <a:cubicBezTo>
                    <a:pt x="9373" y="49538"/>
                    <a:pt x="9855" y="51062"/>
                    <a:pt x="11095" y="51279"/>
                  </a:cubicBezTo>
                  <a:cubicBezTo>
                    <a:pt x="11183" y="51288"/>
                    <a:pt x="11272" y="51298"/>
                    <a:pt x="11360" y="51298"/>
                  </a:cubicBezTo>
                  <a:lnTo>
                    <a:pt x="11517" y="51298"/>
                  </a:lnTo>
                  <a:cubicBezTo>
                    <a:pt x="11694" y="51288"/>
                    <a:pt x="12491" y="51269"/>
                    <a:pt x="15963" y="51259"/>
                  </a:cubicBezTo>
                  <a:cubicBezTo>
                    <a:pt x="17792" y="52685"/>
                    <a:pt x="19808" y="53846"/>
                    <a:pt x="21962" y="54721"/>
                  </a:cubicBezTo>
                  <a:cubicBezTo>
                    <a:pt x="24952" y="55930"/>
                    <a:pt x="27942" y="56540"/>
                    <a:pt x="30843" y="56540"/>
                  </a:cubicBezTo>
                  <a:cubicBezTo>
                    <a:pt x="32190" y="56540"/>
                    <a:pt x="33547" y="56403"/>
                    <a:pt x="34875" y="56127"/>
                  </a:cubicBezTo>
                  <a:cubicBezTo>
                    <a:pt x="35800" y="55930"/>
                    <a:pt x="36704" y="55675"/>
                    <a:pt x="37580" y="55350"/>
                  </a:cubicBezTo>
                  <a:cubicBezTo>
                    <a:pt x="38387" y="55776"/>
                    <a:pt x="39226" y="55970"/>
                    <a:pt x="40041" y="55970"/>
                  </a:cubicBezTo>
                  <a:cubicBezTo>
                    <a:pt x="42992" y="55970"/>
                    <a:pt x="45631" y="53430"/>
                    <a:pt x="45300" y="50148"/>
                  </a:cubicBezTo>
                  <a:cubicBezTo>
                    <a:pt x="46844" y="48436"/>
                    <a:pt x="48064" y="46450"/>
                    <a:pt x="48890" y="44296"/>
                  </a:cubicBezTo>
                  <a:lnTo>
                    <a:pt x="57987" y="44296"/>
                  </a:lnTo>
                  <a:cubicBezTo>
                    <a:pt x="58843" y="44296"/>
                    <a:pt x="59541" y="43598"/>
                    <a:pt x="59541" y="42752"/>
                  </a:cubicBezTo>
                  <a:lnTo>
                    <a:pt x="59541" y="7071"/>
                  </a:lnTo>
                  <a:cubicBezTo>
                    <a:pt x="59541" y="6222"/>
                    <a:pt x="58852" y="5527"/>
                    <a:pt x="58005" y="5527"/>
                  </a:cubicBezTo>
                  <a:cubicBezTo>
                    <a:pt x="57999" y="5527"/>
                    <a:pt x="57993" y="5527"/>
                    <a:pt x="57987" y="5527"/>
                  </a:cubicBezTo>
                  <a:lnTo>
                    <a:pt x="32987" y="5527"/>
                  </a:lnTo>
                  <a:cubicBezTo>
                    <a:pt x="33036" y="5173"/>
                    <a:pt x="33036" y="4810"/>
                    <a:pt x="32997" y="4455"/>
                  </a:cubicBezTo>
                  <a:cubicBezTo>
                    <a:pt x="32957" y="4170"/>
                    <a:pt x="32898" y="3875"/>
                    <a:pt x="32829" y="3600"/>
                  </a:cubicBezTo>
                  <a:cubicBezTo>
                    <a:pt x="33184" y="3442"/>
                    <a:pt x="33577" y="3364"/>
                    <a:pt x="33970" y="3364"/>
                  </a:cubicBezTo>
                  <a:cubicBezTo>
                    <a:pt x="34275" y="3364"/>
                    <a:pt x="34580" y="3423"/>
                    <a:pt x="34875" y="3541"/>
                  </a:cubicBezTo>
                  <a:cubicBezTo>
                    <a:pt x="35093" y="3637"/>
                    <a:pt x="35319" y="3682"/>
                    <a:pt x="35542" y="3682"/>
                  </a:cubicBezTo>
                  <a:cubicBezTo>
                    <a:pt x="36186" y="3682"/>
                    <a:pt x="36800" y="3304"/>
                    <a:pt x="37078" y="2675"/>
                  </a:cubicBezTo>
                  <a:cubicBezTo>
                    <a:pt x="37452" y="1830"/>
                    <a:pt x="37058" y="836"/>
                    <a:pt x="36213" y="472"/>
                  </a:cubicBezTo>
                  <a:cubicBezTo>
                    <a:pt x="35495" y="158"/>
                    <a:pt x="34718" y="0"/>
                    <a:pt x="339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5647932" y="2475506"/>
              <a:ext cx="1955001" cy="1429166"/>
            </a:xfrm>
            <a:custGeom>
              <a:avLst/>
              <a:gdLst/>
              <a:ahLst/>
              <a:cxnLst/>
              <a:rect l="l" t="t" r="r" b="b"/>
              <a:pathLst>
                <a:path w="39261" h="28701" extrusionOk="0">
                  <a:moveTo>
                    <a:pt x="28250" y="1"/>
                  </a:moveTo>
                  <a:cubicBezTo>
                    <a:pt x="28029" y="1"/>
                    <a:pt x="27808" y="10"/>
                    <a:pt x="27587" y="29"/>
                  </a:cubicBezTo>
                  <a:cubicBezTo>
                    <a:pt x="23867" y="349"/>
                    <a:pt x="20659" y="3414"/>
                    <a:pt x="16976" y="3414"/>
                  </a:cubicBezTo>
                  <a:cubicBezTo>
                    <a:pt x="16803" y="3414"/>
                    <a:pt x="16629" y="3407"/>
                    <a:pt x="16454" y="3393"/>
                  </a:cubicBezTo>
                  <a:cubicBezTo>
                    <a:pt x="14231" y="3216"/>
                    <a:pt x="12264" y="1849"/>
                    <a:pt x="10061" y="1475"/>
                  </a:cubicBezTo>
                  <a:cubicBezTo>
                    <a:pt x="9647" y="1405"/>
                    <a:pt x="9230" y="1371"/>
                    <a:pt x="8816" y="1371"/>
                  </a:cubicBezTo>
                  <a:cubicBezTo>
                    <a:pt x="7363" y="1371"/>
                    <a:pt x="5936" y="1795"/>
                    <a:pt x="4711" y="2606"/>
                  </a:cubicBezTo>
                  <a:cubicBezTo>
                    <a:pt x="2577" y="4032"/>
                    <a:pt x="1269" y="6805"/>
                    <a:pt x="708" y="9264"/>
                  </a:cubicBezTo>
                  <a:cubicBezTo>
                    <a:pt x="0" y="12401"/>
                    <a:pt x="669" y="15391"/>
                    <a:pt x="2154" y="18037"/>
                  </a:cubicBezTo>
                  <a:cubicBezTo>
                    <a:pt x="4455" y="22098"/>
                    <a:pt x="8694" y="25324"/>
                    <a:pt x="12845" y="26996"/>
                  </a:cubicBezTo>
                  <a:cubicBezTo>
                    <a:pt x="15497" y="28065"/>
                    <a:pt x="18317" y="28700"/>
                    <a:pt x="21158" y="28700"/>
                  </a:cubicBezTo>
                  <a:cubicBezTo>
                    <a:pt x="22393" y="28700"/>
                    <a:pt x="23632" y="28580"/>
                    <a:pt x="24863" y="28324"/>
                  </a:cubicBezTo>
                  <a:cubicBezTo>
                    <a:pt x="33203" y="26563"/>
                    <a:pt x="39261" y="19158"/>
                    <a:pt x="38858" y="10533"/>
                  </a:cubicBezTo>
                  <a:cubicBezTo>
                    <a:pt x="38779" y="8940"/>
                    <a:pt x="38484" y="7327"/>
                    <a:pt x="37776" y="5891"/>
                  </a:cubicBezTo>
                  <a:cubicBezTo>
                    <a:pt x="36704" y="3727"/>
                    <a:pt x="34747" y="2085"/>
                    <a:pt x="32563" y="1062"/>
                  </a:cubicBezTo>
                  <a:cubicBezTo>
                    <a:pt x="31210" y="420"/>
                    <a:pt x="29738" y="1"/>
                    <a:pt x="28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6135665" y="1358920"/>
              <a:ext cx="371272" cy="371272"/>
            </a:xfrm>
            <a:custGeom>
              <a:avLst/>
              <a:gdLst/>
              <a:ahLst/>
              <a:cxnLst/>
              <a:rect l="l" t="t" r="r" b="b"/>
              <a:pathLst>
                <a:path w="7456" h="7456" extrusionOk="0">
                  <a:moveTo>
                    <a:pt x="3728" y="1"/>
                  </a:moveTo>
                  <a:cubicBezTo>
                    <a:pt x="1663" y="1"/>
                    <a:pt x="1" y="1663"/>
                    <a:pt x="1" y="3728"/>
                  </a:cubicBezTo>
                  <a:cubicBezTo>
                    <a:pt x="1" y="5783"/>
                    <a:pt x="1663" y="7455"/>
                    <a:pt x="3728" y="7455"/>
                  </a:cubicBezTo>
                  <a:cubicBezTo>
                    <a:pt x="5784" y="7455"/>
                    <a:pt x="7456" y="5783"/>
                    <a:pt x="7456" y="3728"/>
                  </a:cubicBezTo>
                  <a:cubicBezTo>
                    <a:pt x="7456" y="1663"/>
                    <a:pt x="5784" y="1"/>
                    <a:pt x="3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6338925" y="1518560"/>
              <a:ext cx="1713595" cy="1776287"/>
            </a:xfrm>
            <a:custGeom>
              <a:avLst/>
              <a:gdLst/>
              <a:ahLst/>
              <a:cxnLst/>
              <a:rect l="l" t="t" r="r" b="b"/>
              <a:pathLst>
                <a:path w="34413" h="35672" extrusionOk="0">
                  <a:moveTo>
                    <a:pt x="0" y="1"/>
                  </a:moveTo>
                  <a:lnTo>
                    <a:pt x="0" y="35671"/>
                  </a:lnTo>
                  <a:lnTo>
                    <a:pt x="34412" y="35671"/>
                  </a:lnTo>
                  <a:lnTo>
                    <a:pt x="344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6406993" y="1588620"/>
              <a:ext cx="1577904" cy="1636164"/>
            </a:xfrm>
            <a:custGeom>
              <a:avLst/>
              <a:gdLst/>
              <a:ahLst/>
              <a:cxnLst/>
              <a:rect l="l" t="t" r="r" b="b"/>
              <a:pathLst>
                <a:path w="31688" h="32858" fill="none" extrusionOk="0">
                  <a:moveTo>
                    <a:pt x="0" y="0"/>
                  </a:moveTo>
                  <a:lnTo>
                    <a:pt x="31688" y="0"/>
                  </a:lnTo>
                  <a:lnTo>
                    <a:pt x="31688" y="32858"/>
                  </a:lnTo>
                  <a:lnTo>
                    <a:pt x="0" y="32858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4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6496125" y="1719828"/>
              <a:ext cx="1392816" cy="1340083"/>
            </a:xfrm>
            <a:custGeom>
              <a:avLst/>
              <a:gdLst/>
              <a:ahLst/>
              <a:cxnLst/>
              <a:rect l="l" t="t" r="r" b="b"/>
              <a:pathLst>
                <a:path w="27971" h="26912" extrusionOk="0">
                  <a:moveTo>
                    <a:pt x="14516" y="1"/>
                  </a:moveTo>
                  <a:cubicBezTo>
                    <a:pt x="9078" y="1"/>
                    <a:pt x="4170" y="3276"/>
                    <a:pt x="2085" y="8301"/>
                  </a:cubicBezTo>
                  <a:cubicBezTo>
                    <a:pt x="0" y="13337"/>
                    <a:pt x="1151" y="19119"/>
                    <a:pt x="5006" y="22965"/>
                  </a:cubicBezTo>
                  <a:cubicBezTo>
                    <a:pt x="7578" y="25543"/>
                    <a:pt x="11016" y="26912"/>
                    <a:pt x="14515" y="26912"/>
                  </a:cubicBezTo>
                  <a:cubicBezTo>
                    <a:pt x="16248" y="26912"/>
                    <a:pt x="17996" y="26576"/>
                    <a:pt x="19660" y="25886"/>
                  </a:cubicBezTo>
                  <a:cubicBezTo>
                    <a:pt x="24695" y="23801"/>
                    <a:pt x="27970" y="18903"/>
                    <a:pt x="27970" y="13455"/>
                  </a:cubicBezTo>
                  <a:cubicBezTo>
                    <a:pt x="27970" y="13238"/>
                    <a:pt x="27970" y="13012"/>
                    <a:pt x="27961" y="12796"/>
                  </a:cubicBezTo>
                  <a:lnTo>
                    <a:pt x="15293" y="12796"/>
                  </a:lnTo>
                  <a:lnTo>
                    <a:pt x="15293" y="30"/>
                  </a:lnTo>
                  <a:cubicBezTo>
                    <a:pt x="15038" y="11"/>
                    <a:pt x="14782" y="1"/>
                    <a:pt x="14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7021553" y="2097916"/>
              <a:ext cx="409464" cy="570551"/>
            </a:xfrm>
            <a:custGeom>
              <a:avLst/>
              <a:gdLst/>
              <a:ahLst/>
              <a:cxnLst/>
              <a:rect l="l" t="t" r="r" b="b"/>
              <a:pathLst>
                <a:path w="8223" h="11458" extrusionOk="0">
                  <a:moveTo>
                    <a:pt x="473" y="0"/>
                  </a:moveTo>
                  <a:lnTo>
                    <a:pt x="473" y="1033"/>
                  </a:lnTo>
                  <a:lnTo>
                    <a:pt x="6285" y="1033"/>
                  </a:lnTo>
                  <a:lnTo>
                    <a:pt x="3128" y="4986"/>
                  </a:lnTo>
                  <a:lnTo>
                    <a:pt x="3128" y="5842"/>
                  </a:lnTo>
                  <a:lnTo>
                    <a:pt x="3945" y="5842"/>
                  </a:lnTo>
                  <a:cubicBezTo>
                    <a:pt x="6059" y="5842"/>
                    <a:pt x="7013" y="6737"/>
                    <a:pt x="7013" y="8104"/>
                  </a:cubicBezTo>
                  <a:cubicBezTo>
                    <a:pt x="7013" y="9510"/>
                    <a:pt x="5980" y="10386"/>
                    <a:pt x="4092" y="10386"/>
                  </a:cubicBezTo>
                  <a:cubicBezTo>
                    <a:pt x="2617" y="10386"/>
                    <a:pt x="1299" y="9835"/>
                    <a:pt x="571" y="9078"/>
                  </a:cubicBezTo>
                  <a:lnTo>
                    <a:pt x="1" y="10002"/>
                  </a:lnTo>
                  <a:cubicBezTo>
                    <a:pt x="876" y="10897"/>
                    <a:pt x="2460" y="11458"/>
                    <a:pt x="4092" y="11458"/>
                  </a:cubicBezTo>
                  <a:cubicBezTo>
                    <a:pt x="6836" y="11458"/>
                    <a:pt x="8223" y="10002"/>
                    <a:pt x="8223" y="8104"/>
                  </a:cubicBezTo>
                  <a:cubicBezTo>
                    <a:pt x="8223" y="6285"/>
                    <a:pt x="7003" y="4996"/>
                    <a:pt x="4564" y="4868"/>
                  </a:cubicBezTo>
                  <a:lnTo>
                    <a:pt x="7780" y="826"/>
                  </a:lnTo>
                  <a:lnTo>
                    <a:pt x="7780" y="0"/>
                  </a:lnTo>
                  <a:close/>
                </a:path>
              </a:pathLst>
            </a:custGeom>
            <a:solidFill>
              <a:schemeClr val="accent6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5314909" y="1433362"/>
              <a:ext cx="833070" cy="833568"/>
            </a:xfrm>
            <a:custGeom>
              <a:avLst/>
              <a:gdLst/>
              <a:ahLst/>
              <a:cxnLst/>
              <a:rect l="l" t="t" r="r" b="b"/>
              <a:pathLst>
                <a:path w="16730" h="16740" extrusionOk="0">
                  <a:moveTo>
                    <a:pt x="8360" y="0"/>
                  </a:moveTo>
                  <a:cubicBezTo>
                    <a:pt x="3738" y="0"/>
                    <a:pt x="1" y="3747"/>
                    <a:pt x="1" y="8370"/>
                  </a:cubicBezTo>
                  <a:cubicBezTo>
                    <a:pt x="1" y="12992"/>
                    <a:pt x="3738" y="16739"/>
                    <a:pt x="8360" y="16739"/>
                  </a:cubicBezTo>
                  <a:cubicBezTo>
                    <a:pt x="12983" y="16739"/>
                    <a:pt x="16730" y="12992"/>
                    <a:pt x="16730" y="8370"/>
                  </a:cubicBezTo>
                  <a:cubicBezTo>
                    <a:pt x="16730" y="3747"/>
                    <a:pt x="12983" y="0"/>
                    <a:pt x="8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5536293" y="1642946"/>
              <a:ext cx="405530" cy="405530"/>
            </a:xfrm>
            <a:custGeom>
              <a:avLst/>
              <a:gdLst/>
              <a:ahLst/>
              <a:cxnLst/>
              <a:rect l="l" t="t" r="r" b="b"/>
              <a:pathLst>
                <a:path w="8144" h="8144" fill="none" extrusionOk="0">
                  <a:moveTo>
                    <a:pt x="8143" y="4072"/>
                  </a:moveTo>
                  <a:cubicBezTo>
                    <a:pt x="8143" y="6315"/>
                    <a:pt x="6324" y="8144"/>
                    <a:pt x="4072" y="8144"/>
                  </a:cubicBezTo>
                  <a:cubicBezTo>
                    <a:pt x="1829" y="8144"/>
                    <a:pt x="0" y="6315"/>
                    <a:pt x="0" y="4072"/>
                  </a:cubicBezTo>
                  <a:cubicBezTo>
                    <a:pt x="0" y="1820"/>
                    <a:pt x="1829" y="1"/>
                    <a:pt x="4072" y="1"/>
                  </a:cubicBezTo>
                  <a:cubicBezTo>
                    <a:pt x="6324" y="1"/>
                    <a:pt x="8143" y="1820"/>
                    <a:pt x="8143" y="407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5691004" y="1809458"/>
              <a:ext cx="84303" cy="72352"/>
            </a:xfrm>
            <a:custGeom>
              <a:avLst/>
              <a:gdLst/>
              <a:ahLst/>
              <a:cxnLst/>
              <a:rect l="l" t="t" r="r" b="b"/>
              <a:pathLst>
                <a:path w="1693" h="1453" extrusionOk="0">
                  <a:moveTo>
                    <a:pt x="965" y="1"/>
                  </a:moveTo>
                  <a:cubicBezTo>
                    <a:pt x="316" y="1"/>
                    <a:pt x="1" y="787"/>
                    <a:pt x="453" y="1240"/>
                  </a:cubicBezTo>
                  <a:cubicBezTo>
                    <a:pt x="600" y="1387"/>
                    <a:pt x="782" y="1453"/>
                    <a:pt x="961" y="1453"/>
                  </a:cubicBezTo>
                  <a:cubicBezTo>
                    <a:pt x="1333" y="1453"/>
                    <a:pt x="1692" y="1167"/>
                    <a:pt x="1692" y="728"/>
                  </a:cubicBezTo>
                  <a:cubicBezTo>
                    <a:pt x="1692" y="325"/>
                    <a:pt x="1368" y="1"/>
                    <a:pt x="9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5562236" y="1462243"/>
              <a:ext cx="264959" cy="163128"/>
            </a:xfrm>
            <a:custGeom>
              <a:avLst/>
              <a:gdLst/>
              <a:ahLst/>
              <a:cxnLst/>
              <a:rect l="l" t="t" r="r" b="b"/>
              <a:pathLst>
                <a:path w="5321" h="3276" fill="none" extrusionOk="0">
                  <a:moveTo>
                    <a:pt x="5213" y="1289"/>
                  </a:moveTo>
                  <a:cubicBezTo>
                    <a:pt x="5321" y="2086"/>
                    <a:pt x="4269" y="2892"/>
                    <a:pt x="2862" y="3079"/>
                  </a:cubicBezTo>
                  <a:cubicBezTo>
                    <a:pt x="1456" y="3276"/>
                    <a:pt x="226" y="2784"/>
                    <a:pt x="118" y="1987"/>
                  </a:cubicBezTo>
                  <a:cubicBezTo>
                    <a:pt x="0" y="1191"/>
                    <a:pt x="1062" y="384"/>
                    <a:pt x="2469" y="197"/>
                  </a:cubicBezTo>
                  <a:cubicBezTo>
                    <a:pt x="3875" y="1"/>
                    <a:pt x="5105" y="492"/>
                    <a:pt x="5213" y="128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5653310" y="2074861"/>
              <a:ext cx="265009" cy="163128"/>
            </a:xfrm>
            <a:custGeom>
              <a:avLst/>
              <a:gdLst/>
              <a:ahLst/>
              <a:cxnLst/>
              <a:rect l="l" t="t" r="r" b="b"/>
              <a:pathLst>
                <a:path w="5322" h="3276" fill="none" extrusionOk="0">
                  <a:moveTo>
                    <a:pt x="5213" y="1289"/>
                  </a:moveTo>
                  <a:cubicBezTo>
                    <a:pt x="5321" y="2086"/>
                    <a:pt x="4269" y="2892"/>
                    <a:pt x="2862" y="3079"/>
                  </a:cubicBezTo>
                  <a:cubicBezTo>
                    <a:pt x="1456" y="3276"/>
                    <a:pt x="217" y="2784"/>
                    <a:pt x="109" y="1988"/>
                  </a:cubicBezTo>
                  <a:cubicBezTo>
                    <a:pt x="1" y="1191"/>
                    <a:pt x="1053" y="384"/>
                    <a:pt x="2469" y="198"/>
                  </a:cubicBezTo>
                  <a:cubicBezTo>
                    <a:pt x="3875" y="1"/>
                    <a:pt x="5105" y="493"/>
                    <a:pt x="5213" y="128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5859457" y="1518560"/>
              <a:ext cx="227314" cy="246884"/>
            </a:xfrm>
            <a:custGeom>
              <a:avLst/>
              <a:gdLst/>
              <a:ahLst/>
              <a:cxnLst/>
              <a:rect l="l" t="t" r="r" b="b"/>
              <a:pathLst>
                <a:path w="4565" h="4958" fill="none" extrusionOk="0">
                  <a:moveTo>
                    <a:pt x="3394" y="1535"/>
                  </a:moveTo>
                  <a:cubicBezTo>
                    <a:pt x="4309" y="2617"/>
                    <a:pt x="4564" y="3915"/>
                    <a:pt x="3955" y="4436"/>
                  </a:cubicBezTo>
                  <a:cubicBezTo>
                    <a:pt x="3345" y="4957"/>
                    <a:pt x="2096" y="4505"/>
                    <a:pt x="1171" y="3423"/>
                  </a:cubicBezTo>
                  <a:cubicBezTo>
                    <a:pt x="257" y="2351"/>
                    <a:pt x="1" y="1043"/>
                    <a:pt x="611" y="522"/>
                  </a:cubicBezTo>
                  <a:cubicBezTo>
                    <a:pt x="1220" y="1"/>
                    <a:pt x="2470" y="453"/>
                    <a:pt x="3394" y="153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5393285" y="1929910"/>
              <a:ext cx="227264" cy="247382"/>
            </a:xfrm>
            <a:custGeom>
              <a:avLst/>
              <a:gdLst/>
              <a:ahLst/>
              <a:cxnLst/>
              <a:rect l="l" t="t" r="r" b="b"/>
              <a:pathLst>
                <a:path w="4564" h="4968" fill="none" extrusionOk="0">
                  <a:moveTo>
                    <a:pt x="3954" y="4446"/>
                  </a:moveTo>
                  <a:cubicBezTo>
                    <a:pt x="3334" y="4967"/>
                    <a:pt x="2095" y="4505"/>
                    <a:pt x="1171" y="3423"/>
                  </a:cubicBezTo>
                  <a:cubicBezTo>
                    <a:pt x="256" y="2342"/>
                    <a:pt x="0" y="1043"/>
                    <a:pt x="610" y="522"/>
                  </a:cubicBezTo>
                  <a:cubicBezTo>
                    <a:pt x="1230" y="1"/>
                    <a:pt x="2469" y="453"/>
                    <a:pt x="3393" y="1535"/>
                  </a:cubicBezTo>
                  <a:cubicBezTo>
                    <a:pt x="4308" y="2617"/>
                    <a:pt x="4564" y="3925"/>
                    <a:pt x="3954" y="444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5935393" y="1828579"/>
              <a:ext cx="187130" cy="267399"/>
            </a:xfrm>
            <a:custGeom>
              <a:avLst/>
              <a:gdLst/>
              <a:ahLst/>
              <a:cxnLst/>
              <a:rect l="l" t="t" r="r" b="b"/>
              <a:pathLst>
                <a:path w="3758" h="5370" fill="none" extrusionOk="0">
                  <a:moveTo>
                    <a:pt x="2843" y="295"/>
                  </a:moveTo>
                  <a:cubicBezTo>
                    <a:pt x="3590" y="600"/>
                    <a:pt x="3757" y="1908"/>
                    <a:pt x="3226" y="3226"/>
                  </a:cubicBezTo>
                  <a:cubicBezTo>
                    <a:pt x="2695" y="4544"/>
                    <a:pt x="1662" y="5370"/>
                    <a:pt x="915" y="5075"/>
                  </a:cubicBezTo>
                  <a:cubicBezTo>
                    <a:pt x="168" y="4770"/>
                    <a:pt x="0" y="3462"/>
                    <a:pt x="531" y="2144"/>
                  </a:cubicBezTo>
                  <a:cubicBezTo>
                    <a:pt x="1063" y="826"/>
                    <a:pt x="2095" y="0"/>
                    <a:pt x="2843" y="29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5358030" y="1603758"/>
              <a:ext cx="187578" cy="267449"/>
            </a:xfrm>
            <a:custGeom>
              <a:avLst/>
              <a:gdLst/>
              <a:ahLst/>
              <a:cxnLst/>
              <a:rect l="l" t="t" r="r" b="b"/>
              <a:pathLst>
                <a:path w="3767" h="5371" fill="none" extrusionOk="0">
                  <a:moveTo>
                    <a:pt x="2842" y="306"/>
                  </a:moveTo>
                  <a:cubicBezTo>
                    <a:pt x="3590" y="601"/>
                    <a:pt x="3767" y="1909"/>
                    <a:pt x="3236" y="3237"/>
                  </a:cubicBezTo>
                  <a:cubicBezTo>
                    <a:pt x="2705" y="4554"/>
                    <a:pt x="1662" y="5371"/>
                    <a:pt x="925" y="5076"/>
                  </a:cubicBezTo>
                  <a:cubicBezTo>
                    <a:pt x="177" y="4771"/>
                    <a:pt x="0" y="3463"/>
                    <a:pt x="531" y="2145"/>
                  </a:cubicBezTo>
                  <a:cubicBezTo>
                    <a:pt x="1062" y="827"/>
                    <a:pt x="2095" y="1"/>
                    <a:pt x="2842" y="306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miter lim="98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5261529" y="2266868"/>
              <a:ext cx="914884" cy="833519"/>
            </a:xfrm>
            <a:custGeom>
              <a:avLst/>
              <a:gdLst/>
              <a:ahLst/>
              <a:cxnLst/>
              <a:rect l="l" t="t" r="r" b="b"/>
              <a:pathLst>
                <a:path w="18373" h="16739" extrusionOk="0">
                  <a:moveTo>
                    <a:pt x="9186" y="0"/>
                  </a:moveTo>
                  <a:cubicBezTo>
                    <a:pt x="7045" y="0"/>
                    <a:pt x="4903" y="816"/>
                    <a:pt x="3266" y="2449"/>
                  </a:cubicBezTo>
                  <a:cubicBezTo>
                    <a:pt x="1" y="5724"/>
                    <a:pt x="1" y="11015"/>
                    <a:pt x="3266" y="14290"/>
                  </a:cubicBezTo>
                  <a:cubicBezTo>
                    <a:pt x="4903" y="15923"/>
                    <a:pt x="7045" y="16739"/>
                    <a:pt x="9186" y="16739"/>
                  </a:cubicBezTo>
                  <a:cubicBezTo>
                    <a:pt x="11328" y="16739"/>
                    <a:pt x="13469" y="15923"/>
                    <a:pt x="15107" y="14290"/>
                  </a:cubicBezTo>
                  <a:cubicBezTo>
                    <a:pt x="18372" y="11015"/>
                    <a:pt x="18372" y="5724"/>
                    <a:pt x="15107" y="2449"/>
                  </a:cubicBezTo>
                  <a:cubicBezTo>
                    <a:pt x="13469" y="816"/>
                    <a:pt x="11328" y="0"/>
                    <a:pt x="9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5538235" y="2502893"/>
              <a:ext cx="361960" cy="361960"/>
            </a:xfrm>
            <a:custGeom>
              <a:avLst/>
              <a:gdLst/>
              <a:ahLst/>
              <a:cxnLst/>
              <a:rect l="l" t="t" r="r" b="b"/>
              <a:pathLst>
                <a:path w="7269" h="7269" extrusionOk="0">
                  <a:moveTo>
                    <a:pt x="3718" y="119"/>
                  </a:moveTo>
                  <a:cubicBezTo>
                    <a:pt x="4593" y="128"/>
                    <a:pt x="5439" y="482"/>
                    <a:pt x="6078" y="1102"/>
                  </a:cubicBezTo>
                  <a:cubicBezTo>
                    <a:pt x="6108" y="1122"/>
                    <a:pt x="6127" y="1151"/>
                    <a:pt x="6157" y="1181"/>
                  </a:cubicBezTo>
                  <a:cubicBezTo>
                    <a:pt x="6777" y="1820"/>
                    <a:pt x="7121" y="2666"/>
                    <a:pt x="7140" y="3541"/>
                  </a:cubicBezTo>
                  <a:lnTo>
                    <a:pt x="7140" y="3630"/>
                  </a:lnTo>
                  <a:lnTo>
                    <a:pt x="7140" y="3659"/>
                  </a:lnTo>
                  <a:cubicBezTo>
                    <a:pt x="7131" y="4554"/>
                    <a:pt x="6786" y="5410"/>
                    <a:pt x="6177" y="6049"/>
                  </a:cubicBezTo>
                  <a:cubicBezTo>
                    <a:pt x="6147" y="6078"/>
                    <a:pt x="6118" y="6108"/>
                    <a:pt x="6098" y="6137"/>
                  </a:cubicBezTo>
                  <a:cubicBezTo>
                    <a:pt x="5459" y="6767"/>
                    <a:pt x="4603" y="7121"/>
                    <a:pt x="3708" y="7141"/>
                  </a:cubicBezTo>
                  <a:lnTo>
                    <a:pt x="3590" y="7141"/>
                  </a:lnTo>
                  <a:cubicBezTo>
                    <a:pt x="2695" y="7131"/>
                    <a:pt x="1830" y="6777"/>
                    <a:pt x="1190" y="6157"/>
                  </a:cubicBezTo>
                  <a:lnTo>
                    <a:pt x="1102" y="6069"/>
                  </a:lnTo>
                  <a:cubicBezTo>
                    <a:pt x="482" y="5429"/>
                    <a:pt x="128" y="4564"/>
                    <a:pt x="118" y="3669"/>
                  </a:cubicBezTo>
                  <a:lnTo>
                    <a:pt x="118" y="3630"/>
                  </a:lnTo>
                  <a:lnTo>
                    <a:pt x="118" y="3551"/>
                  </a:lnTo>
                  <a:cubicBezTo>
                    <a:pt x="138" y="2656"/>
                    <a:pt x="502" y="1800"/>
                    <a:pt x="1131" y="1171"/>
                  </a:cubicBezTo>
                  <a:cubicBezTo>
                    <a:pt x="1151" y="1141"/>
                    <a:pt x="1181" y="1112"/>
                    <a:pt x="1210" y="1082"/>
                  </a:cubicBezTo>
                  <a:cubicBezTo>
                    <a:pt x="1859" y="473"/>
                    <a:pt x="2705" y="128"/>
                    <a:pt x="3590" y="119"/>
                  </a:cubicBezTo>
                  <a:close/>
                  <a:moveTo>
                    <a:pt x="3590" y="0"/>
                  </a:moveTo>
                  <a:cubicBezTo>
                    <a:pt x="2675" y="10"/>
                    <a:pt x="1790" y="374"/>
                    <a:pt x="1131" y="1013"/>
                  </a:cubicBezTo>
                  <a:cubicBezTo>
                    <a:pt x="1102" y="1033"/>
                    <a:pt x="1072" y="1063"/>
                    <a:pt x="1043" y="1092"/>
                  </a:cubicBezTo>
                  <a:cubicBezTo>
                    <a:pt x="394" y="1751"/>
                    <a:pt x="20" y="2626"/>
                    <a:pt x="0" y="3551"/>
                  </a:cubicBezTo>
                  <a:lnTo>
                    <a:pt x="0" y="3630"/>
                  </a:lnTo>
                  <a:lnTo>
                    <a:pt x="0" y="3669"/>
                  </a:lnTo>
                  <a:cubicBezTo>
                    <a:pt x="10" y="4603"/>
                    <a:pt x="374" y="5488"/>
                    <a:pt x="1023" y="6157"/>
                  </a:cubicBezTo>
                  <a:lnTo>
                    <a:pt x="1112" y="6246"/>
                  </a:lnTo>
                  <a:cubicBezTo>
                    <a:pt x="1771" y="6885"/>
                    <a:pt x="2666" y="7259"/>
                    <a:pt x="3590" y="7268"/>
                  </a:cubicBezTo>
                  <a:lnTo>
                    <a:pt x="3718" y="7268"/>
                  </a:lnTo>
                  <a:cubicBezTo>
                    <a:pt x="4642" y="7249"/>
                    <a:pt x="5518" y="6875"/>
                    <a:pt x="6177" y="6226"/>
                  </a:cubicBezTo>
                  <a:cubicBezTo>
                    <a:pt x="6206" y="6196"/>
                    <a:pt x="6236" y="6167"/>
                    <a:pt x="6265" y="6137"/>
                  </a:cubicBezTo>
                  <a:cubicBezTo>
                    <a:pt x="6904" y="5478"/>
                    <a:pt x="7258" y="4593"/>
                    <a:pt x="7268" y="3669"/>
                  </a:cubicBezTo>
                  <a:lnTo>
                    <a:pt x="7268" y="3630"/>
                  </a:lnTo>
                  <a:cubicBezTo>
                    <a:pt x="7268" y="3600"/>
                    <a:pt x="7268" y="3580"/>
                    <a:pt x="7268" y="3551"/>
                  </a:cubicBezTo>
                  <a:cubicBezTo>
                    <a:pt x="7249" y="2636"/>
                    <a:pt x="6885" y="1761"/>
                    <a:pt x="6245" y="1102"/>
                  </a:cubicBezTo>
                  <a:cubicBezTo>
                    <a:pt x="6216" y="1072"/>
                    <a:pt x="6186" y="1053"/>
                    <a:pt x="6157" y="1023"/>
                  </a:cubicBezTo>
                  <a:cubicBezTo>
                    <a:pt x="5498" y="384"/>
                    <a:pt x="4623" y="20"/>
                    <a:pt x="3708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5304651" y="2301126"/>
              <a:ext cx="796820" cy="765250"/>
            </a:xfrm>
            <a:custGeom>
              <a:avLst/>
              <a:gdLst/>
              <a:ahLst/>
              <a:cxnLst/>
              <a:rect l="l" t="t" r="r" b="b"/>
              <a:pathLst>
                <a:path w="16002" h="15368" extrusionOk="0">
                  <a:moveTo>
                    <a:pt x="8399" y="109"/>
                  </a:moveTo>
                  <a:cubicBezTo>
                    <a:pt x="10366" y="128"/>
                    <a:pt x="12235" y="915"/>
                    <a:pt x="13631" y="2292"/>
                  </a:cubicBezTo>
                  <a:cubicBezTo>
                    <a:pt x="13661" y="2322"/>
                    <a:pt x="13680" y="2341"/>
                    <a:pt x="13710" y="2371"/>
                  </a:cubicBezTo>
                  <a:cubicBezTo>
                    <a:pt x="15087" y="3767"/>
                    <a:pt x="15864" y="5636"/>
                    <a:pt x="15893" y="7593"/>
                  </a:cubicBezTo>
                  <a:lnTo>
                    <a:pt x="15893" y="7721"/>
                  </a:lnTo>
                  <a:cubicBezTo>
                    <a:pt x="15883" y="9678"/>
                    <a:pt x="15106" y="11566"/>
                    <a:pt x="13730" y="12973"/>
                  </a:cubicBezTo>
                  <a:lnTo>
                    <a:pt x="13671" y="13032"/>
                  </a:lnTo>
                  <a:lnTo>
                    <a:pt x="13641" y="13051"/>
                  </a:lnTo>
                  <a:cubicBezTo>
                    <a:pt x="12166" y="14526"/>
                    <a:pt x="10231" y="15264"/>
                    <a:pt x="8296" y="15264"/>
                  </a:cubicBezTo>
                  <a:cubicBezTo>
                    <a:pt x="6361" y="15264"/>
                    <a:pt x="4426" y="14526"/>
                    <a:pt x="2951" y="13051"/>
                  </a:cubicBezTo>
                  <a:cubicBezTo>
                    <a:pt x="0" y="10101"/>
                    <a:pt x="0" y="5311"/>
                    <a:pt x="2951" y="2351"/>
                  </a:cubicBezTo>
                  <a:lnTo>
                    <a:pt x="2960" y="2341"/>
                  </a:lnTo>
                  <a:lnTo>
                    <a:pt x="2970" y="2331"/>
                  </a:lnTo>
                  <a:cubicBezTo>
                    <a:pt x="2990" y="2312"/>
                    <a:pt x="3010" y="2292"/>
                    <a:pt x="3039" y="2272"/>
                  </a:cubicBezTo>
                  <a:cubicBezTo>
                    <a:pt x="4436" y="896"/>
                    <a:pt x="6314" y="119"/>
                    <a:pt x="8281" y="109"/>
                  </a:cubicBezTo>
                  <a:close/>
                  <a:moveTo>
                    <a:pt x="8320" y="1"/>
                  </a:moveTo>
                  <a:cubicBezTo>
                    <a:pt x="5213" y="1"/>
                    <a:pt x="2410" y="1869"/>
                    <a:pt x="1220" y="4741"/>
                  </a:cubicBezTo>
                  <a:cubicBezTo>
                    <a:pt x="30" y="7613"/>
                    <a:pt x="689" y="10917"/>
                    <a:pt x="2882" y="13110"/>
                  </a:cubicBezTo>
                  <a:cubicBezTo>
                    <a:pt x="4349" y="14584"/>
                    <a:pt x="6315" y="15367"/>
                    <a:pt x="8318" y="15367"/>
                  </a:cubicBezTo>
                  <a:cubicBezTo>
                    <a:pt x="9308" y="15367"/>
                    <a:pt x="10308" y="15176"/>
                    <a:pt x="11261" y="14782"/>
                  </a:cubicBezTo>
                  <a:cubicBezTo>
                    <a:pt x="14133" y="13592"/>
                    <a:pt x="16001" y="10789"/>
                    <a:pt x="16001" y="7682"/>
                  </a:cubicBezTo>
                  <a:cubicBezTo>
                    <a:pt x="16001" y="3443"/>
                    <a:pt x="12559" y="10"/>
                    <a:pt x="832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5666555" y="2631212"/>
              <a:ext cx="104818" cy="104818"/>
            </a:xfrm>
            <a:custGeom>
              <a:avLst/>
              <a:gdLst/>
              <a:ahLst/>
              <a:cxnLst/>
              <a:rect l="l" t="t" r="r" b="b"/>
              <a:pathLst>
                <a:path w="2105" h="2105" extrusionOk="0">
                  <a:moveTo>
                    <a:pt x="1013" y="0"/>
                  </a:moveTo>
                  <a:cubicBezTo>
                    <a:pt x="777" y="10"/>
                    <a:pt x="551" y="99"/>
                    <a:pt x="374" y="246"/>
                  </a:cubicBezTo>
                  <a:cubicBezTo>
                    <a:pt x="344" y="276"/>
                    <a:pt x="315" y="305"/>
                    <a:pt x="285" y="335"/>
                  </a:cubicBezTo>
                  <a:cubicBezTo>
                    <a:pt x="118" y="502"/>
                    <a:pt x="20" y="728"/>
                    <a:pt x="10" y="974"/>
                  </a:cubicBezTo>
                  <a:cubicBezTo>
                    <a:pt x="0" y="1003"/>
                    <a:pt x="0" y="1023"/>
                    <a:pt x="10" y="1053"/>
                  </a:cubicBezTo>
                  <a:cubicBezTo>
                    <a:pt x="10" y="1062"/>
                    <a:pt x="10" y="1082"/>
                    <a:pt x="10" y="1092"/>
                  </a:cubicBezTo>
                  <a:cubicBezTo>
                    <a:pt x="10" y="1338"/>
                    <a:pt x="108" y="1574"/>
                    <a:pt x="275" y="1751"/>
                  </a:cubicBezTo>
                  <a:cubicBezTo>
                    <a:pt x="295" y="1780"/>
                    <a:pt x="325" y="1810"/>
                    <a:pt x="354" y="1839"/>
                  </a:cubicBezTo>
                  <a:cubicBezTo>
                    <a:pt x="541" y="2006"/>
                    <a:pt x="777" y="2095"/>
                    <a:pt x="1023" y="2105"/>
                  </a:cubicBezTo>
                  <a:lnTo>
                    <a:pt x="1141" y="2105"/>
                  </a:lnTo>
                  <a:cubicBezTo>
                    <a:pt x="1377" y="2085"/>
                    <a:pt x="1603" y="1987"/>
                    <a:pt x="1780" y="1820"/>
                  </a:cubicBezTo>
                  <a:cubicBezTo>
                    <a:pt x="1810" y="1790"/>
                    <a:pt x="1839" y="1761"/>
                    <a:pt x="1859" y="1731"/>
                  </a:cubicBezTo>
                  <a:cubicBezTo>
                    <a:pt x="2016" y="1554"/>
                    <a:pt x="2105" y="1328"/>
                    <a:pt x="2105" y="1092"/>
                  </a:cubicBezTo>
                  <a:cubicBezTo>
                    <a:pt x="2105" y="1082"/>
                    <a:pt x="2105" y="1062"/>
                    <a:pt x="2105" y="1053"/>
                  </a:cubicBezTo>
                  <a:cubicBezTo>
                    <a:pt x="2105" y="1023"/>
                    <a:pt x="2105" y="1003"/>
                    <a:pt x="2105" y="974"/>
                  </a:cubicBezTo>
                  <a:cubicBezTo>
                    <a:pt x="2085" y="738"/>
                    <a:pt x="1997" y="521"/>
                    <a:pt x="1839" y="354"/>
                  </a:cubicBezTo>
                  <a:cubicBezTo>
                    <a:pt x="1819" y="325"/>
                    <a:pt x="1790" y="295"/>
                    <a:pt x="1760" y="266"/>
                  </a:cubicBezTo>
                  <a:cubicBezTo>
                    <a:pt x="1583" y="118"/>
                    <a:pt x="1367" y="20"/>
                    <a:pt x="1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5716996" y="2306006"/>
              <a:ext cx="5926" cy="202815"/>
            </a:xfrm>
            <a:custGeom>
              <a:avLst/>
              <a:gdLst/>
              <a:ahLst/>
              <a:cxnLst/>
              <a:rect l="l" t="t" r="r" b="b"/>
              <a:pathLst>
                <a:path w="119" h="4073" extrusionOk="0">
                  <a:moveTo>
                    <a:pt x="0" y="1"/>
                  </a:moveTo>
                  <a:lnTo>
                    <a:pt x="0" y="4073"/>
                  </a:lnTo>
                  <a:lnTo>
                    <a:pt x="118" y="4073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5716996" y="2631212"/>
              <a:ext cx="5926" cy="104818"/>
            </a:xfrm>
            <a:custGeom>
              <a:avLst/>
              <a:gdLst/>
              <a:ahLst/>
              <a:cxnLst/>
              <a:rect l="l" t="t" r="r" b="b"/>
              <a:pathLst>
                <a:path w="119" h="2105" extrusionOk="0">
                  <a:moveTo>
                    <a:pt x="0" y="0"/>
                  </a:moveTo>
                  <a:lnTo>
                    <a:pt x="0" y="2105"/>
                  </a:lnTo>
                  <a:lnTo>
                    <a:pt x="118" y="2105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5716996" y="2858423"/>
              <a:ext cx="5926" cy="200823"/>
            </a:xfrm>
            <a:custGeom>
              <a:avLst/>
              <a:gdLst/>
              <a:ahLst/>
              <a:cxnLst/>
              <a:rect l="l" t="t" r="r" b="b"/>
              <a:pathLst>
                <a:path w="119" h="4033" extrusionOk="0">
                  <a:moveTo>
                    <a:pt x="118" y="1"/>
                  </a:moveTo>
                  <a:cubicBezTo>
                    <a:pt x="98" y="10"/>
                    <a:pt x="69" y="10"/>
                    <a:pt x="39" y="10"/>
                  </a:cubicBezTo>
                  <a:lnTo>
                    <a:pt x="0" y="10"/>
                  </a:lnTo>
                  <a:lnTo>
                    <a:pt x="0" y="4033"/>
                  </a:lnTo>
                  <a:lnTo>
                    <a:pt x="118" y="4033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5451544" y="2805044"/>
              <a:ext cx="145999" cy="145999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853" y="1"/>
                  </a:moveTo>
                  <a:lnTo>
                    <a:pt x="1" y="2843"/>
                  </a:lnTo>
                  <a:lnTo>
                    <a:pt x="89" y="2931"/>
                  </a:lnTo>
                  <a:lnTo>
                    <a:pt x="2931" y="89"/>
                  </a:lnTo>
                  <a:lnTo>
                    <a:pt x="2853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5679750" y="2644408"/>
              <a:ext cx="78427" cy="78427"/>
            </a:xfrm>
            <a:custGeom>
              <a:avLst/>
              <a:gdLst/>
              <a:ahLst/>
              <a:cxnLst/>
              <a:rect l="l" t="t" r="r" b="b"/>
              <a:pathLst>
                <a:path w="1575" h="1575" extrusionOk="0">
                  <a:moveTo>
                    <a:pt x="1495" y="1"/>
                  </a:moveTo>
                  <a:lnTo>
                    <a:pt x="866" y="630"/>
                  </a:lnTo>
                  <a:lnTo>
                    <a:pt x="807" y="689"/>
                  </a:lnTo>
                  <a:lnTo>
                    <a:pt x="787" y="709"/>
                  </a:lnTo>
                  <a:lnTo>
                    <a:pt x="748" y="738"/>
                  </a:lnTo>
                  <a:lnTo>
                    <a:pt x="669" y="827"/>
                  </a:lnTo>
                  <a:lnTo>
                    <a:pt x="1" y="1486"/>
                  </a:lnTo>
                  <a:cubicBezTo>
                    <a:pt x="30" y="1515"/>
                    <a:pt x="60" y="1545"/>
                    <a:pt x="89" y="1574"/>
                  </a:cubicBezTo>
                  <a:lnTo>
                    <a:pt x="866" y="797"/>
                  </a:lnTo>
                  <a:lnTo>
                    <a:pt x="896" y="768"/>
                  </a:lnTo>
                  <a:lnTo>
                    <a:pt x="1574" y="89"/>
                  </a:lnTo>
                  <a:cubicBezTo>
                    <a:pt x="1545" y="60"/>
                    <a:pt x="1525" y="30"/>
                    <a:pt x="14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5840386" y="2414259"/>
              <a:ext cx="147941" cy="147941"/>
            </a:xfrm>
            <a:custGeom>
              <a:avLst/>
              <a:gdLst/>
              <a:ahLst/>
              <a:cxnLst/>
              <a:rect l="l" t="t" r="r" b="b"/>
              <a:pathLst>
                <a:path w="2971" h="2971" extrusionOk="0">
                  <a:moveTo>
                    <a:pt x="2892" y="0"/>
                  </a:moveTo>
                  <a:lnTo>
                    <a:pt x="89" y="2803"/>
                  </a:lnTo>
                  <a:lnTo>
                    <a:pt x="0" y="2882"/>
                  </a:lnTo>
                  <a:cubicBezTo>
                    <a:pt x="30" y="2911"/>
                    <a:pt x="59" y="2941"/>
                    <a:pt x="89" y="2970"/>
                  </a:cubicBezTo>
                  <a:lnTo>
                    <a:pt x="177" y="2882"/>
                  </a:lnTo>
                  <a:lnTo>
                    <a:pt x="2951" y="109"/>
                  </a:lnTo>
                  <a:lnTo>
                    <a:pt x="2971" y="89"/>
                  </a:lnTo>
                  <a:lnTo>
                    <a:pt x="2892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5343341" y="2679662"/>
              <a:ext cx="201321" cy="5926"/>
            </a:xfrm>
            <a:custGeom>
              <a:avLst/>
              <a:gdLst/>
              <a:ahLst/>
              <a:cxnLst/>
              <a:rect l="l" t="t" r="r" b="b"/>
              <a:pathLst>
                <a:path w="4043" h="119" extrusionOk="0">
                  <a:moveTo>
                    <a:pt x="0" y="1"/>
                  </a:moveTo>
                  <a:lnTo>
                    <a:pt x="0" y="119"/>
                  </a:lnTo>
                  <a:lnTo>
                    <a:pt x="4042" y="119"/>
                  </a:lnTo>
                  <a:lnTo>
                    <a:pt x="4042" y="80"/>
                  </a:lnTo>
                  <a:lnTo>
                    <a:pt x="404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5666555" y="2679662"/>
              <a:ext cx="104818" cy="5926"/>
            </a:xfrm>
            <a:custGeom>
              <a:avLst/>
              <a:gdLst/>
              <a:ahLst/>
              <a:cxnLst/>
              <a:rect l="l" t="t" r="r" b="b"/>
              <a:pathLst>
                <a:path w="2105" h="119" extrusionOk="0">
                  <a:moveTo>
                    <a:pt x="10" y="1"/>
                  </a:moveTo>
                  <a:cubicBezTo>
                    <a:pt x="0" y="30"/>
                    <a:pt x="0" y="50"/>
                    <a:pt x="10" y="80"/>
                  </a:cubicBezTo>
                  <a:cubicBezTo>
                    <a:pt x="0" y="89"/>
                    <a:pt x="0" y="109"/>
                    <a:pt x="10" y="119"/>
                  </a:cubicBezTo>
                  <a:lnTo>
                    <a:pt x="2105" y="119"/>
                  </a:lnTo>
                  <a:cubicBezTo>
                    <a:pt x="2105" y="109"/>
                    <a:pt x="2105" y="89"/>
                    <a:pt x="2105" y="80"/>
                  </a:cubicBezTo>
                  <a:lnTo>
                    <a:pt x="21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5894263" y="2679662"/>
              <a:ext cx="202317" cy="5926"/>
            </a:xfrm>
            <a:custGeom>
              <a:avLst/>
              <a:gdLst/>
              <a:ahLst/>
              <a:cxnLst/>
              <a:rect l="l" t="t" r="r" b="b"/>
              <a:pathLst>
                <a:path w="4063" h="119" extrusionOk="0">
                  <a:moveTo>
                    <a:pt x="0" y="1"/>
                  </a:moveTo>
                  <a:lnTo>
                    <a:pt x="0" y="89"/>
                  </a:lnTo>
                  <a:lnTo>
                    <a:pt x="0" y="119"/>
                  </a:lnTo>
                  <a:lnTo>
                    <a:pt x="4062" y="119"/>
                  </a:lnTo>
                  <a:lnTo>
                    <a:pt x="4062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5451544" y="2414259"/>
              <a:ext cx="146995" cy="146945"/>
            </a:xfrm>
            <a:custGeom>
              <a:avLst/>
              <a:gdLst/>
              <a:ahLst/>
              <a:cxnLst/>
              <a:rect l="l" t="t" r="r" b="b"/>
              <a:pathLst>
                <a:path w="2952" h="2951" extrusionOk="0">
                  <a:moveTo>
                    <a:pt x="89" y="0"/>
                  </a:moveTo>
                  <a:lnTo>
                    <a:pt x="30" y="59"/>
                  </a:lnTo>
                  <a:lnTo>
                    <a:pt x="10" y="79"/>
                  </a:lnTo>
                  <a:lnTo>
                    <a:pt x="1" y="89"/>
                  </a:lnTo>
                  <a:lnTo>
                    <a:pt x="2863" y="2951"/>
                  </a:lnTo>
                  <a:cubicBezTo>
                    <a:pt x="2892" y="2921"/>
                    <a:pt x="2922" y="2892"/>
                    <a:pt x="2951" y="2862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5680746" y="2643462"/>
              <a:ext cx="78377" cy="78377"/>
            </a:xfrm>
            <a:custGeom>
              <a:avLst/>
              <a:gdLst/>
              <a:ahLst/>
              <a:cxnLst/>
              <a:rect l="l" t="t" r="r" b="b"/>
              <a:pathLst>
                <a:path w="1574" h="1574" extrusionOk="0">
                  <a:moveTo>
                    <a:pt x="89" y="0"/>
                  </a:moveTo>
                  <a:cubicBezTo>
                    <a:pt x="59" y="30"/>
                    <a:pt x="30" y="59"/>
                    <a:pt x="0" y="89"/>
                  </a:cubicBezTo>
                  <a:lnTo>
                    <a:pt x="640" y="728"/>
                  </a:lnTo>
                  <a:lnTo>
                    <a:pt x="708" y="787"/>
                  </a:lnTo>
                  <a:lnTo>
                    <a:pt x="728" y="816"/>
                  </a:lnTo>
                  <a:lnTo>
                    <a:pt x="767" y="846"/>
                  </a:lnTo>
                  <a:lnTo>
                    <a:pt x="787" y="875"/>
                  </a:lnTo>
                  <a:lnTo>
                    <a:pt x="846" y="934"/>
                  </a:lnTo>
                  <a:lnTo>
                    <a:pt x="1495" y="1574"/>
                  </a:lnTo>
                  <a:cubicBezTo>
                    <a:pt x="1515" y="1544"/>
                    <a:pt x="1544" y="1515"/>
                    <a:pt x="1574" y="1485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5841830" y="2804048"/>
              <a:ext cx="146497" cy="146995"/>
            </a:xfrm>
            <a:custGeom>
              <a:avLst/>
              <a:gdLst/>
              <a:ahLst/>
              <a:cxnLst/>
              <a:rect l="l" t="t" r="r" b="b"/>
              <a:pathLst>
                <a:path w="2942" h="2952" extrusionOk="0">
                  <a:moveTo>
                    <a:pt x="80" y="1"/>
                  </a:moveTo>
                  <a:cubicBezTo>
                    <a:pt x="50" y="30"/>
                    <a:pt x="21" y="60"/>
                    <a:pt x="1" y="89"/>
                  </a:cubicBezTo>
                  <a:lnTo>
                    <a:pt x="2863" y="2951"/>
                  </a:lnTo>
                  <a:lnTo>
                    <a:pt x="2883" y="2932"/>
                  </a:lnTo>
                  <a:lnTo>
                    <a:pt x="2942" y="2873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6034284" y="1889278"/>
              <a:ext cx="556409" cy="955964"/>
            </a:xfrm>
            <a:custGeom>
              <a:avLst/>
              <a:gdLst/>
              <a:ahLst/>
              <a:cxnLst/>
              <a:rect l="l" t="t" r="r" b="b"/>
              <a:pathLst>
                <a:path w="11174" h="19198" extrusionOk="0">
                  <a:moveTo>
                    <a:pt x="493" y="1"/>
                  </a:moveTo>
                  <a:cubicBezTo>
                    <a:pt x="217" y="1"/>
                    <a:pt x="1" y="227"/>
                    <a:pt x="1" y="502"/>
                  </a:cubicBezTo>
                  <a:lnTo>
                    <a:pt x="1" y="18696"/>
                  </a:lnTo>
                  <a:cubicBezTo>
                    <a:pt x="1" y="18972"/>
                    <a:pt x="217" y="19198"/>
                    <a:pt x="493" y="19198"/>
                  </a:cubicBezTo>
                  <a:lnTo>
                    <a:pt x="9531" y="19198"/>
                  </a:lnTo>
                  <a:lnTo>
                    <a:pt x="10898" y="17890"/>
                  </a:lnTo>
                  <a:cubicBezTo>
                    <a:pt x="11173" y="17890"/>
                    <a:pt x="10770" y="16356"/>
                    <a:pt x="10770" y="16080"/>
                  </a:cubicBezTo>
                  <a:lnTo>
                    <a:pt x="10967" y="4387"/>
                  </a:lnTo>
                  <a:cubicBezTo>
                    <a:pt x="10967" y="4111"/>
                    <a:pt x="11045" y="1938"/>
                    <a:pt x="10770" y="1938"/>
                  </a:cubicBezTo>
                  <a:lnTo>
                    <a:pt x="95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6508822" y="1889278"/>
              <a:ext cx="126927" cy="955516"/>
            </a:xfrm>
            <a:custGeom>
              <a:avLst/>
              <a:gdLst/>
              <a:ahLst/>
              <a:cxnLst/>
              <a:rect l="l" t="t" r="r" b="b"/>
              <a:pathLst>
                <a:path w="2549" h="19189" extrusionOk="0">
                  <a:moveTo>
                    <a:pt x="1" y="1"/>
                  </a:moveTo>
                  <a:lnTo>
                    <a:pt x="1" y="19188"/>
                  </a:lnTo>
                  <a:lnTo>
                    <a:pt x="2056" y="19188"/>
                  </a:lnTo>
                  <a:cubicBezTo>
                    <a:pt x="2332" y="19188"/>
                    <a:pt x="2548" y="18972"/>
                    <a:pt x="2548" y="18696"/>
                  </a:cubicBezTo>
                  <a:lnTo>
                    <a:pt x="2548" y="502"/>
                  </a:lnTo>
                  <a:cubicBezTo>
                    <a:pt x="2548" y="227"/>
                    <a:pt x="2322" y="1"/>
                    <a:pt x="20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6395242" y="2196309"/>
              <a:ext cx="466729" cy="191561"/>
            </a:xfrm>
            <a:custGeom>
              <a:avLst/>
              <a:gdLst/>
              <a:ahLst/>
              <a:cxnLst/>
              <a:rect l="l" t="t" r="r" b="b"/>
              <a:pathLst>
                <a:path w="9373" h="3847" extrusionOk="0">
                  <a:moveTo>
                    <a:pt x="0" y="1"/>
                  </a:moveTo>
                  <a:lnTo>
                    <a:pt x="0" y="3846"/>
                  </a:lnTo>
                  <a:lnTo>
                    <a:pt x="9373" y="3846"/>
                  </a:lnTo>
                  <a:lnTo>
                    <a:pt x="8930" y="1820"/>
                  </a:lnTo>
                  <a:lnTo>
                    <a:pt x="93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6820285" y="2196309"/>
              <a:ext cx="41678" cy="191561"/>
            </a:xfrm>
            <a:custGeom>
              <a:avLst/>
              <a:gdLst/>
              <a:ahLst/>
              <a:cxnLst/>
              <a:rect l="l" t="t" r="r" b="b"/>
              <a:pathLst>
                <a:path w="837" h="3847" extrusionOk="0">
                  <a:moveTo>
                    <a:pt x="837" y="1"/>
                  </a:moveTo>
                  <a:cubicBezTo>
                    <a:pt x="837" y="1"/>
                    <a:pt x="188" y="316"/>
                    <a:pt x="60" y="1653"/>
                  </a:cubicBezTo>
                  <a:cubicBezTo>
                    <a:pt x="1" y="2460"/>
                    <a:pt x="276" y="3256"/>
                    <a:pt x="837" y="3846"/>
                  </a:cubicBezTo>
                  <a:lnTo>
                    <a:pt x="83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6366810" y="2189986"/>
              <a:ext cx="148439" cy="202765"/>
            </a:xfrm>
            <a:custGeom>
              <a:avLst/>
              <a:gdLst/>
              <a:ahLst/>
              <a:cxnLst/>
              <a:rect l="l" t="t" r="r" b="b"/>
              <a:pathLst>
                <a:path w="2981" h="4072" extrusionOk="0">
                  <a:moveTo>
                    <a:pt x="2105" y="0"/>
                  </a:moveTo>
                  <a:cubicBezTo>
                    <a:pt x="1525" y="0"/>
                    <a:pt x="965" y="246"/>
                    <a:pt x="571" y="669"/>
                  </a:cubicBezTo>
                  <a:cubicBezTo>
                    <a:pt x="188" y="1072"/>
                    <a:pt x="1" y="1623"/>
                    <a:pt x="40" y="2183"/>
                  </a:cubicBezTo>
                  <a:lnTo>
                    <a:pt x="40" y="2242"/>
                  </a:lnTo>
                  <a:cubicBezTo>
                    <a:pt x="158" y="3285"/>
                    <a:pt x="1043" y="4072"/>
                    <a:pt x="2096" y="4072"/>
                  </a:cubicBezTo>
                  <a:lnTo>
                    <a:pt x="2892" y="4072"/>
                  </a:lnTo>
                  <a:cubicBezTo>
                    <a:pt x="2978" y="4072"/>
                    <a:pt x="2981" y="3943"/>
                    <a:pt x="2901" y="3943"/>
                  </a:cubicBezTo>
                  <a:cubicBezTo>
                    <a:pt x="2898" y="3943"/>
                    <a:pt x="2895" y="3943"/>
                    <a:pt x="2892" y="3944"/>
                  </a:cubicBezTo>
                  <a:lnTo>
                    <a:pt x="2096" y="3944"/>
                  </a:lnTo>
                  <a:cubicBezTo>
                    <a:pt x="1102" y="3944"/>
                    <a:pt x="276" y="3206"/>
                    <a:pt x="168" y="2223"/>
                  </a:cubicBezTo>
                  <a:lnTo>
                    <a:pt x="168" y="2174"/>
                  </a:lnTo>
                  <a:cubicBezTo>
                    <a:pt x="129" y="1652"/>
                    <a:pt x="306" y="1141"/>
                    <a:pt x="670" y="757"/>
                  </a:cubicBezTo>
                  <a:cubicBezTo>
                    <a:pt x="1033" y="354"/>
                    <a:pt x="1555" y="128"/>
                    <a:pt x="2105" y="128"/>
                  </a:cubicBezTo>
                  <a:lnTo>
                    <a:pt x="2833" y="128"/>
                  </a:lnTo>
                  <a:cubicBezTo>
                    <a:pt x="2873" y="128"/>
                    <a:pt x="2902" y="98"/>
                    <a:pt x="2902" y="69"/>
                  </a:cubicBezTo>
                  <a:cubicBezTo>
                    <a:pt x="2902" y="30"/>
                    <a:pt x="2873" y="0"/>
                    <a:pt x="2833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6746838" y="2196807"/>
              <a:ext cx="41678" cy="191063"/>
            </a:xfrm>
            <a:custGeom>
              <a:avLst/>
              <a:gdLst/>
              <a:ahLst/>
              <a:cxnLst/>
              <a:rect l="l" t="t" r="r" b="b"/>
              <a:pathLst>
                <a:path w="837" h="3837" extrusionOk="0">
                  <a:moveTo>
                    <a:pt x="679" y="1"/>
                  </a:moveTo>
                  <a:cubicBezTo>
                    <a:pt x="601" y="119"/>
                    <a:pt x="532" y="256"/>
                    <a:pt x="473" y="394"/>
                  </a:cubicBezTo>
                  <a:cubicBezTo>
                    <a:pt x="1" y="1496"/>
                    <a:pt x="1" y="2735"/>
                    <a:pt x="463" y="3836"/>
                  </a:cubicBezTo>
                  <a:lnTo>
                    <a:pt x="601" y="3836"/>
                  </a:lnTo>
                  <a:cubicBezTo>
                    <a:pt x="128" y="2755"/>
                    <a:pt x="128" y="1525"/>
                    <a:pt x="591" y="443"/>
                  </a:cubicBezTo>
                  <a:cubicBezTo>
                    <a:pt x="660" y="286"/>
                    <a:pt x="738" y="138"/>
                    <a:pt x="837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6205228" y="2034727"/>
              <a:ext cx="118562" cy="101632"/>
            </a:xfrm>
            <a:custGeom>
              <a:avLst/>
              <a:gdLst/>
              <a:ahLst/>
              <a:cxnLst/>
              <a:rect l="l" t="t" r="r" b="b"/>
              <a:pathLst>
                <a:path w="2381" h="2041" extrusionOk="0">
                  <a:moveTo>
                    <a:pt x="1361" y="131"/>
                  </a:moveTo>
                  <a:cubicBezTo>
                    <a:pt x="1817" y="131"/>
                    <a:pt x="2253" y="485"/>
                    <a:pt x="2253" y="1023"/>
                  </a:cubicBezTo>
                  <a:cubicBezTo>
                    <a:pt x="2253" y="1515"/>
                    <a:pt x="1859" y="1908"/>
                    <a:pt x="1367" y="1908"/>
                  </a:cubicBezTo>
                  <a:cubicBezTo>
                    <a:pt x="571" y="1908"/>
                    <a:pt x="177" y="954"/>
                    <a:pt x="738" y="394"/>
                  </a:cubicBezTo>
                  <a:cubicBezTo>
                    <a:pt x="920" y="212"/>
                    <a:pt x="1143" y="131"/>
                    <a:pt x="1361" y="131"/>
                  </a:cubicBezTo>
                  <a:close/>
                  <a:moveTo>
                    <a:pt x="1367" y="0"/>
                  </a:moveTo>
                  <a:cubicBezTo>
                    <a:pt x="463" y="0"/>
                    <a:pt x="0" y="1102"/>
                    <a:pt x="649" y="1741"/>
                  </a:cubicBezTo>
                  <a:cubicBezTo>
                    <a:pt x="856" y="1948"/>
                    <a:pt x="1110" y="2041"/>
                    <a:pt x="1359" y="2041"/>
                  </a:cubicBezTo>
                  <a:cubicBezTo>
                    <a:pt x="1881" y="2041"/>
                    <a:pt x="2380" y="1635"/>
                    <a:pt x="2380" y="1023"/>
                  </a:cubicBezTo>
                  <a:cubicBezTo>
                    <a:pt x="2380" y="463"/>
                    <a:pt x="1928" y="0"/>
                    <a:pt x="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6169475" y="2479888"/>
              <a:ext cx="181254" cy="154962"/>
            </a:xfrm>
            <a:custGeom>
              <a:avLst/>
              <a:gdLst/>
              <a:ahLst/>
              <a:cxnLst/>
              <a:rect l="l" t="t" r="r" b="b"/>
              <a:pathLst>
                <a:path w="3640" h="3112" extrusionOk="0">
                  <a:moveTo>
                    <a:pt x="2075" y="117"/>
                  </a:moveTo>
                  <a:cubicBezTo>
                    <a:pt x="2810" y="117"/>
                    <a:pt x="3511" y="689"/>
                    <a:pt x="3511" y="1554"/>
                  </a:cubicBezTo>
                  <a:cubicBezTo>
                    <a:pt x="3511" y="2341"/>
                    <a:pt x="2872" y="2980"/>
                    <a:pt x="2085" y="2980"/>
                  </a:cubicBezTo>
                  <a:cubicBezTo>
                    <a:pt x="807" y="2980"/>
                    <a:pt x="168" y="1436"/>
                    <a:pt x="1072" y="541"/>
                  </a:cubicBezTo>
                  <a:cubicBezTo>
                    <a:pt x="1365" y="248"/>
                    <a:pt x="1724" y="117"/>
                    <a:pt x="2075" y="117"/>
                  </a:cubicBezTo>
                  <a:close/>
                  <a:moveTo>
                    <a:pt x="2085" y="0"/>
                  </a:moveTo>
                  <a:cubicBezTo>
                    <a:pt x="699" y="0"/>
                    <a:pt x="0" y="1672"/>
                    <a:pt x="984" y="2656"/>
                  </a:cubicBezTo>
                  <a:cubicBezTo>
                    <a:pt x="1302" y="2970"/>
                    <a:pt x="1691" y="3111"/>
                    <a:pt x="2073" y="3111"/>
                  </a:cubicBezTo>
                  <a:cubicBezTo>
                    <a:pt x="2873" y="3111"/>
                    <a:pt x="3639" y="2493"/>
                    <a:pt x="3639" y="1554"/>
                  </a:cubicBezTo>
                  <a:cubicBezTo>
                    <a:pt x="3639" y="689"/>
                    <a:pt x="2941" y="0"/>
                    <a:pt x="208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6129300" y="2844800"/>
              <a:ext cx="142549" cy="785006"/>
            </a:xfrm>
            <a:custGeom>
              <a:avLst/>
              <a:gdLst/>
              <a:ahLst/>
              <a:cxnLst/>
              <a:rect l="l" t="t" r="r" b="b"/>
              <a:pathLst>
                <a:path w="2863" h="16779" extrusionOk="0">
                  <a:moveTo>
                    <a:pt x="1" y="0"/>
                  </a:moveTo>
                  <a:lnTo>
                    <a:pt x="1" y="16778"/>
                  </a:lnTo>
                  <a:lnTo>
                    <a:pt x="2863" y="16778"/>
                  </a:lnTo>
                  <a:lnTo>
                    <a:pt x="28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5730690" y="3481349"/>
              <a:ext cx="938835" cy="162630"/>
            </a:xfrm>
            <a:custGeom>
              <a:avLst/>
              <a:gdLst/>
              <a:ahLst/>
              <a:cxnLst/>
              <a:rect l="l" t="t" r="r" b="b"/>
              <a:pathLst>
                <a:path w="18854" h="3266" extrusionOk="0">
                  <a:moveTo>
                    <a:pt x="8212" y="0"/>
                  </a:moveTo>
                  <a:lnTo>
                    <a:pt x="4" y="3264"/>
                  </a:lnTo>
                  <a:lnTo>
                    <a:pt x="4" y="3264"/>
                  </a:lnTo>
                  <a:cubicBezTo>
                    <a:pt x="286" y="3196"/>
                    <a:pt x="18854" y="3177"/>
                    <a:pt x="18854" y="3177"/>
                  </a:cubicBezTo>
                  <a:lnTo>
                    <a:pt x="10592" y="0"/>
                  </a:lnTo>
                  <a:close/>
                  <a:moveTo>
                    <a:pt x="4" y="3264"/>
                  </a:moveTo>
                  <a:lnTo>
                    <a:pt x="4" y="3264"/>
                  </a:lnTo>
                  <a:cubicBezTo>
                    <a:pt x="2" y="3265"/>
                    <a:pt x="1" y="3265"/>
                    <a:pt x="0" y="3265"/>
                  </a:cubicBezTo>
                  <a:lnTo>
                    <a:pt x="4" y="326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6954978" y="3504354"/>
              <a:ext cx="407970" cy="371272"/>
            </a:xfrm>
            <a:custGeom>
              <a:avLst/>
              <a:gdLst/>
              <a:ahLst/>
              <a:cxnLst/>
              <a:rect l="l" t="t" r="r" b="b"/>
              <a:pathLst>
                <a:path w="8193" h="7456" extrusionOk="0">
                  <a:moveTo>
                    <a:pt x="4093" y="1"/>
                  </a:moveTo>
                  <a:cubicBezTo>
                    <a:pt x="3138" y="1"/>
                    <a:pt x="2184" y="364"/>
                    <a:pt x="1456" y="1092"/>
                  </a:cubicBezTo>
                  <a:cubicBezTo>
                    <a:pt x="0" y="2548"/>
                    <a:pt x="0" y="4908"/>
                    <a:pt x="1456" y="6364"/>
                  </a:cubicBezTo>
                  <a:cubicBezTo>
                    <a:pt x="2184" y="7091"/>
                    <a:pt x="3138" y="7455"/>
                    <a:pt x="4093" y="7455"/>
                  </a:cubicBezTo>
                  <a:cubicBezTo>
                    <a:pt x="5048" y="7455"/>
                    <a:pt x="6005" y="7091"/>
                    <a:pt x="6737" y="6364"/>
                  </a:cubicBezTo>
                  <a:cubicBezTo>
                    <a:pt x="8193" y="4908"/>
                    <a:pt x="8193" y="2548"/>
                    <a:pt x="6737" y="1092"/>
                  </a:cubicBezTo>
                  <a:cubicBezTo>
                    <a:pt x="6005" y="364"/>
                    <a:pt x="5048" y="1"/>
                    <a:pt x="4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6553388" y="3363337"/>
              <a:ext cx="730244" cy="262021"/>
            </a:xfrm>
            <a:custGeom>
              <a:avLst/>
              <a:gdLst/>
              <a:ahLst/>
              <a:cxnLst/>
              <a:rect l="l" t="t" r="r" b="b"/>
              <a:pathLst>
                <a:path w="14665" h="5262" fill="none" extrusionOk="0">
                  <a:moveTo>
                    <a:pt x="1250" y="167"/>
                  </a:moveTo>
                  <a:cubicBezTo>
                    <a:pt x="1" y="1603"/>
                    <a:pt x="916" y="3846"/>
                    <a:pt x="2814" y="4003"/>
                  </a:cubicBezTo>
                  <a:cubicBezTo>
                    <a:pt x="4200" y="4111"/>
                    <a:pt x="5459" y="2862"/>
                    <a:pt x="5597" y="1475"/>
                  </a:cubicBezTo>
                  <a:cubicBezTo>
                    <a:pt x="5636" y="1131"/>
                    <a:pt x="5607" y="767"/>
                    <a:pt x="5420" y="472"/>
                  </a:cubicBezTo>
                  <a:cubicBezTo>
                    <a:pt x="5233" y="187"/>
                    <a:pt x="4849" y="0"/>
                    <a:pt x="4525" y="118"/>
                  </a:cubicBezTo>
                  <a:cubicBezTo>
                    <a:pt x="4230" y="236"/>
                    <a:pt x="4072" y="561"/>
                    <a:pt x="3994" y="875"/>
                  </a:cubicBezTo>
                  <a:cubicBezTo>
                    <a:pt x="3551" y="2537"/>
                    <a:pt x="4692" y="4455"/>
                    <a:pt x="6364" y="4858"/>
                  </a:cubicBezTo>
                  <a:cubicBezTo>
                    <a:pt x="8046" y="5262"/>
                    <a:pt x="9934" y="4072"/>
                    <a:pt x="10288" y="2380"/>
                  </a:cubicBezTo>
                  <a:cubicBezTo>
                    <a:pt x="10396" y="1987"/>
                    <a:pt x="10367" y="1564"/>
                    <a:pt x="10209" y="1180"/>
                  </a:cubicBezTo>
                  <a:cubicBezTo>
                    <a:pt x="10032" y="816"/>
                    <a:pt x="9659" y="521"/>
                    <a:pt x="9246" y="551"/>
                  </a:cubicBezTo>
                  <a:cubicBezTo>
                    <a:pt x="8793" y="571"/>
                    <a:pt x="8429" y="984"/>
                    <a:pt x="8341" y="1436"/>
                  </a:cubicBezTo>
                  <a:cubicBezTo>
                    <a:pt x="8252" y="1879"/>
                    <a:pt x="8400" y="2341"/>
                    <a:pt x="8636" y="2734"/>
                  </a:cubicBezTo>
                  <a:cubicBezTo>
                    <a:pt x="9305" y="3885"/>
                    <a:pt x="10613" y="4514"/>
                    <a:pt x="11940" y="4327"/>
                  </a:cubicBezTo>
                  <a:cubicBezTo>
                    <a:pt x="13258" y="4141"/>
                    <a:pt x="14340" y="3167"/>
                    <a:pt x="14665" y="1879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6241926" y="1222284"/>
              <a:ext cx="693047" cy="264511"/>
            </a:xfrm>
            <a:custGeom>
              <a:avLst/>
              <a:gdLst/>
              <a:ahLst/>
              <a:cxnLst/>
              <a:rect l="l" t="t" r="r" b="b"/>
              <a:pathLst>
                <a:path w="13918" h="5312" fill="none" extrusionOk="0">
                  <a:moveTo>
                    <a:pt x="444" y="5311"/>
                  </a:moveTo>
                  <a:cubicBezTo>
                    <a:pt x="1" y="4259"/>
                    <a:pt x="178" y="2961"/>
                    <a:pt x="935" y="2115"/>
                  </a:cubicBezTo>
                  <a:cubicBezTo>
                    <a:pt x="1683" y="1259"/>
                    <a:pt x="3001" y="935"/>
                    <a:pt x="4033" y="1397"/>
                  </a:cubicBezTo>
                  <a:cubicBezTo>
                    <a:pt x="5076" y="1869"/>
                    <a:pt x="5715" y="3118"/>
                    <a:pt x="5410" y="4220"/>
                  </a:cubicBezTo>
                  <a:cubicBezTo>
                    <a:pt x="5381" y="4338"/>
                    <a:pt x="5331" y="4456"/>
                    <a:pt x="5253" y="4564"/>
                  </a:cubicBezTo>
                  <a:cubicBezTo>
                    <a:pt x="4909" y="4997"/>
                    <a:pt x="4112" y="4672"/>
                    <a:pt x="3964" y="4131"/>
                  </a:cubicBezTo>
                  <a:cubicBezTo>
                    <a:pt x="3817" y="3590"/>
                    <a:pt x="4102" y="3030"/>
                    <a:pt x="4446" y="2577"/>
                  </a:cubicBezTo>
                  <a:cubicBezTo>
                    <a:pt x="4928" y="1948"/>
                    <a:pt x="5548" y="1397"/>
                    <a:pt x="6295" y="1122"/>
                  </a:cubicBezTo>
                  <a:cubicBezTo>
                    <a:pt x="7043" y="846"/>
                    <a:pt x="7928" y="896"/>
                    <a:pt x="8587" y="1348"/>
                  </a:cubicBezTo>
                  <a:cubicBezTo>
                    <a:pt x="9275" y="1840"/>
                    <a:pt x="9600" y="2705"/>
                    <a:pt x="9708" y="3541"/>
                  </a:cubicBezTo>
                  <a:cubicBezTo>
                    <a:pt x="9777" y="4102"/>
                    <a:pt x="9669" y="4810"/>
                    <a:pt x="9128" y="4977"/>
                  </a:cubicBezTo>
                  <a:cubicBezTo>
                    <a:pt x="8705" y="5105"/>
                    <a:pt x="8243" y="4761"/>
                    <a:pt x="8115" y="4338"/>
                  </a:cubicBezTo>
                  <a:cubicBezTo>
                    <a:pt x="7977" y="3905"/>
                    <a:pt x="8105" y="3443"/>
                    <a:pt x="8292" y="3040"/>
                  </a:cubicBezTo>
                  <a:cubicBezTo>
                    <a:pt x="9216" y="1023"/>
                    <a:pt x="11881" y="1"/>
                    <a:pt x="13917" y="886"/>
                  </a:cubicBez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0"/>
          <p:cNvGrpSpPr/>
          <p:nvPr/>
        </p:nvGrpSpPr>
        <p:grpSpPr>
          <a:xfrm>
            <a:off x="9900142" y="405232"/>
            <a:ext cx="1299031" cy="763082"/>
            <a:chOff x="3285175" y="1554625"/>
            <a:chExt cx="1458275" cy="856625"/>
          </a:xfrm>
        </p:grpSpPr>
        <p:sp>
          <p:nvSpPr>
            <p:cNvPr id="894" name="Google Shape;894;p30"/>
            <p:cNvSpPr/>
            <p:nvPr/>
          </p:nvSpPr>
          <p:spPr>
            <a:xfrm>
              <a:off x="3285175" y="1554625"/>
              <a:ext cx="1458275" cy="856625"/>
            </a:xfrm>
            <a:custGeom>
              <a:avLst/>
              <a:gdLst/>
              <a:ahLst/>
              <a:cxnLst/>
              <a:rect l="l" t="t" r="r" b="b"/>
              <a:pathLst>
                <a:path w="58331" h="34265" extrusionOk="0">
                  <a:moveTo>
                    <a:pt x="49735" y="0"/>
                  </a:moveTo>
                  <a:cubicBezTo>
                    <a:pt x="49686" y="0"/>
                    <a:pt x="49637" y="10"/>
                    <a:pt x="49578" y="20"/>
                  </a:cubicBezTo>
                  <a:lnTo>
                    <a:pt x="12766" y="5331"/>
                  </a:lnTo>
                  <a:cubicBezTo>
                    <a:pt x="12166" y="5419"/>
                    <a:pt x="11743" y="5980"/>
                    <a:pt x="11832" y="6589"/>
                  </a:cubicBezTo>
                  <a:lnTo>
                    <a:pt x="12432" y="10691"/>
                  </a:lnTo>
                  <a:lnTo>
                    <a:pt x="4102" y="11645"/>
                  </a:lnTo>
                  <a:cubicBezTo>
                    <a:pt x="3512" y="11704"/>
                    <a:pt x="3079" y="12215"/>
                    <a:pt x="3118" y="12805"/>
                  </a:cubicBezTo>
                  <a:cubicBezTo>
                    <a:pt x="3118" y="12844"/>
                    <a:pt x="3315" y="16621"/>
                    <a:pt x="925" y="17300"/>
                  </a:cubicBezTo>
                  <a:cubicBezTo>
                    <a:pt x="345" y="17457"/>
                    <a:pt x="1" y="18047"/>
                    <a:pt x="148" y="18627"/>
                  </a:cubicBezTo>
                  <a:lnTo>
                    <a:pt x="3069" y="30331"/>
                  </a:lnTo>
                  <a:cubicBezTo>
                    <a:pt x="3196" y="30836"/>
                    <a:pt x="3647" y="31176"/>
                    <a:pt x="4145" y="31176"/>
                  </a:cubicBezTo>
                  <a:cubicBezTo>
                    <a:pt x="4228" y="31176"/>
                    <a:pt x="4312" y="31167"/>
                    <a:pt x="4397" y="31147"/>
                  </a:cubicBezTo>
                  <a:cubicBezTo>
                    <a:pt x="4646" y="31095"/>
                    <a:pt x="4895" y="31066"/>
                    <a:pt x="5144" y="31066"/>
                  </a:cubicBezTo>
                  <a:cubicBezTo>
                    <a:pt x="5180" y="31066"/>
                    <a:pt x="5216" y="31067"/>
                    <a:pt x="5252" y="31068"/>
                  </a:cubicBezTo>
                  <a:cubicBezTo>
                    <a:pt x="6954" y="31068"/>
                    <a:pt x="8095" y="31894"/>
                    <a:pt x="8645" y="33507"/>
                  </a:cubicBezTo>
                  <a:cubicBezTo>
                    <a:pt x="8793" y="33960"/>
                    <a:pt x="9216" y="34255"/>
                    <a:pt x="9688" y="34264"/>
                  </a:cubicBezTo>
                  <a:cubicBezTo>
                    <a:pt x="9747" y="34255"/>
                    <a:pt x="9796" y="34255"/>
                    <a:pt x="9855" y="34245"/>
                  </a:cubicBezTo>
                  <a:lnTo>
                    <a:pt x="46893" y="28619"/>
                  </a:lnTo>
                  <a:cubicBezTo>
                    <a:pt x="47473" y="28531"/>
                    <a:pt x="47886" y="28010"/>
                    <a:pt x="47827" y="27419"/>
                  </a:cubicBezTo>
                  <a:cubicBezTo>
                    <a:pt x="47817" y="27311"/>
                    <a:pt x="47601" y="24715"/>
                    <a:pt x="50158" y="23830"/>
                  </a:cubicBezTo>
                  <a:cubicBezTo>
                    <a:pt x="50247" y="23849"/>
                    <a:pt x="50335" y="23859"/>
                    <a:pt x="50424" y="23859"/>
                  </a:cubicBezTo>
                  <a:cubicBezTo>
                    <a:pt x="50522" y="23859"/>
                    <a:pt x="50620" y="23849"/>
                    <a:pt x="50719" y="23820"/>
                  </a:cubicBezTo>
                  <a:cubicBezTo>
                    <a:pt x="51397" y="23663"/>
                    <a:pt x="51810" y="22984"/>
                    <a:pt x="51653" y="22305"/>
                  </a:cubicBezTo>
                  <a:lnTo>
                    <a:pt x="51407" y="21312"/>
                  </a:lnTo>
                  <a:lnTo>
                    <a:pt x="54574" y="20437"/>
                  </a:lnTo>
                  <a:cubicBezTo>
                    <a:pt x="55125" y="20279"/>
                    <a:pt x="55459" y="19739"/>
                    <a:pt x="55371" y="19178"/>
                  </a:cubicBezTo>
                  <a:cubicBezTo>
                    <a:pt x="55282" y="18539"/>
                    <a:pt x="55302" y="17899"/>
                    <a:pt x="55439" y="17280"/>
                  </a:cubicBezTo>
                  <a:cubicBezTo>
                    <a:pt x="55705" y="16149"/>
                    <a:pt x="56344" y="15470"/>
                    <a:pt x="57406" y="15205"/>
                  </a:cubicBezTo>
                  <a:cubicBezTo>
                    <a:pt x="57967" y="15057"/>
                    <a:pt x="58331" y="14497"/>
                    <a:pt x="58223" y="13926"/>
                  </a:cubicBezTo>
                  <a:lnTo>
                    <a:pt x="56216" y="3364"/>
                  </a:lnTo>
                  <a:cubicBezTo>
                    <a:pt x="56113" y="2839"/>
                    <a:pt x="55656" y="2465"/>
                    <a:pt x="55142" y="2465"/>
                  </a:cubicBezTo>
                  <a:cubicBezTo>
                    <a:pt x="55068" y="2465"/>
                    <a:pt x="54993" y="2472"/>
                    <a:pt x="54918" y="2488"/>
                  </a:cubicBezTo>
                  <a:cubicBezTo>
                    <a:pt x="54603" y="2538"/>
                    <a:pt x="54279" y="2557"/>
                    <a:pt x="53954" y="2557"/>
                  </a:cubicBezTo>
                  <a:cubicBezTo>
                    <a:pt x="52273" y="2557"/>
                    <a:pt x="51201" y="1947"/>
                    <a:pt x="50788" y="738"/>
                  </a:cubicBezTo>
                  <a:cubicBezTo>
                    <a:pt x="50630" y="295"/>
                    <a:pt x="50207" y="0"/>
                    <a:pt x="49735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3306325" y="1580675"/>
              <a:ext cx="1397800" cy="800825"/>
            </a:xfrm>
            <a:custGeom>
              <a:avLst/>
              <a:gdLst/>
              <a:ahLst/>
              <a:cxnLst/>
              <a:rect l="l" t="t" r="r" b="b"/>
              <a:pathLst>
                <a:path w="55912" h="32033" extrusionOk="0">
                  <a:moveTo>
                    <a:pt x="48515" y="1"/>
                  </a:moveTo>
                  <a:lnTo>
                    <a:pt x="11704" y="5311"/>
                  </a:lnTo>
                  <a:lnTo>
                    <a:pt x="12481" y="10553"/>
                  </a:lnTo>
                  <a:lnTo>
                    <a:pt x="3000" y="11625"/>
                  </a:lnTo>
                  <a:cubicBezTo>
                    <a:pt x="3000" y="11625"/>
                    <a:pt x="3315" y="16326"/>
                    <a:pt x="0" y="17251"/>
                  </a:cubicBezTo>
                  <a:lnTo>
                    <a:pt x="2931" y="28954"/>
                  </a:lnTo>
                  <a:cubicBezTo>
                    <a:pt x="2931" y="28954"/>
                    <a:pt x="3382" y="28845"/>
                    <a:pt x="4036" y="28845"/>
                  </a:cubicBezTo>
                  <a:cubicBezTo>
                    <a:pt x="5367" y="28845"/>
                    <a:pt x="7538" y="29296"/>
                    <a:pt x="8468" y="32032"/>
                  </a:cubicBezTo>
                  <a:lnTo>
                    <a:pt x="45516" y="26417"/>
                  </a:lnTo>
                  <a:cubicBezTo>
                    <a:pt x="45516" y="26417"/>
                    <a:pt x="45132" y="22414"/>
                    <a:pt x="49214" y="21490"/>
                  </a:cubicBezTo>
                  <a:lnTo>
                    <a:pt x="48899" y="19405"/>
                  </a:lnTo>
                  <a:lnTo>
                    <a:pt x="53059" y="18254"/>
                  </a:lnTo>
                  <a:cubicBezTo>
                    <a:pt x="53059" y="18254"/>
                    <a:pt x="52292" y="13937"/>
                    <a:pt x="55911" y="13012"/>
                  </a:cubicBezTo>
                  <a:lnTo>
                    <a:pt x="53905" y="2459"/>
                  </a:lnTo>
                  <a:cubicBezTo>
                    <a:pt x="53905" y="2459"/>
                    <a:pt x="53415" y="2559"/>
                    <a:pt x="52722" y="2559"/>
                  </a:cubicBezTo>
                  <a:cubicBezTo>
                    <a:pt x="51381" y="2559"/>
                    <a:pt x="49281" y="2186"/>
                    <a:pt x="485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3598900" y="1713450"/>
              <a:ext cx="730500" cy="131075"/>
            </a:xfrm>
            <a:custGeom>
              <a:avLst/>
              <a:gdLst/>
              <a:ahLst/>
              <a:cxnLst/>
              <a:rect l="l" t="t" r="r" b="b"/>
              <a:pathLst>
                <a:path w="29220" h="5243" extrusionOk="0">
                  <a:moveTo>
                    <a:pt x="1" y="0"/>
                  </a:moveTo>
                  <a:lnTo>
                    <a:pt x="778" y="5242"/>
                  </a:lnTo>
                  <a:lnTo>
                    <a:pt x="29220" y="10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4326650" y="1740200"/>
              <a:ext cx="213975" cy="381425"/>
            </a:xfrm>
            <a:custGeom>
              <a:avLst/>
              <a:gdLst/>
              <a:ahLst/>
              <a:cxnLst/>
              <a:rect l="l" t="t" r="r" b="b"/>
              <a:pathLst>
                <a:path w="8559" h="15257" extrusionOk="0">
                  <a:moveTo>
                    <a:pt x="164" y="1"/>
                  </a:moveTo>
                  <a:cubicBezTo>
                    <a:pt x="83" y="1"/>
                    <a:pt x="0" y="63"/>
                    <a:pt x="12" y="170"/>
                  </a:cubicBezTo>
                  <a:cubicBezTo>
                    <a:pt x="228" y="1084"/>
                    <a:pt x="779" y="1891"/>
                    <a:pt x="1556" y="2432"/>
                  </a:cubicBezTo>
                  <a:cubicBezTo>
                    <a:pt x="2232" y="2887"/>
                    <a:pt x="3059" y="3115"/>
                    <a:pt x="4027" y="3115"/>
                  </a:cubicBezTo>
                  <a:cubicBezTo>
                    <a:pt x="4437" y="3115"/>
                    <a:pt x="4872" y="3074"/>
                    <a:pt x="5332" y="2992"/>
                  </a:cubicBezTo>
                  <a:lnTo>
                    <a:pt x="8253" y="15138"/>
                  </a:lnTo>
                  <a:cubicBezTo>
                    <a:pt x="8263" y="15207"/>
                    <a:pt x="8332" y="15256"/>
                    <a:pt x="8401" y="15256"/>
                  </a:cubicBezTo>
                  <a:lnTo>
                    <a:pt x="8430" y="15256"/>
                  </a:lnTo>
                  <a:cubicBezTo>
                    <a:pt x="8509" y="15227"/>
                    <a:pt x="8558" y="15148"/>
                    <a:pt x="8538" y="15069"/>
                  </a:cubicBezTo>
                  <a:lnTo>
                    <a:pt x="5588" y="2776"/>
                  </a:lnTo>
                  <a:cubicBezTo>
                    <a:pt x="5571" y="2709"/>
                    <a:pt x="5512" y="2663"/>
                    <a:pt x="5446" y="2663"/>
                  </a:cubicBezTo>
                  <a:cubicBezTo>
                    <a:pt x="5434" y="2663"/>
                    <a:pt x="5423" y="2665"/>
                    <a:pt x="5411" y="2668"/>
                  </a:cubicBezTo>
                  <a:cubicBezTo>
                    <a:pt x="4919" y="2767"/>
                    <a:pt x="4454" y="2816"/>
                    <a:pt x="4020" y="2816"/>
                  </a:cubicBezTo>
                  <a:cubicBezTo>
                    <a:pt x="3119" y="2816"/>
                    <a:pt x="2347" y="2604"/>
                    <a:pt x="1723" y="2186"/>
                  </a:cubicBezTo>
                  <a:cubicBezTo>
                    <a:pt x="1015" y="1684"/>
                    <a:pt x="513" y="956"/>
                    <a:pt x="307" y="111"/>
                  </a:cubicBezTo>
                  <a:cubicBezTo>
                    <a:pt x="286" y="35"/>
                    <a:pt x="225" y="1"/>
                    <a:pt x="1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4491900" y="1673375"/>
              <a:ext cx="108700" cy="259900"/>
            </a:xfrm>
            <a:custGeom>
              <a:avLst/>
              <a:gdLst/>
              <a:ahLst/>
              <a:cxnLst/>
              <a:rect l="l" t="t" r="r" b="b"/>
              <a:pathLst>
                <a:path w="4348" h="10396" extrusionOk="0">
                  <a:moveTo>
                    <a:pt x="2273" y="0"/>
                  </a:moveTo>
                  <a:lnTo>
                    <a:pt x="1" y="305"/>
                  </a:lnTo>
                  <a:lnTo>
                    <a:pt x="2155" y="10396"/>
                  </a:lnTo>
                  <a:lnTo>
                    <a:pt x="4348" y="10091"/>
                  </a:lnTo>
                  <a:lnTo>
                    <a:pt x="22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3392875" y="1985875"/>
              <a:ext cx="108950" cy="259900"/>
            </a:xfrm>
            <a:custGeom>
              <a:avLst/>
              <a:gdLst/>
              <a:ahLst/>
              <a:cxnLst/>
              <a:rect l="l" t="t" r="r" b="b"/>
              <a:pathLst>
                <a:path w="4358" h="10396" extrusionOk="0">
                  <a:moveTo>
                    <a:pt x="2272" y="0"/>
                  </a:moveTo>
                  <a:lnTo>
                    <a:pt x="0" y="315"/>
                  </a:lnTo>
                  <a:lnTo>
                    <a:pt x="2164" y="10396"/>
                  </a:lnTo>
                  <a:lnTo>
                    <a:pt x="4357" y="10091"/>
                  </a:lnTo>
                  <a:lnTo>
                    <a:pt x="227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4281450" y="1864650"/>
              <a:ext cx="108950" cy="259925"/>
            </a:xfrm>
            <a:custGeom>
              <a:avLst/>
              <a:gdLst/>
              <a:ahLst/>
              <a:cxnLst/>
              <a:rect l="l" t="t" r="r" b="b"/>
              <a:pathLst>
                <a:path w="4358" h="10397" extrusionOk="0">
                  <a:moveTo>
                    <a:pt x="2272" y="1"/>
                  </a:moveTo>
                  <a:lnTo>
                    <a:pt x="0" y="306"/>
                  </a:lnTo>
                  <a:lnTo>
                    <a:pt x="2154" y="10396"/>
                  </a:lnTo>
                  <a:lnTo>
                    <a:pt x="4357" y="10091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3574825" y="2023375"/>
              <a:ext cx="98125" cy="122575"/>
            </a:xfrm>
            <a:custGeom>
              <a:avLst/>
              <a:gdLst/>
              <a:ahLst/>
              <a:cxnLst/>
              <a:rect l="l" t="t" r="r" b="b"/>
              <a:pathLst>
                <a:path w="3925" h="4903" extrusionOk="0">
                  <a:moveTo>
                    <a:pt x="2173" y="1"/>
                  </a:moveTo>
                  <a:cubicBezTo>
                    <a:pt x="2102" y="1"/>
                    <a:pt x="2029" y="5"/>
                    <a:pt x="1957" y="15"/>
                  </a:cubicBezTo>
                  <a:cubicBezTo>
                    <a:pt x="462" y="221"/>
                    <a:pt x="0" y="1638"/>
                    <a:pt x="157" y="2818"/>
                  </a:cubicBezTo>
                  <a:cubicBezTo>
                    <a:pt x="301" y="3885"/>
                    <a:pt x="779" y="4903"/>
                    <a:pt x="2115" y="4903"/>
                  </a:cubicBezTo>
                  <a:cubicBezTo>
                    <a:pt x="2244" y="4903"/>
                    <a:pt x="2382" y="4893"/>
                    <a:pt x="2528" y="4873"/>
                  </a:cubicBezTo>
                  <a:cubicBezTo>
                    <a:pt x="3305" y="4765"/>
                    <a:pt x="3727" y="4273"/>
                    <a:pt x="3924" y="3526"/>
                  </a:cubicBezTo>
                  <a:lnTo>
                    <a:pt x="3767" y="3467"/>
                  </a:lnTo>
                  <a:cubicBezTo>
                    <a:pt x="3609" y="4027"/>
                    <a:pt x="3216" y="4539"/>
                    <a:pt x="2567" y="4627"/>
                  </a:cubicBezTo>
                  <a:cubicBezTo>
                    <a:pt x="2520" y="4634"/>
                    <a:pt x="2474" y="4637"/>
                    <a:pt x="2429" y="4637"/>
                  </a:cubicBezTo>
                  <a:cubicBezTo>
                    <a:pt x="1618" y="4637"/>
                    <a:pt x="1143" y="3654"/>
                    <a:pt x="1003" y="2601"/>
                  </a:cubicBezTo>
                  <a:cubicBezTo>
                    <a:pt x="816" y="1244"/>
                    <a:pt x="1269" y="290"/>
                    <a:pt x="2046" y="192"/>
                  </a:cubicBezTo>
                  <a:cubicBezTo>
                    <a:pt x="2102" y="185"/>
                    <a:pt x="2157" y="181"/>
                    <a:pt x="2208" y="181"/>
                  </a:cubicBezTo>
                  <a:cubicBezTo>
                    <a:pt x="2579" y="181"/>
                    <a:pt x="2820" y="348"/>
                    <a:pt x="2872" y="408"/>
                  </a:cubicBezTo>
                  <a:lnTo>
                    <a:pt x="2872" y="418"/>
                  </a:lnTo>
                  <a:lnTo>
                    <a:pt x="2813" y="418"/>
                  </a:lnTo>
                  <a:cubicBezTo>
                    <a:pt x="2577" y="457"/>
                    <a:pt x="2419" y="684"/>
                    <a:pt x="2459" y="920"/>
                  </a:cubicBezTo>
                  <a:cubicBezTo>
                    <a:pt x="2485" y="1145"/>
                    <a:pt x="2672" y="1302"/>
                    <a:pt x="2884" y="1302"/>
                  </a:cubicBezTo>
                  <a:cubicBezTo>
                    <a:pt x="2912" y="1302"/>
                    <a:pt x="2941" y="1299"/>
                    <a:pt x="2970" y="1293"/>
                  </a:cubicBezTo>
                  <a:cubicBezTo>
                    <a:pt x="3226" y="1274"/>
                    <a:pt x="3413" y="1028"/>
                    <a:pt x="3364" y="772"/>
                  </a:cubicBezTo>
                  <a:cubicBezTo>
                    <a:pt x="3302" y="316"/>
                    <a:pt x="2763" y="1"/>
                    <a:pt x="2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3676850" y="2013175"/>
              <a:ext cx="61500" cy="121475"/>
            </a:xfrm>
            <a:custGeom>
              <a:avLst/>
              <a:gdLst/>
              <a:ahLst/>
              <a:cxnLst/>
              <a:rect l="l" t="t" r="r" b="b"/>
              <a:pathLst>
                <a:path w="2460" h="4859" extrusionOk="0">
                  <a:moveTo>
                    <a:pt x="1830" y="0"/>
                  </a:moveTo>
                  <a:lnTo>
                    <a:pt x="0" y="246"/>
                  </a:lnTo>
                  <a:lnTo>
                    <a:pt x="20" y="384"/>
                  </a:lnTo>
                  <a:lnTo>
                    <a:pt x="522" y="354"/>
                  </a:lnTo>
                  <a:lnTo>
                    <a:pt x="1102" y="4613"/>
                  </a:lnTo>
                  <a:lnTo>
                    <a:pt x="610" y="4711"/>
                  </a:lnTo>
                  <a:lnTo>
                    <a:pt x="630" y="4858"/>
                  </a:lnTo>
                  <a:lnTo>
                    <a:pt x="2459" y="4613"/>
                  </a:lnTo>
                  <a:lnTo>
                    <a:pt x="2439" y="4465"/>
                  </a:lnTo>
                  <a:lnTo>
                    <a:pt x="1938" y="4504"/>
                  </a:lnTo>
                  <a:lnTo>
                    <a:pt x="1358" y="236"/>
                  </a:lnTo>
                  <a:lnTo>
                    <a:pt x="1849" y="138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3742250" y="1996200"/>
              <a:ext cx="107950" cy="129350"/>
            </a:xfrm>
            <a:custGeom>
              <a:avLst/>
              <a:gdLst/>
              <a:ahLst/>
              <a:cxnLst/>
              <a:rect l="l" t="t" r="r" b="b"/>
              <a:pathLst>
                <a:path w="4318" h="5174" extrusionOk="0">
                  <a:moveTo>
                    <a:pt x="4131" y="0"/>
                  </a:moveTo>
                  <a:lnTo>
                    <a:pt x="2941" y="168"/>
                  </a:lnTo>
                  <a:lnTo>
                    <a:pt x="2961" y="305"/>
                  </a:lnTo>
                  <a:lnTo>
                    <a:pt x="3453" y="276"/>
                  </a:lnTo>
                  <a:lnTo>
                    <a:pt x="3934" y="3452"/>
                  </a:lnTo>
                  <a:lnTo>
                    <a:pt x="699" y="472"/>
                  </a:lnTo>
                  <a:lnTo>
                    <a:pt x="1" y="561"/>
                  </a:lnTo>
                  <a:lnTo>
                    <a:pt x="20" y="709"/>
                  </a:lnTo>
                  <a:lnTo>
                    <a:pt x="522" y="679"/>
                  </a:lnTo>
                  <a:lnTo>
                    <a:pt x="1132" y="4928"/>
                  </a:lnTo>
                  <a:lnTo>
                    <a:pt x="640" y="5036"/>
                  </a:lnTo>
                  <a:lnTo>
                    <a:pt x="669" y="5173"/>
                  </a:lnTo>
                  <a:lnTo>
                    <a:pt x="1859" y="5016"/>
                  </a:lnTo>
                  <a:lnTo>
                    <a:pt x="1840" y="4869"/>
                  </a:lnTo>
                  <a:lnTo>
                    <a:pt x="1348" y="4908"/>
                  </a:lnTo>
                  <a:lnTo>
                    <a:pt x="876" y="1780"/>
                  </a:lnTo>
                  <a:lnTo>
                    <a:pt x="876" y="1780"/>
                  </a:lnTo>
                  <a:lnTo>
                    <a:pt x="4111" y="4770"/>
                  </a:lnTo>
                  <a:lnTo>
                    <a:pt x="4318" y="4751"/>
                  </a:lnTo>
                  <a:lnTo>
                    <a:pt x="3659" y="246"/>
                  </a:lnTo>
                  <a:lnTo>
                    <a:pt x="4151" y="148"/>
                  </a:lnTo>
                  <a:lnTo>
                    <a:pt x="41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3865425" y="1982675"/>
              <a:ext cx="98875" cy="126400"/>
            </a:xfrm>
            <a:custGeom>
              <a:avLst/>
              <a:gdLst/>
              <a:ahLst/>
              <a:cxnLst/>
              <a:rect l="l" t="t" r="r" b="b"/>
              <a:pathLst>
                <a:path w="3955" h="5056" extrusionOk="0">
                  <a:moveTo>
                    <a:pt x="3187" y="0"/>
                  </a:moveTo>
                  <a:lnTo>
                    <a:pt x="1" y="433"/>
                  </a:lnTo>
                  <a:lnTo>
                    <a:pt x="20" y="581"/>
                  </a:lnTo>
                  <a:lnTo>
                    <a:pt x="522" y="541"/>
                  </a:lnTo>
                  <a:lnTo>
                    <a:pt x="1102" y="4810"/>
                  </a:lnTo>
                  <a:lnTo>
                    <a:pt x="611" y="4908"/>
                  </a:lnTo>
                  <a:lnTo>
                    <a:pt x="630" y="5056"/>
                  </a:lnTo>
                  <a:lnTo>
                    <a:pt x="3954" y="4603"/>
                  </a:lnTo>
                  <a:lnTo>
                    <a:pt x="3807" y="3275"/>
                  </a:lnTo>
                  <a:lnTo>
                    <a:pt x="3669" y="3295"/>
                  </a:lnTo>
                  <a:cubicBezTo>
                    <a:pt x="3630" y="4052"/>
                    <a:pt x="3522" y="4475"/>
                    <a:pt x="2754" y="4583"/>
                  </a:cubicBezTo>
                  <a:cubicBezTo>
                    <a:pt x="2518" y="4613"/>
                    <a:pt x="2174" y="4642"/>
                    <a:pt x="1928" y="4662"/>
                  </a:cubicBezTo>
                  <a:lnTo>
                    <a:pt x="1643" y="2587"/>
                  </a:lnTo>
                  <a:cubicBezTo>
                    <a:pt x="1751" y="2558"/>
                    <a:pt x="1938" y="2528"/>
                    <a:pt x="1997" y="2528"/>
                  </a:cubicBezTo>
                  <a:cubicBezTo>
                    <a:pt x="2053" y="2520"/>
                    <a:pt x="2104" y="2516"/>
                    <a:pt x="2153" y="2516"/>
                  </a:cubicBezTo>
                  <a:cubicBezTo>
                    <a:pt x="2485" y="2516"/>
                    <a:pt x="2666" y="2703"/>
                    <a:pt x="2735" y="3226"/>
                  </a:cubicBezTo>
                  <a:lnTo>
                    <a:pt x="2912" y="3197"/>
                  </a:lnTo>
                  <a:lnTo>
                    <a:pt x="2676" y="1466"/>
                  </a:lnTo>
                  <a:lnTo>
                    <a:pt x="2499" y="1486"/>
                  </a:lnTo>
                  <a:cubicBezTo>
                    <a:pt x="2587" y="2095"/>
                    <a:pt x="2410" y="2292"/>
                    <a:pt x="1968" y="2351"/>
                  </a:cubicBezTo>
                  <a:cubicBezTo>
                    <a:pt x="1879" y="2361"/>
                    <a:pt x="1712" y="2390"/>
                    <a:pt x="1614" y="2390"/>
                  </a:cubicBezTo>
                  <a:lnTo>
                    <a:pt x="1348" y="463"/>
                  </a:lnTo>
                  <a:cubicBezTo>
                    <a:pt x="1594" y="404"/>
                    <a:pt x="1830" y="364"/>
                    <a:pt x="2037" y="335"/>
                  </a:cubicBezTo>
                  <a:cubicBezTo>
                    <a:pt x="2113" y="324"/>
                    <a:pt x="2184" y="319"/>
                    <a:pt x="2251" y="319"/>
                  </a:cubicBezTo>
                  <a:cubicBezTo>
                    <a:pt x="2852" y="319"/>
                    <a:pt x="3071" y="744"/>
                    <a:pt x="3266" y="1328"/>
                  </a:cubicBezTo>
                  <a:lnTo>
                    <a:pt x="3394" y="1309"/>
                  </a:lnTo>
                  <a:lnTo>
                    <a:pt x="31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3971400" y="1960800"/>
              <a:ext cx="149525" cy="133525"/>
            </a:xfrm>
            <a:custGeom>
              <a:avLst/>
              <a:gdLst/>
              <a:ahLst/>
              <a:cxnLst/>
              <a:rect l="l" t="t" r="r" b="b"/>
              <a:pathLst>
                <a:path w="5981" h="5341" extrusionOk="0">
                  <a:moveTo>
                    <a:pt x="5341" y="0"/>
                  </a:moveTo>
                  <a:lnTo>
                    <a:pt x="4013" y="177"/>
                  </a:lnTo>
                  <a:lnTo>
                    <a:pt x="3217" y="3796"/>
                  </a:lnTo>
                  <a:lnTo>
                    <a:pt x="3207" y="3796"/>
                  </a:lnTo>
                  <a:lnTo>
                    <a:pt x="1387" y="541"/>
                  </a:lnTo>
                  <a:lnTo>
                    <a:pt x="1" y="728"/>
                  </a:lnTo>
                  <a:lnTo>
                    <a:pt x="20" y="875"/>
                  </a:lnTo>
                  <a:lnTo>
                    <a:pt x="532" y="836"/>
                  </a:lnTo>
                  <a:lnTo>
                    <a:pt x="1122" y="5095"/>
                  </a:lnTo>
                  <a:lnTo>
                    <a:pt x="630" y="5193"/>
                  </a:lnTo>
                  <a:lnTo>
                    <a:pt x="650" y="5340"/>
                  </a:lnTo>
                  <a:lnTo>
                    <a:pt x="1820" y="5183"/>
                  </a:lnTo>
                  <a:lnTo>
                    <a:pt x="1800" y="5036"/>
                  </a:lnTo>
                  <a:lnTo>
                    <a:pt x="1309" y="5075"/>
                  </a:lnTo>
                  <a:lnTo>
                    <a:pt x="699" y="964"/>
                  </a:lnTo>
                  <a:lnTo>
                    <a:pt x="3000" y="5085"/>
                  </a:lnTo>
                  <a:lnTo>
                    <a:pt x="3128" y="5065"/>
                  </a:lnTo>
                  <a:lnTo>
                    <a:pt x="4092" y="659"/>
                  </a:lnTo>
                  <a:lnTo>
                    <a:pt x="4623" y="4613"/>
                  </a:lnTo>
                  <a:lnTo>
                    <a:pt x="4131" y="4711"/>
                  </a:lnTo>
                  <a:lnTo>
                    <a:pt x="4151" y="4859"/>
                  </a:lnTo>
                  <a:lnTo>
                    <a:pt x="5980" y="4613"/>
                  </a:lnTo>
                  <a:lnTo>
                    <a:pt x="5960" y="4475"/>
                  </a:lnTo>
                  <a:lnTo>
                    <a:pt x="5459" y="4505"/>
                  </a:lnTo>
                  <a:lnTo>
                    <a:pt x="4869" y="246"/>
                  </a:lnTo>
                  <a:lnTo>
                    <a:pt x="5361" y="148"/>
                  </a:lnTo>
                  <a:lnTo>
                    <a:pt x="534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4134175" y="1948500"/>
              <a:ext cx="102550" cy="125900"/>
            </a:xfrm>
            <a:custGeom>
              <a:avLst/>
              <a:gdLst/>
              <a:ahLst/>
              <a:cxnLst/>
              <a:rect l="l" t="t" r="r" b="b"/>
              <a:pathLst>
                <a:path w="4102" h="5036" extrusionOk="0">
                  <a:moveTo>
                    <a:pt x="1220" y="1259"/>
                  </a:moveTo>
                  <a:lnTo>
                    <a:pt x="2134" y="3157"/>
                  </a:lnTo>
                  <a:lnTo>
                    <a:pt x="816" y="3364"/>
                  </a:lnTo>
                  <a:lnTo>
                    <a:pt x="1200" y="1259"/>
                  </a:lnTo>
                  <a:close/>
                  <a:moveTo>
                    <a:pt x="1436" y="0"/>
                  </a:moveTo>
                  <a:lnTo>
                    <a:pt x="1289" y="20"/>
                  </a:lnTo>
                  <a:lnTo>
                    <a:pt x="384" y="4800"/>
                  </a:lnTo>
                  <a:lnTo>
                    <a:pt x="0" y="4888"/>
                  </a:lnTo>
                  <a:lnTo>
                    <a:pt x="20" y="5036"/>
                  </a:lnTo>
                  <a:lnTo>
                    <a:pt x="1033" y="4898"/>
                  </a:lnTo>
                  <a:lnTo>
                    <a:pt x="1013" y="4751"/>
                  </a:lnTo>
                  <a:lnTo>
                    <a:pt x="571" y="4780"/>
                  </a:lnTo>
                  <a:lnTo>
                    <a:pt x="787" y="3561"/>
                  </a:lnTo>
                  <a:lnTo>
                    <a:pt x="2233" y="3364"/>
                  </a:lnTo>
                  <a:lnTo>
                    <a:pt x="2783" y="4475"/>
                  </a:lnTo>
                  <a:lnTo>
                    <a:pt x="2351" y="4564"/>
                  </a:lnTo>
                  <a:lnTo>
                    <a:pt x="2370" y="4711"/>
                  </a:lnTo>
                  <a:lnTo>
                    <a:pt x="4101" y="4475"/>
                  </a:lnTo>
                  <a:lnTo>
                    <a:pt x="4082" y="4328"/>
                  </a:lnTo>
                  <a:lnTo>
                    <a:pt x="3649" y="4357"/>
                  </a:lnTo>
                  <a:lnTo>
                    <a:pt x="14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3581700" y="2119825"/>
              <a:ext cx="697075" cy="167500"/>
            </a:xfrm>
            <a:custGeom>
              <a:avLst/>
              <a:gdLst/>
              <a:ahLst/>
              <a:cxnLst/>
              <a:rect l="l" t="t" r="r" b="b"/>
              <a:pathLst>
                <a:path w="27883" h="6700" extrusionOk="0">
                  <a:moveTo>
                    <a:pt x="27203" y="160"/>
                  </a:moveTo>
                  <a:lnTo>
                    <a:pt x="27705" y="2323"/>
                  </a:lnTo>
                  <a:lnTo>
                    <a:pt x="522" y="6533"/>
                  </a:lnTo>
                  <a:lnTo>
                    <a:pt x="158" y="4369"/>
                  </a:lnTo>
                  <a:lnTo>
                    <a:pt x="27203" y="160"/>
                  </a:lnTo>
                  <a:close/>
                  <a:moveTo>
                    <a:pt x="27265" y="0"/>
                  </a:moveTo>
                  <a:cubicBezTo>
                    <a:pt x="27261" y="0"/>
                    <a:pt x="27256" y="1"/>
                    <a:pt x="27253" y="2"/>
                  </a:cubicBezTo>
                  <a:lnTo>
                    <a:pt x="59" y="4231"/>
                  </a:lnTo>
                  <a:cubicBezTo>
                    <a:pt x="40" y="4241"/>
                    <a:pt x="30" y="4251"/>
                    <a:pt x="10" y="4261"/>
                  </a:cubicBezTo>
                  <a:cubicBezTo>
                    <a:pt x="0" y="4280"/>
                    <a:pt x="0" y="4300"/>
                    <a:pt x="0" y="4320"/>
                  </a:cubicBezTo>
                  <a:lnTo>
                    <a:pt x="384" y="6631"/>
                  </a:lnTo>
                  <a:cubicBezTo>
                    <a:pt x="394" y="6670"/>
                    <a:pt x="423" y="6690"/>
                    <a:pt x="463" y="6700"/>
                  </a:cubicBezTo>
                  <a:lnTo>
                    <a:pt x="472" y="6690"/>
                  </a:lnTo>
                  <a:lnTo>
                    <a:pt x="27813" y="2461"/>
                  </a:lnTo>
                  <a:cubicBezTo>
                    <a:pt x="27833" y="2451"/>
                    <a:pt x="27853" y="2441"/>
                    <a:pt x="27862" y="2422"/>
                  </a:cubicBezTo>
                  <a:cubicBezTo>
                    <a:pt x="27872" y="2412"/>
                    <a:pt x="27882" y="2382"/>
                    <a:pt x="27872" y="2363"/>
                  </a:cubicBezTo>
                  <a:lnTo>
                    <a:pt x="27331" y="61"/>
                  </a:lnTo>
                  <a:cubicBezTo>
                    <a:pt x="27323" y="27"/>
                    <a:pt x="27292" y="0"/>
                    <a:pt x="27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3523925" y="1815475"/>
              <a:ext cx="696825" cy="167475"/>
            </a:xfrm>
            <a:custGeom>
              <a:avLst/>
              <a:gdLst/>
              <a:ahLst/>
              <a:cxnLst/>
              <a:rect l="l" t="t" r="r" b="b"/>
              <a:pathLst>
                <a:path w="27873" h="6699" extrusionOk="0">
                  <a:moveTo>
                    <a:pt x="27203" y="168"/>
                  </a:moveTo>
                  <a:lnTo>
                    <a:pt x="27705" y="2332"/>
                  </a:lnTo>
                  <a:lnTo>
                    <a:pt x="521" y="6541"/>
                  </a:lnTo>
                  <a:lnTo>
                    <a:pt x="158" y="4377"/>
                  </a:lnTo>
                  <a:lnTo>
                    <a:pt x="27203" y="168"/>
                  </a:lnTo>
                  <a:close/>
                  <a:moveTo>
                    <a:pt x="27252" y="1"/>
                  </a:moveTo>
                  <a:lnTo>
                    <a:pt x="59" y="4240"/>
                  </a:lnTo>
                  <a:cubicBezTo>
                    <a:pt x="40" y="4240"/>
                    <a:pt x="30" y="4249"/>
                    <a:pt x="10" y="4269"/>
                  </a:cubicBezTo>
                  <a:cubicBezTo>
                    <a:pt x="0" y="4289"/>
                    <a:pt x="0" y="4308"/>
                    <a:pt x="0" y="4328"/>
                  </a:cubicBezTo>
                  <a:lnTo>
                    <a:pt x="384" y="6639"/>
                  </a:lnTo>
                  <a:cubicBezTo>
                    <a:pt x="394" y="6679"/>
                    <a:pt x="423" y="6698"/>
                    <a:pt x="462" y="6698"/>
                  </a:cubicBezTo>
                  <a:lnTo>
                    <a:pt x="482" y="6698"/>
                  </a:lnTo>
                  <a:lnTo>
                    <a:pt x="27813" y="2469"/>
                  </a:lnTo>
                  <a:cubicBezTo>
                    <a:pt x="27833" y="2460"/>
                    <a:pt x="27852" y="2450"/>
                    <a:pt x="27862" y="2430"/>
                  </a:cubicBezTo>
                  <a:cubicBezTo>
                    <a:pt x="27872" y="2410"/>
                    <a:pt x="27872" y="2391"/>
                    <a:pt x="27872" y="2371"/>
                  </a:cubicBezTo>
                  <a:lnTo>
                    <a:pt x="27331" y="60"/>
                  </a:lnTo>
                  <a:cubicBezTo>
                    <a:pt x="27321" y="21"/>
                    <a:pt x="27292" y="1"/>
                    <a:pt x="27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0"/>
          <p:cNvGrpSpPr/>
          <p:nvPr/>
        </p:nvGrpSpPr>
        <p:grpSpPr>
          <a:xfrm rot="726677">
            <a:off x="9608236" y="3299168"/>
            <a:ext cx="926750" cy="870532"/>
            <a:chOff x="220838" y="-10150"/>
            <a:chExt cx="1417700" cy="1331700"/>
          </a:xfrm>
        </p:grpSpPr>
        <p:sp>
          <p:nvSpPr>
            <p:cNvPr id="910" name="Google Shape;910;p30"/>
            <p:cNvSpPr/>
            <p:nvPr/>
          </p:nvSpPr>
          <p:spPr>
            <a:xfrm>
              <a:off x="220838" y="-10150"/>
              <a:ext cx="1241175" cy="540250"/>
            </a:xfrm>
            <a:custGeom>
              <a:avLst/>
              <a:gdLst/>
              <a:ahLst/>
              <a:cxnLst/>
              <a:rect l="l" t="t" r="r" b="b"/>
              <a:pathLst>
                <a:path w="49647" h="21610" extrusionOk="0">
                  <a:moveTo>
                    <a:pt x="46637" y="0"/>
                  </a:moveTo>
                  <a:cubicBezTo>
                    <a:pt x="46539" y="0"/>
                    <a:pt x="46440" y="21"/>
                    <a:pt x="46342" y="62"/>
                  </a:cubicBezTo>
                  <a:lnTo>
                    <a:pt x="44296" y="750"/>
                  </a:lnTo>
                  <a:cubicBezTo>
                    <a:pt x="44228" y="760"/>
                    <a:pt x="44159" y="780"/>
                    <a:pt x="44090" y="799"/>
                  </a:cubicBezTo>
                  <a:lnTo>
                    <a:pt x="40569" y="1989"/>
                  </a:lnTo>
                  <a:cubicBezTo>
                    <a:pt x="40490" y="2019"/>
                    <a:pt x="40422" y="2048"/>
                    <a:pt x="40353" y="2088"/>
                  </a:cubicBezTo>
                  <a:lnTo>
                    <a:pt x="36773" y="3307"/>
                  </a:lnTo>
                  <a:cubicBezTo>
                    <a:pt x="36694" y="3317"/>
                    <a:pt x="36615" y="3337"/>
                    <a:pt x="36537" y="3357"/>
                  </a:cubicBezTo>
                  <a:lnTo>
                    <a:pt x="33006" y="4556"/>
                  </a:lnTo>
                  <a:cubicBezTo>
                    <a:pt x="32927" y="4586"/>
                    <a:pt x="32859" y="4615"/>
                    <a:pt x="32790" y="4665"/>
                  </a:cubicBezTo>
                  <a:lnTo>
                    <a:pt x="28797" y="6012"/>
                  </a:lnTo>
                  <a:cubicBezTo>
                    <a:pt x="28708" y="6022"/>
                    <a:pt x="28620" y="6041"/>
                    <a:pt x="28541" y="6071"/>
                  </a:cubicBezTo>
                  <a:lnTo>
                    <a:pt x="25010" y="7261"/>
                  </a:lnTo>
                  <a:cubicBezTo>
                    <a:pt x="24932" y="7290"/>
                    <a:pt x="24853" y="7330"/>
                    <a:pt x="24774" y="7379"/>
                  </a:cubicBezTo>
                  <a:lnTo>
                    <a:pt x="20850" y="8707"/>
                  </a:lnTo>
                  <a:cubicBezTo>
                    <a:pt x="20762" y="8716"/>
                    <a:pt x="20673" y="8736"/>
                    <a:pt x="20585" y="8766"/>
                  </a:cubicBezTo>
                  <a:lnTo>
                    <a:pt x="17054" y="9965"/>
                  </a:lnTo>
                  <a:cubicBezTo>
                    <a:pt x="16966" y="9995"/>
                    <a:pt x="16887" y="10034"/>
                    <a:pt x="16808" y="10083"/>
                  </a:cubicBezTo>
                  <a:lnTo>
                    <a:pt x="12914" y="11411"/>
                  </a:lnTo>
                  <a:cubicBezTo>
                    <a:pt x="12815" y="11411"/>
                    <a:pt x="12727" y="11431"/>
                    <a:pt x="12628" y="11460"/>
                  </a:cubicBezTo>
                  <a:lnTo>
                    <a:pt x="9098" y="12660"/>
                  </a:lnTo>
                  <a:cubicBezTo>
                    <a:pt x="9009" y="12690"/>
                    <a:pt x="8921" y="12739"/>
                    <a:pt x="8832" y="12788"/>
                  </a:cubicBezTo>
                  <a:lnTo>
                    <a:pt x="905" y="15483"/>
                  </a:lnTo>
                  <a:cubicBezTo>
                    <a:pt x="305" y="15689"/>
                    <a:pt x="1" y="16348"/>
                    <a:pt x="227" y="16938"/>
                  </a:cubicBezTo>
                  <a:lnTo>
                    <a:pt x="1781" y="20912"/>
                  </a:lnTo>
                  <a:cubicBezTo>
                    <a:pt x="1948" y="21334"/>
                    <a:pt x="2351" y="21610"/>
                    <a:pt x="2813" y="21610"/>
                  </a:cubicBezTo>
                  <a:cubicBezTo>
                    <a:pt x="2931" y="21610"/>
                    <a:pt x="3049" y="21590"/>
                    <a:pt x="3167" y="21551"/>
                  </a:cubicBezTo>
                  <a:lnTo>
                    <a:pt x="5744" y="20675"/>
                  </a:lnTo>
                  <a:cubicBezTo>
                    <a:pt x="5783" y="20685"/>
                    <a:pt x="5823" y="20685"/>
                    <a:pt x="5872" y="20685"/>
                  </a:cubicBezTo>
                  <a:cubicBezTo>
                    <a:pt x="5980" y="20685"/>
                    <a:pt x="6098" y="20666"/>
                    <a:pt x="6206" y="20636"/>
                  </a:cubicBezTo>
                  <a:lnTo>
                    <a:pt x="9786" y="19485"/>
                  </a:lnTo>
                  <a:cubicBezTo>
                    <a:pt x="9983" y="19417"/>
                    <a:pt x="10150" y="19299"/>
                    <a:pt x="10288" y="19141"/>
                  </a:cubicBezTo>
                  <a:lnTo>
                    <a:pt x="13169" y="18168"/>
                  </a:lnTo>
                  <a:cubicBezTo>
                    <a:pt x="13228" y="18158"/>
                    <a:pt x="13287" y="18148"/>
                    <a:pt x="13336" y="18128"/>
                  </a:cubicBezTo>
                  <a:lnTo>
                    <a:pt x="16916" y="16978"/>
                  </a:lnTo>
                  <a:cubicBezTo>
                    <a:pt x="17044" y="16938"/>
                    <a:pt x="17162" y="16869"/>
                    <a:pt x="17270" y="16791"/>
                  </a:cubicBezTo>
                  <a:lnTo>
                    <a:pt x="20988" y="15532"/>
                  </a:lnTo>
                  <a:cubicBezTo>
                    <a:pt x="21106" y="15532"/>
                    <a:pt x="21224" y="15512"/>
                    <a:pt x="21342" y="15473"/>
                  </a:cubicBezTo>
                  <a:lnTo>
                    <a:pt x="22473" y="15089"/>
                  </a:lnTo>
                  <a:cubicBezTo>
                    <a:pt x="23260" y="14824"/>
                    <a:pt x="24066" y="14548"/>
                    <a:pt x="24883" y="14273"/>
                  </a:cubicBezTo>
                  <a:cubicBezTo>
                    <a:pt x="24991" y="14234"/>
                    <a:pt x="25099" y="14175"/>
                    <a:pt x="25197" y="14106"/>
                  </a:cubicBezTo>
                  <a:lnTo>
                    <a:pt x="28964" y="12827"/>
                  </a:lnTo>
                  <a:cubicBezTo>
                    <a:pt x="29082" y="12827"/>
                    <a:pt x="29200" y="12808"/>
                    <a:pt x="29308" y="12778"/>
                  </a:cubicBezTo>
                  <a:cubicBezTo>
                    <a:pt x="30488" y="12375"/>
                    <a:pt x="31659" y="11982"/>
                    <a:pt x="32839" y="11578"/>
                  </a:cubicBezTo>
                  <a:cubicBezTo>
                    <a:pt x="32937" y="11539"/>
                    <a:pt x="33036" y="11490"/>
                    <a:pt x="33124" y="11431"/>
                  </a:cubicBezTo>
                  <a:lnTo>
                    <a:pt x="36999" y="10123"/>
                  </a:lnTo>
                  <a:cubicBezTo>
                    <a:pt x="37097" y="10113"/>
                    <a:pt x="37206" y="10093"/>
                    <a:pt x="37304" y="10064"/>
                  </a:cubicBezTo>
                  <a:lnTo>
                    <a:pt x="38759" y="9572"/>
                  </a:lnTo>
                  <a:cubicBezTo>
                    <a:pt x="39458" y="9336"/>
                    <a:pt x="40156" y="9100"/>
                    <a:pt x="40835" y="8864"/>
                  </a:cubicBezTo>
                  <a:cubicBezTo>
                    <a:pt x="40923" y="8834"/>
                    <a:pt x="41012" y="8795"/>
                    <a:pt x="41090" y="8746"/>
                  </a:cubicBezTo>
                  <a:lnTo>
                    <a:pt x="44591" y="7566"/>
                  </a:lnTo>
                  <a:cubicBezTo>
                    <a:pt x="44680" y="7556"/>
                    <a:pt x="44769" y="7536"/>
                    <a:pt x="44857" y="7507"/>
                  </a:cubicBezTo>
                  <a:cubicBezTo>
                    <a:pt x="45722" y="7212"/>
                    <a:pt x="46529" y="6936"/>
                    <a:pt x="47276" y="6681"/>
                  </a:cubicBezTo>
                  <a:lnTo>
                    <a:pt x="48388" y="6307"/>
                  </a:lnTo>
                  <a:cubicBezTo>
                    <a:pt x="48457" y="6277"/>
                    <a:pt x="48525" y="6248"/>
                    <a:pt x="48594" y="6209"/>
                  </a:cubicBezTo>
                  <a:lnTo>
                    <a:pt x="48732" y="6159"/>
                  </a:lnTo>
                  <a:cubicBezTo>
                    <a:pt x="49342" y="5953"/>
                    <a:pt x="49647" y="5274"/>
                    <a:pt x="49401" y="4684"/>
                  </a:cubicBezTo>
                  <a:lnTo>
                    <a:pt x="47719" y="681"/>
                  </a:lnTo>
                  <a:cubicBezTo>
                    <a:pt x="47545" y="276"/>
                    <a:pt x="47162" y="3"/>
                    <a:pt x="46720" y="3"/>
                  </a:cubicBezTo>
                  <a:cubicBezTo>
                    <a:pt x="46712" y="3"/>
                    <a:pt x="46704" y="3"/>
                    <a:pt x="46696" y="3"/>
                  </a:cubicBezTo>
                  <a:cubicBezTo>
                    <a:pt x="46676" y="1"/>
                    <a:pt x="46657" y="0"/>
                    <a:pt x="4663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59938" y="212725"/>
              <a:ext cx="1378600" cy="1108825"/>
            </a:xfrm>
            <a:custGeom>
              <a:avLst/>
              <a:gdLst/>
              <a:ahLst/>
              <a:cxnLst/>
              <a:rect l="l" t="t" r="r" b="b"/>
              <a:pathLst>
                <a:path w="55144" h="44353" extrusionOk="0">
                  <a:moveTo>
                    <a:pt x="47660" y="0"/>
                  </a:moveTo>
                  <a:cubicBezTo>
                    <a:pt x="47578" y="0"/>
                    <a:pt x="47496" y="9"/>
                    <a:pt x="47414" y="28"/>
                  </a:cubicBezTo>
                  <a:lnTo>
                    <a:pt x="46735" y="185"/>
                  </a:lnTo>
                  <a:lnTo>
                    <a:pt x="46676" y="195"/>
                  </a:lnTo>
                  <a:lnTo>
                    <a:pt x="43037" y="1021"/>
                  </a:lnTo>
                  <a:lnTo>
                    <a:pt x="42949" y="1041"/>
                  </a:lnTo>
                  <a:lnTo>
                    <a:pt x="42909" y="1050"/>
                  </a:lnTo>
                  <a:lnTo>
                    <a:pt x="39713" y="1768"/>
                  </a:lnTo>
                  <a:cubicBezTo>
                    <a:pt x="39654" y="1759"/>
                    <a:pt x="39595" y="1759"/>
                    <a:pt x="39536" y="1759"/>
                  </a:cubicBezTo>
                  <a:cubicBezTo>
                    <a:pt x="39448" y="1759"/>
                    <a:pt x="39369" y="1768"/>
                    <a:pt x="39290" y="1788"/>
                  </a:cubicBezTo>
                  <a:lnTo>
                    <a:pt x="35651" y="2604"/>
                  </a:lnTo>
                  <a:cubicBezTo>
                    <a:pt x="35504" y="2634"/>
                    <a:pt x="35376" y="2703"/>
                    <a:pt x="35248" y="2781"/>
                  </a:cubicBezTo>
                  <a:lnTo>
                    <a:pt x="31521" y="3627"/>
                  </a:lnTo>
                  <a:cubicBezTo>
                    <a:pt x="31462" y="3617"/>
                    <a:pt x="31403" y="3607"/>
                    <a:pt x="31334" y="3607"/>
                  </a:cubicBezTo>
                  <a:cubicBezTo>
                    <a:pt x="31255" y="3607"/>
                    <a:pt x="31167" y="3617"/>
                    <a:pt x="31088" y="3637"/>
                  </a:cubicBezTo>
                  <a:lnTo>
                    <a:pt x="27449" y="4463"/>
                  </a:lnTo>
                  <a:cubicBezTo>
                    <a:pt x="27311" y="4493"/>
                    <a:pt x="27174" y="4552"/>
                    <a:pt x="27056" y="4640"/>
                  </a:cubicBezTo>
                  <a:lnTo>
                    <a:pt x="23328" y="5486"/>
                  </a:lnTo>
                  <a:cubicBezTo>
                    <a:pt x="23269" y="5466"/>
                    <a:pt x="23201" y="5466"/>
                    <a:pt x="23132" y="5466"/>
                  </a:cubicBezTo>
                  <a:cubicBezTo>
                    <a:pt x="23053" y="5466"/>
                    <a:pt x="22974" y="5476"/>
                    <a:pt x="22886" y="5496"/>
                  </a:cubicBezTo>
                  <a:lnTo>
                    <a:pt x="19257" y="6312"/>
                  </a:lnTo>
                  <a:cubicBezTo>
                    <a:pt x="19109" y="6342"/>
                    <a:pt x="18972" y="6410"/>
                    <a:pt x="18854" y="6499"/>
                  </a:cubicBezTo>
                  <a:lnTo>
                    <a:pt x="15097" y="7345"/>
                  </a:lnTo>
                  <a:cubicBezTo>
                    <a:pt x="15028" y="7335"/>
                    <a:pt x="14969" y="7325"/>
                    <a:pt x="14900" y="7325"/>
                  </a:cubicBezTo>
                  <a:cubicBezTo>
                    <a:pt x="14821" y="7325"/>
                    <a:pt x="14733" y="7335"/>
                    <a:pt x="14654" y="7355"/>
                  </a:cubicBezTo>
                  <a:lnTo>
                    <a:pt x="11015" y="8181"/>
                  </a:lnTo>
                  <a:cubicBezTo>
                    <a:pt x="10868" y="8210"/>
                    <a:pt x="10730" y="8269"/>
                    <a:pt x="10612" y="8358"/>
                  </a:cubicBezTo>
                  <a:lnTo>
                    <a:pt x="7317" y="9105"/>
                  </a:lnTo>
                  <a:cubicBezTo>
                    <a:pt x="7249" y="9091"/>
                    <a:pt x="7178" y="9084"/>
                    <a:pt x="7109" y="9084"/>
                  </a:cubicBezTo>
                  <a:cubicBezTo>
                    <a:pt x="7028" y="9084"/>
                    <a:pt x="6949" y="9094"/>
                    <a:pt x="6875" y="9115"/>
                  </a:cubicBezTo>
                  <a:lnTo>
                    <a:pt x="3236" y="9941"/>
                  </a:lnTo>
                  <a:cubicBezTo>
                    <a:pt x="3088" y="9971"/>
                    <a:pt x="2951" y="10030"/>
                    <a:pt x="2833" y="10118"/>
                  </a:cubicBezTo>
                  <a:lnTo>
                    <a:pt x="964" y="10541"/>
                  </a:lnTo>
                  <a:cubicBezTo>
                    <a:pt x="374" y="10679"/>
                    <a:pt x="0" y="11259"/>
                    <a:pt x="128" y="11859"/>
                  </a:cubicBezTo>
                  <a:lnTo>
                    <a:pt x="1013" y="15999"/>
                  </a:lnTo>
                  <a:cubicBezTo>
                    <a:pt x="1023" y="16019"/>
                    <a:pt x="1023" y="16029"/>
                    <a:pt x="1023" y="16048"/>
                  </a:cubicBezTo>
                  <a:lnTo>
                    <a:pt x="1023" y="16058"/>
                  </a:lnTo>
                  <a:lnTo>
                    <a:pt x="1033" y="16107"/>
                  </a:lnTo>
                  <a:lnTo>
                    <a:pt x="6855" y="43478"/>
                  </a:lnTo>
                  <a:cubicBezTo>
                    <a:pt x="6963" y="43989"/>
                    <a:pt x="7416" y="44353"/>
                    <a:pt x="7937" y="44353"/>
                  </a:cubicBezTo>
                  <a:cubicBezTo>
                    <a:pt x="8016" y="44353"/>
                    <a:pt x="8094" y="44343"/>
                    <a:pt x="8173" y="44323"/>
                  </a:cubicBezTo>
                  <a:lnTo>
                    <a:pt x="54170" y="34489"/>
                  </a:lnTo>
                  <a:cubicBezTo>
                    <a:pt x="54760" y="34371"/>
                    <a:pt x="55144" y="33790"/>
                    <a:pt x="55026" y="33200"/>
                  </a:cubicBezTo>
                  <a:lnTo>
                    <a:pt x="48751" y="893"/>
                  </a:lnTo>
                  <a:cubicBezTo>
                    <a:pt x="48649" y="366"/>
                    <a:pt x="48179" y="0"/>
                    <a:pt x="47660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48725" y="11400"/>
              <a:ext cx="1178225" cy="485125"/>
            </a:xfrm>
            <a:custGeom>
              <a:avLst/>
              <a:gdLst/>
              <a:ahLst/>
              <a:cxnLst/>
              <a:rect l="l" t="t" r="r" b="b"/>
              <a:pathLst>
                <a:path w="47129" h="19405" extrusionOk="0">
                  <a:moveTo>
                    <a:pt x="45447" y="1"/>
                  </a:moveTo>
                  <a:lnTo>
                    <a:pt x="1" y="15431"/>
                  </a:lnTo>
                  <a:lnTo>
                    <a:pt x="1555" y="19405"/>
                  </a:lnTo>
                  <a:lnTo>
                    <a:pt x="47129" y="4013"/>
                  </a:lnTo>
                  <a:lnTo>
                    <a:pt x="454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453775" y="296600"/>
              <a:ext cx="177800" cy="114375"/>
            </a:xfrm>
            <a:custGeom>
              <a:avLst/>
              <a:gdLst/>
              <a:ahLst/>
              <a:cxnLst/>
              <a:rect l="l" t="t" r="r" b="b"/>
              <a:pathLst>
                <a:path w="7112" h="4575" extrusionOk="0">
                  <a:moveTo>
                    <a:pt x="3532" y="1"/>
                  </a:moveTo>
                  <a:lnTo>
                    <a:pt x="1" y="1201"/>
                  </a:lnTo>
                  <a:lnTo>
                    <a:pt x="3532" y="4574"/>
                  </a:lnTo>
                  <a:lnTo>
                    <a:pt x="7111" y="3423"/>
                  </a:lnTo>
                  <a:lnTo>
                    <a:pt x="35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75525" y="359300"/>
              <a:ext cx="177800" cy="114350"/>
            </a:xfrm>
            <a:custGeom>
              <a:avLst/>
              <a:gdLst/>
              <a:ahLst/>
              <a:cxnLst/>
              <a:rect l="l" t="t" r="r" b="b"/>
              <a:pathLst>
                <a:path w="7112" h="4574" extrusionOk="0">
                  <a:moveTo>
                    <a:pt x="3531" y="1"/>
                  </a:moveTo>
                  <a:lnTo>
                    <a:pt x="1" y="1201"/>
                  </a:lnTo>
                  <a:lnTo>
                    <a:pt x="3531" y="4574"/>
                  </a:lnTo>
                  <a:lnTo>
                    <a:pt x="7111" y="3413"/>
                  </a:ln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652700" y="229250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70" y="4613"/>
                  </a:lnTo>
                  <a:lnTo>
                    <a:pt x="7111" y="3413"/>
                  </a:ln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851600" y="161875"/>
              <a:ext cx="177800" cy="115350"/>
            </a:xfrm>
            <a:custGeom>
              <a:avLst/>
              <a:gdLst/>
              <a:ahLst/>
              <a:cxnLst/>
              <a:rect l="l" t="t" r="r" b="b"/>
              <a:pathLst>
                <a:path w="7112" h="4614" extrusionOk="0">
                  <a:moveTo>
                    <a:pt x="3531" y="1"/>
                  </a:moveTo>
                  <a:lnTo>
                    <a:pt x="1" y="1191"/>
                  </a:lnTo>
                  <a:lnTo>
                    <a:pt x="3580" y="4613"/>
                  </a:lnTo>
                  <a:cubicBezTo>
                    <a:pt x="4761" y="4210"/>
                    <a:pt x="5931" y="3816"/>
                    <a:pt x="7111" y="3413"/>
                  </a:cubicBezTo>
                  <a:lnTo>
                    <a:pt x="35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051500" y="94025"/>
              <a:ext cx="177775" cy="115325"/>
            </a:xfrm>
            <a:custGeom>
              <a:avLst/>
              <a:gdLst/>
              <a:ahLst/>
              <a:cxnLst/>
              <a:rect l="l" t="t" r="r" b="b"/>
              <a:pathLst>
                <a:path w="7111" h="4613" extrusionOk="0">
                  <a:moveTo>
                    <a:pt x="3531" y="0"/>
                  </a:moveTo>
                  <a:lnTo>
                    <a:pt x="0" y="1200"/>
                  </a:lnTo>
                  <a:lnTo>
                    <a:pt x="3580" y="4613"/>
                  </a:lnTo>
                  <a:cubicBezTo>
                    <a:pt x="4790" y="4200"/>
                    <a:pt x="5970" y="3806"/>
                    <a:pt x="7111" y="3423"/>
                  </a:cubicBezTo>
                  <a:lnTo>
                    <a:pt x="35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286600" y="234650"/>
              <a:ext cx="1318125" cy="1053325"/>
            </a:xfrm>
            <a:custGeom>
              <a:avLst/>
              <a:gdLst/>
              <a:ahLst/>
              <a:cxnLst/>
              <a:rect l="l" t="t" r="r" b="b"/>
              <a:pathLst>
                <a:path w="52725" h="42133" extrusionOk="0">
                  <a:moveTo>
                    <a:pt x="46450" y="1"/>
                  </a:moveTo>
                  <a:lnTo>
                    <a:pt x="45703" y="168"/>
                  </a:lnTo>
                  <a:lnTo>
                    <a:pt x="43627" y="2292"/>
                  </a:lnTo>
                  <a:lnTo>
                    <a:pt x="41946" y="1014"/>
                  </a:lnTo>
                  <a:lnTo>
                    <a:pt x="0" y="10514"/>
                  </a:lnTo>
                  <a:lnTo>
                    <a:pt x="6737" y="42133"/>
                  </a:lnTo>
                  <a:lnTo>
                    <a:pt x="52725" y="32298"/>
                  </a:lnTo>
                  <a:lnTo>
                    <a:pt x="464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413450" y="645750"/>
              <a:ext cx="67650" cy="67150"/>
            </a:xfrm>
            <a:custGeom>
              <a:avLst/>
              <a:gdLst/>
              <a:ahLst/>
              <a:cxnLst/>
              <a:rect l="l" t="t" r="r" b="b"/>
              <a:pathLst>
                <a:path w="2706" h="2686" extrusionOk="0">
                  <a:moveTo>
                    <a:pt x="1313" y="234"/>
                  </a:moveTo>
                  <a:cubicBezTo>
                    <a:pt x="1819" y="234"/>
                    <a:pt x="2194" y="542"/>
                    <a:pt x="2302" y="1033"/>
                  </a:cubicBezTo>
                  <a:cubicBezTo>
                    <a:pt x="2420" y="1613"/>
                    <a:pt x="2096" y="2115"/>
                    <a:pt x="1447" y="2252"/>
                  </a:cubicBezTo>
                  <a:lnTo>
                    <a:pt x="729" y="2410"/>
                  </a:lnTo>
                  <a:lnTo>
                    <a:pt x="306" y="423"/>
                  </a:lnTo>
                  <a:lnTo>
                    <a:pt x="1024" y="266"/>
                  </a:lnTo>
                  <a:cubicBezTo>
                    <a:pt x="1124" y="245"/>
                    <a:pt x="1221" y="234"/>
                    <a:pt x="1313" y="234"/>
                  </a:cubicBezTo>
                  <a:close/>
                  <a:moveTo>
                    <a:pt x="1341" y="1"/>
                  </a:moveTo>
                  <a:cubicBezTo>
                    <a:pt x="1227" y="1"/>
                    <a:pt x="1108" y="13"/>
                    <a:pt x="984" y="40"/>
                  </a:cubicBezTo>
                  <a:lnTo>
                    <a:pt x="1" y="246"/>
                  </a:lnTo>
                  <a:lnTo>
                    <a:pt x="522" y="2685"/>
                  </a:lnTo>
                  <a:lnTo>
                    <a:pt x="1506" y="2469"/>
                  </a:lnTo>
                  <a:cubicBezTo>
                    <a:pt x="2292" y="2302"/>
                    <a:pt x="2706" y="1692"/>
                    <a:pt x="2548" y="974"/>
                  </a:cubicBezTo>
                  <a:cubicBezTo>
                    <a:pt x="2424" y="368"/>
                    <a:pt x="1957" y="1"/>
                    <a:pt x="134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489425" y="634425"/>
              <a:ext cx="19450" cy="62250"/>
            </a:xfrm>
            <a:custGeom>
              <a:avLst/>
              <a:gdLst/>
              <a:ahLst/>
              <a:cxnLst/>
              <a:rect l="l" t="t" r="r" b="b"/>
              <a:pathLst>
                <a:path w="778" h="2490" extrusionOk="0">
                  <a:moveTo>
                    <a:pt x="257" y="1"/>
                  </a:moveTo>
                  <a:lnTo>
                    <a:pt x="1" y="50"/>
                  </a:lnTo>
                  <a:lnTo>
                    <a:pt x="522" y="2489"/>
                  </a:lnTo>
                  <a:lnTo>
                    <a:pt x="778" y="2430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520175" y="623400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2" y="227"/>
                  </a:moveTo>
                  <a:cubicBezTo>
                    <a:pt x="1543" y="227"/>
                    <a:pt x="1756" y="396"/>
                    <a:pt x="1820" y="707"/>
                  </a:cubicBezTo>
                  <a:lnTo>
                    <a:pt x="1820" y="717"/>
                  </a:lnTo>
                  <a:cubicBezTo>
                    <a:pt x="1908" y="1101"/>
                    <a:pt x="170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3" y="227"/>
                    <a:pt x="1202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26"/>
                  </a:lnTo>
                  <a:lnTo>
                    <a:pt x="522" y="2665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6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1"/>
                  </a:lnTo>
                  <a:lnTo>
                    <a:pt x="2459" y="2252"/>
                  </a:lnTo>
                  <a:lnTo>
                    <a:pt x="1692" y="1543"/>
                  </a:lnTo>
                  <a:cubicBezTo>
                    <a:pt x="2007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587300" y="605925"/>
              <a:ext cx="56075" cy="69850"/>
            </a:xfrm>
            <a:custGeom>
              <a:avLst/>
              <a:gdLst/>
              <a:ahLst/>
              <a:cxnLst/>
              <a:rect l="l" t="t" r="r" b="b"/>
              <a:pathLst>
                <a:path w="2243" h="2794" extrusionOk="0">
                  <a:moveTo>
                    <a:pt x="1672" y="0"/>
                  </a:moveTo>
                  <a:lnTo>
                    <a:pt x="0" y="354"/>
                  </a:lnTo>
                  <a:lnTo>
                    <a:pt x="521" y="2793"/>
                  </a:lnTo>
                  <a:lnTo>
                    <a:pt x="2242" y="2419"/>
                  </a:lnTo>
                  <a:lnTo>
                    <a:pt x="2193" y="2203"/>
                  </a:lnTo>
                  <a:lnTo>
                    <a:pt x="738" y="2508"/>
                  </a:lnTo>
                  <a:lnTo>
                    <a:pt x="541" y="1603"/>
                  </a:lnTo>
                  <a:lnTo>
                    <a:pt x="1800" y="1338"/>
                  </a:lnTo>
                  <a:lnTo>
                    <a:pt x="1751" y="1121"/>
                  </a:lnTo>
                  <a:lnTo>
                    <a:pt x="492" y="1387"/>
                  </a:lnTo>
                  <a:lnTo>
                    <a:pt x="305" y="521"/>
                  </a:lnTo>
                  <a:lnTo>
                    <a:pt x="1711" y="216"/>
                  </a:lnTo>
                  <a:lnTo>
                    <a:pt x="1672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646800" y="594325"/>
              <a:ext cx="62725" cy="63825"/>
            </a:xfrm>
            <a:custGeom>
              <a:avLst/>
              <a:gdLst/>
              <a:ahLst/>
              <a:cxnLst/>
              <a:rect l="l" t="t" r="r" b="b"/>
              <a:pathLst>
                <a:path w="2509" h="2553" extrusionOk="0">
                  <a:moveTo>
                    <a:pt x="1469" y="1"/>
                  </a:moveTo>
                  <a:cubicBezTo>
                    <a:pt x="1366" y="1"/>
                    <a:pt x="1263" y="14"/>
                    <a:pt x="1161" y="41"/>
                  </a:cubicBezTo>
                  <a:cubicBezTo>
                    <a:pt x="423" y="199"/>
                    <a:pt x="0" y="838"/>
                    <a:pt x="148" y="1546"/>
                  </a:cubicBezTo>
                  <a:cubicBezTo>
                    <a:pt x="283" y="2161"/>
                    <a:pt x="779" y="2553"/>
                    <a:pt x="1383" y="2553"/>
                  </a:cubicBezTo>
                  <a:cubicBezTo>
                    <a:pt x="1483" y="2553"/>
                    <a:pt x="1587" y="2542"/>
                    <a:pt x="1692" y="2520"/>
                  </a:cubicBezTo>
                  <a:cubicBezTo>
                    <a:pt x="2026" y="2461"/>
                    <a:pt x="2331" y="2254"/>
                    <a:pt x="2508" y="1969"/>
                  </a:cubicBezTo>
                  <a:lnTo>
                    <a:pt x="2311" y="1841"/>
                  </a:lnTo>
                  <a:cubicBezTo>
                    <a:pt x="2164" y="2067"/>
                    <a:pt x="1928" y="2234"/>
                    <a:pt x="1652" y="2284"/>
                  </a:cubicBezTo>
                  <a:cubicBezTo>
                    <a:pt x="1581" y="2299"/>
                    <a:pt x="1510" y="2306"/>
                    <a:pt x="1439" y="2306"/>
                  </a:cubicBezTo>
                  <a:cubicBezTo>
                    <a:pt x="966" y="2306"/>
                    <a:pt x="536" y="1975"/>
                    <a:pt x="433" y="1487"/>
                  </a:cubicBezTo>
                  <a:cubicBezTo>
                    <a:pt x="315" y="936"/>
                    <a:pt x="669" y="385"/>
                    <a:pt x="1220" y="267"/>
                  </a:cubicBezTo>
                  <a:cubicBezTo>
                    <a:pt x="1301" y="247"/>
                    <a:pt x="1382" y="237"/>
                    <a:pt x="1463" y="237"/>
                  </a:cubicBezTo>
                  <a:cubicBezTo>
                    <a:pt x="1654" y="237"/>
                    <a:pt x="1840" y="294"/>
                    <a:pt x="2006" y="405"/>
                  </a:cubicBezTo>
                  <a:lnTo>
                    <a:pt x="2124" y="199"/>
                  </a:lnTo>
                  <a:cubicBezTo>
                    <a:pt x="1927" y="69"/>
                    <a:pt x="1700" y="1"/>
                    <a:pt x="146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705800" y="578875"/>
              <a:ext cx="50425" cy="66900"/>
            </a:xfrm>
            <a:custGeom>
              <a:avLst/>
              <a:gdLst/>
              <a:ahLst/>
              <a:cxnLst/>
              <a:rect l="l" t="t" r="r" b="b"/>
              <a:pathLst>
                <a:path w="2017" h="2676" extrusionOk="0">
                  <a:moveTo>
                    <a:pt x="1967" y="0"/>
                  </a:moveTo>
                  <a:lnTo>
                    <a:pt x="1" y="423"/>
                  </a:lnTo>
                  <a:lnTo>
                    <a:pt x="50" y="640"/>
                  </a:lnTo>
                  <a:lnTo>
                    <a:pt x="905" y="462"/>
                  </a:lnTo>
                  <a:lnTo>
                    <a:pt x="1368" y="2675"/>
                  </a:lnTo>
                  <a:lnTo>
                    <a:pt x="1623" y="2616"/>
                  </a:lnTo>
                  <a:lnTo>
                    <a:pt x="1151" y="403"/>
                  </a:lnTo>
                  <a:lnTo>
                    <a:pt x="2017" y="217"/>
                  </a:lnTo>
                  <a:lnTo>
                    <a:pt x="196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766050" y="568850"/>
              <a:ext cx="71550" cy="63575"/>
            </a:xfrm>
            <a:custGeom>
              <a:avLst/>
              <a:gdLst/>
              <a:ahLst/>
              <a:cxnLst/>
              <a:rect l="l" t="t" r="r" b="b"/>
              <a:pathLst>
                <a:path w="2862" h="2543" extrusionOk="0">
                  <a:moveTo>
                    <a:pt x="1420" y="215"/>
                  </a:moveTo>
                  <a:cubicBezTo>
                    <a:pt x="1882" y="215"/>
                    <a:pt x="2339" y="515"/>
                    <a:pt x="2449" y="1050"/>
                  </a:cubicBezTo>
                  <a:lnTo>
                    <a:pt x="2459" y="1050"/>
                  </a:lnTo>
                  <a:cubicBezTo>
                    <a:pt x="2596" y="1621"/>
                    <a:pt x="2223" y="2181"/>
                    <a:pt x="1652" y="2280"/>
                  </a:cubicBezTo>
                  <a:cubicBezTo>
                    <a:pt x="1573" y="2297"/>
                    <a:pt x="1496" y="2305"/>
                    <a:pt x="1421" y="2305"/>
                  </a:cubicBezTo>
                  <a:cubicBezTo>
                    <a:pt x="626" y="2305"/>
                    <a:pt x="84" y="1405"/>
                    <a:pt x="551" y="686"/>
                  </a:cubicBezTo>
                  <a:cubicBezTo>
                    <a:pt x="763" y="365"/>
                    <a:pt x="1093" y="215"/>
                    <a:pt x="1420" y="215"/>
                  </a:cubicBezTo>
                  <a:close/>
                  <a:moveTo>
                    <a:pt x="1494" y="0"/>
                  </a:moveTo>
                  <a:cubicBezTo>
                    <a:pt x="1389" y="0"/>
                    <a:pt x="1281" y="12"/>
                    <a:pt x="1170" y="37"/>
                  </a:cubicBezTo>
                  <a:cubicBezTo>
                    <a:pt x="433" y="195"/>
                    <a:pt x="0" y="834"/>
                    <a:pt x="157" y="1542"/>
                  </a:cubicBezTo>
                  <a:cubicBezTo>
                    <a:pt x="283" y="2153"/>
                    <a:pt x="778" y="2543"/>
                    <a:pt x="1378" y="2543"/>
                  </a:cubicBezTo>
                  <a:cubicBezTo>
                    <a:pt x="1483" y="2543"/>
                    <a:pt x="1591" y="2531"/>
                    <a:pt x="1701" y="2506"/>
                  </a:cubicBezTo>
                  <a:cubicBezTo>
                    <a:pt x="2429" y="2349"/>
                    <a:pt x="2862" y="1709"/>
                    <a:pt x="2705" y="1001"/>
                  </a:cubicBezTo>
                  <a:cubicBezTo>
                    <a:pt x="2579" y="390"/>
                    <a:pt x="2091" y="0"/>
                    <a:pt x="1494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846200" y="553575"/>
              <a:ext cx="61475" cy="66625"/>
            </a:xfrm>
            <a:custGeom>
              <a:avLst/>
              <a:gdLst/>
              <a:ahLst/>
              <a:cxnLst/>
              <a:rect l="l" t="t" r="r" b="b"/>
              <a:pathLst>
                <a:path w="2459" h="2665" extrusionOk="0">
                  <a:moveTo>
                    <a:pt x="1201" y="227"/>
                  </a:moveTo>
                  <a:cubicBezTo>
                    <a:pt x="1543" y="227"/>
                    <a:pt x="1756" y="398"/>
                    <a:pt x="1820" y="717"/>
                  </a:cubicBezTo>
                  <a:cubicBezTo>
                    <a:pt x="1908" y="1101"/>
                    <a:pt x="1692" y="1376"/>
                    <a:pt x="1210" y="1484"/>
                  </a:cubicBezTo>
                  <a:lnTo>
                    <a:pt x="561" y="1622"/>
                  </a:lnTo>
                  <a:lnTo>
                    <a:pt x="305" y="403"/>
                  </a:lnTo>
                  <a:lnTo>
                    <a:pt x="944" y="255"/>
                  </a:lnTo>
                  <a:cubicBezTo>
                    <a:pt x="1037" y="237"/>
                    <a:pt x="1122" y="227"/>
                    <a:pt x="1201" y="227"/>
                  </a:cubicBezTo>
                  <a:close/>
                  <a:moveTo>
                    <a:pt x="1235" y="0"/>
                  </a:moveTo>
                  <a:cubicBezTo>
                    <a:pt x="1132" y="0"/>
                    <a:pt x="1022" y="13"/>
                    <a:pt x="905" y="39"/>
                  </a:cubicBezTo>
                  <a:lnTo>
                    <a:pt x="0" y="235"/>
                  </a:lnTo>
                  <a:lnTo>
                    <a:pt x="521" y="2664"/>
                  </a:lnTo>
                  <a:lnTo>
                    <a:pt x="777" y="2615"/>
                  </a:lnTo>
                  <a:lnTo>
                    <a:pt x="610" y="1838"/>
                  </a:lnTo>
                  <a:lnTo>
                    <a:pt x="1259" y="1701"/>
                  </a:lnTo>
                  <a:cubicBezTo>
                    <a:pt x="1328" y="1681"/>
                    <a:pt x="1397" y="1671"/>
                    <a:pt x="1456" y="1652"/>
                  </a:cubicBezTo>
                  <a:lnTo>
                    <a:pt x="2184" y="2310"/>
                  </a:lnTo>
                  <a:lnTo>
                    <a:pt x="2459" y="2251"/>
                  </a:lnTo>
                  <a:lnTo>
                    <a:pt x="1692" y="1543"/>
                  </a:lnTo>
                  <a:cubicBezTo>
                    <a:pt x="2006" y="1376"/>
                    <a:pt x="2174" y="1012"/>
                    <a:pt x="2085" y="658"/>
                  </a:cubicBezTo>
                  <a:cubicBezTo>
                    <a:pt x="1989" y="235"/>
                    <a:pt x="1680" y="0"/>
                    <a:pt x="123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525575" y="1019700"/>
              <a:ext cx="71075" cy="69375"/>
            </a:xfrm>
            <a:custGeom>
              <a:avLst/>
              <a:gdLst/>
              <a:ahLst/>
              <a:cxnLst/>
              <a:rect l="l" t="t" r="r" b="b"/>
              <a:pathLst>
                <a:path w="2843" h="2775" extrusionOk="0">
                  <a:moveTo>
                    <a:pt x="2351" y="1"/>
                  </a:moveTo>
                  <a:lnTo>
                    <a:pt x="2164" y="50"/>
                  </a:lnTo>
                  <a:lnTo>
                    <a:pt x="1545" y="1938"/>
                  </a:lnTo>
                  <a:lnTo>
                    <a:pt x="197" y="463"/>
                  </a:lnTo>
                  <a:lnTo>
                    <a:pt x="1" y="503"/>
                  </a:lnTo>
                  <a:lnTo>
                    <a:pt x="492" y="2774"/>
                  </a:lnTo>
                  <a:lnTo>
                    <a:pt x="719" y="2725"/>
                  </a:lnTo>
                  <a:lnTo>
                    <a:pt x="325" y="916"/>
                  </a:lnTo>
                  <a:lnTo>
                    <a:pt x="1545" y="2243"/>
                  </a:lnTo>
                  <a:lnTo>
                    <a:pt x="1663" y="2224"/>
                  </a:lnTo>
                  <a:lnTo>
                    <a:pt x="2223" y="503"/>
                  </a:lnTo>
                  <a:lnTo>
                    <a:pt x="2617" y="2312"/>
                  </a:lnTo>
                  <a:lnTo>
                    <a:pt x="2843" y="2263"/>
                  </a:lnTo>
                  <a:lnTo>
                    <a:pt x="2351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604500" y="1008100"/>
              <a:ext cx="66650" cy="59375"/>
            </a:xfrm>
            <a:custGeom>
              <a:avLst/>
              <a:gdLst/>
              <a:ahLst/>
              <a:cxnLst/>
              <a:rect l="l" t="t" r="r" b="b"/>
              <a:pathLst>
                <a:path w="2666" h="2375" extrusionOk="0">
                  <a:moveTo>
                    <a:pt x="1324" y="202"/>
                  </a:moveTo>
                  <a:cubicBezTo>
                    <a:pt x="1757" y="202"/>
                    <a:pt x="2184" y="484"/>
                    <a:pt x="2282" y="986"/>
                  </a:cubicBezTo>
                  <a:cubicBezTo>
                    <a:pt x="2410" y="1507"/>
                    <a:pt x="2066" y="2039"/>
                    <a:pt x="1535" y="2127"/>
                  </a:cubicBezTo>
                  <a:cubicBezTo>
                    <a:pt x="1461" y="2143"/>
                    <a:pt x="1389" y="2151"/>
                    <a:pt x="1319" y="2151"/>
                  </a:cubicBezTo>
                  <a:cubicBezTo>
                    <a:pt x="584" y="2151"/>
                    <a:pt x="81" y="1306"/>
                    <a:pt x="512" y="642"/>
                  </a:cubicBezTo>
                  <a:cubicBezTo>
                    <a:pt x="711" y="341"/>
                    <a:pt x="1019" y="202"/>
                    <a:pt x="1324" y="202"/>
                  </a:cubicBezTo>
                  <a:close/>
                  <a:moveTo>
                    <a:pt x="1382" y="1"/>
                  </a:moveTo>
                  <a:cubicBezTo>
                    <a:pt x="1288" y="1"/>
                    <a:pt x="1191" y="11"/>
                    <a:pt x="1092" y="32"/>
                  </a:cubicBezTo>
                  <a:cubicBezTo>
                    <a:pt x="404" y="180"/>
                    <a:pt x="1" y="780"/>
                    <a:pt x="138" y="1448"/>
                  </a:cubicBezTo>
                  <a:cubicBezTo>
                    <a:pt x="265" y="2013"/>
                    <a:pt x="737" y="2375"/>
                    <a:pt x="1296" y="2375"/>
                  </a:cubicBezTo>
                  <a:cubicBezTo>
                    <a:pt x="1390" y="2375"/>
                    <a:pt x="1486" y="2365"/>
                    <a:pt x="1584" y="2343"/>
                  </a:cubicBezTo>
                  <a:cubicBezTo>
                    <a:pt x="2263" y="2196"/>
                    <a:pt x="2666" y="1596"/>
                    <a:pt x="2528" y="937"/>
                  </a:cubicBezTo>
                  <a:cubicBezTo>
                    <a:pt x="2402" y="364"/>
                    <a:pt x="1944" y="1"/>
                    <a:pt x="138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668425" y="989725"/>
              <a:ext cx="56075" cy="63200"/>
            </a:xfrm>
            <a:custGeom>
              <a:avLst/>
              <a:gdLst/>
              <a:ahLst/>
              <a:cxnLst/>
              <a:rect l="l" t="t" r="r" b="b"/>
              <a:pathLst>
                <a:path w="2243" h="2528" extrusionOk="0">
                  <a:moveTo>
                    <a:pt x="2243" y="0"/>
                  </a:moveTo>
                  <a:lnTo>
                    <a:pt x="2007" y="49"/>
                  </a:lnTo>
                  <a:lnTo>
                    <a:pt x="1555" y="2203"/>
                  </a:lnTo>
                  <a:lnTo>
                    <a:pt x="256" y="423"/>
                  </a:lnTo>
                  <a:lnTo>
                    <a:pt x="1" y="472"/>
                  </a:lnTo>
                  <a:lnTo>
                    <a:pt x="1496" y="2528"/>
                  </a:lnTo>
                  <a:lnTo>
                    <a:pt x="1732" y="2478"/>
                  </a:lnTo>
                  <a:lnTo>
                    <a:pt x="2243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736775" y="985775"/>
              <a:ext cx="18475" cy="58050"/>
            </a:xfrm>
            <a:custGeom>
              <a:avLst/>
              <a:gdLst/>
              <a:ahLst/>
              <a:cxnLst/>
              <a:rect l="l" t="t" r="r" b="b"/>
              <a:pathLst>
                <a:path w="739" h="2322" extrusionOk="0">
                  <a:moveTo>
                    <a:pt x="247" y="1"/>
                  </a:moveTo>
                  <a:lnTo>
                    <a:pt x="1" y="50"/>
                  </a:lnTo>
                  <a:lnTo>
                    <a:pt x="492" y="2322"/>
                  </a:lnTo>
                  <a:lnTo>
                    <a:pt x="738" y="2263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765300" y="972500"/>
              <a:ext cx="52400" cy="65175"/>
            </a:xfrm>
            <a:custGeom>
              <a:avLst/>
              <a:gdLst/>
              <a:ahLst/>
              <a:cxnLst/>
              <a:rect l="l" t="t" r="r" b="b"/>
              <a:pathLst>
                <a:path w="2096" h="2607" extrusionOk="0">
                  <a:moveTo>
                    <a:pt x="1554" y="1"/>
                  </a:moveTo>
                  <a:lnTo>
                    <a:pt x="1" y="335"/>
                  </a:lnTo>
                  <a:lnTo>
                    <a:pt x="492" y="2607"/>
                  </a:lnTo>
                  <a:lnTo>
                    <a:pt x="2095" y="2263"/>
                  </a:lnTo>
                  <a:lnTo>
                    <a:pt x="2056" y="2056"/>
                  </a:lnTo>
                  <a:lnTo>
                    <a:pt x="679" y="2341"/>
                  </a:lnTo>
                  <a:lnTo>
                    <a:pt x="502" y="1496"/>
                  </a:lnTo>
                  <a:lnTo>
                    <a:pt x="1672" y="1250"/>
                  </a:lnTo>
                  <a:lnTo>
                    <a:pt x="1633" y="1043"/>
                  </a:lnTo>
                  <a:lnTo>
                    <a:pt x="453" y="1299"/>
                  </a:lnTo>
                  <a:lnTo>
                    <a:pt x="286" y="492"/>
                  </a:lnTo>
                  <a:lnTo>
                    <a:pt x="1604" y="207"/>
                  </a:lnTo>
                  <a:lnTo>
                    <a:pt x="155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121825" y="278425"/>
              <a:ext cx="122700" cy="140400"/>
            </a:xfrm>
            <a:custGeom>
              <a:avLst/>
              <a:gdLst/>
              <a:ahLst/>
              <a:cxnLst/>
              <a:rect l="l" t="t" r="r" b="b"/>
              <a:pathLst>
                <a:path w="4908" h="5616" extrusionOk="0">
                  <a:moveTo>
                    <a:pt x="4908" y="0"/>
                  </a:moveTo>
                  <a:lnTo>
                    <a:pt x="1269" y="826"/>
                  </a:lnTo>
                  <a:lnTo>
                    <a:pt x="0" y="5616"/>
                  </a:lnTo>
                  <a:lnTo>
                    <a:pt x="0" y="5616"/>
                  </a:lnTo>
                  <a:lnTo>
                    <a:pt x="3777" y="4829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306450" y="238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9" y="1"/>
                  </a:moveTo>
                  <a:lnTo>
                    <a:pt x="1270" y="817"/>
                  </a:lnTo>
                  <a:lnTo>
                    <a:pt x="1" y="5607"/>
                  </a:lnTo>
                  <a:lnTo>
                    <a:pt x="3650" y="4721"/>
                  </a:lnTo>
                  <a:lnTo>
                    <a:pt x="49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917000" y="32487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7"/>
                  </a:lnTo>
                  <a:cubicBezTo>
                    <a:pt x="1250" y="5322"/>
                    <a:pt x="2469" y="5046"/>
                    <a:pt x="3639" y="4781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712200" y="371100"/>
              <a:ext cx="122450" cy="140175"/>
            </a:xfrm>
            <a:custGeom>
              <a:avLst/>
              <a:gdLst/>
              <a:ahLst/>
              <a:cxnLst/>
              <a:rect l="l" t="t" r="r" b="b"/>
              <a:pathLst>
                <a:path w="4898" h="5607" extrusionOk="0">
                  <a:moveTo>
                    <a:pt x="4898" y="1"/>
                  </a:moveTo>
                  <a:lnTo>
                    <a:pt x="1259" y="827"/>
                  </a:lnTo>
                  <a:lnTo>
                    <a:pt x="0" y="5607"/>
                  </a:lnTo>
                  <a:cubicBezTo>
                    <a:pt x="1210" y="5331"/>
                    <a:pt x="2420" y="5066"/>
                    <a:pt x="3629" y="4790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506150" y="417825"/>
              <a:ext cx="122725" cy="140175"/>
            </a:xfrm>
            <a:custGeom>
              <a:avLst/>
              <a:gdLst/>
              <a:ahLst/>
              <a:cxnLst/>
              <a:rect l="l" t="t" r="r" b="b"/>
              <a:pathLst>
                <a:path w="4909" h="5607" extrusionOk="0">
                  <a:moveTo>
                    <a:pt x="4908" y="1"/>
                  </a:moveTo>
                  <a:lnTo>
                    <a:pt x="1269" y="817"/>
                  </a:lnTo>
                  <a:lnTo>
                    <a:pt x="1" y="5606"/>
                  </a:lnTo>
                  <a:cubicBezTo>
                    <a:pt x="1181" y="5341"/>
                    <a:pt x="2391" y="5065"/>
                    <a:pt x="3640" y="4780"/>
                  </a:cubicBezTo>
                  <a:lnTo>
                    <a:pt x="49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311675" y="461825"/>
              <a:ext cx="122475" cy="139925"/>
            </a:xfrm>
            <a:custGeom>
              <a:avLst/>
              <a:gdLst/>
              <a:ahLst/>
              <a:cxnLst/>
              <a:rect l="l" t="t" r="r" b="b"/>
              <a:pathLst>
                <a:path w="4899" h="5597" extrusionOk="0">
                  <a:moveTo>
                    <a:pt x="4898" y="1"/>
                  </a:moveTo>
                  <a:lnTo>
                    <a:pt x="1269" y="817"/>
                  </a:lnTo>
                  <a:lnTo>
                    <a:pt x="0" y="5597"/>
                  </a:lnTo>
                  <a:cubicBezTo>
                    <a:pt x="1053" y="5361"/>
                    <a:pt x="2282" y="5085"/>
                    <a:pt x="3639" y="4781"/>
                  </a:cubicBezTo>
                  <a:lnTo>
                    <a:pt x="48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307725" y="342050"/>
              <a:ext cx="1160800" cy="262650"/>
            </a:xfrm>
            <a:custGeom>
              <a:avLst/>
              <a:gdLst/>
              <a:ahLst/>
              <a:cxnLst/>
              <a:rect l="l" t="t" r="r" b="b"/>
              <a:pathLst>
                <a:path w="46432" h="10506" extrusionOk="0">
                  <a:moveTo>
                    <a:pt x="46302" y="1"/>
                  </a:moveTo>
                  <a:cubicBezTo>
                    <a:pt x="46296" y="1"/>
                    <a:pt x="46290" y="1"/>
                    <a:pt x="46284" y="2"/>
                  </a:cubicBezTo>
                  <a:lnTo>
                    <a:pt x="129" y="10280"/>
                  </a:lnTo>
                  <a:cubicBezTo>
                    <a:pt x="1" y="10309"/>
                    <a:pt x="21" y="10506"/>
                    <a:pt x="158" y="10506"/>
                  </a:cubicBezTo>
                  <a:lnTo>
                    <a:pt x="178" y="10496"/>
                  </a:lnTo>
                  <a:lnTo>
                    <a:pt x="46333" y="219"/>
                  </a:lnTo>
                  <a:cubicBezTo>
                    <a:pt x="46392" y="209"/>
                    <a:pt x="46431" y="150"/>
                    <a:pt x="46411" y="91"/>
                  </a:cubicBezTo>
                  <a:cubicBezTo>
                    <a:pt x="46403" y="38"/>
                    <a:pt x="46354" y="1"/>
                    <a:pt x="46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414775" y="555250"/>
              <a:ext cx="1012100" cy="219375"/>
            </a:xfrm>
            <a:custGeom>
              <a:avLst/>
              <a:gdLst/>
              <a:ahLst/>
              <a:cxnLst/>
              <a:rect l="l" t="t" r="r" b="b"/>
              <a:pathLst>
                <a:path w="40484" h="8775" extrusionOk="0">
                  <a:moveTo>
                    <a:pt x="40320" y="1"/>
                  </a:moveTo>
                  <a:cubicBezTo>
                    <a:pt x="40317" y="1"/>
                    <a:pt x="40313" y="1"/>
                    <a:pt x="40310" y="1"/>
                  </a:cubicBezTo>
                  <a:lnTo>
                    <a:pt x="145" y="8548"/>
                  </a:lnTo>
                  <a:cubicBezTo>
                    <a:pt x="0" y="8567"/>
                    <a:pt x="16" y="8774"/>
                    <a:pt x="155" y="8774"/>
                  </a:cubicBezTo>
                  <a:cubicBezTo>
                    <a:pt x="158" y="8774"/>
                    <a:pt x="161" y="8774"/>
                    <a:pt x="164" y="8774"/>
                  </a:cubicBezTo>
                  <a:cubicBezTo>
                    <a:pt x="174" y="8774"/>
                    <a:pt x="184" y="8764"/>
                    <a:pt x="194" y="8764"/>
                  </a:cubicBezTo>
                  <a:lnTo>
                    <a:pt x="40359" y="217"/>
                  </a:lnTo>
                  <a:cubicBezTo>
                    <a:pt x="40484" y="179"/>
                    <a:pt x="40450" y="1"/>
                    <a:pt x="403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468775" y="787750"/>
              <a:ext cx="1011475" cy="219450"/>
            </a:xfrm>
            <a:custGeom>
              <a:avLst/>
              <a:gdLst/>
              <a:ahLst/>
              <a:cxnLst/>
              <a:rect l="l" t="t" r="r" b="b"/>
              <a:pathLst>
                <a:path w="40459" h="8778" extrusionOk="0">
                  <a:moveTo>
                    <a:pt x="40306" y="0"/>
                  </a:moveTo>
                  <a:cubicBezTo>
                    <a:pt x="40296" y="0"/>
                    <a:pt x="40286" y="2"/>
                    <a:pt x="40274" y="5"/>
                  </a:cubicBezTo>
                  <a:lnTo>
                    <a:pt x="99" y="8551"/>
                  </a:lnTo>
                  <a:cubicBezTo>
                    <a:pt x="40" y="8571"/>
                    <a:pt x="1" y="8630"/>
                    <a:pt x="20" y="8689"/>
                  </a:cubicBezTo>
                  <a:cubicBezTo>
                    <a:pt x="30" y="8738"/>
                    <a:pt x="70" y="8777"/>
                    <a:pt x="129" y="8777"/>
                  </a:cubicBezTo>
                  <a:lnTo>
                    <a:pt x="148" y="8768"/>
                  </a:lnTo>
                  <a:lnTo>
                    <a:pt x="40314" y="221"/>
                  </a:lnTo>
                  <a:cubicBezTo>
                    <a:pt x="40459" y="203"/>
                    <a:pt x="40428" y="0"/>
                    <a:pt x="403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644825" y="719875"/>
              <a:ext cx="54600" cy="234225"/>
            </a:xfrm>
            <a:custGeom>
              <a:avLst/>
              <a:gdLst/>
              <a:ahLst/>
              <a:cxnLst/>
              <a:rect l="l" t="t" r="r" b="b"/>
              <a:pathLst>
                <a:path w="2184" h="9369" extrusionOk="0">
                  <a:moveTo>
                    <a:pt x="130" y="0"/>
                  </a:moveTo>
                  <a:cubicBezTo>
                    <a:pt x="120" y="0"/>
                    <a:pt x="109" y="2"/>
                    <a:pt x="99" y="5"/>
                  </a:cubicBezTo>
                  <a:cubicBezTo>
                    <a:pt x="40" y="15"/>
                    <a:pt x="1" y="74"/>
                    <a:pt x="10" y="133"/>
                  </a:cubicBezTo>
                  <a:lnTo>
                    <a:pt x="1948" y="9280"/>
                  </a:lnTo>
                  <a:cubicBezTo>
                    <a:pt x="1967" y="9329"/>
                    <a:pt x="2007" y="9368"/>
                    <a:pt x="2066" y="9368"/>
                  </a:cubicBezTo>
                  <a:lnTo>
                    <a:pt x="2085" y="9368"/>
                  </a:lnTo>
                  <a:cubicBezTo>
                    <a:pt x="2144" y="9358"/>
                    <a:pt x="2184" y="9299"/>
                    <a:pt x="2174" y="9240"/>
                  </a:cubicBezTo>
                  <a:lnTo>
                    <a:pt x="227" y="84"/>
                  </a:lnTo>
                  <a:cubicBezTo>
                    <a:pt x="219" y="36"/>
                    <a:pt x="177" y="0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170500" y="611925"/>
              <a:ext cx="55350" cy="236450"/>
            </a:xfrm>
            <a:custGeom>
              <a:avLst/>
              <a:gdLst/>
              <a:ahLst/>
              <a:cxnLst/>
              <a:rect l="l" t="t" r="r" b="b"/>
              <a:pathLst>
                <a:path w="2214" h="9458" extrusionOk="0">
                  <a:moveTo>
                    <a:pt x="129" y="1"/>
                  </a:moveTo>
                  <a:cubicBezTo>
                    <a:pt x="119" y="1"/>
                    <a:pt x="109" y="3"/>
                    <a:pt x="99" y="6"/>
                  </a:cubicBezTo>
                  <a:cubicBezTo>
                    <a:pt x="40" y="16"/>
                    <a:pt x="0" y="75"/>
                    <a:pt x="10" y="134"/>
                  </a:cubicBezTo>
                  <a:lnTo>
                    <a:pt x="1977" y="9369"/>
                  </a:lnTo>
                  <a:cubicBezTo>
                    <a:pt x="1987" y="9418"/>
                    <a:pt x="2036" y="9447"/>
                    <a:pt x="2085" y="9457"/>
                  </a:cubicBezTo>
                  <a:lnTo>
                    <a:pt x="2115" y="9447"/>
                  </a:lnTo>
                  <a:cubicBezTo>
                    <a:pt x="2174" y="9437"/>
                    <a:pt x="2213" y="9378"/>
                    <a:pt x="2193" y="9319"/>
                  </a:cubicBezTo>
                  <a:lnTo>
                    <a:pt x="226" y="94"/>
                  </a:lnTo>
                  <a:cubicBezTo>
                    <a:pt x="218" y="38"/>
                    <a:pt x="177" y="1"/>
                    <a:pt x="1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514275" y="969425"/>
              <a:ext cx="989650" cy="215525"/>
            </a:xfrm>
            <a:custGeom>
              <a:avLst/>
              <a:gdLst/>
              <a:ahLst/>
              <a:cxnLst/>
              <a:rect l="l" t="t" r="r" b="b"/>
              <a:pathLst>
                <a:path w="39586" h="8621" extrusionOk="0">
                  <a:moveTo>
                    <a:pt x="39469" y="1"/>
                  </a:moveTo>
                  <a:cubicBezTo>
                    <a:pt x="39459" y="1"/>
                    <a:pt x="39448" y="2"/>
                    <a:pt x="39438" y="6"/>
                  </a:cubicBezTo>
                  <a:lnTo>
                    <a:pt x="99" y="8395"/>
                  </a:lnTo>
                  <a:cubicBezTo>
                    <a:pt x="40" y="8414"/>
                    <a:pt x="0" y="8473"/>
                    <a:pt x="10" y="8532"/>
                  </a:cubicBezTo>
                  <a:cubicBezTo>
                    <a:pt x="20" y="8582"/>
                    <a:pt x="69" y="8621"/>
                    <a:pt x="118" y="8621"/>
                  </a:cubicBezTo>
                  <a:lnTo>
                    <a:pt x="148" y="8611"/>
                  </a:lnTo>
                  <a:lnTo>
                    <a:pt x="39487" y="222"/>
                  </a:lnTo>
                  <a:cubicBezTo>
                    <a:pt x="39546" y="202"/>
                    <a:pt x="39585" y="143"/>
                    <a:pt x="39566" y="84"/>
                  </a:cubicBezTo>
                  <a:cubicBezTo>
                    <a:pt x="39558" y="36"/>
                    <a:pt x="39516" y="1"/>
                    <a:pt x="394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439275" y="809950"/>
              <a:ext cx="48950" cy="52425"/>
            </a:xfrm>
            <a:custGeom>
              <a:avLst/>
              <a:gdLst/>
              <a:ahLst/>
              <a:cxnLst/>
              <a:rect l="l" t="t" r="r" b="b"/>
              <a:pathLst>
                <a:path w="1958" h="2097" extrusionOk="0">
                  <a:moveTo>
                    <a:pt x="969" y="181"/>
                  </a:moveTo>
                  <a:cubicBezTo>
                    <a:pt x="1223" y="181"/>
                    <a:pt x="1382" y="311"/>
                    <a:pt x="1436" y="553"/>
                  </a:cubicBezTo>
                  <a:cubicBezTo>
                    <a:pt x="1505" y="858"/>
                    <a:pt x="1348" y="1084"/>
                    <a:pt x="964" y="1162"/>
                  </a:cubicBezTo>
                  <a:lnTo>
                    <a:pt x="463" y="1280"/>
                  </a:lnTo>
                  <a:lnTo>
                    <a:pt x="246" y="326"/>
                  </a:lnTo>
                  <a:lnTo>
                    <a:pt x="748" y="208"/>
                  </a:lnTo>
                  <a:cubicBezTo>
                    <a:pt x="828" y="190"/>
                    <a:pt x="902" y="181"/>
                    <a:pt x="969" y="181"/>
                  </a:cubicBezTo>
                  <a:close/>
                  <a:moveTo>
                    <a:pt x="976" y="0"/>
                  </a:moveTo>
                  <a:cubicBezTo>
                    <a:pt x="893" y="0"/>
                    <a:pt x="804" y="11"/>
                    <a:pt x="709" y="31"/>
                  </a:cubicBezTo>
                  <a:lnTo>
                    <a:pt x="1" y="199"/>
                  </a:lnTo>
                  <a:lnTo>
                    <a:pt x="433" y="2097"/>
                  </a:lnTo>
                  <a:lnTo>
                    <a:pt x="640" y="2048"/>
                  </a:lnTo>
                  <a:lnTo>
                    <a:pt x="502" y="1448"/>
                  </a:lnTo>
                  <a:lnTo>
                    <a:pt x="1014" y="1330"/>
                  </a:lnTo>
                  <a:cubicBezTo>
                    <a:pt x="1063" y="1320"/>
                    <a:pt x="1112" y="1310"/>
                    <a:pt x="1161" y="1290"/>
                  </a:cubicBezTo>
                  <a:lnTo>
                    <a:pt x="1732" y="1802"/>
                  </a:lnTo>
                  <a:lnTo>
                    <a:pt x="1958" y="1753"/>
                  </a:lnTo>
                  <a:lnTo>
                    <a:pt x="1338" y="1202"/>
                  </a:lnTo>
                  <a:cubicBezTo>
                    <a:pt x="1594" y="1074"/>
                    <a:pt x="1712" y="779"/>
                    <a:pt x="1643" y="513"/>
                  </a:cubicBezTo>
                  <a:cubicBezTo>
                    <a:pt x="1564" y="180"/>
                    <a:pt x="1324" y="0"/>
                    <a:pt x="97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489975" y="794975"/>
              <a:ext cx="62425" cy="51550"/>
            </a:xfrm>
            <a:custGeom>
              <a:avLst/>
              <a:gdLst/>
              <a:ahLst/>
              <a:cxnLst/>
              <a:rect l="l" t="t" r="r" b="b"/>
              <a:pathLst>
                <a:path w="2497" h="2062" extrusionOk="0">
                  <a:moveTo>
                    <a:pt x="1179" y="229"/>
                  </a:moveTo>
                  <a:cubicBezTo>
                    <a:pt x="1538" y="229"/>
                    <a:pt x="1894" y="460"/>
                    <a:pt x="1985" y="876"/>
                  </a:cubicBezTo>
                  <a:cubicBezTo>
                    <a:pt x="2093" y="1319"/>
                    <a:pt x="1808" y="1761"/>
                    <a:pt x="1366" y="1850"/>
                  </a:cubicBezTo>
                  <a:cubicBezTo>
                    <a:pt x="1300" y="1865"/>
                    <a:pt x="1236" y="1873"/>
                    <a:pt x="1173" y="1873"/>
                  </a:cubicBezTo>
                  <a:cubicBezTo>
                    <a:pt x="562" y="1873"/>
                    <a:pt x="133" y="1173"/>
                    <a:pt x="490" y="611"/>
                  </a:cubicBezTo>
                  <a:cubicBezTo>
                    <a:pt x="656" y="350"/>
                    <a:pt x="918" y="229"/>
                    <a:pt x="1179" y="229"/>
                  </a:cubicBezTo>
                  <a:close/>
                  <a:moveTo>
                    <a:pt x="1185" y="0"/>
                  </a:moveTo>
                  <a:cubicBezTo>
                    <a:pt x="557" y="0"/>
                    <a:pt x="1" y="596"/>
                    <a:pt x="185" y="1289"/>
                  </a:cubicBezTo>
                  <a:cubicBezTo>
                    <a:pt x="285" y="1752"/>
                    <a:pt x="696" y="2062"/>
                    <a:pt x="1146" y="2062"/>
                  </a:cubicBezTo>
                  <a:cubicBezTo>
                    <a:pt x="1231" y="2062"/>
                    <a:pt x="1318" y="2051"/>
                    <a:pt x="1405" y="2027"/>
                  </a:cubicBezTo>
                  <a:cubicBezTo>
                    <a:pt x="2300" y="1820"/>
                    <a:pt x="2497" y="630"/>
                    <a:pt x="1710" y="149"/>
                  </a:cubicBezTo>
                  <a:cubicBezTo>
                    <a:pt x="1539" y="46"/>
                    <a:pt x="135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555325" y="787125"/>
              <a:ext cx="42575" cy="48450"/>
            </a:xfrm>
            <a:custGeom>
              <a:avLst/>
              <a:gdLst/>
              <a:ahLst/>
              <a:cxnLst/>
              <a:rect l="l" t="t" r="r" b="b"/>
              <a:pathLst>
                <a:path w="1703" h="1938" extrusionOk="0">
                  <a:moveTo>
                    <a:pt x="207" y="0"/>
                  </a:moveTo>
                  <a:lnTo>
                    <a:pt x="1" y="49"/>
                  </a:lnTo>
                  <a:lnTo>
                    <a:pt x="433" y="1938"/>
                  </a:lnTo>
                  <a:lnTo>
                    <a:pt x="1702" y="1653"/>
                  </a:lnTo>
                  <a:lnTo>
                    <a:pt x="1663" y="1475"/>
                  </a:lnTo>
                  <a:lnTo>
                    <a:pt x="601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600325" y="776800"/>
              <a:ext cx="42550" cy="48450"/>
            </a:xfrm>
            <a:custGeom>
              <a:avLst/>
              <a:gdLst/>
              <a:ahLst/>
              <a:cxnLst/>
              <a:rect l="l" t="t" r="r" b="b"/>
              <a:pathLst>
                <a:path w="1702" h="1938" extrusionOk="0">
                  <a:moveTo>
                    <a:pt x="207" y="0"/>
                  </a:moveTo>
                  <a:lnTo>
                    <a:pt x="0" y="49"/>
                  </a:lnTo>
                  <a:lnTo>
                    <a:pt x="433" y="1938"/>
                  </a:lnTo>
                  <a:lnTo>
                    <a:pt x="1702" y="1652"/>
                  </a:lnTo>
                  <a:lnTo>
                    <a:pt x="1662" y="1475"/>
                  </a:lnTo>
                  <a:lnTo>
                    <a:pt x="600" y="1721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694000" y="749725"/>
              <a:ext cx="42550" cy="50325"/>
            </a:xfrm>
            <a:custGeom>
              <a:avLst/>
              <a:gdLst/>
              <a:ahLst/>
              <a:cxnLst/>
              <a:rect l="l" t="t" r="r" b="b"/>
              <a:pathLst>
                <a:path w="1702" h="2013" extrusionOk="0">
                  <a:moveTo>
                    <a:pt x="903" y="1"/>
                  </a:moveTo>
                  <a:cubicBezTo>
                    <a:pt x="818" y="1"/>
                    <a:pt x="733" y="11"/>
                    <a:pt x="650" y="31"/>
                  </a:cubicBezTo>
                  <a:cubicBezTo>
                    <a:pt x="168" y="139"/>
                    <a:pt x="0" y="434"/>
                    <a:pt x="69" y="710"/>
                  </a:cubicBezTo>
                  <a:cubicBezTo>
                    <a:pt x="227" y="1418"/>
                    <a:pt x="1318" y="828"/>
                    <a:pt x="1446" y="1349"/>
                  </a:cubicBezTo>
                  <a:cubicBezTo>
                    <a:pt x="1486" y="1536"/>
                    <a:pt x="1367" y="1722"/>
                    <a:pt x="1013" y="1801"/>
                  </a:cubicBezTo>
                  <a:cubicBezTo>
                    <a:pt x="935" y="1821"/>
                    <a:pt x="856" y="1831"/>
                    <a:pt x="779" y="1831"/>
                  </a:cubicBezTo>
                  <a:cubicBezTo>
                    <a:pt x="623" y="1831"/>
                    <a:pt x="473" y="1791"/>
                    <a:pt x="335" y="1713"/>
                  </a:cubicBezTo>
                  <a:lnTo>
                    <a:pt x="286" y="1890"/>
                  </a:lnTo>
                  <a:cubicBezTo>
                    <a:pt x="443" y="1968"/>
                    <a:pt x="618" y="2012"/>
                    <a:pt x="793" y="2012"/>
                  </a:cubicBezTo>
                  <a:cubicBezTo>
                    <a:pt x="880" y="2012"/>
                    <a:pt x="968" y="2001"/>
                    <a:pt x="1053" y="1978"/>
                  </a:cubicBezTo>
                  <a:cubicBezTo>
                    <a:pt x="1535" y="1860"/>
                    <a:pt x="1702" y="1575"/>
                    <a:pt x="1643" y="1290"/>
                  </a:cubicBezTo>
                  <a:cubicBezTo>
                    <a:pt x="1486" y="601"/>
                    <a:pt x="384" y="1182"/>
                    <a:pt x="266" y="660"/>
                  </a:cubicBezTo>
                  <a:cubicBezTo>
                    <a:pt x="227" y="473"/>
                    <a:pt x="345" y="287"/>
                    <a:pt x="689" y="208"/>
                  </a:cubicBezTo>
                  <a:cubicBezTo>
                    <a:pt x="764" y="192"/>
                    <a:pt x="838" y="184"/>
                    <a:pt x="913" y="184"/>
                  </a:cubicBezTo>
                  <a:cubicBezTo>
                    <a:pt x="1024" y="184"/>
                    <a:pt x="1133" y="202"/>
                    <a:pt x="1240" y="237"/>
                  </a:cubicBezTo>
                  <a:lnTo>
                    <a:pt x="1279" y="70"/>
                  </a:lnTo>
                  <a:cubicBezTo>
                    <a:pt x="1156" y="23"/>
                    <a:pt x="1029" y="1"/>
                    <a:pt x="90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740950" y="737425"/>
              <a:ext cx="49450" cy="50075"/>
            </a:xfrm>
            <a:custGeom>
              <a:avLst/>
              <a:gdLst/>
              <a:ahLst/>
              <a:cxnLst/>
              <a:rect l="l" t="t" r="r" b="b"/>
              <a:pathLst>
                <a:path w="1978" h="2003" extrusionOk="0">
                  <a:moveTo>
                    <a:pt x="1139" y="1"/>
                  </a:moveTo>
                  <a:cubicBezTo>
                    <a:pt x="1060" y="1"/>
                    <a:pt x="982" y="11"/>
                    <a:pt x="906" y="31"/>
                  </a:cubicBezTo>
                  <a:cubicBezTo>
                    <a:pt x="355" y="139"/>
                    <a:pt x="1" y="680"/>
                    <a:pt x="129" y="1231"/>
                  </a:cubicBezTo>
                  <a:cubicBezTo>
                    <a:pt x="228" y="1687"/>
                    <a:pt x="635" y="2003"/>
                    <a:pt x="1090" y="2003"/>
                  </a:cubicBezTo>
                  <a:cubicBezTo>
                    <a:pt x="1175" y="2003"/>
                    <a:pt x="1262" y="1992"/>
                    <a:pt x="1348" y="1969"/>
                  </a:cubicBezTo>
                  <a:cubicBezTo>
                    <a:pt x="1604" y="1919"/>
                    <a:pt x="1840" y="1762"/>
                    <a:pt x="1978" y="1536"/>
                  </a:cubicBezTo>
                  <a:lnTo>
                    <a:pt x="1820" y="1438"/>
                  </a:lnTo>
                  <a:cubicBezTo>
                    <a:pt x="1712" y="1615"/>
                    <a:pt x="1525" y="1752"/>
                    <a:pt x="1309" y="1792"/>
                  </a:cubicBezTo>
                  <a:cubicBezTo>
                    <a:pt x="1239" y="1810"/>
                    <a:pt x="1170" y="1819"/>
                    <a:pt x="1101" y="1819"/>
                  </a:cubicBezTo>
                  <a:cubicBezTo>
                    <a:pt x="733" y="1819"/>
                    <a:pt x="399" y="1565"/>
                    <a:pt x="316" y="1192"/>
                  </a:cubicBezTo>
                  <a:cubicBezTo>
                    <a:pt x="207" y="739"/>
                    <a:pt x="502" y="297"/>
                    <a:pt x="955" y="218"/>
                  </a:cubicBezTo>
                  <a:cubicBezTo>
                    <a:pt x="1019" y="200"/>
                    <a:pt x="1084" y="191"/>
                    <a:pt x="1148" y="191"/>
                  </a:cubicBezTo>
                  <a:cubicBezTo>
                    <a:pt x="1293" y="191"/>
                    <a:pt x="1436" y="235"/>
                    <a:pt x="1565" y="316"/>
                  </a:cubicBezTo>
                  <a:lnTo>
                    <a:pt x="1663" y="159"/>
                  </a:lnTo>
                  <a:cubicBezTo>
                    <a:pt x="1504" y="56"/>
                    <a:pt x="1322" y="1"/>
                    <a:pt x="113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796775" y="723675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9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1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33" y="1270"/>
                  </a:lnTo>
                  <a:lnTo>
                    <a:pt x="1417" y="1043"/>
                  </a:lnTo>
                  <a:lnTo>
                    <a:pt x="1377" y="876"/>
                  </a:lnTo>
                  <a:lnTo>
                    <a:pt x="39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9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847175" y="710400"/>
              <a:ext cx="50675" cy="56575"/>
            </a:xfrm>
            <a:custGeom>
              <a:avLst/>
              <a:gdLst/>
              <a:ahLst/>
              <a:cxnLst/>
              <a:rect l="l" t="t" r="r" b="b"/>
              <a:pathLst>
                <a:path w="2027" h="2263" extrusionOk="0">
                  <a:moveTo>
                    <a:pt x="1594" y="1"/>
                  </a:moveTo>
                  <a:lnTo>
                    <a:pt x="1387" y="50"/>
                  </a:lnTo>
                  <a:lnTo>
                    <a:pt x="1741" y="1584"/>
                  </a:lnTo>
                  <a:lnTo>
                    <a:pt x="168" y="325"/>
                  </a:lnTo>
                  <a:lnTo>
                    <a:pt x="1" y="365"/>
                  </a:lnTo>
                  <a:lnTo>
                    <a:pt x="433" y="2263"/>
                  </a:lnTo>
                  <a:lnTo>
                    <a:pt x="640" y="2223"/>
                  </a:lnTo>
                  <a:lnTo>
                    <a:pt x="286" y="679"/>
                  </a:lnTo>
                  <a:lnTo>
                    <a:pt x="286" y="679"/>
                  </a:lnTo>
                  <a:lnTo>
                    <a:pt x="1859" y="1938"/>
                  </a:lnTo>
                  <a:lnTo>
                    <a:pt x="2027" y="1899"/>
                  </a:lnTo>
                  <a:lnTo>
                    <a:pt x="159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907425" y="698350"/>
              <a:ext cx="44525" cy="54875"/>
            </a:xfrm>
            <a:custGeom>
              <a:avLst/>
              <a:gdLst/>
              <a:ahLst/>
              <a:cxnLst/>
              <a:rect l="l" t="t" r="r" b="b"/>
              <a:pathLst>
                <a:path w="1781" h="2195" extrusionOk="0">
                  <a:moveTo>
                    <a:pt x="1298" y="1"/>
                  </a:moveTo>
                  <a:lnTo>
                    <a:pt x="0" y="296"/>
                  </a:lnTo>
                  <a:lnTo>
                    <a:pt x="433" y="2194"/>
                  </a:lnTo>
                  <a:lnTo>
                    <a:pt x="1780" y="1889"/>
                  </a:lnTo>
                  <a:lnTo>
                    <a:pt x="1741" y="1712"/>
                  </a:lnTo>
                  <a:lnTo>
                    <a:pt x="590" y="1978"/>
                  </a:lnTo>
                  <a:lnTo>
                    <a:pt x="423" y="1270"/>
                  </a:lnTo>
                  <a:lnTo>
                    <a:pt x="1406" y="1043"/>
                  </a:lnTo>
                  <a:lnTo>
                    <a:pt x="1367" y="876"/>
                  </a:lnTo>
                  <a:lnTo>
                    <a:pt x="384" y="1102"/>
                  </a:lnTo>
                  <a:lnTo>
                    <a:pt x="236" y="424"/>
                  </a:lnTo>
                  <a:lnTo>
                    <a:pt x="1338" y="168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1210825" y="630675"/>
              <a:ext cx="49425" cy="50050"/>
            </a:xfrm>
            <a:custGeom>
              <a:avLst/>
              <a:gdLst/>
              <a:ahLst/>
              <a:cxnLst/>
              <a:rect l="l" t="t" r="r" b="b"/>
              <a:pathLst>
                <a:path w="1977" h="2002" extrusionOk="0">
                  <a:moveTo>
                    <a:pt x="1153" y="0"/>
                  </a:moveTo>
                  <a:cubicBezTo>
                    <a:pt x="1070" y="0"/>
                    <a:pt x="986" y="11"/>
                    <a:pt x="905" y="33"/>
                  </a:cubicBezTo>
                  <a:cubicBezTo>
                    <a:pt x="354" y="131"/>
                    <a:pt x="0" y="672"/>
                    <a:pt x="128" y="1223"/>
                  </a:cubicBezTo>
                  <a:cubicBezTo>
                    <a:pt x="228" y="1690"/>
                    <a:pt x="639" y="2001"/>
                    <a:pt x="1092" y="2001"/>
                  </a:cubicBezTo>
                  <a:cubicBezTo>
                    <a:pt x="1173" y="2001"/>
                    <a:pt x="1255" y="1991"/>
                    <a:pt x="1338" y="1970"/>
                  </a:cubicBezTo>
                  <a:cubicBezTo>
                    <a:pt x="1603" y="1921"/>
                    <a:pt x="1839" y="1754"/>
                    <a:pt x="1977" y="1528"/>
                  </a:cubicBezTo>
                  <a:lnTo>
                    <a:pt x="1820" y="1429"/>
                  </a:lnTo>
                  <a:cubicBezTo>
                    <a:pt x="1702" y="1616"/>
                    <a:pt x="1525" y="1744"/>
                    <a:pt x="1308" y="1783"/>
                  </a:cubicBezTo>
                  <a:cubicBezTo>
                    <a:pt x="1237" y="1802"/>
                    <a:pt x="1166" y="1811"/>
                    <a:pt x="1096" y="1811"/>
                  </a:cubicBezTo>
                  <a:cubicBezTo>
                    <a:pt x="730" y="1811"/>
                    <a:pt x="397" y="1563"/>
                    <a:pt x="315" y="1184"/>
                  </a:cubicBezTo>
                  <a:cubicBezTo>
                    <a:pt x="207" y="741"/>
                    <a:pt x="502" y="298"/>
                    <a:pt x="944" y="210"/>
                  </a:cubicBezTo>
                  <a:cubicBezTo>
                    <a:pt x="1011" y="195"/>
                    <a:pt x="1077" y="187"/>
                    <a:pt x="1143" y="187"/>
                  </a:cubicBezTo>
                  <a:cubicBezTo>
                    <a:pt x="1291" y="187"/>
                    <a:pt x="1434" y="226"/>
                    <a:pt x="1564" y="308"/>
                  </a:cubicBezTo>
                  <a:lnTo>
                    <a:pt x="1662" y="151"/>
                  </a:lnTo>
                  <a:cubicBezTo>
                    <a:pt x="1508" y="50"/>
                    <a:pt x="133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1266150" y="615500"/>
              <a:ext cx="48450" cy="53075"/>
            </a:xfrm>
            <a:custGeom>
              <a:avLst/>
              <a:gdLst/>
              <a:ahLst/>
              <a:cxnLst/>
              <a:rect l="l" t="t" r="r" b="b"/>
              <a:pathLst>
                <a:path w="1938" h="2123" extrusionOk="0">
                  <a:moveTo>
                    <a:pt x="1564" y="1"/>
                  </a:moveTo>
                  <a:lnTo>
                    <a:pt x="1367" y="40"/>
                  </a:lnTo>
                  <a:lnTo>
                    <a:pt x="1613" y="1122"/>
                  </a:lnTo>
                  <a:cubicBezTo>
                    <a:pt x="1721" y="1574"/>
                    <a:pt x="1564" y="1830"/>
                    <a:pt x="1180" y="1909"/>
                  </a:cubicBezTo>
                  <a:cubicBezTo>
                    <a:pt x="1114" y="1924"/>
                    <a:pt x="1052" y="1932"/>
                    <a:pt x="993" y="1932"/>
                  </a:cubicBezTo>
                  <a:cubicBezTo>
                    <a:pt x="721" y="1932"/>
                    <a:pt x="532" y="1760"/>
                    <a:pt x="443" y="1387"/>
                  </a:cubicBezTo>
                  <a:lnTo>
                    <a:pt x="197" y="306"/>
                  </a:lnTo>
                  <a:lnTo>
                    <a:pt x="0" y="355"/>
                  </a:lnTo>
                  <a:lnTo>
                    <a:pt x="246" y="1446"/>
                  </a:lnTo>
                  <a:cubicBezTo>
                    <a:pt x="352" y="1897"/>
                    <a:pt x="623" y="2122"/>
                    <a:pt x="989" y="2122"/>
                  </a:cubicBezTo>
                  <a:cubicBezTo>
                    <a:pt x="1062" y="2122"/>
                    <a:pt x="1139" y="2113"/>
                    <a:pt x="1220" y="2095"/>
                  </a:cubicBezTo>
                  <a:cubicBezTo>
                    <a:pt x="1711" y="1977"/>
                    <a:pt x="1937" y="1633"/>
                    <a:pt x="1810" y="1082"/>
                  </a:cubicBezTo>
                  <a:lnTo>
                    <a:pt x="1564" y="1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1316800" y="603950"/>
              <a:ext cx="39350" cy="52400"/>
            </a:xfrm>
            <a:custGeom>
              <a:avLst/>
              <a:gdLst/>
              <a:ahLst/>
              <a:cxnLst/>
              <a:rect l="l" t="t" r="r" b="b"/>
              <a:pathLst>
                <a:path w="1574" h="2096" extrusionOk="0">
                  <a:moveTo>
                    <a:pt x="1534" y="0"/>
                  </a:moveTo>
                  <a:lnTo>
                    <a:pt x="0" y="354"/>
                  </a:lnTo>
                  <a:lnTo>
                    <a:pt x="39" y="522"/>
                  </a:lnTo>
                  <a:lnTo>
                    <a:pt x="708" y="374"/>
                  </a:lnTo>
                  <a:lnTo>
                    <a:pt x="1101" y="2095"/>
                  </a:lnTo>
                  <a:lnTo>
                    <a:pt x="1308" y="2046"/>
                  </a:lnTo>
                  <a:lnTo>
                    <a:pt x="905" y="325"/>
                  </a:lnTo>
                  <a:lnTo>
                    <a:pt x="1574" y="177"/>
                  </a:lnTo>
                  <a:lnTo>
                    <a:pt x="1534" y="0"/>
                  </a:ln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845;p30"/>
          <p:cNvSpPr txBox="1">
            <a:spLocks/>
          </p:cNvSpPr>
          <p:nvPr/>
        </p:nvSpPr>
        <p:spPr>
          <a:xfrm>
            <a:off x="-47513" y="496851"/>
            <a:ext cx="4386431" cy="4404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 algn="just">
              <a:buFont typeface="Nunito Light"/>
              <a:buNone/>
            </a:pPr>
            <a:r>
              <a:rPr lang="en-US" sz="2000" b="1" dirty="0" smtClean="0"/>
              <a:t>KẾT LUẬN ĐÁNH GIÁ:</a:t>
            </a:r>
            <a:endParaRPr lang="en-US" sz="2000" b="1" dirty="0"/>
          </a:p>
          <a:p>
            <a:pPr algn="just"/>
            <a:r>
              <a:rPr lang="en-US" sz="2000" dirty="0" err="1" smtClean="0"/>
              <a:t>Gia</a:t>
            </a:r>
            <a:r>
              <a:rPr lang="en-US" sz="2000" dirty="0" smtClean="0"/>
              <a:t> </a:t>
            </a:r>
            <a:r>
              <a:rPr lang="en-US" sz="2000" dirty="0" err="1" smtClean="0"/>
              <a:t>đình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 </a:t>
            </a:r>
            <a:r>
              <a:rPr lang="en-US" sz="2000" dirty="0" err="1" smtClean="0"/>
              <a:t>họ</a:t>
            </a:r>
            <a:r>
              <a:rPr lang="en-US" sz="2000" dirty="0" smtClean="0"/>
              <a:t> </a:t>
            </a:r>
            <a:r>
              <a:rPr lang="en-US" sz="2000" dirty="0" err="1" smtClean="0"/>
              <a:t>hàng</a:t>
            </a:r>
            <a:r>
              <a:rPr lang="en-US" sz="2000" dirty="0" smtClean="0"/>
              <a:t>: </a:t>
            </a:r>
            <a:r>
              <a:rPr lang="en-US" sz="2000" b="1" dirty="0" err="1" smtClean="0">
                <a:solidFill>
                  <a:srgbClr val="FF0000"/>
                </a:solidFill>
              </a:rPr>
              <a:t>cái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tâm</a:t>
            </a:r>
            <a:r>
              <a:rPr lang="en-US" sz="2000" b="1" dirty="0" smtClean="0">
                <a:solidFill>
                  <a:srgbClr val="FF0000"/>
                </a:solidFill>
              </a:rPr>
              <a:t> (</a:t>
            </a:r>
            <a:r>
              <a:rPr lang="en-US" sz="2000" b="1" dirty="0" err="1" smtClean="0">
                <a:solidFill>
                  <a:srgbClr val="FF0000"/>
                </a:solidFill>
              </a:rPr>
              <a:t>tình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cảm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chân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thành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r>
              <a:rPr lang="en-US" sz="2000" dirty="0" smtClean="0"/>
              <a:t> + </a:t>
            </a:r>
            <a:r>
              <a:rPr lang="en-US" sz="2000" b="1" dirty="0" err="1" smtClean="0">
                <a:solidFill>
                  <a:srgbClr val="FF0000"/>
                </a:solidFill>
              </a:rPr>
              <a:t>hành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thiết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thực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+ </a:t>
            </a:r>
            <a:r>
              <a:rPr lang="en-US" sz="2000" b="1" dirty="0" err="1" smtClean="0">
                <a:solidFill>
                  <a:srgbClr val="FF0000"/>
                </a:solidFill>
              </a:rPr>
              <a:t>trách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nhiệm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+ </a:t>
            </a:r>
            <a:r>
              <a:rPr lang="en-US" sz="2000" b="1" dirty="0" smtClean="0">
                <a:solidFill>
                  <a:srgbClr val="FF0000"/>
                </a:solidFill>
              </a:rPr>
              <a:t>hi </a:t>
            </a:r>
            <a:r>
              <a:rPr lang="en-US" sz="2000" b="1" dirty="0" err="1" smtClean="0">
                <a:solidFill>
                  <a:srgbClr val="FF0000"/>
                </a:solidFill>
              </a:rPr>
              <a:t>sinh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+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tôn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trọng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lẫn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nhau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+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bị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ràng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buộc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tuyệt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đối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2000" b="1" dirty="0">
              <a:solidFill>
                <a:srgbClr val="FF0000"/>
              </a:solidFill>
            </a:endParaRPr>
          </a:p>
          <a:p>
            <a:pPr algn="just"/>
            <a:r>
              <a:rPr lang="en-US" sz="2000" dirty="0" err="1" smtClean="0"/>
              <a:t>Thực</a:t>
            </a:r>
            <a:r>
              <a:rPr lang="en-US" sz="2000" dirty="0" smtClean="0"/>
              <a:t> </a:t>
            </a:r>
            <a:r>
              <a:rPr lang="en-US" sz="2000" dirty="0" err="1" smtClean="0"/>
              <a:t>trạng</a:t>
            </a:r>
            <a:r>
              <a:rPr lang="en-US" sz="2000" dirty="0" smtClean="0"/>
              <a:t>: </a:t>
            </a:r>
            <a:r>
              <a:rPr lang="en-US" sz="2000" b="1" dirty="0" err="1" smtClean="0">
                <a:solidFill>
                  <a:srgbClr val="FF0000"/>
                </a:solidFill>
              </a:rPr>
              <a:t>xung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đột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ghét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bỏ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just"/>
            <a:endParaRPr lang="en-US" sz="2000" dirty="0"/>
          </a:p>
          <a:p>
            <a:pPr algn="just">
              <a:buFont typeface="Symbol" panose="05050102010706020507" pitchFamily="18" charset="2"/>
              <a:buChar char="Þ"/>
            </a:pPr>
            <a:r>
              <a:rPr lang="en-US" sz="2000" b="1" dirty="0" smtClean="0"/>
              <a:t> </a:t>
            </a:r>
            <a:r>
              <a:rPr lang="en-US" sz="2000" b="1" dirty="0" err="1"/>
              <a:t>G</a:t>
            </a:r>
            <a:r>
              <a:rPr lang="en-US" sz="2000" b="1" dirty="0" err="1" smtClean="0"/>
              <a:t>ia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đình</a:t>
            </a:r>
            <a:r>
              <a:rPr lang="en-US" sz="2000" b="1" dirty="0" smtClean="0"/>
              <a:t> / </a:t>
            </a:r>
            <a:r>
              <a:rPr lang="en-US" sz="2000" b="1" dirty="0" err="1" smtClean="0"/>
              <a:t>họ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hàng</a:t>
            </a:r>
            <a:r>
              <a:rPr lang="en-US" sz="2000" b="1" dirty="0"/>
              <a:t> </a:t>
            </a:r>
            <a:r>
              <a:rPr lang="en-US" sz="2000" b="1" dirty="0" err="1" smtClean="0"/>
              <a:t>là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những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người</a:t>
            </a:r>
            <a:r>
              <a:rPr lang="en-US" sz="2000" b="1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hệ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gần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gũi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gắn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bó</a:t>
            </a:r>
            <a:r>
              <a:rPr lang="en-US" sz="2000" b="1" dirty="0" smtClean="0"/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không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thể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phủ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nhận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mối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quan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hệ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phải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gìn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giữ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và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phát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triển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/>
          </a:p>
          <a:p>
            <a:pPr algn="just"/>
            <a:endParaRPr lang="en-US" sz="2000" dirty="0" smtClean="0"/>
          </a:p>
          <a:p>
            <a:pPr algn="just"/>
            <a:endParaRPr lang="en-US" sz="2000" dirty="0" smtClean="0"/>
          </a:p>
          <a:p>
            <a:pPr algn="just"/>
            <a:endParaRPr lang="en-US" sz="1600" dirty="0" smtClean="0"/>
          </a:p>
          <a:p>
            <a:pPr algn="just"/>
            <a:endParaRPr lang="en-US" sz="1600" dirty="0" smtClean="0"/>
          </a:p>
        </p:txBody>
      </p:sp>
      <p:sp>
        <p:nvSpPr>
          <p:cNvPr id="2" name="Rectangle 1"/>
          <p:cNvSpPr/>
          <p:nvPr/>
        </p:nvSpPr>
        <p:spPr>
          <a:xfrm>
            <a:off x="1916286" y="546713"/>
            <a:ext cx="5125953" cy="61641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Google Shape;846;p30"/>
          <p:cNvSpPr txBox="1">
            <a:spLocks/>
          </p:cNvSpPr>
          <p:nvPr/>
        </p:nvSpPr>
        <p:spPr>
          <a:xfrm>
            <a:off x="2407978" y="570862"/>
            <a:ext cx="5024918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điểm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gia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đình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/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họ</a:t>
            </a:r>
            <a:r>
              <a:rPr lang="en-US" sz="23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30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hàng</a:t>
            </a:r>
            <a:endParaRPr lang="en-US" sz="230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479263" y="1163130"/>
            <a:ext cx="0" cy="355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2375217" y="1526303"/>
            <a:ext cx="4908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381339" y="1518683"/>
            <a:ext cx="0" cy="304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276282" y="1526303"/>
            <a:ext cx="0" cy="3046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511050" y="1823373"/>
            <a:ext cx="1789770" cy="437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Google Shape;846;p30"/>
          <p:cNvSpPr txBox="1">
            <a:spLocks/>
          </p:cNvSpPr>
          <p:nvPr/>
        </p:nvSpPr>
        <p:spPr>
          <a:xfrm>
            <a:off x="1801197" y="1737593"/>
            <a:ext cx="1298447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400" dirty="0" smtClean="0">
                <a:solidFill>
                  <a:srgbClr val="FFFF00"/>
                </a:solidFill>
              </a:rPr>
              <a:t>Ba Sang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30" name="Google Shape;845;p30"/>
          <p:cNvSpPr txBox="1">
            <a:spLocks/>
          </p:cNvSpPr>
          <p:nvPr/>
        </p:nvSpPr>
        <p:spPr>
          <a:xfrm>
            <a:off x="5634547" y="1767370"/>
            <a:ext cx="1971777" cy="496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marL="152400" indent="0" algn="just">
              <a:buFont typeface="Nunito Light"/>
              <a:buNone/>
            </a:pPr>
            <a:endParaRPr lang="en-US" sz="1400" b="1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400" dirty="0" smtClean="0"/>
          </a:p>
          <a:p>
            <a:pPr algn="just"/>
            <a:endParaRPr lang="en-US" sz="1100" dirty="0" smtClean="0"/>
          </a:p>
          <a:p>
            <a:pPr algn="just"/>
            <a:endParaRPr lang="en-US" sz="1100" dirty="0" smtClean="0"/>
          </a:p>
        </p:txBody>
      </p:sp>
      <p:sp>
        <p:nvSpPr>
          <p:cNvPr id="131" name="Rectangle 130"/>
          <p:cNvSpPr/>
          <p:nvPr/>
        </p:nvSpPr>
        <p:spPr>
          <a:xfrm>
            <a:off x="6350829" y="1782152"/>
            <a:ext cx="1789770" cy="43739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Google Shape;846;p30"/>
          <p:cNvSpPr txBox="1">
            <a:spLocks/>
          </p:cNvSpPr>
          <p:nvPr/>
        </p:nvSpPr>
        <p:spPr>
          <a:xfrm>
            <a:off x="6806022" y="1704488"/>
            <a:ext cx="1334577" cy="56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400" dirty="0" err="1" smtClean="0">
                <a:solidFill>
                  <a:srgbClr val="FFFF00"/>
                </a:solidFill>
              </a:rPr>
              <a:t>Quắn</a:t>
            </a:r>
            <a:endParaRPr lang="en-US" sz="2400" dirty="0">
              <a:solidFill>
                <a:srgbClr val="FFFF00"/>
              </a:solidFill>
            </a:endParaRPr>
          </a:p>
        </p:txBody>
      </p:sp>
      <p:cxnSp>
        <p:nvCxnSpPr>
          <p:cNvPr id="135" name="Straight Connector 134"/>
          <p:cNvCxnSpPr/>
          <p:nvPr/>
        </p:nvCxnSpPr>
        <p:spPr>
          <a:xfrm>
            <a:off x="2380217" y="2264876"/>
            <a:ext cx="0" cy="3555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 flipH="1">
            <a:off x="707187" y="2628049"/>
            <a:ext cx="33578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707186" y="2626914"/>
            <a:ext cx="1" cy="3620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28098" y="2979196"/>
            <a:ext cx="1490442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846;p30"/>
          <p:cNvSpPr txBox="1">
            <a:spLocks/>
          </p:cNvSpPr>
          <p:nvPr/>
        </p:nvSpPr>
        <p:spPr>
          <a:xfrm>
            <a:off x="145168" y="2985001"/>
            <a:ext cx="180310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Yêu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thương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43" name="Straight Connector 142"/>
          <p:cNvCxnSpPr/>
          <p:nvPr/>
        </p:nvCxnSpPr>
        <p:spPr>
          <a:xfrm>
            <a:off x="2380285" y="2632719"/>
            <a:ext cx="0" cy="386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/>
          <p:cNvSpPr/>
          <p:nvPr/>
        </p:nvSpPr>
        <p:spPr>
          <a:xfrm>
            <a:off x="1766813" y="2985001"/>
            <a:ext cx="1505336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Google Shape;846;p30"/>
          <p:cNvSpPr txBox="1">
            <a:spLocks/>
          </p:cNvSpPr>
          <p:nvPr/>
        </p:nvSpPr>
        <p:spPr>
          <a:xfrm>
            <a:off x="2068194" y="3013257"/>
            <a:ext cx="165731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Hi </a:t>
            </a:r>
            <a:r>
              <a:rPr lang="en-US" sz="2000" dirty="0" err="1" smtClean="0">
                <a:solidFill>
                  <a:schemeClr val="tx2"/>
                </a:solidFill>
              </a:rPr>
              <a:t>sinh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4056758" y="2627574"/>
            <a:ext cx="0" cy="3614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146"/>
          <p:cNvSpPr/>
          <p:nvPr/>
        </p:nvSpPr>
        <p:spPr>
          <a:xfrm>
            <a:off x="3399533" y="2979856"/>
            <a:ext cx="1598073" cy="57304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Google Shape;846;p30"/>
          <p:cNvSpPr txBox="1">
            <a:spLocks/>
          </p:cNvSpPr>
          <p:nvPr/>
        </p:nvSpPr>
        <p:spPr>
          <a:xfrm>
            <a:off x="3420277" y="2989937"/>
            <a:ext cx="1636714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Tha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thứ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nhau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153" name="Straight Connector 152"/>
          <p:cNvCxnSpPr/>
          <p:nvPr/>
        </p:nvCxnSpPr>
        <p:spPr>
          <a:xfrm flipH="1">
            <a:off x="729038" y="3808674"/>
            <a:ext cx="3357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/>
          <p:nvPr/>
        </p:nvCxnSpPr>
        <p:spPr>
          <a:xfrm flipV="1">
            <a:off x="729037" y="3555945"/>
            <a:ext cx="0" cy="2515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V="1">
            <a:off x="2402136" y="3573994"/>
            <a:ext cx="0" cy="239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/>
        </p:nvCxnSpPr>
        <p:spPr>
          <a:xfrm flipV="1">
            <a:off x="4078609" y="3549336"/>
            <a:ext cx="0" cy="258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02136" y="3801909"/>
            <a:ext cx="0" cy="3715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1111356" y="4173420"/>
            <a:ext cx="2569028" cy="81287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Google Shape;846;p30"/>
          <p:cNvSpPr txBox="1">
            <a:spLocks/>
          </p:cNvSpPr>
          <p:nvPr/>
        </p:nvSpPr>
        <p:spPr>
          <a:xfrm>
            <a:off x="1334661" y="4136459"/>
            <a:ext cx="2205283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Không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phân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biệt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đình</a:t>
            </a:r>
            <a:r>
              <a:rPr lang="en-US" sz="2000" dirty="0" smtClean="0">
                <a:solidFill>
                  <a:srgbClr val="FF0000"/>
                </a:solidFill>
              </a:rPr>
              <a:t> / </a:t>
            </a:r>
            <a:r>
              <a:rPr lang="en-US" sz="2000" dirty="0" err="1" smtClean="0">
                <a:solidFill>
                  <a:srgbClr val="FF0000"/>
                </a:solidFill>
              </a:rPr>
              <a:t>họ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hàng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97" name="Straight Connector 196"/>
          <p:cNvCxnSpPr/>
          <p:nvPr/>
        </p:nvCxnSpPr>
        <p:spPr>
          <a:xfrm>
            <a:off x="7278129" y="2221133"/>
            <a:ext cx="0" cy="1737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 flipH="1">
            <a:off x="5987847" y="2404411"/>
            <a:ext cx="216560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5997517" y="2404411"/>
            <a:ext cx="0" cy="3208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0" name="Rectangle 199"/>
          <p:cNvSpPr/>
          <p:nvPr/>
        </p:nvSpPr>
        <p:spPr>
          <a:xfrm>
            <a:off x="5418429" y="2573848"/>
            <a:ext cx="1178919" cy="45327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Google Shape;846;p30"/>
          <p:cNvSpPr txBox="1">
            <a:spLocks/>
          </p:cNvSpPr>
          <p:nvPr/>
        </p:nvSpPr>
        <p:spPr>
          <a:xfrm>
            <a:off x="5479763" y="2554538"/>
            <a:ext cx="1102348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Gia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đình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02" name="Straight Connector 201"/>
          <p:cNvCxnSpPr/>
          <p:nvPr/>
        </p:nvCxnSpPr>
        <p:spPr>
          <a:xfrm>
            <a:off x="8153456" y="2404411"/>
            <a:ext cx="0" cy="319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7533009" y="2578510"/>
            <a:ext cx="1181728" cy="454354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Google Shape;846;p30"/>
          <p:cNvSpPr txBox="1">
            <a:spLocks/>
          </p:cNvSpPr>
          <p:nvPr/>
        </p:nvSpPr>
        <p:spPr>
          <a:xfrm>
            <a:off x="7604995" y="2540634"/>
            <a:ext cx="1189799" cy="377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rgbClr val="FF0000"/>
                </a:solidFill>
              </a:rPr>
              <a:t>Họ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hàng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5315007" y="3169650"/>
            <a:ext cx="1386800" cy="44730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Google Shape;846;p30"/>
          <p:cNvSpPr txBox="1">
            <a:spLocks/>
          </p:cNvSpPr>
          <p:nvPr/>
        </p:nvSpPr>
        <p:spPr>
          <a:xfrm>
            <a:off x="5297847" y="3205576"/>
            <a:ext cx="1400814" cy="3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1900" dirty="0" err="1" smtClean="0">
                <a:solidFill>
                  <a:schemeClr val="tx2"/>
                </a:solidFill>
              </a:rPr>
              <a:t>Yêu</a:t>
            </a:r>
            <a:r>
              <a:rPr lang="en-US" sz="1900" dirty="0" smtClean="0">
                <a:solidFill>
                  <a:schemeClr val="tx2"/>
                </a:solidFill>
              </a:rPr>
              <a:t> </a:t>
            </a:r>
            <a:r>
              <a:rPr lang="en-US" sz="1900" dirty="0" err="1" smtClean="0">
                <a:solidFill>
                  <a:schemeClr val="tx2"/>
                </a:solidFill>
              </a:rPr>
              <a:t>thương</a:t>
            </a:r>
            <a:endParaRPr lang="en-US" sz="1900" dirty="0">
              <a:solidFill>
                <a:schemeClr val="tx2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5392420" y="3772824"/>
            <a:ext cx="1189691" cy="3441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Google Shape;846;p30"/>
          <p:cNvSpPr txBox="1">
            <a:spLocks/>
          </p:cNvSpPr>
          <p:nvPr/>
        </p:nvSpPr>
        <p:spPr>
          <a:xfrm>
            <a:off x="5429250" y="3772824"/>
            <a:ext cx="1160761" cy="321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Giúp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đỡ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23" name="Straight Arrow Connector 222"/>
          <p:cNvCxnSpPr/>
          <p:nvPr/>
        </p:nvCxnSpPr>
        <p:spPr>
          <a:xfrm>
            <a:off x="5993906" y="4130066"/>
            <a:ext cx="0" cy="19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Rectangle 223"/>
          <p:cNvSpPr/>
          <p:nvPr/>
        </p:nvSpPr>
        <p:spPr>
          <a:xfrm>
            <a:off x="5016738" y="4325331"/>
            <a:ext cx="1915260" cy="6802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Google Shape;846;p30"/>
          <p:cNvSpPr txBox="1">
            <a:spLocks/>
          </p:cNvSpPr>
          <p:nvPr/>
        </p:nvSpPr>
        <p:spPr>
          <a:xfrm>
            <a:off x="5093804" y="4317200"/>
            <a:ext cx="1889086" cy="77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1400" dirty="0" err="1" smtClean="0">
                <a:solidFill>
                  <a:srgbClr val="FF0000"/>
                </a:solidFill>
              </a:rPr>
              <a:t>Chân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thật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thiết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thực</a:t>
            </a:r>
            <a:r>
              <a:rPr lang="en-US" sz="1400" dirty="0" smtClean="0">
                <a:solidFill>
                  <a:srgbClr val="FF0000"/>
                </a:solidFill>
              </a:rPr>
              <a:t>, </a:t>
            </a:r>
            <a:r>
              <a:rPr lang="en-US" sz="1400" dirty="0" err="1" smtClean="0">
                <a:solidFill>
                  <a:srgbClr val="FF0000"/>
                </a:solidFill>
              </a:rPr>
              <a:t>coi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trọng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tình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</a:rPr>
              <a:t>thân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7446447" y="3185448"/>
            <a:ext cx="1348348" cy="45966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Google Shape;846;p30"/>
          <p:cNvSpPr txBox="1">
            <a:spLocks/>
          </p:cNvSpPr>
          <p:nvPr/>
        </p:nvSpPr>
        <p:spPr>
          <a:xfrm>
            <a:off x="7664195" y="3187010"/>
            <a:ext cx="916797" cy="443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err="1" smtClean="0">
                <a:solidFill>
                  <a:schemeClr val="tx2"/>
                </a:solidFill>
              </a:rPr>
              <a:t>Lời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nói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38" name="Straight Connector 237"/>
          <p:cNvCxnSpPr>
            <a:stCxn id="236" idx="2"/>
            <a:endCxn id="240" idx="0"/>
          </p:cNvCxnSpPr>
          <p:nvPr/>
        </p:nvCxnSpPr>
        <p:spPr>
          <a:xfrm>
            <a:off x="8120621" y="3645110"/>
            <a:ext cx="2664" cy="947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9" name="Rectangle 238"/>
          <p:cNvSpPr/>
          <p:nvPr/>
        </p:nvSpPr>
        <p:spPr>
          <a:xfrm>
            <a:off x="7446447" y="3743546"/>
            <a:ext cx="1311474" cy="3910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Google Shape;846;p30"/>
          <p:cNvSpPr txBox="1">
            <a:spLocks/>
          </p:cNvSpPr>
          <p:nvPr/>
        </p:nvSpPr>
        <p:spPr>
          <a:xfrm>
            <a:off x="7438546" y="3739885"/>
            <a:ext cx="1369477" cy="388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2000" dirty="0" smtClean="0">
                <a:solidFill>
                  <a:schemeClr val="tx2"/>
                </a:solidFill>
              </a:rPr>
              <a:t>  </a:t>
            </a:r>
            <a:r>
              <a:rPr lang="en-US" sz="2000" dirty="0" err="1" smtClean="0">
                <a:solidFill>
                  <a:schemeClr val="tx2"/>
                </a:solidFill>
              </a:rPr>
              <a:t>Lợi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err="1" smtClean="0">
                <a:solidFill>
                  <a:schemeClr val="tx2"/>
                </a:solidFill>
              </a:rPr>
              <a:t>dụng</a:t>
            </a:r>
            <a:endParaRPr lang="en-US" sz="2000" dirty="0">
              <a:solidFill>
                <a:schemeClr val="tx2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>
            <a:off x="8115997" y="4144360"/>
            <a:ext cx="0" cy="195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>
            <a:off x="7361399" y="4327770"/>
            <a:ext cx="1554841" cy="68027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Google Shape;846;p30"/>
          <p:cNvSpPr txBox="1">
            <a:spLocks/>
          </p:cNvSpPr>
          <p:nvPr/>
        </p:nvSpPr>
        <p:spPr>
          <a:xfrm>
            <a:off x="7477665" y="4223443"/>
            <a:ext cx="1608422" cy="675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ajdhani"/>
              <a:buNone/>
              <a:defRPr sz="4000" b="1" i="0" u="none" strike="noStrike" cap="none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r>
              <a:rPr lang="en-US" sz="1950" dirty="0" err="1" smtClean="0">
                <a:solidFill>
                  <a:srgbClr val="FF0000"/>
                </a:solidFill>
              </a:rPr>
              <a:t>Không</a:t>
            </a:r>
            <a:r>
              <a:rPr lang="en-US" sz="1950" dirty="0">
                <a:solidFill>
                  <a:srgbClr val="FF0000"/>
                </a:solidFill>
              </a:rPr>
              <a:t> </a:t>
            </a:r>
            <a:r>
              <a:rPr lang="en-US" sz="1950" dirty="0" err="1" smtClean="0">
                <a:solidFill>
                  <a:srgbClr val="FF0000"/>
                </a:solidFill>
              </a:rPr>
              <a:t>xem</a:t>
            </a:r>
            <a:r>
              <a:rPr lang="en-US" sz="1950" dirty="0" smtClean="0">
                <a:solidFill>
                  <a:srgbClr val="FF0000"/>
                </a:solidFill>
              </a:rPr>
              <a:t> </a:t>
            </a:r>
            <a:r>
              <a:rPr lang="en-US" sz="1950" dirty="0" err="1" smtClean="0">
                <a:solidFill>
                  <a:srgbClr val="FF0000"/>
                </a:solidFill>
              </a:rPr>
              <a:t>trọng</a:t>
            </a:r>
            <a:r>
              <a:rPr lang="en-US" sz="1950" dirty="0" smtClean="0">
                <a:solidFill>
                  <a:srgbClr val="FF0000"/>
                </a:solidFill>
              </a:rPr>
              <a:t> MQH</a:t>
            </a:r>
            <a:endParaRPr lang="en-US" sz="1950" dirty="0">
              <a:solidFill>
                <a:srgbClr val="FF0000"/>
              </a:solidFill>
            </a:endParaRPr>
          </a:p>
        </p:txBody>
      </p:sp>
      <p:cxnSp>
        <p:nvCxnSpPr>
          <p:cNvPr id="98" name="Straight Connector 97"/>
          <p:cNvCxnSpPr>
            <a:stCxn id="200" idx="2"/>
            <a:endCxn id="214" idx="0"/>
          </p:cNvCxnSpPr>
          <p:nvPr/>
        </p:nvCxnSpPr>
        <p:spPr>
          <a:xfrm>
            <a:off x="6007889" y="3027122"/>
            <a:ext cx="518" cy="142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stCxn id="214" idx="2"/>
            <a:endCxn id="218" idx="0"/>
          </p:cNvCxnSpPr>
          <p:nvPr/>
        </p:nvCxnSpPr>
        <p:spPr>
          <a:xfrm>
            <a:off x="6008407" y="3616956"/>
            <a:ext cx="1224" cy="155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203" idx="2"/>
            <a:endCxn id="237" idx="0"/>
          </p:cNvCxnSpPr>
          <p:nvPr/>
        </p:nvCxnSpPr>
        <p:spPr>
          <a:xfrm flipH="1">
            <a:off x="8122594" y="3032864"/>
            <a:ext cx="1279" cy="154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view - Trấn Thành lấy nước mắt khán giả trong 'Bố già'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26" y="1408586"/>
            <a:ext cx="3875887" cy="2764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0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5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8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1250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4" presetClass="entr" presetSubtype="5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6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7" grpId="0"/>
      <p:bldP spid="14" grpId="0" animBg="1"/>
      <p:bldP spid="129" grpId="0"/>
      <p:bldP spid="131" grpId="0" animBg="1"/>
      <p:bldP spid="132" grpId="0"/>
      <p:bldP spid="17" grpId="0" animBg="1"/>
      <p:bldP spid="141" grpId="0"/>
      <p:bldP spid="144" grpId="0" animBg="1"/>
      <p:bldP spid="145" grpId="0"/>
      <p:bldP spid="147" grpId="0" animBg="1"/>
      <p:bldP spid="148" grpId="0"/>
      <p:bldP spid="40" grpId="0" animBg="1"/>
      <p:bldP spid="174" grpId="0"/>
      <p:bldP spid="200" grpId="0" animBg="1"/>
      <p:bldP spid="201" grpId="0"/>
      <p:bldP spid="203" grpId="0" animBg="1"/>
      <p:bldP spid="204" grpId="0"/>
      <p:bldP spid="214" grpId="0" animBg="1"/>
      <p:bldP spid="215" grpId="0"/>
      <p:bldP spid="217" grpId="0" animBg="1"/>
      <p:bldP spid="218" grpId="0"/>
      <p:bldP spid="224" grpId="0" animBg="1"/>
      <p:bldP spid="225" grpId="0"/>
      <p:bldP spid="236" grpId="0" animBg="1"/>
      <p:bldP spid="237" grpId="0"/>
      <p:bldP spid="239" grpId="0" animBg="1"/>
      <p:bldP spid="240" grpId="0"/>
      <p:bldP spid="242" grpId="0" animBg="1"/>
      <p:bldP spid="2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295" b="2295"/>
          <a:stretch>
            <a:fillRect/>
          </a:stretch>
        </p:blipFill>
        <p:spPr>
          <a:xfrm>
            <a:off x="0" y="-1511"/>
            <a:ext cx="9144000" cy="514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01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31"/>
          <p:cNvSpPr txBox="1">
            <a:spLocks noGrp="1"/>
          </p:cNvSpPr>
          <p:nvPr>
            <p:ph type="title"/>
          </p:nvPr>
        </p:nvSpPr>
        <p:spPr>
          <a:xfrm>
            <a:off x="3185142" y="2603650"/>
            <a:ext cx="2796900" cy="9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Khởi động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3185142" y="1217874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8" name="Picture 2" descr="Hình ảnh Biểu Tượng Màu đỏ Tươi Của Lá Cờ Xuất Phát PNG , Tư Thế, Biểu  Tượng, Bút Và Mực Vẽ PNG trong suốt và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31" flipH="1">
            <a:off x="5832632" y="-153495"/>
            <a:ext cx="3862064" cy="259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ình ảnh Biểu Tượng Màu đỏ Tươi Của Lá Cờ Xuất Phát PNG , Tư Thế, Biểu  Tượng, Bút Và Mực Vẽ PNG trong suốt và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4431">
            <a:off x="-650361" y="-12453"/>
            <a:ext cx="3973878" cy="246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ire Flames Sticker by VPA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47" y="2920755"/>
            <a:ext cx="990474" cy="22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Fire Flames Sticker by VPA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42" y="2920756"/>
            <a:ext cx="990474" cy="222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Red Flag Sticker by Cavan Infante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0311">
            <a:off x="-54601" y="2735504"/>
            <a:ext cx="2592126" cy="259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6" descr="Red Flag Sticker by Cavan Infante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57" flipH="1">
            <a:off x="6541924" y="2570683"/>
            <a:ext cx="2659713" cy="265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ire Sparkle Sticker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23" y="642014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ire Sparkle Sticker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419" y="94852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ire Sparkle Sticker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75" y="-129488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Fire Sparkle Sticker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7" y="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Frame.Circle.Red.Fire effects.gif.Victoriabea, cadre , marco , circus ,  circo - Free animated GIF - PicMix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23" y="597740"/>
            <a:ext cx="4010580" cy="401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502766" y="-99788"/>
            <a:ext cx="8286871" cy="2228328"/>
            <a:chOff x="-414433" y="0"/>
            <a:chExt cx="23142160" cy="62228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2727727" cy="5469072"/>
            </a:xfrm>
            <a:custGeom>
              <a:avLst/>
              <a:gdLst/>
              <a:ahLst/>
              <a:cxnLst/>
              <a:rect l="l" t="t" r="r" b="b"/>
              <a:pathLst>
                <a:path w="22727727" h="5469072">
                  <a:moveTo>
                    <a:pt x="0" y="0"/>
                  </a:moveTo>
                  <a:lnTo>
                    <a:pt x="22727727" y="0"/>
                  </a:lnTo>
                  <a:lnTo>
                    <a:pt x="22727727" y="5469072"/>
                  </a:lnTo>
                  <a:lnTo>
                    <a:pt x="0" y="54690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-414433" y="601421"/>
              <a:ext cx="22727727" cy="562147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606"/>
                </a:lnSpc>
              </a:pPr>
              <a:r>
                <a:rPr lang="en-US" sz="4005" b="1" spc="641" dirty="0">
                  <a:solidFill>
                    <a:srgbClr val="01070A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TRANH LUẬN VỀ MỘT HIỆN TƯỢNG ĐỜI SỐNG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429422" y="4712057"/>
            <a:ext cx="4487631" cy="459317"/>
          </a:xfrm>
          <a:custGeom>
            <a:avLst/>
            <a:gdLst/>
            <a:ahLst/>
            <a:cxnLst/>
            <a:rect l="l" t="t" r="r" b="b"/>
            <a:pathLst>
              <a:path w="11967015" h="1224846">
                <a:moveTo>
                  <a:pt x="0" y="0"/>
                </a:moveTo>
                <a:lnTo>
                  <a:pt x="11967015" y="0"/>
                </a:lnTo>
                <a:lnTo>
                  <a:pt x="11967015" y="1224846"/>
                </a:lnTo>
                <a:lnTo>
                  <a:pt x="0" y="122484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24" name="Group 24"/>
          <p:cNvGrpSpPr/>
          <p:nvPr/>
        </p:nvGrpSpPr>
        <p:grpSpPr>
          <a:xfrm>
            <a:off x="0" y="1912741"/>
            <a:ext cx="9113921" cy="1425850"/>
            <a:chOff x="0" y="0"/>
            <a:chExt cx="24303788" cy="380226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303788" cy="3802265"/>
            </a:xfrm>
            <a:custGeom>
              <a:avLst/>
              <a:gdLst/>
              <a:ahLst/>
              <a:cxnLst/>
              <a:rect l="l" t="t" r="r" b="b"/>
              <a:pathLst>
                <a:path w="24303788" h="3802265">
                  <a:moveTo>
                    <a:pt x="0" y="0"/>
                  </a:moveTo>
                  <a:lnTo>
                    <a:pt x="24303788" y="0"/>
                  </a:lnTo>
                  <a:lnTo>
                    <a:pt x="24303788" y="3802265"/>
                  </a:lnTo>
                  <a:lnTo>
                    <a:pt x="0" y="38022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133350"/>
              <a:ext cx="24303788" cy="39356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970"/>
                </a:lnSpc>
              </a:pPr>
              <a:r>
                <a:rPr lang="vi-VN" sz="355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“</a:t>
              </a:r>
              <a:r>
                <a:rPr lang="en-US" sz="355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XÉ </a:t>
              </a:r>
              <a:r>
                <a:rPr lang="en-US" sz="355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TÚI </a:t>
              </a:r>
              <a:r>
                <a:rPr lang="en-US" sz="355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MÙ</a:t>
              </a:r>
              <a:r>
                <a:rPr lang="vi-VN" sz="355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” </a:t>
              </a:r>
              <a:r>
                <a:rPr lang="en-US" sz="3550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- </a:t>
              </a:r>
              <a:r>
                <a:rPr lang="en-US" sz="355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HIỆN TƯỢNG </a:t>
              </a:r>
              <a:r>
                <a:rPr lang="en-US" sz="3550" i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GIẢI TRÍ </a:t>
              </a:r>
            </a:p>
            <a:p>
              <a:pPr algn="ctr">
                <a:lnSpc>
                  <a:spcPts val="4971"/>
                </a:lnSpc>
              </a:pPr>
              <a:r>
                <a:rPr lang="en-US" sz="355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HAY </a:t>
              </a:r>
              <a:r>
                <a:rPr lang="en-US" sz="3550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SỰ LÃNG PHÍ</a:t>
              </a:r>
              <a:r>
                <a:rPr lang="en-US" sz="3550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?</a:t>
              </a:r>
            </a:p>
          </p:txBody>
        </p:sp>
      </p:grpSp>
      <p:pic>
        <p:nvPicPr>
          <p:cNvPr id="4098" name="Picture 2" descr="Nguy hại tiềm ẩn đằng sau trào lưu bóc &quot;túi mù&quot; - Nhịp sống kinh tế Việt  Nam &amp;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48" y="3157910"/>
            <a:ext cx="3067138" cy="19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ind Bag ( Túi Mù ) mi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059" y="3157910"/>
            <a:ext cx="1981045" cy="19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úi mù là gì? Giải thích cách chơi túi mù dễ hiểu nhấ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104" y="3157909"/>
            <a:ext cx="3078713" cy="19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04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660400" y="111760"/>
            <a:ext cx="7945120" cy="4765039"/>
          </a:xfrm>
          <a:custGeom>
            <a:avLst/>
            <a:gdLst/>
            <a:ahLst/>
            <a:cxnLst/>
            <a:rect l="l" t="t" r="r" b="b"/>
            <a:pathLst>
              <a:path w="14299164" h="8482757">
                <a:moveTo>
                  <a:pt x="0" y="0"/>
                </a:moveTo>
                <a:lnTo>
                  <a:pt x="14299164" y="0"/>
                </a:lnTo>
                <a:lnTo>
                  <a:pt x="14299164" y="8482757"/>
                </a:lnTo>
                <a:lnTo>
                  <a:pt x="0" y="84827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l="-2" r="-2"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4876952" y="1140453"/>
            <a:ext cx="3009234" cy="3006423"/>
            <a:chOff x="0" y="0"/>
            <a:chExt cx="8024622" cy="8017129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024622" cy="8017129"/>
            </a:xfrm>
            <a:custGeom>
              <a:avLst/>
              <a:gdLst/>
              <a:ahLst/>
              <a:cxnLst/>
              <a:rect l="l" t="t" r="r" b="b"/>
              <a:pathLst>
                <a:path w="8024622" h="8017129">
                  <a:moveTo>
                    <a:pt x="8024622" y="8017129"/>
                  </a:moveTo>
                  <a:lnTo>
                    <a:pt x="0" y="8017129"/>
                  </a:lnTo>
                  <a:lnTo>
                    <a:pt x="0" y="0"/>
                  </a:lnTo>
                  <a:lnTo>
                    <a:pt x="8024622" y="0"/>
                  </a:lnTo>
                  <a:lnTo>
                    <a:pt x="8024622" y="8017129"/>
                  </a:lnTo>
                  <a:close/>
                </a:path>
              </a:pathLst>
            </a:custGeom>
            <a:blipFill>
              <a:blip r:embed="rId5"/>
              <a:stretch>
                <a:fillRect l="-20" r="-20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5042224" y="1298011"/>
            <a:ext cx="2684241" cy="2658047"/>
            <a:chOff x="0" y="0"/>
            <a:chExt cx="7157974" cy="70881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157974" cy="7088124"/>
            </a:xfrm>
            <a:custGeom>
              <a:avLst/>
              <a:gdLst/>
              <a:ahLst/>
              <a:cxnLst/>
              <a:rect l="l" t="t" r="r" b="b"/>
              <a:pathLst>
                <a:path w="7157974" h="7088124">
                  <a:moveTo>
                    <a:pt x="161671" y="381"/>
                  </a:moveTo>
                  <a:lnTo>
                    <a:pt x="7095744" y="78867"/>
                  </a:lnTo>
                  <a:cubicBezTo>
                    <a:pt x="7130287" y="79248"/>
                    <a:pt x="7157974" y="107696"/>
                    <a:pt x="7157465" y="142240"/>
                  </a:cubicBezTo>
                  <a:lnTo>
                    <a:pt x="7059422" y="7025894"/>
                  </a:lnTo>
                  <a:cubicBezTo>
                    <a:pt x="7058913" y="7060565"/>
                    <a:pt x="7030338" y="7088124"/>
                    <a:pt x="6995668" y="7087489"/>
                  </a:cubicBezTo>
                  <a:lnTo>
                    <a:pt x="61722" y="6950075"/>
                  </a:lnTo>
                  <a:cubicBezTo>
                    <a:pt x="27305" y="6949440"/>
                    <a:pt x="0" y="6921119"/>
                    <a:pt x="508" y="6886702"/>
                  </a:cubicBezTo>
                  <a:lnTo>
                    <a:pt x="98552" y="61976"/>
                  </a:lnTo>
                  <a:cubicBezTo>
                    <a:pt x="99060" y="27559"/>
                    <a:pt x="127254" y="0"/>
                    <a:pt x="161671" y="381"/>
                  </a:cubicBezTo>
                  <a:close/>
                </a:path>
              </a:pathLst>
            </a:custGeom>
            <a:blipFill>
              <a:blip r:embed="rId6"/>
              <a:stretch>
                <a:fillRect l="-9747" t="-5" r="-9747" b="-8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128714" y="445829"/>
            <a:ext cx="5252853" cy="1541615"/>
            <a:chOff x="0" y="0"/>
            <a:chExt cx="14007607" cy="411097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4007607" cy="4110972"/>
            </a:xfrm>
            <a:custGeom>
              <a:avLst/>
              <a:gdLst/>
              <a:ahLst/>
              <a:cxnLst/>
              <a:rect l="l" t="t" r="r" b="b"/>
              <a:pathLst>
                <a:path w="14007607" h="4110972">
                  <a:moveTo>
                    <a:pt x="0" y="0"/>
                  </a:moveTo>
                  <a:lnTo>
                    <a:pt x="14007607" y="0"/>
                  </a:lnTo>
                  <a:lnTo>
                    <a:pt x="14007607" y="4110972"/>
                  </a:lnTo>
                  <a:lnTo>
                    <a:pt x="0" y="411097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152400"/>
              <a:ext cx="14007607" cy="426337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502"/>
                </a:lnSpc>
              </a:pPr>
              <a:r>
                <a:rPr lang="en-US" sz="3216" b="1" spc="-64" dirty="0" err="1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Trào</a:t>
              </a:r>
              <a:r>
                <a:rPr lang="en-US" sz="3216" b="1" spc="-64" dirty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3216" b="1" spc="-64" dirty="0" err="1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lưu</a:t>
              </a:r>
              <a:r>
                <a:rPr lang="en-US" sz="3216" b="1" spc="-64" dirty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vi-VN" sz="3216" b="1" spc="-64" dirty="0" smtClean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“X</a:t>
              </a:r>
              <a:r>
                <a:rPr lang="en-US" sz="3216" b="1" spc="-64" dirty="0" smtClean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é </a:t>
              </a:r>
              <a:r>
                <a:rPr lang="en-US" sz="3216" b="1" spc="-64" dirty="0" err="1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túi</a:t>
              </a:r>
              <a:r>
                <a:rPr lang="en-US" sz="3216" b="1" spc="-64" dirty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3216" b="1" spc="-64" dirty="0" err="1" smtClean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mù</a:t>
              </a:r>
              <a:r>
                <a:rPr lang="vi-VN" sz="3216" b="1" spc="-64" dirty="0" smtClean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”</a:t>
              </a:r>
              <a:r>
                <a:rPr lang="en-US" sz="3216" b="1" spc="-64" dirty="0" smtClean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3216" b="1" spc="-64" dirty="0" err="1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là</a:t>
              </a:r>
              <a:r>
                <a:rPr lang="en-US" sz="3216" b="1" spc="-64" dirty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  <a:r>
                <a:rPr lang="en-US" sz="3216" b="1" spc="-64" dirty="0" err="1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gì</a:t>
              </a:r>
              <a:r>
                <a:rPr lang="en-US" sz="3216" b="1" spc="-64" dirty="0">
                  <a:solidFill>
                    <a:srgbClr val="01070A"/>
                  </a:solidFill>
                  <a:latin typeface="Arimo Bold"/>
                  <a:ea typeface="Arimo Bold"/>
                  <a:cs typeface="Arimo Bold"/>
                  <a:sym typeface="Arimo Bold"/>
                </a:rPr>
                <a:t> ?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7910" y="1216636"/>
            <a:ext cx="3969043" cy="3301340"/>
            <a:chOff x="-660032" y="-201973"/>
            <a:chExt cx="10584113" cy="880357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924081" cy="8601600"/>
            </a:xfrm>
            <a:custGeom>
              <a:avLst/>
              <a:gdLst/>
              <a:ahLst/>
              <a:cxnLst/>
              <a:rect l="l" t="t" r="r" b="b"/>
              <a:pathLst>
                <a:path w="9924081" h="8601600">
                  <a:moveTo>
                    <a:pt x="0" y="0"/>
                  </a:moveTo>
                  <a:lnTo>
                    <a:pt x="9924081" y="0"/>
                  </a:lnTo>
                  <a:lnTo>
                    <a:pt x="9924081" y="8601600"/>
                  </a:lnTo>
                  <a:lnTo>
                    <a:pt x="0" y="8601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-660032" y="-201973"/>
              <a:ext cx="9924081" cy="86778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717"/>
                </a:lnSpc>
              </a:pP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-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Trào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lưu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“</a:t>
              </a:r>
              <a:r>
                <a:rPr lang="vi-VN" sz="1941" dirty="0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X</a:t>
              </a:r>
              <a:r>
                <a:rPr lang="en-US" sz="1941" dirty="0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é </a:t>
              </a:r>
              <a:r>
                <a:rPr lang="en-US" sz="194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túi</a:t>
              </a:r>
              <a:r>
                <a:rPr lang="en-US" sz="194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mù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“: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xu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hướng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sắm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và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giải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trí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đang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phổ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biến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hiện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nay.</a:t>
              </a:r>
            </a:p>
            <a:p>
              <a:pPr>
                <a:lnSpc>
                  <a:spcPts val="2717"/>
                </a:lnSpc>
              </a:pPr>
              <a:endParaRPr lang="en-US" sz="1941" dirty="0" smtClean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2717"/>
                </a:lnSpc>
              </a:pP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- "</a:t>
              </a:r>
              <a:r>
                <a:rPr lang="en-US" sz="194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Túi</a:t>
              </a:r>
              <a:r>
                <a:rPr lang="en-US" sz="194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mù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“: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là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những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túi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hoặc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hộp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nhỏ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chứa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các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món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đồ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ngẫu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nhiên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bên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trong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941" dirty="0" err="1" smtClean="0">
                  <a:latin typeface="Alata"/>
                  <a:ea typeface="Alata"/>
                  <a:cs typeface="Alata"/>
                  <a:sym typeface="Alata"/>
                </a:rPr>
                <a:t>người</a:t>
              </a:r>
              <a:r>
                <a:rPr lang="en-US" sz="1941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194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biết</a:t>
              </a:r>
              <a:r>
                <a:rPr lang="en-US" sz="194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trước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mình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sẽ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nhận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được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gì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cho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đến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mở</a:t>
              </a:r>
              <a:r>
                <a:rPr lang="en-US" sz="1941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41" dirty="0" err="1">
                  <a:latin typeface="Alata"/>
                  <a:ea typeface="Alata"/>
                  <a:cs typeface="Alata"/>
                  <a:sym typeface="Alata"/>
                </a:rPr>
                <a:t>ra.</a:t>
              </a:r>
              <a:endParaRPr lang="en-US" sz="1941" dirty="0">
                <a:latin typeface="Alata"/>
                <a:ea typeface="Alata"/>
                <a:cs typeface="Alata"/>
                <a:sym typeface="Alat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77269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259" b="-9259"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651168" y="1046274"/>
            <a:ext cx="8138469" cy="1958396"/>
          </a:xfrm>
          <a:custGeom>
            <a:avLst/>
            <a:gdLst/>
            <a:ahLst/>
            <a:cxnLst/>
            <a:rect l="l" t="t" r="r" b="b"/>
            <a:pathLst>
              <a:path w="22727727" h="5469072">
                <a:moveTo>
                  <a:pt x="0" y="0"/>
                </a:moveTo>
                <a:lnTo>
                  <a:pt x="22727727" y="0"/>
                </a:lnTo>
                <a:lnTo>
                  <a:pt x="22727727" y="5469072"/>
                </a:lnTo>
                <a:lnTo>
                  <a:pt x="0" y="5469072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sp>
        <p:nvSpPr>
          <p:cNvPr id="22" name="Freeform 22"/>
          <p:cNvSpPr/>
          <p:nvPr/>
        </p:nvSpPr>
        <p:spPr>
          <a:xfrm>
            <a:off x="2429422" y="4712057"/>
            <a:ext cx="4487631" cy="459317"/>
          </a:xfrm>
          <a:custGeom>
            <a:avLst/>
            <a:gdLst/>
            <a:ahLst/>
            <a:cxnLst/>
            <a:rect l="l" t="t" r="r" b="b"/>
            <a:pathLst>
              <a:path w="11967015" h="1224846">
                <a:moveTo>
                  <a:pt x="0" y="0"/>
                </a:moveTo>
                <a:lnTo>
                  <a:pt x="11967015" y="0"/>
                </a:lnTo>
                <a:lnTo>
                  <a:pt x="11967015" y="1224846"/>
                </a:lnTo>
                <a:lnTo>
                  <a:pt x="0" y="1224846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</p:spPr>
      </p:sp>
      <p:grpSp>
        <p:nvGrpSpPr>
          <p:cNvPr id="24" name="Group 24"/>
          <p:cNvGrpSpPr/>
          <p:nvPr/>
        </p:nvGrpSpPr>
        <p:grpSpPr>
          <a:xfrm>
            <a:off x="0" y="370419"/>
            <a:ext cx="9179595" cy="2813754"/>
            <a:chOff x="-175132" y="-3701076"/>
            <a:chExt cx="24478920" cy="750334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4303788" cy="3802265"/>
            </a:xfrm>
            <a:custGeom>
              <a:avLst/>
              <a:gdLst/>
              <a:ahLst/>
              <a:cxnLst/>
              <a:rect l="l" t="t" r="r" b="b"/>
              <a:pathLst>
                <a:path w="24303788" h="3802265">
                  <a:moveTo>
                    <a:pt x="0" y="0"/>
                  </a:moveTo>
                  <a:lnTo>
                    <a:pt x="24303788" y="0"/>
                  </a:lnTo>
                  <a:lnTo>
                    <a:pt x="24303788" y="3802265"/>
                  </a:lnTo>
                  <a:lnTo>
                    <a:pt x="0" y="380226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-175132" y="-3701076"/>
              <a:ext cx="24303788" cy="393561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970"/>
                </a:lnSpc>
              </a:pPr>
              <a:r>
                <a:rPr lang="vi-VN" sz="4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“</a:t>
              </a:r>
              <a:r>
                <a:rPr lang="en-US" sz="4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XÉ </a:t>
              </a:r>
              <a:r>
                <a:rPr lang="en-US" sz="4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TÚI </a:t>
              </a:r>
              <a:r>
                <a:rPr lang="en-US" sz="4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MÙ</a:t>
              </a:r>
              <a:r>
                <a:rPr lang="vi-VN" sz="4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” -</a:t>
              </a:r>
              <a:r>
                <a:rPr lang="en-US" sz="4000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 </a:t>
              </a:r>
              <a:r>
                <a:rPr lang="en-US" sz="4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HIỆN TƯỢNG </a:t>
              </a:r>
              <a:r>
                <a:rPr lang="en-US" sz="4000" b="1" i="1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GIẢI TRÍ </a:t>
              </a:r>
            </a:p>
            <a:p>
              <a:pPr algn="ctr">
                <a:lnSpc>
                  <a:spcPts val="4971"/>
                </a:lnSpc>
              </a:pPr>
              <a:r>
                <a:rPr lang="en-US" sz="4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HAY </a:t>
              </a:r>
              <a:r>
                <a:rPr lang="en-US" sz="4000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SỰ LÃNG PHÍ</a:t>
              </a:r>
              <a:r>
                <a:rPr lang="en-US" sz="40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aloo"/>
                  <a:ea typeface="Baloo"/>
                  <a:cs typeface="Baloo"/>
                  <a:sym typeface="Baloo"/>
                </a:rPr>
                <a:t>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149" y="1756876"/>
            <a:ext cx="3379180" cy="3386624"/>
          </a:xfrm>
          <a:prstGeom prst="rect">
            <a:avLst/>
          </a:prstGeom>
        </p:spPr>
      </p:pic>
      <p:pic>
        <p:nvPicPr>
          <p:cNvPr id="5122" name="Picture 2" descr="Happy Emoji PNG, Vector, PSD, and Clipart With Transparent Background for  Free Download | Png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52" y="2798296"/>
            <a:ext cx="2706120" cy="16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in PNG image transparent image download, size: 512x512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019" y="2879042"/>
            <a:ext cx="1284794" cy="128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oin PNG image transparent image download, size: 512x512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77" y="3680525"/>
            <a:ext cx="1159166" cy="115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in PNG image transparent image download, size: 512x512p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389" y="3635241"/>
            <a:ext cx="910866" cy="91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wn Arrow 19"/>
          <p:cNvSpPr/>
          <p:nvPr/>
        </p:nvSpPr>
        <p:spPr>
          <a:xfrm>
            <a:off x="6410787" y="2075538"/>
            <a:ext cx="469784" cy="82948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8429936" y="2634275"/>
            <a:ext cx="274320" cy="664993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96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-6.17284E-7 L 3.88889E-6 0.40154 L 3.88889E-6 -6.17284E-7 Z " pathEditMode="relative" rAng="0" ptsTypes="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6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repeatCount="indefinite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-3.20988E-6 L 4.44444E-6 0.40155 L 4.44444E-6 -3.20988E-6 Z " pathEditMode="relative" rAng="0" ptsTypes="A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0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488260" y="4168982"/>
            <a:ext cx="655740" cy="920337"/>
          </a:xfrm>
          <a:custGeom>
            <a:avLst/>
            <a:gdLst/>
            <a:ahLst/>
            <a:cxnLst/>
            <a:rect l="l" t="t" r="r" b="b"/>
            <a:pathLst>
              <a:path w="1311480" h="1840674">
                <a:moveTo>
                  <a:pt x="0" y="0"/>
                </a:moveTo>
                <a:lnTo>
                  <a:pt x="1311480" y="0"/>
                </a:lnTo>
                <a:lnTo>
                  <a:pt x="1311480" y="1840674"/>
                </a:lnTo>
                <a:lnTo>
                  <a:pt x="0" y="1840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81" b="-81"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062146" y="2545819"/>
            <a:ext cx="3827200" cy="996201"/>
            <a:chOff x="0" y="0"/>
            <a:chExt cx="5081567" cy="13227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81524" cy="1322705"/>
            </a:xfrm>
            <a:custGeom>
              <a:avLst/>
              <a:gdLst/>
              <a:ahLst/>
              <a:cxnLst/>
              <a:rect l="l" t="t" r="r" b="b"/>
              <a:pathLst>
                <a:path w="5081524" h="1322705">
                  <a:moveTo>
                    <a:pt x="0" y="0"/>
                  </a:moveTo>
                  <a:lnTo>
                    <a:pt x="5081524" y="0"/>
                  </a:lnTo>
                  <a:lnTo>
                    <a:pt x="5081524" y="1322705"/>
                  </a:lnTo>
                  <a:lnTo>
                    <a:pt x="0" y="1322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6915" b="-6915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5062146" y="1083162"/>
            <a:ext cx="3827135" cy="1313871"/>
            <a:chOff x="0" y="0"/>
            <a:chExt cx="5081567" cy="15871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081524" cy="1587246"/>
            </a:xfrm>
            <a:custGeom>
              <a:avLst/>
              <a:gdLst/>
              <a:ahLst/>
              <a:cxnLst/>
              <a:rect l="l" t="t" r="r" b="b"/>
              <a:pathLst>
                <a:path w="5081524" h="1587246">
                  <a:moveTo>
                    <a:pt x="0" y="0"/>
                  </a:moveTo>
                  <a:lnTo>
                    <a:pt x="5081524" y="0"/>
                  </a:lnTo>
                  <a:lnTo>
                    <a:pt x="5081524" y="1587246"/>
                  </a:lnTo>
                  <a:lnTo>
                    <a:pt x="0" y="158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844" b="-2841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4807482" y="1187831"/>
            <a:ext cx="4763" cy="3756228"/>
            <a:chOff x="0" y="0"/>
            <a:chExt cx="12700" cy="10016607"/>
          </a:xfrm>
        </p:grpSpPr>
        <p:sp>
          <p:nvSpPr>
            <p:cNvPr id="22" name="Freeform 22"/>
            <p:cNvSpPr/>
            <p:nvPr/>
          </p:nvSpPr>
          <p:spPr>
            <a:xfrm>
              <a:off x="0" y="6350"/>
              <a:ext cx="12700" cy="10003917"/>
            </a:xfrm>
            <a:custGeom>
              <a:avLst/>
              <a:gdLst/>
              <a:ahLst/>
              <a:cxnLst/>
              <a:rect l="l" t="t" r="r" b="b"/>
              <a:pathLst>
                <a:path w="12700" h="10003917">
                  <a:moveTo>
                    <a:pt x="12700" y="0"/>
                  </a:moveTo>
                  <a:lnTo>
                    <a:pt x="12700" y="10003917"/>
                  </a:lnTo>
                  <a:lnTo>
                    <a:pt x="0" y="10003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5062146" y="3690760"/>
            <a:ext cx="3827168" cy="1079330"/>
            <a:chOff x="0" y="0"/>
            <a:chExt cx="5081567" cy="140314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081524" cy="1403096"/>
            </a:xfrm>
            <a:custGeom>
              <a:avLst/>
              <a:gdLst/>
              <a:ahLst/>
              <a:cxnLst/>
              <a:rect l="l" t="t" r="r" b="b"/>
              <a:pathLst>
                <a:path w="5081524" h="1403096">
                  <a:moveTo>
                    <a:pt x="0" y="0"/>
                  </a:moveTo>
                  <a:lnTo>
                    <a:pt x="5081524" y="0"/>
                  </a:lnTo>
                  <a:lnTo>
                    <a:pt x="5081524" y="1403096"/>
                  </a:lnTo>
                  <a:lnTo>
                    <a:pt x="0" y="14030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527" b="-4530"/>
              </a:stretch>
            </a:blipFill>
          </p:spPr>
        </p:sp>
      </p:grpSp>
      <p:grpSp>
        <p:nvGrpSpPr>
          <p:cNvPr id="27" name="Group 27"/>
          <p:cNvGrpSpPr/>
          <p:nvPr/>
        </p:nvGrpSpPr>
        <p:grpSpPr>
          <a:xfrm>
            <a:off x="7535662" y="145435"/>
            <a:ext cx="1353614" cy="755461"/>
            <a:chOff x="0" y="0"/>
            <a:chExt cx="4288900" cy="251436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8917" cy="2514346"/>
            </a:xfrm>
            <a:custGeom>
              <a:avLst/>
              <a:gdLst/>
              <a:ahLst/>
              <a:cxnLst/>
              <a:rect l="l" t="t" r="r" b="b"/>
              <a:pathLst>
                <a:path w="4288917" h="2514346">
                  <a:moveTo>
                    <a:pt x="0" y="0"/>
                  </a:moveTo>
                  <a:lnTo>
                    <a:pt x="4288917" y="0"/>
                  </a:lnTo>
                  <a:lnTo>
                    <a:pt x="4288917" y="2514346"/>
                  </a:lnTo>
                  <a:lnTo>
                    <a:pt x="0" y="251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3" b="-74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33371" y="281116"/>
            <a:ext cx="7697082" cy="459333"/>
            <a:chOff x="0" y="-9074"/>
            <a:chExt cx="20525552" cy="122488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25552" cy="1215813"/>
            </a:xfrm>
            <a:custGeom>
              <a:avLst/>
              <a:gdLst/>
              <a:ahLst/>
              <a:cxnLst/>
              <a:rect l="l" t="t" r="r" b="b"/>
              <a:pathLst>
                <a:path w="20525552" h="1215813">
                  <a:moveTo>
                    <a:pt x="0" y="0"/>
                  </a:moveTo>
                  <a:lnTo>
                    <a:pt x="20525552" y="0"/>
                  </a:lnTo>
                  <a:lnTo>
                    <a:pt x="20525552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199323" y="-9074"/>
              <a:ext cx="20126904" cy="11396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348"/>
                </a:lnSpc>
              </a:pPr>
              <a:r>
                <a:rPr lang="en-US" sz="3100" b="1" spc="137" dirty="0">
                  <a:latin typeface="Arimo Bold"/>
                  <a:ea typeface="Arimo Bold"/>
                  <a:cs typeface="Arimo Bold"/>
                  <a:sym typeface="Arimo Bold"/>
                </a:rPr>
                <a:t>KHI NIỀM VUI ĐI CÙNG </a:t>
              </a:r>
              <a:r>
                <a:rPr lang="en-US" sz="3100" b="1" spc="137" dirty="0">
                  <a:solidFill>
                    <a:srgbClr val="FFC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TRANH CÃI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-288584" y="890565"/>
            <a:ext cx="4694715" cy="3966101"/>
            <a:chOff x="0" y="0"/>
            <a:chExt cx="8089243" cy="771172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666199" cy="6957002"/>
            </a:xfrm>
            <a:custGeom>
              <a:avLst/>
              <a:gdLst/>
              <a:ahLst/>
              <a:cxnLst/>
              <a:rect l="l" t="t" r="r" b="b"/>
              <a:pathLst>
                <a:path w="6666199" h="6957002">
                  <a:moveTo>
                    <a:pt x="0" y="0"/>
                  </a:moveTo>
                  <a:lnTo>
                    <a:pt x="6666199" y="0"/>
                  </a:lnTo>
                  <a:lnTo>
                    <a:pt x="6666199" y="6957002"/>
                  </a:lnTo>
                  <a:lnTo>
                    <a:pt x="0" y="6957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1423044" y="707092"/>
              <a:ext cx="6666199" cy="70046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marL="457200" indent="-457200">
                <a:lnSpc>
                  <a:spcPts val="1890"/>
                </a:lnSpc>
                <a:buAutoNum type="arabicPeriod"/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Ý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kiến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ủng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hộ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:</a:t>
              </a:r>
            </a:p>
            <a:p>
              <a:pPr marL="457200" indent="-457200">
                <a:lnSpc>
                  <a:spcPts val="1890"/>
                </a:lnSpc>
                <a:buAutoNum type="arabicPeriod"/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✅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Tạo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cảm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giác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hồi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hộp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và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thú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vị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mở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túi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✅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Thúc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đẩy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văn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hóa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sưu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tầm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tạo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động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lực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thập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đủ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bộ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✅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Tăng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sự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kết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nối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cộng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đồng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qua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các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nhóm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trao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đổi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sản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phẩm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✅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Nội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dung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hấp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dẫn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trên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mạng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xã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hội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hút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nhiều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người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tham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gia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94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8488260" y="4168982"/>
            <a:ext cx="655740" cy="920337"/>
          </a:xfrm>
          <a:custGeom>
            <a:avLst/>
            <a:gdLst/>
            <a:ahLst/>
            <a:cxnLst/>
            <a:rect l="l" t="t" r="r" b="b"/>
            <a:pathLst>
              <a:path w="1311480" h="1840674">
                <a:moveTo>
                  <a:pt x="0" y="0"/>
                </a:moveTo>
                <a:lnTo>
                  <a:pt x="1311480" y="0"/>
                </a:lnTo>
                <a:lnTo>
                  <a:pt x="1311480" y="1840674"/>
                </a:lnTo>
                <a:lnTo>
                  <a:pt x="0" y="18406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 t="-81" b="-81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028541" y="3386897"/>
            <a:ext cx="4004560" cy="1104736"/>
            <a:chOff x="0" y="0"/>
            <a:chExt cx="4925515" cy="14309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25568" cy="1430909"/>
            </a:xfrm>
            <a:custGeom>
              <a:avLst/>
              <a:gdLst/>
              <a:ahLst/>
              <a:cxnLst/>
              <a:rect l="l" t="t" r="r" b="b"/>
              <a:pathLst>
                <a:path w="4925568" h="1430909">
                  <a:moveTo>
                    <a:pt x="0" y="0"/>
                  </a:moveTo>
                  <a:lnTo>
                    <a:pt x="4925568" y="0"/>
                  </a:lnTo>
                  <a:lnTo>
                    <a:pt x="4925568" y="1430909"/>
                  </a:lnTo>
                  <a:lnTo>
                    <a:pt x="0" y="14309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1439" r="-1143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5028544" y="1183393"/>
            <a:ext cx="4004558" cy="985763"/>
            <a:chOff x="0" y="0"/>
            <a:chExt cx="5457367" cy="133171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457317" cy="1331722"/>
            </a:xfrm>
            <a:custGeom>
              <a:avLst/>
              <a:gdLst/>
              <a:ahLst/>
              <a:cxnLst/>
              <a:rect l="l" t="t" r="r" b="b"/>
              <a:pathLst>
                <a:path w="5457317" h="1331722">
                  <a:moveTo>
                    <a:pt x="0" y="0"/>
                  </a:moveTo>
                  <a:lnTo>
                    <a:pt x="5457317" y="0"/>
                  </a:lnTo>
                  <a:lnTo>
                    <a:pt x="5457317" y="1331722"/>
                  </a:lnTo>
                  <a:lnTo>
                    <a:pt x="0" y="1331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0975" b="-10974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5028542" y="2318126"/>
            <a:ext cx="4004583" cy="836520"/>
            <a:chOff x="0" y="0"/>
            <a:chExt cx="5173757" cy="105620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173726" cy="1056259"/>
            </a:xfrm>
            <a:custGeom>
              <a:avLst/>
              <a:gdLst/>
              <a:ahLst/>
              <a:cxnLst/>
              <a:rect l="l" t="t" r="r" b="b"/>
              <a:pathLst>
                <a:path w="5173726" h="1056259">
                  <a:moveTo>
                    <a:pt x="0" y="0"/>
                  </a:moveTo>
                  <a:lnTo>
                    <a:pt x="5173726" y="0"/>
                  </a:lnTo>
                  <a:lnTo>
                    <a:pt x="5173726" y="1056259"/>
                  </a:lnTo>
                  <a:lnTo>
                    <a:pt x="0" y="1056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429" b="-7424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4757249" y="1159194"/>
            <a:ext cx="4763" cy="3756228"/>
            <a:chOff x="0" y="0"/>
            <a:chExt cx="12700" cy="10016607"/>
          </a:xfrm>
        </p:grpSpPr>
        <p:sp>
          <p:nvSpPr>
            <p:cNvPr id="22" name="Freeform 22"/>
            <p:cNvSpPr/>
            <p:nvPr/>
          </p:nvSpPr>
          <p:spPr>
            <a:xfrm>
              <a:off x="0" y="6350"/>
              <a:ext cx="12700" cy="10003917"/>
            </a:xfrm>
            <a:custGeom>
              <a:avLst/>
              <a:gdLst/>
              <a:ahLst/>
              <a:cxnLst/>
              <a:rect l="l" t="t" r="r" b="b"/>
              <a:pathLst>
                <a:path w="12700" h="10003917">
                  <a:moveTo>
                    <a:pt x="12700" y="0"/>
                  </a:moveTo>
                  <a:lnTo>
                    <a:pt x="12700" y="10003917"/>
                  </a:lnTo>
                  <a:lnTo>
                    <a:pt x="0" y="100039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7601281" y="57487"/>
            <a:ext cx="1608338" cy="942888"/>
            <a:chOff x="0" y="0"/>
            <a:chExt cx="4288900" cy="251436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288917" cy="2514346"/>
            </a:xfrm>
            <a:custGeom>
              <a:avLst/>
              <a:gdLst/>
              <a:ahLst/>
              <a:cxnLst/>
              <a:rect l="l" t="t" r="r" b="b"/>
              <a:pathLst>
                <a:path w="4288917" h="2514346">
                  <a:moveTo>
                    <a:pt x="0" y="0"/>
                  </a:moveTo>
                  <a:lnTo>
                    <a:pt x="4288917" y="0"/>
                  </a:lnTo>
                  <a:lnTo>
                    <a:pt x="4288917" y="2514346"/>
                  </a:lnTo>
                  <a:lnTo>
                    <a:pt x="0" y="2514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3" b="-74"/>
              </a:stretch>
            </a:blipFill>
          </p:spPr>
        </p:sp>
      </p:grpSp>
      <p:grpSp>
        <p:nvGrpSpPr>
          <p:cNvPr id="29" name="Group 29"/>
          <p:cNvGrpSpPr/>
          <p:nvPr/>
        </p:nvGrpSpPr>
        <p:grpSpPr>
          <a:xfrm>
            <a:off x="133371" y="284519"/>
            <a:ext cx="7697082" cy="455930"/>
            <a:chOff x="0" y="0"/>
            <a:chExt cx="20525552" cy="1215813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0525552" cy="1215813"/>
            </a:xfrm>
            <a:custGeom>
              <a:avLst/>
              <a:gdLst/>
              <a:ahLst/>
              <a:cxnLst/>
              <a:rect l="l" t="t" r="r" b="b"/>
              <a:pathLst>
                <a:path w="20525552" h="1215813">
                  <a:moveTo>
                    <a:pt x="0" y="0"/>
                  </a:moveTo>
                  <a:lnTo>
                    <a:pt x="20525552" y="0"/>
                  </a:lnTo>
                  <a:lnTo>
                    <a:pt x="20525552" y="1215813"/>
                  </a:lnTo>
                  <a:lnTo>
                    <a:pt x="0" y="12158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76200"/>
              <a:ext cx="20525552" cy="11396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3348"/>
                </a:lnSpc>
              </a:pPr>
              <a:r>
                <a:rPr lang="en-US" sz="3250" b="1" spc="137" dirty="0">
                  <a:latin typeface="Arimo Bold"/>
                  <a:ea typeface="Arimo Bold"/>
                  <a:cs typeface="Arimo Bold"/>
                  <a:sym typeface="Arimo Bold"/>
                </a:rPr>
                <a:t>KHI NIỀM VUI ĐI CÙNG </a:t>
              </a:r>
              <a:r>
                <a:rPr lang="en-US" sz="3250" b="1" spc="137" dirty="0">
                  <a:solidFill>
                    <a:srgbClr val="FFC00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TRANH CÃI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48089" y="967481"/>
            <a:ext cx="4042631" cy="3777238"/>
            <a:chOff x="-159650" y="-439886"/>
            <a:chExt cx="6119845" cy="8666888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960195" cy="8227002"/>
            </a:xfrm>
            <a:custGeom>
              <a:avLst/>
              <a:gdLst/>
              <a:ahLst/>
              <a:cxnLst/>
              <a:rect l="l" t="t" r="r" b="b"/>
              <a:pathLst>
                <a:path w="5960195" h="8227002">
                  <a:moveTo>
                    <a:pt x="0" y="0"/>
                  </a:moveTo>
                  <a:lnTo>
                    <a:pt x="5960195" y="0"/>
                  </a:lnTo>
                  <a:lnTo>
                    <a:pt x="5960195" y="8227002"/>
                  </a:lnTo>
                  <a:lnTo>
                    <a:pt x="0" y="82270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-159650" y="-439886"/>
              <a:ext cx="5960195" cy="827462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1890"/>
                </a:lnSpc>
              </a:pP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2. Ý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kiến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phản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đối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: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❌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Dễ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gây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nghiện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và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lãng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phí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tiền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bạc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do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nhiều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để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săn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đồ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hiếm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❌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kiểm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soát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được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sản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phẩm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nhận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được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dễ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gây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thất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vọng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, TIỀN MẤT TẬT MANG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❌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Chiêu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trò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kinh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doanh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các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thương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hiệu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cố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tình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giảm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tỷ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lệ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đồ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hiếm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1890"/>
                </a:lnSpc>
              </a:pP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1890"/>
                </a:lnSpc>
              </a:pP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❌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Gây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ô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nhiễm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môi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trường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sản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phẩm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bị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>
                  <a:latin typeface="Alata"/>
                  <a:ea typeface="Alata"/>
                  <a:cs typeface="Alata"/>
                  <a:sym typeface="Alata"/>
                </a:rPr>
                <a:t>vứt</a:t>
              </a:r>
              <a:r>
                <a:rPr lang="en-US" sz="20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bỏ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bừa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2000" dirty="0" err="1" smtClean="0">
                  <a:latin typeface="Alata"/>
                  <a:ea typeface="Alata"/>
                  <a:cs typeface="Alata"/>
                  <a:sym typeface="Alata"/>
                </a:rPr>
                <a:t>bãi</a:t>
              </a:r>
              <a:r>
                <a:rPr lang="en-US" sz="20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  <a:endParaRPr lang="en-US" sz="2000" dirty="0">
                <a:latin typeface="Alata"/>
                <a:ea typeface="Alata"/>
                <a:cs typeface="Alata"/>
                <a:sym typeface="Alat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446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51435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2196763" y="3472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137429" y="9906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42030" y="2854145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27035" y="170559"/>
            <a:ext cx="6089930" cy="4643389"/>
          </a:xfrm>
          <a:custGeom>
            <a:avLst/>
            <a:gdLst/>
            <a:ahLst/>
            <a:cxnLst/>
            <a:rect l="l" t="t" r="r" b="b"/>
            <a:pathLst>
              <a:path w="11211394" h="9286777">
                <a:moveTo>
                  <a:pt x="0" y="0"/>
                </a:moveTo>
                <a:lnTo>
                  <a:pt x="11211394" y="0"/>
                </a:lnTo>
                <a:lnTo>
                  <a:pt x="11211394" y="9286777"/>
                </a:lnTo>
                <a:lnTo>
                  <a:pt x="0" y="92867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39" r="-3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4875" y="-62527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124875" y="1841870"/>
            <a:ext cx="2057400" cy="20574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 rot="3361066">
            <a:off x="-384954" y="19515"/>
            <a:ext cx="1798606" cy="1137619"/>
            <a:chOff x="0" y="0"/>
            <a:chExt cx="4796282" cy="3033649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96282" cy="3033649"/>
            </a:xfrm>
            <a:custGeom>
              <a:avLst/>
              <a:gdLst/>
              <a:ahLst/>
              <a:cxnLst/>
              <a:rect l="l" t="t" r="r" b="b"/>
              <a:pathLst>
                <a:path w="4796282" h="3033649">
                  <a:moveTo>
                    <a:pt x="0" y="0"/>
                  </a:moveTo>
                  <a:lnTo>
                    <a:pt x="4796282" y="0"/>
                  </a:lnTo>
                  <a:lnTo>
                    <a:pt x="4796282" y="3033649"/>
                  </a:lnTo>
                  <a:lnTo>
                    <a:pt x="0" y="3033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" r="-11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0" y="2697993"/>
            <a:ext cx="1366600" cy="2590705"/>
            <a:chOff x="0" y="0"/>
            <a:chExt cx="3644265" cy="6908546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3644265" cy="6908546"/>
            </a:xfrm>
            <a:custGeom>
              <a:avLst/>
              <a:gdLst/>
              <a:ahLst/>
              <a:cxnLst/>
              <a:rect l="l" t="t" r="r" b="b"/>
              <a:pathLst>
                <a:path w="3644265" h="6908546">
                  <a:moveTo>
                    <a:pt x="3644265" y="0"/>
                  </a:moveTo>
                  <a:lnTo>
                    <a:pt x="0" y="0"/>
                  </a:lnTo>
                  <a:lnTo>
                    <a:pt x="0" y="6908546"/>
                  </a:lnTo>
                  <a:lnTo>
                    <a:pt x="3644265" y="6908546"/>
                  </a:lnTo>
                  <a:lnTo>
                    <a:pt x="3644265" y="0"/>
                  </a:lnTo>
                  <a:close/>
                </a:path>
              </a:pathLst>
            </a:custGeom>
            <a:blipFill>
              <a:blip r:embed="rId10"/>
              <a:stretch>
                <a:fillRect l="-49" r="-49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773532" y="1016605"/>
            <a:ext cx="5596937" cy="3211168"/>
            <a:chOff x="0" y="0"/>
            <a:chExt cx="14925164" cy="856311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4925163" cy="8563115"/>
            </a:xfrm>
            <a:custGeom>
              <a:avLst/>
              <a:gdLst/>
              <a:ahLst/>
              <a:cxnLst/>
              <a:rect l="l" t="t" r="r" b="b"/>
              <a:pathLst>
                <a:path w="14925163" h="8563115">
                  <a:moveTo>
                    <a:pt x="0" y="0"/>
                  </a:moveTo>
                  <a:lnTo>
                    <a:pt x="14925163" y="0"/>
                  </a:lnTo>
                  <a:lnTo>
                    <a:pt x="14925163" y="8563115"/>
                  </a:lnTo>
                  <a:lnTo>
                    <a:pt x="0" y="856311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4925164" cy="860121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100"/>
                </a:lnSpc>
              </a:pPr>
              <a:endParaRPr sz="700" dirty="0"/>
            </a:p>
            <a:p>
              <a:pPr>
                <a:lnSpc>
                  <a:spcPts val="21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Đặt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giới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hạn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số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tiền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–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Chỉ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trong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khả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năng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tài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chính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để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bị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cuốn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vào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việc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quá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nhiều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21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Nghĩ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kỹ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trước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–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Hỏi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bản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thân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: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Mình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có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thật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sự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cần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hay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chỉ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theo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trào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lưu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?</a:t>
              </a:r>
            </a:p>
            <a:p>
              <a:pPr>
                <a:lnSpc>
                  <a:spcPts val="21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Chọn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chỗ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uy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tín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–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Nên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từ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các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cửa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hàng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có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thông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tin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rõ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ràng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để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tránh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hàng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kém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chất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lượng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2100"/>
                </a:lnSpc>
              </a:pP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Hạn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chế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lãng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phí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–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Nếu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thích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sản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phẩm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có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thể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tặng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lại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hoặc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bán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thay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vì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vứt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bỏ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2100"/>
                </a:lnSpc>
              </a:pPr>
              <a:r>
                <a:rPr lang="en-US" sz="1600" b="1" dirty="0" err="1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Tận</a:t>
              </a:r>
              <a:r>
                <a:rPr lang="en-US" sz="1600" b="1" dirty="0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dụng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cộng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đồng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trao</a:t>
              </a:r>
              <a:r>
                <a:rPr lang="en-US" sz="16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b="1" dirty="0" err="1" smtClean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đổi</a:t>
              </a:r>
              <a:r>
                <a:rPr lang="en-US" sz="1600" dirty="0" smtClean="0">
                  <a:latin typeface="Alata"/>
                  <a:ea typeface="Alata"/>
                  <a:cs typeface="Alata"/>
                  <a:sym typeface="Alata"/>
                </a:rPr>
                <a:t>: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nếu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may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chọn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trúng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món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đồ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không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thích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có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thể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trao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đổi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với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người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600" dirty="0" err="1">
                  <a:latin typeface="Alata"/>
                  <a:ea typeface="Alata"/>
                  <a:cs typeface="Alata"/>
                  <a:sym typeface="Alata"/>
                </a:rPr>
                <a:t>khác</a:t>
              </a:r>
              <a:r>
                <a:rPr lang="en-US" sz="16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>
                <a:lnSpc>
                  <a:spcPts val="2100"/>
                </a:lnSpc>
              </a:pPr>
              <a:endParaRPr lang="en-US" sz="1600" dirty="0">
                <a:latin typeface="Alata"/>
                <a:ea typeface="Alata"/>
                <a:cs typeface="Alata"/>
                <a:sym typeface="Alata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465900" y="701903"/>
            <a:ext cx="9959952" cy="528543"/>
            <a:chOff x="0" y="0"/>
            <a:chExt cx="26559871" cy="140944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559870" cy="1409447"/>
            </a:xfrm>
            <a:custGeom>
              <a:avLst/>
              <a:gdLst/>
              <a:ahLst/>
              <a:cxnLst/>
              <a:rect l="l" t="t" r="r" b="b"/>
              <a:pathLst>
                <a:path w="26559870" h="1409447">
                  <a:moveTo>
                    <a:pt x="0" y="0"/>
                  </a:moveTo>
                  <a:lnTo>
                    <a:pt x="26559870" y="0"/>
                  </a:lnTo>
                  <a:lnTo>
                    <a:pt x="26559870" y="1409447"/>
                  </a:lnTo>
                  <a:lnTo>
                    <a:pt x="0" y="1409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95250"/>
              <a:ext cx="26559871" cy="150469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940"/>
                </a:lnSpc>
              </a:pPr>
              <a:r>
                <a:rPr lang="en-US" sz="1800" b="1" dirty="0">
                  <a:latin typeface="Arimo Bold"/>
                  <a:ea typeface="Arimo Bold"/>
                  <a:cs typeface="Arimo Bold"/>
                  <a:sym typeface="Arimo Bold"/>
                </a:rPr>
                <a:t>GIẢI PHÁP GIÚP THAM GIA TRÀO LƯU </a:t>
              </a:r>
              <a:r>
                <a:rPr lang="en-US" sz="1800" b="1" dirty="0">
                  <a:solidFill>
                    <a:srgbClr val="92D050"/>
                  </a:solidFill>
                  <a:latin typeface="Arimo Bold"/>
                  <a:ea typeface="Arimo Bold"/>
                  <a:cs typeface="Arimo Bold"/>
                  <a:sym typeface="Arimo Bold"/>
                </a:rPr>
                <a:t>HỢP LÍ</a:t>
              </a:r>
              <a:r>
                <a:rPr lang="en-US" sz="1800" b="1" dirty="0">
                  <a:latin typeface="Arimo Bold"/>
                  <a:ea typeface="Arimo Bold"/>
                  <a:cs typeface="Arimo Bold"/>
                  <a:sym typeface="Arimo Bold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595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438782" y="905986"/>
            <a:ext cx="6828919" cy="3608864"/>
            <a:chOff x="12685667" y="9303184"/>
            <a:chExt cx="17111599" cy="10972800"/>
          </a:xfrm>
        </p:grpSpPr>
        <p:sp>
          <p:nvSpPr>
            <p:cNvPr id="12" name="Freeform 12"/>
            <p:cNvSpPr/>
            <p:nvPr/>
          </p:nvSpPr>
          <p:spPr>
            <a:xfrm>
              <a:off x="12685667" y="9303184"/>
              <a:ext cx="17111599" cy="10972800"/>
            </a:xfrm>
            <a:custGeom>
              <a:avLst/>
              <a:gdLst/>
              <a:ahLst/>
              <a:cxnLst/>
              <a:rect l="l" t="t" r="r" b="b"/>
              <a:pathLst>
                <a:path w="17111599" h="10972800">
                  <a:moveTo>
                    <a:pt x="0" y="0"/>
                  </a:moveTo>
                  <a:lnTo>
                    <a:pt x="17111599" y="0"/>
                  </a:lnTo>
                  <a:lnTo>
                    <a:pt x="17111599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7" b="-17"/>
              </a:stretch>
            </a:blipFill>
          </p:spPr>
        </p:sp>
      </p:grpSp>
      <p:grpSp>
        <p:nvGrpSpPr>
          <p:cNvPr id="2" name="Group 2"/>
          <p:cNvGrpSpPr/>
          <p:nvPr/>
        </p:nvGrpSpPr>
        <p:grpSpPr>
          <a:xfrm rot="-5400000">
            <a:off x="2158184" y="-2579853"/>
            <a:ext cx="5231226" cy="10429732"/>
            <a:chOff x="2" y="2"/>
            <a:chExt cx="13949935" cy="27812618"/>
          </a:xfrm>
        </p:grpSpPr>
        <p:sp>
          <p:nvSpPr>
            <p:cNvPr id="3" name="Freeform 3"/>
            <p:cNvSpPr/>
            <p:nvPr/>
          </p:nvSpPr>
          <p:spPr>
            <a:xfrm>
              <a:off x="2" y="2"/>
              <a:ext cx="13949935" cy="27812618"/>
            </a:xfrm>
            <a:custGeom>
              <a:avLst/>
              <a:gdLst/>
              <a:ahLst/>
              <a:cxnLst/>
              <a:rect l="l" t="t" r="r" b="b"/>
              <a:pathLst>
                <a:path w="13949935" h="27812619">
                  <a:moveTo>
                    <a:pt x="0" y="0"/>
                  </a:moveTo>
                  <a:lnTo>
                    <a:pt x="13949935" y="0"/>
                  </a:lnTo>
                  <a:lnTo>
                    <a:pt x="13949935" y="27812619"/>
                  </a:lnTo>
                  <a:lnTo>
                    <a:pt x="0" y="27812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000"/>
              </a:blip>
              <a:stretch>
                <a:fillRect l="-42135" r="-4213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36210" y="728700"/>
            <a:ext cx="6223438" cy="4657060"/>
            <a:chOff x="0" y="0"/>
            <a:chExt cx="16595833" cy="124188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595834" cy="12418826"/>
            </a:xfrm>
            <a:custGeom>
              <a:avLst/>
              <a:gdLst/>
              <a:ahLst/>
              <a:cxnLst/>
              <a:rect l="l" t="t" r="r" b="b"/>
              <a:pathLst>
                <a:path w="16595834" h="12418826">
                  <a:moveTo>
                    <a:pt x="0" y="0"/>
                  </a:moveTo>
                  <a:lnTo>
                    <a:pt x="16595834" y="0"/>
                  </a:lnTo>
                  <a:lnTo>
                    <a:pt x="16595834" y="12418826"/>
                  </a:lnTo>
                  <a:lnTo>
                    <a:pt x="0" y="1241882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6595833" cy="1249502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>
                <a:lnSpc>
                  <a:spcPts val="2660"/>
                </a:lnSpc>
              </a:pPr>
              <a:endParaRPr sz="700" dirty="0"/>
            </a:p>
            <a:p>
              <a:pPr algn="ctr">
                <a:lnSpc>
                  <a:spcPts val="2660"/>
                </a:lnSpc>
              </a:pPr>
              <a:endParaRPr sz="700" dirty="0"/>
            </a:p>
            <a:p>
              <a:pPr marL="285750" indent="-285750">
                <a:lnSpc>
                  <a:spcPts val="2660"/>
                </a:lnSpc>
                <a:buFontTx/>
                <a:buChar char="-"/>
              </a:pP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Trào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lưu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xé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túi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mù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mang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lại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cảm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giác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bất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ngờ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và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thú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vị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nhưng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cũng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có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nhiều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mặt</a:t>
              </a:r>
              <a:r>
                <a:rPr lang="en-US" sz="19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trái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 marL="285750" indent="-285750">
                <a:lnSpc>
                  <a:spcPts val="2660"/>
                </a:lnSpc>
                <a:buFontTx/>
                <a:buChar char="-"/>
              </a:pPr>
              <a:endParaRPr lang="en-US" sz="1900" dirty="0">
                <a:latin typeface="Alata"/>
                <a:ea typeface="Alata"/>
                <a:cs typeface="Alata"/>
                <a:sym typeface="Alata"/>
              </a:endParaRPr>
            </a:p>
            <a:p>
              <a:pPr marL="285750" indent="-285750">
                <a:lnSpc>
                  <a:spcPts val="2660"/>
                </a:lnSpc>
                <a:buFontTx/>
                <a:buChar char="-"/>
              </a:pP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Cần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C000"/>
                  </a:solidFill>
                  <a:latin typeface="Alata"/>
                  <a:ea typeface="Alata"/>
                  <a:cs typeface="Alata"/>
                  <a:sym typeface="Alata"/>
                </a:rPr>
                <a:t>kiểm</a:t>
              </a:r>
              <a:r>
                <a:rPr lang="en-US" sz="1900" b="1" dirty="0">
                  <a:solidFill>
                    <a:srgbClr val="FFC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C000"/>
                  </a:solidFill>
                  <a:latin typeface="Alata"/>
                  <a:ea typeface="Alata"/>
                  <a:cs typeface="Alata"/>
                  <a:sym typeface="Alata"/>
                </a:rPr>
                <a:t>soát</a:t>
              </a:r>
              <a:r>
                <a:rPr lang="en-US" sz="1900" b="1" dirty="0">
                  <a:solidFill>
                    <a:srgbClr val="FFC000"/>
                  </a:solidFill>
                  <a:latin typeface="Alata"/>
                  <a:ea typeface="Alata"/>
                  <a:cs typeface="Alata"/>
                  <a:sym typeface="Alata"/>
                </a:rPr>
                <a:t> chi </a:t>
              </a:r>
              <a:r>
                <a:rPr lang="en-US" sz="1900" b="1" dirty="0" err="1">
                  <a:solidFill>
                    <a:srgbClr val="FFC000"/>
                  </a:solidFill>
                  <a:latin typeface="Alata"/>
                  <a:ea typeface="Alata"/>
                  <a:cs typeface="Alata"/>
                  <a:sym typeface="Alata"/>
                </a:rPr>
                <a:t>tiêu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suy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nghĩ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trước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khi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mua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và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tận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dụng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các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cộng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đồng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trao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đổi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để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tránh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lãng</a:t>
              </a:r>
              <a:r>
                <a:rPr lang="en-US" sz="19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phí</a:t>
              </a:r>
              <a:r>
                <a:rPr lang="en-US" sz="1900" b="1" dirty="0">
                  <a:solidFill>
                    <a:srgbClr val="FF0000"/>
                  </a:solidFill>
                  <a:latin typeface="Alata"/>
                  <a:ea typeface="Alata"/>
                  <a:cs typeface="Alata"/>
                  <a:sym typeface="Alata"/>
                </a:rPr>
                <a:t>.</a:t>
              </a:r>
            </a:p>
            <a:p>
              <a:pPr marL="285750" indent="-285750">
                <a:lnSpc>
                  <a:spcPts val="2660"/>
                </a:lnSpc>
                <a:buFontTx/>
                <a:buChar char="-"/>
              </a:pPr>
              <a:endParaRPr lang="en-US" sz="1900" dirty="0">
                <a:latin typeface="Alata"/>
                <a:ea typeface="Alata"/>
                <a:cs typeface="Alata"/>
                <a:sym typeface="Alata"/>
              </a:endParaRPr>
            </a:p>
            <a:p>
              <a:pPr>
                <a:lnSpc>
                  <a:spcPts val="2660"/>
                </a:lnSpc>
              </a:pP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- </a:t>
              </a:r>
              <a:r>
                <a:rPr lang="en-US" sz="1900" dirty="0" smtClean="0">
                  <a:latin typeface="Alata"/>
                  <a:ea typeface="Alata"/>
                  <a:cs typeface="Alata"/>
                  <a:sym typeface="Alata"/>
                </a:rPr>
                <a:t>  </a:t>
              </a:r>
              <a:r>
                <a:rPr lang="en-US" sz="1900" dirty="0" err="1" smtClean="0">
                  <a:latin typeface="Alata"/>
                  <a:ea typeface="Alata"/>
                  <a:cs typeface="Alata"/>
                  <a:sym typeface="Alata"/>
                </a:rPr>
                <a:t>Một</a:t>
              </a:r>
              <a:r>
                <a:rPr lang="en-US" sz="1900" dirty="0" smtClean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hình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dirty="0" err="1">
                  <a:latin typeface="Alata"/>
                  <a:ea typeface="Alata"/>
                  <a:cs typeface="Alata"/>
                  <a:sym typeface="Alata"/>
                </a:rPr>
                <a:t>thức</a:t>
              </a:r>
              <a:r>
                <a:rPr lang="en-US" sz="1900" dirty="0"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giải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trí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vui</a:t>
              </a:r>
              <a:r>
                <a:rPr lang="en-US" sz="1900" b="1" dirty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 smtClean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vẻ</a:t>
              </a:r>
              <a:r>
                <a:rPr lang="en-US" sz="1900" b="1" dirty="0" smtClean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, </a:t>
              </a:r>
              <a:r>
                <a:rPr lang="en-US" sz="1900" b="1" dirty="0" err="1" smtClean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nhẹ</a:t>
              </a:r>
              <a:r>
                <a:rPr lang="en-US" sz="1900" b="1" dirty="0" smtClean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 </a:t>
              </a:r>
              <a:r>
                <a:rPr lang="en-US" sz="1900" b="1" dirty="0" err="1" smtClean="0">
                  <a:solidFill>
                    <a:srgbClr val="92D050"/>
                  </a:solidFill>
                  <a:latin typeface="Alata"/>
                  <a:ea typeface="Alata"/>
                  <a:cs typeface="Alata"/>
                  <a:sym typeface="Alata"/>
                </a:rPr>
                <a:t>nhàng</a:t>
              </a:r>
              <a:r>
                <a:rPr lang="en-US" sz="1900" dirty="0" smtClean="0">
                  <a:latin typeface="Alata"/>
                  <a:ea typeface="Alata"/>
                  <a:cs typeface="Alata"/>
                  <a:sym typeface="Alata"/>
                </a:rPr>
                <a:t>.</a:t>
              </a:r>
              <a:endParaRPr lang="en-US" sz="1900" dirty="0">
                <a:latin typeface="Alata"/>
                <a:ea typeface="Alata"/>
                <a:cs typeface="Alata"/>
                <a:sym typeface="Alata"/>
              </a:endParaRPr>
            </a:p>
            <a:p>
              <a:pPr algn="ctr">
                <a:lnSpc>
                  <a:spcPts val="2660"/>
                </a:lnSpc>
              </a:pPr>
              <a:endParaRPr lang="en-US" sz="1900" dirty="0">
                <a:latin typeface="Alata"/>
                <a:ea typeface="Alata"/>
                <a:cs typeface="Alata"/>
                <a:sym typeface="Alata"/>
              </a:endParaRPr>
            </a:p>
            <a:p>
              <a:pPr algn="ctr">
                <a:lnSpc>
                  <a:spcPts val="2660"/>
                </a:lnSpc>
              </a:pPr>
              <a:endParaRPr lang="en-US" sz="1900" dirty="0">
                <a:latin typeface="Alata"/>
                <a:ea typeface="Alata"/>
                <a:cs typeface="Alata"/>
                <a:sym typeface="Alata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244632" y="122714"/>
            <a:ext cx="3006593" cy="783272"/>
            <a:chOff x="0" y="0"/>
            <a:chExt cx="8017580" cy="208872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017580" cy="2088725"/>
            </a:xfrm>
            <a:custGeom>
              <a:avLst/>
              <a:gdLst/>
              <a:ahLst/>
              <a:cxnLst/>
              <a:rect l="l" t="t" r="r" b="b"/>
              <a:pathLst>
                <a:path w="8017580" h="2088725">
                  <a:moveTo>
                    <a:pt x="0" y="0"/>
                  </a:moveTo>
                  <a:lnTo>
                    <a:pt x="8017580" y="0"/>
                  </a:lnTo>
                  <a:lnTo>
                    <a:pt x="8017580" y="2088725"/>
                  </a:lnTo>
                  <a:lnTo>
                    <a:pt x="0" y="2088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171450"/>
              <a:ext cx="8017580" cy="22601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oto Sans Bold"/>
                  <a:ea typeface="Noto Sans Bold"/>
                  <a:cs typeface="Noto Sans Bold"/>
                  <a:sym typeface="Noto Sans Bold"/>
                </a:rPr>
                <a:t>KẾT LUẬN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231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69" name="Google Shape;969;p31"/>
          <p:cNvSpPr txBox="1">
            <a:spLocks noGrp="1"/>
          </p:cNvSpPr>
          <p:nvPr>
            <p:ph type="title"/>
          </p:nvPr>
        </p:nvSpPr>
        <p:spPr>
          <a:xfrm>
            <a:off x="3328267" y="1291058"/>
            <a:ext cx="2796900" cy="1548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Vận dụng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3290506" y="673802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04</a:t>
            </a:r>
            <a:endParaRPr dirty="0"/>
          </a:p>
        </p:txBody>
      </p:sp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804" y="4027111"/>
            <a:ext cx="1026222" cy="1026222"/>
          </a:xfrm>
          <a:prstGeom prst="rect">
            <a:avLst/>
          </a:prstGeom>
        </p:spPr>
      </p:pic>
      <p:sp>
        <p:nvSpPr>
          <p:cNvPr id="5" name="Flowchart: Off-page Connector 4"/>
          <p:cNvSpPr/>
          <p:nvPr/>
        </p:nvSpPr>
        <p:spPr>
          <a:xfrm>
            <a:off x="3328267" y="533499"/>
            <a:ext cx="2796900" cy="3146289"/>
          </a:xfrm>
          <a:prstGeom prst="flowChartOffpageConnector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Bulb Light Stickers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7533">
            <a:off x="6395028" y="767548"/>
            <a:ext cx="2328814" cy="23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Search, Discover, Share, and Create Animated GIFs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43" y="2982345"/>
            <a:ext cx="4002142" cy="26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ircle Arrow Yellow - Free GIF on Pixab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6" y="26670"/>
            <a:ext cx="2599048" cy="259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611" y="536695"/>
            <a:ext cx="1567178" cy="1567178"/>
          </a:xfrm>
          <a:prstGeom prst="rect">
            <a:avLst/>
          </a:prstGeom>
        </p:spPr>
      </p:pic>
      <p:pic>
        <p:nvPicPr>
          <p:cNvPr id="6" name="Picture 10" descr="Skipping Walk Cycle by Diego Oliveira on Dribbbl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6" y="2839400"/>
            <a:ext cx="2579602" cy="1934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20278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072;p32"/>
          <p:cNvSpPr txBox="1">
            <a:spLocks/>
          </p:cNvSpPr>
          <p:nvPr/>
        </p:nvSpPr>
        <p:spPr>
          <a:xfrm>
            <a:off x="223520" y="0"/>
            <a:ext cx="8696960" cy="4148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52400" indent="0">
              <a:buNone/>
            </a:pPr>
            <a:r>
              <a:rPr lang="en-US" sz="2400" b="1" dirty="0" err="1" smtClean="0"/>
              <a:t>Viết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đoạn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văn</a:t>
            </a:r>
            <a:r>
              <a:rPr lang="en-US" sz="2400" b="1" dirty="0" smtClean="0"/>
              <a:t> / </a:t>
            </a:r>
            <a:r>
              <a:rPr lang="en-US" sz="2400" b="1" dirty="0" err="1" smtClean="0"/>
              <a:t>bài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vấn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sau</a:t>
            </a:r>
            <a:r>
              <a:rPr lang="en-US" sz="2400" b="1" dirty="0" smtClean="0"/>
              <a:t>:</a:t>
            </a:r>
          </a:p>
          <a:p>
            <a:pPr marL="152400" indent="0">
              <a:buNone/>
            </a:pPr>
            <a:endParaRPr lang="en-US" sz="2400" b="1" dirty="0" smtClean="0"/>
          </a:p>
          <a:p>
            <a:pPr marL="152400" indent="0">
              <a:buNone/>
            </a:pPr>
            <a:r>
              <a:rPr lang="en-US" sz="2400" dirty="0" smtClean="0"/>
              <a:t>1.</a:t>
            </a:r>
            <a:r>
              <a:rPr lang="en-US" sz="2400" b="1" dirty="0" smtClean="0"/>
              <a:t> Gen Z – </a:t>
            </a:r>
            <a:r>
              <a:rPr lang="en-US" sz="2400" dirty="0" err="1" smtClean="0"/>
              <a:t>thế</a:t>
            </a:r>
            <a:r>
              <a:rPr lang="en-US" sz="2400" dirty="0" smtClean="0"/>
              <a:t> </a:t>
            </a:r>
            <a:r>
              <a:rPr lang="en-US" sz="2400" dirty="0" err="1" smtClean="0"/>
              <a:t>hệ</a:t>
            </a:r>
            <a:r>
              <a:rPr lang="en-US" sz="2400" dirty="0" smtClean="0"/>
              <a:t> lo </a:t>
            </a:r>
            <a:r>
              <a:rPr lang="en-US" sz="2400" dirty="0" err="1" smtClean="0"/>
              <a:t>âu</a:t>
            </a:r>
            <a:r>
              <a:rPr lang="en-US" sz="2400" dirty="0" smtClean="0"/>
              <a:t>, </a:t>
            </a:r>
            <a:r>
              <a:rPr lang="en-US" sz="2400" dirty="0" err="1" smtClean="0"/>
              <a:t>trưởng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từ</a:t>
            </a:r>
            <a:r>
              <a:rPr lang="en-US" sz="2400" dirty="0" smtClean="0"/>
              <a:t> </a:t>
            </a:r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áp</a:t>
            </a:r>
            <a:r>
              <a:rPr lang="en-US" sz="2400" dirty="0" smtClean="0"/>
              <a:t> </a:t>
            </a:r>
            <a:r>
              <a:rPr lang="en-US" sz="2400" dirty="0" err="1" smtClean="0"/>
              <a:t>lực</a:t>
            </a:r>
            <a:r>
              <a:rPr lang="en-US" sz="2400" dirty="0" smtClean="0"/>
              <a:t>.</a:t>
            </a:r>
          </a:p>
          <a:p>
            <a:pPr marL="609600" indent="-457200">
              <a:buFont typeface="+mj-lt"/>
              <a:buAutoNum type="arabicPeriod"/>
            </a:pPr>
            <a:endParaRPr lang="en-US" sz="2400" dirty="0" smtClean="0"/>
          </a:p>
          <a:p>
            <a:pPr marL="152400" indent="0">
              <a:buNone/>
            </a:pPr>
            <a:r>
              <a:rPr lang="en-US" sz="2400" dirty="0" smtClean="0"/>
              <a:t>2.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chăng</a:t>
            </a:r>
            <a:r>
              <a:rPr lang="en-US" sz="2400" dirty="0" smtClean="0"/>
              <a:t> </a:t>
            </a:r>
            <a:r>
              <a:rPr lang="en-US" sz="2400" dirty="0" err="1" smtClean="0"/>
              <a:t>thanh</a:t>
            </a:r>
            <a:r>
              <a:rPr lang="en-US" sz="2400" dirty="0" smtClean="0"/>
              <a:t> </a:t>
            </a:r>
            <a:r>
              <a:rPr lang="en-US" sz="2400" dirty="0" err="1" smtClean="0"/>
              <a:t>xuân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phải</a:t>
            </a:r>
            <a:r>
              <a:rPr lang="en-US" sz="2400" dirty="0" smtClean="0"/>
              <a:t> </a:t>
            </a:r>
            <a:r>
              <a:rPr lang="en-US" sz="2400" dirty="0" err="1" smtClean="0"/>
              <a:t>trải</a:t>
            </a:r>
            <a:r>
              <a:rPr lang="en-US" sz="2400" dirty="0" smtClean="0"/>
              <a:t> qua </a:t>
            </a:r>
            <a:r>
              <a:rPr lang="en-US" sz="2400" dirty="0" err="1" smtClean="0"/>
              <a:t>đau</a:t>
            </a:r>
            <a:r>
              <a:rPr lang="en-US" sz="2400" dirty="0" smtClean="0"/>
              <a:t> </a:t>
            </a:r>
            <a:r>
              <a:rPr lang="en-US" sz="2400" dirty="0" err="1" smtClean="0"/>
              <a:t>đớn</a:t>
            </a:r>
            <a:r>
              <a:rPr lang="en-US" sz="2400" dirty="0" smtClean="0"/>
              <a:t>, </a:t>
            </a:r>
            <a:r>
              <a:rPr lang="en-US" sz="2400" dirty="0" err="1" smtClean="0"/>
              <a:t>bầm</a:t>
            </a:r>
            <a:r>
              <a:rPr lang="en-US" sz="2400" dirty="0" smtClean="0"/>
              <a:t> </a:t>
            </a:r>
            <a:r>
              <a:rPr lang="en-US" sz="2400" dirty="0" err="1" smtClean="0"/>
              <a:t>dập</a:t>
            </a:r>
            <a:r>
              <a:rPr lang="en-US" sz="2400" dirty="0" smtClean="0"/>
              <a:t> </a:t>
            </a:r>
            <a:r>
              <a:rPr lang="en-US" sz="2400" dirty="0" err="1" smtClean="0"/>
              <a:t>mới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thể</a:t>
            </a:r>
            <a:r>
              <a:rPr lang="en-US" sz="2400" dirty="0" smtClean="0"/>
              <a:t> </a:t>
            </a:r>
            <a:r>
              <a:rPr lang="en-US" sz="2400" dirty="0" err="1" smtClean="0"/>
              <a:t>trưởng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,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mẽ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?</a:t>
            </a:r>
          </a:p>
          <a:p>
            <a:pPr marL="609600" indent="-457200">
              <a:buFont typeface="+mj-lt"/>
              <a:buAutoNum type="arabicPeriod"/>
            </a:pPr>
            <a:endParaRPr lang="en-US" sz="2400" dirty="0"/>
          </a:p>
          <a:p>
            <a:pPr marL="152400" indent="0">
              <a:buNone/>
            </a:pPr>
            <a:r>
              <a:rPr lang="en-US" sz="2400" dirty="0" smtClean="0"/>
              <a:t>3. </a:t>
            </a:r>
            <a:r>
              <a:rPr lang="en-US" sz="2400" dirty="0" err="1" smtClean="0"/>
              <a:t>Thà</a:t>
            </a:r>
            <a:r>
              <a:rPr lang="en-US" sz="2400" dirty="0" smtClean="0"/>
              <a:t> </a:t>
            </a:r>
            <a:r>
              <a:rPr lang="en-US" sz="2400" dirty="0" err="1" smtClean="0"/>
              <a:t>làm</a:t>
            </a:r>
            <a:r>
              <a:rPr lang="en-US" sz="2400" dirty="0" smtClean="0"/>
              <a:t>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bông</a:t>
            </a:r>
            <a:r>
              <a:rPr lang="en-US" sz="2400" dirty="0" smtClean="0"/>
              <a:t> </a:t>
            </a:r>
            <a:r>
              <a:rPr lang="en-US" sz="2400" dirty="0" err="1" smtClean="0"/>
              <a:t>hoa</a:t>
            </a:r>
            <a:r>
              <a:rPr lang="en-US" sz="2400" dirty="0" smtClean="0"/>
              <a:t> </a:t>
            </a:r>
            <a:r>
              <a:rPr lang="en-US" sz="2400" dirty="0" err="1" smtClean="0"/>
              <a:t>sen</a:t>
            </a:r>
            <a:r>
              <a:rPr lang="en-US" sz="2400" dirty="0" smtClean="0"/>
              <a:t> </a:t>
            </a:r>
            <a:r>
              <a:rPr lang="en-US" sz="2400" dirty="0" err="1" smtClean="0"/>
              <a:t>nở</a:t>
            </a:r>
            <a:r>
              <a:rPr lang="en-US" sz="2400" dirty="0" smtClean="0"/>
              <a:t> </a:t>
            </a:r>
            <a:r>
              <a:rPr lang="en-US" sz="2400" dirty="0" err="1" smtClean="0"/>
              <a:t>khi</a:t>
            </a:r>
            <a:r>
              <a:rPr lang="en-US" sz="2400" dirty="0" smtClean="0"/>
              <a:t> </a:t>
            </a:r>
            <a:r>
              <a:rPr lang="en-US" sz="2400" dirty="0" err="1" smtClean="0"/>
              <a:t>thấy</a:t>
            </a:r>
            <a:r>
              <a:rPr lang="en-US" sz="2400" dirty="0" smtClean="0"/>
              <a:t> </a:t>
            </a:r>
            <a:r>
              <a:rPr lang="en-US" sz="2400" dirty="0" err="1"/>
              <a:t>m</a:t>
            </a:r>
            <a:r>
              <a:rPr lang="en-US" sz="2400" dirty="0" err="1" smtClean="0"/>
              <a:t>ặt</a:t>
            </a:r>
            <a:r>
              <a:rPr lang="en-US" sz="2400" dirty="0" smtClean="0"/>
              <a:t> </a:t>
            </a:r>
            <a:r>
              <a:rPr lang="en-US" sz="2400" dirty="0" err="1"/>
              <a:t>t</a:t>
            </a:r>
            <a:r>
              <a:rPr lang="en-US" sz="2400" dirty="0" err="1" smtClean="0"/>
              <a:t>rời</a:t>
            </a:r>
            <a:r>
              <a:rPr lang="en-US" sz="2400" dirty="0" smtClean="0"/>
              <a:t> </a:t>
            </a:r>
            <a:r>
              <a:rPr lang="en-US" sz="2400" dirty="0" err="1" smtClean="0"/>
              <a:t>rồi</a:t>
            </a:r>
            <a:r>
              <a:rPr lang="en-US" sz="2400" dirty="0" smtClean="0"/>
              <a:t> </a:t>
            </a:r>
            <a:r>
              <a:rPr lang="en-US" sz="2400" dirty="0" err="1" smtClean="0"/>
              <a:t>mất</a:t>
            </a:r>
            <a:r>
              <a:rPr lang="en-US" sz="2400" dirty="0" smtClean="0"/>
              <a:t> </a:t>
            </a:r>
            <a:r>
              <a:rPr lang="en-US" sz="2400" dirty="0" err="1" smtClean="0"/>
              <a:t>hết</a:t>
            </a:r>
            <a:r>
              <a:rPr lang="en-US" sz="2400" dirty="0" smtClean="0"/>
              <a:t> </a:t>
            </a:r>
            <a:r>
              <a:rPr lang="en-US" sz="2400" dirty="0" err="1" smtClean="0"/>
              <a:t>tinh</a:t>
            </a:r>
            <a:r>
              <a:rPr lang="en-US" sz="2400" dirty="0" smtClean="0"/>
              <a:t> </a:t>
            </a:r>
            <a:r>
              <a:rPr lang="en-US" sz="2400" dirty="0" err="1" smtClean="0"/>
              <a:t>nhụy</a:t>
            </a:r>
            <a:r>
              <a:rPr lang="en-US" sz="2400" dirty="0" smtClean="0"/>
              <a:t> </a:t>
            </a:r>
            <a:r>
              <a:rPr lang="en-US" sz="2400" dirty="0" err="1" smtClean="0"/>
              <a:t>còn</a:t>
            </a:r>
            <a:r>
              <a:rPr lang="en-US" sz="2400" dirty="0" smtClean="0"/>
              <a:t> </a:t>
            </a:r>
            <a:r>
              <a:rPr lang="en-US" sz="2400" dirty="0" err="1" smtClean="0"/>
              <a:t>hơn</a:t>
            </a:r>
            <a:r>
              <a:rPr lang="en-US" sz="2400" dirty="0" smtClean="0"/>
              <a:t> </a:t>
            </a:r>
            <a:r>
              <a:rPr lang="en-US" sz="2400" dirty="0" err="1" smtClean="0"/>
              <a:t>giữ</a:t>
            </a:r>
            <a:r>
              <a:rPr lang="en-US" sz="2400" dirty="0" smtClean="0"/>
              <a:t> </a:t>
            </a:r>
            <a:r>
              <a:rPr lang="en-US" sz="2400" dirty="0" err="1" smtClean="0"/>
              <a:t>nguyên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nụ</a:t>
            </a:r>
            <a:r>
              <a:rPr lang="en-US" sz="2400" dirty="0" smtClean="0"/>
              <a:t> </a:t>
            </a:r>
            <a:r>
              <a:rPr lang="en-US" sz="2400" dirty="0" err="1" smtClean="0"/>
              <a:t>búp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sương</a:t>
            </a:r>
            <a:r>
              <a:rPr lang="en-US" sz="2400" dirty="0" smtClean="0"/>
              <a:t> </a:t>
            </a:r>
            <a:r>
              <a:rPr lang="en-US" sz="2400" dirty="0" err="1" smtClean="0"/>
              <a:t>lạnh</a:t>
            </a:r>
            <a:r>
              <a:rPr lang="en-US" sz="2400" dirty="0" smtClean="0"/>
              <a:t> </a:t>
            </a:r>
            <a:r>
              <a:rPr lang="en-US" sz="2400" dirty="0" err="1" smtClean="0"/>
              <a:t>vĩnh</a:t>
            </a:r>
            <a:r>
              <a:rPr lang="en-US" sz="2400" dirty="0" smtClean="0"/>
              <a:t> </a:t>
            </a:r>
            <a:r>
              <a:rPr lang="en-US" sz="2400" dirty="0" err="1" smtClean="0"/>
              <a:t>cửu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mùa</a:t>
            </a:r>
            <a:r>
              <a:rPr lang="en-US" sz="2400" dirty="0" smtClean="0"/>
              <a:t> </a:t>
            </a:r>
            <a:r>
              <a:rPr lang="en-US" sz="2400" dirty="0" err="1" smtClean="0"/>
              <a:t>đông</a:t>
            </a:r>
            <a:r>
              <a:rPr lang="en-US" sz="2400" dirty="0" smtClean="0"/>
              <a:t>? </a:t>
            </a:r>
            <a:r>
              <a:rPr lang="en-US" sz="2400" b="1" dirty="0" smtClean="0"/>
              <a:t>(Tagore)</a:t>
            </a:r>
            <a:endParaRPr lang="vi-VN" sz="2400" b="1" dirty="0" smtClean="0"/>
          </a:p>
          <a:p>
            <a:pPr marL="171450" indent="-171450">
              <a:buFontTx/>
              <a:buChar char="-"/>
            </a:pPr>
            <a:endParaRPr lang="vi-VN" sz="2400" dirty="0" smtClean="0"/>
          </a:p>
          <a:p>
            <a:pPr marL="171450" indent="-171450">
              <a:buFontTx/>
              <a:buChar char="-"/>
            </a:pPr>
            <a:endParaRPr lang="vi-VN" sz="2400" dirty="0" smtClean="0"/>
          </a:p>
          <a:p>
            <a:pPr marL="171450" indent="-171450">
              <a:buFontTx/>
              <a:buChar char="-"/>
            </a:pPr>
            <a:endParaRPr lang="vi-VN" sz="2400" dirty="0"/>
          </a:p>
        </p:txBody>
      </p:sp>
      <p:pic>
        <p:nvPicPr>
          <p:cNvPr id="5" name="Picture 6" descr="Cartoon Know Sticker by Ellienka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218" y="3444243"/>
            <a:ext cx="1699262" cy="169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16" y="3444243"/>
            <a:ext cx="1818640" cy="1883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Art Studying Sticker by Carolynn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76" y="3799745"/>
            <a:ext cx="1692828" cy="169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23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69" name="Google Shape;969;p31"/>
          <p:cNvSpPr txBox="1">
            <a:spLocks noGrp="1"/>
          </p:cNvSpPr>
          <p:nvPr>
            <p:ph type="title"/>
          </p:nvPr>
        </p:nvSpPr>
        <p:spPr>
          <a:xfrm>
            <a:off x="3173549" y="1291058"/>
            <a:ext cx="2796900" cy="15483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Tự đánh giá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3135788" y="673802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05</a:t>
            </a:r>
            <a:endParaRPr dirty="0"/>
          </a:p>
        </p:txBody>
      </p:sp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Flowchart: Off-page Connector 4"/>
          <p:cNvSpPr/>
          <p:nvPr/>
        </p:nvSpPr>
        <p:spPr>
          <a:xfrm>
            <a:off x="3173549" y="755151"/>
            <a:ext cx="2796900" cy="3146289"/>
          </a:xfrm>
          <a:prstGeom prst="flowChartOffpageConnector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paperwork Icon - Free PNG &amp; SVG 49148 - Noun Proj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7" y="361412"/>
            <a:ext cx="2290346" cy="229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5" y="501859"/>
            <a:ext cx="1334770" cy="13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aper Test GIFs - Find &amp; Share on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009" y="755151"/>
            <a:ext cx="1937163" cy="2187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30" name="Picture 10" descr="Assessment GIFs - Get the best gif on GIFE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31" y="3161316"/>
            <a:ext cx="1408770" cy="234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Lights Celebrate Sticker - Find &amp; Share on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41589" y="2663453"/>
            <a:ext cx="3660822" cy="366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nimated Illustration of Circular Arrows | UGOKAW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83" y="2774396"/>
            <a:ext cx="842031" cy="84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20+ Free Write &amp; Writing animated GIFs and Stickers - Pixaba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86" y="2792207"/>
            <a:ext cx="2088022" cy="20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9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21779" cy="5143500"/>
          </a:xfrm>
          <a:prstGeom prst="rect">
            <a:avLst/>
          </a:prstGeom>
        </p:spPr>
      </p:pic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495809" y="215653"/>
            <a:ext cx="8449896" cy="94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/>
              <a:t>NHÌN HÌNH ĐOÁN CHỮ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Heart PNG, Heart Transparent Background - FreeIcons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04" y="1753805"/>
            <a:ext cx="1336894" cy="121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ái hiên có cây roi mâ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629" y="1525831"/>
            <a:ext cx="3176204" cy="166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88035" y="3254344"/>
            <a:ext cx="8945705" cy="3924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just">
              <a:buNone/>
            </a:pPr>
            <a:r>
              <a:rPr lang="en-US" sz="2400" b="1" dirty="0" err="1" smtClean="0"/>
              <a:t>Gợi</a:t>
            </a:r>
            <a:r>
              <a:rPr lang="en-US" sz="2400" b="1" dirty="0" smtClean="0"/>
              <a:t> ý</a:t>
            </a:r>
            <a:r>
              <a:rPr lang="en-US" sz="2400" dirty="0" smtClean="0"/>
              <a:t>: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tục</a:t>
            </a:r>
            <a:r>
              <a:rPr lang="en-US" sz="2400" dirty="0" smtClean="0"/>
              <a:t> </a:t>
            </a:r>
            <a:r>
              <a:rPr lang="en-US" sz="2400" dirty="0" err="1" smtClean="0"/>
              <a:t>ngữ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b="1" dirty="0" smtClean="0"/>
              <a:t>4 </a:t>
            </a:r>
            <a:r>
              <a:rPr lang="en-US" sz="2400" b="1" dirty="0" err="1" smtClean="0"/>
              <a:t>tiếng</a:t>
            </a:r>
            <a:r>
              <a:rPr lang="en-US" sz="2400" dirty="0" smtClean="0"/>
              <a:t>,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b="1" dirty="0" err="1" smtClean="0"/>
              <a:t>phương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pháp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giáo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dục</a:t>
            </a:r>
            <a:r>
              <a:rPr lang="en-US" sz="2400" b="1" dirty="0" smtClean="0"/>
              <a:t>.</a:t>
            </a:r>
          </a:p>
          <a:p>
            <a:pPr marL="171450" lvl="0" indent="-171450" algn="just">
              <a:buFontTx/>
              <a:buChar char="-"/>
            </a:pPr>
            <a:endParaRPr lang="en-US" sz="2400" dirty="0"/>
          </a:p>
          <a:p>
            <a:pPr marL="171450" lvl="0" indent="-171450" algn="just">
              <a:buFontTx/>
              <a:buChar char="-"/>
            </a:pPr>
            <a:endParaRPr lang="en-US" sz="2400" dirty="0" smtClean="0"/>
          </a:p>
          <a:p>
            <a:pPr marL="171450" lvl="0" indent="-171450" algn="just">
              <a:buFontTx/>
              <a:buChar char="-"/>
            </a:pPr>
            <a:endParaRPr sz="2400" dirty="0"/>
          </a:p>
        </p:txBody>
      </p:sp>
      <p:sp>
        <p:nvSpPr>
          <p:cNvPr id="15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1664921" y="3937075"/>
            <a:ext cx="8082456" cy="595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just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=&gt;</a:t>
            </a:r>
            <a:r>
              <a:rPr lang="en-US" sz="2800" dirty="0" smtClean="0">
                <a:solidFill>
                  <a:srgbClr val="FF0000"/>
                </a:solidFill>
              </a:rPr>
              <a:t> THƯƠNG CHO ROI CHO VỌT.</a:t>
            </a:r>
          </a:p>
          <a:p>
            <a:pPr marL="171450" lvl="0" indent="-171450" algn="just">
              <a:buFontTx/>
              <a:buChar char="-"/>
            </a:pPr>
            <a:endParaRPr lang="en-US" sz="2800" dirty="0">
              <a:solidFill>
                <a:srgbClr val="FF0000"/>
              </a:solidFill>
            </a:endParaRPr>
          </a:p>
          <a:p>
            <a:pPr marL="171450" lvl="0" indent="-171450" algn="just">
              <a:buFontTx/>
              <a:buChar char="-"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171450" lvl="0" indent="-171450" algn="just">
              <a:buFontTx/>
              <a:buChar char="-"/>
            </a:pP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16" name="Picture 8" descr="Plus Icon, Transparent Plus.PNG Images &amp; Vector - FreeIcons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097" y="1635078"/>
            <a:ext cx="1582539" cy="14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Thinking Emoji GIFs. 60 Animated Images For Fre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0" y="77205"/>
            <a:ext cx="1380490" cy="13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356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5" name="Picture 11" descr="Kết quả hình ảnh cho tập sá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3" y="33468"/>
            <a:ext cx="662416" cy="5940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CBF627-E4D7-4EB8-B556-70E93FCAD4D6}"/>
              </a:ext>
            </a:extLst>
          </p:cNvPr>
          <p:cNvSpPr txBox="1"/>
          <p:nvPr/>
        </p:nvSpPr>
        <p:spPr>
          <a:xfrm>
            <a:off x="21153" y="33469"/>
            <a:ext cx="9108504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KHÔNG THỂ BỊ ĐÁNH BẠI</a:t>
            </a:r>
            <a:endParaRPr lang="en-US" sz="24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1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HÊ-MINH-UÊ)</a:t>
            </a:r>
            <a:endParaRPr lang="en-US" sz="30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894EDFE-E1D4-411E-830A-8AB7732CAD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2088472"/>
              </p:ext>
            </p:extLst>
          </p:nvPr>
        </p:nvGraphicFramePr>
        <p:xfrm>
          <a:off x="2342271" y="1269736"/>
          <a:ext cx="6334185" cy="3528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Arrow: Right 1">
            <a:extLst>
              <a:ext uri="{FF2B5EF4-FFF2-40B4-BE49-F238E27FC236}">
                <a16:creationId xmlns:a16="http://schemas.microsoft.com/office/drawing/2014/main" id="{E5878502-B4E9-4E90-8BAF-36834C88E1E6}"/>
              </a:ext>
            </a:extLst>
          </p:cNvPr>
          <p:cNvSpPr/>
          <p:nvPr/>
        </p:nvSpPr>
        <p:spPr>
          <a:xfrm>
            <a:off x="467544" y="1869672"/>
            <a:ext cx="1874727" cy="21602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28D325D-7E5C-473D-9D30-A68EDB1E0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528D325D-7E5C-473D-9D30-A68EDB1E0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764BF8C-26B8-4AF1-80EA-B6621E403D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7764BF8C-26B8-4AF1-80EA-B6621E403D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F8A30E1-BE7F-4148-AFEF-65A1E3EB18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graphicEl>
                                              <a:dgm id="{4F8A30E1-BE7F-4148-AFEF-65A1E3EB18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9A68F70-1A26-4B3C-A8C1-1D0ADBAF2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D9A68F70-1A26-4B3C-A8C1-1D0ADBAF2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7B33EF-C143-4EF4-BC1C-26BF8336F1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3C7B33EF-C143-4EF4-BC1C-26BF8336F1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FBC7C4-EB08-4F2A-8BE5-1D28F8DBB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graphicEl>
                                              <a:dgm id="{23FBC7C4-EB08-4F2A-8BE5-1D28F8DBB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56"/>
            <a:ext cx="9225340" cy="51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509444" y="41795"/>
            <a:ext cx="8206451" cy="1289837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767750" y="-580944"/>
            <a:ext cx="7948143" cy="17986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/>
            </a:r>
            <a:br>
              <a:rPr lang="vi-VN" sz="3600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e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Cảm ơn </a:t>
            </a:r>
            <a:r>
              <a:rPr lang="vi-V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quý </a:t>
            </a:r>
            <a:r>
              <a:rPr lang="e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thầy cô</a:t>
            </a:r>
            <a:r>
              <a:rPr lang="vi-VN" sz="3600" b="1" dirty="0" smtClean="0">
                <a:solidFill>
                  <a:srgbClr val="FFFF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 và các em!</a:t>
            </a:r>
            <a:endParaRPr sz="3600" b="1" dirty="0">
              <a:solidFill>
                <a:srgbClr val="FFFF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55970" y="2941915"/>
            <a:ext cx="1110380" cy="12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1355" y="3102781"/>
            <a:ext cx="1110380" cy="12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9290" y="3238736"/>
            <a:ext cx="1110380" cy="121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99" y="3533025"/>
            <a:ext cx="1200902" cy="118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192" y="3006726"/>
            <a:ext cx="1051342" cy="115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0995" y="3168470"/>
            <a:ext cx="1051342" cy="115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537" y="3366622"/>
            <a:ext cx="1051342" cy="115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Clap Sticker by Twitter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370" y="3599447"/>
            <a:ext cx="1137051" cy="112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911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407417" y="270572"/>
            <a:ext cx="8449896" cy="94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/>
              <a:t>NHÌN HÌNH ĐOÁN CHỮ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26402" y="2979151"/>
            <a:ext cx="9519767" cy="590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just">
              <a:buNone/>
            </a:pPr>
            <a:r>
              <a:rPr lang="en-US" sz="2200" b="1" dirty="0" err="1" smtClean="0"/>
              <a:t>Gợi</a:t>
            </a:r>
            <a:r>
              <a:rPr lang="en-US" sz="2200" b="1" dirty="0" smtClean="0"/>
              <a:t> ý</a:t>
            </a:r>
            <a:r>
              <a:rPr lang="en-US" sz="2200" dirty="0" smtClean="0"/>
              <a:t>: </a:t>
            </a:r>
            <a:r>
              <a:rPr lang="en-US" sz="2200" dirty="0" err="1" smtClean="0"/>
              <a:t>Câu</a:t>
            </a:r>
            <a:r>
              <a:rPr lang="en-US" sz="2200" dirty="0" smtClean="0"/>
              <a:t> </a:t>
            </a:r>
            <a:r>
              <a:rPr lang="en-US" sz="2200" dirty="0" err="1" smtClean="0"/>
              <a:t>thơ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/>
              <a:t> </a:t>
            </a:r>
            <a:r>
              <a:rPr lang="en-US" sz="2200" dirty="0" smtClean="0"/>
              <a:t>16 </a:t>
            </a:r>
            <a:r>
              <a:rPr lang="en-US" sz="2200" dirty="0" err="1" smtClean="0"/>
              <a:t>tiếng</a:t>
            </a:r>
            <a:r>
              <a:rPr lang="en-US" sz="2200" dirty="0" smtClean="0"/>
              <a:t>, </a:t>
            </a:r>
            <a:r>
              <a:rPr lang="en-US" sz="2200" dirty="0" err="1" smtClean="0"/>
              <a:t>nói</a:t>
            </a:r>
            <a:r>
              <a:rPr lang="en-US" sz="2200" dirty="0" smtClean="0"/>
              <a:t> </a:t>
            </a:r>
            <a:r>
              <a:rPr lang="en-US" sz="2200" dirty="0" err="1" smtClean="0"/>
              <a:t>về</a:t>
            </a:r>
            <a:r>
              <a:rPr lang="en-US" sz="2200" dirty="0" smtClean="0"/>
              <a:t> </a:t>
            </a:r>
            <a:r>
              <a:rPr lang="en-US" sz="2200" dirty="0" err="1" smtClean="0"/>
              <a:t>khát</a:t>
            </a:r>
            <a:r>
              <a:rPr lang="en-US" sz="2200" dirty="0" smtClean="0"/>
              <a:t> </a:t>
            </a:r>
            <a:r>
              <a:rPr lang="en-US" sz="2200" dirty="0" err="1" smtClean="0"/>
              <a:t>vọng</a:t>
            </a:r>
            <a:r>
              <a:rPr lang="en-US" sz="2200" dirty="0" smtClean="0"/>
              <a:t> </a:t>
            </a:r>
            <a:r>
              <a:rPr lang="en-US" sz="2200" dirty="0" err="1" smtClean="0"/>
              <a:t>sống</a:t>
            </a:r>
            <a:r>
              <a:rPr lang="en-US" sz="2200" dirty="0" smtClean="0"/>
              <a:t> </a:t>
            </a:r>
            <a:r>
              <a:rPr lang="en-US" sz="2200" dirty="0" err="1" smtClean="0"/>
              <a:t>mãnh</a:t>
            </a:r>
            <a:r>
              <a:rPr lang="en-US" sz="2200" dirty="0"/>
              <a:t> </a:t>
            </a:r>
            <a:r>
              <a:rPr lang="en-US" sz="2200" dirty="0" err="1" smtClean="0"/>
              <a:t>liệt</a:t>
            </a:r>
            <a:r>
              <a:rPr lang="en-US" sz="2200" dirty="0" smtClean="0"/>
              <a:t>, </a:t>
            </a:r>
            <a:r>
              <a:rPr lang="en-US" sz="2200" dirty="0" err="1" smtClean="0"/>
              <a:t>hết</a:t>
            </a:r>
            <a:r>
              <a:rPr lang="en-US" sz="2200" dirty="0" smtClean="0"/>
              <a:t> </a:t>
            </a:r>
            <a:r>
              <a:rPr lang="en-US" sz="2200" dirty="0" err="1" smtClean="0"/>
              <a:t>mình</a:t>
            </a:r>
            <a:r>
              <a:rPr lang="en-US" sz="2200" dirty="0" smtClean="0"/>
              <a:t>.</a:t>
            </a:r>
          </a:p>
          <a:p>
            <a:pPr marL="0" lvl="0" indent="0" algn="just">
              <a:buNone/>
            </a:pPr>
            <a:endParaRPr lang="en-US" sz="2200" dirty="0"/>
          </a:p>
          <a:p>
            <a:pPr marL="0" lvl="0" indent="0" algn="just">
              <a:buNone/>
            </a:pPr>
            <a:endParaRPr lang="en-US" sz="2200" dirty="0" smtClean="0"/>
          </a:p>
          <a:p>
            <a:pPr marL="0" lvl="0" indent="0" algn="just">
              <a:buNone/>
            </a:pPr>
            <a:endParaRPr sz="2200" dirty="0"/>
          </a:p>
        </p:txBody>
      </p:sp>
      <p:sp>
        <p:nvSpPr>
          <p:cNvPr id="15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765016" y="3490510"/>
            <a:ext cx="7530308" cy="19908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>
              <a:buNone/>
            </a:pPr>
            <a:r>
              <a:rPr lang="en-US" sz="2800" dirty="0" err="1" smtClean="0">
                <a:solidFill>
                  <a:srgbClr val="FF0000"/>
                </a:solidFill>
              </a:rPr>
              <a:t>Thà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phút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huy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hoàng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rồi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chợt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tắt</a:t>
            </a:r>
            <a:endParaRPr lang="en-US" sz="2800" dirty="0" smtClean="0">
              <a:solidFill>
                <a:srgbClr val="FF0000"/>
              </a:solidFill>
            </a:endParaRPr>
          </a:p>
          <a:p>
            <a:pPr marL="152400" lvl="0" indent="0" algn="ctr">
              <a:buNone/>
            </a:pPr>
            <a:r>
              <a:rPr lang="en-US" sz="2800" dirty="0" err="1" smtClean="0">
                <a:solidFill>
                  <a:srgbClr val="FF0000"/>
                </a:solidFill>
              </a:rPr>
              <a:t>Còn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hơn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buồn</a:t>
            </a:r>
            <a:r>
              <a:rPr lang="en-US" sz="2800" dirty="0" smtClean="0">
                <a:solidFill>
                  <a:srgbClr val="FF0000"/>
                </a:solidFill>
              </a:rPr>
              <a:t> le </a:t>
            </a:r>
            <a:r>
              <a:rPr lang="en-US" sz="2800" dirty="0" err="1" smtClean="0">
                <a:solidFill>
                  <a:srgbClr val="FF0000"/>
                </a:solidFill>
              </a:rPr>
              <a:t>lói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suốt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152400" lv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		 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</a:rPr>
              <a:t> (</a:t>
            </a:r>
            <a:r>
              <a:rPr lang="en-US" sz="2800" i="1" dirty="0" err="1" smtClean="0">
                <a:solidFill>
                  <a:srgbClr val="0070C0"/>
                </a:solidFill>
              </a:rPr>
              <a:t>Giục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r>
              <a:rPr lang="en-US" sz="2800" i="1" dirty="0" err="1" smtClean="0">
                <a:solidFill>
                  <a:srgbClr val="0070C0"/>
                </a:solidFill>
              </a:rPr>
              <a:t>giã</a:t>
            </a:r>
            <a:r>
              <a:rPr lang="en-US" sz="2800" i="1" dirty="0" smtClean="0">
                <a:solidFill>
                  <a:srgbClr val="0070C0"/>
                </a:solidFill>
              </a:rPr>
              <a:t> – </a:t>
            </a:r>
            <a:r>
              <a:rPr lang="en-US" sz="2800" b="1" dirty="0" err="1" smtClean="0">
                <a:solidFill>
                  <a:srgbClr val="0070C0"/>
                </a:solidFill>
              </a:rPr>
              <a:t>Xuân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Diệu</a:t>
            </a:r>
            <a:r>
              <a:rPr lang="en-US" sz="2800" i="1" dirty="0" smtClean="0">
                <a:solidFill>
                  <a:srgbClr val="0070C0"/>
                </a:solidFill>
              </a:rPr>
              <a:t>)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pPr marL="152400" lvl="0" indent="0" algn="ctr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lang="en-US" sz="2800" dirty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12" y="1127575"/>
            <a:ext cx="2025055" cy="2025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771" y="1346439"/>
            <a:ext cx="2404706" cy="160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60+ những bài thơ buồn tâm trạng về cuộc sống, tình yêu, cô đơn lạ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0"/>
          <a:stretch/>
        </p:blipFill>
        <p:spPr bwMode="auto">
          <a:xfrm>
            <a:off x="5386407" y="1558696"/>
            <a:ext cx="1736090" cy="117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less than&quot; Icon - Download for free – Icondu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04" y="1696006"/>
            <a:ext cx="846564" cy="9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7757" y="1059027"/>
            <a:ext cx="2160516" cy="2160516"/>
          </a:xfrm>
          <a:prstGeom prst="rect">
            <a:avLst/>
          </a:prstGeom>
        </p:spPr>
      </p:pic>
      <p:pic>
        <p:nvPicPr>
          <p:cNvPr id="4098" name="Picture 2" descr="Những điểm ngắm bình minh đẹp nhất trên thế giớ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760" y="1339461"/>
            <a:ext cx="2411717" cy="1592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hinking Emoji GIFs. 60 Animated Images For Fre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" y="30100"/>
            <a:ext cx="1380490" cy="13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613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519" y="2662"/>
            <a:ext cx="9264730" cy="5143500"/>
          </a:xfrm>
          <a:prstGeom prst="rect">
            <a:avLst/>
          </a:prstGeom>
        </p:spPr>
      </p:pic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305222" y="316176"/>
            <a:ext cx="8449896" cy="94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/>
              <a:t>NHÌN HÌNH ĐOÁN CHỮ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76703" y="3316858"/>
            <a:ext cx="9519767" cy="5903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just">
              <a:buNone/>
            </a:pPr>
            <a:r>
              <a:rPr lang="en-US" sz="2200" b="1" dirty="0" err="1" smtClean="0"/>
              <a:t>Gợi</a:t>
            </a:r>
            <a:r>
              <a:rPr lang="en-US" sz="2200" b="1" dirty="0" smtClean="0"/>
              <a:t> ý</a:t>
            </a:r>
            <a:r>
              <a:rPr lang="en-US" sz="2200" dirty="0" smtClean="0"/>
              <a:t>: </a:t>
            </a:r>
            <a:r>
              <a:rPr lang="en-US" sz="2200" dirty="0" err="1" smtClean="0"/>
              <a:t>Câu</a:t>
            </a:r>
            <a:r>
              <a:rPr lang="en-US" sz="2200" dirty="0" smtClean="0"/>
              <a:t> </a:t>
            </a:r>
            <a:r>
              <a:rPr lang="en-US" sz="2200" dirty="0" err="1" smtClean="0"/>
              <a:t>thành</a:t>
            </a:r>
            <a:r>
              <a:rPr lang="en-US" sz="2200" dirty="0" smtClean="0"/>
              <a:t> </a:t>
            </a:r>
            <a:r>
              <a:rPr lang="en-US" sz="2200" dirty="0" err="1" smtClean="0"/>
              <a:t>ngữ</a:t>
            </a:r>
            <a:r>
              <a:rPr lang="en-US" sz="2200" dirty="0" smtClean="0"/>
              <a:t> </a:t>
            </a:r>
            <a:r>
              <a:rPr lang="en-US" sz="2200" dirty="0" err="1" smtClean="0"/>
              <a:t>có</a:t>
            </a:r>
            <a:r>
              <a:rPr lang="en-US" sz="2200" dirty="0"/>
              <a:t> </a:t>
            </a:r>
            <a:r>
              <a:rPr lang="en-US" sz="2200" dirty="0" smtClean="0"/>
              <a:t>4 </a:t>
            </a:r>
            <a:r>
              <a:rPr lang="en-US" sz="2200" dirty="0" err="1" smtClean="0"/>
              <a:t>tiếng</a:t>
            </a:r>
            <a:r>
              <a:rPr lang="en-US" sz="2200" dirty="0" smtClean="0"/>
              <a:t> </a:t>
            </a:r>
            <a:r>
              <a:rPr lang="en-US" sz="2200" dirty="0" err="1" smtClean="0"/>
              <a:t>nói</a:t>
            </a:r>
            <a:r>
              <a:rPr lang="en-US" sz="2200" dirty="0" smtClean="0"/>
              <a:t> </a:t>
            </a:r>
            <a:r>
              <a:rPr lang="en-US" sz="2200" dirty="0" err="1" smtClean="0"/>
              <a:t>về</a:t>
            </a:r>
            <a:r>
              <a:rPr lang="en-US" sz="2200" dirty="0" smtClean="0"/>
              <a:t> </a:t>
            </a:r>
            <a:r>
              <a:rPr lang="en-US" sz="2200" dirty="0" err="1" smtClean="0"/>
              <a:t>quan</a:t>
            </a:r>
            <a:r>
              <a:rPr lang="en-US" sz="2200" dirty="0" smtClean="0"/>
              <a:t> </a:t>
            </a:r>
            <a:r>
              <a:rPr lang="en-US" sz="2200" dirty="0" err="1" smtClean="0"/>
              <a:t>điểm</a:t>
            </a:r>
            <a:r>
              <a:rPr lang="en-US" sz="2200" dirty="0" smtClean="0"/>
              <a:t> </a:t>
            </a:r>
            <a:r>
              <a:rPr lang="en-US" sz="2200" dirty="0" err="1" smtClean="0"/>
              <a:t>không</a:t>
            </a:r>
            <a:r>
              <a:rPr lang="en-US" sz="2200" dirty="0" smtClean="0"/>
              <a:t> </a:t>
            </a:r>
            <a:r>
              <a:rPr lang="en-US" sz="2200" dirty="0" err="1" smtClean="0"/>
              <a:t>thống</a:t>
            </a:r>
            <a:r>
              <a:rPr lang="en-US" sz="2200" dirty="0" smtClean="0"/>
              <a:t> </a:t>
            </a:r>
            <a:r>
              <a:rPr lang="en-US" sz="2200" dirty="0" err="1" smtClean="0"/>
              <a:t>nhất</a:t>
            </a:r>
            <a:r>
              <a:rPr lang="en-US" sz="2200" dirty="0" smtClean="0"/>
              <a:t>.</a:t>
            </a:r>
          </a:p>
          <a:p>
            <a:pPr marL="171450" lvl="0" indent="-171450" algn="just">
              <a:buFontTx/>
              <a:buChar char="-"/>
            </a:pPr>
            <a:endParaRPr lang="en-US" sz="2200" dirty="0"/>
          </a:p>
          <a:p>
            <a:pPr marL="171450" lvl="0" indent="-171450" algn="just">
              <a:buFontTx/>
              <a:buChar char="-"/>
            </a:pPr>
            <a:endParaRPr lang="en-US" sz="2200" dirty="0" smtClean="0"/>
          </a:p>
          <a:p>
            <a:pPr marL="171450" lvl="0" indent="-171450" algn="just">
              <a:buFontTx/>
              <a:buChar char="-"/>
            </a:pPr>
            <a:endParaRPr sz="2200" dirty="0"/>
          </a:p>
        </p:txBody>
      </p:sp>
      <p:sp>
        <p:nvSpPr>
          <p:cNvPr id="15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765016" y="3860346"/>
            <a:ext cx="7530308" cy="645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=&gt;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Chín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mười</a:t>
            </a:r>
            <a:r>
              <a:rPr lang="en-US" sz="2800" dirty="0" smtClean="0">
                <a:solidFill>
                  <a:srgbClr val="FF0000"/>
                </a:solidFill>
              </a:rPr>
              <a:t> ý.</a:t>
            </a:r>
          </a:p>
          <a:p>
            <a:pPr marL="152400" lv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smtClean="0">
                <a:solidFill>
                  <a:srgbClr val="FF0000"/>
                </a:solidFill>
              </a:rPr>
              <a:t>		 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</a:rPr>
              <a:t> 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pPr marL="152400" lvl="0" indent="0" algn="ctr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lang="en-US" sz="2800" dirty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171450" lvl="0" indent="-171450" algn="ctr">
              <a:buFontTx/>
              <a:buChar char="-"/>
            </a:pPr>
            <a:endParaRPr sz="2800" dirty="0">
              <a:solidFill>
                <a:srgbClr val="FF0000"/>
              </a:solidFill>
            </a:endParaRPr>
          </a:p>
        </p:txBody>
      </p:sp>
      <p:pic>
        <p:nvPicPr>
          <p:cNvPr id="5122" name="Picture 2" descr="20 Man Silhouette (PNG Transparent) | OnlyGFX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66" y="1487446"/>
            <a:ext cx="774700" cy="18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Plus Icon, Transparent Plus.PNG Images &amp; Vector - FreeIcons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9938">
            <a:off x="1585312" y="1681253"/>
            <a:ext cx="1421839" cy="14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333" y="1631027"/>
            <a:ext cx="1182784" cy="1534354"/>
          </a:xfrm>
          <a:prstGeom prst="rect">
            <a:avLst/>
          </a:prstGeom>
        </p:spPr>
      </p:pic>
      <p:pic>
        <p:nvPicPr>
          <p:cNvPr id="5124" name="Picture 4" descr="Cute Thinking Woman Transparent HQ PNG Download | FreePNGim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783" y="1038613"/>
            <a:ext cx="2072794" cy="214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Plus Icon, Transparent Plus.PNG Images &amp; Vector - FreeIcons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7739">
            <a:off x="5439910" y="1677688"/>
            <a:ext cx="1411918" cy="14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0 Number Transparent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492" y="1487446"/>
            <a:ext cx="1912910" cy="168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Thinking Emoji GIFs. 60 Animated Images For Fre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" y="30100"/>
            <a:ext cx="1380490" cy="13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7606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5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347052" y="224016"/>
            <a:ext cx="8449896" cy="9459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/>
              <a:t>NHÌN HÌNH ĐOÁN CHỮ</a:t>
            </a:r>
            <a:endParaRPr sz="3200" b="1" dirty="0">
              <a:solidFill>
                <a:schemeClr val="lt1"/>
              </a:solidFill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Pond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2" y="1484534"/>
            <a:ext cx="2277390" cy="15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66,390 Shower Stock Photos - Free &amp; Royalty-Free Stock Photos from 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7" y="1546838"/>
            <a:ext cx="1181524" cy="177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ìm hiểu độ đục của nước?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" y="3628905"/>
            <a:ext cx="1674840" cy="100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nd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10" y="3312261"/>
            <a:ext cx="2174906" cy="144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lus Icon, Transparent Plus.PNG Images &amp; Vector - FreeIcons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25" y="1756135"/>
            <a:ext cx="1519267" cy="144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less than&quot; Icon - Download for free – Icondu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028" y="3645311"/>
            <a:ext cx="846564" cy="90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4721185" y="1225823"/>
            <a:ext cx="4297418" cy="29851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b="1" dirty="0" err="1" smtClean="0"/>
              <a:t>Gợi</a:t>
            </a:r>
            <a:r>
              <a:rPr lang="en-US" sz="2400" b="1" dirty="0" smtClean="0"/>
              <a:t> ý</a:t>
            </a:r>
            <a:r>
              <a:rPr lang="en-US" sz="2400" dirty="0" smtClean="0"/>
              <a:t>: </a:t>
            </a:r>
            <a:r>
              <a:rPr lang="en-US" sz="2400" dirty="0" err="1" smtClean="0"/>
              <a:t>Câu</a:t>
            </a:r>
            <a:r>
              <a:rPr lang="en-US" sz="2400" dirty="0" smtClean="0"/>
              <a:t> </a:t>
            </a:r>
            <a:r>
              <a:rPr lang="en-US" sz="2400" dirty="0" err="1" smtClean="0"/>
              <a:t>tục</a:t>
            </a:r>
            <a:r>
              <a:rPr lang="en-US" sz="2400" dirty="0" smtClean="0"/>
              <a:t> </a:t>
            </a:r>
            <a:r>
              <a:rPr lang="en-US" sz="2400" dirty="0" err="1" smtClean="0"/>
              <a:t>ngữ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14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,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lựa</a:t>
            </a:r>
            <a:r>
              <a:rPr lang="en-US" sz="2400" dirty="0" smtClean="0"/>
              <a:t> </a:t>
            </a:r>
            <a:r>
              <a:rPr lang="en-US" sz="2400" dirty="0" err="1" smtClean="0"/>
              <a:t>chọn</a:t>
            </a:r>
            <a:r>
              <a:rPr lang="en-US" sz="2400" dirty="0" smtClean="0"/>
              <a:t> </a:t>
            </a:r>
            <a:r>
              <a:rPr lang="en-US" sz="2400" dirty="0" err="1" smtClean="0"/>
              <a:t>lối</a:t>
            </a:r>
            <a:r>
              <a:rPr lang="en-US" sz="2400" dirty="0" smtClean="0"/>
              <a:t> </a:t>
            </a:r>
            <a:r>
              <a:rPr lang="en-US" sz="2400" dirty="0" err="1" smtClean="0"/>
              <a:t>sống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mỗi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.</a:t>
            </a:r>
          </a:p>
          <a:p>
            <a:pPr marL="171450" lvl="0" indent="-171450">
              <a:buFontTx/>
              <a:buChar char="-"/>
            </a:pPr>
            <a:endParaRPr lang="en-US" sz="2400" dirty="0"/>
          </a:p>
          <a:p>
            <a:pPr marL="171450" lvl="0" indent="-171450">
              <a:buFontTx/>
              <a:buChar char="-"/>
            </a:pPr>
            <a:endParaRPr lang="en-US" sz="2400" dirty="0" smtClean="0"/>
          </a:p>
          <a:p>
            <a:pPr marL="171450" lvl="0" indent="-171450">
              <a:buFontTx/>
              <a:buChar char="-"/>
            </a:pPr>
            <a:endParaRPr sz="2400" dirty="0"/>
          </a:p>
        </p:txBody>
      </p:sp>
      <p:sp>
        <p:nvSpPr>
          <p:cNvPr id="26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3812603" y="2571750"/>
            <a:ext cx="5638131" cy="1657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ctr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=&gt;</a:t>
            </a:r>
            <a:r>
              <a:rPr lang="en-US" sz="2400" dirty="0" smtClean="0">
                <a:solidFill>
                  <a:srgbClr val="FF0000"/>
                </a:solidFill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</a:rPr>
              <a:t>về</a:t>
            </a:r>
            <a:r>
              <a:rPr lang="en-US" sz="2400" dirty="0" smtClean="0">
                <a:solidFill>
                  <a:srgbClr val="FF0000"/>
                </a:solidFill>
              </a:rPr>
              <a:t> ta </a:t>
            </a:r>
            <a:r>
              <a:rPr lang="en-US" sz="2400" dirty="0" err="1" smtClean="0">
                <a:solidFill>
                  <a:srgbClr val="FF0000"/>
                </a:solidFill>
              </a:rPr>
              <a:t>tắm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ao</a:t>
            </a:r>
            <a:r>
              <a:rPr lang="en-US" sz="2400" dirty="0" smtClean="0">
                <a:solidFill>
                  <a:srgbClr val="FF0000"/>
                </a:solidFill>
              </a:rPr>
              <a:t> ta</a:t>
            </a:r>
          </a:p>
          <a:p>
            <a:pPr marL="152400" lvl="0" indent="0" algn="ctr">
              <a:buNone/>
            </a:pPr>
            <a:r>
              <a:rPr lang="en-US" sz="2400" dirty="0" err="1" smtClean="0">
                <a:solidFill>
                  <a:srgbClr val="FF0000"/>
                </a:solidFill>
              </a:rPr>
              <a:t>Dù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dù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đục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vẫn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hơn</a:t>
            </a:r>
            <a:r>
              <a:rPr lang="en-US" sz="2400" dirty="0" smtClean="0">
                <a:solidFill>
                  <a:srgbClr val="FF0000"/>
                </a:solidFill>
              </a:rPr>
              <a:t>.</a:t>
            </a:r>
          </a:p>
          <a:p>
            <a:pPr lvl="0" algn="just">
              <a:buFont typeface="Symbol" panose="05050102010706020507" pitchFamily="18" charset="2"/>
              <a:buChar char="Þ"/>
            </a:pPr>
            <a:endParaRPr lang="en-US" sz="2400" dirty="0" smtClean="0"/>
          </a:p>
          <a:p>
            <a:pPr marL="171450" lvl="0" indent="-171450" algn="just">
              <a:buFontTx/>
              <a:buChar char="-"/>
            </a:pPr>
            <a:endParaRPr lang="en-US" sz="2400" dirty="0"/>
          </a:p>
          <a:p>
            <a:pPr marL="171450" lvl="0" indent="-171450" algn="just">
              <a:buFontTx/>
              <a:buChar char="-"/>
            </a:pPr>
            <a:endParaRPr lang="en-US" sz="2400" dirty="0" smtClean="0"/>
          </a:p>
          <a:p>
            <a:pPr marL="171450" lvl="0" indent="-171450" algn="just">
              <a:buFontTx/>
              <a:buChar char="-"/>
            </a:pPr>
            <a:endParaRPr sz="2400" dirty="0"/>
          </a:p>
        </p:txBody>
      </p:sp>
      <p:pic>
        <p:nvPicPr>
          <p:cNvPr id="13" name="Picture 4" descr="Thinking Emoji GIFs. 60 Animated Images For Fre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" y="30100"/>
            <a:ext cx="1380490" cy="138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ckground House PNG Transparent Background, Free Download #189 -  FreeIcons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535" y="3486438"/>
            <a:ext cx="1306350" cy="130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952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286687" y="26221"/>
            <a:ext cx="8449896" cy="9459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 smtClean="0">
                <a:solidFill>
                  <a:schemeClr val="lt1"/>
                </a:solidFill>
              </a:rPr>
              <a:t>Nhận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xét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những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phát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ngôn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sau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bằng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một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từ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khóa</a:t>
            </a:r>
            <a:r>
              <a:rPr lang="en-US" sz="2800" dirty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ngắn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gọn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có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hai</a:t>
            </a:r>
            <a:r>
              <a:rPr lang="en-US" sz="2800" dirty="0" smtClean="0">
                <a:solidFill>
                  <a:schemeClr val="lt1"/>
                </a:solidFill>
              </a:rPr>
              <a:t> </a:t>
            </a:r>
            <a:r>
              <a:rPr lang="en-US" sz="2800" dirty="0" err="1" smtClean="0">
                <a:solidFill>
                  <a:schemeClr val="lt1"/>
                </a:solidFill>
              </a:rPr>
              <a:t>tiếng</a:t>
            </a:r>
            <a:endParaRPr sz="2800" b="1" dirty="0">
              <a:solidFill>
                <a:schemeClr val="lt1"/>
              </a:solidFill>
            </a:endParaRPr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6" y="1076952"/>
            <a:ext cx="2693176" cy="29362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32" y="1076952"/>
            <a:ext cx="2954760" cy="2936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275" y="1076952"/>
            <a:ext cx="3058934" cy="2936248"/>
          </a:xfrm>
          <a:prstGeom prst="rect">
            <a:avLst/>
          </a:prstGeom>
        </p:spPr>
      </p:pic>
      <p:sp>
        <p:nvSpPr>
          <p:cNvPr id="20" name="Google Shape;1072;p32"/>
          <p:cNvSpPr txBox="1">
            <a:spLocks noGrp="1"/>
          </p:cNvSpPr>
          <p:nvPr>
            <p:ph type="subTitle" idx="4294967295"/>
          </p:nvPr>
        </p:nvSpPr>
        <p:spPr>
          <a:xfrm>
            <a:off x="-132080" y="4341812"/>
            <a:ext cx="9930257" cy="595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2400" lvl="0" indent="0" algn="just"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=&gt;</a:t>
            </a:r>
            <a:r>
              <a:rPr lang="en-US" sz="2400" dirty="0" smtClean="0">
                <a:solidFill>
                  <a:srgbClr val="FF0000"/>
                </a:solidFill>
              </a:rPr>
              <a:t> TRANH CÃI; VẠ MIỆNG; GÂY SỐC; PHẪN NỘ; LỆCH LẠC,…</a:t>
            </a:r>
          </a:p>
          <a:p>
            <a:pPr marL="171450" lvl="0" indent="-171450" algn="just">
              <a:buFontTx/>
              <a:buChar char="-"/>
            </a:pPr>
            <a:endParaRPr lang="en-US" sz="2400" dirty="0">
              <a:solidFill>
                <a:srgbClr val="FF0000"/>
              </a:solidFill>
            </a:endParaRPr>
          </a:p>
          <a:p>
            <a:pPr marL="171450" lvl="0" indent="-171450" algn="just">
              <a:buFontTx/>
              <a:buChar char="-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171450" lvl="0" indent="-171450" algn="just">
              <a:buFontTx/>
              <a:buChar char="-"/>
            </a:pPr>
            <a:endParaRPr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43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7"/>
          <p:cNvSpPr txBox="1">
            <a:spLocks noGrp="1"/>
          </p:cNvSpPr>
          <p:nvPr>
            <p:ph type="ctrTitle"/>
          </p:nvPr>
        </p:nvSpPr>
        <p:spPr>
          <a:xfrm>
            <a:off x="602155" y="498297"/>
            <a:ext cx="7983404" cy="27156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b="1" dirty="0" smtClean="0"/>
              <a:t>TRANH LUẬN</a:t>
            </a:r>
            <a:br>
              <a:rPr lang="en" sz="6600" b="1" dirty="0" smtClean="0"/>
            </a:br>
            <a:r>
              <a:rPr lang="en" sz="4000" dirty="0" smtClean="0">
                <a:solidFill>
                  <a:schemeClr val="lt1"/>
                </a:solidFill>
              </a:rPr>
              <a:t>VỀ MỘT VẤN ĐỀ CÓ NHỮNG Ý KIẾN TRÁI NGƯỢC NHAU</a:t>
            </a:r>
            <a:endParaRPr sz="4000" b="1" dirty="0">
              <a:solidFill>
                <a:schemeClr val="lt1"/>
              </a:solidFill>
            </a:endParaRPr>
          </a:p>
        </p:txBody>
      </p:sp>
      <p:sp>
        <p:nvSpPr>
          <p:cNvPr id="521" name="Google Shape;521;p27"/>
          <p:cNvSpPr txBox="1">
            <a:spLocks noGrp="1"/>
          </p:cNvSpPr>
          <p:nvPr>
            <p:ph type="subTitle" idx="1"/>
          </p:nvPr>
        </p:nvSpPr>
        <p:spPr>
          <a:xfrm>
            <a:off x="280465" y="192805"/>
            <a:ext cx="2975878" cy="4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 smtClean="0"/>
              <a:t>Nói và nghe</a:t>
            </a:r>
            <a:endParaRPr sz="2000" dirty="0"/>
          </a:p>
        </p:txBody>
      </p:sp>
      <p:sp>
        <p:nvSpPr>
          <p:cNvPr id="567" name="Google Shape;567;p27"/>
          <p:cNvSpPr/>
          <p:nvPr/>
        </p:nvSpPr>
        <p:spPr>
          <a:xfrm>
            <a:off x="1240325" y="30100"/>
            <a:ext cx="177775" cy="115325"/>
          </a:xfrm>
          <a:custGeom>
            <a:avLst/>
            <a:gdLst/>
            <a:ahLst/>
            <a:cxnLst/>
            <a:rect l="l" t="t" r="r" b="b"/>
            <a:pathLst>
              <a:path w="7111" h="4613" extrusionOk="0">
                <a:moveTo>
                  <a:pt x="3531" y="0"/>
                </a:moveTo>
                <a:lnTo>
                  <a:pt x="0" y="1190"/>
                </a:lnTo>
                <a:lnTo>
                  <a:pt x="3580" y="4613"/>
                </a:lnTo>
                <a:lnTo>
                  <a:pt x="7111" y="3413"/>
                </a:lnTo>
                <a:lnTo>
                  <a:pt x="3531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1" y="3194404"/>
            <a:ext cx="2519682" cy="2127812"/>
          </a:xfrm>
          <a:prstGeom prst="rect">
            <a:avLst/>
          </a:prstGeom>
        </p:spPr>
      </p:pic>
      <p:pic>
        <p:nvPicPr>
          <p:cNvPr id="1026" name="Picture 2" descr="Discussion - Free people ic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99" y="3501800"/>
            <a:ext cx="1641700" cy="16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2640" y="3447624"/>
            <a:ext cx="2942874" cy="1695876"/>
          </a:xfrm>
          <a:prstGeom prst="rect">
            <a:avLst/>
          </a:prstGeom>
        </p:spPr>
      </p:pic>
      <p:pic>
        <p:nvPicPr>
          <p:cNvPr id="1030" name="Picture 6" descr="Light Bulb Illustration Vector, Light, Bulb, Idea PNG and Vector with  Transparent Background for Free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57928">
            <a:off x="1226565" y="773755"/>
            <a:ext cx="1083678" cy="108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eech bubbles - Free multimedia icon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7395" y="550126"/>
            <a:ext cx="1349680" cy="134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" grpId="0"/>
      <p:bldP spid="521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69" name="Google Shape;969;p31"/>
          <p:cNvSpPr txBox="1">
            <a:spLocks noGrp="1"/>
          </p:cNvSpPr>
          <p:nvPr>
            <p:ph type="title"/>
          </p:nvPr>
        </p:nvSpPr>
        <p:spPr>
          <a:xfrm>
            <a:off x="3008160" y="2534150"/>
            <a:ext cx="2796900" cy="92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Hình thành kiến thức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70" name="Google Shape;970;p31"/>
          <p:cNvSpPr txBox="1">
            <a:spLocks noGrp="1"/>
          </p:cNvSpPr>
          <p:nvPr>
            <p:ph type="title" idx="2"/>
          </p:nvPr>
        </p:nvSpPr>
        <p:spPr>
          <a:xfrm>
            <a:off x="3008160" y="673808"/>
            <a:ext cx="27969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  <p:sp>
        <p:nvSpPr>
          <p:cNvPr id="1048" name="Google Shape;1048;p31"/>
          <p:cNvSpPr/>
          <p:nvPr/>
        </p:nvSpPr>
        <p:spPr>
          <a:xfrm rot="3391622">
            <a:off x="8780552" y="4920052"/>
            <a:ext cx="246675" cy="155422"/>
          </a:xfrm>
          <a:custGeom>
            <a:avLst/>
            <a:gdLst/>
            <a:ahLst/>
            <a:cxnLst/>
            <a:rect l="l" t="t" r="r" b="b"/>
            <a:pathLst>
              <a:path w="6512" h="4103" extrusionOk="0">
                <a:moveTo>
                  <a:pt x="3266" y="1191"/>
                </a:moveTo>
                <a:cubicBezTo>
                  <a:pt x="3885" y="1466"/>
                  <a:pt x="4318" y="2057"/>
                  <a:pt x="4406" y="2735"/>
                </a:cubicBezTo>
                <a:cubicBezTo>
                  <a:pt x="4436" y="2991"/>
                  <a:pt x="4387" y="3266"/>
                  <a:pt x="4259" y="3492"/>
                </a:cubicBezTo>
                <a:cubicBezTo>
                  <a:pt x="4131" y="3709"/>
                  <a:pt x="3895" y="3837"/>
                  <a:pt x="3649" y="3837"/>
                </a:cubicBezTo>
                <a:cubicBezTo>
                  <a:pt x="3226" y="3817"/>
                  <a:pt x="2951" y="3315"/>
                  <a:pt x="2902" y="2834"/>
                </a:cubicBezTo>
                <a:cubicBezTo>
                  <a:pt x="2833" y="2263"/>
                  <a:pt x="2961" y="1683"/>
                  <a:pt x="3266" y="1191"/>
                </a:cubicBezTo>
                <a:close/>
                <a:moveTo>
                  <a:pt x="4913" y="1"/>
                </a:moveTo>
                <a:cubicBezTo>
                  <a:pt x="4515" y="1"/>
                  <a:pt x="4112" y="106"/>
                  <a:pt x="3767" y="326"/>
                </a:cubicBezTo>
                <a:cubicBezTo>
                  <a:pt x="3541" y="473"/>
                  <a:pt x="3344" y="660"/>
                  <a:pt x="3177" y="876"/>
                </a:cubicBezTo>
                <a:lnTo>
                  <a:pt x="3118" y="857"/>
                </a:lnTo>
                <a:cubicBezTo>
                  <a:pt x="2913" y="801"/>
                  <a:pt x="2705" y="774"/>
                  <a:pt x="2498" y="774"/>
                </a:cubicBezTo>
                <a:cubicBezTo>
                  <a:pt x="1861" y="774"/>
                  <a:pt x="1240" y="1031"/>
                  <a:pt x="787" y="1506"/>
                </a:cubicBezTo>
                <a:cubicBezTo>
                  <a:pt x="207" y="2145"/>
                  <a:pt x="0" y="3040"/>
                  <a:pt x="227" y="3866"/>
                </a:cubicBezTo>
                <a:cubicBezTo>
                  <a:pt x="250" y="3920"/>
                  <a:pt x="296" y="3944"/>
                  <a:pt x="342" y="3944"/>
                </a:cubicBezTo>
                <a:cubicBezTo>
                  <a:pt x="413" y="3944"/>
                  <a:pt x="484" y="3887"/>
                  <a:pt x="473" y="3797"/>
                </a:cubicBezTo>
                <a:cubicBezTo>
                  <a:pt x="266" y="3050"/>
                  <a:pt x="453" y="2253"/>
                  <a:pt x="974" y="1683"/>
                </a:cubicBezTo>
                <a:cubicBezTo>
                  <a:pt x="1371" y="1264"/>
                  <a:pt x="1921" y="1033"/>
                  <a:pt x="2486" y="1033"/>
                </a:cubicBezTo>
                <a:cubicBezTo>
                  <a:pt x="2664" y="1033"/>
                  <a:pt x="2843" y="1056"/>
                  <a:pt x="3020" y="1103"/>
                </a:cubicBezTo>
                <a:cubicBezTo>
                  <a:pt x="2705" y="1634"/>
                  <a:pt x="2567" y="2253"/>
                  <a:pt x="2646" y="2873"/>
                </a:cubicBezTo>
                <a:cubicBezTo>
                  <a:pt x="2705" y="3433"/>
                  <a:pt x="3049" y="4063"/>
                  <a:pt x="3639" y="4102"/>
                </a:cubicBezTo>
                <a:lnTo>
                  <a:pt x="3679" y="4102"/>
                </a:lnTo>
                <a:cubicBezTo>
                  <a:pt x="4013" y="4092"/>
                  <a:pt x="4308" y="3915"/>
                  <a:pt x="4485" y="3630"/>
                </a:cubicBezTo>
                <a:cubicBezTo>
                  <a:pt x="4642" y="3355"/>
                  <a:pt x="4711" y="3030"/>
                  <a:pt x="4672" y="2715"/>
                </a:cubicBezTo>
                <a:cubicBezTo>
                  <a:pt x="4583" y="1958"/>
                  <a:pt x="4111" y="1299"/>
                  <a:pt x="3423" y="975"/>
                </a:cubicBezTo>
                <a:cubicBezTo>
                  <a:pt x="3561" y="808"/>
                  <a:pt x="3728" y="660"/>
                  <a:pt x="3905" y="542"/>
                </a:cubicBezTo>
                <a:cubicBezTo>
                  <a:pt x="4210" y="348"/>
                  <a:pt x="4566" y="254"/>
                  <a:pt x="4917" y="254"/>
                </a:cubicBezTo>
                <a:cubicBezTo>
                  <a:pt x="5437" y="254"/>
                  <a:pt x="5944" y="459"/>
                  <a:pt x="6255" y="847"/>
                </a:cubicBezTo>
                <a:cubicBezTo>
                  <a:pt x="6283" y="880"/>
                  <a:pt x="6321" y="898"/>
                  <a:pt x="6359" y="898"/>
                </a:cubicBezTo>
                <a:cubicBezTo>
                  <a:pt x="6388" y="898"/>
                  <a:pt x="6417" y="888"/>
                  <a:pt x="6442" y="867"/>
                </a:cubicBezTo>
                <a:cubicBezTo>
                  <a:pt x="6501" y="827"/>
                  <a:pt x="6511" y="739"/>
                  <a:pt x="6462" y="690"/>
                </a:cubicBezTo>
                <a:cubicBezTo>
                  <a:pt x="6101" y="240"/>
                  <a:pt x="5513" y="1"/>
                  <a:pt x="491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49" y="689587"/>
            <a:ext cx="2203826" cy="2203826"/>
          </a:xfrm>
          <a:prstGeom prst="rect">
            <a:avLst/>
          </a:prstGeom>
        </p:spPr>
      </p:pic>
      <p:pic>
        <p:nvPicPr>
          <p:cNvPr id="3080" name="Picture 8" descr="Discussion Stickers - Find &amp; Share on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31" y="2776510"/>
            <a:ext cx="2078805" cy="2078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nimal Antimicrobials And Antibiotics Market Production, Revenue, Price  Trend Size and Growth Analysi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585" y="3138566"/>
            <a:ext cx="2004934" cy="20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Open Magic Book With Light Sparkles And Glitter Fairytale Pages, Fairy  Tale, Magic, Book PNG Transparent Image and Clipart for Free Downloa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091" y="3354663"/>
            <a:ext cx="2529039" cy="25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Off-page Connector 4"/>
          <p:cNvSpPr/>
          <p:nvPr/>
        </p:nvSpPr>
        <p:spPr>
          <a:xfrm>
            <a:off x="3008160" y="755151"/>
            <a:ext cx="2796900" cy="3146289"/>
          </a:xfrm>
          <a:prstGeom prst="flowChartOffpageConnector">
            <a:avLst/>
          </a:prstGeom>
          <a:noFill/>
          <a:ln>
            <a:solidFill>
              <a:srgbClr val="FFFF00"/>
            </a:solidFill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90" name="Picture 18" descr="light bulb png transparent 9408676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526" y="341598"/>
            <a:ext cx="3115052" cy="311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6084593" y="2679089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2500027" y="266481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569969" y="378714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3090425" y="3787143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Particle GIFs - Get the best gif on GIFER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709569" y="689587"/>
            <a:ext cx="3532382" cy="441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32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ilm Script Project Proposal by Slidesgo">
  <a:themeElements>
    <a:clrScheme name="Simple Light">
      <a:dk1>
        <a:srgbClr val="9E855C"/>
      </a:dk1>
      <a:lt1>
        <a:srgbClr val="385963"/>
      </a:lt1>
      <a:dk2>
        <a:srgbClr val="F7F9F5"/>
      </a:dk2>
      <a:lt2>
        <a:srgbClr val="17262A"/>
      </a:lt2>
      <a:accent1>
        <a:srgbClr val="46656F"/>
      </a:accent1>
      <a:accent2>
        <a:srgbClr val="6A8A95"/>
      </a:accent2>
      <a:accent3>
        <a:srgbClr val="A5B7BD"/>
      </a:accent3>
      <a:accent4>
        <a:srgbClr val="C5CFD3"/>
      </a:accent4>
      <a:accent5>
        <a:srgbClr val="C6B9A3"/>
      </a:accent5>
      <a:accent6>
        <a:srgbClr val="FFFFFF"/>
      </a:accent6>
      <a:hlink>
        <a:srgbClr val="1726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1807</TotalTime>
  <Words>1245</Words>
  <Application>Microsoft Office PowerPoint</Application>
  <PresentationFormat>On-screen Show (16:9)</PresentationFormat>
  <Paragraphs>200</Paragraphs>
  <Slides>31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Symbol</vt:lpstr>
      <vt:lpstr>Alata</vt:lpstr>
      <vt:lpstr>Noto Sans Bold</vt:lpstr>
      <vt:lpstr>Paytone One</vt:lpstr>
      <vt:lpstr>Fira Sans</vt:lpstr>
      <vt:lpstr>Arial</vt:lpstr>
      <vt:lpstr>Baloo</vt:lpstr>
      <vt:lpstr>Bahnschrift</vt:lpstr>
      <vt:lpstr>Nunito Light</vt:lpstr>
      <vt:lpstr>Times New Roman</vt:lpstr>
      <vt:lpstr>Arimo Bold</vt:lpstr>
      <vt:lpstr>Rajdhani</vt:lpstr>
      <vt:lpstr>Film Script Project Proposal by Slidesgo</vt:lpstr>
      <vt:lpstr>PowerPoint Presentation</vt:lpstr>
      <vt:lpstr>Khởi động</vt:lpstr>
      <vt:lpstr>NHÌN HÌNH ĐOÁN CHỮ</vt:lpstr>
      <vt:lpstr>NHÌN HÌNH ĐOÁN CHỮ</vt:lpstr>
      <vt:lpstr>NHÌN HÌNH ĐOÁN CHỮ</vt:lpstr>
      <vt:lpstr>NHÌN HÌNH ĐOÁN CHỮ</vt:lpstr>
      <vt:lpstr>Nhận xét những phát ngôn sau bằng một từ khóa ngắn gọn có hai tiếng</vt:lpstr>
      <vt:lpstr>TRANH LUẬN VỀ MỘT VẤN ĐỀ CÓ NHỮNG Ý KIẾN TRÁI NGƯỢC NHAU</vt:lpstr>
      <vt:lpstr>Hình thành kiến thức</vt:lpstr>
      <vt:lpstr>Định hướng</vt:lpstr>
      <vt:lpstr>PowerPoint Presentation</vt:lpstr>
      <vt:lpstr>Luyện tập</vt:lpstr>
      <vt:lpstr>PowerPoint Presentation</vt:lpstr>
      <vt:lpstr>TRANH LUẬN VỀ MỘT VẤN ĐỀ ĐẶT RA TRONG TÁC PHẨM ĐIỆN ẢNH</vt:lpstr>
      <vt:lpstr>PowerPoint Presentation</vt:lpstr>
      <vt:lpstr>Bố già (2021)</vt:lpstr>
      <vt:lpstr>Về tình tiết đáng chú ý:</vt:lpstr>
      <vt:lpstr>Về tình tiết đáng chú ý: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Tự đánh giá</vt:lpstr>
      <vt:lpstr>PowerPoint Presentation</vt:lpstr>
      <vt:lpstr>       Cảm ơn quý thầy cô và các em!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NGHỊ LUẬN VỀ MỘT TÁC PHẨM ĐIỆN ẢNH</dc:title>
  <dc:creator>DUONG AN</dc:creator>
  <cp:lastModifiedBy>Windows User</cp:lastModifiedBy>
  <cp:revision>161</cp:revision>
  <dcterms:modified xsi:type="dcterms:W3CDTF">2025-04-28T11:59:47Z</dcterms:modified>
</cp:coreProperties>
</file>