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46"/>
  </p:notesMasterIdLst>
  <p:handoutMasterIdLst>
    <p:handoutMasterId r:id="rId47"/>
  </p:handoutMasterIdLst>
  <p:sldIdLst>
    <p:sldId id="257" r:id="rId2"/>
    <p:sldId id="259" r:id="rId3"/>
    <p:sldId id="258" r:id="rId4"/>
    <p:sldId id="260" r:id="rId5"/>
    <p:sldId id="332" r:id="rId6"/>
    <p:sldId id="333" r:id="rId7"/>
    <p:sldId id="261" r:id="rId8"/>
    <p:sldId id="264" r:id="rId9"/>
    <p:sldId id="263" r:id="rId10"/>
    <p:sldId id="265" r:id="rId11"/>
    <p:sldId id="266" r:id="rId12"/>
    <p:sldId id="314" r:id="rId13"/>
    <p:sldId id="296" r:id="rId14"/>
    <p:sldId id="268" r:id="rId15"/>
    <p:sldId id="315" r:id="rId16"/>
    <p:sldId id="267" r:id="rId17"/>
    <p:sldId id="317" r:id="rId18"/>
    <p:sldId id="316" r:id="rId19"/>
    <p:sldId id="270" r:id="rId20"/>
    <p:sldId id="271" r:id="rId21"/>
    <p:sldId id="293" r:id="rId22"/>
    <p:sldId id="318" r:id="rId23"/>
    <p:sldId id="295" r:id="rId24"/>
    <p:sldId id="319" r:id="rId25"/>
    <p:sldId id="320" r:id="rId26"/>
    <p:sldId id="321" r:id="rId27"/>
    <p:sldId id="322" r:id="rId28"/>
    <p:sldId id="323" r:id="rId29"/>
    <p:sldId id="324" r:id="rId30"/>
    <p:sldId id="325" r:id="rId31"/>
    <p:sldId id="297" r:id="rId32"/>
    <p:sldId id="262" r:id="rId33"/>
    <p:sldId id="328" r:id="rId34"/>
    <p:sldId id="329" r:id="rId35"/>
    <p:sldId id="330" r:id="rId36"/>
    <p:sldId id="331" r:id="rId37"/>
    <p:sldId id="274" r:id="rId38"/>
    <p:sldId id="299" r:id="rId39"/>
    <p:sldId id="300" r:id="rId40"/>
    <p:sldId id="301" r:id="rId41"/>
    <p:sldId id="302" r:id="rId42"/>
    <p:sldId id="308" r:id="rId43"/>
    <p:sldId id="305" r:id="rId44"/>
    <p:sldId id="275" r:id="rId45"/>
  </p:sldIdLst>
  <p:sldSz cx="9144000" cy="5143500" type="screen16x9"/>
  <p:notesSz cx="6858000" cy="9144000"/>
  <p:embeddedFontLst>
    <p:embeddedFont>
      <p:font typeface="Nunito Light" panose="00000400000000000000" pitchFamily="2" charset="0"/>
      <p:regular r:id="rId48"/>
      <p:italic r:id="rId49"/>
    </p:embeddedFont>
    <p:embeddedFont>
      <p:font typeface="Cambria Math" panose="02040503050406030204" pitchFamily="18" charset="0"/>
      <p:regular r:id="rId50"/>
    </p:embeddedFont>
    <p:embeddedFont>
      <p:font typeface="Secular One" panose="020B0604020202020204" charset="-79"/>
      <p:regular r:id="rId51"/>
    </p:embeddedFont>
    <p:embeddedFont>
      <p:font typeface="Istok Web" panose="020B0604020202020204" charset="0"/>
      <p:regular r:id="rId52"/>
      <p:bold r:id="rId53"/>
      <p:italic r:id="rId54"/>
      <p:boldItalic r:id="rId55"/>
    </p:embeddedFont>
    <p:embeddedFont>
      <p:font typeface="Calibri" panose="020F0502020204030204" pitchFamily="34"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46DF68-A953-47D2-B3C4-5BCF4031C9C9}" v="2137" dt="2024-11-21T17:54:04.540"/>
  </p1510:revLst>
</p1510:revInfo>
</file>

<file path=ppt/tableStyles.xml><?xml version="1.0" encoding="utf-8"?>
<a:tblStyleLst xmlns:a="http://schemas.openxmlformats.org/drawingml/2006/main" def="{04FA4770-652A-446A-BE2F-03EFB2292BD4}">
  <a:tblStyle styleId="{04FA4770-652A-446A-BE2F-03EFB2292BD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39BD550-5DDA-4047-9DF6-9B0BD23E8C71}"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83AE01D-C1C1-40B3-A558-E5A03358D76A}"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265" autoAdjust="0"/>
    <p:restoredTop sz="94660"/>
  </p:normalViewPr>
  <p:slideViewPr>
    <p:cSldViewPr snapToGrid="0">
      <p:cViewPr varScale="1">
        <p:scale>
          <a:sx n="117" d="100"/>
          <a:sy n="117" d="100"/>
        </p:scale>
        <p:origin x="96" y="21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66"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yền Nguyễn" userId="ee48879bf47bc5e0" providerId="LiveId" clId="{F946DF68-A953-47D2-B3C4-5BCF4031C9C9}"/>
    <pc:docChg chg="undo redo custSel addSld delSld modSld modMainMaster">
      <pc:chgData name="Huyền Nguyễn" userId="ee48879bf47bc5e0" providerId="LiveId" clId="{F946DF68-A953-47D2-B3C4-5BCF4031C9C9}" dt="2024-11-21T17:54:04.540" v="4785"/>
      <pc:docMkLst>
        <pc:docMk/>
      </pc:docMkLst>
      <pc:sldChg chg="modTransition">
        <pc:chgData name="Huyền Nguyễn" userId="ee48879bf47bc5e0" providerId="LiveId" clId="{F946DF68-A953-47D2-B3C4-5BCF4031C9C9}" dt="2024-11-21T17:36:36.030" v="3026"/>
        <pc:sldMkLst>
          <pc:docMk/>
          <pc:sldMk cId="0" sldId="256"/>
        </pc:sldMkLst>
      </pc:sldChg>
      <pc:sldChg chg="modTransition modAnim">
        <pc:chgData name="Huyền Nguyễn" userId="ee48879bf47bc5e0" providerId="LiveId" clId="{F946DF68-A953-47D2-B3C4-5BCF4031C9C9}" dt="2024-11-21T17:37:02.680" v="3076"/>
        <pc:sldMkLst>
          <pc:docMk/>
          <pc:sldMk cId="0" sldId="257"/>
        </pc:sldMkLst>
      </pc:sldChg>
      <pc:sldChg chg="modTransition">
        <pc:chgData name="Huyền Nguyễn" userId="ee48879bf47bc5e0" providerId="LiveId" clId="{F946DF68-A953-47D2-B3C4-5BCF4031C9C9}" dt="2024-11-21T17:36:36.030" v="3026"/>
        <pc:sldMkLst>
          <pc:docMk/>
          <pc:sldMk cId="0" sldId="258"/>
        </pc:sldMkLst>
      </pc:sldChg>
      <pc:sldChg chg="modTransition">
        <pc:chgData name="Huyền Nguyễn" userId="ee48879bf47bc5e0" providerId="LiveId" clId="{F946DF68-A953-47D2-B3C4-5BCF4031C9C9}" dt="2024-11-21T17:36:36.030" v="3026"/>
        <pc:sldMkLst>
          <pc:docMk/>
          <pc:sldMk cId="0" sldId="259"/>
        </pc:sldMkLst>
      </pc:sldChg>
      <pc:sldChg chg="modTransition">
        <pc:chgData name="Huyền Nguyễn" userId="ee48879bf47bc5e0" providerId="LiveId" clId="{F946DF68-A953-47D2-B3C4-5BCF4031C9C9}" dt="2024-11-21T17:36:36.030" v="3026"/>
        <pc:sldMkLst>
          <pc:docMk/>
          <pc:sldMk cId="0" sldId="260"/>
        </pc:sldMkLst>
      </pc:sldChg>
      <pc:sldChg chg="modTransition modAnim">
        <pc:chgData name="Huyền Nguyễn" userId="ee48879bf47bc5e0" providerId="LiveId" clId="{F946DF68-A953-47D2-B3C4-5BCF4031C9C9}" dt="2024-11-21T17:37:30.070" v="3102"/>
        <pc:sldMkLst>
          <pc:docMk/>
          <pc:sldMk cId="0" sldId="261"/>
        </pc:sldMkLst>
      </pc:sldChg>
      <pc:sldChg chg="addSp delSp modSp mod modTransition addAnim delAnim modAnim">
        <pc:chgData name="Huyền Nguyễn" userId="ee48879bf47bc5e0" providerId="LiveId" clId="{F946DF68-A953-47D2-B3C4-5BCF4031C9C9}" dt="2024-11-21T17:46:26.846" v="4127"/>
        <pc:sldMkLst>
          <pc:docMk/>
          <pc:sldMk cId="0" sldId="262"/>
        </pc:sldMkLst>
        <pc:spChg chg="add mod">
          <ac:chgData name="Huyền Nguyễn" userId="ee48879bf47bc5e0" providerId="LiveId" clId="{F946DF68-A953-47D2-B3C4-5BCF4031C9C9}" dt="2024-11-21T17:06:03.007" v="317" actId="14100"/>
          <ac:spMkLst>
            <pc:docMk/>
            <pc:sldMk cId="0" sldId="262"/>
            <ac:spMk id="4" creationId="{C1E194AD-ED79-8422-1992-E2703A7A2C3B}"/>
          </ac:spMkLst>
        </pc:spChg>
        <pc:spChg chg="add mod">
          <ac:chgData name="Huyền Nguyễn" userId="ee48879bf47bc5e0" providerId="LiveId" clId="{F946DF68-A953-47D2-B3C4-5BCF4031C9C9}" dt="2024-11-21T17:05:38.877" v="267"/>
          <ac:spMkLst>
            <pc:docMk/>
            <pc:sldMk cId="0" sldId="262"/>
            <ac:spMk id="5" creationId="{25319708-C1CD-F642-787C-4F7A25A978C9}"/>
          </ac:spMkLst>
        </pc:spChg>
        <pc:spChg chg="del mod">
          <ac:chgData name="Huyền Nguyễn" userId="ee48879bf47bc5e0" providerId="LiveId" clId="{F946DF68-A953-47D2-B3C4-5BCF4031C9C9}" dt="2024-11-21T17:05:32.618" v="245" actId="478"/>
          <ac:spMkLst>
            <pc:docMk/>
            <pc:sldMk cId="0" sldId="262"/>
            <ac:spMk id="7" creationId="{66974746-F57A-C37A-0825-2782EC4DE42B}"/>
          </ac:spMkLst>
        </pc:spChg>
        <pc:spChg chg="add mod">
          <ac:chgData name="Huyền Nguyễn" userId="ee48879bf47bc5e0" providerId="LiveId" clId="{F946DF68-A953-47D2-B3C4-5BCF4031C9C9}" dt="2024-11-21T17:17:02.627" v="1193" actId="114"/>
          <ac:spMkLst>
            <pc:docMk/>
            <pc:sldMk cId="0" sldId="262"/>
            <ac:spMk id="8" creationId="{EDD8F3E2-7673-664E-1E5E-0D3B7F531182}"/>
          </ac:spMkLst>
        </pc:spChg>
        <pc:spChg chg="add mod">
          <ac:chgData name="Huyền Nguyễn" userId="ee48879bf47bc5e0" providerId="LiveId" clId="{F946DF68-A953-47D2-B3C4-5BCF4031C9C9}" dt="2024-11-21T17:17:02.627" v="1193" actId="114"/>
          <ac:spMkLst>
            <pc:docMk/>
            <pc:sldMk cId="0" sldId="262"/>
            <ac:spMk id="10" creationId="{04DBD758-85B7-B148-7EE6-C94F1238927A}"/>
          </ac:spMkLst>
        </pc:spChg>
        <pc:spChg chg="add mod">
          <ac:chgData name="Huyền Nguyễn" userId="ee48879bf47bc5e0" providerId="LiveId" clId="{F946DF68-A953-47D2-B3C4-5BCF4031C9C9}" dt="2024-11-21T17:17:02.627" v="1193" actId="114"/>
          <ac:spMkLst>
            <pc:docMk/>
            <pc:sldMk cId="0" sldId="262"/>
            <ac:spMk id="11" creationId="{5F1650E3-971A-C2D9-DE84-1D3AC2862727}"/>
          </ac:spMkLst>
        </pc:spChg>
        <pc:spChg chg="del mod">
          <ac:chgData name="Huyền Nguyễn" userId="ee48879bf47bc5e0" providerId="LiveId" clId="{F946DF68-A953-47D2-B3C4-5BCF4031C9C9}" dt="2024-11-21T17:05:32.618" v="245" actId="478"/>
          <ac:spMkLst>
            <pc:docMk/>
            <pc:sldMk cId="0" sldId="262"/>
            <ac:spMk id="15" creationId="{DF2B14BD-18D1-A7C0-6764-C74C30C64D56}"/>
          </ac:spMkLst>
        </pc:spChg>
        <pc:spChg chg="add del">
          <ac:chgData name="Huyền Nguyễn" userId="ee48879bf47bc5e0" providerId="LiveId" clId="{F946DF68-A953-47D2-B3C4-5BCF4031C9C9}" dt="2024-11-21T17:04:28.567" v="127" actId="478"/>
          <ac:spMkLst>
            <pc:docMk/>
            <pc:sldMk cId="0" sldId="262"/>
            <ac:spMk id="17" creationId="{48BEA90C-AE40-C50B-9289-ECBFBD80114A}"/>
          </ac:spMkLst>
        </pc:spChg>
        <pc:grpChg chg="del">
          <ac:chgData name="Huyền Nguyễn" userId="ee48879bf47bc5e0" providerId="LiveId" clId="{F946DF68-A953-47D2-B3C4-5BCF4031C9C9}" dt="2024-11-21T17:02:00.577" v="1" actId="478"/>
          <ac:grpSpMkLst>
            <pc:docMk/>
            <pc:sldMk cId="0" sldId="262"/>
            <ac:grpSpMk id="3" creationId="{B6DFBC71-6C8B-502D-E2E6-B3E7B82FD0CF}"/>
          </ac:grpSpMkLst>
        </pc:grpChg>
        <pc:picChg chg="add mod">
          <ac:chgData name="Huyền Nguyễn" userId="ee48879bf47bc5e0" providerId="LiveId" clId="{F946DF68-A953-47D2-B3C4-5BCF4031C9C9}" dt="2024-11-21T17:35:33.882" v="2910"/>
          <ac:picMkLst>
            <pc:docMk/>
            <pc:sldMk cId="0" sldId="262"/>
            <ac:picMk id="12" creationId="{7E74D9C7-33AD-D5A8-FADC-23BB97923DD4}"/>
          </ac:picMkLst>
        </pc:picChg>
        <pc:picChg chg="del mod">
          <ac:chgData name="Huyền Nguyễn" userId="ee48879bf47bc5e0" providerId="LiveId" clId="{F946DF68-A953-47D2-B3C4-5BCF4031C9C9}" dt="2024-11-21T17:05:32.618" v="245" actId="478"/>
          <ac:picMkLst>
            <pc:docMk/>
            <pc:sldMk cId="0" sldId="262"/>
            <ac:picMk id="13" creationId="{E70CA575-0802-E608-D801-F6EC1A2FC6EC}"/>
          </ac:picMkLst>
        </pc:picChg>
        <pc:picChg chg="add mod">
          <ac:chgData name="Huyền Nguyễn" userId="ee48879bf47bc5e0" providerId="LiveId" clId="{F946DF68-A953-47D2-B3C4-5BCF4031C9C9}" dt="2024-11-21T17:35:46.799" v="2948" actId="1076"/>
          <ac:picMkLst>
            <pc:docMk/>
            <pc:sldMk cId="0" sldId="262"/>
            <ac:picMk id="14" creationId="{EDD98CD2-2A7E-F607-7408-69C21D14BF02}"/>
          </ac:picMkLst>
        </pc:picChg>
        <pc:picChg chg="add mod">
          <ac:chgData name="Huyền Nguyễn" userId="ee48879bf47bc5e0" providerId="LiveId" clId="{F946DF68-A953-47D2-B3C4-5BCF4031C9C9}" dt="2024-11-21T17:16:11.369" v="1068" actId="12788"/>
          <ac:picMkLst>
            <pc:docMk/>
            <pc:sldMk cId="0" sldId="262"/>
            <ac:picMk id="1026" creationId="{818A53F0-7BBD-FAC0-C7A5-1024D1F092E0}"/>
          </ac:picMkLst>
        </pc:picChg>
        <pc:picChg chg="add mod">
          <ac:chgData name="Huyền Nguyễn" userId="ee48879bf47bc5e0" providerId="LiveId" clId="{F946DF68-A953-47D2-B3C4-5BCF4031C9C9}" dt="2024-11-21T17:16:15.337" v="1104" actId="12788"/>
          <ac:picMkLst>
            <pc:docMk/>
            <pc:sldMk cId="0" sldId="262"/>
            <ac:picMk id="1028" creationId="{83176259-25FC-7693-DD57-06D306983699}"/>
          </ac:picMkLst>
        </pc:picChg>
        <pc:picChg chg="add mod">
          <ac:chgData name="Huyền Nguyễn" userId="ee48879bf47bc5e0" providerId="LiveId" clId="{F946DF68-A953-47D2-B3C4-5BCF4031C9C9}" dt="2024-11-21T17:16:21.188" v="1106" actId="12788"/>
          <ac:picMkLst>
            <pc:docMk/>
            <pc:sldMk cId="0" sldId="262"/>
            <ac:picMk id="1030" creationId="{1BE40A2B-F8E6-CC8F-C8FE-E16F11D54F16}"/>
          </ac:picMkLst>
        </pc:picChg>
      </pc:sldChg>
      <pc:sldChg chg="modTransition modAnim">
        <pc:chgData name="Huyền Nguyễn" userId="ee48879bf47bc5e0" providerId="LiveId" clId="{F946DF68-A953-47D2-B3C4-5BCF4031C9C9}" dt="2024-11-21T17:37:53.539" v="3152"/>
        <pc:sldMkLst>
          <pc:docMk/>
          <pc:sldMk cId="0" sldId="263"/>
        </pc:sldMkLst>
      </pc:sldChg>
      <pc:sldChg chg="modTransition modAnim">
        <pc:chgData name="Huyền Nguyễn" userId="ee48879bf47bc5e0" providerId="LiveId" clId="{F946DF68-A953-47D2-B3C4-5BCF4031C9C9}" dt="2024-11-21T17:37:36.859" v="3124"/>
        <pc:sldMkLst>
          <pc:docMk/>
          <pc:sldMk cId="0" sldId="264"/>
        </pc:sldMkLst>
      </pc:sldChg>
      <pc:sldChg chg="modTransition modAnim">
        <pc:chgData name="Huyền Nguyễn" userId="ee48879bf47bc5e0" providerId="LiveId" clId="{F946DF68-A953-47D2-B3C4-5BCF4031C9C9}" dt="2024-11-21T17:52:19.437" v="4693"/>
        <pc:sldMkLst>
          <pc:docMk/>
          <pc:sldMk cId="0" sldId="265"/>
        </pc:sldMkLst>
      </pc:sldChg>
      <pc:sldChg chg="modTransition modAnim">
        <pc:chgData name="Huyền Nguyễn" userId="ee48879bf47bc5e0" providerId="LiveId" clId="{F946DF68-A953-47D2-B3C4-5BCF4031C9C9}" dt="2024-11-21T17:38:02.730" v="3175"/>
        <pc:sldMkLst>
          <pc:docMk/>
          <pc:sldMk cId="0" sldId="266"/>
        </pc:sldMkLst>
      </pc:sldChg>
      <pc:sldChg chg="modTransition modAnim">
        <pc:chgData name="Huyền Nguyễn" userId="ee48879bf47bc5e0" providerId="LiveId" clId="{F946DF68-A953-47D2-B3C4-5BCF4031C9C9}" dt="2024-11-21T17:40:01.421" v="3430"/>
        <pc:sldMkLst>
          <pc:docMk/>
          <pc:sldMk cId="0" sldId="267"/>
        </pc:sldMkLst>
      </pc:sldChg>
      <pc:sldChg chg="modTransition modAnim">
        <pc:chgData name="Huyền Nguyễn" userId="ee48879bf47bc5e0" providerId="LiveId" clId="{F946DF68-A953-47D2-B3C4-5BCF4031C9C9}" dt="2024-11-21T17:38:59.460" v="3296"/>
        <pc:sldMkLst>
          <pc:docMk/>
          <pc:sldMk cId="0" sldId="268"/>
        </pc:sldMkLst>
      </pc:sldChg>
      <pc:sldChg chg="modTransition modAnim">
        <pc:chgData name="Huyền Nguyễn" userId="ee48879bf47bc5e0" providerId="LiveId" clId="{F946DF68-A953-47D2-B3C4-5BCF4031C9C9}" dt="2024-11-21T17:41:14.294" v="3549"/>
        <pc:sldMkLst>
          <pc:docMk/>
          <pc:sldMk cId="0" sldId="270"/>
        </pc:sldMkLst>
      </pc:sldChg>
      <pc:sldChg chg="modTransition modAnim">
        <pc:chgData name="Huyền Nguyễn" userId="ee48879bf47bc5e0" providerId="LiveId" clId="{F946DF68-A953-47D2-B3C4-5BCF4031C9C9}" dt="2024-11-21T17:41:25.254" v="3574"/>
        <pc:sldMkLst>
          <pc:docMk/>
          <pc:sldMk cId="0" sldId="271"/>
        </pc:sldMkLst>
      </pc:sldChg>
      <pc:sldChg chg="del">
        <pc:chgData name="Huyền Nguyễn" userId="ee48879bf47bc5e0" providerId="LiveId" clId="{F946DF68-A953-47D2-B3C4-5BCF4031C9C9}" dt="2024-11-21T17:01:53.552" v="0" actId="47"/>
        <pc:sldMkLst>
          <pc:docMk/>
          <pc:sldMk cId="0" sldId="272"/>
        </pc:sldMkLst>
      </pc:sldChg>
      <pc:sldChg chg="modTransition modAnim">
        <pc:chgData name="Huyền Nguyễn" userId="ee48879bf47bc5e0" providerId="LiveId" clId="{F946DF68-A953-47D2-B3C4-5BCF4031C9C9}" dt="2024-11-21T17:50:21.790" v="4527"/>
        <pc:sldMkLst>
          <pc:docMk/>
          <pc:sldMk cId="0" sldId="274"/>
        </pc:sldMkLst>
      </pc:sldChg>
      <pc:sldChg chg="modTransition">
        <pc:chgData name="Huyền Nguyễn" userId="ee48879bf47bc5e0" providerId="LiveId" clId="{F946DF68-A953-47D2-B3C4-5BCF4031C9C9}" dt="2024-11-21T17:36:36.030" v="3026"/>
        <pc:sldMkLst>
          <pc:docMk/>
          <pc:sldMk cId="0" sldId="275"/>
        </pc:sldMkLst>
      </pc:sldChg>
      <pc:sldChg chg="modTransition">
        <pc:chgData name="Huyền Nguyễn" userId="ee48879bf47bc5e0" providerId="LiveId" clId="{F946DF68-A953-47D2-B3C4-5BCF4031C9C9}" dt="2024-11-21T17:36:36.030" v="3026"/>
        <pc:sldMkLst>
          <pc:docMk/>
          <pc:sldMk cId="0" sldId="290"/>
        </pc:sldMkLst>
      </pc:sldChg>
      <pc:sldChg chg="addSp modSp modTransition modAnim">
        <pc:chgData name="Huyền Nguyễn" userId="ee48879bf47bc5e0" providerId="LiveId" clId="{F946DF68-A953-47D2-B3C4-5BCF4031C9C9}" dt="2024-11-21T17:41:53.116" v="3623"/>
        <pc:sldMkLst>
          <pc:docMk/>
          <pc:sldMk cId="220854922" sldId="293"/>
        </pc:sldMkLst>
        <pc:spChg chg="mod">
          <ac:chgData name="Huyền Nguyễn" userId="ee48879bf47bc5e0" providerId="LiveId" clId="{F946DF68-A953-47D2-B3C4-5BCF4031C9C9}" dt="2024-11-21T17:41:31.599" v="3596" actId="164"/>
          <ac:spMkLst>
            <pc:docMk/>
            <pc:sldMk cId="220854922" sldId="293"/>
            <ac:spMk id="11" creationId="{BFE15C41-B15B-EFEF-C64D-7427ABBFBA68}"/>
          </ac:spMkLst>
        </pc:spChg>
        <pc:grpChg chg="add mod">
          <ac:chgData name="Huyền Nguyễn" userId="ee48879bf47bc5e0" providerId="LiveId" clId="{F946DF68-A953-47D2-B3C4-5BCF4031C9C9}" dt="2024-11-21T17:41:31.599" v="3596" actId="164"/>
          <ac:grpSpMkLst>
            <pc:docMk/>
            <pc:sldMk cId="220854922" sldId="293"/>
            <ac:grpSpMk id="3" creationId="{1A25DE51-5253-2F36-26A4-B0C2436954D9}"/>
          </ac:grpSpMkLst>
        </pc:grpChg>
        <pc:picChg chg="mod">
          <ac:chgData name="Huyền Nguyễn" userId="ee48879bf47bc5e0" providerId="LiveId" clId="{F946DF68-A953-47D2-B3C4-5BCF4031C9C9}" dt="2024-11-21T17:41:31.599" v="3596" actId="164"/>
          <ac:picMkLst>
            <pc:docMk/>
            <pc:sldMk cId="220854922" sldId="293"/>
            <ac:picMk id="9" creationId="{9B0E44E1-75C0-1E96-E587-10E326B9219B}"/>
          </ac:picMkLst>
        </pc:picChg>
      </pc:sldChg>
      <pc:sldChg chg="modTransition modAnim">
        <pc:chgData name="Huyền Nguyễn" userId="ee48879bf47bc5e0" providerId="LiveId" clId="{F946DF68-A953-47D2-B3C4-5BCF4031C9C9}" dt="2024-11-21T17:42:09.902" v="3671"/>
        <pc:sldMkLst>
          <pc:docMk/>
          <pc:sldMk cId="3633385036" sldId="295"/>
        </pc:sldMkLst>
      </pc:sldChg>
      <pc:sldChg chg="modTransition">
        <pc:chgData name="Huyền Nguyễn" userId="ee48879bf47bc5e0" providerId="LiveId" clId="{F946DF68-A953-47D2-B3C4-5BCF4031C9C9}" dt="2024-11-21T17:36:36.030" v="3026"/>
        <pc:sldMkLst>
          <pc:docMk/>
          <pc:sldMk cId="1512015056" sldId="296"/>
        </pc:sldMkLst>
      </pc:sldChg>
      <pc:sldChg chg="modTransition modAnim">
        <pc:chgData name="Huyền Nguyễn" userId="ee48879bf47bc5e0" providerId="LiveId" clId="{F946DF68-A953-47D2-B3C4-5BCF4031C9C9}" dt="2024-11-21T17:45:21.385" v="4009"/>
        <pc:sldMkLst>
          <pc:docMk/>
          <pc:sldMk cId="3546634473" sldId="297"/>
        </pc:sldMkLst>
      </pc:sldChg>
      <pc:sldChg chg="del">
        <pc:chgData name="Huyền Nguyễn" userId="ee48879bf47bc5e0" providerId="LiveId" clId="{F946DF68-A953-47D2-B3C4-5BCF4031C9C9}" dt="2024-11-21T17:35:17.794" v="2888" actId="47"/>
        <pc:sldMkLst>
          <pc:docMk/>
          <pc:sldMk cId="2686624561" sldId="298"/>
        </pc:sldMkLst>
      </pc:sldChg>
      <pc:sldChg chg="modTransition modAnim">
        <pc:chgData name="Huyền Nguyễn" userId="ee48879bf47bc5e0" providerId="LiveId" clId="{F946DF68-A953-47D2-B3C4-5BCF4031C9C9}" dt="2024-11-21T17:50:37.686" v="4551"/>
        <pc:sldMkLst>
          <pc:docMk/>
          <pc:sldMk cId="3588438031" sldId="299"/>
        </pc:sldMkLst>
      </pc:sldChg>
      <pc:sldChg chg="modTransition modAnim">
        <pc:chgData name="Huyền Nguyễn" userId="ee48879bf47bc5e0" providerId="LiveId" clId="{F946DF68-A953-47D2-B3C4-5BCF4031C9C9}" dt="2024-11-21T17:50:47.420" v="4575"/>
        <pc:sldMkLst>
          <pc:docMk/>
          <pc:sldMk cId="434798560" sldId="300"/>
        </pc:sldMkLst>
      </pc:sldChg>
      <pc:sldChg chg="modTransition modAnim">
        <pc:chgData name="Huyền Nguyễn" userId="ee48879bf47bc5e0" providerId="LiveId" clId="{F946DF68-A953-47D2-B3C4-5BCF4031C9C9}" dt="2024-11-21T17:50:54.436" v="4599"/>
        <pc:sldMkLst>
          <pc:docMk/>
          <pc:sldMk cId="1611987002" sldId="301"/>
        </pc:sldMkLst>
      </pc:sldChg>
      <pc:sldChg chg="modTransition modAnim">
        <pc:chgData name="Huyền Nguyễn" userId="ee48879bf47bc5e0" providerId="LiveId" clId="{F946DF68-A953-47D2-B3C4-5BCF4031C9C9}" dt="2024-11-21T17:51:02.660" v="4603"/>
        <pc:sldMkLst>
          <pc:docMk/>
          <pc:sldMk cId="4001011137" sldId="302"/>
        </pc:sldMkLst>
      </pc:sldChg>
      <pc:sldChg chg="modTransition modAnim">
        <pc:chgData name="Huyền Nguyễn" userId="ee48879bf47bc5e0" providerId="LiveId" clId="{F946DF68-A953-47D2-B3C4-5BCF4031C9C9}" dt="2024-11-21T17:51:41.198" v="4671"/>
        <pc:sldMkLst>
          <pc:docMk/>
          <pc:sldMk cId="351508020" sldId="305"/>
        </pc:sldMkLst>
      </pc:sldChg>
      <pc:sldChg chg="modTransition">
        <pc:chgData name="Huyền Nguyễn" userId="ee48879bf47bc5e0" providerId="LiveId" clId="{F946DF68-A953-47D2-B3C4-5BCF4031C9C9}" dt="2024-11-21T17:36:36.030" v="3026"/>
        <pc:sldMkLst>
          <pc:docMk/>
          <pc:sldMk cId="2370696510" sldId="308"/>
        </pc:sldMkLst>
      </pc:sldChg>
      <pc:sldChg chg="modTransition">
        <pc:chgData name="Huyền Nguyễn" userId="ee48879bf47bc5e0" providerId="LiveId" clId="{F946DF68-A953-47D2-B3C4-5BCF4031C9C9}" dt="2024-11-21T17:36:36.030" v="3026"/>
        <pc:sldMkLst>
          <pc:docMk/>
          <pc:sldMk cId="1278078184" sldId="312"/>
        </pc:sldMkLst>
      </pc:sldChg>
      <pc:sldChg chg="modTransition">
        <pc:chgData name="Huyền Nguyễn" userId="ee48879bf47bc5e0" providerId="LiveId" clId="{F946DF68-A953-47D2-B3C4-5BCF4031C9C9}" dt="2024-11-21T17:36:36.030" v="3026"/>
        <pc:sldMkLst>
          <pc:docMk/>
          <pc:sldMk cId="3232995256" sldId="313"/>
        </pc:sldMkLst>
      </pc:sldChg>
      <pc:sldChg chg="modTransition modAnim">
        <pc:chgData name="Huyền Nguyễn" userId="ee48879bf47bc5e0" providerId="LiveId" clId="{F946DF68-A953-47D2-B3C4-5BCF4031C9C9}" dt="2024-11-21T17:52:49.849" v="4718"/>
        <pc:sldMkLst>
          <pc:docMk/>
          <pc:sldMk cId="2208978964" sldId="314"/>
        </pc:sldMkLst>
      </pc:sldChg>
      <pc:sldChg chg="modTransition modAnim">
        <pc:chgData name="Huyền Nguyễn" userId="ee48879bf47bc5e0" providerId="LiveId" clId="{F946DF68-A953-47D2-B3C4-5BCF4031C9C9}" dt="2024-11-21T17:39:28.092" v="3350"/>
        <pc:sldMkLst>
          <pc:docMk/>
          <pc:sldMk cId="3225278276" sldId="315"/>
        </pc:sldMkLst>
      </pc:sldChg>
      <pc:sldChg chg="modTransition">
        <pc:chgData name="Huyền Nguyễn" userId="ee48879bf47bc5e0" providerId="LiveId" clId="{F946DF68-A953-47D2-B3C4-5BCF4031C9C9}" dt="2024-11-21T17:36:36.030" v="3026"/>
        <pc:sldMkLst>
          <pc:docMk/>
          <pc:sldMk cId="3786029468" sldId="316"/>
        </pc:sldMkLst>
      </pc:sldChg>
      <pc:sldChg chg="modSp modTransition">
        <pc:chgData name="Huyền Nguyễn" userId="ee48879bf47bc5e0" providerId="LiveId" clId="{F946DF68-A953-47D2-B3C4-5BCF4031C9C9}" dt="2024-11-21T17:40:43.555" v="3500" actId="12"/>
        <pc:sldMkLst>
          <pc:docMk/>
          <pc:sldMk cId="3294926876" sldId="317"/>
        </pc:sldMkLst>
        <pc:spChg chg="mod">
          <ac:chgData name="Huyền Nguyễn" userId="ee48879bf47bc5e0" providerId="LiveId" clId="{F946DF68-A953-47D2-B3C4-5BCF4031C9C9}" dt="2024-11-21T17:40:43.555" v="3500" actId="12"/>
          <ac:spMkLst>
            <pc:docMk/>
            <pc:sldMk cId="3294926876" sldId="317"/>
            <ac:spMk id="21" creationId="{8BC07AB9-6450-FE36-3053-CE79C6D26D45}"/>
          </ac:spMkLst>
        </pc:spChg>
      </pc:sldChg>
      <pc:sldChg chg="modTransition">
        <pc:chgData name="Huyền Nguyễn" userId="ee48879bf47bc5e0" providerId="LiveId" clId="{F946DF68-A953-47D2-B3C4-5BCF4031C9C9}" dt="2024-11-21T17:36:36.030" v="3026"/>
        <pc:sldMkLst>
          <pc:docMk/>
          <pc:sldMk cId="439171489" sldId="318"/>
        </pc:sldMkLst>
      </pc:sldChg>
      <pc:sldChg chg="modTransition">
        <pc:chgData name="Huyền Nguyễn" userId="ee48879bf47bc5e0" providerId="LiveId" clId="{F946DF68-A953-47D2-B3C4-5BCF4031C9C9}" dt="2024-11-21T17:36:36.030" v="3026"/>
        <pc:sldMkLst>
          <pc:docMk/>
          <pc:sldMk cId="1250396199" sldId="319"/>
        </pc:sldMkLst>
      </pc:sldChg>
      <pc:sldChg chg="modTransition modAnim">
        <pc:chgData name="Huyền Nguyễn" userId="ee48879bf47bc5e0" providerId="LiveId" clId="{F946DF68-A953-47D2-B3C4-5BCF4031C9C9}" dt="2024-11-21T17:42:17.750" v="3674"/>
        <pc:sldMkLst>
          <pc:docMk/>
          <pc:sldMk cId="428876726" sldId="320"/>
        </pc:sldMkLst>
      </pc:sldChg>
      <pc:sldChg chg="modTransition modAnim">
        <pc:chgData name="Huyền Nguyễn" userId="ee48879bf47bc5e0" providerId="LiveId" clId="{F946DF68-A953-47D2-B3C4-5BCF4031C9C9}" dt="2024-11-21T17:42:30.269" v="3698"/>
        <pc:sldMkLst>
          <pc:docMk/>
          <pc:sldMk cId="924252822" sldId="321"/>
        </pc:sldMkLst>
      </pc:sldChg>
      <pc:sldChg chg="modTransition modAnim">
        <pc:chgData name="Huyền Nguyễn" userId="ee48879bf47bc5e0" providerId="LiveId" clId="{F946DF68-A953-47D2-B3C4-5BCF4031C9C9}" dt="2024-11-21T17:42:38.024" v="3722"/>
        <pc:sldMkLst>
          <pc:docMk/>
          <pc:sldMk cId="131303544" sldId="322"/>
        </pc:sldMkLst>
      </pc:sldChg>
      <pc:sldChg chg="modTransition modAnim">
        <pc:chgData name="Huyền Nguyễn" userId="ee48879bf47bc5e0" providerId="LiveId" clId="{F946DF68-A953-47D2-B3C4-5BCF4031C9C9}" dt="2024-11-21T17:42:49.508" v="3746"/>
        <pc:sldMkLst>
          <pc:docMk/>
          <pc:sldMk cId="116251614" sldId="323"/>
        </pc:sldMkLst>
      </pc:sldChg>
      <pc:sldChg chg="modTransition modAnim">
        <pc:chgData name="Huyền Nguyễn" userId="ee48879bf47bc5e0" providerId="LiveId" clId="{F946DF68-A953-47D2-B3C4-5BCF4031C9C9}" dt="2024-11-21T17:44:04.319" v="3868"/>
        <pc:sldMkLst>
          <pc:docMk/>
          <pc:sldMk cId="3437598724" sldId="324"/>
        </pc:sldMkLst>
      </pc:sldChg>
      <pc:sldChg chg="delSp modSp modTransition modAnim">
        <pc:chgData name="Huyền Nguyễn" userId="ee48879bf47bc5e0" providerId="LiveId" clId="{F946DF68-A953-47D2-B3C4-5BCF4031C9C9}" dt="2024-11-21T17:53:55.256" v="4764"/>
        <pc:sldMkLst>
          <pc:docMk/>
          <pc:sldMk cId="2826481733" sldId="325"/>
        </pc:sldMkLst>
        <pc:spChg chg="mod">
          <ac:chgData name="Huyền Nguyễn" userId="ee48879bf47bc5e0" providerId="LiveId" clId="{F946DF68-A953-47D2-B3C4-5BCF4031C9C9}" dt="2024-11-21T17:53:40.116" v="4740" actId="27803"/>
          <ac:spMkLst>
            <pc:docMk/>
            <pc:sldMk cId="2826481733" sldId="325"/>
            <ac:spMk id="12" creationId="{7896074A-F8C3-D89E-D5F7-427723A4CF54}"/>
          </ac:spMkLst>
        </pc:spChg>
        <pc:picChg chg="del">
          <ac:chgData name="Huyền Nguyễn" userId="ee48879bf47bc5e0" providerId="LiveId" clId="{F946DF68-A953-47D2-B3C4-5BCF4031C9C9}" dt="2024-11-21T17:53:40.116" v="4740" actId="27803"/>
          <ac:picMkLst>
            <pc:docMk/>
            <pc:sldMk cId="2826481733" sldId="325"/>
            <ac:picMk id="3" creationId="{7896074A-F8C3-D89E-D5F7-427723A4CF54}"/>
          </ac:picMkLst>
        </pc:picChg>
      </pc:sldChg>
      <pc:sldChg chg="del">
        <pc:chgData name="Huyền Nguyễn" userId="ee48879bf47bc5e0" providerId="LiveId" clId="{F946DF68-A953-47D2-B3C4-5BCF4031C9C9}" dt="2024-11-21T17:36:07.799" v="2998" actId="47"/>
        <pc:sldMkLst>
          <pc:docMk/>
          <pc:sldMk cId="1984629585" sldId="326"/>
        </pc:sldMkLst>
      </pc:sldChg>
      <pc:sldChg chg="add del">
        <pc:chgData name="Huyền Nguyễn" userId="ee48879bf47bc5e0" providerId="LiveId" clId="{F946DF68-A953-47D2-B3C4-5BCF4031C9C9}" dt="2024-11-21T17:35:16.594" v="2887" actId="47"/>
        <pc:sldMkLst>
          <pc:docMk/>
          <pc:sldMk cId="1037757918" sldId="327"/>
        </pc:sldMkLst>
      </pc:sldChg>
      <pc:sldChg chg="addSp delSp modSp add mod modTransition modAnim">
        <pc:chgData name="Huyền Nguyễn" userId="ee48879bf47bc5e0" providerId="LiveId" clId="{F946DF68-A953-47D2-B3C4-5BCF4031C9C9}" dt="2024-11-21T17:47:50.026" v="4274"/>
        <pc:sldMkLst>
          <pc:docMk/>
          <pc:sldMk cId="1185836446" sldId="328"/>
        </pc:sldMkLst>
        <pc:spChg chg="add del mod">
          <ac:chgData name="Huyền Nguyễn" userId="ee48879bf47bc5e0" providerId="LiveId" clId="{F946DF68-A953-47D2-B3C4-5BCF4031C9C9}" dt="2024-11-21T17:24:24.943" v="1858" actId="478"/>
          <ac:spMkLst>
            <pc:docMk/>
            <pc:sldMk cId="1185836446" sldId="328"/>
            <ac:spMk id="2" creationId="{044F3F37-DA0C-3CA8-3A8A-61546605E31D}"/>
          </ac:spMkLst>
        </pc:spChg>
        <pc:spChg chg="add mod">
          <ac:chgData name="Huyền Nguyễn" userId="ee48879bf47bc5e0" providerId="LiveId" clId="{F946DF68-A953-47D2-B3C4-5BCF4031C9C9}" dt="2024-11-21T17:28:41.439" v="2275" actId="1038"/>
          <ac:spMkLst>
            <pc:docMk/>
            <pc:sldMk cId="1185836446" sldId="328"/>
            <ac:spMk id="3" creationId="{2A0BE644-59F5-22DE-A100-9326621DE69F}"/>
          </ac:spMkLst>
        </pc:spChg>
        <pc:spChg chg="mod">
          <ac:chgData name="Huyền Nguyễn" userId="ee48879bf47bc5e0" providerId="LiveId" clId="{F946DF68-A953-47D2-B3C4-5BCF4031C9C9}" dt="2024-11-21T17:17:48.958" v="1238" actId="2710"/>
          <ac:spMkLst>
            <pc:docMk/>
            <pc:sldMk cId="1185836446" sldId="328"/>
            <ac:spMk id="4" creationId="{5392C601-4442-963B-2C4F-10D65DF64993}"/>
          </ac:spMkLst>
        </pc:spChg>
        <pc:spChg chg="add del">
          <ac:chgData name="Huyền Nguyễn" userId="ee48879bf47bc5e0" providerId="LiveId" clId="{F946DF68-A953-47D2-B3C4-5BCF4031C9C9}" dt="2024-11-21T17:19:24.288" v="1324" actId="478"/>
          <ac:spMkLst>
            <pc:docMk/>
            <pc:sldMk cId="1185836446" sldId="328"/>
            <ac:spMk id="6" creationId="{C71A2027-A0C4-A90B-C456-D1CCA9D343DA}"/>
          </ac:spMkLst>
        </pc:spChg>
        <pc:spChg chg="add mod">
          <ac:chgData name="Huyền Nguyễn" userId="ee48879bf47bc5e0" providerId="LiveId" clId="{F946DF68-A953-47D2-B3C4-5BCF4031C9C9}" dt="2024-11-21T17:28:41.439" v="2275" actId="1038"/>
          <ac:spMkLst>
            <pc:docMk/>
            <pc:sldMk cId="1185836446" sldId="328"/>
            <ac:spMk id="7" creationId="{504E9BF0-F6C3-92D6-D404-23421AB7225F}"/>
          </ac:spMkLst>
        </pc:spChg>
        <pc:spChg chg="del">
          <ac:chgData name="Huyền Nguyễn" userId="ee48879bf47bc5e0" providerId="LiveId" clId="{F946DF68-A953-47D2-B3C4-5BCF4031C9C9}" dt="2024-11-21T17:17:52.915" v="1239" actId="478"/>
          <ac:spMkLst>
            <pc:docMk/>
            <pc:sldMk cId="1185836446" sldId="328"/>
            <ac:spMk id="8" creationId="{ABBBF73B-62AF-BC8A-7D54-1B07C8DE0CEC}"/>
          </ac:spMkLst>
        </pc:spChg>
        <pc:spChg chg="add mod">
          <ac:chgData name="Huyền Nguyễn" userId="ee48879bf47bc5e0" providerId="LiveId" clId="{F946DF68-A953-47D2-B3C4-5BCF4031C9C9}" dt="2024-11-21T17:28:41.439" v="2275" actId="1038"/>
          <ac:spMkLst>
            <pc:docMk/>
            <pc:sldMk cId="1185836446" sldId="328"/>
            <ac:spMk id="9" creationId="{58A16A1A-5448-64AB-6DAA-91B0C927E2D8}"/>
          </ac:spMkLst>
        </pc:spChg>
        <pc:spChg chg="del">
          <ac:chgData name="Huyền Nguyễn" userId="ee48879bf47bc5e0" providerId="LiveId" clId="{F946DF68-A953-47D2-B3C4-5BCF4031C9C9}" dt="2024-11-21T17:17:52.915" v="1239" actId="478"/>
          <ac:spMkLst>
            <pc:docMk/>
            <pc:sldMk cId="1185836446" sldId="328"/>
            <ac:spMk id="10" creationId="{68D61612-1484-9A8D-7C46-3CB279D11353}"/>
          </ac:spMkLst>
        </pc:spChg>
        <pc:spChg chg="del">
          <ac:chgData name="Huyền Nguyễn" userId="ee48879bf47bc5e0" providerId="LiveId" clId="{F946DF68-A953-47D2-B3C4-5BCF4031C9C9}" dt="2024-11-21T17:17:52.915" v="1239" actId="478"/>
          <ac:spMkLst>
            <pc:docMk/>
            <pc:sldMk cId="1185836446" sldId="328"/>
            <ac:spMk id="11" creationId="{96DCD750-444E-4221-D38F-2557D71D8685}"/>
          </ac:spMkLst>
        </pc:spChg>
        <pc:spChg chg="add mod">
          <ac:chgData name="Huyền Nguyễn" userId="ee48879bf47bc5e0" providerId="LiveId" clId="{F946DF68-A953-47D2-B3C4-5BCF4031C9C9}" dt="2024-11-21T17:28:41.439" v="2275" actId="1038"/>
          <ac:spMkLst>
            <pc:docMk/>
            <pc:sldMk cId="1185836446" sldId="328"/>
            <ac:spMk id="12" creationId="{98DA5B6E-789C-A7EF-25E4-E00988AF5716}"/>
          </ac:spMkLst>
        </pc:spChg>
        <pc:spChg chg="add mod">
          <ac:chgData name="Huyền Nguyễn" userId="ee48879bf47bc5e0" providerId="LiveId" clId="{F946DF68-A953-47D2-B3C4-5BCF4031C9C9}" dt="2024-11-21T17:28:41.439" v="2275" actId="1038"/>
          <ac:spMkLst>
            <pc:docMk/>
            <pc:sldMk cId="1185836446" sldId="328"/>
            <ac:spMk id="13" creationId="{00CFFDC9-A0AD-B31F-2842-10424E342E1F}"/>
          </ac:spMkLst>
        </pc:spChg>
        <pc:spChg chg="add mod">
          <ac:chgData name="Huyền Nguyễn" userId="ee48879bf47bc5e0" providerId="LiveId" clId="{F946DF68-A953-47D2-B3C4-5BCF4031C9C9}" dt="2024-11-21T17:24:35.644" v="1885" actId="1076"/>
          <ac:spMkLst>
            <pc:docMk/>
            <pc:sldMk cId="1185836446" sldId="328"/>
            <ac:spMk id="14" creationId="{0BD93120-D879-E419-DB94-26FBE5106230}"/>
          </ac:spMkLst>
        </pc:spChg>
        <pc:spChg chg="add mod">
          <ac:chgData name="Huyền Nguyễn" userId="ee48879bf47bc5e0" providerId="LiveId" clId="{F946DF68-A953-47D2-B3C4-5BCF4031C9C9}" dt="2024-11-21T17:28:41.439" v="2275" actId="1038"/>
          <ac:spMkLst>
            <pc:docMk/>
            <pc:sldMk cId="1185836446" sldId="328"/>
            <ac:spMk id="15" creationId="{FEB9EE06-CEA6-849B-2C65-4718CED8C1AC}"/>
          </ac:spMkLst>
        </pc:spChg>
        <pc:spChg chg="add mod">
          <ac:chgData name="Huyền Nguyễn" userId="ee48879bf47bc5e0" providerId="LiveId" clId="{F946DF68-A953-47D2-B3C4-5BCF4031C9C9}" dt="2024-11-21T17:28:41.439" v="2275" actId="1038"/>
          <ac:spMkLst>
            <pc:docMk/>
            <pc:sldMk cId="1185836446" sldId="328"/>
            <ac:spMk id="16" creationId="{B3087CAD-63E1-EE2E-AA30-7DA7FF7C8709}"/>
          </ac:spMkLst>
        </pc:spChg>
        <pc:spChg chg="add mod">
          <ac:chgData name="Huyền Nguyễn" userId="ee48879bf47bc5e0" providerId="LiveId" clId="{F946DF68-A953-47D2-B3C4-5BCF4031C9C9}" dt="2024-11-21T17:28:41.439" v="2275" actId="1038"/>
          <ac:spMkLst>
            <pc:docMk/>
            <pc:sldMk cId="1185836446" sldId="328"/>
            <ac:spMk id="17" creationId="{EC6FD36F-4D8C-A107-BDC5-3A95F5E46075}"/>
          </ac:spMkLst>
        </pc:spChg>
        <pc:spChg chg="add mod">
          <ac:chgData name="Huyền Nguyễn" userId="ee48879bf47bc5e0" providerId="LiveId" clId="{F946DF68-A953-47D2-B3C4-5BCF4031C9C9}" dt="2024-11-21T17:28:41.439" v="2275" actId="1038"/>
          <ac:spMkLst>
            <pc:docMk/>
            <pc:sldMk cId="1185836446" sldId="328"/>
            <ac:spMk id="18" creationId="{77053ADB-FF3C-A756-4D57-BADA60A05A84}"/>
          </ac:spMkLst>
        </pc:spChg>
        <pc:spChg chg="add del mod">
          <ac:chgData name="Huyền Nguyễn" userId="ee48879bf47bc5e0" providerId="LiveId" clId="{F946DF68-A953-47D2-B3C4-5BCF4031C9C9}" dt="2024-11-21T17:26:21.029" v="2055" actId="478"/>
          <ac:spMkLst>
            <pc:docMk/>
            <pc:sldMk cId="1185836446" sldId="328"/>
            <ac:spMk id="19" creationId="{9602D811-38BA-1532-2F11-0B8556F9B38A}"/>
          </ac:spMkLst>
        </pc:spChg>
        <pc:spChg chg="add mod">
          <ac:chgData name="Huyền Nguyễn" userId="ee48879bf47bc5e0" providerId="LiveId" clId="{F946DF68-A953-47D2-B3C4-5BCF4031C9C9}" dt="2024-11-21T17:28:41.439" v="2275" actId="1038"/>
          <ac:spMkLst>
            <pc:docMk/>
            <pc:sldMk cId="1185836446" sldId="328"/>
            <ac:spMk id="20" creationId="{3A1B586E-2298-8C93-CAA3-8974047B240E}"/>
          </ac:spMkLst>
        </pc:spChg>
        <pc:picChg chg="add mod">
          <ac:chgData name="Huyền Nguyễn" userId="ee48879bf47bc5e0" providerId="LiveId" clId="{F946DF68-A953-47D2-B3C4-5BCF4031C9C9}" dt="2024-11-21T17:35:50.527" v="2970"/>
          <ac:picMkLst>
            <pc:docMk/>
            <pc:sldMk cId="1185836446" sldId="328"/>
            <ac:picMk id="21" creationId="{5156D854-A401-7EE9-C0A6-AA46650F7326}"/>
          </ac:picMkLst>
        </pc:picChg>
        <pc:picChg chg="del">
          <ac:chgData name="Huyền Nguyễn" userId="ee48879bf47bc5e0" providerId="LiveId" clId="{F946DF68-A953-47D2-B3C4-5BCF4031C9C9}" dt="2024-11-21T17:17:52.915" v="1239" actId="478"/>
          <ac:picMkLst>
            <pc:docMk/>
            <pc:sldMk cId="1185836446" sldId="328"/>
            <ac:picMk id="1026" creationId="{A3AAD4D9-7B8E-D6AA-489D-4A13E5CEE49F}"/>
          </ac:picMkLst>
        </pc:picChg>
        <pc:picChg chg="del">
          <ac:chgData name="Huyền Nguyễn" userId="ee48879bf47bc5e0" providerId="LiveId" clId="{F946DF68-A953-47D2-B3C4-5BCF4031C9C9}" dt="2024-11-21T17:17:52.915" v="1239" actId="478"/>
          <ac:picMkLst>
            <pc:docMk/>
            <pc:sldMk cId="1185836446" sldId="328"/>
            <ac:picMk id="1028" creationId="{13E98004-431E-2716-D20E-76314BDC7977}"/>
          </ac:picMkLst>
        </pc:picChg>
        <pc:picChg chg="del">
          <ac:chgData name="Huyền Nguyễn" userId="ee48879bf47bc5e0" providerId="LiveId" clId="{F946DF68-A953-47D2-B3C4-5BCF4031C9C9}" dt="2024-11-21T17:17:52.915" v="1239" actId="478"/>
          <ac:picMkLst>
            <pc:docMk/>
            <pc:sldMk cId="1185836446" sldId="328"/>
            <ac:picMk id="1030" creationId="{FB937C62-ECBC-40BC-DE2E-41FFD2A580B4}"/>
          </ac:picMkLst>
        </pc:picChg>
        <pc:picChg chg="add mod">
          <ac:chgData name="Huyền Nguyễn" userId="ee48879bf47bc5e0" providerId="LiveId" clId="{F946DF68-A953-47D2-B3C4-5BCF4031C9C9}" dt="2024-11-21T17:24:49.698" v="1908" actId="1076"/>
          <ac:picMkLst>
            <pc:docMk/>
            <pc:sldMk cId="1185836446" sldId="328"/>
            <ac:picMk id="2050" creationId="{FE9D462A-4089-A66E-5C25-FC57E3696AB1}"/>
          </ac:picMkLst>
        </pc:picChg>
      </pc:sldChg>
      <pc:sldChg chg="addSp delSp modSp add mod modTransition modAnim">
        <pc:chgData name="Huyền Nguyễn" userId="ee48879bf47bc5e0" providerId="LiveId" clId="{F946DF68-A953-47D2-B3C4-5BCF4031C9C9}" dt="2024-11-21T17:49:08.100" v="4376"/>
        <pc:sldMkLst>
          <pc:docMk/>
          <pc:sldMk cId="45799539" sldId="329"/>
        </pc:sldMkLst>
        <pc:spChg chg="del">
          <ac:chgData name="Huyền Nguyễn" userId="ee48879bf47bc5e0" providerId="LiveId" clId="{F946DF68-A953-47D2-B3C4-5BCF4031C9C9}" dt="2024-11-21T17:29:13.949" v="2332" actId="478"/>
          <ac:spMkLst>
            <pc:docMk/>
            <pc:sldMk cId="45799539" sldId="329"/>
            <ac:spMk id="3" creationId="{49B3387F-6BB7-0EB1-B7A6-D9FD54BE3803}"/>
          </ac:spMkLst>
        </pc:spChg>
        <pc:spChg chg="mod">
          <ac:chgData name="Huyền Nguyễn" userId="ee48879bf47bc5e0" providerId="LiveId" clId="{F946DF68-A953-47D2-B3C4-5BCF4031C9C9}" dt="2024-11-21T17:29:27.809" v="2356" actId="1076"/>
          <ac:spMkLst>
            <pc:docMk/>
            <pc:sldMk cId="45799539" sldId="329"/>
            <ac:spMk id="4" creationId="{9E76E580-4483-3FCA-52BA-3CF96FBEDBC6}"/>
          </ac:spMkLst>
        </pc:spChg>
        <pc:spChg chg="add mod">
          <ac:chgData name="Huyền Nguyễn" userId="ee48879bf47bc5e0" providerId="LiveId" clId="{F946DF68-A953-47D2-B3C4-5BCF4031C9C9}" dt="2024-11-21T17:34:28.059" v="2816" actId="552"/>
          <ac:spMkLst>
            <pc:docMk/>
            <pc:sldMk cId="45799539" sldId="329"/>
            <ac:spMk id="6" creationId="{7CD381B1-9128-ED78-6697-6C3A5F0A26A6}"/>
          </ac:spMkLst>
        </pc:spChg>
        <pc:spChg chg="del">
          <ac:chgData name="Huyền Nguyễn" userId="ee48879bf47bc5e0" providerId="LiveId" clId="{F946DF68-A953-47D2-B3C4-5BCF4031C9C9}" dt="2024-11-21T17:29:13.949" v="2332" actId="478"/>
          <ac:spMkLst>
            <pc:docMk/>
            <pc:sldMk cId="45799539" sldId="329"/>
            <ac:spMk id="7" creationId="{2EC82AD7-83BE-EEE3-DA63-D23D5BD1C1BE}"/>
          </ac:spMkLst>
        </pc:spChg>
        <pc:spChg chg="add mod">
          <ac:chgData name="Huyền Nguyễn" userId="ee48879bf47bc5e0" providerId="LiveId" clId="{F946DF68-A953-47D2-B3C4-5BCF4031C9C9}" dt="2024-11-21T17:34:28.059" v="2816" actId="552"/>
          <ac:spMkLst>
            <pc:docMk/>
            <pc:sldMk cId="45799539" sldId="329"/>
            <ac:spMk id="8" creationId="{5ADC916B-577F-1A0C-EF33-9C6BB679FFBC}"/>
          </ac:spMkLst>
        </pc:spChg>
        <pc:spChg chg="del">
          <ac:chgData name="Huyền Nguyễn" userId="ee48879bf47bc5e0" providerId="LiveId" clId="{F946DF68-A953-47D2-B3C4-5BCF4031C9C9}" dt="2024-11-21T17:29:13.949" v="2332" actId="478"/>
          <ac:spMkLst>
            <pc:docMk/>
            <pc:sldMk cId="45799539" sldId="329"/>
            <ac:spMk id="9" creationId="{135376C0-004C-3FFF-CE05-1BF127F314C7}"/>
          </ac:spMkLst>
        </pc:spChg>
        <pc:spChg chg="del">
          <ac:chgData name="Huyền Nguyễn" userId="ee48879bf47bc5e0" providerId="LiveId" clId="{F946DF68-A953-47D2-B3C4-5BCF4031C9C9}" dt="2024-11-21T17:29:13.949" v="2332" actId="478"/>
          <ac:spMkLst>
            <pc:docMk/>
            <pc:sldMk cId="45799539" sldId="329"/>
            <ac:spMk id="12" creationId="{C9F967C6-B38E-917A-5B42-12EFDEDB2E72}"/>
          </ac:spMkLst>
        </pc:spChg>
        <pc:spChg chg="del">
          <ac:chgData name="Huyền Nguyễn" userId="ee48879bf47bc5e0" providerId="LiveId" clId="{F946DF68-A953-47D2-B3C4-5BCF4031C9C9}" dt="2024-11-21T17:29:13.949" v="2332" actId="478"/>
          <ac:spMkLst>
            <pc:docMk/>
            <pc:sldMk cId="45799539" sldId="329"/>
            <ac:spMk id="13" creationId="{ED1CE293-D120-FFC0-F5EB-FB527CE5A4D8}"/>
          </ac:spMkLst>
        </pc:spChg>
        <pc:spChg chg="del">
          <ac:chgData name="Huyền Nguyễn" userId="ee48879bf47bc5e0" providerId="LiveId" clId="{F946DF68-A953-47D2-B3C4-5BCF4031C9C9}" dt="2024-11-21T17:29:13.949" v="2332" actId="478"/>
          <ac:spMkLst>
            <pc:docMk/>
            <pc:sldMk cId="45799539" sldId="329"/>
            <ac:spMk id="14" creationId="{9B126C14-1512-959F-64F8-F1F6A3467AA4}"/>
          </ac:spMkLst>
        </pc:spChg>
        <pc:spChg chg="del">
          <ac:chgData name="Huyền Nguyễn" userId="ee48879bf47bc5e0" providerId="LiveId" clId="{F946DF68-A953-47D2-B3C4-5BCF4031C9C9}" dt="2024-11-21T17:29:13.949" v="2332" actId="478"/>
          <ac:spMkLst>
            <pc:docMk/>
            <pc:sldMk cId="45799539" sldId="329"/>
            <ac:spMk id="15" creationId="{9AB6C488-883C-A0F7-CAB7-463A83EDD7B2}"/>
          </ac:spMkLst>
        </pc:spChg>
        <pc:spChg chg="del">
          <ac:chgData name="Huyền Nguyễn" userId="ee48879bf47bc5e0" providerId="LiveId" clId="{F946DF68-A953-47D2-B3C4-5BCF4031C9C9}" dt="2024-11-21T17:29:13.949" v="2332" actId="478"/>
          <ac:spMkLst>
            <pc:docMk/>
            <pc:sldMk cId="45799539" sldId="329"/>
            <ac:spMk id="16" creationId="{7BC73ABA-069B-646C-8804-BB44E2D5EB1B}"/>
          </ac:spMkLst>
        </pc:spChg>
        <pc:spChg chg="del">
          <ac:chgData name="Huyền Nguyễn" userId="ee48879bf47bc5e0" providerId="LiveId" clId="{F946DF68-A953-47D2-B3C4-5BCF4031C9C9}" dt="2024-11-21T17:29:13.949" v="2332" actId="478"/>
          <ac:spMkLst>
            <pc:docMk/>
            <pc:sldMk cId="45799539" sldId="329"/>
            <ac:spMk id="17" creationId="{A32BA1EE-CCE6-AE83-8998-0B1E02AF2318}"/>
          </ac:spMkLst>
        </pc:spChg>
        <pc:spChg chg="del">
          <ac:chgData name="Huyền Nguyễn" userId="ee48879bf47bc5e0" providerId="LiveId" clId="{F946DF68-A953-47D2-B3C4-5BCF4031C9C9}" dt="2024-11-21T17:29:13.949" v="2332" actId="478"/>
          <ac:spMkLst>
            <pc:docMk/>
            <pc:sldMk cId="45799539" sldId="329"/>
            <ac:spMk id="18" creationId="{EE650667-B8B8-C83B-53BF-B3A44159D43C}"/>
          </ac:spMkLst>
        </pc:spChg>
        <pc:spChg chg="del">
          <ac:chgData name="Huyền Nguyễn" userId="ee48879bf47bc5e0" providerId="LiveId" clId="{F946DF68-A953-47D2-B3C4-5BCF4031C9C9}" dt="2024-11-21T17:29:13.949" v="2332" actId="478"/>
          <ac:spMkLst>
            <pc:docMk/>
            <pc:sldMk cId="45799539" sldId="329"/>
            <ac:spMk id="20" creationId="{45D48BF6-6988-ED45-F53F-985F5DB19F42}"/>
          </ac:spMkLst>
        </pc:spChg>
        <pc:picChg chg="add mod">
          <ac:chgData name="Huyền Nguyễn" userId="ee48879bf47bc5e0" providerId="LiveId" clId="{F946DF68-A953-47D2-B3C4-5BCF4031C9C9}" dt="2024-11-21T17:35:54.960" v="2972" actId="1076"/>
          <ac:picMkLst>
            <pc:docMk/>
            <pc:sldMk cId="45799539" sldId="329"/>
            <ac:picMk id="10" creationId="{5596F777-F006-26DA-3D11-B17E64E4F1D0}"/>
          </ac:picMkLst>
        </pc:picChg>
        <pc:picChg chg="del">
          <ac:chgData name="Huyền Nguyễn" userId="ee48879bf47bc5e0" providerId="LiveId" clId="{F946DF68-A953-47D2-B3C4-5BCF4031C9C9}" dt="2024-11-21T17:29:13.949" v="2332" actId="478"/>
          <ac:picMkLst>
            <pc:docMk/>
            <pc:sldMk cId="45799539" sldId="329"/>
            <ac:picMk id="2050" creationId="{C671602D-5A9E-E2AA-22CF-C239C798F421}"/>
          </ac:picMkLst>
        </pc:picChg>
        <pc:picChg chg="add del mod">
          <ac:chgData name="Huyền Nguyễn" userId="ee48879bf47bc5e0" providerId="LiveId" clId="{F946DF68-A953-47D2-B3C4-5BCF4031C9C9}" dt="2024-11-21T17:30:29.769" v="2404" actId="478"/>
          <ac:picMkLst>
            <pc:docMk/>
            <pc:sldMk cId="45799539" sldId="329"/>
            <ac:picMk id="3074" creationId="{A4ECA6E5-847F-C950-347D-CC5E9319FFBA}"/>
          </ac:picMkLst>
        </pc:picChg>
        <pc:picChg chg="add mod">
          <ac:chgData name="Huyền Nguyễn" userId="ee48879bf47bc5e0" providerId="LiveId" clId="{F946DF68-A953-47D2-B3C4-5BCF4031C9C9}" dt="2024-11-21T17:31:04.949" v="2451" actId="1076"/>
          <ac:picMkLst>
            <pc:docMk/>
            <pc:sldMk cId="45799539" sldId="329"/>
            <ac:picMk id="3076" creationId="{505293E0-A086-4DB2-AA03-7B8E61832858}"/>
          </ac:picMkLst>
        </pc:picChg>
      </pc:sldChg>
      <pc:sldChg chg="addSp delSp modSp add del mod modTransition modAnim">
        <pc:chgData name="Huyền Nguyễn" userId="ee48879bf47bc5e0" providerId="LiveId" clId="{F946DF68-A953-47D2-B3C4-5BCF4031C9C9}" dt="2024-11-21T17:49:34.650" v="4428"/>
        <pc:sldMkLst>
          <pc:docMk/>
          <pc:sldMk cId="4067652413" sldId="330"/>
        </pc:sldMkLst>
        <pc:spChg chg="mod">
          <ac:chgData name="Huyền Nguyễn" userId="ee48879bf47bc5e0" providerId="LiveId" clId="{F946DF68-A953-47D2-B3C4-5BCF4031C9C9}" dt="2024-11-21T17:32:29.349" v="2607"/>
          <ac:spMkLst>
            <pc:docMk/>
            <pc:sldMk cId="4067652413" sldId="330"/>
            <ac:spMk id="4" creationId="{3B5E4969-CE1F-4863-0B1A-8D6DF3C74CEB}"/>
          </ac:spMkLst>
        </pc:spChg>
        <pc:spChg chg="mod">
          <ac:chgData name="Huyền Nguyễn" userId="ee48879bf47bc5e0" providerId="LiveId" clId="{F946DF68-A953-47D2-B3C4-5BCF4031C9C9}" dt="2024-11-21T17:34:33.369" v="2817" actId="14100"/>
          <ac:spMkLst>
            <pc:docMk/>
            <pc:sldMk cId="4067652413" sldId="330"/>
            <ac:spMk id="6" creationId="{94C4AF2B-F6E2-3E5B-7E6D-445A1C41D1E8}"/>
          </ac:spMkLst>
        </pc:spChg>
        <pc:spChg chg="mod">
          <ac:chgData name="Huyền Nguyễn" userId="ee48879bf47bc5e0" providerId="LiveId" clId="{F946DF68-A953-47D2-B3C4-5BCF4031C9C9}" dt="2024-11-21T17:34:23.374" v="2794" actId="1076"/>
          <ac:spMkLst>
            <pc:docMk/>
            <pc:sldMk cId="4067652413" sldId="330"/>
            <ac:spMk id="8" creationId="{4544FD11-E545-7F2A-8A4D-D2965FB0967D}"/>
          </ac:spMkLst>
        </pc:spChg>
        <pc:picChg chg="add mod">
          <ac:chgData name="Huyền Nguyễn" userId="ee48879bf47bc5e0" providerId="LiveId" clId="{F946DF68-A953-47D2-B3C4-5BCF4031C9C9}" dt="2024-11-21T17:35:59.390" v="2974" actId="1076"/>
          <ac:picMkLst>
            <pc:docMk/>
            <pc:sldMk cId="4067652413" sldId="330"/>
            <ac:picMk id="2" creationId="{C27B7281-082E-1DDE-0451-5578FBA098C5}"/>
          </ac:picMkLst>
        </pc:picChg>
        <pc:picChg chg="del">
          <ac:chgData name="Huyền Nguyễn" userId="ee48879bf47bc5e0" providerId="LiveId" clId="{F946DF68-A953-47D2-B3C4-5BCF4031C9C9}" dt="2024-11-21T17:32:31.959" v="2629" actId="478"/>
          <ac:picMkLst>
            <pc:docMk/>
            <pc:sldMk cId="4067652413" sldId="330"/>
            <ac:picMk id="3076" creationId="{33FB48CD-E06F-172D-8704-B6E8FEB642C5}"/>
          </ac:picMkLst>
        </pc:picChg>
        <pc:picChg chg="add mod">
          <ac:chgData name="Huyền Nguyễn" userId="ee48879bf47bc5e0" providerId="LiveId" clId="{F946DF68-A953-47D2-B3C4-5BCF4031C9C9}" dt="2024-11-21T17:33:00.699" v="2655" actId="14100"/>
          <ac:picMkLst>
            <pc:docMk/>
            <pc:sldMk cId="4067652413" sldId="330"/>
            <ac:picMk id="4098" creationId="{11192F90-3846-2F1F-8AAC-84A778A3EE35}"/>
          </ac:picMkLst>
        </pc:picChg>
      </pc:sldChg>
      <pc:sldChg chg="addSp delSp modSp add mod modTransition modAnim">
        <pc:chgData name="Huyền Nguyễn" userId="ee48879bf47bc5e0" providerId="LiveId" clId="{F946DF68-A953-47D2-B3C4-5BCF4031C9C9}" dt="2024-11-21T17:50:02.476" v="4502"/>
        <pc:sldMkLst>
          <pc:docMk/>
          <pc:sldMk cId="3307797392" sldId="331"/>
        </pc:sldMkLst>
        <pc:spChg chg="mod">
          <ac:chgData name="Huyền Nguyễn" userId="ee48879bf47bc5e0" providerId="LiveId" clId="{F946DF68-A953-47D2-B3C4-5BCF4031C9C9}" dt="2024-11-21T17:33:49.844" v="2745"/>
          <ac:spMkLst>
            <pc:docMk/>
            <pc:sldMk cId="3307797392" sldId="331"/>
            <ac:spMk id="4" creationId="{E0A5B701-A7D2-BEF0-32D8-09D1AFCBA151}"/>
          </ac:spMkLst>
        </pc:spChg>
        <pc:spChg chg="mod">
          <ac:chgData name="Huyền Nguyễn" userId="ee48879bf47bc5e0" providerId="LiveId" clId="{F946DF68-A953-47D2-B3C4-5BCF4031C9C9}" dt="2024-11-21T17:35:02.390" v="2865" actId="14100"/>
          <ac:spMkLst>
            <pc:docMk/>
            <pc:sldMk cId="3307797392" sldId="331"/>
            <ac:spMk id="6" creationId="{B4E47CCE-4045-76FA-D65C-13717225A433}"/>
          </ac:spMkLst>
        </pc:spChg>
        <pc:spChg chg="mod">
          <ac:chgData name="Huyền Nguyễn" userId="ee48879bf47bc5e0" providerId="LiveId" clId="{F946DF68-A953-47D2-B3C4-5BCF4031C9C9}" dt="2024-11-21T17:34:10.886" v="2770" actId="552"/>
          <ac:spMkLst>
            <pc:docMk/>
            <pc:sldMk cId="3307797392" sldId="331"/>
            <ac:spMk id="8" creationId="{EE84A807-A186-300C-106A-208F1A059EF0}"/>
          </ac:spMkLst>
        </pc:spChg>
        <pc:picChg chg="add mod">
          <ac:chgData name="Huyền Nguyễn" userId="ee48879bf47bc5e0" providerId="LiveId" clId="{F946DF68-A953-47D2-B3C4-5BCF4031C9C9}" dt="2024-11-21T17:36:03.454" v="2997" actId="1076"/>
          <ac:picMkLst>
            <pc:docMk/>
            <pc:sldMk cId="3307797392" sldId="331"/>
            <ac:picMk id="2" creationId="{F238EC6F-95C9-FE35-28C9-6E1B5E10E4DD}"/>
          </ac:picMkLst>
        </pc:picChg>
        <pc:picChg chg="del">
          <ac:chgData name="Huyền Nguyễn" userId="ee48879bf47bc5e0" providerId="LiveId" clId="{F946DF68-A953-47D2-B3C4-5BCF4031C9C9}" dt="2024-11-21T17:34:37.323" v="2818" actId="478"/>
          <ac:picMkLst>
            <pc:docMk/>
            <pc:sldMk cId="3307797392" sldId="331"/>
            <ac:picMk id="4098" creationId="{568BD9A0-FD25-8B0B-F578-703DA4815DFB}"/>
          </ac:picMkLst>
        </pc:picChg>
        <pc:picChg chg="add mod">
          <ac:chgData name="Huyền Nguyễn" userId="ee48879bf47bc5e0" providerId="LiveId" clId="{F946DF68-A953-47D2-B3C4-5BCF4031C9C9}" dt="2024-11-21T17:34:58.879" v="2864" actId="14100"/>
          <ac:picMkLst>
            <pc:docMk/>
            <pc:sldMk cId="3307797392" sldId="331"/>
            <ac:picMk id="5122" creationId="{47DFCFC0-C43B-5C76-29EB-1496B31E737E}"/>
          </ac:picMkLst>
        </pc:picChg>
      </pc:sldChg>
      <pc:sldMasterChg chg="addSp delSp modSp mod modTransition delSldLayout modSldLayout">
        <pc:chgData name="Huyền Nguyễn" userId="ee48879bf47bc5e0" providerId="LiveId" clId="{F946DF68-A953-47D2-B3C4-5BCF4031C9C9}" dt="2024-11-21T17:54:04.540" v="4785"/>
        <pc:sldMasterMkLst>
          <pc:docMk/>
          <pc:sldMasterMk cId="0" sldId="2147483682"/>
        </pc:sldMasterMkLst>
        <pc:spChg chg="del mod modVis">
          <ac:chgData name="Huyền Nguyễn" userId="ee48879bf47bc5e0" providerId="LiveId" clId="{F946DF68-A953-47D2-B3C4-5BCF4031C9C9}" dt="2024-11-21T17:02:02.437" v="5"/>
          <ac:spMkLst>
            <pc:docMk/>
            <pc:sldMasterMk cId="0" sldId="2147483682"/>
            <ac:spMk id="2" creationId="{7E178709-E5BF-AC20-12D7-978A5D722024}"/>
          </ac:spMkLst>
        </pc:spChg>
        <pc:spChg chg="add del mod ord modVis">
          <ac:chgData name="Huyền Nguyễn" userId="ee48879bf47bc5e0" providerId="LiveId" clId="{F946DF68-A953-47D2-B3C4-5BCF4031C9C9}" dt="2024-11-21T17:02:18.348" v="27"/>
          <ac:spMkLst>
            <pc:docMk/>
            <pc:sldMasterMk cId="0" sldId="2147483682"/>
            <ac:spMk id="3" creationId="{F04353B0-3556-DA42-499C-61D3233D9D10}"/>
          </ac:spMkLst>
        </pc:spChg>
        <pc:spChg chg="add del mod ord modVis">
          <ac:chgData name="Huyền Nguyễn" userId="ee48879bf47bc5e0" providerId="LiveId" clId="{F946DF68-A953-47D2-B3C4-5BCF4031C9C9}" dt="2024-11-21T17:04:28.668" v="131"/>
          <ac:spMkLst>
            <pc:docMk/>
            <pc:sldMasterMk cId="0" sldId="2147483682"/>
            <ac:spMk id="4" creationId="{C6A8BB66-1BD1-CF6C-3912-C66CF08B40C6}"/>
          </ac:spMkLst>
        </pc:spChg>
        <pc:spChg chg="add del mod ord modVis">
          <ac:chgData name="Huyền Nguyễn" userId="ee48879bf47bc5e0" providerId="LiveId" clId="{F946DF68-A953-47D2-B3C4-5BCF4031C9C9}" dt="2024-11-21T17:04:22.143" v="122"/>
          <ac:spMkLst>
            <pc:docMk/>
            <pc:sldMasterMk cId="0" sldId="2147483682"/>
            <ac:spMk id="5" creationId="{F7C10111-5A6E-14D3-22FE-4C71209110AA}"/>
          </ac:spMkLst>
        </pc:spChg>
        <pc:spChg chg="mod modVis">
          <ac:chgData name="Huyền Nguyễn" userId="ee48879bf47bc5e0" providerId="LiveId" clId="{F946DF68-A953-47D2-B3C4-5BCF4031C9C9}" dt="2024-11-21T17:54:04.506" v="4770"/>
          <ac:spMkLst>
            <pc:docMk/>
            <pc:sldMasterMk cId="0" sldId="2147483682"/>
            <ac:spMk id="7" creationId="{00000000-0000-0000-0000-000000000000}"/>
          </ac:spMkLst>
        </pc:spChg>
        <pc:spChg chg="add mod ord">
          <ac:chgData name="Huyền Nguyễn" userId="ee48879bf47bc5e0" providerId="LiveId" clId="{F946DF68-A953-47D2-B3C4-5BCF4031C9C9}" dt="2024-11-21T17:04:19.391" v="106"/>
          <ac:spMkLst>
            <pc:docMk/>
            <pc:sldMasterMk cId="0" sldId="2147483682"/>
            <ac:spMk id="8" creationId="{9BB33518-6D9C-323D-B0E8-A8CE0F130735}"/>
          </ac:spMkLst>
        </pc:spChg>
        <pc:spChg chg="add del mod ord modVis">
          <ac:chgData name="Huyền Nguyễn" userId="ee48879bf47bc5e0" providerId="LiveId" clId="{F946DF68-A953-47D2-B3C4-5BCF4031C9C9}" dt="2024-11-21T17:04:41.872" v="155"/>
          <ac:spMkLst>
            <pc:docMk/>
            <pc:sldMasterMk cId="0" sldId="2147483682"/>
            <ac:spMk id="9" creationId="{86D2D753-F2D4-FFED-A7BF-880CC1491E3E}"/>
          </ac:spMkLst>
        </pc:spChg>
        <pc:spChg chg="add del mod ord modVis">
          <ac:chgData name="Huyền Nguyễn" userId="ee48879bf47bc5e0" providerId="LiveId" clId="{F946DF68-A953-47D2-B3C4-5BCF4031C9C9}" dt="2024-11-21T17:04:54.287" v="182"/>
          <ac:spMkLst>
            <pc:docMk/>
            <pc:sldMasterMk cId="0" sldId="2147483682"/>
            <ac:spMk id="10" creationId="{FAE57B23-BB71-4A19-963F-0E9DEB12ADB7}"/>
          </ac:spMkLst>
        </pc:spChg>
        <pc:spChg chg="add del mod ord modVis">
          <ac:chgData name="Huyền Nguyễn" userId="ee48879bf47bc5e0" providerId="LiveId" clId="{F946DF68-A953-47D2-B3C4-5BCF4031C9C9}" dt="2024-11-21T17:05:08.182" v="204"/>
          <ac:spMkLst>
            <pc:docMk/>
            <pc:sldMasterMk cId="0" sldId="2147483682"/>
            <ac:spMk id="11" creationId="{79B6CDF6-8C81-13E1-02AF-CC8C93A08280}"/>
          </ac:spMkLst>
        </pc:spChg>
        <pc:spChg chg="add del mod ord modVis">
          <ac:chgData name="Huyền Nguyễn" userId="ee48879bf47bc5e0" providerId="LiveId" clId="{F946DF68-A953-47D2-B3C4-5BCF4031C9C9}" dt="2024-11-21T17:05:20.109" v="227"/>
          <ac:spMkLst>
            <pc:docMk/>
            <pc:sldMasterMk cId="0" sldId="2147483682"/>
            <ac:spMk id="12" creationId="{A308BF7A-CAD2-5AE6-9AF1-3E2BC0D6E72A}"/>
          </ac:spMkLst>
        </pc:spChg>
        <pc:spChg chg="add del mod ord modVis">
          <ac:chgData name="Huyền Nguyễn" userId="ee48879bf47bc5e0" providerId="LiveId" clId="{F946DF68-A953-47D2-B3C4-5BCF4031C9C9}" dt="2024-11-21T17:05:32.847" v="249"/>
          <ac:spMkLst>
            <pc:docMk/>
            <pc:sldMasterMk cId="0" sldId="2147483682"/>
            <ac:spMk id="13" creationId="{5FB8ACED-EF57-8F23-4BDE-75BB4923C66D}"/>
          </ac:spMkLst>
        </pc:spChg>
        <pc:spChg chg="add del mod ord modVis">
          <ac:chgData name="Huyền Nguyễn" userId="ee48879bf47bc5e0" providerId="LiveId" clId="{F946DF68-A953-47D2-B3C4-5BCF4031C9C9}" dt="2024-11-21T17:05:44.944" v="272"/>
          <ac:spMkLst>
            <pc:docMk/>
            <pc:sldMasterMk cId="0" sldId="2147483682"/>
            <ac:spMk id="14" creationId="{A1529E16-8CF3-01A6-2117-7B5BD38967BC}"/>
          </ac:spMkLst>
        </pc:spChg>
        <pc:spChg chg="add del mod ord modVis">
          <ac:chgData name="Huyền Nguyễn" userId="ee48879bf47bc5e0" providerId="LiveId" clId="{F946DF68-A953-47D2-B3C4-5BCF4031C9C9}" dt="2024-11-21T17:05:56.808" v="298"/>
          <ac:spMkLst>
            <pc:docMk/>
            <pc:sldMasterMk cId="0" sldId="2147483682"/>
            <ac:spMk id="15" creationId="{EF370E1D-43DD-3BDA-548C-428772405F4A}"/>
          </ac:spMkLst>
        </pc:spChg>
        <pc:spChg chg="add del mod ord modVis">
          <ac:chgData name="Huyền Nguyễn" userId="ee48879bf47bc5e0" providerId="LiveId" clId="{F946DF68-A953-47D2-B3C4-5BCF4031C9C9}" dt="2024-11-21T17:06:10.997" v="321"/>
          <ac:spMkLst>
            <pc:docMk/>
            <pc:sldMasterMk cId="0" sldId="2147483682"/>
            <ac:spMk id="16" creationId="{ACFCB614-25BD-180F-2E8F-F760970347A7}"/>
          </ac:spMkLst>
        </pc:spChg>
        <pc:spChg chg="add del mod ord modVis">
          <ac:chgData name="Huyền Nguyễn" userId="ee48879bf47bc5e0" providerId="LiveId" clId="{F946DF68-A953-47D2-B3C4-5BCF4031C9C9}" dt="2024-11-21T17:07:00.277" v="345"/>
          <ac:spMkLst>
            <pc:docMk/>
            <pc:sldMasterMk cId="0" sldId="2147483682"/>
            <ac:spMk id="17" creationId="{070F4742-08C5-4354-051E-735FAD28E7C8}"/>
          </ac:spMkLst>
        </pc:spChg>
        <pc:spChg chg="add del mod ord modVis">
          <ac:chgData name="Huyền Nguyễn" userId="ee48879bf47bc5e0" providerId="LiveId" clId="{F946DF68-A953-47D2-B3C4-5BCF4031C9C9}" dt="2024-11-21T17:07:13.367" v="370"/>
          <ac:spMkLst>
            <pc:docMk/>
            <pc:sldMasterMk cId="0" sldId="2147483682"/>
            <ac:spMk id="18" creationId="{BEC2C60A-6F54-3EAD-78D5-0169CC71280A}"/>
          </ac:spMkLst>
        </pc:spChg>
        <pc:spChg chg="add del mod ord modVis">
          <ac:chgData name="Huyền Nguyễn" userId="ee48879bf47bc5e0" providerId="LiveId" clId="{F946DF68-A953-47D2-B3C4-5BCF4031C9C9}" dt="2024-11-21T17:07:26.607" v="396"/>
          <ac:spMkLst>
            <pc:docMk/>
            <pc:sldMasterMk cId="0" sldId="2147483682"/>
            <ac:spMk id="19" creationId="{EC95668B-447A-8B92-5DB6-BB0108382F0C}"/>
          </ac:spMkLst>
        </pc:spChg>
        <pc:spChg chg="add del mod ord modVis">
          <ac:chgData name="Huyền Nguyễn" userId="ee48879bf47bc5e0" providerId="LiveId" clId="{F946DF68-A953-47D2-B3C4-5BCF4031C9C9}" dt="2024-11-21T17:07:40.750" v="419"/>
          <ac:spMkLst>
            <pc:docMk/>
            <pc:sldMasterMk cId="0" sldId="2147483682"/>
            <ac:spMk id="20" creationId="{3E7789EA-CB7B-9CD9-02D4-D738190C69E9}"/>
          </ac:spMkLst>
        </pc:spChg>
        <pc:spChg chg="add del mod ord modVis">
          <ac:chgData name="Huyền Nguyễn" userId="ee48879bf47bc5e0" providerId="LiveId" clId="{F946DF68-A953-47D2-B3C4-5BCF4031C9C9}" dt="2024-11-21T17:08:18.887" v="451"/>
          <ac:spMkLst>
            <pc:docMk/>
            <pc:sldMasterMk cId="0" sldId="2147483682"/>
            <ac:spMk id="21" creationId="{0552A81D-EFCF-9874-F16E-65E5CD8876C1}"/>
          </ac:spMkLst>
        </pc:spChg>
        <pc:spChg chg="add del mod ord modVis">
          <ac:chgData name="Huyền Nguyễn" userId="ee48879bf47bc5e0" providerId="LiveId" clId="{F946DF68-A953-47D2-B3C4-5BCF4031C9C9}" dt="2024-11-21T17:08:31.857" v="483"/>
          <ac:spMkLst>
            <pc:docMk/>
            <pc:sldMasterMk cId="0" sldId="2147483682"/>
            <ac:spMk id="22" creationId="{F71303BC-CF74-1BAB-EA45-31A43E80462B}"/>
          </ac:spMkLst>
        </pc:spChg>
        <pc:spChg chg="add del mod ord modVis">
          <ac:chgData name="Huyền Nguyễn" userId="ee48879bf47bc5e0" providerId="LiveId" clId="{F946DF68-A953-47D2-B3C4-5BCF4031C9C9}" dt="2024-11-21T17:08:44.259" v="512"/>
          <ac:spMkLst>
            <pc:docMk/>
            <pc:sldMasterMk cId="0" sldId="2147483682"/>
            <ac:spMk id="23" creationId="{152B4B35-8880-94C3-0AD1-193A27147E85}"/>
          </ac:spMkLst>
        </pc:spChg>
        <pc:spChg chg="add del mod ord modVis">
          <ac:chgData name="Huyền Nguyễn" userId="ee48879bf47bc5e0" providerId="LiveId" clId="{F946DF68-A953-47D2-B3C4-5BCF4031C9C9}" dt="2024-11-21T17:08:56.750" v="539"/>
          <ac:spMkLst>
            <pc:docMk/>
            <pc:sldMasterMk cId="0" sldId="2147483682"/>
            <ac:spMk id="24" creationId="{C78457C8-4B3D-67BF-28FE-32E364935845}"/>
          </ac:spMkLst>
        </pc:spChg>
        <pc:spChg chg="add del mod ord modVis">
          <ac:chgData name="Huyền Nguyễn" userId="ee48879bf47bc5e0" providerId="LiveId" clId="{F946DF68-A953-47D2-B3C4-5BCF4031C9C9}" dt="2024-11-21T17:09:16.108" v="563"/>
          <ac:spMkLst>
            <pc:docMk/>
            <pc:sldMasterMk cId="0" sldId="2147483682"/>
            <ac:spMk id="25" creationId="{CEACFA75-CE56-3B92-D911-2B42B8197B0B}"/>
          </ac:spMkLst>
        </pc:spChg>
        <pc:spChg chg="add del mod ord modVis">
          <ac:chgData name="Huyền Nguyễn" userId="ee48879bf47bc5e0" providerId="LiveId" clId="{F946DF68-A953-47D2-B3C4-5BCF4031C9C9}" dt="2024-11-21T17:09:28.388" v="587"/>
          <ac:spMkLst>
            <pc:docMk/>
            <pc:sldMasterMk cId="0" sldId="2147483682"/>
            <ac:spMk id="26" creationId="{700CEEAC-1178-F34A-DCD0-BC8C9179B6AC}"/>
          </ac:spMkLst>
        </pc:spChg>
        <pc:spChg chg="add del mod ord modVis">
          <ac:chgData name="Huyền Nguyễn" userId="ee48879bf47bc5e0" providerId="LiveId" clId="{F946DF68-A953-47D2-B3C4-5BCF4031C9C9}" dt="2024-11-21T17:09:40.507" v="612"/>
          <ac:spMkLst>
            <pc:docMk/>
            <pc:sldMasterMk cId="0" sldId="2147483682"/>
            <ac:spMk id="27" creationId="{2A7308E9-33B5-2B90-87B8-973351BA46E7}"/>
          </ac:spMkLst>
        </pc:spChg>
        <pc:spChg chg="add del mod ord modVis">
          <ac:chgData name="Huyền Nguyễn" userId="ee48879bf47bc5e0" providerId="LiveId" clId="{F946DF68-A953-47D2-B3C4-5BCF4031C9C9}" dt="2024-11-21T17:09:52.687" v="640"/>
          <ac:spMkLst>
            <pc:docMk/>
            <pc:sldMasterMk cId="0" sldId="2147483682"/>
            <ac:spMk id="28" creationId="{EBF10EDA-978E-33D0-DB9E-779AE089E0F7}"/>
          </ac:spMkLst>
        </pc:spChg>
        <pc:spChg chg="add del mod ord modVis">
          <ac:chgData name="Huyền Nguyễn" userId="ee48879bf47bc5e0" providerId="LiveId" clId="{F946DF68-A953-47D2-B3C4-5BCF4031C9C9}" dt="2024-11-21T17:10:04.988" v="663"/>
          <ac:spMkLst>
            <pc:docMk/>
            <pc:sldMasterMk cId="0" sldId="2147483682"/>
            <ac:spMk id="29" creationId="{BC109723-7ECC-24C3-0D49-8F44D4CBC558}"/>
          </ac:spMkLst>
        </pc:spChg>
        <pc:spChg chg="add del mod ord modVis">
          <ac:chgData name="Huyền Nguyễn" userId="ee48879bf47bc5e0" providerId="LiveId" clId="{F946DF68-A953-47D2-B3C4-5BCF4031C9C9}" dt="2024-11-21T17:10:16.821" v="717"/>
          <ac:spMkLst>
            <pc:docMk/>
            <pc:sldMasterMk cId="0" sldId="2147483682"/>
            <ac:spMk id="30" creationId="{C5E15179-EC5A-962D-4488-E4C90F5552FD}"/>
          </ac:spMkLst>
        </pc:spChg>
        <pc:spChg chg="add del mod ord modVis">
          <ac:chgData name="Huyền Nguyễn" userId="ee48879bf47bc5e0" providerId="LiveId" clId="{F946DF68-A953-47D2-B3C4-5BCF4031C9C9}" dt="2024-11-21T17:10:43.608" v="784"/>
          <ac:spMkLst>
            <pc:docMk/>
            <pc:sldMasterMk cId="0" sldId="2147483682"/>
            <ac:spMk id="31" creationId="{C5077EF5-DF82-DC20-42F8-0A57AE1983E2}"/>
          </ac:spMkLst>
        </pc:spChg>
        <pc:spChg chg="add mod ord">
          <ac:chgData name="Huyền Nguyễn" userId="ee48879bf47bc5e0" providerId="LiveId" clId="{F946DF68-A953-47D2-B3C4-5BCF4031C9C9}" dt="2024-11-21T17:10:38.129" v="778"/>
          <ac:spMkLst>
            <pc:docMk/>
            <pc:sldMasterMk cId="0" sldId="2147483682"/>
            <ac:spMk id="32" creationId="{CE7DD32B-08FF-611E-1B09-253E96DA2354}"/>
          </ac:spMkLst>
        </pc:spChg>
        <pc:spChg chg="add del mod ord modVis">
          <ac:chgData name="Huyền Nguyễn" userId="ee48879bf47bc5e0" providerId="LiveId" clId="{F946DF68-A953-47D2-B3C4-5BCF4031C9C9}" dt="2024-11-21T17:10:57.447" v="811"/>
          <ac:spMkLst>
            <pc:docMk/>
            <pc:sldMasterMk cId="0" sldId="2147483682"/>
            <ac:spMk id="33" creationId="{8E7A750B-DF49-D992-6CA8-E9047B303D56}"/>
          </ac:spMkLst>
        </pc:spChg>
        <pc:spChg chg="add del mod ord modVis">
          <ac:chgData name="Huyền Nguyễn" userId="ee48879bf47bc5e0" providerId="LiveId" clId="{F946DF68-A953-47D2-B3C4-5BCF4031C9C9}" dt="2024-11-21T17:13:40.223" v="836"/>
          <ac:spMkLst>
            <pc:docMk/>
            <pc:sldMasterMk cId="0" sldId="2147483682"/>
            <ac:spMk id="34" creationId="{214D3405-F587-F60B-719C-5BB78FE307B1}"/>
          </ac:spMkLst>
        </pc:spChg>
        <pc:spChg chg="add del mod ord modVis">
          <ac:chgData name="Huyền Nguyễn" userId="ee48879bf47bc5e0" providerId="LiveId" clId="{F946DF68-A953-47D2-B3C4-5BCF4031C9C9}" dt="2024-11-21T17:13:53.738" v="862"/>
          <ac:spMkLst>
            <pc:docMk/>
            <pc:sldMasterMk cId="0" sldId="2147483682"/>
            <ac:spMk id="35" creationId="{A984A160-3202-3301-2802-33F4290AC059}"/>
          </ac:spMkLst>
        </pc:spChg>
        <pc:spChg chg="add del mod ord modVis">
          <ac:chgData name="Huyền Nguyễn" userId="ee48879bf47bc5e0" providerId="LiveId" clId="{F946DF68-A953-47D2-B3C4-5BCF4031C9C9}" dt="2024-11-21T17:14:06.908" v="885"/>
          <ac:spMkLst>
            <pc:docMk/>
            <pc:sldMasterMk cId="0" sldId="2147483682"/>
            <ac:spMk id="36" creationId="{C91CC96B-5A2C-6E74-AED6-514AF4BCC7EC}"/>
          </ac:spMkLst>
        </pc:spChg>
        <pc:spChg chg="add del mod ord modVis">
          <ac:chgData name="Huyền Nguyễn" userId="ee48879bf47bc5e0" providerId="LiveId" clId="{F946DF68-A953-47D2-B3C4-5BCF4031C9C9}" dt="2024-11-21T17:14:54.468" v="909"/>
          <ac:spMkLst>
            <pc:docMk/>
            <pc:sldMasterMk cId="0" sldId="2147483682"/>
            <ac:spMk id="37" creationId="{2695FA07-ED9A-20C6-A761-AD0DF5C366B9}"/>
          </ac:spMkLst>
        </pc:spChg>
        <pc:spChg chg="add del mod ord modVis">
          <ac:chgData name="Huyền Nguyễn" userId="ee48879bf47bc5e0" providerId="LiveId" clId="{F946DF68-A953-47D2-B3C4-5BCF4031C9C9}" dt="2024-11-21T17:15:09.451" v="932"/>
          <ac:spMkLst>
            <pc:docMk/>
            <pc:sldMasterMk cId="0" sldId="2147483682"/>
            <ac:spMk id="38" creationId="{10793C8E-04F8-F0A9-C57B-266686F2EDB5}"/>
          </ac:spMkLst>
        </pc:spChg>
        <pc:spChg chg="add del mod ord modVis">
          <ac:chgData name="Huyền Nguyễn" userId="ee48879bf47bc5e0" providerId="LiveId" clId="{F946DF68-A953-47D2-B3C4-5BCF4031C9C9}" dt="2024-11-21T17:15:26.045" v="955"/>
          <ac:spMkLst>
            <pc:docMk/>
            <pc:sldMasterMk cId="0" sldId="2147483682"/>
            <ac:spMk id="39" creationId="{8473B14D-FF56-050A-259F-9739612C73C4}"/>
          </ac:spMkLst>
        </pc:spChg>
        <pc:spChg chg="add del mod ord modVis">
          <ac:chgData name="Huyền Nguyễn" userId="ee48879bf47bc5e0" providerId="LiveId" clId="{F946DF68-A953-47D2-B3C4-5BCF4031C9C9}" dt="2024-11-21T17:15:37.958" v="998"/>
          <ac:spMkLst>
            <pc:docMk/>
            <pc:sldMasterMk cId="0" sldId="2147483682"/>
            <ac:spMk id="40" creationId="{1040E128-C776-B682-6399-F0345270515B}"/>
          </ac:spMkLst>
        </pc:spChg>
        <pc:spChg chg="add del mod ord modVis">
          <ac:chgData name="Huyền Nguyễn" userId="ee48879bf47bc5e0" providerId="LiveId" clId="{F946DF68-A953-47D2-B3C4-5BCF4031C9C9}" dt="2024-11-21T17:15:50.018" v="1023"/>
          <ac:spMkLst>
            <pc:docMk/>
            <pc:sldMasterMk cId="0" sldId="2147483682"/>
            <ac:spMk id="41" creationId="{93FBDFBF-8890-5343-A63C-CDD29F2ED515}"/>
          </ac:spMkLst>
        </pc:spChg>
        <pc:spChg chg="add del mod ord modVis">
          <ac:chgData name="Huyền Nguyễn" userId="ee48879bf47bc5e0" providerId="LiveId" clId="{F946DF68-A953-47D2-B3C4-5BCF4031C9C9}" dt="2024-11-21T17:16:01.998" v="1047"/>
          <ac:spMkLst>
            <pc:docMk/>
            <pc:sldMasterMk cId="0" sldId="2147483682"/>
            <ac:spMk id="42" creationId="{5FA60709-AA70-D13E-B13A-A68F0D479C75}"/>
          </ac:spMkLst>
        </pc:spChg>
        <pc:spChg chg="add del mod ord modVis">
          <ac:chgData name="Huyền Nguyễn" userId="ee48879bf47bc5e0" providerId="LiveId" clId="{F946DF68-A953-47D2-B3C4-5BCF4031C9C9}" dt="2024-11-21T17:16:28.177" v="1111"/>
          <ac:spMkLst>
            <pc:docMk/>
            <pc:sldMasterMk cId="0" sldId="2147483682"/>
            <ac:spMk id="43" creationId="{9ED7753D-96B5-CDE9-3DB7-CF2E8F164DCA}"/>
          </ac:spMkLst>
        </pc:spChg>
        <pc:spChg chg="add mod ord">
          <ac:chgData name="Huyền Nguyễn" userId="ee48879bf47bc5e0" providerId="LiveId" clId="{F946DF68-A953-47D2-B3C4-5BCF4031C9C9}" dt="2024-11-21T17:16:14.508" v="1103"/>
          <ac:spMkLst>
            <pc:docMk/>
            <pc:sldMasterMk cId="0" sldId="2147483682"/>
            <ac:spMk id="44" creationId="{BCBF910A-CCF2-AAF1-0316-3D8FA6891CEA}"/>
          </ac:spMkLst>
        </pc:spChg>
        <pc:spChg chg="add del mod ord modVis">
          <ac:chgData name="Huyền Nguyễn" userId="ee48879bf47bc5e0" providerId="LiveId" clId="{F946DF68-A953-47D2-B3C4-5BCF4031C9C9}" dt="2024-11-21T17:16:41.683" v="1135"/>
          <ac:spMkLst>
            <pc:docMk/>
            <pc:sldMasterMk cId="0" sldId="2147483682"/>
            <ac:spMk id="45" creationId="{5AB18BB7-1202-05BC-487E-6E0ABB5837EF}"/>
          </ac:spMkLst>
        </pc:spChg>
        <pc:spChg chg="add del mod ord modVis">
          <ac:chgData name="Huyền Nguyễn" userId="ee48879bf47bc5e0" providerId="LiveId" clId="{F946DF68-A953-47D2-B3C4-5BCF4031C9C9}" dt="2024-11-21T17:17:10.027" v="1197"/>
          <ac:spMkLst>
            <pc:docMk/>
            <pc:sldMasterMk cId="0" sldId="2147483682"/>
            <ac:spMk id="46" creationId="{81D41668-F5F8-4D23-D0A2-FCFE343D8F2B}"/>
          </ac:spMkLst>
        </pc:spChg>
        <pc:spChg chg="add mod ord">
          <ac:chgData name="Huyền Nguyễn" userId="ee48879bf47bc5e0" providerId="LiveId" clId="{F946DF68-A953-47D2-B3C4-5BCF4031C9C9}" dt="2024-11-21T17:16:56.342" v="1189"/>
          <ac:spMkLst>
            <pc:docMk/>
            <pc:sldMasterMk cId="0" sldId="2147483682"/>
            <ac:spMk id="47" creationId="{9E375B77-F1CB-3920-9BF0-83B2B1DDDEBF}"/>
          </ac:spMkLst>
        </pc:spChg>
        <pc:spChg chg="add del mod ord modVis">
          <ac:chgData name="Huyền Nguyễn" userId="ee48879bf47bc5e0" providerId="LiveId" clId="{F946DF68-A953-47D2-B3C4-5BCF4031C9C9}" dt="2024-11-21T17:17:44.328" v="1219"/>
          <ac:spMkLst>
            <pc:docMk/>
            <pc:sldMasterMk cId="0" sldId="2147483682"/>
            <ac:spMk id="48" creationId="{6BDEC958-A488-146C-1179-96D4FD8E7F2D}"/>
          </ac:spMkLst>
        </pc:spChg>
        <pc:spChg chg="add del mod ord modVis">
          <ac:chgData name="Huyền Nguyễn" userId="ee48879bf47bc5e0" providerId="LiveId" clId="{F946DF68-A953-47D2-B3C4-5BCF4031C9C9}" dt="2024-11-21T17:17:58.340" v="1243"/>
          <ac:spMkLst>
            <pc:docMk/>
            <pc:sldMasterMk cId="0" sldId="2147483682"/>
            <ac:spMk id="49" creationId="{A3D13E72-F906-2B1C-45A8-DCD693383E8F}"/>
          </ac:spMkLst>
        </pc:spChg>
        <pc:spChg chg="add del mod ord modVis">
          <ac:chgData name="Huyền Nguyễn" userId="ee48879bf47bc5e0" providerId="LiveId" clId="{F946DF68-A953-47D2-B3C4-5BCF4031C9C9}" dt="2024-11-21T17:18:49.791" v="1269"/>
          <ac:spMkLst>
            <pc:docMk/>
            <pc:sldMasterMk cId="0" sldId="2147483682"/>
            <ac:spMk id="50" creationId="{0566CFF5-D59B-0FD2-217F-64CF82F65197}"/>
          </ac:spMkLst>
        </pc:spChg>
        <pc:spChg chg="add del mod ord modVis">
          <ac:chgData name="Huyền Nguyễn" userId="ee48879bf47bc5e0" providerId="LiveId" clId="{F946DF68-A953-47D2-B3C4-5BCF4031C9C9}" dt="2024-11-21T17:19:22.418" v="1305"/>
          <ac:spMkLst>
            <pc:docMk/>
            <pc:sldMasterMk cId="0" sldId="2147483682"/>
            <ac:spMk id="51" creationId="{29586842-7311-5FE8-BF50-EF99096A1042}"/>
          </ac:spMkLst>
        </pc:spChg>
        <pc:spChg chg="add del mod ord modVis">
          <ac:chgData name="Huyền Nguyễn" userId="ee48879bf47bc5e0" providerId="LiveId" clId="{F946DF68-A953-47D2-B3C4-5BCF4031C9C9}" dt="2024-11-21T17:19:37.198" v="1341"/>
          <ac:spMkLst>
            <pc:docMk/>
            <pc:sldMasterMk cId="0" sldId="2147483682"/>
            <ac:spMk id="52" creationId="{7696F27F-C52E-9A74-258D-033F3568B749}"/>
          </ac:spMkLst>
        </pc:spChg>
        <pc:spChg chg="add del mod ord modVis">
          <ac:chgData name="Huyền Nguyễn" userId="ee48879bf47bc5e0" providerId="LiveId" clId="{F946DF68-A953-47D2-B3C4-5BCF4031C9C9}" dt="2024-11-21T17:20:02.463" v="1387"/>
          <ac:spMkLst>
            <pc:docMk/>
            <pc:sldMasterMk cId="0" sldId="2147483682"/>
            <ac:spMk id="53" creationId="{A28D9B1F-7AC0-9D1F-CF21-A1F46DA6877C}"/>
          </ac:spMkLst>
        </pc:spChg>
        <pc:spChg chg="add del mod ord modVis">
          <ac:chgData name="Huyền Nguyễn" userId="ee48879bf47bc5e0" providerId="LiveId" clId="{F946DF68-A953-47D2-B3C4-5BCF4031C9C9}" dt="2024-11-21T17:20:15.390" v="1412"/>
          <ac:spMkLst>
            <pc:docMk/>
            <pc:sldMasterMk cId="0" sldId="2147483682"/>
            <ac:spMk id="54" creationId="{14CFF812-49D3-5BEE-8E39-B53FDD00BBB0}"/>
          </ac:spMkLst>
        </pc:spChg>
        <pc:spChg chg="add del mod ord modVis">
          <ac:chgData name="Huyền Nguyễn" userId="ee48879bf47bc5e0" providerId="LiveId" clId="{F946DF68-A953-47D2-B3C4-5BCF4031C9C9}" dt="2024-11-21T17:20:29.333" v="1439"/>
          <ac:spMkLst>
            <pc:docMk/>
            <pc:sldMasterMk cId="0" sldId="2147483682"/>
            <ac:spMk id="55" creationId="{3FFBE453-2698-BCF3-575D-6E00FEB768D3}"/>
          </ac:spMkLst>
        </pc:spChg>
        <pc:spChg chg="add del mod ord modVis">
          <ac:chgData name="Huyền Nguyễn" userId="ee48879bf47bc5e0" providerId="LiveId" clId="{F946DF68-A953-47D2-B3C4-5BCF4031C9C9}" dt="2024-11-21T17:20:42.669" v="1461"/>
          <ac:spMkLst>
            <pc:docMk/>
            <pc:sldMasterMk cId="0" sldId="2147483682"/>
            <ac:spMk id="56" creationId="{45A26A3A-511F-F859-34E8-5DCEE0174745}"/>
          </ac:spMkLst>
        </pc:spChg>
        <pc:spChg chg="add del mod ord modVis">
          <ac:chgData name="Huyền Nguyễn" userId="ee48879bf47bc5e0" providerId="LiveId" clId="{F946DF68-A953-47D2-B3C4-5BCF4031C9C9}" dt="2024-11-21T17:20:55.310" v="1485"/>
          <ac:spMkLst>
            <pc:docMk/>
            <pc:sldMasterMk cId="0" sldId="2147483682"/>
            <ac:spMk id="57" creationId="{C1986A93-C19E-3CE4-3828-26BCCAB055AB}"/>
          </ac:spMkLst>
        </pc:spChg>
        <pc:spChg chg="add del mod ord modVis">
          <ac:chgData name="Huyền Nguyễn" userId="ee48879bf47bc5e0" providerId="LiveId" clId="{F946DF68-A953-47D2-B3C4-5BCF4031C9C9}" dt="2024-11-21T17:21:41.508" v="1512"/>
          <ac:spMkLst>
            <pc:docMk/>
            <pc:sldMasterMk cId="0" sldId="2147483682"/>
            <ac:spMk id="58" creationId="{92686EA1-BD6F-C386-40BD-59F4D9F7FC43}"/>
          </ac:spMkLst>
        </pc:spChg>
        <pc:spChg chg="add del mod ord modVis">
          <ac:chgData name="Huyền Nguyễn" userId="ee48879bf47bc5e0" providerId="LiveId" clId="{F946DF68-A953-47D2-B3C4-5BCF4031C9C9}" dt="2024-11-21T17:21:55.248" v="1540"/>
          <ac:spMkLst>
            <pc:docMk/>
            <pc:sldMasterMk cId="0" sldId="2147483682"/>
            <ac:spMk id="59" creationId="{0272FF80-9F62-0B53-28AD-0B59313BDE19}"/>
          </ac:spMkLst>
        </pc:spChg>
        <pc:spChg chg="add del mod ord modVis">
          <ac:chgData name="Huyền Nguyễn" userId="ee48879bf47bc5e0" providerId="LiveId" clId="{F946DF68-A953-47D2-B3C4-5BCF4031C9C9}" dt="2024-11-21T17:22:10.373" v="1567"/>
          <ac:spMkLst>
            <pc:docMk/>
            <pc:sldMasterMk cId="0" sldId="2147483682"/>
            <ac:spMk id="60" creationId="{070ADDB3-AAD9-E25F-0907-50F6C099F111}"/>
          </ac:spMkLst>
        </pc:spChg>
        <pc:spChg chg="add del mod ord modVis">
          <ac:chgData name="Huyền Nguyễn" userId="ee48879bf47bc5e0" providerId="LiveId" clId="{F946DF68-A953-47D2-B3C4-5BCF4031C9C9}" dt="2024-11-21T17:22:24.078" v="1594"/>
          <ac:spMkLst>
            <pc:docMk/>
            <pc:sldMasterMk cId="0" sldId="2147483682"/>
            <ac:spMk id="61" creationId="{2EB6CA65-6F04-277B-7262-4A61E9059E96}"/>
          </ac:spMkLst>
        </pc:spChg>
        <pc:spChg chg="add del mod ord modVis">
          <ac:chgData name="Huyền Nguyễn" userId="ee48879bf47bc5e0" providerId="LiveId" clId="{F946DF68-A953-47D2-B3C4-5BCF4031C9C9}" dt="2024-11-21T17:22:37.480" v="1619"/>
          <ac:spMkLst>
            <pc:docMk/>
            <pc:sldMasterMk cId="0" sldId="2147483682"/>
            <ac:spMk id="62" creationId="{0D0D50CE-C9B4-FC30-1EF7-4BDD63256EDE}"/>
          </ac:spMkLst>
        </pc:spChg>
        <pc:spChg chg="add del mod ord modVis">
          <ac:chgData name="Huyền Nguyễn" userId="ee48879bf47bc5e0" providerId="LiveId" clId="{F946DF68-A953-47D2-B3C4-5BCF4031C9C9}" dt="2024-11-21T17:22:50.893" v="1648"/>
          <ac:spMkLst>
            <pc:docMk/>
            <pc:sldMasterMk cId="0" sldId="2147483682"/>
            <ac:spMk id="63" creationId="{A5619FDD-0451-74C7-B382-03EC47BEE583}"/>
          </ac:spMkLst>
        </pc:spChg>
        <pc:spChg chg="add del mod ord modVis">
          <ac:chgData name="Huyền Nguyễn" userId="ee48879bf47bc5e0" providerId="LiveId" clId="{F946DF68-A953-47D2-B3C4-5BCF4031C9C9}" dt="2024-11-21T17:23:04.681" v="1673"/>
          <ac:spMkLst>
            <pc:docMk/>
            <pc:sldMasterMk cId="0" sldId="2147483682"/>
            <ac:spMk id="64" creationId="{55343E05-BA67-63AD-BED0-2B5ACDF92152}"/>
          </ac:spMkLst>
        </pc:spChg>
        <pc:spChg chg="add del mod ord modVis">
          <ac:chgData name="Huyền Nguyễn" userId="ee48879bf47bc5e0" providerId="LiveId" clId="{F946DF68-A953-47D2-B3C4-5BCF4031C9C9}" dt="2024-11-21T17:23:21.049" v="1696"/>
          <ac:spMkLst>
            <pc:docMk/>
            <pc:sldMasterMk cId="0" sldId="2147483682"/>
            <ac:spMk id="65" creationId="{979BBA2E-B42C-5ECD-5BEB-5058123C4C46}"/>
          </ac:spMkLst>
        </pc:spChg>
        <pc:spChg chg="add del mod ord modVis">
          <ac:chgData name="Huyền Nguyễn" userId="ee48879bf47bc5e0" providerId="LiveId" clId="{F946DF68-A953-47D2-B3C4-5BCF4031C9C9}" dt="2024-11-21T17:23:34.858" v="1745"/>
          <ac:spMkLst>
            <pc:docMk/>
            <pc:sldMasterMk cId="0" sldId="2147483682"/>
            <ac:spMk id="66" creationId="{CFC705E8-C42E-6352-3F88-AA3B21E9D465}"/>
          </ac:spMkLst>
        </pc:spChg>
        <pc:spChg chg="add del mod ord modVis">
          <ac:chgData name="Huyền Nguyễn" userId="ee48879bf47bc5e0" providerId="LiveId" clId="{F946DF68-A953-47D2-B3C4-5BCF4031C9C9}" dt="2024-11-21T17:23:47.818" v="1788"/>
          <ac:spMkLst>
            <pc:docMk/>
            <pc:sldMasterMk cId="0" sldId="2147483682"/>
            <ac:spMk id="67" creationId="{D4602BCD-8353-CC89-6419-B7F493E9D093}"/>
          </ac:spMkLst>
        </pc:spChg>
        <pc:spChg chg="add del mod ord modVis">
          <ac:chgData name="Huyền Nguyễn" userId="ee48879bf47bc5e0" providerId="LiveId" clId="{F946DF68-A953-47D2-B3C4-5BCF4031C9C9}" dt="2024-11-21T17:24:00.958" v="1814"/>
          <ac:spMkLst>
            <pc:docMk/>
            <pc:sldMasterMk cId="0" sldId="2147483682"/>
            <ac:spMk id="68" creationId="{20E34154-3A9A-3BCB-E3F1-6D6DDDD91581}"/>
          </ac:spMkLst>
        </pc:spChg>
        <pc:spChg chg="add del mod ord modVis">
          <ac:chgData name="Huyền Nguyễn" userId="ee48879bf47bc5e0" providerId="LiveId" clId="{F946DF68-A953-47D2-B3C4-5BCF4031C9C9}" dt="2024-11-21T17:24:14.988" v="1840"/>
          <ac:spMkLst>
            <pc:docMk/>
            <pc:sldMasterMk cId="0" sldId="2147483682"/>
            <ac:spMk id="69" creationId="{07F86026-98A1-76F5-909F-06BF91C9999B}"/>
          </ac:spMkLst>
        </pc:spChg>
        <pc:spChg chg="add del mod ord modVis">
          <ac:chgData name="Huyền Nguyễn" userId="ee48879bf47bc5e0" providerId="LiveId" clId="{F946DF68-A953-47D2-B3C4-5BCF4031C9C9}" dt="2024-11-21T17:24:28.938" v="1864"/>
          <ac:spMkLst>
            <pc:docMk/>
            <pc:sldMasterMk cId="0" sldId="2147483682"/>
            <ac:spMk id="70" creationId="{914F63F6-0B17-66C8-6232-093F17ED98C3}"/>
          </ac:spMkLst>
        </pc:spChg>
        <pc:spChg chg="add del mod ord modVis">
          <ac:chgData name="Huyền Nguyễn" userId="ee48879bf47bc5e0" providerId="LiveId" clId="{F946DF68-A953-47D2-B3C4-5BCF4031C9C9}" dt="2024-11-21T17:24:44.968" v="1890"/>
          <ac:spMkLst>
            <pc:docMk/>
            <pc:sldMasterMk cId="0" sldId="2147483682"/>
            <ac:spMk id="71" creationId="{5534528C-F0B1-2B18-54F9-72090436E853}"/>
          </ac:spMkLst>
        </pc:spChg>
        <pc:spChg chg="add del mod ord modVis">
          <ac:chgData name="Huyền Nguyễn" userId="ee48879bf47bc5e0" providerId="LiveId" clId="{F946DF68-A953-47D2-B3C4-5BCF4031C9C9}" dt="2024-11-21T17:24:58.481" v="1914"/>
          <ac:spMkLst>
            <pc:docMk/>
            <pc:sldMasterMk cId="0" sldId="2147483682"/>
            <ac:spMk id="72" creationId="{9DCE1BA2-1D52-CA45-5013-C71D0A30B02F}"/>
          </ac:spMkLst>
        </pc:spChg>
        <pc:spChg chg="add del mod ord modVis">
          <ac:chgData name="Huyền Nguyễn" userId="ee48879bf47bc5e0" providerId="LiveId" clId="{F946DF68-A953-47D2-B3C4-5BCF4031C9C9}" dt="2024-11-21T17:25:11.138" v="1936"/>
          <ac:spMkLst>
            <pc:docMk/>
            <pc:sldMasterMk cId="0" sldId="2147483682"/>
            <ac:spMk id="73" creationId="{81CCD7E9-535A-74A1-7A50-AC8600D1C121}"/>
          </ac:spMkLst>
        </pc:spChg>
        <pc:spChg chg="add del mod ord modVis">
          <ac:chgData name="Huyền Nguyễn" userId="ee48879bf47bc5e0" providerId="LiveId" clId="{F946DF68-A953-47D2-B3C4-5BCF4031C9C9}" dt="2024-11-21T17:25:24.402" v="1962"/>
          <ac:spMkLst>
            <pc:docMk/>
            <pc:sldMasterMk cId="0" sldId="2147483682"/>
            <ac:spMk id="74" creationId="{A48FCA12-4150-C377-58C9-8424D913A18B}"/>
          </ac:spMkLst>
        </pc:spChg>
        <pc:spChg chg="add del mod ord modVis">
          <ac:chgData name="Huyền Nguyễn" userId="ee48879bf47bc5e0" providerId="LiveId" clId="{F946DF68-A953-47D2-B3C4-5BCF4031C9C9}" dt="2024-11-21T17:25:39.703" v="1984"/>
          <ac:spMkLst>
            <pc:docMk/>
            <pc:sldMasterMk cId="0" sldId="2147483682"/>
            <ac:spMk id="75" creationId="{4289DE73-4728-23B9-B9AD-DA5DA7543447}"/>
          </ac:spMkLst>
        </pc:spChg>
        <pc:spChg chg="add del mod ord modVis">
          <ac:chgData name="Huyền Nguyễn" userId="ee48879bf47bc5e0" providerId="LiveId" clId="{F946DF68-A953-47D2-B3C4-5BCF4031C9C9}" dt="2024-11-21T17:25:53.218" v="2010"/>
          <ac:spMkLst>
            <pc:docMk/>
            <pc:sldMasterMk cId="0" sldId="2147483682"/>
            <ac:spMk id="76" creationId="{DA282011-8B81-D460-2E21-219442F361E1}"/>
          </ac:spMkLst>
        </pc:spChg>
        <pc:spChg chg="add del mod ord modVis">
          <ac:chgData name="Huyền Nguyễn" userId="ee48879bf47bc5e0" providerId="LiveId" clId="{F946DF68-A953-47D2-B3C4-5BCF4031C9C9}" dt="2024-11-21T17:26:07.778" v="2034"/>
          <ac:spMkLst>
            <pc:docMk/>
            <pc:sldMasterMk cId="0" sldId="2147483682"/>
            <ac:spMk id="77" creationId="{41F99DDE-2D39-8C17-675D-6424C19D4F4E}"/>
          </ac:spMkLst>
        </pc:spChg>
        <pc:spChg chg="add del mod ord modVis">
          <ac:chgData name="Huyền Nguyễn" userId="ee48879bf47bc5e0" providerId="LiveId" clId="{F946DF68-A953-47D2-B3C4-5BCF4031C9C9}" dt="2024-11-21T17:26:21.948" v="2059"/>
          <ac:spMkLst>
            <pc:docMk/>
            <pc:sldMasterMk cId="0" sldId="2147483682"/>
            <ac:spMk id="78" creationId="{59DD399A-1D64-C615-ECE6-E1D7BBD3F414}"/>
          </ac:spMkLst>
        </pc:spChg>
        <pc:spChg chg="add del mod ord modVis">
          <ac:chgData name="Huyền Nguyễn" userId="ee48879bf47bc5e0" providerId="LiveId" clId="{F946DF68-A953-47D2-B3C4-5BCF4031C9C9}" dt="2024-11-21T17:26:34.748" v="2082"/>
          <ac:spMkLst>
            <pc:docMk/>
            <pc:sldMasterMk cId="0" sldId="2147483682"/>
            <ac:spMk id="79" creationId="{F60204EF-6055-0FBF-059A-D3494786BA9E}"/>
          </ac:spMkLst>
        </pc:spChg>
        <pc:spChg chg="add del mod ord modVis">
          <ac:chgData name="Huyền Nguyễn" userId="ee48879bf47bc5e0" providerId="LiveId" clId="{F946DF68-A953-47D2-B3C4-5BCF4031C9C9}" dt="2024-11-21T17:26:49.028" v="2107"/>
          <ac:spMkLst>
            <pc:docMk/>
            <pc:sldMasterMk cId="0" sldId="2147483682"/>
            <ac:spMk id="80" creationId="{0649E85D-7FF4-9CE9-9625-F44B0F8C3C18}"/>
          </ac:spMkLst>
        </pc:spChg>
        <pc:spChg chg="add del mod ord modVis">
          <ac:chgData name="Huyền Nguyễn" userId="ee48879bf47bc5e0" providerId="LiveId" clId="{F946DF68-A953-47D2-B3C4-5BCF4031C9C9}" dt="2024-11-21T17:27:16.699" v="2131"/>
          <ac:spMkLst>
            <pc:docMk/>
            <pc:sldMasterMk cId="0" sldId="2147483682"/>
            <ac:spMk id="81" creationId="{580D3425-D66E-DA94-3363-1230CCF9715E}"/>
          </ac:spMkLst>
        </pc:spChg>
        <pc:spChg chg="add del mod ord modVis">
          <ac:chgData name="Huyền Nguyễn" userId="ee48879bf47bc5e0" providerId="LiveId" clId="{F946DF68-A953-47D2-B3C4-5BCF4031C9C9}" dt="2024-11-21T17:27:29.829" v="2156"/>
          <ac:spMkLst>
            <pc:docMk/>
            <pc:sldMasterMk cId="0" sldId="2147483682"/>
            <ac:spMk id="82" creationId="{8043BCBD-97D9-AB5A-A51C-10E2ECCB9A59}"/>
          </ac:spMkLst>
        </pc:spChg>
        <pc:spChg chg="add del mod ord modVis">
          <ac:chgData name="Huyền Nguyễn" userId="ee48879bf47bc5e0" providerId="LiveId" clId="{F946DF68-A953-47D2-B3C4-5BCF4031C9C9}" dt="2024-11-21T17:27:42.683" v="2181"/>
          <ac:spMkLst>
            <pc:docMk/>
            <pc:sldMasterMk cId="0" sldId="2147483682"/>
            <ac:spMk id="83" creationId="{4019AD25-CAF0-5AFB-B679-78B225DF12FE}"/>
          </ac:spMkLst>
        </pc:spChg>
        <pc:spChg chg="add del mod ord modVis">
          <ac:chgData name="Huyền Nguyễn" userId="ee48879bf47bc5e0" providerId="LiveId" clId="{F946DF68-A953-47D2-B3C4-5BCF4031C9C9}" dt="2024-11-21T17:27:57.320" v="2206"/>
          <ac:spMkLst>
            <pc:docMk/>
            <pc:sldMasterMk cId="0" sldId="2147483682"/>
            <ac:spMk id="84" creationId="{7113489D-BE04-33E9-53F7-66E39C80DC3D}"/>
          </ac:spMkLst>
        </pc:spChg>
        <pc:spChg chg="add del mod ord modVis">
          <ac:chgData name="Huyền Nguyễn" userId="ee48879bf47bc5e0" providerId="LiveId" clId="{F946DF68-A953-47D2-B3C4-5BCF4031C9C9}" dt="2024-11-21T17:28:14.274" v="2231"/>
          <ac:spMkLst>
            <pc:docMk/>
            <pc:sldMasterMk cId="0" sldId="2147483682"/>
            <ac:spMk id="85" creationId="{57FD47F1-BFAE-5A3A-D93F-2FB68144B038}"/>
          </ac:spMkLst>
        </pc:spChg>
        <pc:spChg chg="add del mod ord modVis">
          <ac:chgData name="Huyền Nguyễn" userId="ee48879bf47bc5e0" providerId="LiveId" clId="{F946DF68-A953-47D2-B3C4-5BCF4031C9C9}" dt="2024-11-21T17:28:28.282" v="2257"/>
          <ac:spMkLst>
            <pc:docMk/>
            <pc:sldMasterMk cId="0" sldId="2147483682"/>
            <ac:spMk id="86" creationId="{F0FC1BB1-D306-2BE7-7B89-25B3CDAC74B4}"/>
          </ac:spMkLst>
        </pc:spChg>
        <pc:spChg chg="add del mod ord modVis">
          <ac:chgData name="Huyền Nguyễn" userId="ee48879bf47bc5e0" providerId="LiveId" clId="{F946DF68-A953-47D2-B3C4-5BCF4031C9C9}" dt="2024-11-21T17:28:55.444" v="2313"/>
          <ac:spMkLst>
            <pc:docMk/>
            <pc:sldMasterMk cId="0" sldId="2147483682"/>
            <ac:spMk id="87" creationId="{05B85DCD-0BC3-9E20-B64C-91A17D9A6CB2}"/>
          </ac:spMkLst>
        </pc:spChg>
        <pc:spChg chg="add mod ord">
          <ac:chgData name="Huyền Nguyễn" userId="ee48879bf47bc5e0" providerId="LiveId" clId="{F946DF68-A953-47D2-B3C4-5BCF4031C9C9}" dt="2024-11-21T17:28:42.989" v="2309"/>
          <ac:spMkLst>
            <pc:docMk/>
            <pc:sldMasterMk cId="0" sldId="2147483682"/>
            <ac:spMk id="88" creationId="{DC9C8DD3-9B90-38A0-7D59-AB54B20E492D}"/>
          </ac:spMkLst>
        </pc:spChg>
        <pc:spChg chg="add del mod ord modVis">
          <ac:chgData name="Huyền Nguyễn" userId="ee48879bf47bc5e0" providerId="LiveId" clId="{F946DF68-A953-47D2-B3C4-5BCF4031C9C9}" dt="2024-11-21T17:29:19.819" v="2336"/>
          <ac:spMkLst>
            <pc:docMk/>
            <pc:sldMasterMk cId="0" sldId="2147483682"/>
            <ac:spMk id="89" creationId="{0262748A-DD43-123C-1385-6B7F3F5EEFD6}"/>
          </ac:spMkLst>
        </pc:spChg>
        <pc:spChg chg="add del mod ord modVis">
          <ac:chgData name="Huyền Nguyễn" userId="ee48879bf47bc5e0" providerId="LiveId" clId="{F946DF68-A953-47D2-B3C4-5BCF4031C9C9}" dt="2024-11-21T17:29:35.179" v="2360"/>
          <ac:spMkLst>
            <pc:docMk/>
            <pc:sldMasterMk cId="0" sldId="2147483682"/>
            <ac:spMk id="90" creationId="{2215E240-1A89-382D-83BE-713C55CEBCD9}"/>
          </ac:spMkLst>
        </pc:spChg>
        <pc:spChg chg="add del mod ord modVis">
          <ac:chgData name="Huyền Nguyễn" userId="ee48879bf47bc5e0" providerId="LiveId" clId="{F946DF68-A953-47D2-B3C4-5BCF4031C9C9}" dt="2024-11-21T17:30:21.445" v="2385"/>
          <ac:spMkLst>
            <pc:docMk/>
            <pc:sldMasterMk cId="0" sldId="2147483682"/>
            <ac:spMk id="91" creationId="{41A01F2F-F3FF-7E79-D99F-A7FC2158F733}"/>
          </ac:spMkLst>
        </pc:spChg>
        <pc:spChg chg="add del mod ord modVis">
          <ac:chgData name="Huyền Nguyễn" userId="ee48879bf47bc5e0" providerId="LiveId" clId="{F946DF68-A953-47D2-B3C4-5BCF4031C9C9}" dt="2024-11-21T17:30:36.459" v="2408"/>
          <ac:spMkLst>
            <pc:docMk/>
            <pc:sldMasterMk cId="0" sldId="2147483682"/>
            <ac:spMk id="92" creationId="{14FF9690-9BDB-FC2B-B466-53F3F9A4A551}"/>
          </ac:spMkLst>
        </pc:spChg>
        <pc:spChg chg="add del mod ord modVis">
          <ac:chgData name="Huyền Nguyễn" userId="ee48879bf47bc5e0" providerId="LiveId" clId="{F946DF68-A953-47D2-B3C4-5BCF4031C9C9}" dt="2024-11-21T17:30:57.006" v="2430"/>
          <ac:spMkLst>
            <pc:docMk/>
            <pc:sldMasterMk cId="0" sldId="2147483682"/>
            <ac:spMk id="93" creationId="{EAE54979-2E7E-5C6C-1CBF-09882726CD86}"/>
          </ac:spMkLst>
        </pc:spChg>
        <pc:spChg chg="add del mod ord modVis">
          <ac:chgData name="Huyền Nguyễn" userId="ee48879bf47bc5e0" providerId="LiveId" clId="{F946DF68-A953-47D2-B3C4-5BCF4031C9C9}" dt="2024-11-21T17:31:11.160" v="2456"/>
          <ac:spMkLst>
            <pc:docMk/>
            <pc:sldMasterMk cId="0" sldId="2147483682"/>
            <ac:spMk id="94" creationId="{DF2E170C-165A-F271-2372-8ED7AF76EA25}"/>
          </ac:spMkLst>
        </pc:spChg>
        <pc:spChg chg="add del mod ord modVis">
          <ac:chgData name="Huyền Nguyễn" userId="ee48879bf47bc5e0" providerId="LiveId" clId="{F946DF68-A953-47D2-B3C4-5BCF4031C9C9}" dt="2024-11-21T17:31:24.329" v="2482"/>
          <ac:spMkLst>
            <pc:docMk/>
            <pc:sldMasterMk cId="0" sldId="2147483682"/>
            <ac:spMk id="95" creationId="{FAE836C9-0D0E-3B38-9572-AA6670665E02}"/>
          </ac:spMkLst>
        </pc:spChg>
        <pc:spChg chg="add del mod ord modVis">
          <ac:chgData name="Huyền Nguyễn" userId="ee48879bf47bc5e0" providerId="LiveId" clId="{F946DF68-A953-47D2-B3C4-5BCF4031C9C9}" dt="2024-11-21T17:31:37.194" v="2506"/>
          <ac:spMkLst>
            <pc:docMk/>
            <pc:sldMasterMk cId="0" sldId="2147483682"/>
            <ac:spMk id="96" creationId="{39B03C76-3341-BEC7-6753-C21593CEA0AD}"/>
          </ac:spMkLst>
        </pc:spChg>
        <pc:spChg chg="add del mod ord modVis">
          <ac:chgData name="Huyền Nguyễn" userId="ee48879bf47bc5e0" providerId="LiveId" clId="{F946DF68-A953-47D2-B3C4-5BCF4031C9C9}" dt="2024-11-21T17:32:01.919" v="2544"/>
          <ac:spMkLst>
            <pc:docMk/>
            <pc:sldMasterMk cId="0" sldId="2147483682"/>
            <ac:spMk id="97" creationId="{9FE9261B-0ECD-4593-BAF5-CDAE69FDE3BA}"/>
          </ac:spMkLst>
        </pc:spChg>
        <pc:spChg chg="add del mod ord modVis">
          <ac:chgData name="Huyền Nguyễn" userId="ee48879bf47bc5e0" providerId="LiveId" clId="{F946DF68-A953-47D2-B3C4-5BCF4031C9C9}" dt="2024-11-21T17:32:29.660" v="2611"/>
          <ac:spMkLst>
            <pc:docMk/>
            <pc:sldMasterMk cId="0" sldId="2147483682"/>
            <ac:spMk id="98" creationId="{5A2FD130-1CDC-CB56-8140-321F301C03C3}"/>
          </ac:spMkLst>
        </pc:spChg>
        <pc:spChg chg="add mod ord">
          <ac:chgData name="Huyền Nguyễn" userId="ee48879bf47bc5e0" providerId="LiveId" clId="{F946DF68-A953-47D2-B3C4-5BCF4031C9C9}" dt="2024-11-21T17:32:16.684" v="2606"/>
          <ac:spMkLst>
            <pc:docMk/>
            <pc:sldMasterMk cId="0" sldId="2147483682"/>
            <ac:spMk id="99" creationId="{88FA7E53-C7FC-A832-7CC8-6B37418EA82D}"/>
          </ac:spMkLst>
        </pc:spChg>
        <pc:spChg chg="add del mod ord modVis">
          <ac:chgData name="Huyền Nguyễn" userId="ee48879bf47bc5e0" providerId="LiveId" clId="{F946DF68-A953-47D2-B3C4-5BCF4031C9C9}" dt="2024-11-21T17:32:44.669" v="2633"/>
          <ac:spMkLst>
            <pc:docMk/>
            <pc:sldMasterMk cId="0" sldId="2147483682"/>
            <ac:spMk id="100" creationId="{EA85DF70-57E2-4B28-4533-697118183072}"/>
          </ac:spMkLst>
        </pc:spChg>
        <pc:spChg chg="add del mod ord modVis">
          <ac:chgData name="Huyền Nguyễn" userId="ee48879bf47bc5e0" providerId="LiveId" clId="{F946DF68-A953-47D2-B3C4-5BCF4031C9C9}" dt="2024-11-21T17:33:02.519" v="2659"/>
          <ac:spMkLst>
            <pc:docMk/>
            <pc:sldMasterMk cId="0" sldId="2147483682"/>
            <ac:spMk id="101" creationId="{8D75CEAE-AD48-E0E7-01C6-2E2A8F967FA9}"/>
          </ac:spMkLst>
        </pc:spChg>
        <pc:spChg chg="add del mod ord modVis">
          <ac:chgData name="Huyền Nguyễn" userId="ee48879bf47bc5e0" providerId="LiveId" clId="{F946DF68-A953-47D2-B3C4-5BCF4031C9C9}" dt="2024-11-21T17:33:15.664" v="2681"/>
          <ac:spMkLst>
            <pc:docMk/>
            <pc:sldMasterMk cId="0" sldId="2147483682"/>
            <ac:spMk id="102" creationId="{238DC767-0AA1-0C30-B3BE-AA1839FDB8E4}"/>
          </ac:spMkLst>
        </pc:spChg>
        <pc:spChg chg="add del mod ord modVis">
          <ac:chgData name="Huyền Nguyễn" userId="ee48879bf47bc5e0" providerId="LiveId" clId="{F946DF68-A953-47D2-B3C4-5BCF4031C9C9}" dt="2024-11-21T17:33:28.824" v="2705"/>
          <ac:spMkLst>
            <pc:docMk/>
            <pc:sldMasterMk cId="0" sldId="2147483682"/>
            <ac:spMk id="103" creationId="{C9684CE5-7A4B-B16B-EC4D-C92558DCE351}"/>
          </ac:spMkLst>
        </pc:spChg>
        <pc:spChg chg="add del mod ord modVis">
          <ac:chgData name="Huyền Nguyễn" userId="ee48879bf47bc5e0" providerId="LiveId" clId="{F946DF68-A953-47D2-B3C4-5BCF4031C9C9}" dt="2024-11-21T17:33:42.188" v="2727"/>
          <ac:spMkLst>
            <pc:docMk/>
            <pc:sldMasterMk cId="0" sldId="2147483682"/>
            <ac:spMk id="104" creationId="{58976835-8535-8A03-C5D4-F51936D046AA}"/>
          </ac:spMkLst>
        </pc:spChg>
        <pc:spChg chg="add del mod ord modVis">
          <ac:chgData name="Huyền Nguyễn" userId="ee48879bf47bc5e0" providerId="LiveId" clId="{F946DF68-A953-47D2-B3C4-5BCF4031C9C9}" dt="2024-11-21T17:33:56.839" v="2749"/>
          <ac:spMkLst>
            <pc:docMk/>
            <pc:sldMasterMk cId="0" sldId="2147483682"/>
            <ac:spMk id="105" creationId="{2E012499-D021-8BB5-B00E-705E962273E8}"/>
          </ac:spMkLst>
        </pc:spChg>
        <pc:spChg chg="add del mod ord modVis">
          <ac:chgData name="Huyền Nguyễn" userId="ee48879bf47bc5e0" providerId="LiveId" clId="{F946DF68-A953-47D2-B3C4-5BCF4031C9C9}" dt="2024-11-21T17:34:11.129" v="2774"/>
          <ac:spMkLst>
            <pc:docMk/>
            <pc:sldMasterMk cId="0" sldId="2147483682"/>
            <ac:spMk id="106" creationId="{A0598B38-4660-C886-23CC-CC8AB9EBE6E2}"/>
          </ac:spMkLst>
        </pc:spChg>
        <pc:spChg chg="add del mod ord modVis">
          <ac:chgData name="Huyền Nguyễn" userId="ee48879bf47bc5e0" providerId="LiveId" clId="{F946DF68-A953-47D2-B3C4-5BCF4031C9C9}" dt="2024-11-21T17:34:24.279" v="2798"/>
          <ac:spMkLst>
            <pc:docMk/>
            <pc:sldMasterMk cId="0" sldId="2147483682"/>
            <ac:spMk id="107" creationId="{30FB9B29-149E-3E74-1085-16FE292D32FB}"/>
          </ac:spMkLst>
        </pc:spChg>
        <pc:spChg chg="add del mod ord modVis">
          <ac:chgData name="Huyền Nguyễn" userId="ee48879bf47bc5e0" providerId="LiveId" clId="{F946DF68-A953-47D2-B3C4-5BCF4031C9C9}" dt="2024-11-21T17:34:37.621" v="2822"/>
          <ac:spMkLst>
            <pc:docMk/>
            <pc:sldMasterMk cId="0" sldId="2147483682"/>
            <ac:spMk id="108" creationId="{76E363DC-B7E9-F087-E41F-9417AABD6B06}"/>
          </ac:spMkLst>
        </pc:spChg>
        <pc:spChg chg="add del mod ord modVis">
          <ac:chgData name="Huyền Nguyễn" userId="ee48879bf47bc5e0" providerId="LiveId" clId="{F946DF68-A953-47D2-B3C4-5BCF4031C9C9}" dt="2024-11-21T17:34:53.519" v="2844"/>
          <ac:spMkLst>
            <pc:docMk/>
            <pc:sldMasterMk cId="0" sldId="2147483682"/>
            <ac:spMk id="109" creationId="{E193B706-56E0-AFAC-EEAE-C3A5BA0295F3}"/>
          </ac:spMkLst>
        </pc:spChg>
        <pc:spChg chg="add del mod ord modVis">
          <ac:chgData name="Huyền Nguyễn" userId="ee48879bf47bc5e0" providerId="LiveId" clId="{F946DF68-A953-47D2-B3C4-5BCF4031C9C9}" dt="2024-11-21T17:35:08.279" v="2869"/>
          <ac:spMkLst>
            <pc:docMk/>
            <pc:sldMasterMk cId="0" sldId="2147483682"/>
            <ac:spMk id="110" creationId="{864BC050-19C0-60AB-5934-32FDB1C86265}"/>
          </ac:spMkLst>
        </pc:spChg>
        <pc:spChg chg="add del mod ord modVis">
          <ac:chgData name="Huyền Nguyễn" userId="ee48879bf47bc5e0" providerId="LiveId" clId="{F946DF68-A953-47D2-B3C4-5BCF4031C9C9}" dt="2024-11-21T17:35:21.409" v="2892"/>
          <ac:spMkLst>
            <pc:docMk/>
            <pc:sldMasterMk cId="0" sldId="2147483682"/>
            <ac:spMk id="111" creationId="{B020D992-E9D1-7137-80E3-F4A2BFF2E590}"/>
          </ac:spMkLst>
        </pc:spChg>
        <pc:spChg chg="add del mod ord modVis">
          <ac:chgData name="Huyền Nguyễn" userId="ee48879bf47bc5e0" providerId="LiveId" clId="{F946DF68-A953-47D2-B3C4-5BCF4031C9C9}" dt="2024-11-21T17:35:47.039" v="2952"/>
          <ac:spMkLst>
            <pc:docMk/>
            <pc:sldMasterMk cId="0" sldId="2147483682"/>
            <ac:spMk id="112" creationId="{C7FEA166-DF9B-C52D-C31A-6D5B97E60C3B}"/>
          </ac:spMkLst>
        </pc:spChg>
        <pc:spChg chg="add mod ord">
          <ac:chgData name="Huyền Nguyễn" userId="ee48879bf47bc5e0" providerId="LiveId" clId="{F946DF68-A953-47D2-B3C4-5BCF4031C9C9}" dt="2024-11-21T17:35:36.781" v="2944"/>
          <ac:spMkLst>
            <pc:docMk/>
            <pc:sldMasterMk cId="0" sldId="2147483682"/>
            <ac:spMk id="113" creationId="{AB52D742-C348-DBDD-7F05-6637FDF086B1}"/>
          </ac:spMkLst>
        </pc:spChg>
        <pc:spChg chg="add del mod ord modVis">
          <ac:chgData name="Huyền Nguyễn" userId="ee48879bf47bc5e0" providerId="LiveId" clId="{F946DF68-A953-47D2-B3C4-5BCF4031C9C9}" dt="2024-11-21T17:35:59.665" v="2978"/>
          <ac:spMkLst>
            <pc:docMk/>
            <pc:sldMasterMk cId="0" sldId="2147483682"/>
            <ac:spMk id="114" creationId="{774AF587-8E18-7027-461A-C6D6E46B33D6}"/>
          </ac:spMkLst>
        </pc:spChg>
        <pc:spChg chg="add del mod ord modVis">
          <ac:chgData name="Huyền Nguyễn" userId="ee48879bf47bc5e0" providerId="LiveId" clId="{F946DF68-A953-47D2-B3C4-5BCF4031C9C9}" dt="2024-11-21T17:36:12.239" v="3002"/>
          <ac:spMkLst>
            <pc:docMk/>
            <pc:sldMasterMk cId="0" sldId="2147483682"/>
            <ac:spMk id="115" creationId="{B83AD1D2-7E3F-EF91-605A-4B3A2BE1086E}"/>
          </ac:spMkLst>
        </pc:spChg>
        <pc:spChg chg="add del mod ord modVis">
          <ac:chgData name="Huyền Nguyễn" userId="ee48879bf47bc5e0" providerId="LiveId" clId="{F946DF68-A953-47D2-B3C4-5BCF4031C9C9}" dt="2024-11-21T17:36:41.511" v="3030"/>
          <ac:spMkLst>
            <pc:docMk/>
            <pc:sldMasterMk cId="0" sldId="2147483682"/>
            <ac:spMk id="116" creationId="{1933DCCB-17D4-4350-F0AA-4FB08B3FE5BE}"/>
          </ac:spMkLst>
        </pc:spChg>
        <pc:spChg chg="add del mod ord modVis">
          <ac:chgData name="Huyền Nguyễn" userId="ee48879bf47bc5e0" providerId="LiveId" clId="{F946DF68-A953-47D2-B3C4-5BCF4031C9C9}" dt="2024-11-21T17:36:53.619" v="3054"/>
          <ac:spMkLst>
            <pc:docMk/>
            <pc:sldMasterMk cId="0" sldId="2147483682"/>
            <ac:spMk id="117" creationId="{6B643236-3209-7663-FE39-C67FDE524CA4}"/>
          </ac:spMkLst>
        </pc:spChg>
        <pc:spChg chg="add del mod ord modVis">
          <ac:chgData name="Huyền Nguyễn" userId="ee48879bf47bc5e0" providerId="LiveId" clId="{F946DF68-A953-47D2-B3C4-5BCF4031C9C9}" dt="2024-11-21T17:37:07.244" v="3080"/>
          <ac:spMkLst>
            <pc:docMk/>
            <pc:sldMasterMk cId="0" sldId="2147483682"/>
            <ac:spMk id="118" creationId="{CFA25BE4-1730-02A9-DB2E-FAFF0906B243}"/>
          </ac:spMkLst>
        </pc:spChg>
        <pc:spChg chg="add del mod ord modVis">
          <ac:chgData name="Huyền Nguyễn" userId="ee48879bf47bc5e0" providerId="LiveId" clId="{F946DF68-A953-47D2-B3C4-5BCF4031C9C9}" dt="2024-11-21T17:37:30.356" v="3106"/>
          <ac:spMkLst>
            <pc:docMk/>
            <pc:sldMasterMk cId="0" sldId="2147483682"/>
            <ac:spMk id="119" creationId="{81F5C4F1-05C6-EB7F-7D34-3A44964A12AF}"/>
          </ac:spMkLst>
        </pc:spChg>
        <pc:spChg chg="add del mod ord modVis">
          <ac:chgData name="Huyền Nguyễn" userId="ee48879bf47bc5e0" providerId="LiveId" clId="{F946DF68-A953-47D2-B3C4-5BCF4031C9C9}" dt="2024-11-21T17:37:42.694" v="3128"/>
          <ac:spMkLst>
            <pc:docMk/>
            <pc:sldMasterMk cId="0" sldId="2147483682"/>
            <ac:spMk id="120" creationId="{9130CE20-79CE-6EF6-E995-B784184C4AFE}"/>
          </ac:spMkLst>
        </pc:spChg>
        <pc:spChg chg="add del mod ord modVis">
          <ac:chgData name="Huyền Nguyễn" userId="ee48879bf47bc5e0" providerId="LiveId" clId="{F946DF68-A953-47D2-B3C4-5BCF4031C9C9}" dt="2024-11-21T17:37:55.105" v="3156"/>
          <ac:spMkLst>
            <pc:docMk/>
            <pc:sldMasterMk cId="0" sldId="2147483682"/>
            <ac:spMk id="121" creationId="{0ECCF83F-D58E-22CF-85B1-86A6E2FDBFE2}"/>
          </ac:spMkLst>
        </pc:spChg>
        <pc:spChg chg="add del mod ord modVis">
          <ac:chgData name="Huyền Nguyễn" userId="ee48879bf47bc5e0" providerId="LiveId" clId="{F946DF68-A953-47D2-B3C4-5BCF4031C9C9}" dt="2024-11-21T17:38:07.689" v="3180"/>
          <ac:spMkLst>
            <pc:docMk/>
            <pc:sldMasterMk cId="0" sldId="2147483682"/>
            <ac:spMk id="122" creationId="{1277515C-BFC1-B220-C7AC-CAC2017D132D}"/>
          </ac:spMkLst>
        </pc:spChg>
        <pc:spChg chg="add del mod ord modVis">
          <ac:chgData name="Huyền Nguyễn" userId="ee48879bf47bc5e0" providerId="LiveId" clId="{F946DF68-A953-47D2-B3C4-5BCF4031C9C9}" dt="2024-11-21T17:38:19.835" v="3205"/>
          <ac:spMkLst>
            <pc:docMk/>
            <pc:sldMasterMk cId="0" sldId="2147483682"/>
            <ac:spMk id="123" creationId="{F81209D6-DE7D-9D73-D361-DAD52425DC9A}"/>
          </ac:spMkLst>
        </pc:spChg>
        <pc:spChg chg="add del mod ord modVis">
          <ac:chgData name="Huyền Nguyễn" userId="ee48879bf47bc5e0" providerId="LiveId" clId="{F946DF68-A953-47D2-B3C4-5BCF4031C9C9}" dt="2024-11-21T17:38:32.010" v="3229"/>
          <ac:spMkLst>
            <pc:docMk/>
            <pc:sldMasterMk cId="0" sldId="2147483682"/>
            <ac:spMk id="124" creationId="{1DF4A9E3-5D1E-8658-241E-BA3EC4716C1E}"/>
          </ac:spMkLst>
        </pc:spChg>
        <pc:spChg chg="add del mod ord modVis">
          <ac:chgData name="Huyền Nguyễn" userId="ee48879bf47bc5e0" providerId="LiveId" clId="{F946DF68-A953-47D2-B3C4-5BCF4031C9C9}" dt="2024-11-21T17:38:45.580" v="3254"/>
          <ac:spMkLst>
            <pc:docMk/>
            <pc:sldMasterMk cId="0" sldId="2147483682"/>
            <ac:spMk id="125" creationId="{9B1B760C-C12F-B8CB-7A76-FE7E610307D5}"/>
          </ac:spMkLst>
        </pc:spChg>
        <pc:spChg chg="add del mod ord modVis">
          <ac:chgData name="Huyền Nguyễn" userId="ee48879bf47bc5e0" providerId="LiveId" clId="{F946DF68-A953-47D2-B3C4-5BCF4031C9C9}" dt="2024-11-21T17:38:57.745" v="3277"/>
          <ac:spMkLst>
            <pc:docMk/>
            <pc:sldMasterMk cId="0" sldId="2147483682"/>
            <ac:spMk id="126" creationId="{1ADD41D4-1FDB-7151-775C-5AC43D2C45C5}"/>
          </ac:spMkLst>
        </pc:spChg>
        <pc:spChg chg="add del mod ord modVis">
          <ac:chgData name="Huyền Nguyễn" userId="ee48879bf47bc5e0" providerId="LiveId" clId="{F946DF68-A953-47D2-B3C4-5BCF4031C9C9}" dt="2024-11-21T17:39:10.870" v="3305"/>
          <ac:spMkLst>
            <pc:docMk/>
            <pc:sldMasterMk cId="0" sldId="2147483682"/>
            <ac:spMk id="127" creationId="{173757D6-EED4-309C-F736-695D95DA2CA3}"/>
          </ac:spMkLst>
        </pc:spChg>
        <pc:spChg chg="add del mod ord modVis">
          <ac:chgData name="Huyền Nguyễn" userId="ee48879bf47bc5e0" providerId="LiveId" clId="{F946DF68-A953-47D2-B3C4-5BCF4031C9C9}" dt="2024-11-21T17:39:22.920" v="3330"/>
          <ac:spMkLst>
            <pc:docMk/>
            <pc:sldMasterMk cId="0" sldId="2147483682"/>
            <ac:spMk id="128" creationId="{F7F31A7F-CECC-6199-965E-12081AC87616}"/>
          </ac:spMkLst>
        </pc:spChg>
        <pc:spChg chg="add del mod ord modVis">
          <ac:chgData name="Huyền Nguyễn" userId="ee48879bf47bc5e0" providerId="LiveId" clId="{F946DF68-A953-47D2-B3C4-5BCF4031C9C9}" dt="2024-11-21T17:39:35.077" v="3355"/>
          <ac:spMkLst>
            <pc:docMk/>
            <pc:sldMasterMk cId="0" sldId="2147483682"/>
            <ac:spMk id="129" creationId="{ED59A590-3975-EDE5-0EFD-FB63CA69B3AE}"/>
          </ac:spMkLst>
        </pc:spChg>
        <pc:spChg chg="add del mod ord modVis">
          <ac:chgData name="Huyền Nguyễn" userId="ee48879bf47bc5e0" providerId="LiveId" clId="{F946DF68-A953-47D2-B3C4-5BCF4031C9C9}" dt="2024-11-21T17:39:47.264" v="3386"/>
          <ac:spMkLst>
            <pc:docMk/>
            <pc:sldMasterMk cId="0" sldId="2147483682"/>
            <ac:spMk id="130" creationId="{83050122-0A38-D316-137C-AFE7BA82998E}"/>
          </ac:spMkLst>
        </pc:spChg>
        <pc:spChg chg="add del mod ord modVis">
          <ac:chgData name="Huyền Nguyễn" userId="ee48879bf47bc5e0" providerId="LiveId" clId="{F946DF68-A953-47D2-B3C4-5BCF4031C9C9}" dt="2024-11-21T17:39:59.391" v="3411"/>
          <ac:spMkLst>
            <pc:docMk/>
            <pc:sldMasterMk cId="0" sldId="2147483682"/>
            <ac:spMk id="131" creationId="{BB249655-1674-854C-CE4D-545D383C8EA0}"/>
          </ac:spMkLst>
        </pc:spChg>
        <pc:spChg chg="add del mod ord modVis">
          <ac:chgData name="Huyền Nguyễn" userId="ee48879bf47bc5e0" providerId="LiveId" clId="{F946DF68-A953-47D2-B3C4-5BCF4031C9C9}" dt="2024-11-21T17:40:11.585" v="3434"/>
          <ac:spMkLst>
            <pc:docMk/>
            <pc:sldMasterMk cId="0" sldId="2147483682"/>
            <ac:spMk id="132" creationId="{54BF914C-62DE-89B2-D7CD-44D8275A038C}"/>
          </ac:spMkLst>
        </pc:spChg>
        <pc:spChg chg="add del mod ord modVis">
          <ac:chgData name="Huyền Nguyễn" userId="ee48879bf47bc5e0" providerId="LiveId" clId="{F946DF68-A953-47D2-B3C4-5BCF4031C9C9}" dt="2024-11-21T17:40:23.854" v="3458"/>
          <ac:spMkLst>
            <pc:docMk/>
            <pc:sldMasterMk cId="0" sldId="2147483682"/>
            <ac:spMk id="133" creationId="{70A7D8E9-140B-FF33-E6D0-DEB8B6D675B3}"/>
          </ac:spMkLst>
        </pc:spChg>
        <pc:spChg chg="add del mod ord modVis">
          <ac:chgData name="Huyền Nguyễn" userId="ee48879bf47bc5e0" providerId="LiveId" clId="{F946DF68-A953-47D2-B3C4-5BCF4031C9C9}" dt="2024-11-21T17:40:35.899" v="3481"/>
          <ac:spMkLst>
            <pc:docMk/>
            <pc:sldMasterMk cId="0" sldId="2147483682"/>
            <ac:spMk id="134" creationId="{92B7ECF9-686C-F03E-B782-D9D432684498}"/>
          </ac:spMkLst>
        </pc:spChg>
        <pc:spChg chg="add del mod ord modVis">
          <ac:chgData name="Huyền Nguyễn" userId="ee48879bf47bc5e0" providerId="LiveId" clId="{F946DF68-A953-47D2-B3C4-5BCF4031C9C9}" dt="2024-11-21T17:40:50.010" v="3504"/>
          <ac:spMkLst>
            <pc:docMk/>
            <pc:sldMasterMk cId="0" sldId="2147483682"/>
            <ac:spMk id="135" creationId="{88513F52-2FFC-B501-7291-57B6295B6D5D}"/>
          </ac:spMkLst>
        </pc:spChg>
        <pc:spChg chg="add del mod ord modVis">
          <ac:chgData name="Huyền Nguyễn" userId="ee48879bf47bc5e0" providerId="LiveId" clId="{F946DF68-A953-47D2-B3C4-5BCF4031C9C9}" dt="2024-11-21T17:41:03.110" v="3529"/>
          <ac:spMkLst>
            <pc:docMk/>
            <pc:sldMasterMk cId="0" sldId="2147483682"/>
            <ac:spMk id="136" creationId="{B22E2491-9080-8F27-9A23-B9B55BF6095B}"/>
          </ac:spMkLst>
        </pc:spChg>
        <pc:spChg chg="add del mod ord modVis">
          <ac:chgData name="Huyền Nguyễn" userId="ee48879bf47bc5e0" providerId="LiveId" clId="{F946DF68-A953-47D2-B3C4-5BCF4031C9C9}" dt="2024-11-21T17:41:17.610" v="3553"/>
          <ac:spMkLst>
            <pc:docMk/>
            <pc:sldMasterMk cId="0" sldId="2147483682"/>
            <ac:spMk id="137" creationId="{3AC2CFCE-B889-67A1-96B2-E9C41BA8DEC1}"/>
          </ac:spMkLst>
        </pc:spChg>
        <pc:spChg chg="add del mod ord modVis">
          <ac:chgData name="Huyền Nguyễn" userId="ee48879bf47bc5e0" providerId="LiveId" clId="{F946DF68-A953-47D2-B3C4-5BCF4031C9C9}" dt="2024-11-21T17:41:29.810" v="3578"/>
          <ac:spMkLst>
            <pc:docMk/>
            <pc:sldMasterMk cId="0" sldId="2147483682"/>
            <ac:spMk id="138" creationId="{06204092-A348-F3B6-9C22-170A8A5424BF}"/>
          </ac:spMkLst>
        </pc:spChg>
        <pc:spChg chg="add del mod ord modVis">
          <ac:chgData name="Huyền Nguyễn" userId="ee48879bf47bc5e0" providerId="LiveId" clId="{F946DF68-A953-47D2-B3C4-5BCF4031C9C9}" dt="2024-11-21T17:41:42.570" v="3604"/>
          <ac:spMkLst>
            <pc:docMk/>
            <pc:sldMasterMk cId="0" sldId="2147483682"/>
            <ac:spMk id="139" creationId="{25CF5C93-AD03-DDB0-4E76-4A258E622024}"/>
          </ac:spMkLst>
        </pc:spChg>
        <pc:spChg chg="add del mod ord modVis">
          <ac:chgData name="Huyền Nguyễn" userId="ee48879bf47bc5e0" providerId="LiveId" clId="{F946DF68-A953-47D2-B3C4-5BCF4031C9C9}" dt="2024-11-21T17:41:54.779" v="3627"/>
          <ac:spMkLst>
            <pc:docMk/>
            <pc:sldMasterMk cId="0" sldId="2147483682"/>
            <ac:spMk id="140" creationId="{96C1BAC1-1EE9-02CB-FAC8-A5441854814F}"/>
          </ac:spMkLst>
        </pc:spChg>
        <pc:spChg chg="add del mod ord modVis">
          <ac:chgData name="Huyền Nguyễn" userId="ee48879bf47bc5e0" providerId="LiveId" clId="{F946DF68-A953-47D2-B3C4-5BCF4031C9C9}" dt="2024-11-21T17:42:07.810" v="3651"/>
          <ac:spMkLst>
            <pc:docMk/>
            <pc:sldMasterMk cId="0" sldId="2147483682"/>
            <ac:spMk id="141" creationId="{3550C007-BE75-310B-3CBE-581C9A1A1DAD}"/>
          </ac:spMkLst>
        </pc:spChg>
        <pc:spChg chg="add del mod ord modVis">
          <ac:chgData name="Huyền Nguyễn" userId="ee48879bf47bc5e0" providerId="LiveId" clId="{F946DF68-A953-47D2-B3C4-5BCF4031C9C9}" dt="2024-11-21T17:42:21.019" v="3678"/>
          <ac:spMkLst>
            <pc:docMk/>
            <pc:sldMasterMk cId="0" sldId="2147483682"/>
            <ac:spMk id="142" creationId="{8C6671AD-A325-6DAE-7264-5EFFC64B7C4F}"/>
          </ac:spMkLst>
        </pc:spChg>
        <pc:spChg chg="add del mod ord modVis">
          <ac:chgData name="Huyền Nguyễn" userId="ee48879bf47bc5e0" providerId="LiveId" clId="{F946DF68-A953-47D2-B3C4-5BCF4031C9C9}" dt="2024-11-21T17:42:33.220" v="3702"/>
          <ac:spMkLst>
            <pc:docMk/>
            <pc:sldMasterMk cId="0" sldId="2147483682"/>
            <ac:spMk id="143" creationId="{B05495D3-AB7B-2D20-8E76-958C0B159B68}"/>
          </ac:spMkLst>
        </pc:spChg>
        <pc:spChg chg="add del mod ord modVis">
          <ac:chgData name="Huyền Nguyễn" userId="ee48879bf47bc5e0" providerId="LiveId" clId="{F946DF68-A953-47D2-B3C4-5BCF4031C9C9}" dt="2024-11-21T17:42:47.005" v="3728"/>
          <ac:spMkLst>
            <pc:docMk/>
            <pc:sldMasterMk cId="0" sldId="2147483682"/>
            <ac:spMk id="144" creationId="{88BE58ED-03E8-CD42-0265-AFFAAE14CB7A}"/>
          </ac:spMkLst>
        </pc:spChg>
        <pc:spChg chg="add del mod ord modVis">
          <ac:chgData name="Huyền Nguyễn" userId="ee48879bf47bc5e0" providerId="LiveId" clId="{F946DF68-A953-47D2-B3C4-5BCF4031C9C9}" dt="2024-11-21T17:42:59.465" v="3752"/>
          <ac:spMkLst>
            <pc:docMk/>
            <pc:sldMasterMk cId="0" sldId="2147483682"/>
            <ac:spMk id="145" creationId="{BC0FFD52-D084-1D96-8F94-E13A00E5A0DB}"/>
          </ac:spMkLst>
        </pc:spChg>
        <pc:spChg chg="add del mod ord modVis">
          <ac:chgData name="Huyền Nguyễn" userId="ee48879bf47bc5e0" providerId="LiveId" clId="{F946DF68-A953-47D2-B3C4-5BCF4031C9C9}" dt="2024-11-21T17:43:11.366" v="3774"/>
          <ac:spMkLst>
            <pc:docMk/>
            <pc:sldMasterMk cId="0" sldId="2147483682"/>
            <ac:spMk id="146" creationId="{A0FD6353-60F2-A326-BF7F-8FA136C81C9E}"/>
          </ac:spMkLst>
        </pc:spChg>
        <pc:spChg chg="add del mod ord modVis">
          <ac:chgData name="Huyền Nguyễn" userId="ee48879bf47bc5e0" providerId="LiveId" clId="{F946DF68-A953-47D2-B3C4-5BCF4031C9C9}" dt="2024-11-21T17:43:23.875" v="3800"/>
          <ac:spMkLst>
            <pc:docMk/>
            <pc:sldMasterMk cId="0" sldId="2147483682"/>
            <ac:spMk id="147" creationId="{42793C6B-BC8F-B9BB-F319-075A9BD824B9}"/>
          </ac:spMkLst>
        </pc:spChg>
        <pc:spChg chg="add del mod ord modVis">
          <ac:chgData name="Huyền Nguyễn" userId="ee48879bf47bc5e0" providerId="LiveId" clId="{F946DF68-A953-47D2-B3C4-5BCF4031C9C9}" dt="2024-11-21T17:43:36.136" v="3824"/>
          <ac:spMkLst>
            <pc:docMk/>
            <pc:sldMasterMk cId="0" sldId="2147483682"/>
            <ac:spMk id="148" creationId="{F62CE46A-B95D-E43D-61C5-5ED5DCDE22B6}"/>
          </ac:spMkLst>
        </pc:spChg>
        <pc:spChg chg="add del mod ord modVis">
          <ac:chgData name="Huyền Nguyễn" userId="ee48879bf47bc5e0" providerId="LiveId" clId="{F946DF68-A953-47D2-B3C4-5BCF4031C9C9}" dt="2024-11-21T17:43:49.046" v="3850"/>
          <ac:spMkLst>
            <pc:docMk/>
            <pc:sldMasterMk cId="0" sldId="2147483682"/>
            <ac:spMk id="149" creationId="{3381CD5D-61EC-959C-7714-906FC7A1BCED}"/>
          </ac:spMkLst>
        </pc:spChg>
        <pc:spChg chg="add del mod ord modVis">
          <ac:chgData name="Huyền Nguyễn" userId="ee48879bf47bc5e0" providerId="LiveId" clId="{F946DF68-A953-47D2-B3C4-5BCF4031C9C9}" dt="2024-11-21T17:44:13.092" v="3872"/>
          <ac:spMkLst>
            <pc:docMk/>
            <pc:sldMasterMk cId="0" sldId="2147483682"/>
            <ac:spMk id="150" creationId="{88ED9AD5-1757-01A3-31EE-8D9987D62D01}"/>
          </ac:spMkLst>
        </pc:spChg>
        <pc:spChg chg="add del mod ord modVis">
          <ac:chgData name="Huyền Nguyễn" userId="ee48879bf47bc5e0" providerId="LiveId" clId="{F946DF68-A953-47D2-B3C4-5BCF4031C9C9}" dt="2024-11-21T17:44:25.516" v="3895"/>
          <ac:spMkLst>
            <pc:docMk/>
            <pc:sldMasterMk cId="0" sldId="2147483682"/>
            <ac:spMk id="151" creationId="{03D37188-4505-683B-200F-BEF274BBEC05}"/>
          </ac:spMkLst>
        </pc:spChg>
        <pc:spChg chg="add del mod ord modVis">
          <ac:chgData name="Huyền Nguyễn" userId="ee48879bf47bc5e0" providerId="LiveId" clId="{F946DF68-A953-47D2-B3C4-5BCF4031C9C9}" dt="2024-11-21T17:44:39.626" v="3920"/>
          <ac:spMkLst>
            <pc:docMk/>
            <pc:sldMasterMk cId="0" sldId="2147483682"/>
            <ac:spMk id="152" creationId="{0A09EC76-09C3-6A25-2458-353D651F30DA}"/>
          </ac:spMkLst>
        </pc:spChg>
        <pc:spChg chg="add del mod ord modVis">
          <ac:chgData name="Huyền Nguyễn" userId="ee48879bf47bc5e0" providerId="LiveId" clId="{F946DF68-A953-47D2-B3C4-5BCF4031C9C9}" dt="2024-11-21T17:44:52.146" v="3944"/>
          <ac:spMkLst>
            <pc:docMk/>
            <pc:sldMasterMk cId="0" sldId="2147483682"/>
            <ac:spMk id="153" creationId="{002E3CA6-DECE-07AA-B0CD-A59AA14B53D2}"/>
          </ac:spMkLst>
        </pc:spChg>
        <pc:spChg chg="add del mod ord modVis">
          <ac:chgData name="Huyền Nguyễn" userId="ee48879bf47bc5e0" providerId="LiveId" clId="{F946DF68-A953-47D2-B3C4-5BCF4031C9C9}" dt="2024-11-21T17:45:04.896" v="3967"/>
          <ac:spMkLst>
            <pc:docMk/>
            <pc:sldMasterMk cId="0" sldId="2147483682"/>
            <ac:spMk id="154" creationId="{E48EB386-5D18-85EA-51F3-D5990A7C42B6}"/>
          </ac:spMkLst>
        </pc:spChg>
        <pc:spChg chg="add del mod ord modVis">
          <ac:chgData name="Huyền Nguyễn" userId="ee48879bf47bc5e0" providerId="LiveId" clId="{F946DF68-A953-47D2-B3C4-5BCF4031C9C9}" dt="2024-11-21T17:45:19.917" v="3991"/>
          <ac:spMkLst>
            <pc:docMk/>
            <pc:sldMasterMk cId="0" sldId="2147483682"/>
            <ac:spMk id="155" creationId="{10CFC8EB-11D7-E356-70BF-E065FDA7F2C1}"/>
          </ac:spMkLst>
        </pc:spChg>
        <pc:spChg chg="add del mod ord modVis">
          <ac:chgData name="Huyền Nguyễn" userId="ee48879bf47bc5e0" providerId="LiveId" clId="{F946DF68-A953-47D2-B3C4-5BCF4031C9C9}" dt="2024-11-21T17:45:32.246" v="4013"/>
          <ac:spMkLst>
            <pc:docMk/>
            <pc:sldMasterMk cId="0" sldId="2147483682"/>
            <ac:spMk id="156" creationId="{95E020BE-4FF3-11A0-2FBA-8A5AEFA06D83}"/>
          </ac:spMkLst>
        </pc:spChg>
        <pc:spChg chg="add del mod ord modVis">
          <ac:chgData name="Huyền Nguyễn" userId="ee48879bf47bc5e0" providerId="LiveId" clId="{F946DF68-A953-47D2-B3C4-5BCF4031C9C9}" dt="2024-11-21T17:45:45.256" v="4036"/>
          <ac:spMkLst>
            <pc:docMk/>
            <pc:sldMasterMk cId="0" sldId="2147483682"/>
            <ac:spMk id="157" creationId="{CC10A217-80F0-5EAC-CFE3-184D0908C7B0}"/>
          </ac:spMkLst>
        </pc:spChg>
        <pc:spChg chg="add del mod ord modVis">
          <ac:chgData name="Huyền Nguyễn" userId="ee48879bf47bc5e0" providerId="LiveId" clId="{F946DF68-A953-47D2-B3C4-5BCF4031C9C9}" dt="2024-11-21T17:45:59.698" v="4059"/>
          <ac:spMkLst>
            <pc:docMk/>
            <pc:sldMasterMk cId="0" sldId="2147483682"/>
            <ac:spMk id="158" creationId="{8853B16A-529F-98A6-A410-077238A37CBA}"/>
          </ac:spMkLst>
        </pc:spChg>
        <pc:spChg chg="add del mod ord modVis">
          <ac:chgData name="Huyền Nguyễn" userId="ee48879bf47bc5e0" providerId="LiveId" clId="{F946DF68-A953-47D2-B3C4-5BCF4031C9C9}" dt="2024-11-21T17:46:11.766" v="4087"/>
          <ac:spMkLst>
            <pc:docMk/>
            <pc:sldMasterMk cId="0" sldId="2147483682"/>
            <ac:spMk id="159" creationId="{D83D4BB7-4E54-F9F7-6203-CC0DA0E7D134}"/>
          </ac:spMkLst>
        </pc:spChg>
        <pc:spChg chg="add del mod ord modVis">
          <ac:chgData name="Huyền Nguyễn" userId="ee48879bf47bc5e0" providerId="LiveId" clId="{F946DF68-A953-47D2-B3C4-5BCF4031C9C9}" dt="2024-11-21T17:46:24.506" v="4109"/>
          <ac:spMkLst>
            <pc:docMk/>
            <pc:sldMasterMk cId="0" sldId="2147483682"/>
            <ac:spMk id="160" creationId="{46694CB9-B4E3-0D3D-A22A-2D9CF663303B}"/>
          </ac:spMkLst>
        </pc:spChg>
        <pc:spChg chg="add del mod ord modVis">
          <ac:chgData name="Huyền Nguyễn" userId="ee48879bf47bc5e0" providerId="LiveId" clId="{F946DF68-A953-47D2-B3C4-5BCF4031C9C9}" dt="2024-11-21T17:46:35.646" v="4131"/>
          <ac:spMkLst>
            <pc:docMk/>
            <pc:sldMasterMk cId="0" sldId="2147483682"/>
            <ac:spMk id="161" creationId="{73A9EB50-9456-31C2-6BCD-D37606075B9A}"/>
          </ac:spMkLst>
        </pc:spChg>
        <pc:spChg chg="add del mod ord modVis">
          <ac:chgData name="Huyền Nguyễn" userId="ee48879bf47bc5e0" providerId="LiveId" clId="{F946DF68-A953-47D2-B3C4-5BCF4031C9C9}" dt="2024-11-21T17:46:48.776" v="4156"/>
          <ac:spMkLst>
            <pc:docMk/>
            <pc:sldMasterMk cId="0" sldId="2147483682"/>
            <ac:spMk id="162" creationId="{E38A8D3D-BF58-7AF4-5225-506E0C13444C}"/>
          </ac:spMkLst>
        </pc:spChg>
        <pc:spChg chg="add del mod ord modVis">
          <ac:chgData name="Huyền Nguyễn" userId="ee48879bf47bc5e0" providerId="LiveId" clId="{F946DF68-A953-47D2-B3C4-5BCF4031C9C9}" dt="2024-11-21T17:47:01.166" v="4183"/>
          <ac:spMkLst>
            <pc:docMk/>
            <pc:sldMasterMk cId="0" sldId="2147483682"/>
            <ac:spMk id="163" creationId="{31D159BC-CFAF-26F3-504B-B057A340DA13}"/>
          </ac:spMkLst>
        </pc:spChg>
        <pc:spChg chg="add del mod ord modVis">
          <ac:chgData name="Huyền Nguyễn" userId="ee48879bf47bc5e0" providerId="LiveId" clId="{F946DF68-A953-47D2-B3C4-5BCF4031C9C9}" dt="2024-11-21T17:47:15.086" v="4205"/>
          <ac:spMkLst>
            <pc:docMk/>
            <pc:sldMasterMk cId="0" sldId="2147483682"/>
            <ac:spMk id="164" creationId="{841DB295-2716-7C7D-E123-821A4AFD42F5}"/>
          </ac:spMkLst>
        </pc:spChg>
        <pc:spChg chg="add del mod ord modVis">
          <ac:chgData name="Huyền Nguyễn" userId="ee48879bf47bc5e0" providerId="LiveId" clId="{F946DF68-A953-47D2-B3C4-5BCF4031C9C9}" dt="2024-11-21T17:47:29.176" v="4229"/>
          <ac:spMkLst>
            <pc:docMk/>
            <pc:sldMasterMk cId="0" sldId="2147483682"/>
            <ac:spMk id="165" creationId="{6F33EDA0-CAB9-72BB-6450-9F629E11362A}"/>
          </ac:spMkLst>
        </pc:spChg>
        <pc:spChg chg="add del mod ord modVis">
          <ac:chgData name="Huyền Nguyễn" userId="ee48879bf47bc5e0" providerId="LiveId" clId="{F946DF68-A953-47D2-B3C4-5BCF4031C9C9}" dt="2024-11-21T17:47:42.480" v="4253"/>
          <ac:spMkLst>
            <pc:docMk/>
            <pc:sldMasterMk cId="0" sldId="2147483682"/>
            <ac:spMk id="166" creationId="{5AF3086C-E59A-B71B-DF4D-541FD2EF74A1}"/>
          </ac:spMkLst>
        </pc:spChg>
        <pc:spChg chg="add del mod ord modVis">
          <ac:chgData name="Huyền Nguyễn" userId="ee48879bf47bc5e0" providerId="LiveId" clId="{F946DF68-A953-47D2-B3C4-5BCF4031C9C9}" dt="2024-11-21T17:47:55.498" v="4278"/>
          <ac:spMkLst>
            <pc:docMk/>
            <pc:sldMasterMk cId="0" sldId="2147483682"/>
            <ac:spMk id="167" creationId="{7CC51819-46C8-8FBE-6EB7-483B28A660E3}"/>
          </ac:spMkLst>
        </pc:spChg>
        <pc:spChg chg="add del mod ord modVis">
          <ac:chgData name="Huyền Nguyễn" userId="ee48879bf47bc5e0" providerId="LiveId" clId="{F946DF68-A953-47D2-B3C4-5BCF4031C9C9}" dt="2024-11-21T17:48:33.161" v="4303"/>
          <ac:spMkLst>
            <pc:docMk/>
            <pc:sldMasterMk cId="0" sldId="2147483682"/>
            <ac:spMk id="168" creationId="{F82B0A65-7DF5-D7DD-4290-FD5DCBE46EDC}"/>
          </ac:spMkLst>
        </pc:spChg>
        <pc:spChg chg="add del mod ord modVis">
          <ac:chgData name="Huyền Nguyễn" userId="ee48879bf47bc5e0" providerId="LiveId" clId="{F946DF68-A953-47D2-B3C4-5BCF4031C9C9}" dt="2024-11-21T17:48:45.268" v="4325"/>
          <ac:spMkLst>
            <pc:docMk/>
            <pc:sldMasterMk cId="0" sldId="2147483682"/>
            <ac:spMk id="169" creationId="{B9EFBAC1-436D-1D04-CC2B-BC33A6AD2215}"/>
          </ac:spMkLst>
        </pc:spChg>
        <pc:spChg chg="add del mod ord modVis">
          <ac:chgData name="Huyền Nguyễn" userId="ee48879bf47bc5e0" providerId="LiveId" clId="{F946DF68-A953-47D2-B3C4-5BCF4031C9C9}" dt="2024-11-21T17:48:57.046" v="4350"/>
          <ac:spMkLst>
            <pc:docMk/>
            <pc:sldMasterMk cId="0" sldId="2147483682"/>
            <ac:spMk id="170" creationId="{693213D1-DD14-5DAB-7866-DDC6DF4F030D}"/>
          </ac:spMkLst>
        </pc:spChg>
        <pc:spChg chg="add del mod ord modVis">
          <ac:chgData name="Huyền Nguyễn" userId="ee48879bf47bc5e0" providerId="LiveId" clId="{F946DF68-A953-47D2-B3C4-5BCF4031C9C9}" dt="2024-11-21T17:49:09.616" v="4380"/>
          <ac:spMkLst>
            <pc:docMk/>
            <pc:sldMasterMk cId="0" sldId="2147483682"/>
            <ac:spMk id="171" creationId="{7C6EBBD4-FD16-9F6A-5A1F-0314EC4F113C}"/>
          </ac:spMkLst>
        </pc:spChg>
        <pc:spChg chg="add del mod ord modVis">
          <ac:chgData name="Huyền Nguyễn" userId="ee48879bf47bc5e0" providerId="LiveId" clId="{F946DF68-A953-47D2-B3C4-5BCF4031C9C9}" dt="2024-11-21T17:49:22.740" v="4406"/>
          <ac:spMkLst>
            <pc:docMk/>
            <pc:sldMasterMk cId="0" sldId="2147483682"/>
            <ac:spMk id="172" creationId="{7B5ABE26-0755-86B2-89BF-C3FB23CD3866}"/>
          </ac:spMkLst>
        </pc:spChg>
        <pc:spChg chg="add del mod ord modVis">
          <ac:chgData name="Huyền Nguyễn" userId="ee48879bf47bc5e0" providerId="LiveId" clId="{F946DF68-A953-47D2-B3C4-5BCF4031C9C9}" dt="2024-11-21T17:49:34.956" v="4432"/>
          <ac:spMkLst>
            <pc:docMk/>
            <pc:sldMasterMk cId="0" sldId="2147483682"/>
            <ac:spMk id="173" creationId="{F7BC36C6-56DD-C012-0A07-03CC64F7D00E}"/>
          </ac:spMkLst>
        </pc:spChg>
        <pc:spChg chg="add del mod ord modVis">
          <ac:chgData name="Huyền Nguyễn" userId="ee48879bf47bc5e0" providerId="LiveId" clId="{F946DF68-A953-47D2-B3C4-5BCF4031C9C9}" dt="2024-11-21T17:49:49.176" v="4458"/>
          <ac:spMkLst>
            <pc:docMk/>
            <pc:sldMasterMk cId="0" sldId="2147483682"/>
            <ac:spMk id="174" creationId="{06BCB585-089B-E657-29FC-160BFB13A2E0}"/>
          </ac:spMkLst>
        </pc:spChg>
        <pc:spChg chg="add del mod ord modVis">
          <ac:chgData name="Huyền Nguyễn" userId="ee48879bf47bc5e0" providerId="LiveId" clId="{F946DF68-A953-47D2-B3C4-5BCF4031C9C9}" dt="2024-11-21T17:50:01.606" v="4484"/>
          <ac:spMkLst>
            <pc:docMk/>
            <pc:sldMasterMk cId="0" sldId="2147483682"/>
            <ac:spMk id="175" creationId="{89EEE2C8-CFDC-126A-4BDF-3A94BA33BF1A}"/>
          </ac:spMkLst>
        </pc:spChg>
        <pc:spChg chg="add del mod ord modVis">
          <ac:chgData name="Huyền Nguyễn" userId="ee48879bf47bc5e0" providerId="LiveId" clId="{F946DF68-A953-47D2-B3C4-5BCF4031C9C9}" dt="2024-11-21T17:50:14.616" v="4507"/>
          <ac:spMkLst>
            <pc:docMk/>
            <pc:sldMasterMk cId="0" sldId="2147483682"/>
            <ac:spMk id="176" creationId="{9FBAB63F-C927-BF76-B2AE-BFBA4553DBEE}"/>
          </ac:spMkLst>
        </pc:spChg>
        <pc:spChg chg="add del mod ord modVis">
          <ac:chgData name="Huyền Nguyễn" userId="ee48879bf47bc5e0" providerId="LiveId" clId="{F946DF68-A953-47D2-B3C4-5BCF4031C9C9}" dt="2024-11-21T17:50:26.786" v="4531"/>
          <ac:spMkLst>
            <pc:docMk/>
            <pc:sldMasterMk cId="0" sldId="2147483682"/>
            <ac:spMk id="177" creationId="{F5F1B8E2-0D96-2C21-8266-69E58F8017E7}"/>
          </ac:spMkLst>
        </pc:spChg>
        <pc:spChg chg="add del mod ord modVis">
          <ac:chgData name="Huyền Nguyễn" userId="ee48879bf47bc5e0" providerId="LiveId" clId="{F946DF68-A953-47D2-B3C4-5BCF4031C9C9}" dt="2024-11-21T17:50:39.156" v="4555"/>
          <ac:spMkLst>
            <pc:docMk/>
            <pc:sldMasterMk cId="0" sldId="2147483682"/>
            <ac:spMk id="178" creationId="{5DF642B0-D518-80C4-A0B2-6CA81C59C116}"/>
          </ac:spMkLst>
        </pc:spChg>
        <pc:spChg chg="add del mod ord modVis">
          <ac:chgData name="Huyền Nguyễn" userId="ee48879bf47bc5e0" providerId="LiveId" clId="{F946DF68-A953-47D2-B3C4-5BCF4031C9C9}" dt="2024-11-21T17:50:52.806" v="4581"/>
          <ac:spMkLst>
            <pc:docMk/>
            <pc:sldMasterMk cId="0" sldId="2147483682"/>
            <ac:spMk id="179" creationId="{2EF56519-1685-404B-CDD1-68F2981E2FEF}"/>
          </ac:spMkLst>
        </pc:spChg>
        <pc:spChg chg="add del mod ord modVis">
          <ac:chgData name="Huyền Nguyễn" userId="ee48879bf47bc5e0" providerId="LiveId" clId="{F946DF68-A953-47D2-B3C4-5BCF4031C9C9}" dt="2024-11-21T17:51:05.416" v="4607"/>
          <ac:spMkLst>
            <pc:docMk/>
            <pc:sldMasterMk cId="0" sldId="2147483682"/>
            <ac:spMk id="180" creationId="{38F164EB-5104-2D89-0C75-9557DA4AC557}"/>
          </ac:spMkLst>
        </pc:spChg>
        <pc:spChg chg="add del mod ord modVis">
          <ac:chgData name="Huyền Nguyễn" userId="ee48879bf47bc5e0" providerId="LiveId" clId="{F946DF68-A953-47D2-B3C4-5BCF4031C9C9}" dt="2024-11-21T17:51:18.106" v="4631"/>
          <ac:spMkLst>
            <pc:docMk/>
            <pc:sldMasterMk cId="0" sldId="2147483682"/>
            <ac:spMk id="181" creationId="{EBCC6055-4F22-4390-EF0A-A1DE6C77639A}"/>
          </ac:spMkLst>
        </pc:spChg>
        <pc:spChg chg="add del mod ord modVis">
          <ac:chgData name="Huyền Nguyễn" userId="ee48879bf47bc5e0" providerId="LiveId" clId="{F946DF68-A953-47D2-B3C4-5BCF4031C9C9}" dt="2024-11-21T17:51:30.036" v="4653"/>
          <ac:spMkLst>
            <pc:docMk/>
            <pc:sldMasterMk cId="0" sldId="2147483682"/>
            <ac:spMk id="182" creationId="{A846C94B-631C-FE4C-2E30-A8129BB0EACE}"/>
          </ac:spMkLst>
        </pc:spChg>
        <pc:spChg chg="add del mod ord modVis">
          <ac:chgData name="Huyền Nguyễn" userId="ee48879bf47bc5e0" providerId="LiveId" clId="{F946DF68-A953-47D2-B3C4-5BCF4031C9C9}" dt="2024-11-21T17:51:44.177" v="4675"/>
          <ac:spMkLst>
            <pc:docMk/>
            <pc:sldMasterMk cId="0" sldId="2147483682"/>
            <ac:spMk id="183" creationId="{594020D3-CA38-5F8F-B786-041E48045619}"/>
          </ac:spMkLst>
        </pc:spChg>
        <pc:spChg chg="add del mod ord modVis">
          <ac:chgData name="Huyền Nguyễn" userId="ee48879bf47bc5e0" providerId="LiveId" clId="{F946DF68-A953-47D2-B3C4-5BCF4031C9C9}" dt="2024-11-21T17:52:28.366" v="4697"/>
          <ac:spMkLst>
            <pc:docMk/>
            <pc:sldMasterMk cId="0" sldId="2147483682"/>
            <ac:spMk id="184" creationId="{F545A5E6-3322-7FCA-3842-3A11846D81F6}"/>
          </ac:spMkLst>
        </pc:spChg>
        <pc:spChg chg="add del mod ord modVis">
          <ac:chgData name="Huyền Nguyễn" userId="ee48879bf47bc5e0" providerId="LiveId" clId="{F946DF68-A953-47D2-B3C4-5BCF4031C9C9}" dt="2024-11-21T17:52:52.334" v="4722"/>
          <ac:spMkLst>
            <pc:docMk/>
            <pc:sldMasterMk cId="0" sldId="2147483682"/>
            <ac:spMk id="185" creationId="{2EAFE83B-7E3B-72E1-9B53-377EBB5EE469}"/>
          </ac:spMkLst>
        </pc:spChg>
        <pc:spChg chg="add del mod ord modVis">
          <ac:chgData name="Huyền Nguyễn" userId="ee48879bf47bc5e0" providerId="LiveId" clId="{F946DF68-A953-47D2-B3C4-5BCF4031C9C9}" dt="2024-11-21T17:53:49.576" v="4745"/>
          <ac:spMkLst>
            <pc:docMk/>
            <pc:sldMasterMk cId="0" sldId="2147483682"/>
            <ac:spMk id="186" creationId="{1EF94C99-5060-C9B4-9A5F-29C139EFB0F3}"/>
          </ac:spMkLst>
        </pc:spChg>
        <pc:spChg chg="add del mod ord modVis">
          <ac:chgData name="Huyền Nguyễn" userId="ee48879bf47bc5e0" providerId="LiveId" clId="{F946DF68-A953-47D2-B3C4-5BCF4031C9C9}" dt="2024-11-21T17:54:04.506" v="4768"/>
          <ac:spMkLst>
            <pc:docMk/>
            <pc:sldMasterMk cId="0" sldId="2147483682"/>
            <ac:spMk id="187" creationId="{E71B0987-1FC9-B47C-59CB-D3DEEFD76143}"/>
          </ac:spMkLst>
        </pc:spChg>
        <pc:spChg chg="add mod ord">
          <ac:chgData name="Huyền Nguyễn" userId="ee48879bf47bc5e0" providerId="LiveId" clId="{F946DF68-A953-47D2-B3C4-5BCF4031C9C9}" dt="2024-11-21T17:54:04.540" v="4785"/>
          <ac:spMkLst>
            <pc:docMk/>
            <pc:sldMasterMk cId="0" sldId="2147483682"/>
            <ac:spMk id="188" creationId="{4F65CCC3-DFC4-6771-E020-5AFBF6FA8D45}"/>
          </ac:spMkLst>
        </pc:spChg>
        <pc:sldLayoutChg chg="modTransition">
          <pc:chgData name="Huyền Nguyễn" userId="ee48879bf47bc5e0" providerId="LiveId" clId="{F946DF68-A953-47D2-B3C4-5BCF4031C9C9}" dt="2024-11-21T17:36:36.030" v="3026"/>
          <pc:sldLayoutMkLst>
            <pc:docMk/>
            <pc:sldMasterMk cId="0" sldId="2147483682"/>
            <pc:sldLayoutMk cId="0" sldId="2147483648"/>
          </pc:sldLayoutMkLst>
        </pc:sldLayoutChg>
        <pc:sldLayoutChg chg="modTransition">
          <pc:chgData name="Huyền Nguyễn" userId="ee48879bf47bc5e0" providerId="LiveId" clId="{F946DF68-A953-47D2-B3C4-5BCF4031C9C9}" dt="2024-11-21T17:36:36.030" v="3026"/>
          <pc:sldLayoutMkLst>
            <pc:docMk/>
            <pc:sldMasterMk cId="0" sldId="2147483682"/>
            <pc:sldLayoutMk cId="0" sldId="2147483649"/>
          </pc:sldLayoutMkLst>
        </pc:sldLayoutChg>
        <pc:sldLayoutChg chg="modTransition">
          <pc:chgData name="Huyền Nguyễn" userId="ee48879bf47bc5e0" providerId="LiveId" clId="{F946DF68-A953-47D2-B3C4-5BCF4031C9C9}" dt="2024-11-21T17:36:36.030" v="3026"/>
          <pc:sldLayoutMkLst>
            <pc:docMk/>
            <pc:sldMasterMk cId="0" sldId="2147483682"/>
            <pc:sldLayoutMk cId="0" sldId="2147483650"/>
          </pc:sldLayoutMkLst>
        </pc:sldLayoutChg>
        <pc:sldLayoutChg chg="modTransition">
          <pc:chgData name="Huyền Nguyễn" userId="ee48879bf47bc5e0" providerId="LiveId" clId="{F946DF68-A953-47D2-B3C4-5BCF4031C9C9}" dt="2024-11-21T17:36:36.030" v="3026"/>
          <pc:sldLayoutMkLst>
            <pc:docMk/>
            <pc:sldMasterMk cId="0" sldId="2147483682"/>
            <pc:sldLayoutMk cId="0" sldId="2147483653"/>
          </pc:sldLayoutMkLst>
        </pc:sldLayoutChg>
        <pc:sldLayoutChg chg="modTransition">
          <pc:chgData name="Huyền Nguyễn" userId="ee48879bf47bc5e0" providerId="LiveId" clId="{F946DF68-A953-47D2-B3C4-5BCF4031C9C9}" dt="2024-11-21T17:36:36.030" v="3026"/>
          <pc:sldLayoutMkLst>
            <pc:docMk/>
            <pc:sldMasterMk cId="0" sldId="2147483682"/>
            <pc:sldLayoutMk cId="0" sldId="2147483654"/>
          </pc:sldLayoutMkLst>
        </pc:sldLayoutChg>
        <pc:sldLayoutChg chg="modTransition">
          <pc:chgData name="Huyền Nguyễn" userId="ee48879bf47bc5e0" providerId="LiveId" clId="{F946DF68-A953-47D2-B3C4-5BCF4031C9C9}" dt="2024-11-21T17:36:36.030" v="3026"/>
          <pc:sldLayoutMkLst>
            <pc:docMk/>
            <pc:sldMasterMk cId="0" sldId="2147483682"/>
            <pc:sldLayoutMk cId="0" sldId="2147483655"/>
          </pc:sldLayoutMkLst>
        </pc:sldLayoutChg>
        <pc:sldLayoutChg chg="modTransition">
          <pc:chgData name="Huyền Nguyễn" userId="ee48879bf47bc5e0" providerId="LiveId" clId="{F946DF68-A953-47D2-B3C4-5BCF4031C9C9}" dt="2024-11-21T17:36:36.030" v="3026"/>
          <pc:sldLayoutMkLst>
            <pc:docMk/>
            <pc:sldMasterMk cId="0" sldId="2147483682"/>
            <pc:sldLayoutMk cId="0" sldId="2147483657"/>
          </pc:sldLayoutMkLst>
        </pc:sldLayoutChg>
        <pc:sldLayoutChg chg="modTransition">
          <pc:chgData name="Huyền Nguyễn" userId="ee48879bf47bc5e0" providerId="LiveId" clId="{F946DF68-A953-47D2-B3C4-5BCF4031C9C9}" dt="2024-11-21T17:36:36.030" v="3026"/>
          <pc:sldLayoutMkLst>
            <pc:docMk/>
            <pc:sldMasterMk cId="0" sldId="2147483682"/>
            <pc:sldLayoutMk cId="0" sldId="2147483659"/>
          </pc:sldLayoutMkLst>
        </pc:sldLayoutChg>
        <pc:sldLayoutChg chg="modTransition">
          <pc:chgData name="Huyền Nguyễn" userId="ee48879bf47bc5e0" providerId="LiveId" clId="{F946DF68-A953-47D2-B3C4-5BCF4031C9C9}" dt="2024-11-21T17:36:36.030" v="3026"/>
          <pc:sldLayoutMkLst>
            <pc:docMk/>
            <pc:sldMasterMk cId="0" sldId="2147483682"/>
            <pc:sldLayoutMk cId="0" sldId="2147483660"/>
          </pc:sldLayoutMkLst>
        </pc:sldLayoutChg>
        <pc:sldLayoutChg chg="modTransition">
          <pc:chgData name="Huyền Nguyễn" userId="ee48879bf47bc5e0" providerId="LiveId" clId="{F946DF68-A953-47D2-B3C4-5BCF4031C9C9}" dt="2024-11-21T17:36:36.030" v="3026"/>
          <pc:sldLayoutMkLst>
            <pc:docMk/>
            <pc:sldMasterMk cId="0" sldId="2147483682"/>
            <pc:sldLayoutMk cId="0" sldId="2147483661"/>
          </pc:sldLayoutMkLst>
        </pc:sldLayoutChg>
        <pc:sldLayoutChg chg="modTransition">
          <pc:chgData name="Huyền Nguyễn" userId="ee48879bf47bc5e0" providerId="LiveId" clId="{F946DF68-A953-47D2-B3C4-5BCF4031C9C9}" dt="2024-11-21T17:36:36.030" v="3026"/>
          <pc:sldLayoutMkLst>
            <pc:docMk/>
            <pc:sldMasterMk cId="0" sldId="2147483682"/>
            <pc:sldLayoutMk cId="0" sldId="2147483662"/>
          </pc:sldLayoutMkLst>
        </pc:sldLayoutChg>
        <pc:sldLayoutChg chg="modTransition">
          <pc:chgData name="Huyền Nguyễn" userId="ee48879bf47bc5e0" providerId="LiveId" clId="{F946DF68-A953-47D2-B3C4-5BCF4031C9C9}" dt="2024-11-21T17:36:36.030" v="3026"/>
          <pc:sldLayoutMkLst>
            <pc:docMk/>
            <pc:sldMasterMk cId="0" sldId="2147483682"/>
            <pc:sldLayoutMk cId="0" sldId="2147483663"/>
          </pc:sldLayoutMkLst>
        </pc:sldLayoutChg>
        <pc:sldLayoutChg chg="modTransition">
          <pc:chgData name="Huyền Nguyễn" userId="ee48879bf47bc5e0" providerId="LiveId" clId="{F946DF68-A953-47D2-B3C4-5BCF4031C9C9}" dt="2024-11-21T17:36:36.030" v="3026"/>
          <pc:sldLayoutMkLst>
            <pc:docMk/>
            <pc:sldMasterMk cId="0" sldId="2147483682"/>
            <pc:sldLayoutMk cId="0" sldId="2147483666"/>
          </pc:sldLayoutMkLst>
        </pc:sldLayoutChg>
        <pc:sldLayoutChg chg="modTransition">
          <pc:chgData name="Huyền Nguyễn" userId="ee48879bf47bc5e0" providerId="LiveId" clId="{F946DF68-A953-47D2-B3C4-5BCF4031C9C9}" dt="2024-11-21T17:36:36.030" v="3026"/>
          <pc:sldLayoutMkLst>
            <pc:docMk/>
            <pc:sldMasterMk cId="0" sldId="2147483682"/>
            <pc:sldLayoutMk cId="0" sldId="2147483667"/>
          </pc:sldLayoutMkLst>
        </pc:sldLayoutChg>
        <pc:sldLayoutChg chg="modTransition">
          <pc:chgData name="Huyền Nguyễn" userId="ee48879bf47bc5e0" providerId="LiveId" clId="{F946DF68-A953-47D2-B3C4-5BCF4031C9C9}" dt="2024-11-21T17:36:36.030" v="3026"/>
          <pc:sldLayoutMkLst>
            <pc:docMk/>
            <pc:sldMasterMk cId="0" sldId="2147483682"/>
            <pc:sldLayoutMk cId="0" sldId="2147483668"/>
          </pc:sldLayoutMkLst>
        </pc:sldLayoutChg>
        <pc:sldLayoutChg chg="modTransition">
          <pc:chgData name="Huyền Nguyễn" userId="ee48879bf47bc5e0" providerId="LiveId" clId="{F946DF68-A953-47D2-B3C4-5BCF4031C9C9}" dt="2024-11-21T17:36:36.030" v="3026"/>
          <pc:sldLayoutMkLst>
            <pc:docMk/>
            <pc:sldMasterMk cId="0" sldId="2147483682"/>
            <pc:sldLayoutMk cId="0" sldId="2147483669"/>
          </pc:sldLayoutMkLst>
        </pc:sldLayoutChg>
        <pc:sldLayoutChg chg="modTransition">
          <pc:chgData name="Huyền Nguyễn" userId="ee48879bf47bc5e0" providerId="LiveId" clId="{F946DF68-A953-47D2-B3C4-5BCF4031C9C9}" dt="2024-11-21T17:36:36.030" v="3026"/>
          <pc:sldLayoutMkLst>
            <pc:docMk/>
            <pc:sldMasterMk cId="0" sldId="2147483682"/>
            <pc:sldLayoutMk cId="0" sldId="2147483671"/>
          </pc:sldLayoutMkLst>
        </pc:sldLayoutChg>
        <pc:sldLayoutChg chg="modTransition">
          <pc:chgData name="Huyền Nguyễn" userId="ee48879bf47bc5e0" providerId="LiveId" clId="{F946DF68-A953-47D2-B3C4-5BCF4031C9C9}" dt="2024-11-21T17:36:36.030" v="3026"/>
          <pc:sldLayoutMkLst>
            <pc:docMk/>
            <pc:sldMasterMk cId="0" sldId="2147483682"/>
            <pc:sldLayoutMk cId="0" sldId="2147483672"/>
          </pc:sldLayoutMkLst>
        </pc:sldLayoutChg>
        <pc:sldLayoutChg chg="del">
          <pc:chgData name="Huyền Nguyễn" userId="ee48879bf47bc5e0" providerId="LiveId" clId="{F946DF68-A953-47D2-B3C4-5BCF4031C9C9}" dt="2024-11-21T17:01:53.552" v="0" actId="47"/>
          <pc:sldLayoutMkLst>
            <pc:docMk/>
            <pc:sldMasterMk cId="0" sldId="2147483682"/>
            <pc:sldLayoutMk cId="0" sldId="2147483676"/>
          </pc:sldLayoutMkLst>
        </pc:sldLayoutChg>
        <pc:sldLayoutChg chg="modTransition">
          <pc:chgData name="Huyền Nguyễn" userId="ee48879bf47bc5e0" providerId="LiveId" clId="{F946DF68-A953-47D2-B3C4-5BCF4031C9C9}" dt="2024-11-21T17:36:36.030" v="3026"/>
          <pc:sldLayoutMkLst>
            <pc:docMk/>
            <pc:sldMasterMk cId="0" sldId="2147483682"/>
            <pc:sldLayoutMk cId="0" sldId="2147483677"/>
          </pc:sldLayoutMkLst>
        </pc:sldLayoutChg>
        <pc:sldLayoutChg chg="modTransition">
          <pc:chgData name="Huyền Nguyễn" userId="ee48879bf47bc5e0" providerId="LiveId" clId="{F946DF68-A953-47D2-B3C4-5BCF4031C9C9}" dt="2024-11-21T17:36:36.030" v="3026"/>
          <pc:sldLayoutMkLst>
            <pc:docMk/>
            <pc:sldMasterMk cId="0" sldId="2147483682"/>
            <pc:sldLayoutMk cId="0" sldId="2147483678"/>
          </pc:sldLayoutMkLst>
        </pc:sldLayoutChg>
        <pc:sldLayoutChg chg="modTransition">
          <pc:chgData name="Huyền Nguyễn" userId="ee48879bf47bc5e0" providerId="LiveId" clId="{F946DF68-A953-47D2-B3C4-5BCF4031C9C9}" dt="2024-11-21T17:36:36.030" v="3026"/>
          <pc:sldLayoutMkLst>
            <pc:docMk/>
            <pc:sldMasterMk cId="0" sldId="2147483682"/>
            <pc:sldLayoutMk cId="0" sldId="2147483679"/>
          </pc:sldLayoutMkLst>
        </pc:sldLayoutChg>
        <pc:sldLayoutChg chg="modTransition">
          <pc:chgData name="Huyền Nguyễn" userId="ee48879bf47bc5e0" providerId="LiveId" clId="{F946DF68-A953-47D2-B3C4-5BCF4031C9C9}" dt="2024-11-21T17:36:36.030" v="3026"/>
          <pc:sldLayoutMkLst>
            <pc:docMk/>
            <pc:sldMasterMk cId="0" sldId="2147483682"/>
            <pc:sldLayoutMk cId="2948826603" sldId="2147483683"/>
          </pc:sldLayoutMkLst>
        </pc:sldLayoutChg>
        <pc:sldLayoutChg chg="modTransition">
          <pc:chgData name="Huyền Nguyễn" userId="ee48879bf47bc5e0" providerId="LiveId" clId="{F946DF68-A953-47D2-B3C4-5BCF4031C9C9}" dt="2024-11-21T17:36:36.030" v="3026"/>
          <pc:sldLayoutMkLst>
            <pc:docMk/>
            <pc:sldMasterMk cId="0" sldId="2147483682"/>
            <pc:sldLayoutMk cId="3467941283" sldId="2147483684"/>
          </pc:sldLayoutMkLst>
        </pc:sldLayoutChg>
      </pc:sldMasterChg>
    </pc:docChg>
  </pc:docChgLst>
  <pc:docChgLst>
    <pc:chgData name="Huyền Nguyễn" userId="ee48879bf47bc5e0" providerId="LiveId" clId="{B8CACB94-876F-46D7-94CC-67F2D2D54B27}"/>
    <pc:docChg chg="undo custSel addSld delSld modSld sldOrd delMainMaster modMainMaster">
      <pc:chgData name="Huyền Nguyễn" userId="ee48879bf47bc5e0" providerId="LiveId" clId="{B8CACB94-876F-46D7-94CC-67F2D2D54B27}" dt="2024-10-27T10:15:46.823" v="28183"/>
      <pc:docMkLst>
        <pc:docMk/>
      </pc:docMkLst>
      <pc:sldChg chg="addSp delSp modSp mod modTransition modAnim">
        <pc:chgData name="Huyền Nguyễn" userId="ee48879bf47bc5e0" providerId="LiveId" clId="{B8CACB94-876F-46D7-94CC-67F2D2D54B27}" dt="2024-10-27T10:03:51.151" v="26992"/>
        <pc:sldMkLst>
          <pc:docMk/>
          <pc:sldMk cId="0" sldId="256"/>
        </pc:sldMkLst>
        <pc:spChg chg="add del mod">
          <ac:chgData name="Huyền Nguyễn" userId="ee48879bf47bc5e0" providerId="LiveId" clId="{B8CACB94-876F-46D7-94CC-67F2D2D54B27}" dt="2024-10-23T14:22:18.218" v="232" actId="478"/>
          <ac:spMkLst>
            <pc:docMk/>
            <pc:sldMk cId="0" sldId="256"/>
            <ac:spMk id="3" creationId="{943E2F3A-3E73-175B-B8D5-59CDDC3B181B}"/>
          </ac:spMkLst>
        </pc:spChg>
        <pc:spChg chg="mod">
          <ac:chgData name="Huyền Nguyễn" userId="ee48879bf47bc5e0" providerId="LiveId" clId="{B8CACB94-876F-46D7-94CC-67F2D2D54B27}" dt="2024-10-27T09:42:48.938" v="25959" actId="12788"/>
          <ac:spMkLst>
            <pc:docMk/>
            <pc:sldMk cId="0" sldId="256"/>
            <ac:spMk id="558" creationId="{00000000-0000-0000-0000-000000000000}"/>
          </ac:spMkLst>
        </pc:spChg>
        <pc:spChg chg="del">
          <ac:chgData name="Huyền Nguyễn" userId="ee48879bf47bc5e0" providerId="LiveId" clId="{B8CACB94-876F-46D7-94CC-67F2D2D54B27}" dt="2024-10-23T14:22:16.558" v="231" actId="478"/>
          <ac:spMkLst>
            <pc:docMk/>
            <pc:sldMk cId="0" sldId="256"/>
            <ac:spMk id="559" creationId="{00000000-0000-0000-0000-000000000000}"/>
          </ac:spMkLst>
        </pc:spChg>
        <pc:grpChg chg="mod">
          <ac:chgData name="Huyền Nguyễn" userId="ee48879bf47bc5e0" providerId="LiveId" clId="{B8CACB94-876F-46D7-94CC-67F2D2D54B27}" dt="2024-10-23T14:27:22.540" v="1374" actId="1076"/>
          <ac:grpSpMkLst>
            <pc:docMk/>
            <pc:sldMk cId="0" sldId="256"/>
            <ac:grpSpMk id="560" creationId="{00000000-0000-0000-0000-000000000000}"/>
          </ac:grpSpMkLst>
        </pc:grpChg>
        <pc:grpChg chg="mod">
          <ac:chgData name="Huyền Nguyễn" userId="ee48879bf47bc5e0" providerId="LiveId" clId="{B8CACB94-876F-46D7-94CC-67F2D2D54B27}" dt="2024-10-23T14:27:16.942" v="1373" actId="1076"/>
          <ac:grpSpMkLst>
            <pc:docMk/>
            <pc:sldMk cId="0" sldId="256"/>
            <ac:grpSpMk id="657" creationId="{00000000-0000-0000-0000-000000000000}"/>
          </ac:grpSpMkLst>
        </pc:grpChg>
        <pc:picChg chg="add mod">
          <ac:chgData name="Huyền Nguyễn" userId="ee48879bf47bc5e0" providerId="LiveId" clId="{B8CACB94-876F-46D7-94CC-67F2D2D54B27}" dt="2024-10-27T09:55:14.215" v="26184"/>
          <ac:picMkLst>
            <pc:docMk/>
            <pc:sldMk cId="0" sldId="256"/>
            <ac:picMk id="2" creationId="{474A81D3-D8BA-9A4D-0475-BE8D49E99552}"/>
          </ac:picMkLst>
        </pc:picChg>
      </pc:sldChg>
      <pc:sldChg chg="addSp delSp modSp mod modTransition modAnim modNotes">
        <pc:chgData name="Huyền Nguyễn" userId="ee48879bf47bc5e0" providerId="LiveId" clId="{B8CACB94-876F-46D7-94CC-67F2D2D54B27}" dt="2024-10-27T10:04:33.962" v="27068"/>
        <pc:sldMkLst>
          <pc:docMk/>
          <pc:sldMk cId="0" sldId="257"/>
        </pc:sldMkLst>
        <pc:spChg chg="add del mod">
          <ac:chgData name="Huyền Nguyễn" userId="ee48879bf47bc5e0" providerId="LiveId" clId="{B8CACB94-876F-46D7-94CC-67F2D2D54B27}" dt="2024-10-24T09:00:59.220" v="2063" actId="478"/>
          <ac:spMkLst>
            <pc:docMk/>
            <pc:sldMk cId="0" sldId="257"/>
            <ac:spMk id="5" creationId="{00289AC5-82AB-EE0C-5E25-B16F7DEB6040}"/>
          </ac:spMkLst>
        </pc:spChg>
        <pc:spChg chg="add mod">
          <ac:chgData name="Huyền Nguyễn" userId="ee48879bf47bc5e0" providerId="LiveId" clId="{B8CACB94-876F-46D7-94CC-67F2D2D54B27}" dt="2024-10-27T09:56:44.820" v="26348"/>
          <ac:spMkLst>
            <pc:docMk/>
            <pc:sldMk cId="0" sldId="257"/>
            <ac:spMk id="6" creationId="{E038A430-6E70-4CAD-B012-D213EAABAF96}"/>
          </ac:spMkLst>
        </pc:spChg>
        <pc:spChg chg="add mod">
          <ac:chgData name="Huyền Nguyễn" userId="ee48879bf47bc5e0" providerId="LiveId" clId="{B8CACB94-876F-46D7-94CC-67F2D2D54B27}" dt="2024-10-27T09:57:36.972" v="26479" actId="1076"/>
          <ac:spMkLst>
            <pc:docMk/>
            <pc:sldMk cId="0" sldId="257"/>
            <ac:spMk id="7" creationId="{E725218D-AFCC-3054-99C1-B6889E972834}"/>
          </ac:spMkLst>
        </pc:spChg>
        <pc:spChg chg="add mod ord">
          <ac:chgData name="Huyền Nguyễn" userId="ee48879bf47bc5e0" providerId="LiveId" clId="{B8CACB94-876F-46D7-94CC-67F2D2D54B27}" dt="2024-10-27T10:03:41.453" v="26970" actId="207"/>
          <ac:spMkLst>
            <pc:docMk/>
            <pc:sldMk cId="0" sldId="257"/>
            <ac:spMk id="8" creationId="{74B7FEBA-2C0D-9D25-A407-043BA44B7B73}"/>
          </ac:spMkLst>
        </pc:spChg>
        <pc:spChg chg="add del mod">
          <ac:chgData name="Huyền Nguyễn" userId="ee48879bf47bc5e0" providerId="LiveId" clId="{B8CACB94-876F-46D7-94CC-67F2D2D54B27}" dt="2024-10-27T09:56:44.440" v="26347" actId="478"/>
          <ac:spMkLst>
            <pc:docMk/>
            <pc:sldMk cId="0" sldId="257"/>
            <ac:spMk id="10" creationId="{9133F2E9-22D5-9874-673D-B910EE6CEE57}"/>
          </ac:spMkLst>
        </pc:spChg>
        <pc:spChg chg="add mod">
          <ac:chgData name="Huyền Nguyễn" userId="ee48879bf47bc5e0" providerId="LiveId" clId="{B8CACB94-876F-46D7-94CC-67F2D2D54B27}" dt="2024-10-27T09:57:31.822" v="26457" actId="1076"/>
          <ac:spMkLst>
            <pc:docMk/>
            <pc:sldMk cId="0" sldId="257"/>
            <ac:spMk id="11" creationId="{CAD2DD6E-F7FE-D436-27E3-0C8C34433777}"/>
          </ac:spMkLst>
        </pc:spChg>
        <pc:spChg chg="add del mod">
          <ac:chgData name="Huyền Nguyễn" userId="ee48879bf47bc5e0" providerId="LiveId" clId="{B8CACB94-876F-46D7-94CC-67F2D2D54B27}" dt="2024-10-27T09:57:05.477" v="26410" actId="478"/>
          <ac:spMkLst>
            <pc:docMk/>
            <pc:sldMk cId="0" sldId="257"/>
            <ac:spMk id="13" creationId="{AFA38065-A460-124D-6268-C38235B9B344}"/>
          </ac:spMkLst>
        </pc:spChg>
        <pc:spChg chg="add del mod">
          <ac:chgData name="Huyền Nguyễn" userId="ee48879bf47bc5e0" providerId="LiveId" clId="{B8CACB94-876F-46D7-94CC-67F2D2D54B27}" dt="2024-10-27T09:57:04.239" v="26409" actId="478"/>
          <ac:spMkLst>
            <pc:docMk/>
            <pc:sldMk cId="0" sldId="257"/>
            <ac:spMk id="676" creationId="{00000000-0000-0000-0000-000000000000}"/>
          </ac:spMkLst>
        </pc:spChg>
        <pc:spChg chg="mod">
          <ac:chgData name="Huyền Nguyễn" userId="ee48879bf47bc5e0" providerId="LiveId" clId="{B8CACB94-876F-46D7-94CC-67F2D2D54B27}" dt="2024-10-24T08:57:10.601" v="1432" actId="20577"/>
          <ac:spMkLst>
            <pc:docMk/>
            <pc:sldMk cId="0" sldId="257"/>
            <ac:spMk id="677" creationId="{00000000-0000-0000-0000-000000000000}"/>
          </ac:spMkLst>
        </pc:spChg>
        <pc:spChg chg="del">
          <ac:chgData name="Huyền Nguyễn" userId="ee48879bf47bc5e0" providerId="LiveId" clId="{B8CACB94-876F-46D7-94CC-67F2D2D54B27}" dt="2024-10-24T08:58:04.394" v="1523" actId="478"/>
          <ac:spMkLst>
            <pc:docMk/>
            <pc:sldMk cId="0" sldId="257"/>
            <ac:spMk id="679" creationId="{00000000-0000-0000-0000-000000000000}"/>
          </ac:spMkLst>
        </pc:spChg>
        <pc:spChg chg="del">
          <ac:chgData name="Huyền Nguyễn" userId="ee48879bf47bc5e0" providerId="LiveId" clId="{B8CACB94-876F-46D7-94CC-67F2D2D54B27}" dt="2024-10-24T08:58:05.565" v="1524" actId="478"/>
          <ac:spMkLst>
            <pc:docMk/>
            <pc:sldMk cId="0" sldId="257"/>
            <ac:spMk id="680" creationId="{00000000-0000-0000-0000-000000000000}"/>
          </ac:spMkLst>
        </pc:spChg>
        <pc:graphicFrameChg chg="del">
          <ac:chgData name="Huyền Nguyễn" userId="ee48879bf47bc5e0" providerId="LiveId" clId="{B8CACB94-876F-46D7-94CC-67F2D2D54B27}" dt="2024-10-24T08:58:01.448" v="1480" actId="478"/>
          <ac:graphicFrameMkLst>
            <pc:docMk/>
            <pc:sldMk cId="0" sldId="257"/>
            <ac:graphicFrameMk id="678" creationId="{00000000-0000-0000-0000-000000000000}"/>
          </ac:graphicFrameMkLst>
        </pc:graphicFrameChg>
        <pc:picChg chg="add del mod">
          <ac:chgData name="Huyền Nguyễn" userId="ee48879bf47bc5e0" providerId="LiveId" clId="{B8CACB94-876F-46D7-94CC-67F2D2D54B27}" dt="2024-10-27T09:54:10.914" v="26038" actId="478"/>
          <ac:picMkLst>
            <pc:docMk/>
            <pc:sldMk cId="0" sldId="257"/>
            <ac:picMk id="2" creationId="{3FE8FA34-EE1B-F94F-BCAF-C6BF7696216B}"/>
          </ac:picMkLst>
        </pc:picChg>
        <pc:picChg chg="add mod">
          <ac:chgData name="Huyền Nguyễn" userId="ee48879bf47bc5e0" providerId="LiveId" clId="{B8CACB94-876F-46D7-94CC-67F2D2D54B27}" dt="2024-10-24T09:01:38.524" v="2243" actId="1076"/>
          <ac:picMkLst>
            <pc:docMk/>
            <pc:sldMk cId="0" sldId="257"/>
            <ac:picMk id="3" creationId="{C7671022-0101-8662-D8F6-2D38F3EDF720}"/>
          </ac:picMkLst>
        </pc:picChg>
        <pc:picChg chg="add del mod">
          <ac:chgData name="Huyền Nguyễn" userId="ee48879bf47bc5e0" providerId="LiveId" clId="{B8CACB94-876F-46D7-94CC-67F2D2D54B27}" dt="2024-10-27T09:54:24.156" v="26043" actId="478"/>
          <ac:picMkLst>
            <pc:docMk/>
            <pc:sldMk cId="0" sldId="257"/>
            <ac:picMk id="4" creationId="{23CCDB2D-8848-FFCC-92E0-4285426914AE}"/>
          </ac:picMkLst>
        </pc:picChg>
        <pc:picChg chg="add del mod">
          <ac:chgData name="Huyền Nguyễn" userId="ee48879bf47bc5e0" providerId="LiveId" clId="{B8CACB94-876F-46D7-94CC-67F2D2D54B27}" dt="2024-10-27T09:55:11.288" v="26162" actId="478"/>
          <ac:picMkLst>
            <pc:docMk/>
            <pc:sldMk cId="0" sldId="257"/>
            <ac:picMk id="5" creationId="{8042F565-502E-5369-8653-51B5C08A2B85}"/>
          </ac:picMkLst>
        </pc:picChg>
        <pc:picChg chg="add mod">
          <ac:chgData name="Huyền Nguyễn" userId="ee48879bf47bc5e0" providerId="LiveId" clId="{B8CACB94-876F-46D7-94CC-67F2D2D54B27}" dt="2024-10-27T09:57:57.387" v="26505" actId="1076"/>
          <ac:picMkLst>
            <pc:docMk/>
            <pc:sldMk cId="0" sldId="257"/>
            <ac:picMk id="14" creationId="{F26C80CF-E25A-BF4F-BC30-4453587ACBF9}"/>
          </ac:picMkLst>
        </pc:picChg>
      </pc:sldChg>
      <pc:sldChg chg="addSp delSp modSp mod modTransition modAnim modNotes">
        <pc:chgData name="Huyền Nguyễn" userId="ee48879bf47bc5e0" providerId="LiveId" clId="{B8CACB94-876F-46D7-94CC-67F2D2D54B27}" dt="2024-10-27T10:05:07.352" v="27119"/>
        <pc:sldMkLst>
          <pc:docMk/>
          <pc:sldMk cId="0" sldId="258"/>
        </pc:sldMkLst>
        <pc:spChg chg="add del mod">
          <ac:chgData name="Huyền Nguyễn" userId="ee48879bf47bc5e0" providerId="LiveId" clId="{B8CACB94-876F-46D7-94CC-67F2D2D54B27}" dt="2024-10-24T09:06:33.595" v="3226" actId="478"/>
          <ac:spMkLst>
            <pc:docMk/>
            <pc:sldMk cId="0" sldId="258"/>
            <ac:spMk id="3" creationId="{4A47F4EA-E3AC-7D43-1D55-DAF7A4B181F0}"/>
          </ac:spMkLst>
        </pc:spChg>
        <pc:spChg chg="add del mod">
          <ac:chgData name="Huyền Nguyễn" userId="ee48879bf47bc5e0" providerId="LiveId" clId="{B8CACB94-876F-46D7-94CC-67F2D2D54B27}" dt="2024-10-24T09:06:33.595" v="3226" actId="478"/>
          <ac:spMkLst>
            <pc:docMk/>
            <pc:sldMk cId="0" sldId="258"/>
            <ac:spMk id="5" creationId="{32014BD2-0AF2-6BC5-D269-723F4BB03A0F}"/>
          </ac:spMkLst>
        </pc:spChg>
        <pc:spChg chg="add del mod">
          <ac:chgData name="Huyền Nguyễn" userId="ee48879bf47bc5e0" providerId="LiveId" clId="{B8CACB94-876F-46D7-94CC-67F2D2D54B27}" dt="2024-10-24T09:06:33.595" v="3226" actId="478"/>
          <ac:spMkLst>
            <pc:docMk/>
            <pc:sldMk cId="0" sldId="258"/>
            <ac:spMk id="7" creationId="{3B3B9EE8-6DC3-CD3B-8191-C682E231294A}"/>
          </ac:spMkLst>
        </pc:spChg>
        <pc:spChg chg="add del mod">
          <ac:chgData name="Huyền Nguyễn" userId="ee48879bf47bc5e0" providerId="LiveId" clId="{B8CACB94-876F-46D7-94CC-67F2D2D54B27}" dt="2024-10-24T09:06:33.595" v="3226" actId="478"/>
          <ac:spMkLst>
            <pc:docMk/>
            <pc:sldMk cId="0" sldId="258"/>
            <ac:spMk id="9" creationId="{A91CE9A2-A397-FE5A-4D65-8BFFA7808644}"/>
          </ac:spMkLst>
        </pc:spChg>
        <pc:spChg chg="add del mod">
          <ac:chgData name="Huyền Nguyễn" userId="ee48879bf47bc5e0" providerId="LiveId" clId="{B8CACB94-876F-46D7-94CC-67F2D2D54B27}" dt="2024-10-24T09:06:33.595" v="3226" actId="478"/>
          <ac:spMkLst>
            <pc:docMk/>
            <pc:sldMk cId="0" sldId="258"/>
            <ac:spMk id="11" creationId="{82F4D8BD-0ADE-CB10-68A3-0B8E65DBB10C}"/>
          </ac:spMkLst>
        </pc:spChg>
        <pc:spChg chg="add del mod">
          <ac:chgData name="Huyền Nguyễn" userId="ee48879bf47bc5e0" providerId="LiveId" clId="{B8CACB94-876F-46D7-94CC-67F2D2D54B27}" dt="2024-10-24T09:06:33.595" v="3226" actId="478"/>
          <ac:spMkLst>
            <pc:docMk/>
            <pc:sldMk cId="0" sldId="258"/>
            <ac:spMk id="13" creationId="{213DE9A1-B30D-E798-6F0B-EDE3A43E992F}"/>
          </ac:spMkLst>
        </pc:spChg>
        <pc:spChg chg="add del mod">
          <ac:chgData name="Huyền Nguyễn" userId="ee48879bf47bc5e0" providerId="LiveId" clId="{B8CACB94-876F-46D7-94CC-67F2D2D54B27}" dt="2024-10-24T09:06:46.960" v="3271" actId="478"/>
          <ac:spMkLst>
            <pc:docMk/>
            <pc:sldMk cId="0" sldId="258"/>
            <ac:spMk id="15" creationId="{3D3FC96C-62BD-8DF0-2656-8DC4865AF67D}"/>
          </ac:spMkLst>
        </pc:spChg>
        <pc:spChg chg="add del mod">
          <ac:chgData name="Huyền Nguyễn" userId="ee48879bf47bc5e0" providerId="LiveId" clId="{B8CACB94-876F-46D7-94CC-67F2D2D54B27}" dt="2024-10-24T09:06:46.960" v="3271" actId="478"/>
          <ac:spMkLst>
            <pc:docMk/>
            <pc:sldMk cId="0" sldId="258"/>
            <ac:spMk id="17" creationId="{E2EC5A87-5414-A313-FC21-761C307407A3}"/>
          </ac:spMkLst>
        </pc:spChg>
        <pc:spChg chg="mod">
          <ac:chgData name="Huyền Nguyễn" userId="ee48879bf47bc5e0" providerId="LiveId" clId="{B8CACB94-876F-46D7-94CC-67F2D2D54B27}" dt="2024-10-24T09:09:44.835" v="4083" actId="1076"/>
          <ac:spMkLst>
            <pc:docMk/>
            <pc:sldMk cId="0" sldId="258"/>
            <ac:spMk id="685" creationId="{00000000-0000-0000-0000-000000000000}"/>
          </ac:spMkLst>
        </pc:spChg>
        <pc:spChg chg="del">
          <ac:chgData name="Huyền Nguyễn" userId="ee48879bf47bc5e0" providerId="LiveId" clId="{B8CACB94-876F-46D7-94CC-67F2D2D54B27}" dt="2024-10-24T09:06:30.556" v="3225" actId="478"/>
          <ac:spMkLst>
            <pc:docMk/>
            <pc:sldMk cId="0" sldId="258"/>
            <ac:spMk id="686" creationId="{00000000-0000-0000-0000-000000000000}"/>
          </ac:spMkLst>
        </pc:spChg>
        <pc:spChg chg="del">
          <ac:chgData name="Huyền Nguyễn" userId="ee48879bf47bc5e0" providerId="LiveId" clId="{B8CACB94-876F-46D7-94CC-67F2D2D54B27}" dt="2024-10-24T09:06:41.213" v="3269" actId="478"/>
          <ac:spMkLst>
            <pc:docMk/>
            <pc:sldMk cId="0" sldId="258"/>
            <ac:spMk id="687" creationId="{00000000-0000-0000-0000-000000000000}"/>
          </ac:spMkLst>
        </pc:spChg>
        <pc:spChg chg="del">
          <ac:chgData name="Huyền Nguyễn" userId="ee48879bf47bc5e0" providerId="LiveId" clId="{B8CACB94-876F-46D7-94CC-67F2D2D54B27}" dt="2024-10-24T09:06:43.931" v="3270" actId="478"/>
          <ac:spMkLst>
            <pc:docMk/>
            <pc:sldMk cId="0" sldId="258"/>
            <ac:spMk id="688" creationId="{00000000-0000-0000-0000-000000000000}"/>
          </ac:spMkLst>
        </pc:spChg>
        <pc:spChg chg="del">
          <ac:chgData name="Huyền Nguyễn" userId="ee48879bf47bc5e0" providerId="LiveId" clId="{B8CACB94-876F-46D7-94CC-67F2D2D54B27}" dt="2024-10-24T09:06:30.556" v="3225" actId="478"/>
          <ac:spMkLst>
            <pc:docMk/>
            <pc:sldMk cId="0" sldId="258"/>
            <ac:spMk id="689" creationId="{00000000-0000-0000-0000-000000000000}"/>
          </ac:spMkLst>
        </pc:spChg>
        <pc:spChg chg="mod">
          <ac:chgData name="Huyền Nguyễn" userId="ee48879bf47bc5e0" providerId="LiveId" clId="{B8CACB94-876F-46D7-94CC-67F2D2D54B27}" dt="2024-10-24T09:09:41.523" v="4040" actId="1036"/>
          <ac:spMkLst>
            <pc:docMk/>
            <pc:sldMk cId="0" sldId="258"/>
            <ac:spMk id="690" creationId="{00000000-0000-0000-0000-000000000000}"/>
          </ac:spMkLst>
        </pc:spChg>
        <pc:spChg chg="del">
          <ac:chgData name="Huyền Nguyễn" userId="ee48879bf47bc5e0" providerId="LiveId" clId="{B8CACB94-876F-46D7-94CC-67F2D2D54B27}" dt="2024-10-24T09:06:30.556" v="3225" actId="478"/>
          <ac:spMkLst>
            <pc:docMk/>
            <pc:sldMk cId="0" sldId="258"/>
            <ac:spMk id="691" creationId="{00000000-0000-0000-0000-000000000000}"/>
          </ac:spMkLst>
        </pc:spChg>
        <pc:spChg chg="mod">
          <ac:chgData name="Huyền Nguyễn" userId="ee48879bf47bc5e0" providerId="LiveId" clId="{B8CACB94-876F-46D7-94CC-67F2D2D54B27}" dt="2024-10-24T09:09:41.523" v="4040" actId="1036"/>
          <ac:spMkLst>
            <pc:docMk/>
            <pc:sldMk cId="0" sldId="258"/>
            <ac:spMk id="692" creationId="{00000000-0000-0000-0000-000000000000}"/>
          </ac:spMkLst>
        </pc:spChg>
        <pc:spChg chg="del">
          <ac:chgData name="Huyền Nguyễn" userId="ee48879bf47bc5e0" providerId="LiveId" clId="{B8CACB94-876F-46D7-94CC-67F2D2D54B27}" dt="2024-10-24T09:06:30.556" v="3225" actId="478"/>
          <ac:spMkLst>
            <pc:docMk/>
            <pc:sldMk cId="0" sldId="258"/>
            <ac:spMk id="693" creationId="{00000000-0000-0000-0000-000000000000}"/>
          </ac:spMkLst>
        </pc:spChg>
        <pc:spChg chg="mod">
          <ac:chgData name="Huyền Nguyễn" userId="ee48879bf47bc5e0" providerId="LiveId" clId="{B8CACB94-876F-46D7-94CC-67F2D2D54B27}" dt="2024-10-24T09:09:41.523" v="4040" actId="1036"/>
          <ac:spMkLst>
            <pc:docMk/>
            <pc:sldMk cId="0" sldId="258"/>
            <ac:spMk id="694" creationId="{00000000-0000-0000-0000-000000000000}"/>
          </ac:spMkLst>
        </pc:spChg>
        <pc:spChg chg="mod">
          <ac:chgData name="Huyền Nguyễn" userId="ee48879bf47bc5e0" providerId="LiveId" clId="{B8CACB94-876F-46D7-94CC-67F2D2D54B27}" dt="2024-10-24T09:09:41.523" v="4040" actId="1036"/>
          <ac:spMkLst>
            <pc:docMk/>
            <pc:sldMk cId="0" sldId="258"/>
            <ac:spMk id="695" creationId="{00000000-0000-0000-0000-000000000000}"/>
          </ac:spMkLst>
        </pc:spChg>
        <pc:spChg chg="del">
          <ac:chgData name="Huyền Nguyễn" userId="ee48879bf47bc5e0" providerId="LiveId" clId="{B8CACB94-876F-46D7-94CC-67F2D2D54B27}" dt="2024-10-24T09:06:30.556" v="3225" actId="478"/>
          <ac:spMkLst>
            <pc:docMk/>
            <pc:sldMk cId="0" sldId="258"/>
            <ac:spMk id="696" creationId="{00000000-0000-0000-0000-000000000000}"/>
          </ac:spMkLst>
        </pc:spChg>
        <pc:spChg chg="del">
          <ac:chgData name="Huyền Nguyễn" userId="ee48879bf47bc5e0" providerId="LiveId" clId="{B8CACB94-876F-46D7-94CC-67F2D2D54B27}" dt="2024-10-24T09:06:30.556" v="3225" actId="478"/>
          <ac:spMkLst>
            <pc:docMk/>
            <pc:sldMk cId="0" sldId="258"/>
            <ac:spMk id="697" creationId="{00000000-0000-0000-0000-000000000000}"/>
          </ac:spMkLst>
        </pc:spChg>
        <pc:picChg chg="add mod">
          <ac:chgData name="Huyền Nguyễn" userId="ee48879bf47bc5e0" providerId="LiveId" clId="{B8CACB94-876F-46D7-94CC-67F2D2D54B27}" dt="2024-10-27T09:55:01.805" v="26138" actId="12788"/>
          <ac:picMkLst>
            <pc:docMk/>
            <pc:sldMk cId="0" sldId="258"/>
            <ac:picMk id="2" creationId="{22551AE7-A3E0-232C-E376-852112B74EBE}"/>
          </ac:picMkLst>
        </pc:picChg>
      </pc:sldChg>
      <pc:sldChg chg="addSp delSp modSp mod ord modTransition modAnim modNotes">
        <pc:chgData name="Huyền Nguyễn" userId="ee48879bf47bc5e0" providerId="LiveId" clId="{B8CACB94-876F-46D7-94CC-67F2D2D54B27}" dt="2024-10-27T10:04:47.227" v="27090"/>
        <pc:sldMkLst>
          <pc:docMk/>
          <pc:sldMk cId="0" sldId="259"/>
        </pc:sldMkLst>
        <pc:spChg chg="add del mod">
          <ac:chgData name="Huyền Nguyễn" userId="ee48879bf47bc5e0" providerId="LiveId" clId="{B8CACB94-876F-46D7-94CC-67F2D2D54B27}" dt="2024-10-24T09:03:18.749" v="2547" actId="478"/>
          <ac:spMkLst>
            <pc:docMk/>
            <pc:sldMk cId="0" sldId="259"/>
            <ac:spMk id="3" creationId="{C928E0E1-1A1B-C6BE-D77B-513268C26616}"/>
          </ac:spMkLst>
        </pc:spChg>
        <pc:spChg chg="del mod">
          <ac:chgData name="Huyền Nguyễn" userId="ee48879bf47bc5e0" providerId="LiveId" clId="{B8CACB94-876F-46D7-94CC-67F2D2D54B27}" dt="2024-10-24T09:03:17.070" v="2546" actId="478"/>
          <ac:spMkLst>
            <pc:docMk/>
            <pc:sldMk cId="0" sldId="259"/>
            <ac:spMk id="702" creationId="{00000000-0000-0000-0000-000000000000}"/>
          </ac:spMkLst>
        </pc:spChg>
        <pc:spChg chg="mod">
          <ac:chgData name="Huyền Nguyễn" userId="ee48879bf47bc5e0" providerId="LiveId" clId="{B8CACB94-876F-46D7-94CC-67F2D2D54B27}" dt="2024-10-27T09:42:37.813" v="25955" actId="403"/>
          <ac:spMkLst>
            <pc:docMk/>
            <pc:sldMk cId="0" sldId="259"/>
            <ac:spMk id="703" creationId="{00000000-0000-0000-0000-000000000000}"/>
          </ac:spMkLst>
        </pc:spChg>
        <pc:grpChg chg="mod">
          <ac:chgData name="Huyền Nguyễn" userId="ee48879bf47bc5e0" providerId="LiveId" clId="{B8CACB94-876F-46D7-94CC-67F2D2D54B27}" dt="2024-10-24T09:04:36.126" v="2978" actId="1036"/>
          <ac:grpSpMkLst>
            <pc:docMk/>
            <pc:sldMk cId="0" sldId="259"/>
            <ac:grpSpMk id="704" creationId="{00000000-0000-0000-0000-000000000000}"/>
          </ac:grpSpMkLst>
        </pc:grpChg>
        <pc:grpChg chg="mod">
          <ac:chgData name="Huyền Nguyễn" userId="ee48879bf47bc5e0" providerId="LiveId" clId="{B8CACB94-876F-46D7-94CC-67F2D2D54B27}" dt="2024-10-24T09:04:56.139" v="3070" actId="1076"/>
          <ac:grpSpMkLst>
            <pc:docMk/>
            <pc:sldMk cId="0" sldId="259"/>
            <ac:grpSpMk id="719" creationId="{00000000-0000-0000-0000-000000000000}"/>
          </ac:grpSpMkLst>
        </pc:grpChg>
        <pc:picChg chg="add del mod">
          <ac:chgData name="Huyền Nguyễn" userId="ee48879bf47bc5e0" providerId="LiveId" clId="{B8CACB94-876F-46D7-94CC-67F2D2D54B27}" dt="2024-10-27T09:55:07.735" v="26160" actId="478"/>
          <ac:picMkLst>
            <pc:docMk/>
            <pc:sldMk cId="0" sldId="259"/>
            <ac:picMk id="2" creationId="{101F4A43-24F4-7063-2EC9-08FAD90687F5}"/>
          </ac:picMkLst>
        </pc:picChg>
        <pc:picChg chg="add mod">
          <ac:chgData name="Huyền Nguyễn" userId="ee48879bf47bc5e0" providerId="LiveId" clId="{B8CACB94-876F-46D7-94CC-67F2D2D54B27}" dt="2024-10-27T09:55:08.514" v="26161"/>
          <ac:picMkLst>
            <pc:docMk/>
            <pc:sldMk cId="0" sldId="259"/>
            <ac:picMk id="3" creationId="{0D17BFDB-0C5E-5553-3906-D5D1B7F326B5}"/>
          </ac:picMkLst>
        </pc:picChg>
      </pc:sldChg>
      <pc:sldChg chg="addSp delSp modSp mod modTransition modAnim modNotes">
        <pc:chgData name="Huyền Nguyễn" userId="ee48879bf47bc5e0" providerId="LiveId" clId="{B8CACB94-876F-46D7-94CC-67F2D2D54B27}" dt="2024-10-27T10:05:21.781" v="27143"/>
        <pc:sldMkLst>
          <pc:docMk/>
          <pc:sldMk cId="0" sldId="260"/>
        </pc:sldMkLst>
        <pc:spChg chg="add del mod">
          <ac:chgData name="Huyền Nguyễn" userId="ee48879bf47bc5e0" providerId="LiveId" clId="{B8CACB94-876F-46D7-94CC-67F2D2D54B27}" dt="2024-10-24T09:10:07.226" v="4206" actId="478"/>
          <ac:spMkLst>
            <pc:docMk/>
            <pc:sldMk cId="0" sldId="260"/>
            <ac:spMk id="3" creationId="{354D7863-6191-DF90-F273-D62CAE450356}"/>
          </ac:spMkLst>
        </pc:spChg>
        <pc:spChg chg="mod">
          <ac:chgData name="Huyền Nguyễn" userId="ee48879bf47bc5e0" providerId="LiveId" clId="{B8CACB94-876F-46D7-94CC-67F2D2D54B27}" dt="2024-10-24T09:10:57.510" v="4394" actId="1038"/>
          <ac:spMkLst>
            <pc:docMk/>
            <pc:sldMk cId="0" sldId="260"/>
            <ac:spMk id="795" creationId="{00000000-0000-0000-0000-000000000000}"/>
          </ac:spMkLst>
        </pc:spChg>
        <pc:spChg chg="mod">
          <ac:chgData name="Huyền Nguyễn" userId="ee48879bf47bc5e0" providerId="LiveId" clId="{B8CACB94-876F-46D7-94CC-67F2D2D54B27}" dt="2024-10-24T09:10:57.510" v="4394" actId="1038"/>
          <ac:spMkLst>
            <pc:docMk/>
            <pc:sldMk cId="0" sldId="260"/>
            <ac:spMk id="796" creationId="{00000000-0000-0000-0000-000000000000}"/>
          </ac:spMkLst>
        </pc:spChg>
        <pc:spChg chg="del">
          <ac:chgData name="Huyền Nguyễn" userId="ee48879bf47bc5e0" providerId="LiveId" clId="{B8CACB94-876F-46D7-94CC-67F2D2D54B27}" dt="2024-10-24T09:10:05.968" v="4205" actId="478"/>
          <ac:spMkLst>
            <pc:docMk/>
            <pc:sldMk cId="0" sldId="260"/>
            <ac:spMk id="797" creationId="{00000000-0000-0000-0000-000000000000}"/>
          </ac:spMkLst>
        </pc:spChg>
        <pc:grpChg chg="mod">
          <ac:chgData name="Huyền Nguyễn" userId="ee48879bf47bc5e0" providerId="LiveId" clId="{B8CACB94-876F-46D7-94CC-67F2D2D54B27}" dt="2024-10-24T09:10:57.510" v="4394" actId="1038"/>
          <ac:grpSpMkLst>
            <pc:docMk/>
            <pc:sldMk cId="0" sldId="260"/>
            <ac:grpSpMk id="798" creationId="{00000000-0000-0000-0000-000000000000}"/>
          </ac:grpSpMkLst>
        </pc:grpChg>
        <pc:grpChg chg="mod">
          <ac:chgData name="Huyền Nguyễn" userId="ee48879bf47bc5e0" providerId="LiveId" clId="{B8CACB94-876F-46D7-94CC-67F2D2D54B27}" dt="2024-10-24T09:10:40.818" v="4341" actId="14100"/>
          <ac:grpSpMkLst>
            <pc:docMk/>
            <pc:sldMk cId="0" sldId="260"/>
            <ac:grpSpMk id="814" creationId="{00000000-0000-0000-0000-000000000000}"/>
          </ac:grpSpMkLst>
        </pc:grpChg>
        <pc:picChg chg="add mod">
          <ac:chgData name="Huyền Nguyễn" userId="ee48879bf47bc5e0" providerId="LiveId" clId="{B8CACB94-876F-46D7-94CC-67F2D2D54B27}" dt="2024-10-27T09:54:49.135" v="26113"/>
          <ac:picMkLst>
            <pc:docMk/>
            <pc:sldMk cId="0" sldId="260"/>
            <ac:picMk id="2" creationId="{8C29955A-90DE-ECC4-A434-292720148A62}"/>
          </ac:picMkLst>
        </pc:picChg>
      </pc:sldChg>
      <pc:sldChg chg="addSp delSp modSp mod modTransition modAnim modNotes">
        <pc:chgData name="Huyền Nguyễn" userId="ee48879bf47bc5e0" providerId="LiveId" clId="{B8CACB94-876F-46D7-94CC-67F2D2D54B27}" dt="2024-10-27T10:05:38.802" v="27192"/>
        <pc:sldMkLst>
          <pc:docMk/>
          <pc:sldMk cId="0" sldId="261"/>
        </pc:sldMkLst>
        <pc:spChg chg="add del mod">
          <ac:chgData name="Huyền Nguyễn" userId="ee48879bf47bc5e0" providerId="LiveId" clId="{B8CACB94-876F-46D7-94CC-67F2D2D54B27}" dt="2024-10-24T09:14:45.278" v="4611" actId="478"/>
          <ac:spMkLst>
            <pc:docMk/>
            <pc:sldMk cId="0" sldId="261"/>
            <ac:spMk id="5" creationId="{5671831D-4765-40DF-C4F7-BC4DBADB3E2C}"/>
          </ac:spMkLst>
        </pc:spChg>
        <pc:spChg chg="add del mod">
          <ac:chgData name="Huyền Nguyễn" userId="ee48879bf47bc5e0" providerId="LiveId" clId="{B8CACB94-876F-46D7-94CC-67F2D2D54B27}" dt="2024-10-24T09:15:18.746" v="4746" actId="21"/>
          <ac:spMkLst>
            <pc:docMk/>
            <pc:sldMk cId="0" sldId="261"/>
            <ac:spMk id="7" creationId="{F9145176-4601-9E84-C3A4-ECED8DA671D0}"/>
          </ac:spMkLst>
        </pc:spChg>
        <pc:spChg chg="add mod">
          <ac:chgData name="Huyền Nguyễn" userId="ee48879bf47bc5e0" providerId="LiveId" clId="{B8CACB94-876F-46D7-94CC-67F2D2D54B27}" dt="2024-10-24T09:24:26.210" v="5621" actId="20577"/>
          <ac:spMkLst>
            <pc:docMk/>
            <pc:sldMk cId="0" sldId="261"/>
            <ac:spMk id="9" creationId="{F409755B-B831-A77B-93D5-8F6F9DC4CB4D}"/>
          </ac:spMkLst>
        </pc:spChg>
        <pc:spChg chg="add mod topLvl">
          <ac:chgData name="Huyền Nguyễn" userId="ee48879bf47bc5e0" providerId="LiveId" clId="{B8CACB94-876F-46D7-94CC-67F2D2D54B27}" dt="2024-10-24T09:23:22.755" v="5396" actId="165"/>
          <ac:spMkLst>
            <pc:docMk/>
            <pc:sldMk cId="0" sldId="261"/>
            <ac:spMk id="11" creationId="{6E26D1F7-C277-4D83-7036-5450F47B3668}"/>
          </ac:spMkLst>
        </pc:spChg>
        <pc:spChg chg="mod">
          <ac:chgData name="Huyền Nguyễn" userId="ee48879bf47bc5e0" providerId="LiveId" clId="{B8CACB94-876F-46D7-94CC-67F2D2D54B27}" dt="2024-10-27T06:52:41.089" v="11897" actId="404"/>
          <ac:spMkLst>
            <pc:docMk/>
            <pc:sldMk cId="0" sldId="261"/>
            <ac:spMk id="858" creationId="{00000000-0000-0000-0000-000000000000}"/>
          </ac:spMkLst>
        </pc:spChg>
        <pc:spChg chg="del">
          <ac:chgData name="Huyền Nguyễn" userId="ee48879bf47bc5e0" providerId="LiveId" clId="{B8CACB94-876F-46D7-94CC-67F2D2D54B27}" dt="2024-10-24T09:14:41.680" v="4610" actId="478"/>
          <ac:spMkLst>
            <pc:docMk/>
            <pc:sldMk cId="0" sldId="261"/>
            <ac:spMk id="859" creationId="{00000000-0000-0000-0000-000000000000}"/>
          </ac:spMkLst>
        </pc:spChg>
        <pc:spChg chg="del mod">
          <ac:chgData name="Huyền Nguyễn" userId="ee48879bf47bc5e0" providerId="LiveId" clId="{B8CACB94-876F-46D7-94CC-67F2D2D54B27}" dt="2024-10-24T09:15:16.428" v="4703" actId="21"/>
          <ac:spMkLst>
            <pc:docMk/>
            <pc:sldMk cId="0" sldId="261"/>
            <ac:spMk id="860" creationId="{00000000-0000-0000-0000-000000000000}"/>
          </ac:spMkLst>
        </pc:spChg>
        <pc:grpChg chg="add del mod">
          <ac:chgData name="Huyền Nguyễn" userId="ee48879bf47bc5e0" providerId="LiveId" clId="{B8CACB94-876F-46D7-94CC-67F2D2D54B27}" dt="2024-10-24T09:22:58.228" v="5261" actId="165"/>
          <ac:grpSpMkLst>
            <pc:docMk/>
            <pc:sldMk cId="0" sldId="261"/>
            <ac:grpSpMk id="12" creationId="{65A58CD2-80BB-5BA4-034C-1038E19B039A}"/>
          </ac:grpSpMkLst>
        </pc:grpChg>
        <pc:grpChg chg="add del mod">
          <ac:chgData name="Huyền Nguyễn" userId="ee48879bf47bc5e0" providerId="LiveId" clId="{B8CACB94-876F-46D7-94CC-67F2D2D54B27}" dt="2024-10-24T09:23:22.755" v="5396" actId="165"/>
          <ac:grpSpMkLst>
            <pc:docMk/>
            <pc:sldMk cId="0" sldId="261"/>
            <ac:grpSpMk id="13" creationId="{F9C58E76-A88A-479D-898E-F349376A751A}"/>
          </ac:grpSpMkLst>
        </pc:grpChg>
        <pc:picChg chg="add mod topLvl modCrop">
          <ac:chgData name="Huyền Nguyễn" userId="ee48879bf47bc5e0" providerId="LiveId" clId="{B8CACB94-876F-46D7-94CC-67F2D2D54B27}" dt="2024-10-24T09:23:22.755" v="5396" actId="165"/>
          <ac:picMkLst>
            <pc:docMk/>
            <pc:sldMk cId="0" sldId="261"/>
            <ac:picMk id="3" creationId="{3802AA57-EB14-F12F-91A4-2265727A70AD}"/>
          </ac:picMkLst>
        </pc:picChg>
        <pc:picChg chg="add mod topLvl modCrop">
          <ac:chgData name="Huyền Nguyễn" userId="ee48879bf47bc5e0" providerId="LiveId" clId="{B8CACB94-876F-46D7-94CC-67F2D2D54B27}" dt="2024-10-24T09:23:22.755" v="5396" actId="165"/>
          <ac:picMkLst>
            <pc:docMk/>
            <pc:sldMk cId="0" sldId="261"/>
            <ac:picMk id="10" creationId="{10C9F95D-4167-A1AF-9B40-A3305301D124}"/>
          </ac:picMkLst>
        </pc:picChg>
      </pc:sldChg>
      <pc:sldChg chg="addSp delSp modSp mod modTransition delAnim modAnim modNotes">
        <pc:chgData name="Huyền Nguyễn" userId="ee48879bf47bc5e0" providerId="LiveId" clId="{B8CACB94-876F-46D7-94CC-67F2D2D54B27}" dt="2024-10-27T10:06:45.068" v="27315"/>
        <pc:sldMkLst>
          <pc:docMk/>
          <pc:sldMk cId="0" sldId="262"/>
        </pc:sldMkLst>
        <pc:spChg chg="add del mod">
          <ac:chgData name="Huyền Nguyễn" userId="ee48879bf47bc5e0" providerId="LiveId" clId="{B8CACB94-876F-46D7-94CC-67F2D2D54B27}" dt="2024-10-24T10:08:06.709" v="10696" actId="478"/>
          <ac:spMkLst>
            <pc:docMk/>
            <pc:sldMk cId="0" sldId="262"/>
            <ac:spMk id="3" creationId="{B83EBBCE-C23E-E738-D4F4-7368579B3CF2}"/>
          </ac:spMkLst>
        </pc:spChg>
        <pc:spChg chg="add del mod">
          <ac:chgData name="Huyền Nguyễn" userId="ee48879bf47bc5e0" providerId="LiveId" clId="{B8CACB94-876F-46D7-94CC-67F2D2D54B27}" dt="2024-10-24T10:08:06.709" v="10696" actId="478"/>
          <ac:spMkLst>
            <pc:docMk/>
            <pc:sldMk cId="0" sldId="262"/>
            <ac:spMk id="5" creationId="{20CAD121-884E-8C50-99AC-182D7B23D65A}"/>
          </ac:spMkLst>
        </pc:spChg>
        <pc:spChg chg="add mod">
          <ac:chgData name="Huyền Nguyễn" userId="ee48879bf47bc5e0" providerId="LiveId" clId="{B8CACB94-876F-46D7-94CC-67F2D2D54B27}" dt="2024-10-24T10:14:44.617" v="11001" actId="1076"/>
          <ac:spMkLst>
            <pc:docMk/>
            <pc:sldMk cId="0" sldId="262"/>
            <ac:spMk id="7" creationId="{66974746-F57A-C37A-0825-2782EC4DE42B}"/>
          </ac:spMkLst>
        </pc:spChg>
        <pc:spChg chg="add mod">
          <ac:chgData name="Huyền Nguyễn" userId="ee48879bf47bc5e0" providerId="LiveId" clId="{B8CACB94-876F-46D7-94CC-67F2D2D54B27}" dt="2024-10-27T09:59:10.411" v="26581" actId="164"/>
          <ac:spMkLst>
            <pc:docMk/>
            <pc:sldMk cId="0" sldId="262"/>
            <ac:spMk id="9" creationId="{4F4CC1B4-D2D9-140F-278B-AB11789EE4B8}"/>
          </ac:spMkLst>
        </pc:spChg>
        <pc:spChg chg="add mod">
          <ac:chgData name="Huyền Nguyễn" userId="ee48879bf47bc5e0" providerId="LiveId" clId="{B8CACB94-876F-46D7-94CC-67F2D2D54B27}" dt="2024-10-24T10:14:50.333" v="11024" actId="1076"/>
          <ac:spMkLst>
            <pc:docMk/>
            <pc:sldMk cId="0" sldId="262"/>
            <ac:spMk id="15" creationId="{DF2B14BD-18D1-A7C0-6764-C74C30C64D56}"/>
          </ac:spMkLst>
        </pc:spChg>
        <pc:spChg chg="add mod">
          <ac:chgData name="Huyền Nguyễn" userId="ee48879bf47bc5e0" providerId="LiveId" clId="{B8CACB94-876F-46D7-94CC-67F2D2D54B27}" dt="2024-10-24T10:14:55.941" v="11026" actId="1076"/>
          <ac:spMkLst>
            <pc:docMk/>
            <pc:sldMk cId="0" sldId="262"/>
            <ac:spMk id="17" creationId="{48BEA90C-AE40-C50B-9289-ECBFBD80114A}"/>
          </ac:spMkLst>
        </pc:spChg>
        <pc:spChg chg="del">
          <ac:chgData name="Huyền Nguyễn" userId="ee48879bf47bc5e0" providerId="LiveId" clId="{B8CACB94-876F-46D7-94CC-67F2D2D54B27}" dt="2024-10-24T10:08:05.157" v="10695" actId="478"/>
          <ac:spMkLst>
            <pc:docMk/>
            <pc:sldMk cId="0" sldId="262"/>
            <ac:spMk id="865" creationId="{00000000-0000-0000-0000-000000000000}"/>
          </ac:spMkLst>
        </pc:spChg>
        <pc:spChg chg="del">
          <ac:chgData name="Huyền Nguyễn" userId="ee48879bf47bc5e0" providerId="LiveId" clId="{B8CACB94-876F-46D7-94CC-67F2D2D54B27}" dt="2024-10-24T10:08:05.157" v="10695" actId="478"/>
          <ac:spMkLst>
            <pc:docMk/>
            <pc:sldMk cId="0" sldId="262"/>
            <ac:spMk id="866" creationId="{00000000-0000-0000-0000-000000000000}"/>
          </ac:spMkLst>
        </pc:spChg>
        <pc:grpChg chg="add mod">
          <ac:chgData name="Huyền Nguyễn" userId="ee48879bf47bc5e0" providerId="LiveId" clId="{B8CACB94-876F-46D7-94CC-67F2D2D54B27}" dt="2024-10-27T09:59:10.411" v="26581" actId="164"/>
          <ac:grpSpMkLst>
            <pc:docMk/>
            <pc:sldMk cId="0" sldId="262"/>
            <ac:grpSpMk id="3" creationId="{B6DFBC71-6C8B-502D-E2E6-B3E7B82FD0CF}"/>
          </ac:grpSpMkLst>
        </pc:grpChg>
        <pc:grpChg chg="del">
          <ac:chgData name="Huyền Nguyễn" userId="ee48879bf47bc5e0" providerId="LiveId" clId="{B8CACB94-876F-46D7-94CC-67F2D2D54B27}" dt="2024-10-24T10:08:05.157" v="10695" actId="478"/>
          <ac:grpSpMkLst>
            <pc:docMk/>
            <pc:sldMk cId="0" sldId="262"/>
            <ac:grpSpMk id="867" creationId="{00000000-0000-0000-0000-000000000000}"/>
          </ac:grpSpMkLst>
        </pc:grpChg>
        <pc:picChg chg="add mod">
          <ac:chgData name="Huyền Nguyễn" userId="ee48879bf47bc5e0" providerId="LiveId" clId="{B8CACB94-876F-46D7-94CC-67F2D2D54B27}" dt="2024-10-27T10:01:39.382" v="26775" actId="14100"/>
          <ac:picMkLst>
            <pc:docMk/>
            <pc:sldMk cId="0" sldId="262"/>
            <ac:picMk id="2" creationId="{E5467778-B6A6-C286-5C2D-94F5BB11CFAD}"/>
          </ac:picMkLst>
        </pc:picChg>
        <pc:picChg chg="add del mod">
          <ac:chgData name="Huyền Nguyễn" userId="ee48879bf47bc5e0" providerId="LiveId" clId="{B8CACB94-876F-46D7-94CC-67F2D2D54B27}" dt="2024-10-24T10:12:47.460" v="10818" actId="478"/>
          <ac:picMkLst>
            <pc:docMk/>
            <pc:sldMk cId="0" sldId="262"/>
            <ac:picMk id="11" creationId="{7F2A157A-87B1-85AB-7F31-FB469BC4A537}"/>
          </ac:picMkLst>
        </pc:picChg>
        <pc:picChg chg="add mod">
          <ac:chgData name="Huyền Nguyễn" userId="ee48879bf47bc5e0" providerId="LiveId" clId="{B8CACB94-876F-46D7-94CC-67F2D2D54B27}" dt="2024-10-24T10:15:04.361" v="11048" actId="1076"/>
          <ac:picMkLst>
            <pc:docMk/>
            <pc:sldMk cId="0" sldId="262"/>
            <ac:picMk id="13" creationId="{E70CA575-0802-E608-D801-F6EC1A2FC6EC}"/>
          </ac:picMkLst>
        </pc:picChg>
      </pc:sldChg>
      <pc:sldChg chg="addSp delSp modSp mod ord modTransition addAnim delAnim modAnim modNotes">
        <pc:chgData name="Huyền Nguyễn" userId="ee48879bf47bc5e0" providerId="LiveId" clId="{B8CACB94-876F-46D7-94CC-67F2D2D54B27}" dt="2024-10-25T10:22:18.770" v="11132" actId="14100"/>
        <pc:sldMkLst>
          <pc:docMk/>
          <pc:sldMk cId="0" sldId="263"/>
        </pc:sldMkLst>
        <pc:spChg chg="add del mod">
          <ac:chgData name="Huyền Nguyễn" userId="ee48879bf47bc5e0" providerId="LiveId" clId="{B8CACB94-876F-46D7-94CC-67F2D2D54B27}" dt="2024-10-24T09:26:39.980" v="5979" actId="478"/>
          <ac:spMkLst>
            <pc:docMk/>
            <pc:sldMk cId="0" sldId="263"/>
            <ac:spMk id="3" creationId="{DEC5BAF3-7DA5-4F9A-F741-BC50595021E4}"/>
          </ac:spMkLst>
        </pc:spChg>
        <pc:spChg chg="add del mod">
          <ac:chgData name="Huyền Nguyễn" userId="ee48879bf47bc5e0" providerId="LiveId" clId="{B8CACB94-876F-46D7-94CC-67F2D2D54B27}" dt="2024-10-24T09:26:39.980" v="5979" actId="478"/>
          <ac:spMkLst>
            <pc:docMk/>
            <pc:sldMk cId="0" sldId="263"/>
            <ac:spMk id="5" creationId="{A588513E-E7B2-3418-17ED-057B796D67F3}"/>
          </ac:spMkLst>
        </pc:spChg>
        <pc:spChg chg="add del mod">
          <ac:chgData name="Huyền Nguyễn" userId="ee48879bf47bc5e0" providerId="LiveId" clId="{B8CACB94-876F-46D7-94CC-67F2D2D54B27}" dt="2024-10-24T09:26:39.980" v="5979" actId="478"/>
          <ac:spMkLst>
            <pc:docMk/>
            <pc:sldMk cId="0" sldId="263"/>
            <ac:spMk id="7" creationId="{0309ABF9-A24B-2355-294C-09FAF1CB784E}"/>
          </ac:spMkLst>
        </pc:spChg>
        <pc:spChg chg="add del mod">
          <ac:chgData name="Huyền Nguyễn" userId="ee48879bf47bc5e0" providerId="LiveId" clId="{B8CACB94-876F-46D7-94CC-67F2D2D54B27}" dt="2024-10-24T09:26:39.980" v="5979" actId="478"/>
          <ac:spMkLst>
            <pc:docMk/>
            <pc:sldMk cId="0" sldId="263"/>
            <ac:spMk id="9" creationId="{4636D185-981E-6EBA-6E4C-2F2C93EB07D7}"/>
          </ac:spMkLst>
        </pc:spChg>
        <pc:spChg chg="add del mod">
          <ac:chgData name="Huyền Nguyễn" userId="ee48879bf47bc5e0" providerId="LiveId" clId="{B8CACB94-876F-46D7-94CC-67F2D2D54B27}" dt="2024-10-24T09:26:39.980" v="5979" actId="478"/>
          <ac:spMkLst>
            <pc:docMk/>
            <pc:sldMk cId="0" sldId="263"/>
            <ac:spMk id="11" creationId="{779D28C3-A76D-CACF-4201-A2AB208F5BAE}"/>
          </ac:spMkLst>
        </pc:spChg>
        <pc:spChg chg="add del mod">
          <ac:chgData name="Huyền Nguyễn" userId="ee48879bf47bc5e0" providerId="LiveId" clId="{B8CACB94-876F-46D7-94CC-67F2D2D54B27}" dt="2024-10-24T09:34:34.009" v="7366" actId="478"/>
          <ac:spMkLst>
            <pc:docMk/>
            <pc:sldMk cId="0" sldId="263"/>
            <ac:spMk id="13" creationId="{FC16336C-8116-39CF-28F7-00463F6CE834}"/>
          </ac:spMkLst>
        </pc:spChg>
        <pc:spChg chg="add del mod">
          <ac:chgData name="Huyền Nguyễn" userId="ee48879bf47bc5e0" providerId="LiveId" clId="{B8CACB94-876F-46D7-94CC-67F2D2D54B27}" dt="2024-10-24T09:34:36.643" v="7367" actId="478"/>
          <ac:spMkLst>
            <pc:docMk/>
            <pc:sldMk cId="0" sldId="263"/>
            <ac:spMk id="14" creationId="{494CE61A-BC30-D996-F540-E14B99DE6071}"/>
          </ac:spMkLst>
        </pc:spChg>
        <pc:spChg chg="add del mod">
          <ac:chgData name="Huyền Nguyễn" userId="ee48879bf47bc5e0" providerId="LiveId" clId="{B8CACB94-876F-46D7-94CC-67F2D2D54B27}" dt="2024-10-24T09:27:57.776" v="6257" actId="478"/>
          <ac:spMkLst>
            <pc:docMk/>
            <pc:sldMk cId="0" sldId="263"/>
            <ac:spMk id="15" creationId="{148AE338-DF72-8E95-BF28-28CEC15E5F70}"/>
          </ac:spMkLst>
        </pc:spChg>
        <pc:spChg chg="add del">
          <ac:chgData name="Huyền Nguyễn" userId="ee48879bf47bc5e0" providerId="LiveId" clId="{B8CACB94-876F-46D7-94CC-67F2D2D54B27}" dt="2024-10-24T09:28:16.509" v="6344" actId="478"/>
          <ac:spMkLst>
            <pc:docMk/>
            <pc:sldMk cId="0" sldId="263"/>
            <ac:spMk id="16" creationId="{2F479C9B-9B74-E437-77DB-3E8600A9914A}"/>
          </ac:spMkLst>
        </pc:spChg>
        <pc:spChg chg="add mod">
          <ac:chgData name="Huyền Nguyễn" userId="ee48879bf47bc5e0" providerId="LiveId" clId="{B8CACB94-876F-46D7-94CC-67F2D2D54B27}" dt="2024-10-24T09:38:42.835" v="8176"/>
          <ac:spMkLst>
            <pc:docMk/>
            <pc:sldMk cId="0" sldId="263"/>
            <ac:spMk id="18" creationId="{534C9E5E-D7A8-ED19-65DE-D12DCEAC8C80}"/>
          </ac:spMkLst>
        </pc:spChg>
        <pc:spChg chg="add mod">
          <ac:chgData name="Huyền Nguyễn" userId="ee48879bf47bc5e0" providerId="LiveId" clId="{B8CACB94-876F-46D7-94CC-67F2D2D54B27}" dt="2024-10-24T10:01:58.173" v="10588" actId="1076"/>
          <ac:spMkLst>
            <pc:docMk/>
            <pc:sldMk cId="0" sldId="263"/>
            <ac:spMk id="20" creationId="{C794BF9B-7088-B8C6-2399-4B65EDACACCF}"/>
          </ac:spMkLst>
        </pc:spChg>
        <pc:spChg chg="mod">
          <ac:chgData name="Huyền Nguyễn" userId="ee48879bf47bc5e0" providerId="LiveId" clId="{B8CACB94-876F-46D7-94CC-67F2D2D54B27}" dt="2024-10-24T09:39:26.880" v="8261"/>
          <ac:spMkLst>
            <pc:docMk/>
            <pc:sldMk cId="0" sldId="263"/>
            <ac:spMk id="48" creationId="{12B8CF96-0A66-99E7-F0A3-ABC9C921545A}"/>
          </ac:spMkLst>
        </pc:spChg>
        <pc:spChg chg="mod">
          <ac:chgData name="Huyền Nguyễn" userId="ee48879bf47bc5e0" providerId="LiveId" clId="{B8CACB94-876F-46D7-94CC-67F2D2D54B27}" dt="2024-10-24T09:39:26.880" v="8261"/>
          <ac:spMkLst>
            <pc:docMk/>
            <pc:sldMk cId="0" sldId="263"/>
            <ac:spMk id="49" creationId="{91D816CE-8542-424D-A99C-326E8BADF1E7}"/>
          </ac:spMkLst>
        </pc:spChg>
        <pc:spChg chg="mod">
          <ac:chgData name="Huyền Nguyễn" userId="ee48879bf47bc5e0" providerId="LiveId" clId="{B8CACB94-876F-46D7-94CC-67F2D2D54B27}" dt="2024-10-24T09:39:26.880" v="8261"/>
          <ac:spMkLst>
            <pc:docMk/>
            <pc:sldMk cId="0" sldId="263"/>
            <ac:spMk id="52" creationId="{5B589F81-00AB-205B-7C12-D8853DDF2E1B}"/>
          </ac:spMkLst>
        </pc:spChg>
        <pc:spChg chg="mod">
          <ac:chgData name="Huyền Nguyễn" userId="ee48879bf47bc5e0" providerId="LiveId" clId="{B8CACB94-876F-46D7-94CC-67F2D2D54B27}" dt="2024-10-24T09:39:26.880" v="8261"/>
          <ac:spMkLst>
            <pc:docMk/>
            <pc:sldMk cId="0" sldId="263"/>
            <ac:spMk id="53" creationId="{6F8522CC-1A71-EFA2-B220-A8F5B8BDD4B1}"/>
          </ac:spMkLst>
        </pc:spChg>
        <pc:spChg chg="mod">
          <ac:chgData name="Huyền Nguyễn" userId="ee48879bf47bc5e0" providerId="LiveId" clId="{B8CACB94-876F-46D7-94CC-67F2D2D54B27}" dt="2024-10-24T09:39:26.880" v="8261"/>
          <ac:spMkLst>
            <pc:docMk/>
            <pc:sldMk cId="0" sldId="263"/>
            <ac:spMk id="54" creationId="{65FFD359-375D-A8C5-7E5E-A7CC864EA039}"/>
          </ac:spMkLst>
        </pc:spChg>
        <pc:spChg chg="mod">
          <ac:chgData name="Huyền Nguyễn" userId="ee48879bf47bc5e0" providerId="LiveId" clId="{B8CACB94-876F-46D7-94CC-67F2D2D54B27}" dt="2024-10-24T09:39:26.880" v="8261"/>
          <ac:spMkLst>
            <pc:docMk/>
            <pc:sldMk cId="0" sldId="263"/>
            <ac:spMk id="55" creationId="{A98EBFFB-B026-33BB-25A1-7B0B87A29AD9}"/>
          </ac:spMkLst>
        </pc:spChg>
        <pc:spChg chg="mod">
          <ac:chgData name="Huyền Nguyễn" userId="ee48879bf47bc5e0" providerId="LiveId" clId="{B8CACB94-876F-46D7-94CC-67F2D2D54B27}" dt="2024-10-24T09:39:26.880" v="8261"/>
          <ac:spMkLst>
            <pc:docMk/>
            <pc:sldMk cId="0" sldId="263"/>
            <ac:spMk id="56" creationId="{B757FF6F-4413-898A-D859-434E4CC5B35D}"/>
          </ac:spMkLst>
        </pc:spChg>
        <pc:spChg chg="mod">
          <ac:chgData name="Huyền Nguyễn" userId="ee48879bf47bc5e0" providerId="LiveId" clId="{B8CACB94-876F-46D7-94CC-67F2D2D54B27}" dt="2024-10-24T09:39:26.880" v="8261"/>
          <ac:spMkLst>
            <pc:docMk/>
            <pc:sldMk cId="0" sldId="263"/>
            <ac:spMk id="57" creationId="{EB6BFA92-F110-A6BA-0382-8FBEFC53914B}"/>
          </ac:spMkLst>
        </pc:spChg>
        <pc:spChg chg="mod">
          <ac:chgData name="Huyền Nguyễn" userId="ee48879bf47bc5e0" providerId="LiveId" clId="{B8CACB94-876F-46D7-94CC-67F2D2D54B27}" dt="2024-10-24T09:39:26.880" v="8261"/>
          <ac:spMkLst>
            <pc:docMk/>
            <pc:sldMk cId="0" sldId="263"/>
            <ac:spMk id="58" creationId="{F3BB5B75-D6D8-4F2B-4E10-5AAAE04EA8FD}"/>
          </ac:spMkLst>
        </pc:spChg>
        <pc:spChg chg="mod">
          <ac:chgData name="Huyền Nguyễn" userId="ee48879bf47bc5e0" providerId="LiveId" clId="{B8CACB94-876F-46D7-94CC-67F2D2D54B27}" dt="2024-10-24T09:39:26.880" v="8261"/>
          <ac:spMkLst>
            <pc:docMk/>
            <pc:sldMk cId="0" sldId="263"/>
            <ac:spMk id="59" creationId="{69401975-69EC-BC92-1B6F-FE7F37EF7FE1}"/>
          </ac:spMkLst>
        </pc:spChg>
        <pc:spChg chg="mod">
          <ac:chgData name="Huyền Nguyễn" userId="ee48879bf47bc5e0" providerId="LiveId" clId="{B8CACB94-876F-46D7-94CC-67F2D2D54B27}" dt="2024-10-24T09:39:26.880" v="8261"/>
          <ac:spMkLst>
            <pc:docMk/>
            <pc:sldMk cId="0" sldId="263"/>
            <ac:spMk id="60" creationId="{44B51717-0482-8AFF-0185-DD28F3DFA9D0}"/>
          </ac:spMkLst>
        </pc:spChg>
        <pc:spChg chg="mod">
          <ac:chgData name="Huyền Nguyễn" userId="ee48879bf47bc5e0" providerId="LiveId" clId="{B8CACB94-876F-46D7-94CC-67F2D2D54B27}" dt="2024-10-24T09:39:26.880" v="8261"/>
          <ac:spMkLst>
            <pc:docMk/>
            <pc:sldMk cId="0" sldId="263"/>
            <ac:spMk id="61" creationId="{DB351FD9-4146-7F1D-465E-9E57D2497A25}"/>
          </ac:spMkLst>
        </pc:spChg>
        <pc:spChg chg="mod">
          <ac:chgData name="Huyền Nguyễn" userId="ee48879bf47bc5e0" providerId="LiveId" clId="{B8CACB94-876F-46D7-94CC-67F2D2D54B27}" dt="2024-10-24T09:39:26.880" v="8261"/>
          <ac:spMkLst>
            <pc:docMk/>
            <pc:sldMk cId="0" sldId="263"/>
            <ac:spMk id="62" creationId="{3ADADA9F-F59A-290E-9026-1E0680110DF1}"/>
          </ac:spMkLst>
        </pc:spChg>
        <pc:spChg chg="mod">
          <ac:chgData name="Huyền Nguyễn" userId="ee48879bf47bc5e0" providerId="LiveId" clId="{B8CACB94-876F-46D7-94CC-67F2D2D54B27}" dt="2024-10-24T09:39:26.880" v="8261"/>
          <ac:spMkLst>
            <pc:docMk/>
            <pc:sldMk cId="0" sldId="263"/>
            <ac:spMk id="63" creationId="{BBF83110-5C89-4EF2-6621-32079765D4A8}"/>
          </ac:spMkLst>
        </pc:spChg>
        <pc:spChg chg="mod">
          <ac:chgData name="Huyền Nguyễn" userId="ee48879bf47bc5e0" providerId="LiveId" clId="{B8CACB94-876F-46D7-94CC-67F2D2D54B27}" dt="2024-10-24T09:39:26.880" v="8261"/>
          <ac:spMkLst>
            <pc:docMk/>
            <pc:sldMk cId="0" sldId="263"/>
            <ac:spMk id="832" creationId="{9F6AC827-5555-8767-871A-08C57AB56C68}"/>
          </ac:spMkLst>
        </pc:spChg>
        <pc:spChg chg="mod">
          <ac:chgData name="Huyền Nguyễn" userId="ee48879bf47bc5e0" providerId="LiveId" clId="{B8CACB94-876F-46D7-94CC-67F2D2D54B27}" dt="2024-10-24T09:39:26.880" v="8261"/>
          <ac:spMkLst>
            <pc:docMk/>
            <pc:sldMk cId="0" sldId="263"/>
            <ac:spMk id="833" creationId="{7176A451-EF4D-6876-26AD-9E0A878E5940}"/>
          </ac:spMkLst>
        </pc:spChg>
        <pc:spChg chg="mod">
          <ac:chgData name="Huyền Nguyễn" userId="ee48879bf47bc5e0" providerId="LiveId" clId="{B8CACB94-876F-46D7-94CC-67F2D2D54B27}" dt="2024-10-24T09:39:26.880" v="8261"/>
          <ac:spMkLst>
            <pc:docMk/>
            <pc:sldMk cId="0" sldId="263"/>
            <ac:spMk id="834" creationId="{B350A52A-F631-BB39-29BF-FE6558ADB9A8}"/>
          </ac:spMkLst>
        </pc:spChg>
        <pc:spChg chg="mod">
          <ac:chgData name="Huyền Nguyễn" userId="ee48879bf47bc5e0" providerId="LiveId" clId="{B8CACB94-876F-46D7-94CC-67F2D2D54B27}" dt="2024-10-24T09:39:26.880" v="8261"/>
          <ac:spMkLst>
            <pc:docMk/>
            <pc:sldMk cId="0" sldId="263"/>
            <ac:spMk id="835" creationId="{2E9F1DCA-519A-2501-A430-FA4E5809EEF8}"/>
          </ac:spMkLst>
        </pc:spChg>
        <pc:spChg chg="mod">
          <ac:chgData name="Huyền Nguyễn" userId="ee48879bf47bc5e0" providerId="LiveId" clId="{B8CACB94-876F-46D7-94CC-67F2D2D54B27}" dt="2024-10-24T09:39:26.880" v="8261"/>
          <ac:spMkLst>
            <pc:docMk/>
            <pc:sldMk cId="0" sldId="263"/>
            <ac:spMk id="836" creationId="{A0AABE40-1306-E7CC-CA72-F92D613BC392}"/>
          </ac:spMkLst>
        </pc:spChg>
        <pc:spChg chg="mod">
          <ac:chgData name="Huyền Nguyễn" userId="ee48879bf47bc5e0" providerId="LiveId" clId="{B8CACB94-876F-46D7-94CC-67F2D2D54B27}" dt="2024-10-24T09:39:26.880" v="8261"/>
          <ac:spMkLst>
            <pc:docMk/>
            <pc:sldMk cId="0" sldId="263"/>
            <ac:spMk id="837" creationId="{7E587600-F1AC-919E-54B6-B1967AFBD66E}"/>
          </ac:spMkLst>
        </pc:spChg>
        <pc:spChg chg="mod">
          <ac:chgData name="Huyền Nguyễn" userId="ee48879bf47bc5e0" providerId="LiveId" clId="{B8CACB94-876F-46D7-94CC-67F2D2D54B27}" dt="2024-10-24T09:39:26.880" v="8261"/>
          <ac:spMkLst>
            <pc:docMk/>
            <pc:sldMk cId="0" sldId="263"/>
            <ac:spMk id="838" creationId="{F212C33E-1E9B-A9F4-22E9-4A75E5AC1BA3}"/>
          </ac:spMkLst>
        </pc:spChg>
        <pc:spChg chg="mod">
          <ac:chgData name="Huyền Nguyễn" userId="ee48879bf47bc5e0" providerId="LiveId" clId="{B8CACB94-876F-46D7-94CC-67F2D2D54B27}" dt="2024-10-24T09:39:26.880" v="8261"/>
          <ac:spMkLst>
            <pc:docMk/>
            <pc:sldMk cId="0" sldId="263"/>
            <ac:spMk id="839" creationId="{10D2BB4B-B7A8-78C8-793E-0CD96DBFB383}"/>
          </ac:spMkLst>
        </pc:spChg>
        <pc:spChg chg="mod">
          <ac:chgData name="Huyền Nguyễn" userId="ee48879bf47bc5e0" providerId="LiveId" clId="{B8CACB94-876F-46D7-94CC-67F2D2D54B27}" dt="2024-10-24T09:39:26.880" v="8261"/>
          <ac:spMkLst>
            <pc:docMk/>
            <pc:sldMk cId="0" sldId="263"/>
            <ac:spMk id="840" creationId="{3379D01F-4375-4750-100F-2C2668CCD0E2}"/>
          </ac:spMkLst>
        </pc:spChg>
        <pc:spChg chg="mod">
          <ac:chgData name="Huyền Nguyễn" userId="ee48879bf47bc5e0" providerId="LiveId" clId="{B8CACB94-876F-46D7-94CC-67F2D2D54B27}" dt="2024-10-24T09:39:26.880" v="8261"/>
          <ac:spMkLst>
            <pc:docMk/>
            <pc:sldMk cId="0" sldId="263"/>
            <ac:spMk id="841" creationId="{DB4BA95B-9EB7-2E3C-B669-CFE86AAAE359}"/>
          </ac:spMkLst>
        </pc:spChg>
        <pc:spChg chg="mod">
          <ac:chgData name="Huyền Nguyễn" userId="ee48879bf47bc5e0" providerId="LiveId" clId="{B8CACB94-876F-46D7-94CC-67F2D2D54B27}" dt="2024-10-24T09:39:26.880" v="8261"/>
          <ac:spMkLst>
            <pc:docMk/>
            <pc:sldMk cId="0" sldId="263"/>
            <ac:spMk id="842" creationId="{6D184C46-C428-873D-E4F8-16D390F01A72}"/>
          </ac:spMkLst>
        </pc:spChg>
        <pc:spChg chg="mod">
          <ac:chgData name="Huyền Nguyễn" userId="ee48879bf47bc5e0" providerId="LiveId" clId="{B8CACB94-876F-46D7-94CC-67F2D2D54B27}" dt="2024-10-24T09:39:26.880" v="8261"/>
          <ac:spMkLst>
            <pc:docMk/>
            <pc:sldMk cId="0" sldId="263"/>
            <ac:spMk id="843" creationId="{F563F782-2E23-C4D0-A40C-6599334A507E}"/>
          </ac:spMkLst>
        </pc:spChg>
        <pc:spChg chg="mod">
          <ac:chgData name="Huyền Nguyễn" userId="ee48879bf47bc5e0" providerId="LiveId" clId="{B8CACB94-876F-46D7-94CC-67F2D2D54B27}" dt="2024-10-24T09:39:26.880" v="8261"/>
          <ac:spMkLst>
            <pc:docMk/>
            <pc:sldMk cId="0" sldId="263"/>
            <ac:spMk id="844" creationId="{608C97FD-343C-B770-8FA1-8A5B9AD57203}"/>
          </ac:spMkLst>
        </pc:spChg>
        <pc:spChg chg="mod">
          <ac:chgData name="Huyền Nguyễn" userId="ee48879bf47bc5e0" providerId="LiveId" clId="{B8CACB94-876F-46D7-94CC-67F2D2D54B27}" dt="2024-10-24T09:39:26.880" v="8261"/>
          <ac:spMkLst>
            <pc:docMk/>
            <pc:sldMk cId="0" sldId="263"/>
            <ac:spMk id="845" creationId="{1D53720F-3252-F1E7-9F39-F80CC1FBBB6E}"/>
          </ac:spMkLst>
        </pc:spChg>
        <pc:spChg chg="mod">
          <ac:chgData name="Huyền Nguyễn" userId="ee48879bf47bc5e0" providerId="LiveId" clId="{B8CACB94-876F-46D7-94CC-67F2D2D54B27}" dt="2024-10-24T09:39:26.880" v="8261"/>
          <ac:spMkLst>
            <pc:docMk/>
            <pc:sldMk cId="0" sldId="263"/>
            <ac:spMk id="846" creationId="{DBD405BC-22EE-E470-DE4C-76580FAB6F3B}"/>
          </ac:spMkLst>
        </pc:spChg>
        <pc:spChg chg="mod">
          <ac:chgData name="Huyền Nguyễn" userId="ee48879bf47bc5e0" providerId="LiveId" clId="{B8CACB94-876F-46D7-94CC-67F2D2D54B27}" dt="2024-10-24T09:39:26.880" v="8261"/>
          <ac:spMkLst>
            <pc:docMk/>
            <pc:sldMk cId="0" sldId="263"/>
            <ac:spMk id="847" creationId="{E2A8BA94-6A59-4DF0-D7DC-EBFE781A4B12}"/>
          </ac:spMkLst>
        </pc:spChg>
        <pc:spChg chg="mod">
          <ac:chgData name="Huyền Nguyễn" userId="ee48879bf47bc5e0" providerId="LiveId" clId="{B8CACB94-876F-46D7-94CC-67F2D2D54B27}" dt="2024-10-24T09:39:26.880" v="8261"/>
          <ac:spMkLst>
            <pc:docMk/>
            <pc:sldMk cId="0" sldId="263"/>
            <ac:spMk id="848" creationId="{B2CE46BB-8FBF-EF04-5888-42AF689C8E51}"/>
          </ac:spMkLst>
        </pc:spChg>
        <pc:spChg chg="mod">
          <ac:chgData name="Huyền Nguyễn" userId="ee48879bf47bc5e0" providerId="LiveId" clId="{B8CACB94-876F-46D7-94CC-67F2D2D54B27}" dt="2024-10-24T09:39:26.880" v="8261"/>
          <ac:spMkLst>
            <pc:docMk/>
            <pc:sldMk cId="0" sldId="263"/>
            <ac:spMk id="849" creationId="{573054CA-3ED9-0362-B95C-0E146B23A33E}"/>
          </ac:spMkLst>
        </pc:spChg>
        <pc:spChg chg="mod">
          <ac:chgData name="Huyền Nguyễn" userId="ee48879bf47bc5e0" providerId="LiveId" clId="{B8CACB94-876F-46D7-94CC-67F2D2D54B27}" dt="2024-10-24T09:39:26.880" v="8261"/>
          <ac:spMkLst>
            <pc:docMk/>
            <pc:sldMk cId="0" sldId="263"/>
            <ac:spMk id="850" creationId="{AF9E2A9B-13F2-F95E-20F4-3C6DF0AA64FA}"/>
          </ac:spMkLst>
        </pc:spChg>
        <pc:spChg chg="mod">
          <ac:chgData name="Huyền Nguyễn" userId="ee48879bf47bc5e0" providerId="LiveId" clId="{B8CACB94-876F-46D7-94CC-67F2D2D54B27}" dt="2024-10-24T09:39:26.880" v="8261"/>
          <ac:spMkLst>
            <pc:docMk/>
            <pc:sldMk cId="0" sldId="263"/>
            <ac:spMk id="851" creationId="{61D1CA4F-BE72-6EFB-1B39-EA9E57282A62}"/>
          </ac:spMkLst>
        </pc:spChg>
        <pc:spChg chg="mod">
          <ac:chgData name="Huyền Nguyễn" userId="ee48879bf47bc5e0" providerId="LiveId" clId="{B8CACB94-876F-46D7-94CC-67F2D2D54B27}" dt="2024-10-24T09:39:26.880" v="8261"/>
          <ac:spMkLst>
            <pc:docMk/>
            <pc:sldMk cId="0" sldId="263"/>
            <ac:spMk id="852" creationId="{72058536-703D-B6C1-B1F6-669C65BA4005}"/>
          </ac:spMkLst>
        </pc:spChg>
        <pc:spChg chg="mod">
          <ac:chgData name="Huyền Nguyễn" userId="ee48879bf47bc5e0" providerId="LiveId" clId="{B8CACB94-876F-46D7-94CC-67F2D2D54B27}" dt="2024-10-24T09:39:26.880" v="8261"/>
          <ac:spMkLst>
            <pc:docMk/>
            <pc:sldMk cId="0" sldId="263"/>
            <ac:spMk id="853" creationId="{7C8AC2D5-F39C-7790-D5EB-56028F07C66E}"/>
          </ac:spMkLst>
        </pc:spChg>
        <pc:spChg chg="mod">
          <ac:chgData name="Huyền Nguyễn" userId="ee48879bf47bc5e0" providerId="LiveId" clId="{B8CACB94-876F-46D7-94CC-67F2D2D54B27}" dt="2024-10-24T09:39:26.880" v="8261"/>
          <ac:spMkLst>
            <pc:docMk/>
            <pc:sldMk cId="0" sldId="263"/>
            <ac:spMk id="854" creationId="{5FFB5A05-ADC1-5201-C4E8-D783A321F95F}"/>
          </ac:spMkLst>
        </pc:spChg>
        <pc:spChg chg="mod">
          <ac:chgData name="Huyền Nguyễn" userId="ee48879bf47bc5e0" providerId="LiveId" clId="{B8CACB94-876F-46D7-94CC-67F2D2D54B27}" dt="2024-10-24T09:39:26.880" v="8261"/>
          <ac:spMkLst>
            <pc:docMk/>
            <pc:sldMk cId="0" sldId="263"/>
            <ac:spMk id="855" creationId="{1FA2E7AE-F2D6-EC95-9014-3F7C6889B687}"/>
          </ac:spMkLst>
        </pc:spChg>
        <pc:spChg chg="mod">
          <ac:chgData name="Huyền Nguyễn" userId="ee48879bf47bc5e0" providerId="LiveId" clId="{B8CACB94-876F-46D7-94CC-67F2D2D54B27}" dt="2024-10-24T09:39:26.880" v="8261"/>
          <ac:spMkLst>
            <pc:docMk/>
            <pc:sldMk cId="0" sldId="263"/>
            <ac:spMk id="856" creationId="{6F06FBC4-0633-7C76-574E-C711107A9F88}"/>
          </ac:spMkLst>
        </pc:spChg>
        <pc:spChg chg="mod">
          <ac:chgData name="Huyền Nguyễn" userId="ee48879bf47bc5e0" providerId="LiveId" clId="{B8CACB94-876F-46D7-94CC-67F2D2D54B27}" dt="2024-10-24T09:39:26.880" v="8261"/>
          <ac:spMkLst>
            <pc:docMk/>
            <pc:sldMk cId="0" sldId="263"/>
            <ac:spMk id="857" creationId="{F6B8F579-C4A4-F750-965A-86E4CF3C5C30}"/>
          </ac:spMkLst>
        </pc:spChg>
        <pc:spChg chg="mod">
          <ac:chgData name="Huyền Nguyễn" userId="ee48879bf47bc5e0" providerId="LiveId" clId="{B8CACB94-876F-46D7-94CC-67F2D2D54B27}" dt="2024-10-24T09:39:26.880" v="8261"/>
          <ac:spMkLst>
            <pc:docMk/>
            <pc:sldMk cId="0" sldId="263"/>
            <ac:spMk id="858" creationId="{9FC694F8-8F65-CC91-88BE-CFDA3DB4318E}"/>
          </ac:spMkLst>
        </pc:spChg>
        <pc:spChg chg="mod">
          <ac:chgData name="Huyền Nguyễn" userId="ee48879bf47bc5e0" providerId="LiveId" clId="{B8CACB94-876F-46D7-94CC-67F2D2D54B27}" dt="2024-10-24T09:39:26.880" v="8261"/>
          <ac:spMkLst>
            <pc:docMk/>
            <pc:sldMk cId="0" sldId="263"/>
            <ac:spMk id="859" creationId="{E62F08F5-38A0-9B22-3E72-B32E36066B61}"/>
          </ac:spMkLst>
        </pc:spChg>
        <pc:spChg chg="mod">
          <ac:chgData name="Huyền Nguyễn" userId="ee48879bf47bc5e0" providerId="LiveId" clId="{B8CACB94-876F-46D7-94CC-67F2D2D54B27}" dt="2024-10-24T09:39:26.880" v="8261"/>
          <ac:spMkLst>
            <pc:docMk/>
            <pc:sldMk cId="0" sldId="263"/>
            <ac:spMk id="860" creationId="{4952711E-70C9-407A-C125-2E188D0F1E7D}"/>
          </ac:spMkLst>
        </pc:spChg>
        <pc:spChg chg="mod">
          <ac:chgData name="Huyền Nguyễn" userId="ee48879bf47bc5e0" providerId="LiveId" clId="{B8CACB94-876F-46D7-94CC-67F2D2D54B27}" dt="2024-10-24T09:39:26.880" v="8261"/>
          <ac:spMkLst>
            <pc:docMk/>
            <pc:sldMk cId="0" sldId="263"/>
            <ac:spMk id="861" creationId="{D7057E83-3FDD-9801-9AF3-64B84A21AF55}"/>
          </ac:spMkLst>
        </pc:spChg>
        <pc:spChg chg="mod">
          <ac:chgData name="Huyền Nguyễn" userId="ee48879bf47bc5e0" providerId="LiveId" clId="{B8CACB94-876F-46D7-94CC-67F2D2D54B27}" dt="2024-10-24T09:39:26.880" v="8261"/>
          <ac:spMkLst>
            <pc:docMk/>
            <pc:sldMk cId="0" sldId="263"/>
            <ac:spMk id="862" creationId="{09FC9917-6315-905A-2B1E-CDD70910746C}"/>
          </ac:spMkLst>
        </pc:spChg>
        <pc:spChg chg="mod">
          <ac:chgData name="Huyền Nguyễn" userId="ee48879bf47bc5e0" providerId="LiveId" clId="{B8CACB94-876F-46D7-94CC-67F2D2D54B27}" dt="2024-10-24T09:39:26.880" v="8261"/>
          <ac:spMkLst>
            <pc:docMk/>
            <pc:sldMk cId="0" sldId="263"/>
            <ac:spMk id="863" creationId="{8B658077-9311-2D12-C40B-C520451C77C1}"/>
          </ac:spMkLst>
        </pc:spChg>
        <pc:spChg chg="mod">
          <ac:chgData name="Huyền Nguyễn" userId="ee48879bf47bc5e0" providerId="LiveId" clId="{B8CACB94-876F-46D7-94CC-67F2D2D54B27}" dt="2024-10-24T09:39:26.880" v="8261"/>
          <ac:spMkLst>
            <pc:docMk/>
            <pc:sldMk cId="0" sldId="263"/>
            <ac:spMk id="864" creationId="{3B0CAF12-C6D4-FA80-D509-31EC9CD3512B}"/>
          </ac:spMkLst>
        </pc:spChg>
        <pc:spChg chg="mod">
          <ac:chgData name="Huyền Nguyễn" userId="ee48879bf47bc5e0" providerId="LiveId" clId="{B8CACB94-876F-46D7-94CC-67F2D2D54B27}" dt="2024-10-24T09:39:26.880" v="8261"/>
          <ac:spMkLst>
            <pc:docMk/>
            <pc:sldMk cId="0" sldId="263"/>
            <ac:spMk id="865" creationId="{78D8D1C6-54D9-12DB-00EA-1F679A85F9DE}"/>
          </ac:spMkLst>
        </pc:spChg>
        <pc:spChg chg="mod">
          <ac:chgData name="Huyền Nguyễn" userId="ee48879bf47bc5e0" providerId="LiveId" clId="{B8CACB94-876F-46D7-94CC-67F2D2D54B27}" dt="2024-10-24T09:39:26.880" v="8261"/>
          <ac:spMkLst>
            <pc:docMk/>
            <pc:sldMk cId="0" sldId="263"/>
            <ac:spMk id="866" creationId="{F8AB2CF3-59FF-4570-3674-EDA7E2514C6D}"/>
          </ac:spMkLst>
        </pc:spChg>
        <pc:spChg chg="mod">
          <ac:chgData name="Huyền Nguyễn" userId="ee48879bf47bc5e0" providerId="LiveId" clId="{B8CACB94-876F-46D7-94CC-67F2D2D54B27}" dt="2024-10-24T09:39:26.880" v="8261"/>
          <ac:spMkLst>
            <pc:docMk/>
            <pc:sldMk cId="0" sldId="263"/>
            <ac:spMk id="867" creationId="{0FA2130E-1EEC-CA8E-8512-0FF696CB67E0}"/>
          </ac:spMkLst>
        </pc:spChg>
        <pc:spChg chg="mod">
          <ac:chgData name="Huyền Nguyễn" userId="ee48879bf47bc5e0" providerId="LiveId" clId="{B8CACB94-876F-46D7-94CC-67F2D2D54B27}" dt="2024-10-24T09:39:26.880" v="8261"/>
          <ac:spMkLst>
            <pc:docMk/>
            <pc:sldMk cId="0" sldId="263"/>
            <ac:spMk id="868" creationId="{236A5453-55AD-3DB2-41A8-4AAC705F167E}"/>
          </ac:spMkLst>
        </pc:spChg>
        <pc:spChg chg="mod">
          <ac:chgData name="Huyền Nguyễn" userId="ee48879bf47bc5e0" providerId="LiveId" clId="{B8CACB94-876F-46D7-94CC-67F2D2D54B27}" dt="2024-10-24T09:39:26.880" v="8261"/>
          <ac:spMkLst>
            <pc:docMk/>
            <pc:sldMk cId="0" sldId="263"/>
            <ac:spMk id="869" creationId="{541A5E88-7D8D-73B3-4EA1-9979D9EA3ED0}"/>
          </ac:spMkLst>
        </pc:spChg>
        <pc:spChg chg="mod">
          <ac:chgData name="Huyền Nguyễn" userId="ee48879bf47bc5e0" providerId="LiveId" clId="{B8CACB94-876F-46D7-94CC-67F2D2D54B27}" dt="2024-10-24T09:39:26.880" v="8261"/>
          <ac:spMkLst>
            <pc:docMk/>
            <pc:sldMk cId="0" sldId="263"/>
            <ac:spMk id="870" creationId="{9F50D27B-4C6E-1181-F794-289145589B61}"/>
          </ac:spMkLst>
        </pc:spChg>
        <pc:spChg chg="mod">
          <ac:chgData name="Huyền Nguyễn" userId="ee48879bf47bc5e0" providerId="LiveId" clId="{B8CACB94-876F-46D7-94CC-67F2D2D54B27}" dt="2024-10-24T09:39:26.880" v="8261"/>
          <ac:spMkLst>
            <pc:docMk/>
            <pc:sldMk cId="0" sldId="263"/>
            <ac:spMk id="871" creationId="{3AFC570D-0632-792C-B2D3-E8B524008066}"/>
          </ac:spMkLst>
        </pc:spChg>
        <pc:spChg chg="mod">
          <ac:chgData name="Huyền Nguyễn" userId="ee48879bf47bc5e0" providerId="LiveId" clId="{B8CACB94-876F-46D7-94CC-67F2D2D54B27}" dt="2024-10-24T09:39:26.880" v="8261"/>
          <ac:spMkLst>
            <pc:docMk/>
            <pc:sldMk cId="0" sldId="263"/>
            <ac:spMk id="872" creationId="{4BF57367-9BFE-40B0-4F2A-D56CE881555D}"/>
          </ac:spMkLst>
        </pc:spChg>
        <pc:spChg chg="mod">
          <ac:chgData name="Huyền Nguyễn" userId="ee48879bf47bc5e0" providerId="LiveId" clId="{B8CACB94-876F-46D7-94CC-67F2D2D54B27}" dt="2024-10-24T09:39:26.880" v="8261"/>
          <ac:spMkLst>
            <pc:docMk/>
            <pc:sldMk cId="0" sldId="263"/>
            <ac:spMk id="873" creationId="{4B6117D2-51E0-EE3C-FA21-3DA98246EEBE}"/>
          </ac:spMkLst>
        </pc:spChg>
        <pc:spChg chg="mod">
          <ac:chgData name="Huyền Nguyễn" userId="ee48879bf47bc5e0" providerId="LiveId" clId="{B8CACB94-876F-46D7-94CC-67F2D2D54B27}" dt="2024-10-24T09:39:26.880" v="8261"/>
          <ac:spMkLst>
            <pc:docMk/>
            <pc:sldMk cId="0" sldId="263"/>
            <ac:spMk id="874" creationId="{4B8768E9-3623-87D4-4779-B7AA1C90A732}"/>
          </ac:spMkLst>
        </pc:spChg>
        <pc:spChg chg="mod">
          <ac:chgData name="Huyền Nguyễn" userId="ee48879bf47bc5e0" providerId="LiveId" clId="{B8CACB94-876F-46D7-94CC-67F2D2D54B27}" dt="2024-10-24T09:39:26.880" v="8261"/>
          <ac:spMkLst>
            <pc:docMk/>
            <pc:sldMk cId="0" sldId="263"/>
            <ac:spMk id="875" creationId="{D678DA4B-B863-C36A-9C58-96DE63E1F301}"/>
          </ac:spMkLst>
        </pc:spChg>
        <pc:spChg chg="mod">
          <ac:chgData name="Huyền Nguyễn" userId="ee48879bf47bc5e0" providerId="LiveId" clId="{B8CACB94-876F-46D7-94CC-67F2D2D54B27}" dt="2024-10-24T09:39:26.880" v="8261"/>
          <ac:spMkLst>
            <pc:docMk/>
            <pc:sldMk cId="0" sldId="263"/>
            <ac:spMk id="876" creationId="{91F17FD7-A452-53A3-6D9B-502FBE7BE0AF}"/>
          </ac:spMkLst>
        </pc:spChg>
        <pc:spChg chg="mod">
          <ac:chgData name="Huyền Nguyễn" userId="ee48879bf47bc5e0" providerId="LiveId" clId="{B8CACB94-876F-46D7-94CC-67F2D2D54B27}" dt="2024-10-24T09:39:26.880" v="8261"/>
          <ac:spMkLst>
            <pc:docMk/>
            <pc:sldMk cId="0" sldId="263"/>
            <ac:spMk id="877" creationId="{16D5087A-08E1-A751-10BD-3A67BA6E48D0}"/>
          </ac:spMkLst>
        </pc:spChg>
        <pc:spChg chg="mod">
          <ac:chgData name="Huyền Nguyễn" userId="ee48879bf47bc5e0" providerId="LiveId" clId="{B8CACB94-876F-46D7-94CC-67F2D2D54B27}" dt="2024-10-24T09:39:26.880" v="8261"/>
          <ac:spMkLst>
            <pc:docMk/>
            <pc:sldMk cId="0" sldId="263"/>
            <ac:spMk id="878" creationId="{F1E7684E-5C26-424C-7D29-153CAD1B31AE}"/>
          </ac:spMkLst>
        </pc:spChg>
        <pc:spChg chg="mod">
          <ac:chgData name="Huyền Nguyễn" userId="ee48879bf47bc5e0" providerId="LiveId" clId="{B8CACB94-876F-46D7-94CC-67F2D2D54B27}" dt="2024-10-24T09:39:26.880" v="8261"/>
          <ac:spMkLst>
            <pc:docMk/>
            <pc:sldMk cId="0" sldId="263"/>
            <ac:spMk id="879" creationId="{04BB3307-B5F1-D8D2-89FF-B4B6EB67CD42}"/>
          </ac:spMkLst>
        </pc:spChg>
        <pc:spChg chg="mod">
          <ac:chgData name="Huyền Nguyễn" userId="ee48879bf47bc5e0" providerId="LiveId" clId="{B8CACB94-876F-46D7-94CC-67F2D2D54B27}" dt="2024-10-24T09:39:26.880" v="8261"/>
          <ac:spMkLst>
            <pc:docMk/>
            <pc:sldMk cId="0" sldId="263"/>
            <ac:spMk id="880" creationId="{B7D6C547-6810-7200-10C3-C8DDBFA792C7}"/>
          </ac:spMkLst>
        </pc:spChg>
        <pc:spChg chg="mod">
          <ac:chgData name="Huyền Nguyễn" userId="ee48879bf47bc5e0" providerId="LiveId" clId="{B8CACB94-876F-46D7-94CC-67F2D2D54B27}" dt="2024-10-24T09:39:26.880" v="8261"/>
          <ac:spMkLst>
            <pc:docMk/>
            <pc:sldMk cId="0" sldId="263"/>
            <ac:spMk id="881" creationId="{07C35152-CF1A-6100-0DAF-FB4AB4E63B2A}"/>
          </ac:spMkLst>
        </pc:spChg>
        <pc:spChg chg="mod">
          <ac:chgData name="Huyền Nguyễn" userId="ee48879bf47bc5e0" providerId="LiveId" clId="{B8CACB94-876F-46D7-94CC-67F2D2D54B27}" dt="2024-10-24T09:39:26.880" v="8261"/>
          <ac:spMkLst>
            <pc:docMk/>
            <pc:sldMk cId="0" sldId="263"/>
            <ac:spMk id="882" creationId="{D021446C-5D72-8219-FE33-9099E892C770}"/>
          </ac:spMkLst>
        </pc:spChg>
        <pc:spChg chg="mod">
          <ac:chgData name="Huyền Nguyễn" userId="ee48879bf47bc5e0" providerId="LiveId" clId="{B8CACB94-876F-46D7-94CC-67F2D2D54B27}" dt="2024-10-24T09:39:26.880" v="8261"/>
          <ac:spMkLst>
            <pc:docMk/>
            <pc:sldMk cId="0" sldId="263"/>
            <ac:spMk id="883" creationId="{476703B4-B3CD-38F6-B277-771338C6BC6D}"/>
          </ac:spMkLst>
        </pc:spChg>
        <pc:spChg chg="mod">
          <ac:chgData name="Huyền Nguyễn" userId="ee48879bf47bc5e0" providerId="LiveId" clId="{B8CACB94-876F-46D7-94CC-67F2D2D54B27}" dt="2024-10-24T09:39:26.880" v="8261"/>
          <ac:spMkLst>
            <pc:docMk/>
            <pc:sldMk cId="0" sldId="263"/>
            <ac:spMk id="884" creationId="{3D684B6B-A88D-955F-9077-32F8E82E0525}"/>
          </ac:spMkLst>
        </pc:spChg>
        <pc:spChg chg="mod">
          <ac:chgData name="Huyền Nguyễn" userId="ee48879bf47bc5e0" providerId="LiveId" clId="{B8CACB94-876F-46D7-94CC-67F2D2D54B27}" dt="2024-10-24T09:39:26.880" v="8261"/>
          <ac:spMkLst>
            <pc:docMk/>
            <pc:sldMk cId="0" sldId="263"/>
            <ac:spMk id="885" creationId="{F733DEA1-8E91-8F48-E12D-C72997848FCD}"/>
          </ac:spMkLst>
        </pc:spChg>
        <pc:spChg chg="mod">
          <ac:chgData name="Huyền Nguyễn" userId="ee48879bf47bc5e0" providerId="LiveId" clId="{B8CACB94-876F-46D7-94CC-67F2D2D54B27}" dt="2024-10-24T09:39:26.880" v="8261"/>
          <ac:spMkLst>
            <pc:docMk/>
            <pc:sldMk cId="0" sldId="263"/>
            <ac:spMk id="886" creationId="{2F522E52-9409-120D-147D-E38CFB2A1C25}"/>
          </ac:spMkLst>
        </pc:spChg>
        <pc:spChg chg="mod">
          <ac:chgData name="Huyền Nguyễn" userId="ee48879bf47bc5e0" providerId="LiveId" clId="{B8CACB94-876F-46D7-94CC-67F2D2D54B27}" dt="2024-10-24T09:39:26.880" v="8261"/>
          <ac:spMkLst>
            <pc:docMk/>
            <pc:sldMk cId="0" sldId="263"/>
            <ac:spMk id="887" creationId="{BA800BED-3220-B38C-9D9F-959389B893FC}"/>
          </ac:spMkLst>
        </pc:spChg>
        <pc:spChg chg="mod">
          <ac:chgData name="Huyền Nguyễn" userId="ee48879bf47bc5e0" providerId="LiveId" clId="{B8CACB94-876F-46D7-94CC-67F2D2D54B27}" dt="2024-10-24T09:39:26.880" v="8261"/>
          <ac:spMkLst>
            <pc:docMk/>
            <pc:sldMk cId="0" sldId="263"/>
            <ac:spMk id="888" creationId="{A72D324D-0DC3-6A45-0B6D-A5AA7F996602}"/>
          </ac:spMkLst>
        </pc:spChg>
        <pc:spChg chg="mod">
          <ac:chgData name="Huyền Nguyễn" userId="ee48879bf47bc5e0" providerId="LiveId" clId="{B8CACB94-876F-46D7-94CC-67F2D2D54B27}" dt="2024-10-24T09:39:26.880" v="8261"/>
          <ac:spMkLst>
            <pc:docMk/>
            <pc:sldMk cId="0" sldId="263"/>
            <ac:spMk id="889" creationId="{A8858CD6-C5F9-4D35-1F9D-9052DEB90FE6}"/>
          </ac:spMkLst>
        </pc:spChg>
        <pc:spChg chg="mod">
          <ac:chgData name="Huyền Nguyễn" userId="ee48879bf47bc5e0" providerId="LiveId" clId="{B8CACB94-876F-46D7-94CC-67F2D2D54B27}" dt="2024-10-24T09:39:26.880" v="8261"/>
          <ac:spMkLst>
            <pc:docMk/>
            <pc:sldMk cId="0" sldId="263"/>
            <ac:spMk id="890" creationId="{4DF846A0-C8B3-B572-BEB2-72A06658C39F}"/>
          </ac:spMkLst>
        </pc:spChg>
        <pc:spChg chg="mod">
          <ac:chgData name="Huyền Nguyễn" userId="ee48879bf47bc5e0" providerId="LiveId" clId="{B8CACB94-876F-46D7-94CC-67F2D2D54B27}" dt="2024-10-24T09:39:26.880" v="8261"/>
          <ac:spMkLst>
            <pc:docMk/>
            <pc:sldMk cId="0" sldId="263"/>
            <ac:spMk id="891" creationId="{AE2F1CE8-5E1C-85F7-311A-F0F6CA6BDFD0}"/>
          </ac:spMkLst>
        </pc:spChg>
        <pc:spChg chg="del">
          <ac:chgData name="Huyền Nguyễn" userId="ee48879bf47bc5e0" providerId="LiveId" clId="{B8CACB94-876F-46D7-94CC-67F2D2D54B27}" dt="2024-10-24T09:26:38.342" v="5978" actId="478"/>
          <ac:spMkLst>
            <pc:docMk/>
            <pc:sldMk cId="0" sldId="263"/>
            <ac:spMk id="892" creationId="{00000000-0000-0000-0000-000000000000}"/>
          </ac:spMkLst>
        </pc:spChg>
        <pc:spChg chg="del">
          <ac:chgData name="Huyền Nguyễn" userId="ee48879bf47bc5e0" providerId="LiveId" clId="{B8CACB94-876F-46D7-94CC-67F2D2D54B27}" dt="2024-10-24T09:26:38.342" v="5978" actId="478"/>
          <ac:spMkLst>
            <pc:docMk/>
            <pc:sldMk cId="0" sldId="263"/>
            <ac:spMk id="893" creationId="{00000000-0000-0000-0000-000000000000}"/>
          </ac:spMkLst>
        </pc:spChg>
        <pc:spChg chg="del">
          <ac:chgData name="Huyền Nguyễn" userId="ee48879bf47bc5e0" providerId="LiveId" clId="{B8CACB94-876F-46D7-94CC-67F2D2D54B27}" dt="2024-10-24T09:26:38.342" v="5978" actId="478"/>
          <ac:spMkLst>
            <pc:docMk/>
            <pc:sldMk cId="0" sldId="263"/>
            <ac:spMk id="894" creationId="{00000000-0000-0000-0000-000000000000}"/>
          </ac:spMkLst>
        </pc:spChg>
        <pc:spChg chg="del">
          <ac:chgData name="Huyền Nguyễn" userId="ee48879bf47bc5e0" providerId="LiveId" clId="{B8CACB94-876F-46D7-94CC-67F2D2D54B27}" dt="2024-10-24T09:26:38.342" v="5978" actId="478"/>
          <ac:spMkLst>
            <pc:docMk/>
            <pc:sldMk cId="0" sldId="263"/>
            <ac:spMk id="895" creationId="{00000000-0000-0000-0000-000000000000}"/>
          </ac:spMkLst>
        </pc:spChg>
        <pc:spChg chg="del">
          <ac:chgData name="Huyền Nguyễn" userId="ee48879bf47bc5e0" providerId="LiveId" clId="{B8CACB94-876F-46D7-94CC-67F2D2D54B27}" dt="2024-10-24T09:26:38.342" v="5978" actId="478"/>
          <ac:spMkLst>
            <pc:docMk/>
            <pc:sldMk cId="0" sldId="263"/>
            <ac:spMk id="896" creationId="{00000000-0000-0000-0000-000000000000}"/>
          </ac:spMkLst>
        </pc:spChg>
        <pc:spChg chg="del">
          <ac:chgData name="Huyền Nguyễn" userId="ee48879bf47bc5e0" providerId="LiveId" clId="{B8CACB94-876F-46D7-94CC-67F2D2D54B27}" dt="2024-10-24T09:26:38.342" v="5978" actId="478"/>
          <ac:spMkLst>
            <pc:docMk/>
            <pc:sldMk cId="0" sldId="263"/>
            <ac:spMk id="897" creationId="{00000000-0000-0000-0000-000000000000}"/>
          </ac:spMkLst>
        </pc:spChg>
        <pc:spChg chg="del">
          <ac:chgData name="Huyền Nguyễn" userId="ee48879bf47bc5e0" providerId="LiveId" clId="{B8CACB94-876F-46D7-94CC-67F2D2D54B27}" dt="2024-10-24T09:26:38.342" v="5978" actId="478"/>
          <ac:spMkLst>
            <pc:docMk/>
            <pc:sldMk cId="0" sldId="263"/>
            <ac:spMk id="898" creationId="{00000000-0000-0000-0000-000000000000}"/>
          </ac:spMkLst>
        </pc:spChg>
        <pc:spChg chg="del">
          <ac:chgData name="Huyền Nguyễn" userId="ee48879bf47bc5e0" providerId="LiveId" clId="{B8CACB94-876F-46D7-94CC-67F2D2D54B27}" dt="2024-10-24T09:26:38.342" v="5978" actId="478"/>
          <ac:spMkLst>
            <pc:docMk/>
            <pc:sldMk cId="0" sldId="263"/>
            <ac:spMk id="899" creationId="{00000000-0000-0000-0000-000000000000}"/>
          </ac:spMkLst>
        </pc:spChg>
        <pc:spChg chg="del">
          <ac:chgData name="Huyền Nguyễn" userId="ee48879bf47bc5e0" providerId="LiveId" clId="{B8CACB94-876F-46D7-94CC-67F2D2D54B27}" dt="2024-10-24T09:26:38.342" v="5978" actId="478"/>
          <ac:spMkLst>
            <pc:docMk/>
            <pc:sldMk cId="0" sldId="263"/>
            <ac:spMk id="900" creationId="{00000000-0000-0000-0000-000000000000}"/>
          </ac:spMkLst>
        </pc:spChg>
        <pc:spChg chg="mod">
          <ac:chgData name="Huyền Nguyễn" userId="ee48879bf47bc5e0" providerId="LiveId" clId="{B8CACB94-876F-46D7-94CC-67F2D2D54B27}" dt="2024-10-24T09:39:26.880" v="8261"/>
          <ac:spMkLst>
            <pc:docMk/>
            <pc:sldMk cId="0" sldId="263"/>
            <ac:spMk id="901" creationId="{446A003E-8851-F99F-48E7-574F80887945}"/>
          </ac:spMkLst>
        </pc:spChg>
        <pc:spChg chg="mod">
          <ac:chgData name="Huyền Nguyễn" userId="ee48879bf47bc5e0" providerId="LiveId" clId="{B8CACB94-876F-46D7-94CC-67F2D2D54B27}" dt="2024-10-24T09:39:26.880" v="8261"/>
          <ac:spMkLst>
            <pc:docMk/>
            <pc:sldMk cId="0" sldId="263"/>
            <ac:spMk id="902" creationId="{DB305E3E-75F5-F977-8AA6-E838487F0B95}"/>
          </ac:spMkLst>
        </pc:spChg>
        <pc:spChg chg="mod">
          <ac:chgData name="Huyền Nguyễn" userId="ee48879bf47bc5e0" providerId="LiveId" clId="{B8CACB94-876F-46D7-94CC-67F2D2D54B27}" dt="2024-10-24T09:39:26.880" v="8261"/>
          <ac:spMkLst>
            <pc:docMk/>
            <pc:sldMk cId="0" sldId="263"/>
            <ac:spMk id="903" creationId="{C35D31A2-224F-29DA-AC60-F8BF5D3E01E0}"/>
          </ac:spMkLst>
        </pc:spChg>
        <pc:spChg chg="mod">
          <ac:chgData name="Huyền Nguyễn" userId="ee48879bf47bc5e0" providerId="LiveId" clId="{B8CACB94-876F-46D7-94CC-67F2D2D54B27}" dt="2024-10-24T09:39:26.880" v="8261"/>
          <ac:spMkLst>
            <pc:docMk/>
            <pc:sldMk cId="0" sldId="263"/>
            <ac:spMk id="904" creationId="{93B2DACA-FF6F-1590-9A41-FE5B3294054A}"/>
          </ac:spMkLst>
        </pc:spChg>
        <pc:spChg chg="mod">
          <ac:chgData name="Huyền Nguyễn" userId="ee48879bf47bc5e0" providerId="LiveId" clId="{B8CACB94-876F-46D7-94CC-67F2D2D54B27}" dt="2024-10-24T09:39:26.880" v="8261"/>
          <ac:spMkLst>
            <pc:docMk/>
            <pc:sldMk cId="0" sldId="263"/>
            <ac:spMk id="905" creationId="{AE96E7C4-A306-E2A1-14D2-CE492C33B312}"/>
          </ac:spMkLst>
        </pc:spChg>
        <pc:spChg chg="mod">
          <ac:chgData name="Huyền Nguyễn" userId="ee48879bf47bc5e0" providerId="LiveId" clId="{B8CACB94-876F-46D7-94CC-67F2D2D54B27}" dt="2024-10-24T09:39:26.880" v="8261"/>
          <ac:spMkLst>
            <pc:docMk/>
            <pc:sldMk cId="0" sldId="263"/>
            <ac:spMk id="906" creationId="{3DD288BC-8856-E7A3-2AD7-29ADAF90FFBF}"/>
          </ac:spMkLst>
        </pc:spChg>
        <pc:spChg chg="mod">
          <ac:chgData name="Huyền Nguyễn" userId="ee48879bf47bc5e0" providerId="LiveId" clId="{B8CACB94-876F-46D7-94CC-67F2D2D54B27}" dt="2024-10-24T09:39:26.880" v="8261"/>
          <ac:spMkLst>
            <pc:docMk/>
            <pc:sldMk cId="0" sldId="263"/>
            <ac:spMk id="907" creationId="{F4E93809-F279-6D65-90C3-074EE433006D}"/>
          </ac:spMkLst>
        </pc:spChg>
        <pc:spChg chg="mod">
          <ac:chgData name="Huyền Nguyễn" userId="ee48879bf47bc5e0" providerId="LiveId" clId="{B8CACB94-876F-46D7-94CC-67F2D2D54B27}" dt="2024-10-24T09:39:26.880" v="8261"/>
          <ac:spMkLst>
            <pc:docMk/>
            <pc:sldMk cId="0" sldId="263"/>
            <ac:spMk id="908" creationId="{7774417E-68B5-37A6-313C-A72DB00737B6}"/>
          </ac:spMkLst>
        </pc:spChg>
        <pc:spChg chg="mod">
          <ac:chgData name="Huyền Nguyễn" userId="ee48879bf47bc5e0" providerId="LiveId" clId="{B8CACB94-876F-46D7-94CC-67F2D2D54B27}" dt="2024-10-24T09:39:26.880" v="8261"/>
          <ac:spMkLst>
            <pc:docMk/>
            <pc:sldMk cId="0" sldId="263"/>
            <ac:spMk id="909" creationId="{9A735808-CE9B-125D-21FE-DE79591A17DA}"/>
          </ac:spMkLst>
        </pc:spChg>
        <pc:spChg chg="mod">
          <ac:chgData name="Huyền Nguyễn" userId="ee48879bf47bc5e0" providerId="LiveId" clId="{B8CACB94-876F-46D7-94CC-67F2D2D54B27}" dt="2024-10-24T09:39:26.880" v="8261"/>
          <ac:spMkLst>
            <pc:docMk/>
            <pc:sldMk cId="0" sldId="263"/>
            <ac:spMk id="910" creationId="{764C1C1C-A2E5-F178-28DB-41C1FD2C1D3D}"/>
          </ac:spMkLst>
        </pc:spChg>
        <pc:spChg chg="mod">
          <ac:chgData name="Huyền Nguyễn" userId="ee48879bf47bc5e0" providerId="LiveId" clId="{B8CACB94-876F-46D7-94CC-67F2D2D54B27}" dt="2024-10-24T09:39:26.880" v="8261"/>
          <ac:spMkLst>
            <pc:docMk/>
            <pc:sldMk cId="0" sldId="263"/>
            <ac:spMk id="911" creationId="{F4D37A6E-F27E-88D4-BF89-8697087465D6}"/>
          </ac:spMkLst>
        </pc:spChg>
        <pc:spChg chg="mod">
          <ac:chgData name="Huyền Nguyễn" userId="ee48879bf47bc5e0" providerId="LiveId" clId="{B8CACB94-876F-46D7-94CC-67F2D2D54B27}" dt="2024-10-24T09:39:26.880" v="8261"/>
          <ac:spMkLst>
            <pc:docMk/>
            <pc:sldMk cId="0" sldId="263"/>
            <ac:spMk id="912" creationId="{8F847217-7911-6BF1-5D76-160607077887}"/>
          </ac:spMkLst>
        </pc:spChg>
        <pc:spChg chg="mod">
          <ac:chgData name="Huyền Nguyễn" userId="ee48879bf47bc5e0" providerId="LiveId" clId="{B8CACB94-876F-46D7-94CC-67F2D2D54B27}" dt="2024-10-24T09:39:26.880" v="8261"/>
          <ac:spMkLst>
            <pc:docMk/>
            <pc:sldMk cId="0" sldId="263"/>
            <ac:spMk id="913" creationId="{DB22077A-DED8-97C4-C531-C65F0886D62C}"/>
          </ac:spMkLst>
        </pc:spChg>
        <pc:spChg chg="mod">
          <ac:chgData name="Huyền Nguyễn" userId="ee48879bf47bc5e0" providerId="LiveId" clId="{B8CACB94-876F-46D7-94CC-67F2D2D54B27}" dt="2024-10-24T09:39:26.880" v="8261"/>
          <ac:spMkLst>
            <pc:docMk/>
            <pc:sldMk cId="0" sldId="263"/>
            <ac:spMk id="914" creationId="{18F2FEB7-66DC-E4FB-4FBB-9B686B3FBE89}"/>
          </ac:spMkLst>
        </pc:spChg>
        <pc:spChg chg="mod">
          <ac:chgData name="Huyền Nguyễn" userId="ee48879bf47bc5e0" providerId="LiveId" clId="{B8CACB94-876F-46D7-94CC-67F2D2D54B27}" dt="2024-10-24T09:39:26.880" v="8261"/>
          <ac:spMkLst>
            <pc:docMk/>
            <pc:sldMk cId="0" sldId="263"/>
            <ac:spMk id="915" creationId="{6EAEFDF1-EFD2-A003-42E0-CA5782581739}"/>
          </ac:spMkLst>
        </pc:spChg>
        <pc:spChg chg="mod">
          <ac:chgData name="Huyền Nguyễn" userId="ee48879bf47bc5e0" providerId="LiveId" clId="{B8CACB94-876F-46D7-94CC-67F2D2D54B27}" dt="2024-10-24T09:39:26.880" v="8261"/>
          <ac:spMkLst>
            <pc:docMk/>
            <pc:sldMk cId="0" sldId="263"/>
            <ac:spMk id="916" creationId="{25A1676C-CBC5-C8D5-7714-9BBFAB426339}"/>
          </ac:spMkLst>
        </pc:spChg>
        <pc:spChg chg="mod">
          <ac:chgData name="Huyền Nguyễn" userId="ee48879bf47bc5e0" providerId="LiveId" clId="{B8CACB94-876F-46D7-94CC-67F2D2D54B27}" dt="2024-10-24T09:39:26.880" v="8261"/>
          <ac:spMkLst>
            <pc:docMk/>
            <pc:sldMk cId="0" sldId="263"/>
            <ac:spMk id="917" creationId="{CE67F21B-427D-CBF8-6AC3-32FE1CED0C7D}"/>
          </ac:spMkLst>
        </pc:spChg>
        <pc:spChg chg="mod">
          <ac:chgData name="Huyền Nguyễn" userId="ee48879bf47bc5e0" providerId="LiveId" clId="{B8CACB94-876F-46D7-94CC-67F2D2D54B27}" dt="2024-10-24T09:39:26.880" v="8261"/>
          <ac:spMkLst>
            <pc:docMk/>
            <pc:sldMk cId="0" sldId="263"/>
            <ac:spMk id="918" creationId="{2D349800-AFDC-20C0-9EB3-178EF0E1C8CC}"/>
          </ac:spMkLst>
        </pc:spChg>
        <pc:spChg chg="mod">
          <ac:chgData name="Huyền Nguyễn" userId="ee48879bf47bc5e0" providerId="LiveId" clId="{B8CACB94-876F-46D7-94CC-67F2D2D54B27}" dt="2024-10-24T09:39:26.880" v="8261"/>
          <ac:spMkLst>
            <pc:docMk/>
            <pc:sldMk cId="0" sldId="263"/>
            <ac:spMk id="919" creationId="{CBD0520A-2CF4-52EB-A69E-226D1CC94A25}"/>
          </ac:spMkLst>
        </pc:spChg>
        <pc:spChg chg="mod">
          <ac:chgData name="Huyền Nguyễn" userId="ee48879bf47bc5e0" providerId="LiveId" clId="{B8CACB94-876F-46D7-94CC-67F2D2D54B27}" dt="2024-10-24T09:39:26.880" v="8261"/>
          <ac:spMkLst>
            <pc:docMk/>
            <pc:sldMk cId="0" sldId="263"/>
            <ac:spMk id="920" creationId="{097EA830-8DA0-D072-E526-38F754939902}"/>
          </ac:spMkLst>
        </pc:spChg>
        <pc:spChg chg="mod">
          <ac:chgData name="Huyền Nguyễn" userId="ee48879bf47bc5e0" providerId="LiveId" clId="{B8CACB94-876F-46D7-94CC-67F2D2D54B27}" dt="2024-10-24T09:39:26.880" v="8261"/>
          <ac:spMkLst>
            <pc:docMk/>
            <pc:sldMk cId="0" sldId="263"/>
            <ac:spMk id="921" creationId="{AA1341C4-E201-B07D-475E-2DAAF4304798}"/>
          </ac:spMkLst>
        </pc:spChg>
        <pc:spChg chg="mod">
          <ac:chgData name="Huyền Nguyễn" userId="ee48879bf47bc5e0" providerId="LiveId" clId="{B8CACB94-876F-46D7-94CC-67F2D2D54B27}" dt="2024-10-24T09:39:26.880" v="8261"/>
          <ac:spMkLst>
            <pc:docMk/>
            <pc:sldMk cId="0" sldId="263"/>
            <ac:spMk id="922" creationId="{FF5195D0-F0EB-1D96-10EE-E6B5525A3790}"/>
          </ac:spMkLst>
        </pc:spChg>
        <pc:spChg chg="mod">
          <ac:chgData name="Huyền Nguyễn" userId="ee48879bf47bc5e0" providerId="LiveId" clId="{B8CACB94-876F-46D7-94CC-67F2D2D54B27}" dt="2024-10-24T09:39:26.880" v="8261"/>
          <ac:spMkLst>
            <pc:docMk/>
            <pc:sldMk cId="0" sldId="263"/>
            <ac:spMk id="923" creationId="{661CEDE6-ECD1-FC07-F3BA-A6FB5B0C6499}"/>
          </ac:spMkLst>
        </pc:spChg>
        <pc:spChg chg="mod">
          <ac:chgData name="Huyền Nguyễn" userId="ee48879bf47bc5e0" providerId="LiveId" clId="{B8CACB94-876F-46D7-94CC-67F2D2D54B27}" dt="2024-10-24T09:39:26.880" v="8261"/>
          <ac:spMkLst>
            <pc:docMk/>
            <pc:sldMk cId="0" sldId="263"/>
            <ac:spMk id="924" creationId="{8E9700C0-8D3E-B364-ED00-82A86A8E0C33}"/>
          </ac:spMkLst>
        </pc:spChg>
        <pc:spChg chg="mod">
          <ac:chgData name="Huyền Nguyễn" userId="ee48879bf47bc5e0" providerId="LiveId" clId="{B8CACB94-876F-46D7-94CC-67F2D2D54B27}" dt="2024-10-24T09:39:26.880" v="8261"/>
          <ac:spMkLst>
            <pc:docMk/>
            <pc:sldMk cId="0" sldId="263"/>
            <ac:spMk id="925" creationId="{8E512FE5-F20F-57E9-AD67-E69077070715}"/>
          </ac:spMkLst>
        </pc:spChg>
        <pc:spChg chg="mod">
          <ac:chgData name="Huyền Nguyễn" userId="ee48879bf47bc5e0" providerId="LiveId" clId="{B8CACB94-876F-46D7-94CC-67F2D2D54B27}" dt="2024-10-24T09:39:26.880" v="8261"/>
          <ac:spMkLst>
            <pc:docMk/>
            <pc:sldMk cId="0" sldId="263"/>
            <ac:spMk id="926" creationId="{24259934-B2BA-5A3D-2665-32F8915A1C57}"/>
          </ac:spMkLst>
        </pc:spChg>
        <pc:spChg chg="mod">
          <ac:chgData name="Huyền Nguyễn" userId="ee48879bf47bc5e0" providerId="LiveId" clId="{B8CACB94-876F-46D7-94CC-67F2D2D54B27}" dt="2024-10-24T09:39:26.880" v="8261"/>
          <ac:spMkLst>
            <pc:docMk/>
            <pc:sldMk cId="0" sldId="263"/>
            <ac:spMk id="927" creationId="{8BBB2ACA-C6E4-D021-6A43-AE57F4E092C3}"/>
          </ac:spMkLst>
        </pc:spChg>
        <pc:spChg chg="mod">
          <ac:chgData name="Huyền Nguyễn" userId="ee48879bf47bc5e0" providerId="LiveId" clId="{B8CACB94-876F-46D7-94CC-67F2D2D54B27}" dt="2024-10-24T09:39:26.880" v="8261"/>
          <ac:spMkLst>
            <pc:docMk/>
            <pc:sldMk cId="0" sldId="263"/>
            <ac:spMk id="928" creationId="{55F1CA8A-420A-AEBB-F074-CF5B3F0BC76B}"/>
          </ac:spMkLst>
        </pc:spChg>
        <pc:spChg chg="mod">
          <ac:chgData name="Huyền Nguyễn" userId="ee48879bf47bc5e0" providerId="LiveId" clId="{B8CACB94-876F-46D7-94CC-67F2D2D54B27}" dt="2024-10-24T09:39:26.880" v="8261"/>
          <ac:spMkLst>
            <pc:docMk/>
            <pc:sldMk cId="0" sldId="263"/>
            <ac:spMk id="929" creationId="{30A02976-EC5B-114D-47D8-F682D2F78C34}"/>
          </ac:spMkLst>
        </pc:spChg>
        <pc:spChg chg="mod">
          <ac:chgData name="Huyền Nguyễn" userId="ee48879bf47bc5e0" providerId="LiveId" clId="{B8CACB94-876F-46D7-94CC-67F2D2D54B27}" dt="2024-10-24T09:39:26.880" v="8261"/>
          <ac:spMkLst>
            <pc:docMk/>
            <pc:sldMk cId="0" sldId="263"/>
            <ac:spMk id="930" creationId="{41237C94-9D56-C173-6196-8825670E1D54}"/>
          </ac:spMkLst>
        </pc:spChg>
        <pc:spChg chg="mod">
          <ac:chgData name="Huyền Nguyễn" userId="ee48879bf47bc5e0" providerId="LiveId" clId="{B8CACB94-876F-46D7-94CC-67F2D2D54B27}" dt="2024-10-24T09:39:26.880" v="8261"/>
          <ac:spMkLst>
            <pc:docMk/>
            <pc:sldMk cId="0" sldId="263"/>
            <ac:spMk id="931" creationId="{6943D67C-E16B-F582-B875-E14A21FE260B}"/>
          </ac:spMkLst>
        </pc:spChg>
        <pc:spChg chg="mod">
          <ac:chgData name="Huyền Nguyễn" userId="ee48879bf47bc5e0" providerId="LiveId" clId="{B8CACB94-876F-46D7-94CC-67F2D2D54B27}" dt="2024-10-24T09:39:26.880" v="8261"/>
          <ac:spMkLst>
            <pc:docMk/>
            <pc:sldMk cId="0" sldId="263"/>
            <ac:spMk id="932" creationId="{68E4FA55-3915-1956-8F91-068F42324EDF}"/>
          </ac:spMkLst>
        </pc:spChg>
        <pc:spChg chg="mod">
          <ac:chgData name="Huyền Nguyễn" userId="ee48879bf47bc5e0" providerId="LiveId" clId="{B8CACB94-876F-46D7-94CC-67F2D2D54B27}" dt="2024-10-24T09:39:26.880" v="8261"/>
          <ac:spMkLst>
            <pc:docMk/>
            <pc:sldMk cId="0" sldId="263"/>
            <ac:spMk id="933" creationId="{26015882-52B9-1BB3-D060-A92DB633A00C}"/>
          </ac:spMkLst>
        </pc:spChg>
        <pc:spChg chg="mod">
          <ac:chgData name="Huyền Nguyễn" userId="ee48879bf47bc5e0" providerId="LiveId" clId="{B8CACB94-876F-46D7-94CC-67F2D2D54B27}" dt="2024-10-24T09:39:26.880" v="8261"/>
          <ac:spMkLst>
            <pc:docMk/>
            <pc:sldMk cId="0" sldId="263"/>
            <ac:spMk id="934" creationId="{91B15D46-A209-8983-3EDC-7B6E6C232307}"/>
          </ac:spMkLst>
        </pc:spChg>
        <pc:spChg chg="mod">
          <ac:chgData name="Huyền Nguyễn" userId="ee48879bf47bc5e0" providerId="LiveId" clId="{B8CACB94-876F-46D7-94CC-67F2D2D54B27}" dt="2024-10-24T09:39:26.880" v="8261"/>
          <ac:spMkLst>
            <pc:docMk/>
            <pc:sldMk cId="0" sldId="263"/>
            <ac:spMk id="935" creationId="{A98317C5-3F7B-FF1C-562C-0352C29C7B8D}"/>
          </ac:spMkLst>
        </pc:spChg>
        <pc:spChg chg="mod">
          <ac:chgData name="Huyền Nguyễn" userId="ee48879bf47bc5e0" providerId="LiveId" clId="{B8CACB94-876F-46D7-94CC-67F2D2D54B27}" dt="2024-10-24T09:39:26.880" v="8261"/>
          <ac:spMkLst>
            <pc:docMk/>
            <pc:sldMk cId="0" sldId="263"/>
            <ac:spMk id="936" creationId="{1BAE9290-B20E-A827-B079-4D2E0573504E}"/>
          </ac:spMkLst>
        </pc:spChg>
        <pc:spChg chg="mod">
          <ac:chgData name="Huyền Nguyễn" userId="ee48879bf47bc5e0" providerId="LiveId" clId="{B8CACB94-876F-46D7-94CC-67F2D2D54B27}" dt="2024-10-24T09:39:26.880" v="8261"/>
          <ac:spMkLst>
            <pc:docMk/>
            <pc:sldMk cId="0" sldId="263"/>
            <ac:spMk id="937" creationId="{34A36017-6968-20E7-6A2E-B3A2DD0468BC}"/>
          </ac:spMkLst>
        </pc:spChg>
        <pc:spChg chg="mod">
          <ac:chgData name="Huyền Nguyễn" userId="ee48879bf47bc5e0" providerId="LiveId" clId="{B8CACB94-876F-46D7-94CC-67F2D2D54B27}" dt="2024-10-24T09:39:26.880" v="8261"/>
          <ac:spMkLst>
            <pc:docMk/>
            <pc:sldMk cId="0" sldId="263"/>
            <ac:spMk id="938" creationId="{BB5D6500-434D-AC3A-AF7B-AE75AD57224F}"/>
          </ac:spMkLst>
        </pc:spChg>
        <pc:spChg chg="mod">
          <ac:chgData name="Huyền Nguyễn" userId="ee48879bf47bc5e0" providerId="LiveId" clId="{B8CACB94-876F-46D7-94CC-67F2D2D54B27}" dt="2024-10-24T09:39:26.880" v="8261"/>
          <ac:spMkLst>
            <pc:docMk/>
            <pc:sldMk cId="0" sldId="263"/>
            <ac:spMk id="939" creationId="{E076BC09-0A96-9817-777E-736E19A723F9}"/>
          </ac:spMkLst>
        </pc:spChg>
        <pc:spChg chg="mod">
          <ac:chgData name="Huyền Nguyễn" userId="ee48879bf47bc5e0" providerId="LiveId" clId="{B8CACB94-876F-46D7-94CC-67F2D2D54B27}" dt="2024-10-24T09:39:26.880" v="8261"/>
          <ac:spMkLst>
            <pc:docMk/>
            <pc:sldMk cId="0" sldId="263"/>
            <ac:spMk id="940" creationId="{97448CCE-A1CD-18EF-FDF1-EB1BA1AABDFF}"/>
          </ac:spMkLst>
        </pc:spChg>
        <pc:spChg chg="mod">
          <ac:chgData name="Huyền Nguyễn" userId="ee48879bf47bc5e0" providerId="LiveId" clId="{B8CACB94-876F-46D7-94CC-67F2D2D54B27}" dt="2024-10-24T09:39:26.880" v="8261"/>
          <ac:spMkLst>
            <pc:docMk/>
            <pc:sldMk cId="0" sldId="263"/>
            <ac:spMk id="941" creationId="{D0B5B96F-FF4B-E06A-5823-AF8D644F40CB}"/>
          </ac:spMkLst>
        </pc:spChg>
        <pc:spChg chg="mod">
          <ac:chgData name="Huyền Nguyễn" userId="ee48879bf47bc5e0" providerId="LiveId" clId="{B8CACB94-876F-46D7-94CC-67F2D2D54B27}" dt="2024-10-24T09:39:26.880" v="8261"/>
          <ac:spMkLst>
            <pc:docMk/>
            <pc:sldMk cId="0" sldId="263"/>
            <ac:spMk id="942" creationId="{F56248B0-1EE1-3692-B7C5-955837A8D54C}"/>
          </ac:spMkLst>
        </pc:spChg>
        <pc:spChg chg="mod">
          <ac:chgData name="Huyền Nguyễn" userId="ee48879bf47bc5e0" providerId="LiveId" clId="{B8CACB94-876F-46D7-94CC-67F2D2D54B27}" dt="2024-10-24T09:39:26.880" v="8261"/>
          <ac:spMkLst>
            <pc:docMk/>
            <pc:sldMk cId="0" sldId="263"/>
            <ac:spMk id="943" creationId="{447B3622-C56E-2DD8-3FD5-08A75CC319A9}"/>
          </ac:spMkLst>
        </pc:spChg>
        <pc:spChg chg="mod">
          <ac:chgData name="Huyền Nguyễn" userId="ee48879bf47bc5e0" providerId="LiveId" clId="{B8CACB94-876F-46D7-94CC-67F2D2D54B27}" dt="2024-10-24T09:39:26.880" v="8261"/>
          <ac:spMkLst>
            <pc:docMk/>
            <pc:sldMk cId="0" sldId="263"/>
            <ac:spMk id="944" creationId="{6BA51FFB-09BA-12B7-FCCD-5B957D39F320}"/>
          </ac:spMkLst>
        </pc:spChg>
        <pc:spChg chg="mod">
          <ac:chgData name="Huyền Nguyễn" userId="ee48879bf47bc5e0" providerId="LiveId" clId="{B8CACB94-876F-46D7-94CC-67F2D2D54B27}" dt="2024-10-24T09:39:26.880" v="8261"/>
          <ac:spMkLst>
            <pc:docMk/>
            <pc:sldMk cId="0" sldId="263"/>
            <ac:spMk id="945" creationId="{151997CE-2560-45B1-462D-9BF221DC5332}"/>
          </ac:spMkLst>
        </pc:spChg>
        <pc:spChg chg="mod">
          <ac:chgData name="Huyền Nguyễn" userId="ee48879bf47bc5e0" providerId="LiveId" clId="{B8CACB94-876F-46D7-94CC-67F2D2D54B27}" dt="2024-10-24T09:39:26.880" v="8261"/>
          <ac:spMkLst>
            <pc:docMk/>
            <pc:sldMk cId="0" sldId="263"/>
            <ac:spMk id="946" creationId="{C386CEEE-5167-8A33-E8B8-5A6260AF5A14}"/>
          </ac:spMkLst>
        </pc:spChg>
        <pc:spChg chg="mod">
          <ac:chgData name="Huyền Nguyễn" userId="ee48879bf47bc5e0" providerId="LiveId" clId="{B8CACB94-876F-46D7-94CC-67F2D2D54B27}" dt="2024-10-24T09:39:26.880" v="8261"/>
          <ac:spMkLst>
            <pc:docMk/>
            <pc:sldMk cId="0" sldId="263"/>
            <ac:spMk id="947" creationId="{E0EFA57E-7F8D-C914-4DE7-78F1D8A3BCC8}"/>
          </ac:spMkLst>
        </pc:spChg>
        <pc:spChg chg="mod">
          <ac:chgData name="Huyền Nguyễn" userId="ee48879bf47bc5e0" providerId="LiveId" clId="{B8CACB94-876F-46D7-94CC-67F2D2D54B27}" dt="2024-10-24T09:39:26.880" v="8261"/>
          <ac:spMkLst>
            <pc:docMk/>
            <pc:sldMk cId="0" sldId="263"/>
            <ac:spMk id="948" creationId="{29AED918-08AA-A8A2-230D-A515D51F2BB8}"/>
          </ac:spMkLst>
        </pc:spChg>
        <pc:spChg chg="mod">
          <ac:chgData name="Huyền Nguyễn" userId="ee48879bf47bc5e0" providerId="LiveId" clId="{B8CACB94-876F-46D7-94CC-67F2D2D54B27}" dt="2024-10-24T09:39:26.880" v="8261"/>
          <ac:spMkLst>
            <pc:docMk/>
            <pc:sldMk cId="0" sldId="263"/>
            <ac:spMk id="949" creationId="{772CC799-95CC-772E-D57E-F7CE165CBEDF}"/>
          </ac:spMkLst>
        </pc:spChg>
        <pc:spChg chg="mod">
          <ac:chgData name="Huyền Nguyễn" userId="ee48879bf47bc5e0" providerId="LiveId" clId="{B8CACB94-876F-46D7-94CC-67F2D2D54B27}" dt="2024-10-24T09:39:26.880" v="8261"/>
          <ac:spMkLst>
            <pc:docMk/>
            <pc:sldMk cId="0" sldId="263"/>
            <ac:spMk id="950" creationId="{23EFCC59-A210-AB65-B151-B9E6D0B252BF}"/>
          </ac:spMkLst>
        </pc:spChg>
        <pc:spChg chg="mod">
          <ac:chgData name="Huyền Nguyễn" userId="ee48879bf47bc5e0" providerId="LiveId" clId="{B8CACB94-876F-46D7-94CC-67F2D2D54B27}" dt="2024-10-24T09:39:26.880" v="8261"/>
          <ac:spMkLst>
            <pc:docMk/>
            <pc:sldMk cId="0" sldId="263"/>
            <ac:spMk id="951" creationId="{AEF511BA-55D1-FC2F-E1EA-93463BB14750}"/>
          </ac:spMkLst>
        </pc:spChg>
        <pc:spChg chg="mod">
          <ac:chgData name="Huyền Nguyễn" userId="ee48879bf47bc5e0" providerId="LiveId" clId="{B8CACB94-876F-46D7-94CC-67F2D2D54B27}" dt="2024-10-24T09:39:26.880" v="8261"/>
          <ac:spMkLst>
            <pc:docMk/>
            <pc:sldMk cId="0" sldId="263"/>
            <ac:spMk id="952" creationId="{DEA5C613-3427-E022-51C8-07AEC091EB57}"/>
          </ac:spMkLst>
        </pc:spChg>
        <pc:spChg chg="mod">
          <ac:chgData name="Huyền Nguyễn" userId="ee48879bf47bc5e0" providerId="LiveId" clId="{B8CACB94-876F-46D7-94CC-67F2D2D54B27}" dt="2024-10-24T09:39:26.880" v="8261"/>
          <ac:spMkLst>
            <pc:docMk/>
            <pc:sldMk cId="0" sldId="263"/>
            <ac:spMk id="953" creationId="{C561E37E-4E8A-E4AB-1EE5-9CF78809B4B1}"/>
          </ac:spMkLst>
        </pc:spChg>
        <pc:spChg chg="mod">
          <ac:chgData name="Huyền Nguyễn" userId="ee48879bf47bc5e0" providerId="LiveId" clId="{B8CACB94-876F-46D7-94CC-67F2D2D54B27}" dt="2024-10-24T09:39:26.880" v="8261"/>
          <ac:spMkLst>
            <pc:docMk/>
            <pc:sldMk cId="0" sldId="263"/>
            <ac:spMk id="954" creationId="{F9CE8C13-60E1-EB32-925C-857F0FD2FBD5}"/>
          </ac:spMkLst>
        </pc:spChg>
        <pc:spChg chg="mod">
          <ac:chgData name="Huyền Nguyễn" userId="ee48879bf47bc5e0" providerId="LiveId" clId="{B8CACB94-876F-46D7-94CC-67F2D2D54B27}" dt="2024-10-24T09:39:26.880" v="8261"/>
          <ac:spMkLst>
            <pc:docMk/>
            <pc:sldMk cId="0" sldId="263"/>
            <ac:spMk id="955" creationId="{2BC70A0D-11CE-0D99-3097-24908C72B072}"/>
          </ac:spMkLst>
        </pc:spChg>
        <pc:spChg chg="mod">
          <ac:chgData name="Huyền Nguyễn" userId="ee48879bf47bc5e0" providerId="LiveId" clId="{B8CACB94-876F-46D7-94CC-67F2D2D54B27}" dt="2024-10-24T09:39:26.880" v="8261"/>
          <ac:spMkLst>
            <pc:docMk/>
            <pc:sldMk cId="0" sldId="263"/>
            <ac:spMk id="956" creationId="{A54082CC-E232-29B2-C9F7-7AE90B533709}"/>
          </ac:spMkLst>
        </pc:spChg>
        <pc:spChg chg="mod">
          <ac:chgData name="Huyền Nguyễn" userId="ee48879bf47bc5e0" providerId="LiveId" clId="{B8CACB94-876F-46D7-94CC-67F2D2D54B27}" dt="2024-10-24T09:39:26.880" v="8261"/>
          <ac:spMkLst>
            <pc:docMk/>
            <pc:sldMk cId="0" sldId="263"/>
            <ac:spMk id="957" creationId="{DBD0156F-9893-C3E7-F600-6D8E7868EF76}"/>
          </ac:spMkLst>
        </pc:spChg>
        <pc:spChg chg="mod">
          <ac:chgData name="Huyền Nguyễn" userId="ee48879bf47bc5e0" providerId="LiveId" clId="{B8CACB94-876F-46D7-94CC-67F2D2D54B27}" dt="2024-10-24T09:39:26.880" v="8261"/>
          <ac:spMkLst>
            <pc:docMk/>
            <pc:sldMk cId="0" sldId="263"/>
            <ac:spMk id="958" creationId="{B64D2B13-D4CA-19F9-4FA5-DE7585A05929}"/>
          </ac:spMkLst>
        </pc:spChg>
        <pc:spChg chg="mod">
          <ac:chgData name="Huyền Nguyễn" userId="ee48879bf47bc5e0" providerId="LiveId" clId="{B8CACB94-876F-46D7-94CC-67F2D2D54B27}" dt="2024-10-24T09:39:26.880" v="8261"/>
          <ac:spMkLst>
            <pc:docMk/>
            <pc:sldMk cId="0" sldId="263"/>
            <ac:spMk id="959" creationId="{5A000790-3111-19FC-304A-A5A923313533}"/>
          </ac:spMkLst>
        </pc:spChg>
        <pc:spChg chg="mod">
          <ac:chgData name="Huyền Nguyễn" userId="ee48879bf47bc5e0" providerId="LiveId" clId="{B8CACB94-876F-46D7-94CC-67F2D2D54B27}" dt="2024-10-24T09:39:26.880" v="8261"/>
          <ac:spMkLst>
            <pc:docMk/>
            <pc:sldMk cId="0" sldId="263"/>
            <ac:spMk id="960" creationId="{D92361CD-0A54-C2FE-0B62-9036FE51DDA9}"/>
          </ac:spMkLst>
        </pc:spChg>
        <pc:spChg chg="mod">
          <ac:chgData name="Huyền Nguyễn" userId="ee48879bf47bc5e0" providerId="LiveId" clId="{B8CACB94-876F-46D7-94CC-67F2D2D54B27}" dt="2024-10-24T09:39:26.880" v="8261"/>
          <ac:spMkLst>
            <pc:docMk/>
            <pc:sldMk cId="0" sldId="263"/>
            <ac:spMk id="961" creationId="{FF4EDF48-CA89-1ED9-749D-880802862679}"/>
          </ac:spMkLst>
        </pc:spChg>
        <pc:spChg chg="mod">
          <ac:chgData name="Huyền Nguyễn" userId="ee48879bf47bc5e0" providerId="LiveId" clId="{B8CACB94-876F-46D7-94CC-67F2D2D54B27}" dt="2024-10-24T09:39:26.880" v="8261"/>
          <ac:spMkLst>
            <pc:docMk/>
            <pc:sldMk cId="0" sldId="263"/>
            <ac:spMk id="962" creationId="{1D2A9C11-BCBA-40FF-4926-C1E8A864DF61}"/>
          </ac:spMkLst>
        </pc:spChg>
        <pc:spChg chg="mod">
          <ac:chgData name="Huyền Nguyễn" userId="ee48879bf47bc5e0" providerId="LiveId" clId="{B8CACB94-876F-46D7-94CC-67F2D2D54B27}" dt="2024-10-24T09:39:26.880" v="8261"/>
          <ac:spMkLst>
            <pc:docMk/>
            <pc:sldMk cId="0" sldId="263"/>
            <ac:spMk id="963" creationId="{FBA79439-623F-A8DA-84B7-F178C0F93757}"/>
          </ac:spMkLst>
        </pc:spChg>
        <pc:spChg chg="mod">
          <ac:chgData name="Huyền Nguyễn" userId="ee48879bf47bc5e0" providerId="LiveId" clId="{B8CACB94-876F-46D7-94CC-67F2D2D54B27}" dt="2024-10-24T09:39:26.880" v="8261"/>
          <ac:spMkLst>
            <pc:docMk/>
            <pc:sldMk cId="0" sldId="263"/>
            <ac:spMk id="964" creationId="{FAC03E6C-F973-C181-7970-DBCE2CCCBFB0}"/>
          </ac:spMkLst>
        </pc:spChg>
        <pc:spChg chg="mod">
          <ac:chgData name="Huyền Nguyễn" userId="ee48879bf47bc5e0" providerId="LiveId" clId="{B8CACB94-876F-46D7-94CC-67F2D2D54B27}" dt="2024-10-24T09:39:26.880" v="8261"/>
          <ac:spMkLst>
            <pc:docMk/>
            <pc:sldMk cId="0" sldId="263"/>
            <ac:spMk id="965" creationId="{6395504A-2ABE-7442-E79C-F137130B5755}"/>
          </ac:spMkLst>
        </pc:spChg>
        <pc:spChg chg="mod">
          <ac:chgData name="Huyền Nguyễn" userId="ee48879bf47bc5e0" providerId="LiveId" clId="{B8CACB94-876F-46D7-94CC-67F2D2D54B27}" dt="2024-10-24T09:39:26.880" v="8261"/>
          <ac:spMkLst>
            <pc:docMk/>
            <pc:sldMk cId="0" sldId="263"/>
            <ac:spMk id="966" creationId="{5A9DE7B6-9288-AB4E-FDA4-900339B2AD63}"/>
          </ac:spMkLst>
        </pc:spChg>
        <pc:spChg chg="mod">
          <ac:chgData name="Huyền Nguyễn" userId="ee48879bf47bc5e0" providerId="LiveId" clId="{B8CACB94-876F-46D7-94CC-67F2D2D54B27}" dt="2024-10-24T09:39:26.880" v="8261"/>
          <ac:spMkLst>
            <pc:docMk/>
            <pc:sldMk cId="0" sldId="263"/>
            <ac:spMk id="967" creationId="{5F4887AF-C838-4FE6-2D95-09299E51206C}"/>
          </ac:spMkLst>
        </pc:spChg>
        <pc:spChg chg="mod">
          <ac:chgData name="Huyền Nguyễn" userId="ee48879bf47bc5e0" providerId="LiveId" clId="{B8CACB94-876F-46D7-94CC-67F2D2D54B27}" dt="2024-10-24T09:39:26.880" v="8261"/>
          <ac:spMkLst>
            <pc:docMk/>
            <pc:sldMk cId="0" sldId="263"/>
            <ac:spMk id="968" creationId="{54B8ACCE-B39E-DD3C-6798-51C7DFC0E0FA}"/>
          </ac:spMkLst>
        </pc:spChg>
        <pc:spChg chg="mod">
          <ac:chgData name="Huyền Nguyễn" userId="ee48879bf47bc5e0" providerId="LiveId" clId="{B8CACB94-876F-46D7-94CC-67F2D2D54B27}" dt="2024-10-24T09:39:26.880" v="8261"/>
          <ac:spMkLst>
            <pc:docMk/>
            <pc:sldMk cId="0" sldId="263"/>
            <ac:spMk id="969" creationId="{34A62A63-4976-141C-06FB-F36DFF9DE2B9}"/>
          </ac:spMkLst>
        </pc:spChg>
        <pc:spChg chg="mod">
          <ac:chgData name="Huyền Nguyễn" userId="ee48879bf47bc5e0" providerId="LiveId" clId="{B8CACB94-876F-46D7-94CC-67F2D2D54B27}" dt="2024-10-24T09:39:26.880" v="8261"/>
          <ac:spMkLst>
            <pc:docMk/>
            <pc:sldMk cId="0" sldId="263"/>
            <ac:spMk id="970" creationId="{9DD61243-541C-8651-F31B-E1339591D70D}"/>
          </ac:spMkLst>
        </pc:spChg>
        <pc:spChg chg="mod">
          <ac:chgData name="Huyền Nguyễn" userId="ee48879bf47bc5e0" providerId="LiveId" clId="{B8CACB94-876F-46D7-94CC-67F2D2D54B27}" dt="2024-10-24T09:39:26.880" v="8261"/>
          <ac:spMkLst>
            <pc:docMk/>
            <pc:sldMk cId="0" sldId="263"/>
            <ac:spMk id="971" creationId="{BDDBA565-3747-B628-02E6-8F9C05F995F0}"/>
          </ac:spMkLst>
        </pc:spChg>
        <pc:spChg chg="mod">
          <ac:chgData name="Huyền Nguyễn" userId="ee48879bf47bc5e0" providerId="LiveId" clId="{B8CACB94-876F-46D7-94CC-67F2D2D54B27}" dt="2024-10-24T09:39:26.880" v="8261"/>
          <ac:spMkLst>
            <pc:docMk/>
            <pc:sldMk cId="0" sldId="263"/>
            <ac:spMk id="972" creationId="{04264DD4-CB1E-8EF5-E243-232DC4102470}"/>
          </ac:spMkLst>
        </pc:spChg>
        <pc:spChg chg="mod">
          <ac:chgData name="Huyền Nguyễn" userId="ee48879bf47bc5e0" providerId="LiveId" clId="{B8CACB94-876F-46D7-94CC-67F2D2D54B27}" dt="2024-10-24T09:39:26.880" v="8261"/>
          <ac:spMkLst>
            <pc:docMk/>
            <pc:sldMk cId="0" sldId="263"/>
            <ac:spMk id="973" creationId="{46BCDF81-4020-70F1-01F8-7CE8460F484F}"/>
          </ac:spMkLst>
        </pc:spChg>
        <pc:spChg chg="add mod">
          <ac:chgData name="Huyền Nguyễn" userId="ee48879bf47bc5e0" providerId="LiveId" clId="{B8CACB94-876F-46D7-94CC-67F2D2D54B27}" dt="2024-10-24T10:00:59.474" v="10539" actId="1076"/>
          <ac:spMkLst>
            <pc:docMk/>
            <pc:sldMk cId="0" sldId="263"/>
            <ac:spMk id="974" creationId="{70C399EB-D845-BECB-0EBF-430BFAA1C680}"/>
          </ac:spMkLst>
        </pc:spChg>
        <pc:spChg chg="add del mod">
          <ac:chgData name="Huyền Nguyễn" userId="ee48879bf47bc5e0" providerId="LiveId" clId="{B8CACB94-876F-46D7-94CC-67F2D2D54B27}" dt="2024-10-24T10:01:08.781" v="10564" actId="1076"/>
          <ac:spMkLst>
            <pc:docMk/>
            <pc:sldMk cId="0" sldId="263"/>
            <ac:spMk id="975" creationId="{7773B727-B4DE-6312-0257-8BB6435D2857}"/>
          </ac:spMkLst>
        </pc:spChg>
        <pc:spChg chg="mod">
          <ac:chgData name="Huyền Nguyễn" userId="ee48879bf47bc5e0" providerId="LiveId" clId="{B8CACB94-876F-46D7-94CC-67F2D2D54B27}" dt="2024-10-24T09:58:06.111" v="10122"/>
          <ac:spMkLst>
            <pc:docMk/>
            <pc:sldMk cId="0" sldId="263"/>
            <ac:spMk id="990" creationId="{0CFDDB38-6238-80C4-C5EB-DC336DCB798F}"/>
          </ac:spMkLst>
        </pc:spChg>
        <pc:spChg chg="mod">
          <ac:chgData name="Huyền Nguyễn" userId="ee48879bf47bc5e0" providerId="LiveId" clId="{B8CACB94-876F-46D7-94CC-67F2D2D54B27}" dt="2024-10-24T09:58:06.111" v="10122"/>
          <ac:spMkLst>
            <pc:docMk/>
            <pc:sldMk cId="0" sldId="263"/>
            <ac:spMk id="991" creationId="{EF7770C6-1C74-0804-0076-0665FD922689}"/>
          </ac:spMkLst>
        </pc:spChg>
        <pc:spChg chg="mod">
          <ac:chgData name="Huyền Nguyễn" userId="ee48879bf47bc5e0" providerId="LiveId" clId="{B8CACB94-876F-46D7-94CC-67F2D2D54B27}" dt="2024-10-24T09:58:06.111" v="10122"/>
          <ac:spMkLst>
            <pc:docMk/>
            <pc:sldMk cId="0" sldId="263"/>
            <ac:spMk id="992" creationId="{F20206A7-CE56-C324-4AF9-C6D05CA1E333}"/>
          </ac:spMkLst>
        </pc:spChg>
        <pc:spChg chg="mod">
          <ac:chgData name="Huyền Nguyễn" userId="ee48879bf47bc5e0" providerId="LiveId" clId="{B8CACB94-876F-46D7-94CC-67F2D2D54B27}" dt="2024-10-24T09:58:06.111" v="10122"/>
          <ac:spMkLst>
            <pc:docMk/>
            <pc:sldMk cId="0" sldId="263"/>
            <ac:spMk id="993" creationId="{5033A6D1-B33C-F621-DA79-577E15E087BC}"/>
          </ac:spMkLst>
        </pc:spChg>
        <pc:spChg chg="mod">
          <ac:chgData name="Huyền Nguyễn" userId="ee48879bf47bc5e0" providerId="LiveId" clId="{B8CACB94-876F-46D7-94CC-67F2D2D54B27}" dt="2024-10-24T09:58:06.111" v="10122"/>
          <ac:spMkLst>
            <pc:docMk/>
            <pc:sldMk cId="0" sldId="263"/>
            <ac:spMk id="995" creationId="{FAEE5C31-DE71-674E-3EF9-3F1C68F8D404}"/>
          </ac:spMkLst>
        </pc:spChg>
        <pc:spChg chg="mod">
          <ac:chgData name="Huyền Nguyễn" userId="ee48879bf47bc5e0" providerId="LiveId" clId="{B8CACB94-876F-46D7-94CC-67F2D2D54B27}" dt="2024-10-24T09:58:06.111" v="10122"/>
          <ac:spMkLst>
            <pc:docMk/>
            <pc:sldMk cId="0" sldId="263"/>
            <ac:spMk id="996" creationId="{2D141555-B9B1-3D85-1ED0-815490928282}"/>
          </ac:spMkLst>
        </pc:spChg>
        <pc:spChg chg="mod">
          <ac:chgData name="Huyền Nguyễn" userId="ee48879bf47bc5e0" providerId="LiveId" clId="{B8CACB94-876F-46D7-94CC-67F2D2D54B27}" dt="2024-10-24T09:58:06.111" v="10122"/>
          <ac:spMkLst>
            <pc:docMk/>
            <pc:sldMk cId="0" sldId="263"/>
            <ac:spMk id="997" creationId="{418EA3B5-5BBD-5F47-1AC9-E33B18D806A8}"/>
          </ac:spMkLst>
        </pc:spChg>
        <pc:spChg chg="mod">
          <ac:chgData name="Huyền Nguyễn" userId="ee48879bf47bc5e0" providerId="LiveId" clId="{B8CACB94-876F-46D7-94CC-67F2D2D54B27}" dt="2024-10-24T09:58:06.111" v="10122"/>
          <ac:spMkLst>
            <pc:docMk/>
            <pc:sldMk cId="0" sldId="263"/>
            <ac:spMk id="998" creationId="{C898C886-4E16-BA3E-7FB5-7D3EBFE111E9}"/>
          </ac:spMkLst>
        </pc:spChg>
        <pc:spChg chg="mod">
          <ac:chgData name="Huyền Nguyễn" userId="ee48879bf47bc5e0" providerId="LiveId" clId="{B8CACB94-876F-46D7-94CC-67F2D2D54B27}" dt="2024-10-24T09:58:06.111" v="10122"/>
          <ac:spMkLst>
            <pc:docMk/>
            <pc:sldMk cId="0" sldId="263"/>
            <ac:spMk id="999" creationId="{38AFA4BC-40C7-DA7C-AACC-467B3FF6A63D}"/>
          </ac:spMkLst>
        </pc:spChg>
        <pc:spChg chg="mod">
          <ac:chgData name="Huyền Nguyễn" userId="ee48879bf47bc5e0" providerId="LiveId" clId="{B8CACB94-876F-46D7-94CC-67F2D2D54B27}" dt="2024-10-24T09:58:06.111" v="10122"/>
          <ac:spMkLst>
            <pc:docMk/>
            <pc:sldMk cId="0" sldId="263"/>
            <ac:spMk id="1004" creationId="{F5AE140A-2AB6-9300-C556-CD51F0BA4050}"/>
          </ac:spMkLst>
        </pc:spChg>
        <pc:spChg chg="mod">
          <ac:chgData name="Huyền Nguyễn" userId="ee48879bf47bc5e0" providerId="LiveId" clId="{B8CACB94-876F-46D7-94CC-67F2D2D54B27}" dt="2024-10-24T09:58:06.111" v="10122"/>
          <ac:spMkLst>
            <pc:docMk/>
            <pc:sldMk cId="0" sldId="263"/>
            <ac:spMk id="1005" creationId="{E2770D0A-C3A2-0313-0227-FE4AF8DC751B}"/>
          </ac:spMkLst>
        </pc:spChg>
        <pc:spChg chg="mod">
          <ac:chgData name="Huyền Nguyễn" userId="ee48879bf47bc5e0" providerId="LiveId" clId="{B8CACB94-876F-46D7-94CC-67F2D2D54B27}" dt="2024-10-24T09:58:06.111" v="10122"/>
          <ac:spMkLst>
            <pc:docMk/>
            <pc:sldMk cId="0" sldId="263"/>
            <ac:spMk id="1014" creationId="{BC74692F-F786-D1BF-51C4-809EC9B3DD31}"/>
          </ac:spMkLst>
        </pc:spChg>
        <pc:spChg chg="mod">
          <ac:chgData name="Huyền Nguyễn" userId="ee48879bf47bc5e0" providerId="LiveId" clId="{B8CACB94-876F-46D7-94CC-67F2D2D54B27}" dt="2024-10-24T09:58:06.111" v="10122"/>
          <ac:spMkLst>
            <pc:docMk/>
            <pc:sldMk cId="0" sldId="263"/>
            <ac:spMk id="1017" creationId="{68FA5978-1A21-C135-D771-0475BBA3E2EA}"/>
          </ac:spMkLst>
        </pc:spChg>
        <pc:spChg chg="mod">
          <ac:chgData name="Huyền Nguyễn" userId="ee48879bf47bc5e0" providerId="LiveId" clId="{B8CACB94-876F-46D7-94CC-67F2D2D54B27}" dt="2024-10-24T09:59:41.201" v="10371"/>
          <ac:spMkLst>
            <pc:docMk/>
            <pc:sldMk cId="0" sldId="263"/>
            <ac:spMk id="1022" creationId="{2F4E25F1-830E-DFA4-D420-B98DF723717F}"/>
          </ac:spMkLst>
        </pc:spChg>
        <pc:spChg chg="mod">
          <ac:chgData name="Huyền Nguyễn" userId="ee48879bf47bc5e0" providerId="LiveId" clId="{B8CACB94-876F-46D7-94CC-67F2D2D54B27}" dt="2024-10-24T09:59:41.201" v="10371"/>
          <ac:spMkLst>
            <pc:docMk/>
            <pc:sldMk cId="0" sldId="263"/>
            <ac:spMk id="1035" creationId="{5040A7AD-2D45-1B62-FD4E-85B5A8FC0008}"/>
          </ac:spMkLst>
        </pc:spChg>
        <pc:spChg chg="mod">
          <ac:chgData name="Huyền Nguyễn" userId="ee48879bf47bc5e0" providerId="LiveId" clId="{B8CACB94-876F-46D7-94CC-67F2D2D54B27}" dt="2024-10-24T09:59:41.201" v="10371"/>
          <ac:spMkLst>
            <pc:docMk/>
            <pc:sldMk cId="0" sldId="263"/>
            <ac:spMk id="1036" creationId="{D65EEA21-8095-DE96-CF4E-F048D7E66E32}"/>
          </ac:spMkLst>
        </pc:spChg>
        <pc:spChg chg="mod">
          <ac:chgData name="Huyền Nguyễn" userId="ee48879bf47bc5e0" providerId="LiveId" clId="{B8CACB94-876F-46D7-94CC-67F2D2D54B27}" dt="2024-10-24T09:59:41.201" v="10371"/>
          <ac:spMkLst>
            <pc:docMk/>
            <pc:sldMk cId="0" sldId="263"/>
            <ac:spMk id="1037" creationId="{B9E8FE1F-0814-1486-EF50-801FF2C56198}"/>
          </ac:spMkLst>
        </pc:spChg>
        <pc:spChg chg="mod">
          <ac:chgData name="Huyền Nguyễn" userId="ee48879bf47bc5e0" providerId="LiveId" clId="{B8CACB94-876F-46D7-94CC-67F2D2D54B27}" dt="2024-10-24T09:59:41.201" v="10371"/>
          <ac:spMkLst>
            <pc:docMk/>
            <pc:sldMk cId="0" sldId="263"/>
            <ac:spMk id="1039" creationId="{2C112BAB-0C0A-F276-9163-7356F5817D16}"/>
          </ac:spMkLst>
        </pc:spChg>
        <pc:spChg chg="mod">
          <ac:chgData name="Huyền Nguyễn" userId="ee48879bf47bc5e0" providerId="LiveId" clId="{B8CACB94-876F-46D7-94CC-67F2D2D54B27}" dt="2024-10-24T09:59:41.201" v="10371"/>
          <ac:spMkLst>
            <pc:docMk/>
            <pc:sldMk cId="0" sldId="263"/>
            <ac:spMk id="1040" creationId="{3C9010FE-B100-90DD-BF0E-8AFE38AB5BDE}"/>
          </ac:spMkLst>
        </pc:spChg>
        <pc:spChg chg="mod">
          <ac:chgData name="Huyền Nguyễn" userId="ee48879bf47bc5e0" providerId="LiveId" clId="{B8CACB94-876F-46D7-94CC-67F2D2D54B27}" dt="2024-10-24T09:59:41.201" v="10371"/>
          <ac:spMkLst>
            <pc:docMk/>
            <pc:sldMk cId="0" sldId="263"/>
            <ac:spMk id="1041" creationId="{A1F2F7A3-6E69-7B30-48A3-BBC19610A9A5}"/>
          </ac:spMkLst>
        </pc:spChg>
        <pc:spChg chg="mod">
          <ac:chgData name="Huyền Nguyễn" userId="ee48879bf47bc5e0" providerId="LiveId" clId="{B8CACB94-876F-46D7-94CC-67F2D2D54B27}" dt="2024-10-24T10:00:31.069" v="10486" actId="14100"/>
          <ac:spMkLst>
            <pc:docMk/>
            <pc:sldMk cId="0" sldId="263"/>
            <ac:spMk id="1042" creationId="{C5A507B3-C715-1E0F-035E-725B2FE68B42}"/>
          </ac:spMkLst>
        </pc:spChg>
        <pc:spChg chg="mod">
          <ac:chgData name="Huyền Nguyễn" userId="ee48879bf47bc5e0" providerId="LiveId" clId="{B8CACB94-876F-46D7-94CC-67F2D2D54B27}" dt="2024-10-24T09:59:41.201" v="10371"/>
          <ac:spMkLst>
            <pc:docMk/>
            <pc:sldMk cId="0" sldId="263"/>
            <ac:spMk id="1043" creationId="{EF317D0D-35D7-9AC8-19FB-552684B306F8}"/>
          </ac:spMkLst>
        </pc:spChg>
        <pc:spChg chg="mod">
          <ac:chgData name="Huyền Nguyễn" userId="ee48879bf47bc5e0" providerId="LiveId" clId="{B8CACB94-876F-46D7-94CC-67F2D2D54B27}" dt="2024-10-24T09:59:41.201" v="10371"/>
          <ac:spMkLst>
            <pc:docMk/>
            <pc:sldMk cId="0" sldId="263"/>
            <ac:spMk id="1044" creationId="{0948A05B-0677-3BC8-E39F-C9B4899BFDB3}"/>
          </ac:spMkLst>
        </pc:spChg>
        <pc:spChg chg="mod">
          <ac:chgData name="Huyền Nguyễn" userId="ee48879bf47bc5e0" providerId="LiveId" clId="{B8CACB94-876F-46D7-94CC-67F2D2D54B27}" dt="2024-10-24T09:59:41.201" v="10371"/>
          <ac:spMkLst>
            <pc:docMk/>
            <pc:sldMk cId="0" sldId="263"/>
            <ac:spMk id="1045" creationId="{F451570F-92BE-B722-26DD-C2C313C8D787}"/>
          </ac:spMkLst>
        </pc:spChg>
        <pc:spChg chg="mod">
          <ac:chgData name="Huyền Nguyễn" userId="ee48879bf47bc5e0" providerId="LiveId" clId="{B8CACB94-876F-46D7-94CC-67F2D2D54B27}" dt="2024-10-24T09:59:41.201" v="10371"/>
          <ac:spMkLst>
            <pc:docMk/>
            <pc:sldMk cId="0" sldId="263"/>
            <ac:spMk id="1046" creationId="{4BD6F4E1-B9BA-CC0C-63FC-C00E84C9AECF}"/>
          </ac:spMkLst>
        </pc:spChg>
        <pc:spChg chg="mod">
          <ac:chgData name="Huyền Nguyễn" userId="ee48879bf47bc5e0" providerId="LiveId" clId="{B8CACB94-876F-46D7-94CC-67F2D2D54B27}" dt="2024-10-24T09:59:41.201" v="10371"/>
          <ac:spMkLst>
            <pc:docMk/>
            <pc:sldMk cId="0" sldId="263"/>
            <ac:spMk id="1049" creationId="{C012BE6E-FDEE-F9FE-860C-515104CC9893}"/>
          </ac:spMkLst>
        </pc:spChg>
        <pc:grpChg chg="add mod">
          <ac:chgData name="Huyền Nguyễn" userId="ee48879bf47bc5e0" providerId="LiveId" clId="{B8CACB94-876F-46D7-94CC-67F2D2D54B27}" dt="2024-10-24T09:36:03.325" v="7679" actId="164"/>
          <ac:grpSpMkLst>
            <pc:docMk/>
            <pc:sldMk cId="0" sldId="263"/>
            <ac:grpSpMk id="34" creationId="{B42AD063-C21F-67FD-8B21-3703746FD8F5}"/>
          </ac:grpSpMkLst>
        </pc:grpChg>
        <pc:grpChg chg="add mod">
          <ac:chgData name="Huyền Nguyễn" userId="ee48879bf47bc5e0" providerId="LiveId" clId="{B8CACB94-876F-46D7-94CC-67F2D2D54B27}" dt="2024-10-24T10:00:46.687" v="10511" actId="1036"/>
          <ac:grpSpMkLst>
            <pc:docMk/>
            <pc:sldMk cId="0" sldId="263"/>
            <ac:grpSpMk id="42" creationId="{8F157BCB-230A-0C9D-479D-F5D2E56D9AB8}"/>
          </ac:grpSpMkLst>
        </pc:grpChg>
        <pc:grpChg chg="add mod">
          <ac:chgData name="Huyền Nguyễn" userId="ee48879bf47bc5e0" providerId="LiveId" clId="{B8CACB94-876F-46D7-94CC-67F2D2D54B27}" dt="2024-10-24T09:39:46.365" v="8310" actId="1076"/>
          <ac:grpSpMkLst>
            <pc:docMk/>
            <pc:sldMk cId="0" sldId="263"/>
            <ac:grpSpMk id="46" creationId="{74AC703C-2BA9-78B9-03E9-1B82CE2E6EBC}"/>
          </ac:grpSpMkLst>
        </pc:grpChg>
        <pc:grpChg chg="mod">
          <ac:chgData name="Huyền Nguyễn" userId="ee48879bf47bc5e0" providerId="LiveId" clId="{B8CACB94-876F-46D7-94CC-67F2D2D54B27}" dt="2024-10-24T09:39:26.880" v="8261"/>
          <ac:grpSpMkLst>
            <pc:docMk/>
            <pc:sldMk cId="0" sldId="263"/>
            <ac:grpSpMk id="47" creationId="{C40CB148-216B-57F2-B4D9-82C7DF43C573}"/>
          </ac:grpSpMkLst>
        </pc:grpChg>
        <pc:grpChg chg="add del mod">
          <ac:chgData name="Huyền Nguyễn" userId="ee48879bf47bc5e0" providerId="LiveId" clId="{B8CACB94-876F-46D7-94CC-67F2D2D54B27}" dt="2024-10-24T09:59:47.384" v="10393" actId="478"/>
          <ac:grpSpMkLst>
            <pc:docMk/>
            <pc:sldMk cId="0" sldId="263"/>
            <ac:grpSpMk id="976" creationId="{EB9A2550-3D0A-655E-57D7-682DE1CCBEB5}"/>
          </ac:grpSpMkLst>
        </pc:grpChg>
        <pc:grpChg chg="mod">
          <ac:chgData name="Huyền Nguyễn" userId="ee48879bf47bc5e0" providerId="LiveId" clId="{B8CACB94-876F-46D7-94CC-67F2D2D54B27}" dt="2024-10-24T09:58:06.111" v="10122"/>
          <ac:grpSpMkLst>
            <pc:docMk/>
            <pc:sldMk cId="0" sldId="263"/>
            <ac:grpSpMk id="988" creationId="{FC2F2F87-2A92-614D-39C8-F8B50D6AF882}"/>
          </ac:grpSpMkLst>
        </pc:grpChg>
        <pc:grpChg chg="mod">
          <ac:chgData name="Huyền Nguyễn" userId="ee48879bf47bc5e0" providerId="LiveId" clId="{B8CACB94-876F-46D7-94CC-67F2D2D54B27}" dt="2024-10-24T09:58:06.111" v="10122"/>
          <ac:grpSpMkLst>
            <pc:docMk/>
            <pc:sldMk cId="0" sldId="263"/>
            <ac:grpSpMk id="989" creationId="{DE442AA7-8FD3-EB53-206F-398B8A93060D}"/>
          </ac:grpSpMkLst>
        </pc:grpChg>
        <pc:grpChg chg="mod">
          <ac:chgData name="Huyền Nguyễn" userId="ee48879bf47bc5e0" providerId="LiveId" clId="{B8CACB94-876F-46D7-94CC-67F2D2D54B27}" dt="2024-10-24T09:58:06.111" v="10122"/>
          <ac:grpSpMkLst>
            <pc:docMk/>
            <pc:sldMk cId="0" sldId="263"/>
            <ac:grpSpMk id="1000" creationId="{552DCA0F-3A19-E084-7389-66C6FA3A3F1D}"/>
          </ac:grpSpMkLst>
        </pc:grpChg>
        <pc:grpChg chg="mod">
          <ac:chgData name="Huyền Nguyễn" userId="ee48879bf47bc5e0" providerId="LiveId" clId="{B8CACB94-876F-46D7-94CC-67F2D2D54B27}" dt="2024-10-24T09:58:06.111" v="10122"/>
          <ac:grpSpMkLst>
            <pc:docMk/>
            <pc:sldMk cId="0" sldId="263"/>
            <ac:grpSpMk id="1001" creationId="{09DA2793-E7A8-FFB0-F98B-2B24F5AACA84}"/>
          </ac:grpSpMkLst>
        </pc:grpChg>
        <pc:grpChg chg="mod">
          <ac:chgData name="Huyền Nguyễn" userId="ee48879bf47bc5e0" providerId="LiveId" clId="{B8CACB94-876F-46D7-94CC-67F2D2D54B27}" dt="2024-10-24T09:58:06.111" v="10122"/>
          <ac:grpSpMkLst>
            <pc:docMk/>
            <pc:sldMk cId="0" sldId="263"/>
            <ac:grpSpMk id="1002" creationId="{0E6510D2-CCDE-E41F-9E95-1EF8111A23DE}"/>
          </ac:grpSpMkLst>
        </pc:grpChg>
        <pc:grpChg chg="mod">
          <ac:chgData name="Huyền Nguyễn" userId="ee48879bf47bc5e0" providerId="LiveId" clId="{B8CACB94-876F-46D7-94CC-67F2D2D54B27}" dt="2024-10-24T09:58:06.111" v="10122"/>
          <ac:grpSpMkLst>
            <pc:docMk/>
            <pc:sldMk cId="0" sldId="263"/>
            <ac:grpSpMk id="1003" creationId="{F90E5F43-6A26-A46B-B1A6-13BFF6FD6977}"/>
          </ac:grpSpMkLst>
        </pc:grpChg>
        <pc:grpChg chg="add mod ord">
          <ac:chgData name="Huyền Nguyễn" userId="ee48879bf47bc5e0" providerId="LiveId" clId="{B8CACB94-876F-46D7-94CC-67F2D2D54B27}" dt="2024-10-24T10:00:18.382" v="10464" actId="167"/>
          <ac:grpSpMkLst>
            <pc:docMk/>
            <pc:sldMk cId="0" sldId="263"/>
            <ac:grpSpMk id="1020" creationId="{0F16E129-DE8E-4B50-0B8E-63A44C75A2EC}"/>
          </ac:grpSpMkLst>
        </pc:grpChg>
        <pc:grpChg chg="mod">
          <ac:chgData name="Huyền Nguyễn" userId="ee48879bf47bc5e0" providerId="LiveId" clId="{B8CACB94-876F-46D7-94CC-67F2D2D54B27}" dt="2024-10-24T09:59:41.201" v="10371"/>
          <ac:grpSpMkLst>
            <pc:docMk/>
            <pc:sldMk cId="0" sldId="263"/>
            <ac:grpSpMk id="1021" creationId="{5C6BAB2E-EAA3-A983-AB91-D08296EE796D}"/>
          </ac:grpSpMkLst>
        </pc:grpChg>
        <pc:grpChg chg="mod">
          <ac:chgData name="Huyền Nguyễn" userId="ee48879bf47bc5e0" providerId="LiveId" clId="{B8CACB94-876F-46D7-94CC-67F2D2D54B27}" dt="2024-10-24T09:59:41.201" v="10371"/>
          <ac:grpSpMkLst>
            <pc:docMk/>
            <pc:sldMk cId="0" sldId="263"/>
            <ac:grpSpMk id="1034" creationId="{47B0D4A8-6797-DAC3-34B2-A4A3E17A282E}"/>
          </ac:grpSpMkLst>
        </pc:grpChg>
        <pc:picChg chg="add del mod modCrop">
          <ac:chgData name="Huyền Nguyễn" userId="ee48879bf47bc5e0" providerId="LiveId" clId="{B8CACB94-876F-46D7-94CC-67F2D2D54B27}" dt="2024-10-24T09:34:16.400" v="7319" actId="478"/>
          <ac:picMkLst>
            <pc:docMk/>
            <pc:sldMk cId="0" sldId="263"/>
            <ac:picMk id="12" creationId="{0E56228E-1299-AD7F-B4E2-8C206D6C647A}"/>
          </ac:picMkLst>
        </pc:picChg>
        <pc:picChg chg="add del mod">
          <ac:chgData name="Huyền Nguyễn" userId="ee48879bf47bc5e0" providerId="LiveId" clId="{B8CACB94-876F-46D7-94CC-67F2D2D54B27}" dt="2024-10-24T09:58:35.115" v="10205" actId="478"/>
          <ac:picMkLst>
            <pc:docMk/>
            <pc:sldMk cId="0" sldId="263"/>
            <ac:picMk id="22" creationId="{E3E06029-9961-3C1E-B75A-9ED55180756F}"/>
          </ac:picMkLst>
        </pc:picChg>
        <pc:picChg chg="add del mod">
          <ac:chgData name="Huyền Nguyễn" userId="ee48879bf47bc5e0" providerId="LiveId" clId="{B8CACB94-876F-46D7-94CC-67F2D2D54B27}" dt="2024-10-24T09:37:37.461" v="7950" actId="478"/>
          <ac:picMkLst>
            <pc:docMk/>
            <pc:sldMk cId="0" sldId="263"/>
            <ac:picMk id="43" creationId="{442E728A-A6AC-8254-745B-BCEDF0A26E24}"/>
          </ac:picMkLst>
        </pc:picChg>
        <pc:picChg chg="add mod">
          <ac:chgData name="Huyền Nguyễn" userId="ee48879bf47bc5e0" providerId="LiveId" clId="{B8CACB94-876F-46D7-94CC-67F2D2D54B27}" dt="2024-10-24T09:38:24.211" v="8131" actId="1076"/>
          <ac:picMkLst>
            <pc:docMk/>
            <pc:sldMk cId="0" sldId="263"/>
            <ac:picMk id="44" creationId="{C8FDDA66-7EF6-CB85-0401-8C84A9083B28}"/>
          </ac:picMkLst>
        </pc:picChg>
        <pc:picChg chg="add mod">
          <ac:chgData name="Huyền Nguyễn" userId="ee48879bf47bc5e0" providerId="LiveId" clId="{B8CACB94-876F-46D7-94CC-67F2D2D54B27}" dt="2024-10-24T09:38:27.236" v="8132" actId="1076"/>
          <ac:picMkLst>
            <pc:docMk/>
            <pc:sldMk cId="0" sldId="263"/>
            <ac:picMk id="45" creationId="{E612FDE6-50EB-E950-0D39-69EE2EF8F7D3}"/>
          </ac:picMkLst>
        </pc:picChg>
        <pc:cxnChg chg="add mod">
          <ac:chgData name="Huyền Nguyễn" userId="ee48879bf47bc5e0" providerId="LiveId" clId="{B8CACB94-876F-46D7-94CC-67F2D2D54B27}" dt="2024-10-24T09:41:31.914" v="8405" actId="1582"/>
          <ac:cxnSpMkLst>
            <pc:docMk/>
            <pc:sldMk cId="0" sldId="263"/>
            <ac:cxnSpMk id="24" creationId="{C417DFEA-2C2B-A57E-CE38-B34E268204BA}"/>
          </ac:cxnSpMkLst>
        </pc:cxnChg>
        <pc:cxnChg chg="add mod">
          <ac:chgData name="Huyền Nguyễn" userId="ee48879bf47bc5e0" providerId="LiveId" clId="{B8CACB94-876F-46D7-94CC-67F2D2D54B27}" dt="2024-10-24T09:41:31.914" v="8405" actId="1582"/>
          <ac:cxnSpMkLst>
            <pc:docMk/>
            <pc:sldMk cId="0" sldId="263"/>
            <ac:cxnSpMk id="26" creationId="{AF0ED781-F10F-E29B-5C6A-7B1735F8795A}"/>
          </ac:cxnSpMkLst>
        </pc:cxnChg>
        <pc:cxnChg chg="add mod">
          <ac:chgData name="Huyền Nguyễn" userId="ee48879bf47bc5e0" providerId="LiveId" clId="{B8CACB94-876F-46D7-94CC-67F2D2D54B27}" dt="2024-10-24T09:41:31.914" v="8405" actId="1582"/>
          <ac:cxnSpMkLst>
            <pc:docMk/>
            <pc:sldMk cId="0" sldId="263"/>
            <ac:cxnSpMk id="27" creationId="{693C17F8-80BF-424D-F8CB-02CED4B96122}"/>
          </ac:cxnSpMkLst>
        </pc:cxnChg>
        <pc:cxnChg chg="add mod">
          <ac:chgData name="Huyền Nguyễn" userId="ee48879bf47bc5e0" providerId="LiveId" clId="{B8CACB94-876F-46D7-94CC-67F2D2D54B27}" dt="2024-10-25T10:22:14.200" v="11131" actId="14100"/>
          <ac:cxnSpMkLst>
            <pc:docMk/>
            <pc:sldMk cId="0" sldId="263"/>
            <ac:cxnSpMk id="30" creationId="{9D393100-5DEA-BBE6-8F7C-0D5C655F91F8}"/>
          </ac:cxnSpMkLst>
        </pc:cxnChg>
        <pc:cxnChg chg="add mod">
          <ac:chgData name="Huyền Nguyễn" userId="ee48879bf47bc5e0" providerId="LiveId" clId="{B8CACB94-876F-46D7-94CC-67F2D2D54B27}" dt="2024-10-24T09:41:26.840" v="8383" actId="1582"/>
          <ac:cxnSpMkLst>
            <pc:docMk/>
            <pc:sldMk cId="0" sldId="263"/>
            <ac:cxnSpMk id="35" creationId="{04FE3599-55D0-7AC1-C569-B18B18AED7D5}"/>
          </ac:cxnSpMkLst>
        </pc:cxnChg>
        <pc:cxnChg chg="add mod">
          <ac:chgData name="Huyền Nguyễn" userId="ee48879bf47bc5e0" providerId="LiveId" clId="{B8CACB94-876F-46D7-94CC-67F2D2D54B27}" dt="2024-10-24T09:41:26.840" v="8383" actId="1582"/>
          <ac:cxnSpMkLst>
            <pc:docMk/>
            <pc:sldMk cId="0" sldId="263"/>
            <ac:cxnSpMk id="37" creationId="{67AE3069-A73F-3072-0A58-16384A30A41B}"/>
          </ac:cxnSpMkLst>
        </pc:cxnChg>
        <pc:cxnChg chg="add mod">
          <ac:chgData name="Huyền Nguyễn" userId="ee48879bf47bc5e0" providerId="LiveId" clId="{B8CACB94-876F-46D7-94CC-67F2D2D54B27}" dt="2024-10-24T09:41:26.840" v="8383" actId="1582"/>
          <ac:cxnSpMkLst>
            <pc:docMk/>
            <pc:sldMk cId="0" sldId="263"/>
            <ac:cxnSpMk id="39" creationId="{85C127EA-C97F-2BAA-7D5B-0074F269630D}"/>
          </ac:cxnSpMkLst>
        </pc:cxnChg>
        <pc:cxnChg chg="add mod">
          <ac:chgData name="Huyền Nguyễn" userId="ee48879bf47bc5e0" providerId="LiveId" clId="{B8CACB94-876F-46D7-94CC-67F2D2D54B27}" dt="2024-10-25T10:22:18.770" v="11132" actId="14100"/>
          <ac:cxnSpMkLst>
            <pc:docMk/>
            <pc:sldMk cId="0" sldId="263"/>
            <ac:cxnSpMk id="40" creationId="{301029FD-B940-0B0C-4109-BA06488926F8}"/>
          </ac:cxnSpMkLst>
        </pc:cxnChg>
        <pc:cxnChg chg="mod">
          <ac:chgData name="Huyền Nguyễn" userId="ee48879bf47bc5e0" providerId="LiveId" clId="{B8CACB94-876F-46D7-94CC-67F2D2D54B27}" dt="2024-10-24T09:39:26.880" v="8261"/>
          <ac:cxnSpMkLst>
            <pc:docMk/>
            <pc:sldMk cId="0" sldId="263"/>
            <ac:cxnSpMk id="50" creationId="{A20BE1EC-C73F-82B6-A883-07047D369A59}"/>
          </ac:cxnSpMkLst>
        </pc:cxnChg>
        <pc:cxnChg chg="mod">
          <ac:chgData name="Huyền Nguyễn" userId="ee48879bf47bc5e0" providerId="LiveId" clId="{B8CACB94-876F-46D7-94CC-67F2D2D54B27}" dt="2024-10-24T09:39:26.880" v="8261"/>
          <ac:cxnSpMkLst>
            <pc:docMk/>
            <pc:sldMk cId="0" sldId="263"/>
            <ac:cxnSpMk id="51" creationId="{45D6BFBC-2B29-424B-7679-343086285B0E}"/>
          </ac:cxnSpMkLst>
        </pc:cxnChg>
        <pc:cxnChg chg="mod">
          <ac:chgData name="Huyền Nguyễn" userId="ee48879bf47bc5e0" providerId="LiveId" clId="{B8CACB94-876F-46D7-94CC-67F2D2D54B27}" dt="2024-10-24T09:58:06.111" v="10122"/>
          <ac:cxnSpMkLst>
            <pc:docMk/>
            <pc:sldMk cId="0" sldId="263"/>
            <ac:cxnSpMk id="977" creationId="{0C7BD8D7-70D4-0EC3-51D2-BA9FFC724DF6}"/>
          </ac:cxnSpMkLst>
        </pc:cxnChg>
        <pc:cxnChg chg="mod">
          <ac:chgData name="Huyền Nguyễn" userId="ee48879bf47bc5e0" providerId="LiveId" clId="{B8CACB94-876F-46D7-94CC-67F2D2D54B27}" dt="2024-10-24T09:58:06.111" v="10122"/>
          <ac:cxnSpMkLst>
            <pc:docMk/>
            <pc:sldMk cId="0" sldId="263"/>
            <ac:cxnSpMk id="978" creationId="{634E7346-FDA9-9AFA-2CC6-932B908EAFCB}"/>
          </ac:cxnSpMkLst>
        </pc:cxnChg>
        <pc:cxnChg chg="mod">
          <ac:chgData name="Huyền Nguyễn" userId="ee48879bf47bc5e0" providerId="LiveId" clId="{B8CACB94-876F-46D7-94CC-67F2D2D54B27}" dt="2024-10-24T09:58:06.111" v="10122"/>
          <ac:cxnSpMkLst>
            <pc:docMk/>
            <pc:sldMk cId="0" sldId="263"/>
            <ac:cxnSpMk id="979" creationId="{C79E58EB-54F7-76FF-2670-745CEFAFB5FA}"/>
          </ac:cxnSpMkLst>
        </pc:cxnChg>
        <pc:cxnChg chg="mod">
          <ac:chgData name="Huyền Nguyễn" userId="ee48879bf47bc5e0" providerId="LiveId" clId="{B8CACB94-876F-46D7-94CC-67F2D2D54B27}" dt="2024-10-24T09:58:06.111" v="10122"/>
          <ac:cxnSpMkLst>
            <pc:docMk/>
            <pc:sldMk cId="0" sldId="263"/>
            <ac:cxnSpMk id="980" creationId="{4E3A254F-F942-7E3C-9586-A40385CA6BF2}"/>
          </ac:cxnSpMkLst>
        </pc:cxnChg>
        <pc:cxnChg chg="mod">
          <ac:chgData name="Huyền Nguyễn" userId="ee48879bf47bc5e0" providerId="LiveId" clId="{B8CACB94-876F-46D7-94CC-67F2D2D54B27}" dt="2024-10-24T09:58:06.111" v="10122"/>
          <ac:cxnSpMkLst>
            <pc:docMk/>
            <pc:sldMk cId="0" sldId="263"/>
            <ac:cxnSpMk id="981" creationId="{C70FACCC-0CA2-23DD-66A0-DBF5BA1D1783}"/>
          </ac:cxnSpMkLst>
        </pc:cxnChg>
        <pc:cxnChg chg="mod">
          <ac:chgData name="Huyền Nguyễn" userId="ee48879bf47bc5e0" providerId="LiveId" clId="{B8CACB94-876F-46D7-94CC-67F2D2D54B27}" dt="2024-10-24T09:58:06.111" v="10122"/>
          <ac:cxnSpMkLst>
            <pc:docMk/>
            <pc:sldMk cId="0" sldId="263"/>
            <ac:cxnSpMk id="982" creationId="{CA865461-9EA2-1119-BF9F-4EB534784D27}"/>
          </ac:cxnSpMkLst>
        </pc:cxnChg>
        <pc:cxnChg chg="mod">
          <ac:chgData name="Huyền Nguyễn" userId="ee48879bf47bc5e0" providerId="LiveId" clId="{B8CACB94-876F-46D7-94CC-67F2D2D54B27}" dt="2024-10-24T09:58:06.111" v="10122"/>
          <ac:cxnSpMkLst>
            <pc:docMk/>
            <pc:sldMk cId="0" sldId="263"/>
            <ac:cxnSpMk id="983" creationId="{791359BF-164C-FB16-F3C7-CC59C5FCC112}"/>
          </ac:cxnSpMkLst>
        </pc:cxnChg>
        <pc:cxnChg chg="mod">
          <ac:chgData name="Huyền Nguyễn" userId="ee48879bf47bc5e0" providerId="LiveId" clId="{B8CACB94-876F-46D7-94CC-67F2D2D54B27}" dt="2024-10-24T09:59:47.384" v="10393" actId="478"/>
          <ac:cxnSpMkLst>
            <pc:docMk/>
            <pc:sldMk cId="0" sldId="263"/>
            <ac:cxnSpMk id="984" creationId="{5BCA7A08-A670-39EB-7B3B-156E205171E9}"/>
          </ac:cxnSpMkLst>
        </pc:cxnChg>
        <pc:cxnChg chg="mod">
          <ac:chgData name="Huyền Nguyễn" userId="ee48879bf47bc5e0" providerId="LiveId" clId="{B8CACB94-876F-46D7-94CC-67F2D2D54B27}" dt="2024-10-24T09:59:47.384" v="10393" actId="478"/>
          <ac:cxnSpMkLst>
            <pc:docMk/>
            <pc:sldMk cId="0" sldId="263"/>
            <ac:cxnSpMk id="985" creationId="{AC5F7E07-878F-16C6-E22A-D611079D43B7}"/>
          </ac:cxnSpMkLst>
        </pc:cxnChg>
        <pc:cxnChg chg="mod">
          <ac:chgData name="Huyền Nguyễn" userId="ee48879bf47bc5e0" providerId="LiveId" clId="{B8CACB94-876F-46D7-94CC-67F2D2D54B27}" dt="2024-10-24T09:58:06.111" v="10122"/>
          <ac:cxnSpMkLst>
            <pc:docMk/>
            <pc:sldMk cId="0" sldId="263"/>
            <ac:cxnSpMk id="986" creationId="{BF428792-A22E-D3FA-1D24-CC977DB69E07}"/>
          </ac:cxnSpMkLst>
        </pc:cxnChg>
        <pc:cxnChg chg="mod">
          <ac:chgData name="Huyền Nguyễn" userId="ee48879bf47bc5e0" providerId="LiveId" clId="{B8CACB94-876F-46D7-94CC-67F2D2D54B27}" dt="2024-10-24T09:59:47.384" v="10393" actId="478"/>
          <ac:cxnSpMkLst>
            <pc:docMk/>
            <pc:sldMk cId="0" sldId="263"/>
            <ac:cxnSpMk id="987" creationId="{EBE9A05C-AC8E-DAE4-73FD-E7E76C79A76F}"/>
          </ac:cxnSpMkLst>
        </pc:cxnChg>
        <pc:cxnChg chg="mod">
          <ac:chgData name="Huyền Nguyễn" userId="ee48879bf47bc5e0" providerId="LiveId" clId="{B8CACB94-876F-46D7-94CC-67F2D2D54B27}" dt="2024-10-24T09:58:06.111" v="10122"/>
          <ac:cxnSpMkLst>
            <pc:docMk/>
            <pc:sldMk cId="0" sldId="263"/>
            <ac:cxnSpMk id="994" creationId="{90E15ED3-1388-3E5C-14D8-8D15F06F66FB}"/>
          </ac:cxnSpMkLst>
        </pc:cxnChg>
        <pc:cxnChg chg="mod">
          <ac:chgData name="Huyền Nguyễn" userId="ee48879bf47bc5e0" providerId="LiveId" clId="{B8CACB94-876F-46D7-94CC-67F2D2D54B27}" dt="2024-10-24T09:58:06.111" v="10122"/>
          <ac:cxnSpMkLst>
            <pc:docMk/>
            <pc:sldMk cId="0" sldId="263"/>
            <ac:cxnSpMk id="1006" creationId="{C4887B34-3A96-74EE-74CC-DF6F53B86992}"/>
          </ac:cxnSpMkLst>
        </pc:cxnChg>
        <pc:cxnChg chg="mod">
          <ac:chgData name="Huyền Nguyễn" userId="ee48879bf47bc5e0" providerId="LiveId" clId="{B8CACB94-876F-46D7-94CC-67F2D2D54B27}" dt="2024-10-24T09:58:06.111" v="10122"/>
          <ac:cxnSpMkLst>
            <pc:docMk/>
            <pc:sldMk cId="0" sldId="263"/>
            <ac:cxnSpMk id="1007" creationId="{73C06FF7-5EAD-49DD-7AA0-C8893AFD670E}"/>
          </ac:cxnSpMkLst>
        </pc:cxnChg>
        <pc:cxnChg chg="mod">
          <ac:chgData name="Huyền Nguyễn" userId="ee48879bf47bc5e0" providerId="LiveId" clId="{B8CACB94-876F-46D7-94CC-67F2D2D54B27}" dt="2024-10-24T09:58:06.111" v="10122"/>
          <ac:cxnSpMkLst>
            <pc:docMk/>
            <pc:sldMk cId="0" sldId="263"/>
            <ac:cxnSpMk id="1008" creationId="{CBFAF85C-CD2F-E1D8-9714-426917640D33}"/>
          </ac:cxnSpMkLst>
        </pc:cxnChg>
        <pc:cxnChg chg="mod">
          <ac:chgData name="Huyền Nguyễn" userId="ee48879bf47bc5e0" providerId="LiveId" clId="{B8CACB94-876F-46D7-94CC-67F2D2D54B27}" dt="2024-10-24T09:58:06.111" v="10122"/>
          <ac:cxnSpMkLst>
            <pc:docMk/>
            <pc:sldMk cId="0" sldId="263"/>
            <ac:cxnSpMk id="1009" creationId="{6F5BA688-BA29-5BF3-7EF9-522AE0597B23}"/>
          </ac:cxnSpMkLst>
        </pc:cxnChg>
        <pc:cxnChg chg="mod">
          <ac:chgData name="Huyền Nguyễn" userId="ee48879bf47bc5e0" providerId="LiveId" clId="{B8CACB94-876F-46D7-94CC-67F2D2D54B27}" dt="2024-10-24T09:58:06.111" v="10122"/>
          <ac:cxnSpMkLst>
            <pc:docMk/>
            <pc:sldMk cId="0" sldId="263"/>
            <ac:cxnSpMk id="1010" creationId="{4F944DBD-9618-360B-BDCE-0316B123ABDF}"/>
          </ac:cxnSpMkLst>
        </pc:cxnChg>
        <pc:cxnChg chg="mod">
          <ac:chgData name="Huyền Nguyễn" userId="ee48879bf47bc5e0" providerId="LiveId" clId="{B8CACB94-876F-46D7-94CC-67F2D2D54B27}" dt="2024-10-24T09:58:06.111" v="10122"/>
          <ac:cxnSpMkLst>
            <pc:docMk/>
            <pc:sldMk cId="0" sldId="263"/>
            <ac:cxnSpMk id="1011" creationId="{C291AE31-AF62-8166-52C6-0E131B1B6BB3}"/>
          </ac:cxnSpMkLst>
        </pc:cxnChg>
        <pc:cxnChg chg="mod">
          <ac:chgData name="Huyền Nguyễn" userId="ee48879bf47bc5e0" providerId="LiveId" clId="{B8CACB94-876F-46D7-94CC-67F2D2D54B27}" dt="2024-10-24T09:58:06.111" v="10122"/>
          <ac:cxnSpMkLst>
            <pc:docMk/>
            <pc:sldMk cId="0" sldId="263"/>
            <ac:cxnSpMk id="1012" creationId="{4432DAD4-E005-2EBC-E4B8-1059D8F93CDB}"/>
          </ac:cxnSpMkLst>
        </pc:cxnChg>
        <pc:cxnChg chg="mod">
          <ac:chgData name="Huyền Nguyễn" userId="ee48879bf47bc5e0" providerId="LiveId" clId="{B8CACB94-876F-46D7-94CC-67F2D2D54B27}" dt="2024-10-24T09:58:06.111" v="10122"/>
          <ac:cxnSpMkLst>
            <pc:docMk/>
            <pc:sldMk cId="0" sldId="263"/>
            <ac:cxnSpMk id="1013" creationId="{72F5B276-5D75-38E0-9A95-8E57CBE51747}"/>
          </ac:cxnSpMkLst>
        </pc:cxnChg>
        <pc:cxnChg chg="mod">
          <ac:chgData name="Huyền Nguyễn" userId="ee48879bf47bc5e0" providerId="LiveId" clId="{B8CACB94-876F-46D7-94CC-67F2D2D54B27}" dt="2024-10-24T09:58:06.111" v="10122"/>
          <ac:cxnSpMkLst>
            <pc:docMk/>
            <pc:sldMk cId="0" sldId="263"/>
            <ac:cxnSpMk id="1015" creationId="{016317A2-D76A-FDD5-4C02-798AC96569F2}"/>
          </ac:cxnSpMkLst>
        </pc:cxnChg>
        <pc:cxnChg chg="mod">
          <ac:chgData name="Huyền Nguyễn" userId="ee48879bf47bc5e0" providerId="LiveId" clId="{B8CACB94-876F-46D7-94CC-67F2D2D54B27}" dt="2024-10-24T09:58:06.111" v="10122"/>
          <ac:cxnSpMkLst>
            <pc:docMk/>
            <pc:sldMk cId="0" sldId="263"/>
            <ac:cxnSpMk id="1016" creationId="{E1000B19-35A5-8F8B-AA6D-513FE4BD12B8}"/>
          </ac:cxnSpMkLst>
        </pc:cxnChg>
        <pc:cxnChg chg="mod">
          <ac:chgData name="Huyền Nguyễn" userId="ee48879bf47bc5e0" providerId="LiveId" clId="{B8CACB94-876F-46D7-94CC-67F2D2D54B27}" dt="2024-10-24T09:58:06.111" v="10122"/>
          <ac:cxnSpMkLst>
            <pc:docMk/>
            <pc:sldMk cId="0" sldId="263"/>
            <ac:cxnSpMk id="1018" creationId="{881CCCB6-DDCD-5B34-3778-060FDD2792CD}"/>
          </ac:cxnSpMkLst>
        </pc:cxnChg>
        <pc:cxnChg chg="mod">
          <ac:chgData name="Huyền Nguyễn" userId="ee48879bf47bc5e0" providerId="LiveId" clId="{B8CACB94-876F-46D7-94CC-67F2D2D54B27}" dt="2024-10-24T09:58:06.111" v="10122"/>
          <ac:cxnSpMkLst>
            <pc:docMk/>
            <pc:sldMk cId="0" sldId="263"/>
            <ac:cxnSpMk id="1019" creationId="{F16CFD1B-F872-560C-8CC1-5DE9129CD938}"/>
          </ac:cxnSpMkLst>
        </pc:cxnChg>
        <pc:cxnChg chg="mod">
          <ac:chgData name="Huyền Nguyễn" userId="ee48879bf47bc5e0" providerId="LiveId" clId="{B8CACB94-876F-46D7-94CC-67F2D2D54B27}" dt="2024-10-24T09:59:41.201" v="10371"/>
          <ac:cxnSpMkLst>
            <pc:docMk/>
            <pc:sldMk cId="0" sldId="263"/>
            <ac:cxnSpMk id="1023" creationId="{7ECE43F9-7220-C98B-E7AB-B65A95AFFBE9}"/>
          </ac:cxnSpMkLst>
        </pc:cxnChg>
        <pc:cxnChg chg="mod">
          <ac:chgData name="Huyền Nguyễn" userId="ee48879bf47bc5e0" providerId="LiveId" clId="{B8CACB94-876F-46D7-94CC-67F2D2D54B27}" dt="2024-10-24T09:59:41.201" v="10371"/>
          <ac:cxnSpMkLst>
            <pc:docMk/>
            <pc:sldMk cId="0" sldId="263"/>
            <ac:cxnSpMk id="1024" creationId="{87AC7497-4E8C-81A1-7A97-A17C3C3EF513}"/>
          </ac:cxnSpMkLst>
        </pc:cxnChg>
        <pc:cxnChg chg="mod">
          <ac:chgData name="Huyền Nguyễn" userId="ee48879bf47bc5e0" providerId="LiveId" clId="{B8CACB94-876F-46D7-94CC-67F2D2D54B27}" dt="2024-10-24T10:01:39.828" v="10587" actId="14100"/>
          <ac:cxnSpMkLst>
            <pc:docMk/>
            <pc:sldMk cId="0" sldId="263"/>
            <ac:cxnSpMk id="1025" creationId="{A6374803-0F76-D872-6E33-EE643D922FBA}"/>
          </ac:cxnSpMkLst>
        </pc:cxnChg>
        <pc:cxnChg chg="mod">
          <ac:chgData name="Huyền Nguyễn" userId="ee48879bf47bc5e0" providerId="LiveId" clId="{B8CACB94-876F-46D7-94CC-67F2D2D54B27}" dt="2024-10-24T09:59:41.201" v="10371"/>
          <ac:cxnSpMkLst>
            <pc:docMk/>
            <pc:sldMk cId="0" sldId="263"/>
            <ac:cxnSpMk id="1026" creationId="{C722B1F3-5A90-D262-E4D1-FCD89AA0EB5D}"/>
          </ac:cxnSpMkLst>
        </pc:cxnChg>
        <pc:cxnChg chg="mod">
          <ac:chgData name="Huyền Nguyễn" userId="ee48879bf47bc5e0" providerId="LiveId" clId="{B8CACB94-876F-46D7-94CC-67F2D2D54B27}" dt="2024-10-24T09:59:41.201" v="10371"/>
          <ac:cxnSpMkLst>
            <pc:docMk/>
            <pc:sldMk cId="0" sldId="263"/>
            <ac:cxnSpMk id="1027" creationId="{AB5FDAA4-387A-5706-679A-E427D979C290}"/>
          </ac:cxnSpMkLst>
        </pc:cxnChg>
        <pc:cxnChg chg="mod">
          <ac:chgData name="Huyền Nguyễn" userId="ee48879bf47bc5e0" providerId="LiveId" clId="{B8CACB94-876F-46D7-94CC-67F2D2D54B27}" dt="2024-10-24T09:59:41.201" v="10371"/>
          <ac:cxnSpMkLst>
            <pc:docMk/>
            <pc:sldMk cId="0" sldId="263"/>
            <ac:cxnSpMk id="1028" creationId="{54E13BDB-A1F8-D71C-2A25-A866DE8DD22A}"/>
          </ac:cxnSpMkLst>
        </pc:cxnChg>
        <pc:cxnChg chg="mod">
          <ac:chgData name="Huyền Nguyễn" userId="ee48879bf47bc5e0" providerId="LiveId" clId="{B8CACB94-876F-46D7-94CC-67F2D2D54B27}" dt="2024-10-24T09:59:41.201" v="10371"/>
          <ac:cxnSpMkLst>
            <pc:docMk/>
            <pc:sldMk cId="0" sldId="263"/>
            <ac:cxnSpMk id="1029" creationId="{53F8AD8B-24E5-269C-5B57-490A4C3FCB61}"/>
          </ac:cxnSpMkLst>
        </pc:cxnChg>
        <pc:cxnChg chg="mod">
          <ac:chgData name="Huyền Nguyễn" userId="ee48879bf47bc5e0" providerId="LiveId" clId="{B8CACB94-876F-46D7-94CC-67F2D2D54B27}" dt="2024-10-24T09:59:41.201" v="10371"/>
          <ac:cxnSpMkLst>
            <pc:docMk/>
            <pc:sldMk cId="0" sldId="263"/>
            <ac:cxnSpMk id="1030" creationId="{3EF106CB-B725-4544-C576-C23A1214724A}"/>
          </ac:cxnSpMkLst>
        </pc:cxnChg>
        <pc:cxnChg chg="mod">
          <ac:chgData name="Huyền Nguyễn" userId="ee48879bf47bc5e0" providerId="LiveId" clId="{B8CACB94-876F-46D7-94CC-67F2D2D54B27}" dt="2024-10-24T09:59:41.201" v="10371"/>
          <ac:cxnSpMkLst>
            <pc:docMk/>
            <pc:sldMk cId="0" sldId="263"/>
            <ac:cxnSpMk id="1031" creationId="{66DE3EEE-8701-BD58-B40B-6DBCAFCA2DE3}"/>
          </ac:cxnSpMkLst>
        </pc:cxnChg>
        <pc:cxnChg chg="mod">
          <ac:chgData name="Huyền Nguyễn" userId="ee48879bf47bc5e0" providerId="LiveId" clId="{B8CACB94-876F-46D7-94CC-67F2D2D54B27}" dt="2024-10-24T09:59:41.201" v="10371"/>
          <ac:cxnSpMkLst>
            <pc:docMk/>
            <pc:sldMk cId="0" sldId="263"/>
            <ac:cxnSpMk id="1032" creationId="{EE3B496F-7C11-DD2A-8D3B-4AF5C5CEB5DA}"/>
          </ac:cxnSpMkLst>
        </pc:cxnChg>
        <pc:cxnChg chg="mod">
          <ac:chgData name="Huyền Nguyễn" userId="ee48879bf47bc5e0" providerId="LiveId" clId="{B8CACB94-876F-46D7-94CC-67F2D2D54B27}" dt="2024-10-24T09:59:41.201" v="10371"/>
          <ac:cxnSpMkLst>
            <pc:docMk/>
            <pc:sldMk cId="0" sldId="263"/>
            <ac:cxnSpMk id="1033" creationId="{E026E78B-DC9B-2442-D589-8FF82ED962AF}"/>
          </ac:cxnSpMkLst>
        </pc:cxnChg>
        <pc:cxnChg chg="mod">
          <ac:chgData name="Huyền Nguyễn" userId="ee48879bf47bc5e0" providerId="LiveId" clId="{B8CACB94-876F-46D7-94CC-67F2D2D54B27}" dt="2024-10-24T09:59:41.201" v="10371"/>
          <ac:cxnSpMkLst>
            <pc:docMk/>
            <pc:sldMk cId="0" sldId="263"/>
            <ac:cxnSpMk id="1038" creationId="{9B4741AB-999B-192D-EA84-E26BF0F82077}"/>
          </ac:cxnSpMkLst>
        </pc:cxnChg>
        <pc:cxnChg chg="mod">
          <ac:chgData name="Huyền Nguyễn" userId="ee48879bf47bc5e0" providerId="LiveId" clId="{B8CACB94-876F-46D7-94CC-67F2D2D54B27}" dt="2024-10-24T09:59:41.201" v="10371"/>
          <ac:cxnSpMkLst>
            <pc:docMk/>
            <pc:sldMk cId="0" sldId="263"/>
            <ac:cxnSpMk id="1047" creationId="{1F717F0F-46C9-7BEF-D6F1-EF941CCBF4E9}"/>
          </ac:cxnSpMkLst>
        </pc:cxnChg>
        <pc:cxnChg chg="mod">
          <ac:chgData name="Huyền Nguyễn" userId="ee48879bf47bc5e0" providerId="LiveId" clId="{B8CACB94-876F-46D7-94CC-67F2D2D54B27}" dt="2024-10-24T09:59:41.201" v="10371"/>
          <ac:cxnSpMkLst>
            <pc:docMk/>
            <pc:sldMk cId="0" sldId="263"/>
            <ac:cxnSpMk id="1048" creationId="{0555F3CF-D7A8-0C2F-0676-61BFECF3140E}"/>
          </ac:cxnSpMkLst>
        </pc:cxnChg>
        <pc:cxnChg chg="mod">
          <ac:chgData name="Huyền Nguyễn" userId="ee48879bf47bc5e0" providerId="LiveId" clId="{B8CACB94-876F-46D7-94CC-67F2D2D54B27}" dt="2024-10-24T09:59:41.201" v="10371"/>
          <ac:cxnSpMkLst>
            <pc:docMk/>
            <pc:sldMk cId="0" sldId="263"/>
            <ac:cxnSpMk id="1050" creationId="{E286EAB7-85B1-6687-1C5D-16DEB11809B6}"/>
          </ac:cxnSpMkLst>
        </pc:cxnChg>
        <pc:cxnChg chg="mod">
          <ac:chgData name="Huyền Nguyễn" userId="ee48879bf47bc5e0" providerId="LiveId" clId="{B8CACB94-876F-46D7-94CC-67F2D2D54B27}" dt="2024-10-24T09:59:41.201" v="10371"/>
          <ac:cxnSpMkLst>
            <pc:docMk/>
            <pc:sldMk cId="0" sldId="263"/>
            <ac:cxnSpMk id="1051" creationId="{0456C630-3743-9856-70EA-0FB0F79F8EC7}"/>
          </ac:cxnSpMkLst>
        </pc:cxnChg>
      </pc:sldChg>
      <pc:sldChg chg="addSp delSp modSp mod ord modTransition modAnim modNotes">
        <pc:chgData name="Huyền Nguyễn" userId="ee48879bf47bc5e0" providerId="LiveId" clId="{B8CACB94-876F-46D7-94CC-67F2D2D54B27}" dt="2024-10-27T10:06:06.983" v="27243"/>
        <pc:sldMkLst>
          <pc:docMk/>
          <pc:sldMk cId="0" sldId="264"/>
        </pc:sldMkLst>
        <pc:spChg chg="add del mod">
          <ac:chgData name="Huyền Nguyễn" userId="ee48879bf47bc5e0" providerId="LiveId" clId="{B8CACB94-876F-46D7-94CC-67F2D2D54B27}" dt="2024-10-24T09:23:42.745" v="5442" actId="478"/>
          <ac:spMkLst>
            <pc:docMk/>
            <pc:sldMk cId="0" sldId="264"/>
            <ac:spMk id="3" creationId="{ECB9268F-7362-4743-6E4C-E5C54B9978A9}"/>
          </ac:spMkLst>
        </pc:spChg>
        <pc:spChg chg="add del mod">
          <ac:chgData name="Huyền Nguyễn" userId="ee48879bf47bc5e0" providerId="LiveId" clId="{B8CACB94-876F-46D7-94CC-67F2D2D54B27}" dt="2024-10-24T09:23:42.745" v="5442" actId="478"/>
          <ac:spMkLst>
            <pc:docMk/>
            <pc:sldMk cId="0" sldId="264"/>
            <ac:spMk id="5" creationId="{C3341757-D739-F608-0C07-776600FF379B}"/>
          </ac:spMkLst>
        </pc:spChg>
        <pc:spChg chg="add del mod">
          <ac:chgData name="Huyền Nguyễn" userId="ee48879bf47bc5e0" providerId="LiveId" clId="{B8CACB94-876F-46D7-94CC-67F2D2D54B27}" dt="2024-10-24T09:23:42.745" v="5442" actId="478"/>
          <ac:spMkLst>
            <pc:docMk/>
            <pc:sldMk cId="0" sldId="264"/>
            <ac:spMk id="7" creationId="{4E5F9FAB-ADF5-2BF0-E106-68D96BF8D9BF}"/>
          </ac:spMkLst>
        </pc:spChg>
        <pc:spChg chg="add del mod">
          <ac:chgData name="Huyền Nguyễn" userId="ee48879bf47bc5e0" providerId="LiveId" clId="{B8CACB94-876F-46D7-94CC-67F2D2D54B27}" dt="2024-10-24T09:23:42.745" v="5442" actId="478"/>
          <ac:spMkLst>
            <pc:docMk/>
            <pc:sldMk cId="0" sldId="264"/>
            <ac:spMk id="9" creationId="{29537FF6-9396-FB0A-B2D2-FF799FEE0E9F}"/>
          </ac:spMkLst>
        </pc:spChg>
        <pc:spChg chg="add del mod">
          <ac:chgData name="Huyền Nguyễn" userId="ee48879bf47bc5e0" providerId="LiveId" clId="{B8CACB94-876F-46D7-94CC-67F2D2D54B27}" dt="2024-10-24T09:23:42.745" v="5442" actId="478"/>
          <ac:spMkLst>
            <pc:docMk/>
            <pc:sldMk cId="0" sldId="264"/>
            <ac:spMk id="11" creationId="{815120F6-47B3-2637-05E2-9ACE45DA29FB}"/>
          </ac:spMkLst>
        </pc:spChg>
        <pc:spChg chg="add del mod">
          <ac:chgData name="Huyền Nguyễn" userId="ee48879bf47bc5e0" providerId="LiveId" clId="{B8CACB94-876F-46D7-94CC-67F2D2D54B27}" dt="2024-10-24T09:23:42.745" v="5442" actId="478"/>
          <ac:spMkLst>
            <pc:docMk/>
            <pc:sldMk cId="0" sldId="264"/>
            <ac:spMk id="13" creationId="{4B41476B-C077-ACF2-74DD-CE2B3EDFB353}"/>
          </ac:spMkLst>
        </pc:spChg>
        <pc:spChg chg="add del mod">
          <ac:chgData name="Huyền Nguyễn" userId="ee48879bf47bc5e0" providerId="LiveId" clId="{B8CACB94-876F-46D7-94CC-67F2D2D54B27}" dt="2024-10-24T09:23:47.637" v="5486" actId="478"/>
          <ac:spMkLst>
            <pc:docMk/>
            <pc:sldMk cId="0" sldId="264"/>
            <ac:spMk id="15" creationId="{FB8DAF1C-5E01-45D6-4938-56C240F6648A}"/>
          </ac:spMkLst>
        </pc:spChg>
        <pc:spChg chg="add mod topLvl">
          <ac:chgData name="Huyền Nguyễn" userId="ee48879bf47bc5e0" providerId="LiveId" clId="{B8CACB94-876F-46D7-94CC-67F2D2D54B27}" dt="2024-10-27T10:06:06.983" v="27243"/>
          <ac:spMkLst>
            <pc:docMk/>
            <pc:sldMk cId="0" sldId="264"/>
            <ac:spMk id="18" creationId="{5FEB5A3B-A685-4571-1FE7-32175234FE80}"/>
          </ac:spMkLst>
        </pc:spChg>
        <pc:spChg chg="add mod">
          <ac:chgData name="Huyền Nguyễn" userId="ee48879bf47bc5e0" providerId="LiveId" clId="{B8CACB94-876F-46D7-94CC-67F2D2D54B27}" dt="2024-10-24T09:52:12.336" v="9417" actId="164"/>
          <ac:spMkLst>
            <pc:docMk/>
            <pc:sldMk cId="0" sldId="264"/>
            <ac:spMk id="44" creationId="{14B57896-8996-1EC6-4E24-D7945289DF95}"/>
          </ac:spMkLst>
        </pc:spChg>
        <pc:spChg chg="add mod">
          <ac:chgData name="Huyền Nguyễn" userId="ee48879bf47bc5e0" providerId="LiveId" clId="{B8CACB94-876F-46D7-94CC-67F2D2D54B27}" dt="2024-10-24T09:52:09.406" v="9394" actId="164"/>
          <ac:spMkLst>
            <pc:docMk/>
            <pc:sldMk cId="0" sldId="264"/>
            <ac:spMk id="45" creationId="{6F104289-E1C9-A5C0-4F6E-0C8A9FAEA398}"/>
          </ac:spMkLst>
        </pc:spChg>
        <pc:spChg chg="add mod">
          <ac:chgData name="Huyền Nguyễn" userId="ee48879bf47bc5e0" providerId="LiveId" clId="{B8CACB94-876F-46D7-94CC-67F2D2D54B27}" dt="2024-10-24T09:57:42.321" v="10072" actId="164"/>
          <ac:spMkLst>
            <pc:docMk/>
            <pc:sldMk cId="0" sldId="264"/>
            <ac:spMk id="52" creationId="{31FC00F0-60EC-F38F-C21A-4AF528B86A59}"/>
          </ac:spMkLst>
        </pc:spChg>
        <pc:spChg chg="add mod">
          <ac:chgData name="Huyền Nguyễn" userId="ee48879bf47bc5e0" providerId="LiveId" clId="{B8CACB94-876F-46D7-94CC-67F2D2D54B27}" dt="2024-10-24T09:57:42.321" v="10072" actId="164"/>
          <ac:spMkLst>
            <pc:docMk/>
            <pc:sldMk cId="0" sldId="264"/>
            <ac:spMk id="53" creationId="{D7AD94BB-5175-1972-36A1-3A055C2BDAE4}"/>
          </ac:spMkLst>
        </pc:spChg>
        <pc:spChg chg="add mod">
          <ac:chgData name="Huyền Nguyễn" userId="ee48879bf47bc5e0" providerId="LiveId" clId="{B8CACB94-876F-46D7-94CC-67F2D2D54B27}" dt="2024-10-24T09:57:42.321" v="10072" actId="164"/>
          <ac:spMkLst>
            <pc:docMk/>
            <pc:sldMk cId="0" sldId="264"/>
            <ac:spMk id="54" creationId="{662721AC-DFBA-03C6-833E-1132EA095864}"/>
          </ac:spMkLst>
        </pc:spChg>
        <pc:spChg chg="add mod">
          <ac:chgData name="Huyền Nguyễn" userId="ee48879bf47bc5e0" providerId="LiveId" clId="{B8CACB94-876F-46D7-94CC-67F2D2D54B27}" dt="2024-10-24T09:57:42.321" v="10072" actId="164"/>
          <ac:spMkLst>
            <pc:docMk/>
            <pc:sldMk cId="0" sldId="264"/>
            <ac:spMk id="55" creationId="{FAD0840B-FDA6-E976-10F1-EF89965A207C}"/>
          </ac:spMkLst>
        </pc:spChg>
        <pc:spChg chg="add mod">
          <ac:chgData name="Huyền Nguyễn" userId="ee48879bf47bc5e0" providerId="LiveId" clId="{B8CACB94-876F-46D7-94CC-67F2D2D54B27}" dt="2024-10-24T09:57:42.321" v="10072" actId="164"/>
          <ac:spMkLst>
            <pc:docMk/>
            <pc:sldMk cId="0" sldId="264"/>
            <ac:spMk id="900" creationId="{855AEA99-F51A-446F-B3A3-29E9EEFC60A2}"/>
          </ac:spMkLst>
        </pc:spChg>
        <pc:spChg chg="add mod">
          <ac:chgData name="Huyền Nguyễn" userId="ee48879bf47bc5e0" providerId="LiveId" clId="{B8CACB94-876F-46D7-94CC-67F2D2D54B27}" dt="2024-10-24T09:57:42.321" v="10072" actId="164"/>
          <ac:spMkLst>
            <pc:docMk/>
            <pc:sldMk cId="0" sldId="264"/>
            <ac:spMk id="901" creationId="{0015506C-603E-06F4-D51F-F252CC94AA0D}"/>
          </ac:spMkLst>
        </pc:spChg>
        <pc:spChg chg="add mod">
          <ac:chgData name="Huyền Nguyễn" userId="ee48879bf47bc5e0" providerId="LiveId" clId="{B8CACB94-876F-46D7-94CC-67F2D2D54B27}" dt="2024-10-24T09:57:42.321" v="10072" actId="164"/>
          <ac:spMkLst>
            <pc:docMk/>
            <pc:sldMk cId="0" sldId="264"/>
            <ac:spMk id="902" creationId="{900C86B5-7FFB-791F-3169-6837E0B189F6}"/>
          </ac:spMkLst>
        </pc:spChg>
        <pc:spChg chg="add mod">
          <ac:chgData name="Huyền Nguyễn" userId="ee48879bf47bc5e0" providerId="LiveId" clId="{B8CACB94-876F-46D7-94CC-67F2D2D54B27}" dt="2024-10-24T09:57:42.321" v="10072" actId="164"/>
          <ac:spMkLst>
            <pc:docMk/>
            <pc:sldMk cId="0" sldId="264"/>
            <ac:spMk id="903" creationId="{C1F159FB-6D20-FD67-F241-196BF6C1FE31}"/>
          </ac:spMkLst>
        </pc:spChg>
        <pc:spChg chg="add mod">
          <ac:chgData name="Huyền Nguyễn" userId="ee48879bf47bc5e0" providerId="LiveId" clId="{B8CACB94-876F-46D7-94CC-67F2D2D54B27}" dt="2024-10-24T09:57:42.321" v="10072" actId="164"/>
          <ac:spMkLst>
            <pc:docMk/>
            <pc:sldMk cId="0" sldId="264"/>
            <ac:spMk id="904" creationId="{6813C3E0-4AFD-6C0B-7D36-6422D6D84A58}"/>
          </ac:spMkLst>
        </pc:spChg>
        <pc:spChg chg="del">
          <ac:chgData name="Huyền Nguyễn" userId="ee48879bf47bc5e0" providerId="LiveId" clId="{B8CACB94-876F-46D7-94CC-67F2D2D54B27}" dt="2024-10-24T09:23:44.886" v="5485" actId="478"/>
          <ac:spMkLst>
            <pc:docMk/>
            <pc:sldMk cId="0" sldId="264"/>
            <ac:spMk id="905" creationId="{00000000-0000-0000-0000-000000000000}"/>
          </ac:spMkLst>
        </pc:spChg>
        <pc:spChg chg="del">
          <ac:chgData name="Huyền Nguyễn" userId="ee48879bf47bc5e0" providerId="LiveId" clId="{B8CACB94-876F-46D7-94CC-67F2D2D54B27}" dt="2024-10-24T09:23:40.256" v="5441" actId="478"/>
          <ac:spMkLst>
            <pc:docMk/>
            <pc:sldMk cId="0" sldId="264"/>
            <ac:spMk id="906" creationId="{00000000-0000-0000-0000-000000000000}"/>
          </ac:spMkLst>
        </pc:spChg>
        <pc:spChg chg="del">
          <ac:chgData name="Huyền Nguyễn" userId="ee48879bf47bc5e0" providerId="LiveId" clId="{B8CACB94-876F-46D7-94CC-67F2D2D54B27}" dt="2024-10-24T09:23:40.256" v="5441" actId="478"/>
          <ac:spMkLst>
            <pc:docMk/>
            <pc:sldMk cId="0" sldId="264"/>
            <ac:spMk id="907" creationId="{00000000-0000-0000-0000-000000000000}"/>
          </ac:spMkLst>
        </pc:spChg>
        <pc:spChg chg="del">
          <ac:chgData name="Huyền Nguyễn" userId="ee48879bf47bc5e0" providerId="LiveId" clId="{B8CACB94-876F-46D7-94CC-67F2D2D54B27}" dt="2024-10-24T09:23:40.256" v="5441" actId="478"/>
          <ac:spMkLst>
            <pc:docMk/>
            <pc:sldMk cId="0" sldId="264"/>
            <ac:spMk id="908" creationId="{00000000-0000-0000-0000-000000000000}"/>
          </ac:spMkLst>
        </pc:spChg>
        <pc:spChg chg="del">
          <ac:chgData name="Huyền Nguyễn" userId="ee48879bf47bc5e0" providerId="LiveId" clId="{B8CACB94-876F-46D7-94CC-67F2D2D54B27}" dt="2024-10-24T09:23:40.256" v="5441" actId="478"/>
          <ac:spMkLst>
            <pc:docMk/>
            <pc:sldMk cId="0" sldId="264"/>
            <ac:spMk id="909" creationId="{00000000-0000-0000-0000-000000000000}"/>
          </ac:spMkLst>
        </pc:spChg>
        <pc:spChg chg="del">
          <ac:chgData name="Huyền Nguyễn" userId="ee48879bf47bc5e0" providerId="LiveId" clId="{B8CACB94-876F-46D7-94CC-67F2D2D54B27}" dt="2024-10-24T09:23:40.256" v="5441" actId="478"/>
          <ac:spMkLst>
            <pc:docMk/>
            <pc:sldMk cId="0" sldId="264"/>
            <ac:spMk id="910" creationId="{00000000-0000-0000-0000-000000000000}"/>
          </ac:spMkLst>
        </pc:spChg>
        <pc:spChg chg="del">
          <ac:chgData name="Huyền Nguyễn" userId="ee48879bf47bc5e0" providerId="LiveId" clId="{B8CACB94-876F-46D7-94CC-67F2D2D54B27}" dt="2024-10-24T09:23:40.256" v="5441" actId="478"/>
          <ac:spMkLst>
            <pc:docMk/>
            <pc:sldMk cId="0" sldId="264"/>
            <ac:spMk id="911" creationId="{00000000-0000-0000-0000-000000000000}"/>
          </ac:spMkLst>
        </pc:spChg>
        <pc:spChg chg="del">
          <ac:chgData name="Huyền Nguyễn" userId="ee48879bf47bc5e0" providerId="LiveId" clId="{B8CACB94-876F-46D7-94CC-67F2D2D54B27}" dt="2024-10-24T09:23:40.256" v="5441" actId="478"/>
          <ac:spMkLst>
            <pc:docMk/>
            <pc:sldMk cId="0" sldId="264"/>
            <ac:spMk id="912" creationId="{00000000-0000-0000-0000-000000000000}"/>
          </ac:spMkLst>
        </pc:spChg>
        <pc:spChg chg="del">
          <ac:chgData name="Huyền Nguyễn" userId="ee48879bf47bc5e0" providerId="LiveId" clId="{B8CACB94-876F-46D7-94CC-67F2D2D54B27}" dt="2024-10-24T09:23:40.256" v="5441" actId="478"/>
          <ac:spMkLst>
            <pc:docMk/>
            <pc:sldMk cId="0" sldId="264"/>
            <ac:spMk id="913" creationId="{00000000-0000-0000-0000-000000000000}"/>
          </ac:spMkLst>
        </pc:spChg>
        <pc:spChg chg="del">
          <ac:chgData name="Huyền Nguyễn" userId="ee48879bf47bc5e0" providerId="LiveId" clId="{B8CACB94-876F-46D7-94CC-67F2D2D54B27}" dt="2024-10-24T09:23:40.256" v="5441" actId="478"/>
          <ac:spMkLst>
            <pc:docMk/>
            <pc:sldMk cId="0" sldId="264"/>
            <ac:spMk id="914" creationId="{00000000-0000-0000-0000-000000000000}"/>
          </ac:spMkLst>
        </pc:spChg>
        <pc:spChg chg="add del mod">
          <ac:chgData name="Huyền Nguyễn" userId="ee48879bf47bc5e0" providerId="LiveId" clId="{B8CACB94-876F-46D7-94CC-67F2D2D54B27}" dt="2024-10-24T09:55:09.992" v="9834" actId="478"/>
          <ac:spMkLst>
            <pc:docMk/>
            <pc:sldMk cId="0" sldId="264"/>
            <ac:spMk id="926" creationId="{A24F569A-0FD3-67B5-329B-A2493492242D}"/>
          </ac:spMkLst>
        </pc:spChg>
        <pc:spChg chg="add mod">
          <ac:chgData name="Huyền Nguyễn" userId="ee48879bf47bc5e0" providerId="LiveId" clId="{B8CACB94-876F-46D7-94CC-67F2D2D54B27}" dt="2024-10-24T09:57:42.321" v="10072" actId="164"/>
          <ac:spMkLst>
            <pc:docMk/>
            <pc:sldMk cId="0" sldId="264"/>
            <ac:spMk id="941" creationId="{46F8ECED-BFC0-B658-0707-8DB4FE7713A3}"/>
          </ac:spMkLst>
        </pc:spChg>
        <pc:spChg chg="add mod">
          <ac:chgData name="Huyền Nguyễn" userId="ee48879bf47bc5e0" providerId="LiveId" clId="{B8CACB94-876F-46D7-94CC-67F2D2D54B27}" dt="2024-10-24T09:57:42.321" v="10072" actId="164"/>
          <ac:spMkLst>
            <pc:docMk/>
            <pc:sldMk cId="0" sldId="264"/>
            <ac:spMk id="942" creationId="{84AA26F2-355F-AC59-3D4D-F815DDB192EE}"/>
          </ac:spMkLst>
        </pc:spChg>
        <pc:spChg chg="mod topLvl">
          <ac:chgData name="Huyền Nguyễn" userId="ee48879bf47bc5e0" providerId="LiveId" clId="{B8CACB94-876F-46D7-94CC-67F2D2D54B27}" dt="2024-10-24T09:59:32.599" v="10346" actId="164"/>
          <ac:spMkLst>
            <pc:docMk/>
            <pc:sldMk cId="0" sldId="264"/>
            <ac:spMk id="959" creationId="{2F4E25F1-830E-DFA4-D420-B98DF723717F}"/>
          </ac:spMkLst>
        </pc:spChg>
        <pc:spChg chg="mod topLvl">
          <ac:chgData name="Huyền Nguyễn" userId="ee48879bf47bc5e0" providerId="LiveId" clId="{B8CACB94-876F-46D7-94CC-67F2D2D54B27}" dt="2024-10-24T09:59:32.599" v="10346" actId="164"/>
          <ac:spMkLst>
            <pc:docMk/>
            <pc:sldMk cId="0" sldId="264"/>
            <ac:spMk id="960" creationId="{5040A7AD-2D45-1B62-FD4E-85B5A8FC0008}"/>
          </ac:spMkLst>
        </pc:spChg>
        <pc:spChg chg="mod topLvl">
          <ac:chgData name="Huyền Nguyễn" userId="ee48879bf47bc5e0" providerId="LiveId" clId="{B8CACB94-876F-46D7-94CC-67F2D2D54B27}" dt="2024-10-24T09:59:32.599" v="10346" actId="164"/>
          <ac:spMkLst>
            <pc:docMk/>
            <pc:sldMk cId="0" sldId="264"/>
            <ac:spMk id="961" creationId="{D65EEA21-8095-DE96-CF4E-F048D7E66E32}"/>
          </ac:spMkLst>
        </pc:spChg>
        <pc:spChg chg="mod topLvl">
          <ac:chgData name="Huyền Nguyễn" userId="ee48879bf47bc5e0" providerId="LiveId" clId="{B8CACB94-876F-46D7-94CC-67F2D2D54B27}" dt="2024-10-24T09:59:32.599" v="10346" actId="164"/>
          <ac:spMkLst>
            <pc:docMk/>
            <pc:sldMk cId="0" sldId="264"/>
            <ac:spMk id="962" creationId="{B9E8FE1F-0814-1486-EF50-801FF2C56198}"/>
          </ac:spMkLst>
        </pc:spChg>
        <pc:spChg chg="mod topLvl">
          <ac:chgData name="Huyền Nguyễn" userId="ee48879bf47bc5e0" providerId="LiveId" clId="{B8CACB94-876F-46D7-94CC-67F2D2D54B27}" dt="2024-10-24T09:59:32.599" v="10346" actId="164"/>
          <ac:spMkLst>
            <pc:docMk/>
            <pc:sldMk cId="0" sldId="264"/>
            <ac:spMk id="964" creationId="{2C112BAB-0C0A-F276-9163-7356F5817D16}"/>
          </ac:spMkLst>
        </pc:spChg>
        <pc:spChg chg="mod topLvl">
          <ac:chgData name="Huyền Nguyễn" userId="ee48879bf47bc5e0" providerId="LiveId" clId="{B8CACB94-876F-46D7-94CC-67F2D2D54B27}" dt="2024-10-24T09:59:32.599" v="10346" actId="164"/>
          <ac:spMkLst>
            <pc:docMk/>
            <pc:sldMk cId="0" sldId="264"/>
            <ac:spMk id="965" creationId="{3C9010FE-B100-90DD-BF0E-8AFE38AB5BDE}"/>
          </ac:spMkLst>
        </pc:spChg>
        <pc:spChg chg="mod topLvl">
          <ac:chgData name="Huyền Nguyễn" userId="ee48879bf47bc5e0" providerId="LiveId" clId="{B8CACB94-876F-46D7-94CC-67F2D2D54B27}" dt="2024-10-24T09:59:32.599" v="10346" actId="164"/>
          <ac:spMkLst>
            <pc:docMk/>
            <pc:sldMk cId="0" sldId="264"/>
            <ac:spMk id="966" creationId="{A1F2F7A3-6E69-7B30-48A3-BBC19610A9A5}"/>
          </ac:spMkLst>
        </pc:spChg>
        <pc:spChg chg="mod topLvl">
          <ac:chgData name="Huyền Nguyễn" userId="ee48879bf47bc5e0" providerId="LiveId" clId="{B8CACB94-876F-46D7-94CC-67F2D2D54B27}" dt="2024-10-24T09:59:32.599" v="10346" actId="164"/>
          <ac:spMkLst>
            <pc:docMk/>
            <pc:sldMk cId="0" sldId="264"/>
            <ac:spMk id="967" creationId="{C5A507B3-C715-1E0F-035E-725B2FE68B42}"/>
          </ac:spMkLst>
        </pc:spChg>
        <pc:spChg chg="mod topLvl">
          <ac:chgData name="Huyền Nguyễn" userId="ee48879bf47bc5e0" providerId="LiveId" clId="{B8CACB94-876F-46D7-94CC-67F2D2D54B27}" dt="2024-10-24T09:59:32.599" v="10346" actId="164"/>
          <ac:spMkLst>
            <pc:docMk/>
            <pc:sldMk cId="0" sldId="264"/>
            <ac:spMk id="968" creationId="{EF317D0D-35D7-9AC8-19FB-552684B306F8}"/>
          </ac:spMkLst>
        </pc:spChg>
        <pc:spChg chg="mod topLvl">
          <ac:chgData name="Huyền Nguyễn" userId="ee48879bf47bc5e0" providerId="LiveId" clId="{B8CACB94-876F-46D7-94CC-67F2D2D54B27}" dt="2024-10-24T09:59:32.599" v="10346" actId="164"/>
          <ac:spMkLst>
            <pc:docMk/>
            <pc:sldMk cId="0" sldId="264"/>
            <ac:spMk id="973" creationId="{0948A05B-0677-3BC8-E39F-C9B4899BFDB3}"/>
          </ac:spMkLst>
        </pc:spChg>
        <pc:spChg chg="mod topLvl">
          <ac:chgData name="Huyền Nguyễn" userId="ee48879bf47bc5e0" providerId="LiveId" clId="{B8CACB94-876F-46D7-94CC-67F2D2D54B27}" dt="2024-10-24T09:59:32.599" v="10346" actId="164"/>
          <ac:spMkLst>
            <pc:docMk/>
            <pc:sldMk cId="0" sldId="264"/>
            <ac:spMk id="974" creationId="{F451570F-92BE-B722-26DD-C2C313C8D787}"/>
          </ac:spMkLst>
        </pc:spChg>
        <pc:spChg chg="mod">
          <ac:chgData name="Huyền Nguyễn" userId="ee48879bf47bc5e0" providerId="LiveId" clId="{B8CACB94-876F-46D7-94CC-67F2D2D54B27}" dt="2024-10-24T09:59:19.591" v="10320" actId="165"/>
          <ac:spMkLst>
            <pc:docMk/>
            <pc:sldMk cId="0" sldId="264"/>
            <ac:spMk id="983" creationId="{C012BE6E-FDEE-F9FE-860C-515104CC9893}"/>
          </ac:spMkLst>
        </pc:spChg>
        <pc:spChg chg="mod">
          <ac:chgData name="Huyền Nguyễn" userId="ee48879bf47bc5e0" providerId="LiveId" clId="{B8CACB94-876F-46D7-94CC-67F2D2D54B27}" dt="2024-10-24T09:59:27.958" v="10345" actId="165"/>
          <ac:spMkLst>
            <pc:docMk/>
            <pc:sldMk cId="0" sldId="264"/>
            <ac:spMk id="986" creationId="{4BD6F4E1-B9BA-CC0C-63FC-C00E84C9AECF}"/>
          </ac:spMkLst>
        </pc:spChg>
        <pc:grpChg chg="add mod">
          <ac:chgData name="Huyền Nguyễn" userId="ee48879bf47bc5e0" providerId="LiveId" clId="{B8CACB94-876F-46D7-94CC-67F2D2D54B27}" dt="2024-10-24T09:57:42.321" v="10072" actId="164"/>
          <ac:grpSpMkLst>
            <pc:docMk/>
            <pc:sldMk cId="0" sldId="264"/>
            <ac:grpSpMk id="58" creationId="{C68E585A-D8CC-49B3-386D-AC392FB04E91}"/>
          </ac:grpSpMkLst>
        </pc:grpChg>
        <pc:grpChg chg="add mod">
          <ac:chgData name="Huyền Nguyễn" userId="ee48879bf47bc5e0" providerId="LiveId" clId="{B8CACB94-876F-46D7-94CC-67F2D2D54B27}" dt="2024-10-24T09:57:42.321" v="10072" actId="164"/>
          <ac:grpSpMkLst>
            <pc:docMk/>
            <pc:sldMk cId="0" sldId="264"/>
            <ac:grpSpMk id="59" creationId="{E8548121-A5E9-9DE6-617D-FCA6120A578C}"/>
          </ac:grpSpMkLst>
        </pc:grpChg>
        <pc:grpChg chg="del">
          <ac:chgData name="Huyền Nguyễn" userId="ee48879bf47bc5e0" providerId="LiveId" clId="{B8CACB94-876F-46D7-94CC-67F2D2D54B27}" dt="2024-10-24T09:23:40.256" v="5441" actId="478"/>
          <ac:grpSpMkLst>
            <pc:docMk/>
            <pc:sldMk cId="0" sldId="264"/>
            <ac:grpSpMk id="915" creationId="{00000000-0000-0000-0000-000000000000}"/>
          </ac:grpSpMkLst>
        </pc:grpChg>
        <pc:grpChg chg="del">
          <ac:chgData name="Huyền Nguyễn" userId="ee48879bf47bc5e0" providerId="LiveId" clId="{B8CACB94-876F-46D7-94CC-67F2D2D54B27}" dt="2024-10-24T09:23:40.256" v="5441" actId="478"/>
          <ac:grpSpMkLst>
            <pc:docMk/>
            <pc:sldMk cId="0" sldId="264"/>
            <ac:grpSpMk id="919" creationId="{00000000-0000-0000-0000-000000000000}"/>
          </ac:grpSpMkLst>
        </pc:grpChg>
        <pc:grpChg chg="del">
          <ac:chgData name="Huyền Nguyễn" userId="ee48879bf47bc5e0" providerId="LiveId" clId="{B8CACB94-876F-46D7-94CC-67F2D2D54B27}" dt="2024-10-24T09:23:40.256" v="5441" actId="478"/>
          <ac:grpSpMkLst>
            <pc:docMk/>
            <pc:sldMk cId="0" sldId="264"/>
            <ac:grpSpMk id="922" creationId="{00000000-0000-0000-0000-000000000000}"/>
          </ac:grpSpMkLst>
        </pc:grpChg>
        <pc:grpChg chg="add mod">
          <ac:chgData name="Huyền Nguyễn" userId="ee48879bf47bc5e0" providerId="LiveId" clId="{B8CACB94-876F-46D7-94CC-67F2D2D54B27}" dt="2024-10-24T09:57:42.321" v="10072" actId="164"/>
          <ac:grpSpMkLst>
            <pc:docMk/>
            <pc:sldMk cId="0" sldId="264"/>
            <ac:grpSpMk id="931" creationId="{D1E194F2-3CBD-0111-C5FD-0260BC580E58}"/>
          </ac:grpSpMkLst>
        </pc:grpChg>
        <pc:grpChg chg="add mod">
          <ac:chgData name="Huyền Nguyễn" userId="ee48879bf47bc5e0" providerId="LiveId" clId="{B8CACB94-876F-46D7-94CC-67F2D2D54B27}" dt="2024-10-24T09:57:42.321" v="10072" actId="164"/>
          <ac:grpSpMkLst>
            <pc:docMk/>
            <pc:sldMk cId="0" sldId="264"/>
            <ac:grpSpMk id="932" creationId="{2582B959-A1D0-44FC-FA1A-E4CCFA823414}"/>
          </ac:grpSpMkLst>
        </pc:grpChg>
        <pc:grpChg chg="add mod">
          <ac:chgData name="Huyền Nguyễn" userId="ee48879bf47bc5e0" providerId="LiveId" clId="{B8CACB94-876F-46D7-94CC-67F2D2D54B27}" dt="2024-10-24T09:57:42.321" v="10072" actId="164"/>
          <ac:grpSpMkLst>
            <pc:docMk/>
            <pc:sldMk cId="0" sldId="264"/>
            <ac:grpSpMk id="935" creationId="{7A0DDBA2-5148-AA0A-F7E3-1564693FDDF9}"/>
          </ac:grpSpMkLst>
        </pc:grpChg>
        <pc:grpChg chg="add mod">
          <ac:chgData name="Huyền Nguyễn" userId="ee48879bf47bc5e0" providerId="LiveId" clId="{B8CACB94-876F-46D7-94CC-67F2D2D54B27}" dt="2024-10-24T09:57:42.321" v="10072" actId="164"/>
          <ac:grpSpMkLst>
            <pc:docMk/>
            <pc:sldMk cId="0" sldId="264"/>
            <ac:grpSpMk id="938" creationId="{49BE47BD-1AA0-1CAF-E495-ADA5D17E6DB7}"/>
          </ac:grpSpMkLst>
        </pc:grpChg>
        <pc:grpChg chg="add mod">
          <ac:chgData name="Huyền Nguyễn" userId="ee48879bf47bc5e0" providerId="LiveId" clId="{B8CACB94-876F-46D7-94CC-67F2D2D54B27}" dt="2024-10-24T10:02:43.462" v="10673" actId="1076"/>
          <ac:grpSpMkLst>
            <pc:docMk/>
            <pc:sldMk cId="0" sldId="264"/>
            <ac:grpSpMk id="943" creationId="{BA08D189-0E03-BCB5-907D-2D3CBB51C805}"/>
          </ac:grpSpMkLst>
        </pc:grpChg>
        <pc:grpChg chg="add del mod">
          <ac:chgData name="Huyền Nguyễn" userId="ee48879bf47bc5e0" providerId="LiveId" clId="{B8CACB94-876F-46D7-94CC-67F2D2D54B27}" dt="2024-10-24T09:58:47.575" v="10231" actId="165"/>
          <ac:grpSpMkLst>
            <pc:docMk/>
            <pc:sldMk cId="0" sldId="264"/>
            <ac:grpSpMk id="945" creationId="{ADA65640-5DF4-F328-F60C-EC1611F6D27F}"/>
          </ac:grpSpMkLst>
        </pc:grpChg>
        <pc:grpChg chg="mod topLvl">
          <ac:chgData name="Huyền Nguyễn" userId="ee48879bf47bc5e0" providerId="LiveId" clId="{B8CACB94-876F-46D7-94CC-67F2D2D54B27}" dt="2024-10-24T09:59:32.599" v="10346" actId="164"/>
          <ac:grpSpMkLst>
            <pc:docMk/>
            <pc:sldMk cId="0" sldId="264"/>
            <ac:grpSpMk id="957" creationId="{47B0D4A8-6797-DAC3-34B2-A4A3E17A282E}"/>
          </ac:grpSpMkLst>
        </pc:grpChg>
        <pc:grpChg chg="mod topLvl">
          <ac:chgData name="Huyền Nguyễn" userId="ee48879bf47bc5e0" providerId="LiveId" clId="{B8CACB94-876F-46D7-94CC-67F2D2D54B27}" dt="2024-10-24T09:59:32.599" v="10346" actId="164"/>
          <ac:grpSpMkLst>
            <pc:docMk/>
            <pc:sldMk cId="0" sldId="264"/>
            <ac:grpSpMk id="958" creationId="{5C6BAB2E-EAA3-A983-AB91-D08296EE796D}"/>
          </ac:grpSpMkLst>
        </pc:grpChg>
        <pc:grpChg chg="del mod topLvl">
          <ac:chgData name="Huyền Nguyễn" userId="ee48879bf47bc5e0" providerId="LiveId" clId="{B8CACB94-876F-46D7-94CC-67F2D2D54B27}" dt="2024-10-24T09:58:56.869" v="10255" actId="478"/>
          <ac:grpSpMkLst>
            <pc:docMk/>
            <pc:sldMk cId="0" sldId="264"/>
            <ac:grpSpMk id="969" creationId="{0B3C24E2-9356-BF37-8650-23DCFCF1B21C}"/>
          </ac:grpSpMkLst>
        </pc:grpChg>
        <pc:grpChg chg="del mod topLvl">
          <ac:chgData name="Huyền Nguyễn" userId="ee48879bf47bc5e0" providerId="LiveId" clId="{B8CACB94-876F-46D7-94CC-67F2D2D54B27}" dt="2024-10-24T09:58:58.417" v="10256" actId="478"/>
          <ac:grpSpMkLst>
            <pc:docMk/>
            <pc:sldMk cId="0" sldId="264"/>
            <ac:grpSpMk id="970" creationId="{F3A176ED-C2CE-8388-D432-F8BAF7934CA5}"/>
          </ac:grpSpMkLst>
        </pc:grpChg>
        <pc:grpChg chg="del mod topLvl">
          <ac:chgData name="Huyền Nguyễn" userId="ee48879bf47bc5e0" providerId="LiveId" clId="{B8CACB94-876F-46D7-94CC-67F2D2D54B27}" dt="2024-10-24T09:58:59.618" v="10257" actId="478"/>
          <ac:grpSpMkLst>
            <pc:docMk/>
            <pc:sldMk cId="0" sldId="264"/>
            <ac:grpSpMk id="971" creationId="{896EDC76-0DE4-C1E3-C7D3-02DF346C058E}"/>
          </ac:grpSpMkLst>
        </pc:grpChg>
        <pc:grpChg chg="del mod topLvl">
          <ac:chgData name="Huyền Nguyễn" userId="ee48879bf47bc5e0" providerId="LiveId" clId="{B8CACB94-876F-46D7-94CC-67F2D2D54B27}" dt="2024-10-24T09:58:55.526" v="10254" actId="478"/>
          <ac:grpSpMkLst>
            <pc:docMk/>
            <pc:sldMk cId="0" sldId="264"/>
            <ac:grpSpMk id="972" creationId="{DD73C5A1-D801-A792-B757-D570350E28CE}"/>
          </ac:grpSpMkLst>
        </pc:grpChg>
        <pc:grpChg chg="add del mod">
          <ac:chgData name="Huyền Nguyễn" userId="ee48879bf47bc5e0" providerId="LiveId" clId="{B8CACB94-876F-46D7-94CC-67F2D2D54B27}" dt="2024-10-24T09:59:09.122" v="10295" actId="165"/>
          <ac:grpSpMkLst>
            <pc:docMk/>
            <pc:sldMk cId="0" sldId="264"/>
            <ac:grpSpMk id="990" creationId="{4C7538B2-46FD-7CC2-9061-01D734FA03F2}"/>
          </ac:grpSpMkLst>
        </pc:grpChg>
        <pc:grpChg chg="add del mod">
          <ac:chgData name="Huyền Nguyễn" userId="ee48879bf47bc5e0" providerId="LiveId" clId="{B8CACB94-876F-46D7-94CC-67F2D2D54B27}" dt="2024-10-24T09:59:19.591" v="10320" actId="165"/>
          <ac:grpSpMkLst>
            <pc:docMk/>
            <pc:sldMk cId="0" sldId="264"/>
            <ac:grpSpMk id="991" creationId="{25E1220E-2915-68A7-A80D-4AB5B78219A8}"/>
          </ac:grpSpMkLst>
        </pc:grpChg>
        <pc:grpChg chg="add del mod">
          <ac:chgData name="Huyền Nguyễn" userId="ee48879bf47bc5e0" providerId="LiveId" clId="{B8CACB94-876F-46D7-94CC-67F2D2D54B27}" dt="2024-10-24T09:59:27.958" v="10345" actId="165"/>
          <ac:grpSpMkLst>
            <pc:docMk/>
            <pc:sldMk cId="0" sldId="264"/>
            <ac:grpSpMk id="992" creationId="{95767ED3-9955-5104-2FC1-CDBDFBB190E6}"/>
          </ac:grpSpMkLst>
        </pc:grpChg>
        <pc:grpChg chg="add del mod">
          <ac:chgData name="Huyền Nguyễn" userId="ee48879bf47bc5e0" providerId="LiveId" clId="{B8CACB94-876F-46D7-94CC-67F2D2D54B27}" dt="2024-10-24T09:59:39.441" v="10370" actId="21"/>
          <ac:grpSpMkLst>
            <pc:docMk/>
            <pc:sldMk cId="0" sldId="264"/>
            <ac:grpSpMk id="993" creationId="{0F16E129-DE8E-4B50-0B8E-63A44C75A2EC}"/>
          </ac:grpSpMkLst>
        </pc:grpChg>
        <pc:picChg chg="add del mod">
          <ac:chgData name="Huyền Nguyễn" userId="ee48879bf47bc5e0" providerId="LiveId" clId="{B8CACB94-876F-46D7-94CC-67F2D2D54B27}" dt="2024-10-24T09:57:38.235" v="10050" actId="478"/>
          <ac:picMkLst>
            <pc:docMk/>
            <pc:sldMk cId="0" sldId="264"/>
            <ac:picMk id="16" creationId="{5D0CD6E6-BBAC-7CCC-A2D2-5E3929CC568D}"/>
          </ac:picMkLst>
        </pc:picChg>
        <pc:picChg chg="add del mod">
          <ac:chgData name="Huyền Nguyễn" userId="ee48879bf47bc5e0" providerId="LiveId" clId="{B8CACB94-876F-46D7-94CC-67F2D2D54B27}" dt="2024-10-24T09:59:36.663" v="10369" actId="478"/>
          <ac:picMkLst>
            <pc:docMk/>
            <pc:sldMk cId="0" sldId="264"/>
            <ac:picMk id="944" creationId="{0A20DD36-DACA-D03D-0170-5C0503828EB1}"/>
          </ac:picMkLst>
        </pc:picChg>
        <pc:cxnChg chg="add mod">
          <ac:chgData name="Huyền Nguyễn" userId="ee48879bf47bc5e0" providerId="LiveId" clId="{B8CACB94-876F-46D7-94CC-67F2D2D54B27}" dt="2024-10-24T09:57:42.321" v="10072" actId="164"/>
          <ac:cxnSpMkLst>
            <pc:docMk/>
            <pc:sldMk cId="0" sldId="264"/>
            <ac:cxnSpMk id="20" creationId="{6FCA4574-489D-A28F-5916-58E9173DCA64}"/>
          </ac:cxnSpMkLst>
        </pc:cxnChg>
        <pc:cxnChg chg="add mod">
          <ac:chgData name="Huyền Nguyễn" userId="ee48879bf47bc5e0" providerId="LiveId" clId="{B8CACB94-876F-46D7-94CC-67F2D2D54B27}" dt="2024-10-24T09:57:42.321" v="10072" actId="164"/>
          <ac:cxnSpMkLst>
            <pc:docMk/>
            <pc:sldMk cId="0" sldId="264"/>
            <ac:cxnSpMk id="23" creationId="{64C7D62D-F81B-0576-316D-AF36592FCA09}"/>
          </ac:cxnSpMkLst>
        </pc:cxnChg>
        <pc:cxnChg chg="add mod">
          <ac:chgData name="Huyền Nguyễn" userId="ee48879bf47bc5e0" providerId="LiveId" clId="{B8CACB94-876F-46D7-94CC-67F2D2D54B27}" dt="2024-10-24T09:57:42.321" v="10072" actId="164"/>
          <ac:cxnSpMkLst>
            <pc:docMk/>
            <pc:sldMk cId="0" sldId="264"/>
            <ac:cxnSpMk id="25" creationId="{A4988FF6-CB1C-BB45-279B-41AEFF8D6BEE}"/>
          </ac:cxnSpMkLst>
        </pc:cxnChg>
        <pc:cxnChg chg="add mod">
          <ac:chgData name="Huyền Nguyễn" userId="ee48879bf47bc5e0" providerId="LiveId" clId="{B8CACB94-876F-46D7-94CC-67F2D2D54B27}" dt="2024-10-24T09:57:42.321" v="10072" actId="164"/>
          <ac:cxnSpMkLst>
            <pc:docMk/>
            <pc:sldMk cId="0" sldId="264"/>
            <ac:cxnSpMk id="27" creationId="{5A1E9005-1EC8-9803-65E1-C15AC09DA3D2}"/>
          </ac:cxnSpMkLst>
        </pc:cxnChg>
        <pc:cxnChg chg="add mod">
          <ac:chgData name="Huyền Nguyễn" userId="ee48879bf47bc5e0" providerId="LiveId" clId="{B8CACB94-876F-46D7-94CC-67F2D2D54B27}" dt="2024-10-24T09:57:42.321" v="10072" actId="164"/>
          <ac:cxnSpMkLst>
            <pc:docMk/>
            <pc:sldMk cId="0" sldId="264"/>
            <ac:cxnSpMk id="29" creationId="{B37ADC5D-25A3-5E91-4DB3-23A6009AB9BB}"/>
          </ac:cxnSpMkLst>
        </pc:cxnChg>
        <pc:cxnChg chg="add mod">
          <ac:chgData name="Huyền Nguyễn" userId="ee48879bf47bc5e0" providerId="LiveId" clId="{B8CACB94-876F-46D7-94CC-67F2D2D54B27}" dt="2024-10-24T09:57:42.321" v="10072" actId="164"/>
          <ac:cxnSpMkLst>
            <pc:docMk/>
            <pc:sldMk cId="0" sldId="264"/>
            <ac:cxnSpMk id="31" creationId="{CD3FA6DB-A4CF-C761-AC65-0BD4EC201976}"/>
          </ac:cxnSpMkLst>
        </pc:cxnChg>
        <pc:cxnChg chg="add del mod">
          <ac:chgData name="Huyền Nguyễn" userId="ee48879bf47bc5e0" providerId="LiveId" clId="{B8CACB94-876F-46D7-94CC-67F2D2D54B27}" dt="2024-10-24T09:53:09.390" v="9541" actId="478"/>
          <ac:cxnSpMkLst>
            <pc:docMk/>
            <pc:sldMk cId="0" sldId="264"/>
            <ac:cxnSpMk id="33" creationId="{7454B861-21D9-1BE1-2B86-E83E5B4ADF3F}"/>
          </ac:cxnSpMkLst>
        </pc:cxnChg>
        <pc:cxnChg chg="add mod">
          <ac:chgData name="Huyền Nguyễn" userId="ee48879bf47bc5e0" providerId="LiveId" clId="{B8CACB94-876F-46D7-94CC-67F2D2D54B27}" dt="2024-10-24T09:57:42.321" v="10072" actId="164"/>
          <ac:cxnSpMkLst>
            <pc:docMk/>
            <pc:sldMk cId="0" sldId="264"/>
            <ac:cxnSpMk id="35" creationId="{39A81872-5150-514C-3DE4-DF01B156F989}"/>
          </ac:cxnSpMkLst>
        </pc:cxnChg>
        <pc:cxnChg chg="add mod">
          <ac:chgData name="Huyền Nguyễn" userId="ee48879bf47bc5e0" providerId="LiveId" clId="{B8CACB94-876F-46D7-94CC-67F2D2D54B27}" dt="2024-10-24T09:57:42.321" v="10072" actId="164"/>
          <ac:cxnSpMkLst>
            <pc:docMk/>
            <pc:sldMk cId="0" sldId="264"/>
            <ac:cxnSpMk id="37" creationId="{0861A12B-E2C8-FFB9-DB04-BF8C14F31B6B}"/>
          </ac:cxnSpMkLst>
        </pc:cxnChg>
        <pc:cxnChg chg="add mod">
          <ac:chgData name="Huyền Nguyễn" userId="ee48879bf47bc5e0" providerId="LiveId" clId="{B8CACB94-876F-46D7-94CC-67F2D2D54B27}" dt="2024-10-24T09:57:42.321" v="10072" actId="164"/>
          <ac:cxnSpMkLst>
            <pc:docMk/>
            <pc:sldMk cId="0" sldId="264"/>
            <ac:cxnSpMk id="39" creationId="{74AAFA4E-5969-230B-2D76-33521EB6EC75}"/>
          </ac:cxnSpMkLst>
        </pc:cxnChg>
        <pc:cxnChg chg="add mod">
          <ac:chgData name="Huyền Nguyễn" userId="ee48879bf47bc5e0" providerId="LiveId" clId="{B8CACB94-876F-46D7-94CC-67F2D2D54B27}" dt="2024-10-24T09:57:42.321" v="10072" actId="164"/>
          <ac:cxnSpMkLst>
            <pc:docMk/>
            <pc:sldMk cId="0" sldId="264"/>
            <ac:cxnSpMk id="41" creationId="{0F026504-7F23-4606-4852-62C3622B9F1F}"/>
          </ac:cxnSpMkLst>
        </pc:cxnChg>
        <pc:cxnChg chg="add mod">
          <ac:chgData name="Huyền Nguyễn" userId="ee48879bf47bc5e0" providerId="LiveId" clId="{B8CACB94-876F-46D7-94CC-67F2D2D54B27}" dt="2024-10-24T09:57:42.321" v="10072" actId="164"/>
          <ac:cxnSpMkLst>
            <pc:docMk/>
            <pc:sldMk cId="0" sldId="264"/>
            <ac:cxnSpMk id="43" creationId="{BAD32205-9D6C-78A2-3E9F-11AA2CA0AAD3}"/>
          </ac:cxnSpMkLst>
        </pc:cxnChg>
        <pc:cxnChg chg="add mod">
          <ac:chgData name="Huyền Nguyễn" userId="ee48879bf47bc5e0" providerId="LiveId" clId="{B8CACB94-876F-46D7-94CC-67F2D2D54B27}" dt="2024-10-24T09:52:12.336" v="9417" actId="164"/>
          <ac:cxnSpMkLst>
            <pc:docMk/>
            <pc:sldMk cId="0" sldId="264"/>
            <ac:cxnSpMk id="47" creationId="{DAE6AE66-632B-AA06-D2A7-741AD650FEE8}"/>
          </ac:cxnSpMkLst>
        </pc:cxnChg>
        <pc:cxnChg chg="add mod">
          <ac:chgData name="Huyền Nguyễn" userId="ee48879bf47bc5e0" providerId="LiveId" clId="{B8CACB94-876F-46D7-94CC-67F2D2D54B27}" dt="2024-10-24T09:52:12.336" v="9417" actId="164"/>
          <ac:cxnSpMkLst>
            <pc:docMk/>
            <pc:sldMk cId="0" sldId="264"/>
            <ac:cxnSpMk id="49" creationId="{D299443D-B35A-6439-683B-B05B9A9582C6}"/>
          </ac:cxnSpMkLst>
        </pc:cxnChg>
        <pc:cxnChg chg="add mod">
          <ac:chgData name="Huyền Nguyễn" userId="ee48879bf47bc5e0" providerId="LiveId" clId="{B8CACB94-876F-46D7-94CC-67F2D2D54B27}" dt="2024-10-24T09:52:09.406" v="9394" actId="164"/>
          <ac:cxnSpMkLst>
            <pc:docMk/>
            <pc:sldMk cId="0" sldId="264"/>
            <ac:cxnSpMk id="50" creationId="{7883BBD9-3C24-E4E5-8DC9-368DFC87FC74}"/>
          </ac:cxnSpMkLst>
        </pc:cxnChg>
        <pc:cxnChg chg="add mod">
          <ac:chgData name="Huyền Nguyễn" userId="ee48879bf47bc5e0" providerId="LiveId" clId="{B8CACB94-876F-46D7-94CC-67F2D2D54B27}" dt="2024-10-24T09:52:09.406" v="9394" actId="164"/>
          <ac:cxnSpMkLst>
            <pc:docMk/>
            <pc:sldMk cId="0" sldId="264"/>
            <ac:cxnSpMk id="51" creationId="{7C37E624-27CE-33E3-31CC-8063EE719797}"/>
          </ac:cxnSpMkLst>
        </pc:cxnChg>
        <pc:cxnChg chg="add del mod">
          <ac:chgData name="Huyền Nguyễn" userId="ee48879bf47bc5e0" providerId="LiveId" clId="{B8CACB94-876F-46D7-94CC-67F2D2D54B27}" dt="2024-10-24T09:51:05.291" v="9253" actId="478"/>
          <ac:cxnSpMkLst>
            <pc:docMk/>
            <pc:sldMk cId="0" sldId="264"/>
            <ac:cxnSpMk id="57" creationId="{7DF75CA5-6BED-0302-6ED5-96251D43602C}"/>
          </ac:cxnSpMkLst>
        </pc:cxnChg>
        <pc:cxnChg chg="add mod">
          <ac:chgData name="Huyền Nguyễn" userId="ee48879bf47bc5e0" providerId="LiveId" clId="{B8CACB94-876F-46D7-94CC-67F2D2D54B27}" dt="2024-10-24T09:57:42.321" v="10072" actId="164"/>
          <ac:cxnSpMkLst>
            <pc:docMk/>
            <pc:sldMk cId="0" sldId="264"/>
            <ac:cxnSpMk id="898" creationId="{03DFBA57-2F56-D79E-35E3-AEB4C53CA6F3}"/>
          </ac:cxnSpMkLst>
        </pc:cxnChg>
        <pc:cxnChg chg="add mod">
          <ac:chgData name="Huyền Nguyễn" userId="ee48879bf47bc5e0" providerId="LiveId" clId="{B8CACB94-876F-46D7-94CC-67F2D2D54B27}" dt="2024-10-24T09:56:29.021" v="9904" actId="164"/>
          <ac:cxnSpMkLst>
            <pc:docMk/>
            <pc:sldMk cId="0" sldId="264"/>
            <ac:cxnSpMk id="928" creationId="{E5586B02-EA65-4707-8209-505AD0FA3ADA}"/>
          </ac:cxnSpMkLst>
        </pc:cxnChg>
        <pc:cxnChg chg="add mod">
          <ac:chgData name="Huyền Nguyễn" userId="ee48879bf47bc5e0" providerId="LiveId" clId="{B8CACB94-876F-46D7-94CC-67F2D2D54B27}" dt="2024-10-24T09:56:29.021" v="9904" actId="164"/>
          <ac:cxnSpMkLst>
            <pc:docMk/>
            <pc:sldMk cId="0" sldId="264"/>
            <ac:cxnSpMk id="930" creationId="{4BFBC142-D223-6119-F74D-79544790A712}"/>
          </ac:cxnSpMkLst>
        </pc:cxnChg>
        <pc:cxnChg chg="mod">
          <ac:chgData name="Huyền Nguyễn" userId="ee48879bf47bc5e0" providerId="LiveId" clId="{B8CACB94-876F-46D7-94CC-67F2D2D54B27}" dt="2024-10-24T09:56:31.785" v="9905"/>
          <ac:cxnSpMkLst>
            <pc:docMk/>
            <pc:sldMk cId="0" sldId="264"/>
            <ac:cxnSpMk id="933" creationId="{8E2D78B1-1262-FA7D-899A-A5B711ADF463}"/>
          </ac:cxnSpMkLst>
        </pc:cxnChg>
        <pc:cxnChg chg="mod">
          <ac:chgData name="Huyền Nguyễn" userId="ee48879bf47bc5e0" providerId="LiveId" clId="{B8CACB94-876F-46D7-94CC-67F2D2D54B27}" dt="2024-10-24T09:56:37.917" v="9929" actId="1076"/>
          <ac:cxnSpMkLst>
            <pc:docMk/>
            <pc:sldMk cId="0" sldId="264"/>
            <ac:cxnSpMk id="934" creationId="{717495B0-69E1-0123-1260-0DD244AF2ADB}"/>
          </ac:cxnSpMkLst>
        </pc:cxnChg>
        <pc:cxnChg chg="mod">
          <ac:chgData name="Huyền Nguyễn" userId="ee48879bf47bc5e0" providerId="LiveId" clId="{B8CACB94-876F-46D7-94CC-67F2D2D54B27}" dt="2024-10-24T09:56:52.746" v="9953"/>
          <ac:cxnSpMkLst>
            <pc:docMk/>
            <pc:sldMk cId="0" sldId="264"/>
            <ac:cxnSpMk id="936" creationId="{7E11056E-F0CD-D1E5-40F6-7BA34D35F499}"/>
          </ac:cxnSpMkLst>
        </pc:cxnChg>
        <pc:cxnChg chg="mod">
          <ac:chgData name="Huyền Nguyễn" userId="ee48879bf47bc5e0" providerId="LiveId" clId="{B8CACB94-876F-46D7-94CC-67F2D2D54B27}" dt="2024-10-24T09:56:52.746" v="9953"/>
          <ac:cxnSpMkLst>
            <pc:docMk/>
            <pc:sldMk cId="0" sldId="264"/>
            <ac:cxnSpMk id="937" creationId="{BE09105C-14C4-14A7-2E9D-91299E4B9450}"/>
          </ac:cxnSpMkLst>
        </pc:cxnChg>
        <pc:cxnChg chg="mod">
          <ac:chgData name="Huyền Nguyễn" userId="ee48879bf47bc5e0" providerId="LiveId" clId="{B8CACB94-876F-46D7-94CC-67F2D2D54B27}" dt="2024-10-24T09:56:57.745" v="9976"/>
          <ac:cxnSpMkLst>
            <pc:docMk/>
            <pc:sldMk cId="0" sldId="264"/>
            <ac:cxnSpMk id="939" creationId="{B0A02912-959C-9A65-B125-DD81BAE2249F}"/>
          </ac:cxnSpMkLst>
        </pc:cxnChg>
        <pc:cxnChg chg="mod">
          <ac:chgData name="Huyền Nguyễn" userId="ee48879bf47bc5e0" providerId="LiveId" clId="{B8CACB94-876F-46D7-94CC-67F2D2D54B27}" dt="2024-10-24T09:56:57.745" v="9976"/>
          <ac:cxnSpMkLst>
            <pc:docMk/>
            <pc:sldMk cId="0" sldId="264"/>
            <ac:cxnSpMk id="940" creationId="{FD5DCBF1-AD54-C137-0071-ABCEFFB54BBE}"/>
          </ac:cxnSpMkLst>
        </pc:cxnChg>
        <pc:cxnChg chg="mod topLvl">
          <ac:chgData name="Huyền Nguyễn" userId="ee48879bf47bc5e0" providerId="LiveId" clId="{B8CACB94-876F-46D7-94CC-67F2D2D54B27}" dt="2024-10-24T09:59:32.599" v="10346" actId="164"/>
          <ac:cxnSpMkLst>
            <pc:docMk/>
            <pc:sldMk cId="0" sldId="264"/>
            <ac:cxnSpMk id="946" creationId="{7ECE43F9-7220-C98B-E7AB-B65A95AFFBE9}"/>
          </ac:cxnSpMkLst>
        </pc:cxnChg>
        <pc:cxnChg chg="mod topLvl">
          <ac:chgData name="Huyền Nguyễn" userId="ee48879bf47bc5e0" providerId="LiveId" clId="{B8CACB94-876F-46D7-94CC-67F2D2D54B27}" dt="2024-10-24T09:59:32.599" v="10346" actId="164"/>
          <ac:cxnSpMkLst>
            <pc:docMk/>
            <pc:sldMk cId="0" sldId="264"/>
            <ac:cxnSpMk id="947" creationId="{87AC7497-4E8C-81A1-7A97-A17C3C3EF513}"/>
          </ac:cxnSpMkLst>
        </pc:cxnChg>
        <pc:cxnChg chg="mod topLvl">
          <ac:chgData name="Huyền Nguyễn" userId="ee48879bf47bc5e0" providerId="LiveId" clId="{B8CACB94-876F-46D7-94CC-67F2D2D54B27}" dt="2024-10-24T09:59:32.599" v="10346" actId="164"/>
          <ac:cxnSpMkLst>
            <pc:docMk/>
            <pc:sldMk cId="0" sldId="264"/>
            <ac:cxnSpMk id="948" creationId="{A6374803-0F76-D872-6E33-EE643D922FBA}"/>
          </ac:cxnSpMkLst>
        </pc:cxnChg>
        <pc:cxnChg chg="mod topLvl">
          <ac:chgData name="Huyền Nguyễn" userId="ee48879bf47bc5e0" providerId="LiveId" clId="{B8CACB94-876F-46D7-94CC-67F2D2D54B27}" dt="2024-10-24T09:59:32.599" v="10346" actId="164"/>
          <ac:cxnSpMkLst>
            <pc:docMk/>
            <pc:sldMk cId="0" sldId="264"/>
            <ac:cxnSpMk id="949" creationId="{C722B1F3-5A90-D262-E4D1-FCD89AA0EB5D}"/>
          </ac:cxnSpMkLst>
        </pc:cxnChg>
        <pc:cxnChg chg="mod topLvl">
          <ac:chgData name="Huyền Nguyễn" userId="ee48879bf47bc5e0" providerId="LiveId" clId="{B8CACB94-876F-46D7-94CC-67F2D2D54B27}" dt="2024-10-24T09:59:32.599" v="10346" actId="164"/>
          <ac:cxnSpMkLst>
            <pc:docMk/>
            <pc:sldMk cId="0" sldId="264"/>
            <ac:cxnSpMk id="950" creationId="{AB5FDAA4-387A-5706-679A-E427D979C290}"/>
          </ac:cxnSpMkLst>
        </pc:cxnChg>
        <pc:cxnChg chg="mod topLvl">
          <ac:chgData name="Huyền Nguyễn" userId="ee48879bf47bc5e0" providerId="LiveId" clId="{B8CACB94-876F-46D7-94CC-67F2D2D54B27}" dt="2024-10-24T09:59:32.599" v="10346" actId="164"/>
          <ac:cxnSpMkLst>
            <pc:docMk/>
            <pc:sldMk cId="0" sldId="264"/>
            <ac:cxnSpMk id="951" creationId="{54E13BDB-A1F8-D71C-2A25-A866DE8DD22A}"/>
          </ac:cxnSpMkLst>
        </pc:cxnChg>
        <pc:cxnChg chg="mod topLvl">
          <ac:chgData name="Huyền Nguyễn" userId="ee48879bf47bc5e0" providerId="LiveId" clId="{B8CACB94-876F-46D7-94CC-67F2D2D54B27}" dt="2024-10-24T09:59:32.599" v="10346" actId="164"/>
          <ac:cxnSpMkLst>
            <pc:docMk/>
            <pc:sldMk cId="0" sldId="264"/>
            <ac:cxnSpMk id="952" creationId="{53F8AD8B-24E5-269C-5B57-490A4C3FCB61}"/>
          </ac:cxnSpMkLst>
        </pc:cxnChg>
        <pc:cxnChg chg="mod topLvl">
          <ac:chgData name="Huyền Nguyễn" userId="ee48879bf47bc5e0" providerId="LiveId" clId="{B8CACB94-876F-46D7-94CC-67F2D2D54B27}" dt="2024-10-24T09:59:39.441" v="10370" actId="21"/>
          <ac:cxnSpMkLst>
            <pc:docMk/>
            <pc:sldMk cId="0" sldId="264"/>
            <ac:cxnSpMk id="953" creationId="{3EF106CB-B725-4544-C576-C23A1214724A}"/>
          </ac:cxnSpMkLst>
        </pc:cxnChg>
        <pc:cxnChg chg="mod topLvl">
          <ac:chgData name="Huyền Nguyễn" userId="ee48879bf47bc5e0" providerId="LiveId" clId="{B8CACB94-876F-46D7-94CC-67F2D2D54B27}" dt="2024-10-24T09:59:39.441" v="10370" actId="21"/>
          <ac:cxnSpMkLst>
            <pc:docMk/>
            <pc:sldMk cId="0" sldId="264"/>
            <ac:cxnSpMk id="954" creationId="{66DE3EEE-8701-BD58-B40B-6DBCAFCA2DE3}"/>
          </ac:cxnSpMkLst>
        </pc:cxnChg>
        <pc:cxnChg chg="mod topLvl">
          <ac:chgData name="Huyền Nguyễn" userId="ee48879bf47bc5e0" providerId="LiveId" clId="{B8CACB94-876F-46D7-94CC-67F2D2D54B27}" dt="2024-10-24T09:59:32.599" v="10346" actId="164"/>
          <ac:cxnSpMkLst>
            <pc:docMk/>
            <pc:sldMk cId="0" sldId="264"/>
            <ac:cxnSpMk id="955" creationId="{EE3B496F-7C11-DD2A-8D3B-4AF5C5CEB5DA}"/>
          </ac:cxnSpMkLst>
        </pc:cxnChg>
        <pc:cxnChg chg="mod topLvl">
          <ac:chgData name="Huyền Nguyễn" userId="ee48879bf47bc5e0" providerId="LiveId" clId="{B8CACB94-876F-46D7-94CC-67F2D2D54B27}" dt="2024-10-24T09:59:39.441" v="10370" actId="21"/>
          <ac:cxnSpMkLst>
            <pc:docMk/>
            <pc:sldMk cId="0" sldId="264"/>
            <ac:cxnSpMk id="956" creationId="{E026E78B-DC9B-2442-D589-8FF82ED962AF}"/>
          </ac:cxnSpMkLst>
        </pc:cxnChg>
        <pc:cxnChg chg="mod topLvl">
          <ac:chgData name="Huyền Nguyễn" userId="ee48879bf47bc5e0" providerId="LiveId" clId="{B8CACB94-876F-46D7-94CC-67F2D2D54B27}" dt="2024-10-24T09:59:32.599" v="10346" actId="164"/>
          <ac:cxnSpMkLst>
            <pc:docMk/>
            <pc:sldMk cId="0" sldId="264"/>
            <ac:cxnSpMk id="963" creationId="{9B4741AB-999B-192D-EA84-E26BF0F82077}"/>
          </ac:cxnSpMkLst>
        </pc:cxnChg>
        <pc:cxnChg chg="mod">
          <ac:chgData name="Huyền Nguyễn" userId="ee48879bf47bc5e0" providerId="LiveId" clId="{B8CACB94-876F-46D7-94CC-67F2D2D54B27}" dt="2024-10-24T09:58:47.575" v="10231" actId="165"/>
          <ac:cxnSpMkLst>
            <pc:docMk/>
            <pc:sldMk cId="0" sldId="264"/>
            <ac:cxnSpMk id="975" creationId="{861E3EA3-B8BB-7C8E-74F9-C635A01F3B88}"/>
          </ac:cxnSpMkLst>
        </pc:cxnChg>
        <pc:cxnChg chg="mod">
          <ac:chgData name="Huyền Nguyễn" userId="ee48879bf47bc5e0" providerId="LiveId" clId="{B8CACB94-876F-46D7-94CC-67F2D2D54B27}" dt="2024-10-24T09:58:47.575" v="10231" actId="165"/>
          <ac:cxnSpMkLst>
            <pc:docMk/>
            <pc:sldMk cId="0" sldId="264"/>
            <ac:cxnSpMk id="976" creationId="{47D30FBD-53D5-915C-D4D3-45779F9AC95A}"/>
          </ac:cxnSpMkLst>
        </pc:cxnChg>
        <pc:cxnChg chg="mod">
          <ac:chgData name="Huyền Nguyễn" userId="ee48879bf47bc5e0" providerId="LiveId" clId="{B8CACB94-876F-46D7-94CC-67F2D2D54B27}" dt="2024-10-24T09:58:47.575" v="10231" actId="165"/>
          <ac:cxnSpMkLst>
            <pc:docMk/>
            <pc:sldMk cId="0" sldId="264"/>
            <ac:cxnSpMk id="977" creationId="{C1B01599-81B1-1A9E-924E-1D4C3BA3F3B0}"/>
          </ac:cxnSpMkLst>
        </pc:cxnChg>
        <pc:cxnChg chg="mod">
          <ac:chgData name="Huyền Nguyễn" userId="ee48879bf47bc5e0" providerId="LiveId" clId="{B8CACB94-876F-46D7-94CC-67F2D2D54B27}" dt="2024-10-24T09:58:47.575" v="10231" actId="165"/>
          <ac:cxnSpMkLst>
            <pc:docMk/>
            <pc:sldMk cId="0" sldId="264"/>
            <ac:cxnSpMk id="978" creationId="{4CD85721-3358-09B1-98A0-CD2F5D758AF7}"/>
          </ac:cxnSpMkLst>
        </pc:cxnChg>
        <pc:cxnChg chg="mod">
          <ac:chgData name="Huyền Nguyễn" userId="ee48879bf47bc5e0" providerId="LiveId" clId="{B8CACB94-876F-46D7-94CC-67F2D2D54B27}" dt="2024-10-24T09:58:47.575" v="10231" actId="165"/>
          <ac:cxnSpMkLst>
            <pc:docMk/>
            <pc:sldMk cId="0" sldId="264"/>
            <ac:cxnSpMk id="979" creationId="{7171F119-01F7-025D-937C-062F8F34E166}"/>
          </ac:cxnSpMkLst>
        </pc:cxnChg>
        <pc:cxnChg chg="mod">
          <ac:chgData name="Huyền Nguyễn" userId="ee48879bf47bc5e0" providerId="LiveId" clId="{B8CACB94-876F-46D7-94CC-67F2D2D54B27}" dt="2024-10-24T09:58:47.575" v="10231" actId="165"/>
          <ac:cxnSpMkLst>
            <pc:docMk/>
            <pc:sldMk cId="0" sldId="264"/>
            <ac:cxnSpMk id="980" creationId="{4303DAF0-3CED-ADA3-DB36-0DFDEAC0006F}"/>
          </ac:cxnSpMkLst>
        </pc:cxnChg>
        <pc:cxnChg chg="mod">
          <ac:chgData name="Huyền Nguyễn" userId="ee48879bf47bc5e0" providerId="LiveId" clId="{B8CACB94-876F-46D7-94CC-67F2D2D54B27}" dt="2024-10-24T09:58:47.575" v="10231" actId="165"/>
          <ac:cxnSpMkLst>
            <pc:docMk/>
            <pc:sldMk cId="0" sldId="264"/>
            <ac:cxnSpMk id="981" creationId="{D251CC51-3AB1-0D24-CDA9-FE742314CA95}"/>
          </ac:cxnSpMkLst>
        </pc:cxnChg>
        <pc:cxnChg chg="mod">
          <ac:chgData name="Huyền Nguyễn" userId="ee48879bf47bc5e0" providerId="LiveId" clId="{B8CACB94-876F-46D7-94CC-67F2D2D54B27}" dt="2024-10-24T09:58:47.575" v="10231" actId="165"/>
          <ac:cxnSpMkLst>
            <pc:docMk/>
            <pc:sldMk cId="0" sldId="264"/>
            <ac:cxnSpMk id="982" creationId="{E99CC753-BC86-06F1-E424-FF90E0C31EC4}"/>
          </ac:cxnSpMkLst>
        </pc:cxnChg>
        <pc:cxnChg chg="mod">
          <ac:chgData name="Huyền Nguyễn" userId="ee48879bf47bc5e0" providerId="LiveId" clId="{B8CACB94-876F-46D7-94CC-67F2D2D54B27}" dt="2024-10-24T09:59:19.591" v="10320" actId="165"/>
          <ac:cxnSpMkLst>
            <pc:docMk/>
            <pc:sldMk cId="0" sldId="264"/>
            <ac:cxnSpMk id="984" creationId="{E286EAB7-85B1-6687-1C5D-16DEB11809B6}"/>
          </ac:cxnSpMkLst>
        </pc:cxnChg>
        <pc:cxnChg chg="mod">
          <ac:chgData name="Huyền Nguyễn" userId="ee48879bf47bc5e0" providerId="LiveId" clId="{B8CACB94-876F-46D7-94CC-67F2D2D54B27}" dt="2024-10-24T09:59:19.591" v="10320" actId="165"/>
          <ac:cxnSpMkLst>
            <pc:docMk/>
            <pc:sldMk cId="0" sldId="264"/>
            <ac:cxnSpMk id="985" creationId="{0456C630-3743-9856-70EA-0FB0F79F8EC7}"/>
          </ac:cxnSpMkLst>
        </pc:cxnChg>
        <pc:cxnChg chg="mod">
          <ac:chgData name="Huyền Nguyễn" userId="ee48879bf47bc5e0" providerId="LiveId" clId="{B8CACB94-876F-46D7-94CC-67F2D2D54B27}" dt="2024-10-24T09:59:27.958" v="10345" actId="165"/>
          <ac:cxnSpMkLst>
            <pc:docMk/>
            <pc:sldMk cId="0" sldId="264"/>
            <ac:cxnSpMk id="987" creationId="{1F717F0F-46C9-7BEF-D6F1-EF941CCBF4E9}"/>
          </ac:cxnSpMkLst>
        </pc:cxnChg>
        <pc:cxnChg chg="mod">
          <ac:chgData name="Huyền Nguyễn" userId="ee48879bf47bc5e0" providerId="LiveId" clId="{B8CACB94-876F-46D7-94CC-67F2D2D54B27}" dt="2024-10-24T09:59:27.958" v="10345" actId="165"/>
          <ac:cxnSpMkLst>
            <pc:docMk/>
            <pc:sldMk cId="0" sldId="264"/>
            <ac:cxnSpMk id="988" creationId="{0555F3CF-D7A8-0C2F-0676-61BFECF3140E}"/>
          </ac:cxnSpMkLst>
        </pc:cxnChg>
      </pc:sldChg>
      <pc:sldChg chg="addSp delSp modSp mod modTransition modAnim modNotes">
        <pc:chgData name="Huyền Nguyễn" userId="ee48879bf47bc5e0" providerId="LiveId" clId="{B8CACB94-876F-46D7-94CC-67F2D2D54B27}" dt="2024-10-27T10:07:15.134" v="27339"/>
        <pc:sldMkLst>
          <pc:docMk/>
          <pc:sldMk cId="0" sldId="265"/>
        </pc:sldMkLst>
        <pc:spChg chg="add del mod">
          <ac:chgData name="Huyền Nguyễn" userId="ee48879bf47bc5e0" providerId="LiveId" clId="{B8CACB94-876F-46D7-94CC-67F2D2D54B27}" dt="2024-10-27T06:45:46.846" v="11157" actId="478"/>
          <ac:spMkLst>
            <pc:docMk/>
            <pc:sldMk cId="0" sldId="265"/>
            <ac:spMk id="3" creationId="{0447184F-23C0-028D-AD71-D2E07595B4BB}"/>
          </ac:spMkLst>
        </pc:spChg>
        <pc:spChg chg="add del mod">
          <ac:chgData name="Huyền Nguyễn" userId="ee48879bf47bc5e0" providerId="LiveId" clId="{B8CACB94-876F-46D7-94CC-67F2D2D54B27}" dt="2024-10-27T06:45:46.846" v="11157" actId="478"/>
          <ac:spMkLst>
            <pc:docMk/>
            <pc:sldMk cId="0" sldId="265"/>
            <ac:spMk id="5" creationId="{9E09745D-A5E0-612B-DB9D-ED63E6A94C64}"/>
          </ac:spMkLst>
        </pc:spChg>
        <pc:spChg chg="add del mod">
          <ac:chgData name="Huyền Nguyễn" userId="ee48879bf47bc5e0" providerId="LiveId" clId="{B8CACB94-876F-46D7-94CC-67F2D2D54B27}" dt="2024-10-27T06:45:46.846" v="11157" actId="478"/>
          <ac:spMkLst>
            <pc:docMk/>
            <pc:sldMk cId="0" sldId="265"/>
            <ac:spMk id="7" creationId="{BE9F55D3-B23D-4E10-08F7-D13E4E38A15C}"/>
          </ac:spMkLst>
        </pc:spChg>
        <pc:spChg chg="add del mod">
          <ac:chgData name="Huyền Nguyễn" userId="ee48879bf47bc5e0" providerId="LiveId" clId="{B8CACB94-876F-46D7-94CC-67F2D2D54B27}" dt="2024-10-27T06:45:46.846" v="11157" actId="478"/>
          <ac:spMkLst>
            <pc:docMk/>
            <pc:sldMk cId="0" sldId="265"/>
            <ac:spMk id="9" creationId="{8E2C71AB-2B71-77C3-ED21-4EA2889158CB}"/>
          </ac:spMkLst>
        </pc:spChg>
        <pc:spChg chg="add del mod">
          <ac:chgData name="Huyền Nguyễn" userId="ee48879bf47bc5e0" providerId="LiveId" clId="{B8CACB94-876F-46D7-94CC-67F2D2D54B27}" dt="2024-10-27T06:45:46.846" v="11157" actId="478"/>
          <ac:spMkLst>
            <pc:docMk/>
            <pc:sldMk cId="0" sldId="265"/>
            <ac:spMk id="11" creationId="{E4A0F60A-6675-EE55-E4D5-5B5D6812468F}"/>
          </ac:spMkLst>
        </pc:spChg>
        <pc:spChg chg="add del mod">
          <ac:chgData name="Huyền Nguyễn" userId="ee48879bf47bc5e0" providerId="LiveId" clId="{B8CACB94-876F-46D7-94CC-67F2D2D54B27}" dt="2024-10-27T06:45:46.846" v="11157" actId="478"/>
          <ac:spMkLst>
            <pc:docMk/>
            <pc:sldMk cId="0" sldId="265"/>
            <ac:spMk id="13" creationId="{3392245B-FA46-07F8-4028-4E9C33902E34}"/>
          </ac:spMkLst>
        </pc:spChg>
        <pc:spChg chg="add del mod">
          <ac:chgData name="Huyền Nguyễn" userId="ee48879bf47bc5e0" providerId="LiveId" clId="{B8CACB94-876F-46D7-94CC-67F2D2D54B27}" dt="2024-10-27T06:45:46.846" v="11157" actId="478"/>
          <ac:spMkLst>
            <pc:docMk/>
            <pc:sldMk cId="0" sldId="265"/>
            <ac:spMk id="15" creationId="{7EA3D37C-E3F4-C501-205E-808DFB710391}"/>
          </ac:spMkLst>
        </pc:spChg>
        <pc:spChg chg="add del mod">
          <ac:chgData name="Huyền Nguyễn" userId="ee48879bf47bc5e0" providerId="LiveId" clId="{B8CACB94-876F-46D7-94CC-67F2D2D54B27}" dt="2024-10-27T06:45:46.846" v="11157" actId="478"/>
          <ac:spMkLst>
            <pc:docMk/>
            <pc:sldMk cId="0" sldId="265"/>
            <ac:spMk id="17" creationId="{6CB3263F-9F34-3BB5-09E6-F6677A1C7544}"/>
          </ac:spMkLst>
        </pc:spChg>
        <pc:spChg chg="add del mod">
          <ac:chgData name="Huyền Nguyễn" userId="ee48879bf47bc5e0" providerId="LiveId" clId="{B8CACB94-876F-46D7-94CC-67F2D2D54B27}" dt="2024-10-27T06:45:50.909" v="11158" actId="478"/>
          <ac:spMkLst>
            <pc:docMk/>
            <pc:sldMk cId="0" sldId="265"/>
            <ac:spMk id="19" creationId="{589872C5-F1E2-B94B-D084-7BD875597B41}"/>
          </ac:spMkLst>
        </pc:spChg>
        <pc:spChg chg="add mod">
          <ac:chgData name="Huyền Nguyễn" userId="ee48879bf47bc5e0" providerId="LiveId" clId="{B8CACB94-876F-46D7-94CC-67F2D2D54B27}" dt="2024-10-27T09:55:35.936" v="26212" actId="1076"/>
          <ac:spMkLst>
            <pc:docMk/>
            <pc:sldMk cId="0" sldId="265"/>
            <ac:spMk id="21" creationId="{6923B4A7-CE18-2C47-985A-ADEC7BDA921F}"/>
          </ac:spMkLst>
        </pc:spChg>
        <pc:spChg chg="add del mod">
          <ac:chgData name="Huyền Nguyễn" userId="ee48879bf47bc5e0" providerId="LiveId" clId="{B8CACB94-876F-46D7-94CC-67F2D2D54B27}" dt="2024-10-27T06:48:00.659" v="11420" actId="478"/>
          <ac:spMkLst>
            <pc:docMk/>
            <pc:sldMk cId="0" sldId="265"/>
            <ac:spMk id="22" creationId="{70B66FFC-372B-903A-58CB-5FDDA007CE58}"/>
          </ac:spMkLst>
        </pc:spChg>
        <pc:spChg chg="add mod">
          <ac:chgData name="Huyền Nguyễn" userId="ee48879bf47bc5e0" providerId="LiveId" clId="{B8CACB94-876F-46D7-94CC-67F2D2D54B27}" dt="2024-10-27T06:48:21.447" v="11469" actId="1076"/>
          <ac:spMkLst>
            <pc:docMk/>
            <pc:sldMk cId="0" sldId="265"/>
            <ac:spMk id="23" creationId="{A1E25902-C4DE-5927-181D-6B6CAA529E0E}"/>
          </ac:spMkLst>
        </pc:spChg>
        <pc:spChg chg="del mod">
          <ac:chgData name="Huyền Nguyễn" userId="ee48879bf47bc5e0" providerId="LiveId" clId="{B8CACB94-876F-46D7-94CC-67F2D2D54B27}" dt="2024-10-27T06:45:46.846" v="11157" actId="478"/>
          <ac:spMkLst>
            <pc:docMk/>
            <pc:sldMk cId="0" sldId="265"/>
            <ac:spMk id="930" creationId="{00000000-0000-0000-0000-000000000000}"/>
          </ac:spMkLst>
        </pc:spChg>
        <pc:spChg chg="del">
          <ac:chgData name="Huyền Nguyễn" userId="ee48879bf47bc5e0" providerId="LiveId" clId="{B8CACB94-876F-46D7-94CC-67F2D2D54B27}" dt="2024-10-27T06:45:41.260" v="11154" actId="478"/>
          <ac:spMkLst>
            <pc:docMk/>
            <pc:sldMk cId="0" sldId="265"/>
            <ac:spMk id="931" creationId="{00000000-0000-0000-0000-000000000000}"/>
          </ac:spMkLst>
        </pc:spChg>
        <pc:spChg chg="del">
          <ac:chgData name="Huyền Nguyễn" userId="ee48879bf47bc5e0" providerId="LiveId" clId="{B8CACB94-876F-46D7-94CC-67F2D2D54B27}" dt="2024-10-27T06:45:41.260" v="11154" actId="478"/>
          <ac:spMkLst>
            <pc:docMk/>
            <pc:sldMk cId="0" sldId="265"/>
            <ac:spMk id="932" creationId="{00000000-0000-0000-0000-000000000000}"/>
          </ac:spMkLst>
        </pc:spChg>
        <pc:spChg chg="del">
          <ac:chgData name="Huyền Nguyễn" userId="ee48879bf47bc5e0" providerId="LiveId" clId="{B8CACB94-876F-46D7-94CC-67F2D2D54B27}" dt="2024-10-27T06:45:41.260" v="11154" actId="478"/>
          <ac:spMkLst>
            <pc:docMk/>
            <pc:sldMk cId="0" sldId="265"/>
            <ac:spMk id="933" creationId="{00000000-0000-0000-0000-000000000000}"/>
          </ac:spMkLst>
        </pc:spChg>
        <pc:spChg chg="del">
          <ac:chgData name="Huyền Nguyễn" userId="ee48879bf47bc5e0" providerId="LiveId" clId="{B8CACB94-876F-46D7-94CC-67F2D2D54B27}" dt="2024-10-27T06:45:41.260" v="11154" actId="478"/>
          <ac:spMkLst>
            <pc:docMk/>
            <pc:sldMk cId="0" sldId="265"/>
            <ac:spMk id="934" creationId="{00000000-0000-0000-0000-000000000000}"/>
          </ac:spMkLst>
        </pc:spChg>
        <pc:spChg chg="del">
          <ac:chgData name="Huyền Nguyễn" userId="ee48879bf47bc5e0" providerId="LiveId" clId="{B8CACB94-876F-46D7-94CC-67F2D2D54B27}" dt="2024-10-27T06:45:41.260" v="11154" actId="478"/>
          <ac:spMkLst>
            <pc:docMk/>
            <pc:sldMk cId="0" sldId="265"/>
            <ac:spMk id="935" creationId="{00000000-0000-0000-0000-000000000000}"/>
          </ac:spMkLst>
        </pc:spChg>
        <pc:spChg chg="del">
          <ac:chgData name="Huyền Nguyễn" userId="ee48879bf47bc5e0" providerId="LiveId" clId="{B8CACB94-876F-46D7-94CC-67F2D2D54B27}" dt="2024-10-27T06:45:41.260" v="11154" actId="478"/>
          <ac:spMkLst>
            <pc:docMk/>
            <pc:sldMk cId="0" sldId="265"/>
            <ac:spMk id="936" creationId="{00000000-0000-0000-0000-000000000000}"/>
          </ac:spMkLst>
        </pc:spChg>
        <pc:spChg chg="del">
          <ac:chgData name="Huyền Nguyễn" userId="ee48879bf47bc5e0" providerId="LiveId" clId="{B8CACB94-876F-46D7-94CC-67F2D2D54B27}" dt="2024-10-27T06:45:41.260" v="11154" actId="478"/>
          <ac:spMkLst>
            <pc:docMk/>
            <pc:sldMk cId="0" sldId="265"/>
            <ac:spMk id="937" creationId="{00000000-0000-0000-0000-000000000000}"/>
          </ac:spMkLst>
        </pc:spChg>
        <pc:spChg chg="del">
          <ac:chgData name="Huyền Nguyễn" userId="ee48879bf47bc5e0" providerId="LiveId" clId="{B8CACB94-876F-46D7-94CC-67F2D2D54B27}" dt="2024-10-27T06:45:41.260" v="11154" actId="478"/>
          <ac:spMkLst>
            <pc:docMk/>
            <pc:sldMk cId="0" sldId="265"/>
            <ac:spMk id="938" creationId="{00000000-0000-0000-0000-000000000000}"/>
          </ac:spMkLst>
        </pc:spChg>
        <pc:spChg chg="del">
          <ac:chgData name="Huyền Nguyễn" userId="ee48879bf47bc5e0" providerId="LiveId" clId="{B8CACB94-876F-46D7-94CC-67F2D2D54B27}" dt="2024-10-27T06:45:41.260" v="11154" actId="478"/>
          <ac:spMkLst>
            <pc:docMk/>
            <pc:sldMk cId="0" sldId="265"/>
            <ac:spMk id="939" creationId="{00000000-0000-0000-0000-000000000000}"/>
          </ac:spMkLst>
        </pc:spChg>
        <pc:spChg chg="del">
          <ac:chgData name="Huyền Nguyễn" userId="ee48879bf47bc5e0" providerId="LiveId" clId="{B8CACB94-876F-46D7-94CC-67F2D2D54B27}" dt="2024-10-27T06:45:41.260" v="11154" actId="478"/>
          <ac:spMkLst>
            <pc:docMk/>
            <pc:sldMk cId="0" sldId="265"/>
            <ac:spMk id="940" creationId="{00000000-0000-0000-0000-000000000000}"/>
          </ac:spMkLst>
        </pc:spChg>
        <pc:spChg chg="del">
          <ac:chgData name="Huyền Nguyễn" userId="ee48879bf47bc5e0" providerId="LiveId" clId="{B8CACB94-876F-46D7-94CC-67F2D2D54B27}" dt="2024-10-27T06:45:41.260" v="11154" actId="478"/>
          <ac:spMkLst>
            <pc:docMk/>
            <pc:sldMk cId="0" sldId="265"/>
            <ac:spMk id="941" creationId="{00000000-0000-0000-0000-000000000000}"/>
          </ac:spMkLst>
        </pc:spChg>
        <pc:spChg chg="del">
          <ac:chgData name="Huyền Nguyễn" userId="ee48879bf47bc5e0" providerId="LiveId" clId="{B8CACB94-876F-46D7-94CC-67F2D2D54B27}" dt="2024-10-27T06:45:41.260" v="11154" actId="478"/>
          <ac:spMkLst>
            <pc:docMk/>
            <pc:sldMk cId="0" sldId="265"/>
            <ac:spMk id="942" creationId="{00000000-0000-0000-0000-000000000000}"/>
          </ac:spMkLst>
        </pc:spChg>
        <pc:grpChg chg="del">
          <ac:chgData name="Huyền Nguyễn" userId="ee48879bf47bc5e0" providerId="LiveId" clId="{B8CACB94-876F-46D7-94CC-67F2D2D54B27}" dt="2024-10-27T06:45:41.260" v="11154" actId="478"/>
          <ac:grpSpMkLst>
            <pc:docMk/>
            <pc:sldMk cId="0" sldId="265"/>
            <ac:grpSpMk id="943" creationId="{00000000-0000-0000-0000-000000000000}"/>
          </ac:grpSpMkLst>
        </pc:grpChg>
        <pc:grpChg chg="del">
          <ac:chgData name="Huyền Nguyễn" userId="ee48879bf47bc5e0" providerId="LiveId" clId="{B8CACB94-876F-46D7-94CC-67F2D2D54B27}" dt="2024-10-27T06:45:41.260" v="11154" actId="478"/>
          <ac:grpSpMkLst>
            <pc:docMk/>
            <pc:sldMk cId="0" sldId="265"/>
            <ac:grpSpMk id="949" creationId="{00000000-0000-0000-0000-000000000000}"/>
          </ac:grpSpMkLst>
        </pc:grpChg>
        <pc:grpChg chg="del">
          <ac:chgData name="Huyền Nguyễn" userId="ee48879bf47bc5e0" providerId="LiveId" clId="{B8CACB94-876F-46D7-94CC-67F2D2D54B27}" dt="2024-10-27T06:45:41.260" v="11154" actId="478"/>
          <ac:grpSpMkLst>
            <pc:docMk/>
            <pc:sldMk cId="0" sldId="265"/>
            <ac:grpSpMk id="954" creationId="{00000000-0000-0000-0000-000000000000}"/>
          </ac:grpSpMkLst>
        </pc:grpChg>
        <pc:grpChg chg="del">
          <ac:chgData name="Huyền Nguyễn" userId="ee48879bf47bc5e0" providerId="LiveId" clId="{B8CACB94-876F-46D7-94CC-67F2D2D54B27}" dt="2024-10-27T06:45:41.260" v="11154" actId="478"/>
          <ac:grpSpMkLst>
            <pc:docMk/>
            <pc:sldMk cId="0" sldId="265"/>
            <ac:grpSpMk id="958" creationId="{00000000-0000-0000-0000-000000000000}"/>
          </ac:grpSpMkLst>
        </pc:grpChg>
        <pc:picChg chg="add del mod">
          <ac:chgData name="Huyền Nguyễn" userId="ee48879bf47bc5e0" providerId="LiveId" clId="{B8CACB94-876F-46D7-94CC-67F2D2D54B27}" dt="2024-10-27T09:55:33.264" v="26211" actId="478"/>
          <ac:picMkLst>
            <pc:docMk/>
            <pc:sldMk cId="0" sldId="265"/>
            <ac:picMk id="24" creationId="{CBD622EC-6B84-3236-4E46-898D4B6427C6}"/>
          </ac:picMkLst>
        </pc:picChg>
      </pc:sldChg>
      <pc:sldChg chg="addSp delSp modSp mod modTransition modAnim modNotes">
        <pc:chgData name="Huyền Nguyễn" userId="ee48879bf47bc5e0" providerId="LiveId" clId="{B8CACB94-876F-46D7-94CC-67F2D2D54B27}" dt="2024-10-27T10:07:24.824" v="27364"/>
        <pc:sldMkLst>
          <pc:docMk/>
          <pc:sldMk cId="0" sldId="266"/>
        </pc:sldMkLst>
        <pc:spChg chg="add del mod">
          <ac:chgData name="Huyền Nguyễn" userId="ee48879bf47bc5e0" providerId="LiveId" clId="{B8CACB94-876F-46D7-94CC-67F2D2D54B27}" dt="2024-10-27T06:49:50.609" v="11534" actId="478"/>
          <ac:spMkLst>
            <pc:docMk/>
            <pc:sldMk cId="0" sldId="266"/>
            <ac:spMk id="3" creationId="{256EF02A-3CC6-4E9B-5B33-425522203B23}"/>
          </ac:spMkLst>
        </pc:spChg>
        <pc:spChg chg="add del mod">
          <ac:chgData name="Huyền Nguyễn" userId="ee48879bf47bc5e0" providerId="LiveId" clId="{B8CACB94-876F-46D7-94CC-67F2D2D54B27}" dt="2024-10-27T06:49:50.609" v="11534" actId="478"/>
          <ac:spMkLst>
            <pc:docMk/>
            <pc:sldMk cId="0" sldId="266"/>
            <ac:spMk id="5" creationId="{F8C29F20-35C2-30B1-6505-13AC5EE838F4}"/>
          </ac:spMkLst>
        </pc:spChg>
        <pc:spChg chg="add del mod">
          <ac:chgData name="Huyền Nguyễn" userId="ee48879bf47bc5e0" providerId="LiveId" clId="{B8CACB94-876F-46D7-94CC-67F2D2D54B27}" dt="2024-10-27T06:49:50.609" v="11534" actId="478"/>
          <ac:spMkLst>
            <pc:docMk/>
            <pc:sldMk cId="0" sldId="266"/>
            <ac:spMk id="7" creationId="{3F1AE4E5-4218-8C20-A343-D20D6EF19DBE}"/>
          </ac:spMkLst>
        </pc:spChg>
        <pc:spChg chg="add del mod">
          <ac:chgData name="Huyền Nguyễn" userId="ee48879bf47bc5e0" providerId="LiveId" clId="{B8CACB94-876F-46D7-94CC-67F2D2D54B27}" dt="2024-10-27T06:49:50.609" v="11534" actId="478"/>
          <ac:spMkLst>
            <pc:docMk/>
            <pc:sldMk cId="0" sldId="266"/>
            <ac:spMk id="9" creationId="{57397FF8-42C4-4475-97CF-39675945B149}"/>
          </ac:spMkLst>
        </pc:spChg>
        <pc:spChg chg="add del mod">
          <ac:chgData name="Huyền Nguyễn" userId="ee48879bf47bc5e0" providerId="LiveId" clId="{B8CACB94-876F-46D7-94CC-67F2D2D54B27}" dt="2024-10-27T06:49:50.609" v="11534" actId="478"/>
          <ac:spMkLst>
            <pc:docMk/>
            <pc:sldMk cId="0" sldId="266"/>
            <ac:spMk id="11" creationId="{AE320FA4-5C1E-5959-4A1D-845F28B91170}"/>
          </ac:spMkLst>
        </pc:spChg>
        <pc:spChg chg="add del mod">
          <ac:chgData name="Huyền Nguyễn" userId="ee48879bf47bc5e0" providerId="LiveId" clId="{B8CACB94-876F-46D7-94CC-67F2D2D54B27}" dt="2024-10-27T06:49:50.609" v="11534" actId="478"/>
          <ac:spMkLst>
            <pc:docMk/>
            <pc:sldMk cId="0" sldId="266"/>
            <ac:spMk id="13" creationId="{C67028AD-8018-7DC8-5472-5138FF00BBD5}"/>
          </ac:spMkLst>
        </pc:spChg>
        <pc:spChg chg="add del mod">
          <ac:chgData name="Huyền Nguyễn" userId="ee48879bf47bc5e0" providerId="LiveId" clId="{B8CACB94-876F-46D7-94CC-67F2D2D54B27}" dt="2024-10-27T06:49:50.609" v="11534" actId="478"/>
          <ac:spMkLst>
            <pc:docMk/>
            <pc:sldMk cId="0" sldId="266"/>
            <ac:spMk id="15" creationId="{58AEB1DF-BF6B-E94B-AB80-748B18F6B02D}"/>
          </ac:spMkLst>
        </pc:spChg>
        <pc:spChg chg="add del mod">
          <ac:chgData name="Huyền Nguyễn" userId="ee48879bf47bc5e0" providerId="LiveId" clId="{B8CACB94-876F-46D7-94CC-67F2D2D54B27}" dt="2024-10-27T06:49:50.609" v="11534" actId="478"/>
          <ac:spMkLst>
            <pc:docMk/>
            <pc:sldMk cId="0" sldId="266"/>
            <ac:spMk id="17" creationId="{212B0A3D-D121-CF2C-CA3B-F2463C1CB015}"/>
          </ac:spMkLst>
        </pc:spChg>
        <pc:spChg chg="add del mod">
          <ac:chgData name="Huyền Nguyễn" userId="ee48879bf47bc5e0" providerId="LiveId" clId="{B8CACB94-876F-46D7-94CC-67F2D2D54B27}" dt="2024-10-27T06:49:50.609" v="11534" actId="478"/>
          <ac:spMkLst>
            <pc:docMk/>
            <pc:sldMk cId="0" sldId="266"/>
            <ac:spMk id="19" creationId="{57B34815-606C-02EA-673B-FBE0D7FF6F44}"/>
          </ac:spMkLst>
        </pc:spChg>
        <pc:spChg chg="add del mod">
          <ac:chgData name="Huyền Nguyễn" userId="ee48879bf47bc5e0" providerId="LiveId" clId="{B8CACB94-876F-46D7-94CC-67F2D2D54B27}" dt="2024-10-27T06:49:50.609" v="11534" actId="478"/>
          <ac:spMkLst>
            <pc:docMk/>
            <pc:sldMk cId="0" sldId="266"/>
            <ac:spMk id="21" creationId="{AB068CA8-0257-EBF8-379B-692116613B60}"/>
          </ac:spMkLst>
        </pc:spChg>
        <pc:spChg chg="add del mod">
          <ac:chgData name="Huyền Nguyễn" userId="ee48879bf47bc5e0" providerId="LiveId" clId="{B8CACB94-876F-46D7-94CC-67F2D2D54B27}" dt="2024-10-27T06:49:50.609" v="11534" actId="478"/>
          <ac:spMkLst>
            <pc:docMk/>
            <pc:sldMk cId="0" sldId="266"/>
            <ac:spMk id="23" creationId="{BF042A66-0C5E-F3DB-B54D-3FE460D5F1F5}"/>
          </ac:spMkLst>
        </pc:spChg>
        <pc:spChg chg="add del mod">
          <ac:chgData name="Huyền Nguyễn" userId="ee48879bf47bc5e0" providerId="LiveId" clId="{B8CACB94-876F-46D7-94CC-67F2D2D54B27}" dt="2024-10-27T06:49:50.609" v="11534" actId="478"/>
          <ac:spMkLst>
            <pc:docMk/>
            <pc:sldMk cId="0" sldId="266"/>
            <ac:spMk id="25" creationId="{EA4B77F2-B1C9-F06E-4649-F49E5A8CC68F}"/>
          </ac:spMkLst>
        </pc:spChg>
        <pc:spChg chg="add del mod">
          <ac:chgData name="Huyền Nguyễn" userId="ee48879bf47bc5e0" providerId="LiveId" clId="{B8CACB94-876F-46D7-94CC-67F2D2D54B27}" dt="2024-10-27T06:49:50.609" v="11534" actId="478"/>
          <ac:spMkLst>
            <pc:docMk/>
            <pc:sldMk cId="0" sldId="266"/>
            <ac:spMk id="27" creationId="{8D21E04D-FD4B-C5FA-613F-45648371D72D}"/>
          </ac:spMkLst>
        </pc:spChg>
        <pc:spChg chg="add mod">
          <ac:chgData name="Huyền Nguyễn" userId="ee48879bf47bc5e0" providerId="LiveId" clId="{B8CACB94-876F-46D7-94CC-67F2D2D54B27}" dt="2024-10-27T06:50:24.881" v="11602" actId="12788"/>
          <ac:spMkLst>
            <pc:docMk/>
            <pc:sldMk cId="0" sldId="266"/>
            <ac:spMk id="28" creationId="{90157A8E-5AB2-C9A2-59F2-8DD6AC199892}"/>
          </ac:spMkLst>
        </pc:spChg>
        <pc:spChg chg="add mod">
          <ac:chgData name="Huyền Nguyễn" userId="ee48879bf47bc5e0" providerId="LiveId" clId="{B8CACB94-876F-46D7-94CC-67F2D2D54B27}" dt="2024-10-27T08:48:17.570" v="19196" actId="14838"/>
          <ac:spMkLst>
            <pc:docMk/>
            <pc:sldMk cId="0" sldId="266"/>
            <ac:spMk id="29" creationId="{24D8A4C9-6508-C71D-50D1-AF7BCB291AD0}"/>
          </ac:spMkLst>
        </pc:spChg>
        <pc:spChg chg="add mod">
          <ac:chgData name="Huyền Nguyễn" userId="ee48879bf47bc5e0" providerId="LiveId" clId="{B8CACB94-876F-46D7-94CC-67F2D2D54B27}" dt="2024-10-27T06:51:45.816" v="11805" actId="1076"/>
          <ac:spMkLst>
            <pc:docMk/>
            <pc:sldMk cId="0" sldId="266"/>
            <ac:spMk id="31" creationId="{6CAF4E67-2134-5DDE-12B9-19AC77D1BA85}"/>
          </ac:spMkLst>
        </pc:spChg>
        <pc:spChg chg="del">
          <ac:chgData name="Huyền Nguyễn" userId="ee48879bf47bc5e0" providerId="LiveId" clId="{B8CACB94-876F-46D7-94CC-67F2D2D54B27}" dt="2024-10-27T06:49:47.835" v="11533" actId="478"/>
          <ac:spMkLst>
            <pc:docMk/>
            <pc:sldMk cId="0" sldId="266"/>
            <ac:spMk id="965" creationId="{00000000-0000-0000-0000-000000000000}"/>
          </ac:spMkLst>
        </pc:spChg>
        <pc:spChg chg="del">
          <ac:chgData name="Huyền Nguyễn" userId="ee48879bf47bc5e0" providerId="LiveId" clId="{B8CACB94-876F-46D7-94CC-67F2D2D54B27}" dt="2024-10-27T06:49:47.835" v="11533" actId="478"/>
          <ac:spMkLst>
            <pc:docMk/>
            <pc:sldMk cId="0" sldId="266"/>
            <ac:spMk id="966" creationId="{00000000-0000-0000-0000-000000000000}"/>
          </ac:spMkLst>
        </pc:spChg>
        <pc:spChg chg="del">
          <ac:chgData name="Huyền Nguyễn" userId="ee48879bf47bc5e0" providerId="LiveId" clId="{B8CACB94-876F-46D7-94CC-67F2D2D54B27}" dt="2024-10-27T06:49:47.835" v="11533" actId="478"/>
          <ac:spMkLst>
            <pc:docMk/>
            <pc:sldMk cId="0" sldId="266"/>
            <ac:spMk id="967" creationId="{00000000-0000-0000-0000-000000000000}"/>
          </ac:spMkLst>
        </pc:spChg>
        <pc:spChg chg="del">
          <ac:chgData name="Huyền Nguyễn" userId="ee48879bf47bc5e0" providerId="LiveId" clId="{B8CACB94-876F-46D7-94CC-67F2D2D54B27}" dt="2024-10-27T06:49:47.835" v="11533" actId="478"/>
          <ac:spMkLst>
            <pc:docMk/>
            <pc:sldMk cId="0" sldId="266"/>
            <ac:spMk id="968" creationId="{00000000-0000-0000-0000-000000000000}"/>
          </ac:spMkLst>
        </pc:spChg>
        <pc:spChg chg="del">
          <ac:chgData name="Huyền Nguyễn" userId="ee48879bf47bc5e0" providerId="LiveId" clId="{B8CACB94-876F-46D7-94CC-67F2D2D54B27}" dt="2024-10-27T06:49:47.835" v="11533" actId="478"/>
          <ac:spMkLst>
            <pc:docMk/>
            <pc:sldMk cId="0" sldId="266"/>
            <ac:spMk id="969" creationId="{00000000-0000-0000-0000-000000000000}"/>
          </ac:spMkLst>
        </pc:spChg>
        <pc:spChg chg="del">
          <ac:chgData name="Huyền Nguyễn" userId="ee48879bf47bc5e0" providerId="LiveId" clId="{B8CACB94-876F-46D7-94CC-67F2D2D54B27}" dt="2024-10-27T06:49:47.835" v="11533" actId="478"/>
          <ac:spMkLst>
            <pc:docMk/>
            <pc:sldMk cId="0" sldId="266"/>
            <ac:spMk id="970" creationId="{00000000-0000-0000-0000-000000000000}"/>
          </ac:spMkLst>
        </pc:spChg>
        <pc:spChg chg="del">
          <ac:chgData name="Huyền Nguyễn" userId="ee48879bf47bc5e0" providerId="LiveId" clId="{B8CACB94-876F-46D7-94CC-67F2D2D54B27}" dt="2024-10-27T06:49:47.835" v="11533" actId="478"/>
          <ac:spMkLst>
            <pc:docMk/>
            <pc:sldMk cId="0" sldId="266"/>
            <ac:spMk id="971" creationId="{00000000-0000-0000-0000-000000000000}"/>
          </ac:spMkLst>
        </pc:spChg>
        <pc:spChg chg="del">
          <ac:chgData name="Huyền Nguyễn" userId="ee48879bf47bc5e0" providerId="LiveId" clId="{B8CACB94-876F-46D7-94CC-67F2D2D54B27}" dt="2024-10-27T06:49:47.835" v="11533" actId="478"/>
          <ac:spMkLst>
            <pc:docMk/>
            <pc:sldMk cId="0" sldId="266"/>
            <ac:spMk id="972" creationId="{00000000-0000-0000-0000-000000000000}"/>
          </ac:spMkLst>
        </pc:spChg>
        <pc:spChg chg="del">
          <ac:chgData name="Huyền Nguyễn" userId="ee48879bf47bc5e0" providerId="LiveId" clId="{B8CACB94-876F-46D7-94CC-67F2D2D54B27}" dt="2024-10-27T06:49:47.835" v="11533" actId="478"/>
          <ac:spMkLst>
            <pc:docMk/>
            <pc:sldMk cId="0" sldId="266"/>
            <ac:spMk id="973" creationId="{00000000-0000-0000-0000-000000000000}"/>
          </ac:spMkLst>
        </pc:spChg>
        <pc:spChg chg="del">
          <ac:chgData name="Huyền Nguyễn" userId="ee48879bf47bc5e0" providerId="LiveId" clId="{B8CACB94-876F-46D7-94CC-67F2D2D54B27}" dt="2024-10-27T06:49:47.835" v="11533" actId="478"/>
          <ac:spMkLst>
            <pc:docMk/>
            <pc:sldMk cId="0" sldId="266"/>
            <ac:spMk id="974" creationId="{00000000-0000-0000-0000-000000000000}"/>
          </ac:spMkLst>
        </pc:spChg>
        <pc:spChg chg="del">
          <ac:chgData name="Huyền Nguyễn" userId="ee48879bf47bc5e0" providerId="LiveId" clId="{B8CACB94-876F-46D7-94CC-67F2D2D54B27}" dt="2024-10-27T06:49:47.835" v="11533" actId="478"/>
          <ac:spMkLst>
            <pc:docMk/>
            <pc:sldMk cId="0" sldId="266"/>
            <ac:spMk id="975" creationId="{00000000-0000-0000-0000-000000000000}"/>
          </ac:spMkLst>
        </pc:spChg>
        <pc:spChg chg="del">
          <ac:chgData name="Huyền Nguyễn" userId="ee48879bf47bc5e0" providerId="LiveId" clId="{B8CACB94-876F-46D7-94CC-67F2D2D54B27}" dt="2024-10-27T06:49:47.835" v="11533" actId="478"/>
          <ac:spMkLst>
            <pc:docMk/>
            <pc:sldMk cId="0" sldId="266"/>
            <ac:spMk id="976" creationId="{00000000-0000-0000-0000-000000000000}"/>
          </ac:spMkLst>
        </pc:spChg>
        <pc:spChg chg="del">
          <ac:chgData name="Huyền Nguyễn" userId="ee48879bf47bc5e0" providerId="LiveId" clId="{B8CACB94-876F-46D7-94CC-67F2D2D54B27}" dt="2024-10-27T06:49:47.835" v="11533" actId="478"/>
          <ac:spMkLst>
            <pc:docMk/>
            <pc:sldMk cId="0" sldId="266"/>
            <ac:spMk id="977" creationId="{00000000-0000-0000-0000-000000000000}"/>
          </ac:spMkLst>
        </pc:spChg>
        <pc:spChg chg="del">
          <ac:chgData name="Huyền Nguyễn" userId="ee48879bf47bc5e0" providerId="LiveId" clId="{B8CACB94-876F-46D7-94CC-67F2D2D54B27}" dt="2024-10-27T06:49:47.835" v="11533" actId="478"/>
          <ac:spMkLst>
            <pc:docMk/>
            <pc:sldMk cId="0" sldId="266"/>
            <ac:spMk id="978" creationId="{00000000-0000-0000-0000-000000000000}"/>
          </ac:spMkLst>
        </pc:spChg>
        <pc:spChg chg="del">
          <ac:chgData name="Huyền Nguyễn" userId="ee48879bf47bc5e0" providerId="LiveId" clId="{B8CACB94-876F-46D7-94CC-67F2D2D54B27}" dt="2024-10-27T06:49:47.835" v="11533" actId="478"/>
          <ac:spMkLst>
            <pc:docMk/>
            <pc:sldMk cId="0" sldId="266"/>
            <ac:spMk id="979" creationId="{00000000-0000-0000-0000-000000000000}"/>
          </ac:spMkLst>
        </pc:spChg>
        <pc:spChg chg="del">
          <ac:chgData name="Huyền Nguyễn" userId="ee48879bf47bc5e0" providerId="LiveId" clId="{B8CACB94-876F-46D7-94CC-67F2D2D54B27}" dt="2024-10-27T06:49:47.835" v="11533" actId="478"/>
          <ac:spMkLst>
            <pc:docMk/>
            <pc:sldMk cId="0" sldId="266"/>
            <ac:spMk id="980" creationId="{00000000-0000-0000-0000-000000000000}"/>
          </ac:spMkLst>
        </pc:spChg>
        <pc:spChg chg="del">
          <ac:chgData name="Huyền Nguyễn" userId="ee48879bf47bc5e0" providerId="LiveId" clId="{B8CACB94-876F-46D7-94CC-67F2D2D54B27}" dt="2024-10-27T06:49:47.835" v="11533" actId="478"/>
          <ac:spMkLst>
            <pc:docMk/>
            <pc:sldMk cId="0" sldId="266"/>
            <ac:spMk id="981" creationId="{00000000-0000-0000-0000-000000000000}"/>
          </ac:spMkLst>
        </pc:spChg>
        <pc:spChg chg="del">
          <ac:chgData name="Huyền Nguyễn" userId="ee48879bf47bc5e0" providerId="LiveId" clId="{B8CACB94-876F-46D7-94CC-67F2D2D54B27}" dt="2024-10-27T06:49:47.835" v="11533" actId="478"/>
          <ac:spMkLst>
            <pc:docMk/>
            <pc:sldMk cId="0" sldId="266"/>
            <ac:spMk id="982" creationId="{00000000-0000-0000-0000-000000000000}"/>
          </ac:spMkLst>
        </pc:spChg>
        <pc:spChg chg="del">
          <ac:chgData name="Huyền Nguyễn" userId="ee48879bf47bc5e0" providerId="LiveId" clId="{B8CACB94-876F-46D7-94CC-67F2D2D54B27}" dt="2024-10-27T06:49:47.835" v="11533" actId="478"/>
          <ac:spMkLst>
            <pc:docMk/>
            <pc:sldMk cId="0" sldId="266"/>
            <ac:spMk id="983" creationId="{00000000-0000-0000-0000-000000000000}"/>
          </ac:spMkLst>
        </pc:spChg>
        <pc:grpChg chg="del">
          <ac:chgData name="Huyền Nguyễn" userId="ee48879bf47bc5e0" providerId="LiveId" clId="{B8CACB94-876F-46D7-94CC-67F2D2D54B27}" dt="2024-10-27T06:49:47.835" v="11533" actId="478"/>
          <ac:grpSpMkLst>
            <pc:docMk/>
            <pc:sldMk cId="0" sldId="266"/>
            <ac:grpSpMk id="984" creationId="{00000000-0000-0000-0000-000000000000}"/>
          </ac:grpSpMkLst>
        </pc:grpChg>
        <pc:grpChg chg="del">
          <ac:chgData name="Huyền Nguyễn" userId="ee48879bf47bc5e0" providerId="LiveId" clId="{B8CACB94-876F-46D7-94CC-67F2D2D54B27}" dt="2024-10-27T06:49:47.835" v="11533" actId="478"/>
          <ac:grpSpMkLst>
            <pc:docMk/>
            <pc:sldMk cId="0" sldId="266"/>
            <ac:grpSpMk id="989" creationId="{00000000-0000-0000-0000-000000000000}"/>
          </ac:grpSpMkLst>
        </pc:grpChg>
        <pc:grpChg chg="del">
          <ac:chgData name="Huyền Nguyễn" userId="ee48879bf47bc5e0" providerId="LiveId" clId="{B8CACB94-876F-46D7-94CC-67F2D2D54B27}" dt="2024-10-27T06:49:47.835" v="11533" actId="478"/>
          <ac:grpSpMkLst>
            <pc:docMk/>
            <pc:sldMk cId="0" sldId="266"/>
            <ac:grpSpMk id="992" creationId="{00000000-0000-0000-0000-000000000000}"/>
          </ac:grpSpMkLst>
        </pc:grpChg>
        <pc:grpChg chg="del">
          <ac:chgData name="Huyền Nguyễn" userId="ee48879bf47bc5e0" providerId="LiveId" clId="{B8CACB94-876F-46D7-94CC-67F2D2D54B27}" dt="2024-10-27T06:49:47.835" v="11533" actId="478"/>
          <ac:grpSpMkLst>
            <pc:docMk/>
            <pc:sldMk cId="0" sldId="266"/>
            <ac:grpSpMk id="996" creationId="{00000000-0000-0000-0000-000000000000}"/>
          </ac:grpSpMkLst>
        </pc:grpChg>
        <pc:grpChg chg="del">
          <ac:chgData name="Huyền Nguyễn" userId="ee48879bf47bc5e0" providerId="LiveId" clId="{B8CACB94-876F-46D7-94CC-67F2D2D54B27}" dt="2024-10-27T06:49:47.835" v="11533" actId="478"/>
          <ac:grpSpMkLst>
            <pc:docMk/>
            <pc:sldMk cId="0" sldId="266"/>
            <ac:grpSpMk id="1001" creationId="{00000000-0000-0000-0000-000000000000}"/>
          </ac:grpSpMkLst>
        </pc:grpChg>
        <pc:grpChg chg="del">
          <ac:chgData name="Huyền Nguyễn" userId="ee48879bf47bc5e0" providerId="LiveId" clId="{B8CACB94-876F-46D7-94CC-67F2D2D54B27}" dt="2024-10-27T06:49:47.835" v="11533" actId="478"/>
          <ac:grpSpMkLst>
            <pc:docMk/>
            <pc:sldMk cId="0" sldId="266"/>
            <ac:grpSpMk id="1005" creationId="{00000000-0000-0000-0000-000000000000}"/>
          </ac:grpSpMkLst>
        </pc:grpChg>
        <pc:picChg chg="add mod">
          <ac:chgData name="Huyền Nguyễn" userId="ee48879bf47bc5e0" providerId="LiveId" clId="{B8CACB94-876F-46D7-94CC-67F2D2D54B27}" dt="2024-10-27T06:51:36.167" v="11782" actId="1076"/>
          <ac:picMkLst>
            <pc:docMk/>
            <pc:sldMk cId="0" sldId="266"/>
            <ac:picMk id="32" creationId="{633F2F17-3B23-F9C7-8D49-D2279AE2BD22}"/>
          </ac:picMkLst>
        </pc:picChg>
        <pc:picChg chg="add mod">
          <ac:chgData name="Huyền Nguyễn" userId="ee48879bf47bc5e0" providerId="LiveId" clId="{B8CACB94-876F-46D7-94CC-67F2D2D54B27}" dt="2024-10-27T09:55:29.005" v="26210" actId="1076"/>
          <ac:picMkLst>
            <pc:docMk/>
            <pc:sldMk cId="0" sldId="266"/>
            <ac:picMk id="33" creationId="{463CB93C-444B-4173-6B23-895DC330E8E7}"/>
          </ac:picMkLst>
        </pc:picChg>
      </pc:sldChg>
      <pc:sldChg chg="addSp delSp modSp mod modTransition modAnim modNotes">
        <pc:chgData name="Huyền Nguyễn" userId="ee48879bf47bc5e0" providerId="LiveId" clId="{B8CACB94-876F-46D7-94CC-67F2D2D54B27}" dt="2024-10-27T10:07:36.039" v="27391"/>
        <pc:sldMkLst>
          <pc:docMk/>
          <pc:sldMk cId="0" sldId="267"/>
        </pc:sldMkLst>
        <pc:spChg chg="add del mod">
          <ac:chgData name="Huyền Nguyễn" userId="ee48879bf47bc5e0" providerId="LiveId" clId="{B8CACB94-876F-46D7-94CC-67F2D2D54B27}" dt="2024-10-27T06:52:09.866" v="11828" actId="478"/>
          <ac:spMkLst>
            <pc:docMk/>
            <pc:sldMk cId="0" sldId="267"/>
            <ac:spMk id="3" creationId="{3F8220E5-04FD-07E8-73DB-16A2F94E06DD}"/>
          </ac:spMkLst>
        </pc:spChg>
        <pc:spChg chg="add mod">
          <ac:chgData name="Huyền Nguyễn" userId="ee48879bf47bc5e0" providerId="LiveId" clId="{B8CACB94-876F-46D7-94CC-67F2D2D54B27}" dt="2024-10-27T06:52:54.575" v="11921" actId="1076"/>
          <ac:spMkLst>
            <pc:docMk/>
            <pc:sldMk cId="0" sldId="267"/>
            <ac:spMk id="5" creationId="{A9F36966-BDD9-2B14-CC40-885F58B3057A}"/>
          </ac:spMkLst>
        </pc:spChg>
        <pc:spChg chg="add mod">
          <ac:chgData name="Huyền Nguyễn" userId="ee48879bf47bc5e0" providerId="LiveId" clId="{B8CACB94-876F-46D7-94CC-67F2D2D54B27}" dt="2024-10-27T06:53:21.809" v="11974" actId="207"/>
          <ac:spMkLst>
            <pc:docMk/>
            <pc:sldMk cId="0" sldId="267"/>
            <ac:spMk id="7" creationId="{67041533-0A9F-2CFC-613F-05D48B97099F}"/>
          </ac:spMkLst>
        </pc:spChg>
        <pc:spChg chg="add mod">
          <ac:chgData name="Huyền Nguyễn" userId="ee48879bf47bc5e0" providerId="LiveId" clId="{B8CACB94-876F-46D7-94CC-67F2D2D54B27}" dt="2024-10-27T06:56:01.470" v="12263" actId="403"/>
          <ac:spMkLst>
            <pc:docMk/>
            <pc:sldMk cId="0" sldId="267"/>
            <ac:spMk id="9" creationId="{FF6E67DC-5CEF-5A7B-C05D-19E1993BBD38}"/>
          </ac:spMkLst>
        </pc:spChg>
        <pc:spChg chg="del">
          <ac:chgData name="Huyền Nguyễn" userId="ee48879bf47bc5e0" providerId="LiveId" clId="{B8CACB94-876F-46D7-94CC-67F2D2D54B27}" dt="2024-10-27T06:52:07.446" v="11827" actId="478"/>
          <ac:spMkLst>
            <pc:docMk/>
            <pc:sldMk cId="0" sldId="267"/>
            <ac:spMk id="1013" creationId="{00000000-0000-0000-0000-000000000000}"/>
          </ac:spMkLst>
        </pc:spChg>
        <pc:grpChg chg="del">
          <ac:chgData name="Huyền Nguyễn" userId="ee48879bf47bc5e0" providerId="LiveId" clId="{B8CACB94-876F-46D7-94CC-67F2D2D54B27}" dt="2024-10-27T06:52:07.446" v="11827" actId="478"/>
          <ac:grpSpMkLst>
            <pc:docMk/>
            <pc:sldMk cId="0" sldId="267"/>
            <ac:grpSpMk id="1014" creationId="{00000000-0000-0000-0000-000000000000}"/>
          </ac:grpSpMkLst>
        </pc:grpChg>
        <pc:grpChg chg="del">
          <ac:chgData name="Huyền Nguyễn" userId="ee48879bf47bc5e0" providerId="LiveId" clId="{B8CACB94-876F-46D7-94CC-67F2D2D54B27}" dt="2024-10-27T06:52:07.446" v="11827" actId="478"/>
          <ac:grpSpMkLst>
            <pc:docMk/>
            <pc:sldMk cId="0" sldId="267"/>
            <ac:grpSpMk id="1029" creationId="{00000000-0000-0000-0000-000000000000}"/>
          </ac:grpSpMkLst>
        </pc:grpChg>
        <pc:picChg chg="add mod">
          <ac:chgData name="Huyền Nguyễn" userId="ee48879bf47bc5e0" providerId="LiveId" clId="{B8CACB94-876F-46D7-94CC-67F2D2D54B27}" dt="2024-10-27T06:57:50.911" v="12310" actId="1076"/>
          <ac:picMkLst>
            <pc:docMk/>
            <pc:sldMk cId="0" sldId="267"/>
            <ac:picMk id="11" creationId="{20BFC82C-CBC5-8E40-3852-1A4E3F1ACC83}"/>
          </ac:picMkLst>
        </pc:picChg>
      </pc:sldChg>
      <pc:sldChg chg="addSp delSp modSp mod modTransition modAnim modNotes">
        <pc:chgData name="Huyền Nguyễn" userId="ee48879bf47bc5e0" providerId="LiveId" clId="{B8CACB94-876F-46D7-94CC-67F2D2D54B27}" dt="2024-10-27T10:14:32.324" v="28135"/>
        <pc:sldMkLst>
          <pc:docMk/>
          <pc:sldMk cId="0" sldId="268"/>
        </pc:sldMkLst>
        <pc:spChg chg="add del mod">
          <ac:chgData name="Huyền Nguyễn" userId="ee48879bf47bc5e0" providerId="LiveId" clId="{B8CACB94-876F-46D7-94CC-67F2D2D54B27}" dt="2024-10-27T06:58:28.850" v="12333" actId="478"/>
          <ac:spMkLst>
            <pc:docMk/>
            <pc:sldMk cId="0" sldId="268"/>
            <ac:spMk id="3" creationId="{8FBE407D-DE2B-ACEE-4DD6-D4B6D4E3A010}"/>
          </ac:spMkLst>
        </pc:spChg>
        <pc:spChg chg="add del mod">
          <ac:chgData name="Huyền Nguyễn" userId="ee48879bf47bc5e0" providerId="LiveId" clId="{B8CACB94-876F-46D7-94CC-67F2D2D54B27}" dt="2024-10-27T06:58:28.850" v="12333" actId="478"/>
          <ac:spMkLst>
            <pc:docMk/>
            <pc:sldMk cId="0" sldId="268"/>
            <ac:spMk id="5" creationId="{8500BA02-A224-B405-1725-D8CC22C9554B}"/>
          </ac:spMkLst>
        </pc:spChg>
        <pc:spChg chg="add mod">
          <ac:chgData name="Huyền Nguyễn" userId="ee48879bf47bc5e0" providerId="LiveId" clId="{B8CACB94-876F-46D7-94CC-67F2D2D54B27}" dt="2024-10-27T07:30:57.583" v="14684" actId="1076"/>
          <ac:spMkLst>
            <pc:docMk/>
            <pc:sldMk cId="0" sldId="268"/>
            <ac:spMk id="7" creationId="{1FF08ADB-6CF2-C2BA-3ADF-CB88EC0178B0}"/>
          </ac:spMkLst>
        </pc:spChg>
        <pc:spChg chg="add mod">
          <ac:chgData name="Huyền Nguyễn" userId="ee48879bf47bc5e0" providerId="LiveId" clId="{B8CACB94-876F-46D7-94CC-67F2D2D54B27}" dt="2024-10-27T07:32:18.150" v="14876" actId="14100"/>
          <ac:spMkLst>
            <pc:docMk/>
            <pc:sldMk cId="0" sldId="268"/>
            <ac:spMk id="9" creationId="{F8297B60-1AEC-DAD8-1C44-9467E784AFE0}"/>
          </ac:spMkLst>
        </pc:spChg>
        <pc:spChg chg="add del mod topLvl">
          <ac:chgData name="Huyền Nguyễn" userId="ee48879bf47bc5e0" providerId="LiveId" clId="{B8CACB94-876F-46D7-94CC-67F2D2D54B27}" dt="2024-10-27T07:31:36.471" v="14778" actId="478"/>
          <ac:spMkLst>
            <pc:docMk/>
            <pc:sldMk cId="0" sldId="268"/>
            <ac:spMk id="11" creationId="{83BBDF8E-0FCE-865E-0C74-1A78F4C39BAA}"/>
          </ac:spMkLst>
        </pc:spChg>
        <pc:spChg chg="add mod topLvl">
          <ac:chgData name="Huyền Nguyễn" userId="ee48879bf47bc5e0" providerId="LiveId" clId="{B8CACB94-876F-46D7-94CC-67F2D2D54B27}" dt="2024-10-27T07:33:38.402" v="15065" actId="123"/>
          <ac:spMkLst>
            <pc:docMk/>
            <pc:sldMk cId="0" sldId="268"/>
            <ac:spMk id="12" creationId="{20E78049-93C6-2A6F-4150-65BE46A40B0D}"/>
          </ac:spMkLst>
        </pc:spChg>
        <pc:spChg chg="add del mod topLvl">
          <ac:chgData name="Huyền Nguyễn" userId="ee48879bf47bc5e0" providerId="LiveId" clId="{B8CACB94-876F-46D7-94CC-67F2D2D54B27}" dt="2024-10-27T07:31:38.776" v="14779" actId="478"/>
          <ac:spMkLst>
            <pc:docMk/>
            <pc:sldMk cId="0" sldId="268"/>
            <ac:spMk id="14" creationId="{C4CCB626-4F0D-E661-DB29-7B0436679C30}"/>
          </ac:spMkLst>
        </pc:spChg>
        <pc:spChg chg="add mod topLvl">
          <ac:chgData name="Huyền Nguyễn" userId="ee48879bf47bc5e0" providerId="LiveId" clId="{B8CACB94-876F-46D7-94CC-67F2D2D54B27}" dt="2024-10-27T10:14:32.324" v="28135"/>
          <ac:spMkLst>
            <pc:docMk/>
            <pc:sldMk cId="0" sldId="268"/>
            <ac:spMk id="15" creationId="{88DF444A-361B-D068-9A26-9FC052C276C4}"/>
          </ac:spMkLst>
        </pc:spChg>
        <pc:spChg chg="add del mod topLvl">
          <ac:chgData name="Huyền Nguyễn" userId="ee48879bf47bc5e0" providerId="LiveId" clId="{B8CACB94-876F-46D7-94CC-67F2D2D54B27}" dt="2024-10-27T07:31:05.497" v="14708" actId="478"/>
          <ac:spMkLst>
            <pc:docMk/>
            <pc:sldMk cId="0" sldId="268"/>
            <ac:spMk id="17" creationId="{0946FED2-09AC-197C-AD4D-81BD158A878B}"/>
          </ac:spMkLst>
        </pc:spChg>
        <pc:spChg chg="add mod topLvl">
          <ac:chgData name="Huyền Nguyễn" userId="ee48879bf47bc5e0" providerId="LiveId" clId="{B8CACB94-876F-46D7-94CC-67F2D2D54B27}" dt="2024-10-27T07:33:38.402" v="15065" actId="123"/>
          <ac:spMkLst>
            <pc:docMk/>
            <pc:sldMk cId="0" sldId="268"/>
            <ac:spMk id="18" creationId="{828C5E9B-E782-DAEA-9EC8-8CB751203E59}"/>
          </ac:spMkLst>
        </pc:spChg>
        <pc:spChg chg="add del mod topLvl">
          <ac:chgData name="Huyền Nguyễn" userId="ee48879bf47bc5e0" providerId="LiveId" clId="{B8CACB94-876F-46D7-94CC-67F2D2D54B27}" dt="2024-10-27T07:30:54.044" v="14682" actId="478"/>
          <ac:spMkLst>
            <pc:docMk/>
            <pc:sldMk cId="0" sldId="268"/>
            <ac:spMk id="20" creationId="{FDBE2CE0-3DC9-571D-13BD-4854E7ACA5D1}"/>
          </ac:spMkLst>
        </pc:spChg>
        <pc:spChg chg="add del mod topLvl">
          <ac:chgData name="Huyền Nguyễn" userId="ee48879bf47bc5e0" providerId="LiveId" clId="{B8CACB94-876F-46D7-94CC-67F2D2D54B27}" dt="2024-10-27T07:33:38.402" v="15065" actId="123"/>
          <ac:spMkLst>
            <pc:docMk/>
            <pc:sldMk cId="0" sldId="268"/>
            <ac:spMk id="21" creationId="{56E23285-B10E-3CD8-6EA0-C78928EB7C8F}"/>
          </ac:spMkLst>
        </pc:spChg>
        <pc:spChg chg="add mod">
          <ac:chgData name="Huyền Nguyễn" userId="ee48879bf47bc5e0" providerId="LiveId" clId="{B8CACB94-876F-46D7-94CC-67F2D2D54B27}" dt="2024-10-27T07:32:49.983" v="14958" actId="1076"/>
          <ac:spMkLst>
            <pc:docMk/>
            <pc:sldMk cId="0" sldId="268"/>
            <ac:spMk id="22" creationId="{4604D994-2114-5A7A-72C8-4F8F6F76D21B}"/>
          </ac:spMkLst>
        </pc:spChg>
        <pc:spChg chg="add mod">
          <ac:chgData name="Huyền Nguyễn" userId="ee48879bf47bc5e0" providerId="LiveId" clId="{B8CACB94-876F-46D7-94CC-67F2D2D54B27}" dt="2024-10-27T07:33:46.279" v="15087" actId="1076"/>
          <ac:spMkLst>
            <pc:docMk/>
            <pc:sldMk cId="0" sldId="268"/>
            <ac:spMk id="23" creationId="{DB6CF042-6505-0B1B-63FB-9FAB55A40826}"/>
          </ac:spMkLst>
        </pc:spChg>
        <pc:spChg chg="add mod">
          <ac:chgData name="Huyền Nguyễn" userId="ee48879bf47bc5e0" providerId="LiveId" clId="{B8CACB94-876F-46D7-94CC-67F2D2D54B27}" dt="2024-10-27T07:33:49.215" v="15088" actId="1076"/>
          <ac:spMkLst>
            <pc:docMk/>
            <pc:sldMk cId="0" sldId="268"/>
            <ac:spMk id="24" creationId="{2555ABF2-33BE-8129-5478-8C17BF0C883B}"/>
          </ac:spMkLst>
        </pc:spChg>
        <pc:spChg chg="del">
          <ac:chgData name="Huyền Nguyễn" userId="ee48879bf47bc5e0" providerId="LiveId" clId="{B8CACB94-876F-46D7-94CC-67F2D2D54B27}" dt="2024-10-27T06:58:26.993" v="12332" actId="478"/>
          <ac:spMkLst>
            <pc:docMk/>
            <pc:sldMk cId="0" sldId="268"/>
            <ac:spMk id="1145" creationId="{00000000-0000-0000-0000-000000000000}"/>
          </ac:spMkLst>
        </pc:spChg>
        <pc:spChg chg="del">
          <ac:chgData name="Huyền Nguyễn" userId="ee48879bf47bc5e0" providerId="LiveId" clId="{B8CACB94-876F-46D7-94CC-67F2D2D54B27}" dt="2024-10-27T06:58:26.993" v="12332" actId="478"/>
          <ac:spMkLst>
            <pc:docMk/>
            <pc:sldMk cId="0" sldId="268"/>
            <ac:spMk id="1146" creationId="{00000000-0000-0000-0000-000000000000}"/>
          </ac:spMkLst>
        </pc:spChg>
        <pc:grpChg chg="add del mod">
          <ac:chgData name="Huyền Nguyễn" userId="ee48879bf47bc5e0" providerId="LiveId" clId="{B8CACB94-876F-46D7-94CC-67F2D2D54B27}" dt="2024-10-27T07:31:32.426" v="14755" actId="165"/>
          <ac:grpSpMkLst>
            <pc:docMk/>
            <pc:sldMk cId="0" sldId="268"/>
            <ac:grpSpMk id="10" creationId="{9080ED70-853B-9E0B-5AD0-1F3CE950162D}"/>
          </ac:grpSpMkLst>
        </pc:grpChg>
        <pc:grpChg chg="add del mod">
          <ac:chgData name="Huyền Nguyễn" userId="ee48879bf47bc5e0" providerId="LiveId" clId="{B8CACB94-876F-46D7-94CC-67F2D2D54B27}" dt="2024-10-27T07:30:50.712" v="14660" actId="165"/>
          <ac:grpSpMkLst>
            <pc:docMk/>
            <pc:sldMk cId="0" sldId="268"/>
            <ac:grpSpMk id="13" creationId="{F62FA53A-910B-57D7-A04B-C1D00647A9EF}"/>
          </ac:grpSpMkLst>
        </pc:grpChg>
        <pc:grpChg chg="add del mod">
          <ac:chgData name="Huyền Nguyễn" userId="ee48879bf47bc5e0" providerId="LiveId" clId="{B8CACB94-876F-46D7-94CC-67F2D2D54B27}" dt="2024-10-27T07:31:00.235" v="14685" actId="165"/>
          <ac:grpSpMkLst>
            <pc:docMk/>
            <pc:sldMk cId="0" sldId="268"/>
            <ac:grpSpMk id="16" creationId="{FAC8A16B-C2BB-9219-2DD7-FA3FB8E677C1}"/>
          </ac:grpSpMkLst>
        </pc:grpChg>
        <pc:grpChg chg="add del mod">
          <ac:chgData name="Huyền Nguyễn" userId="ee48879bf47bc5e0" providerId="LiveId" clId="{B8CACB94-876F-46D7-94CC-67F2D2D54B27}" dt="2024-10-27T07:30:41.621" v="14634" actId="165"/>
          <ac:grpSpMkLst>
            <pc:docMk/>
            <pc:sldMk cId="0" sldId="268"/>
            <ac:grpSpMk id="19" creationId="{281B0358-343B-36E6-E85D-26348244A6A0}"/>
          </ac:grpSpMkLst>
        </pc:grpChg>
        <pc:grpChg chg="del">
          <ac:chgData name="Huyền Nguyễn" userId="ee48879bf47bc5e0" providerId="LiveId" clId="{B8CACB94-876F-46D7-94CC-67F2D2D54B27}" dt="2024-10-27T06:58:26.993" v="12332" actId="478"/>
          <ac:grpSpMkLst>
            <pc:docMk/>
            <pc:sldMk cId="0" sldId="268"/>
            <ac:grpSpMk id="1147" creationId="{00000000-0000-0000-0000-000000000000}"/>
          </ac:grpSpMkLst>
        </pc:grpChg>
        <pc:grpChg chg="del">
          <ac:chgData name="Huyền Nguyễn" userId="ee48879bf47bc5e0" providerId="LiveId" clId="{B8CACB94-876F-46D7-94CC-67F2D2D54B27}" dt="2024-10-27T06:58:26.993" v="12332" actId="478"/>
          <ac:grpSpMkLst>
            <pc:docMk/>
            <pc:sldMk cId="0" sldId="268"/>
            <ac:grpSpMk id="1162" creationId="{00000000-0000-0000-0000-000000000000}"/>
          </ac:grpSpMkLst>
        </pc:grpChg>
        <pc:graphicFrameChg chg="add del mod modGraphic">
          <ac:chgData name="Huyền Nguyễn" userId="ee48879bf47bc5e0" providerId="LiveId" clId="{B8CACB94-876F-46D7-94CC-67F2D2D54B27}" dt="2024-10-27T07:30:28.444" v="14608" actId="478"/>
          <ac:graphicFrameMkLst>
            <pc:docMk/>
            <pc:sldMk cId="0" sldId="268"/>
            <ac:graphicFrameMk id="8" creationId="{ED4780CA-DD90-D409-17A1-C95E6C834F18}"/>
          </ac:graphicFrameMkLst>
        </pc:graphicFrameChg>
        <pc:picChg chg="add del mod">
          <ac:chgData name="Huyền Nguyễn" userId="ee48879bf47bc5e0" providerId="LiveId" clId="{B8CACB94-876F-46D7-94CC-67F2D2D54B27}" dt="2024-10-27T08:22:50.434" v="15312" actId="1076"/>
          <ac:picMkLst>
            <pc:docMk/>
            <pc:sldMk cId="0" sldId="268"/>
            <ac:picMk id="25" creationId="{C05CC4B7-F602-7724-6DB5-FAF8ED2D46ED}"/>
          </ac:picMkLst>
        </pc:picChg>
      </pc:sldChg>
      <pc:sldChg chg="del modTransition modNotes">
        <pc:chgData name="Huyền Nguyễn" userId="ee48879bf47bc5e0" providerId="LiveId" clId="{B8CACB94-876F-46D7-94CC-67F2D2D54B27}" dt="2024-10-27T08:42:12.873" v="18437" actId="47"/>
        <pc:sldMkLst>
          <pc:docMk/>
          <pc:sldMk cId="0" sldId="269"/>
        </pc:sldMkLst>
      </pc:sldChg>
      <pc:sldChg chg="addSp delSp modSp mod ord modTransition modAnim modNotes">
        <pc:chgData name="Huyền Nguyễn" userId="ee48879bf47bc5e0" providerId="LiveId" clId="{B8CACB94-876F-46D7-94CC-67F2D2D54B27}" dt="2024-10-27T10:08:41.468" v="27494"/>
        <pc:sldMkLst>
          <pc:docMk/>
          <pc:sldMk cId="0" sldId="270"/>
        </pc:sldMkLst>
        <pc:spChg chg="add del mod">
          <ac:chgData name="Huyền Nguyễn" userId="ee48879bf47bc5e0" providerId="LiveId" clId="{B8CACB94-876F-46D7-94CC-67F2D2D54B27}" dt="2024-10-27T07:34:25.500" v="15113" actId="478"/>
          <ac:spMkLst>
            <pc:docMk/>
            <pc:sldMk cId="0" sldId="270"/>
            <ac:spMk id="3" creationId="{A1767DD0-9961-DEF3-4AB8-133598168F03}"/>
          </ac:spMkLst>
        </pc:spChg>
        <pc:spChg chg="add del mod">
          <ac:chgData name="Huyền Nguyễn" userId="ee48879bf47bc5e0" providerId="LiveId" clId="{B8CACB94-876F-46D7-94CC-67F2D2D54B27}" dt="2024-10-27T07:34:25.500" v="15113" actId="478"/>
          <ac:spMkLst>
            <pc:docMk/>
            <pc:sldMk cId="0" sldId="270"/>
            <ac:spMk id="5" creationId="{54329ACB-F911-C8AB-3F84-CC034404CAAB}"/>
          </ac:spMkLst>
        </pc:spChg>
        <pc:spChg chg="add del mod">
          <ac:chgData name="Huyền Nguyễn" userId="ee48879bf47bc5e0" providerId="LiveId" clId="{B8CACB94-876F-46D7-94CC-67F2D2D54B27}" dt="2024-10-27T07:34:25.500" v="15113" actId="478"/>
          <ac:spMkLst>
            <pc:docMk/>
            <pc:sldMk cId="0" sldId="270"/>
            <ac:spMk id="7" creationId="{DDE95B29-02AB-81DF-3D4C-382849DD042F}"/>
          </ac:spMkLst>
        </pc:spChg>
        <pc:spChg chg="add mod">
          <ac:chgData name="Huyền Nguyễn" userId="ee48879bf47bc5e0" providerId="LiveId" clId="{B8CACB94-876F-46D7-94CC-67F2D2D54B27}" dt="2024-10-27T08:34:02.091" v="16991" actId="164"/>
          <ac:spMkLst>
            <pc:docMk/>
            <pc:sldMk cId="0" sldId="270"/>
            <ac:spMk id="16" creationId="{7407F717-57EE-E87A-DC81-76F351510B9E}"/>
          </ac:spMkLst>
        </pc:spChg>
        <pc:spChg chg="add mod">
          <ac:chgData name="Huyền Nguyễn" userId="ee48879bf47bc5e0" providerId="LiveId" clId="{B8CACB94-876F-46D7-94CC-67F2D2D54B27}" dt="2024-10-27T08:33:45.115" v="16966" actId="164"/>
          <ac:spMkLst>
            <pc:docMk/>
            <pc:sldMk cId="0" sldId="270"/>
            <ac:spMk id="21" creationId="{422888A1-8113-D5CA-3107-56DFADA185AB}"/>
          </ac:spMkLst>
        </pc:spChg>
        <pc:spChg chg="add mod">
          <ac:chgData name="Huyền Nguyễn" userId="ee48879bf47bc5e0" providerId="LiveId" clId="{B8CACB94-876F-46D7-94CC-67F2D2D54B27}" dt="2024-10-27T08:33:30.996" v="16921" actId="164"/>
          <ac:spMkLst>
            <pc:docMk/>
            <pc:sldMk cId="0" sldId="270"/>
            <ac:spMk id="26" creationId="{906A23BF-841C-1F6C-9C58-876319C04E97}"/>
          </ac:spMkLst>
        </pc:spChg>
        <pc:spChg chg="add mod">
          <ac:chgData name="Huyền Nguyễn" userId="ee48879bf47bc5e0" providerId="LiveId" clId="{B8CACB94-876F-46D7-94CC-67F2D2D54B27}" dt="2024-10-27T08:33:30.996" v="16921" actId="164"/>
          <ac:spMkLst>
            <pc:docMk/>
            <pc:sldMk cId="0" sldId="270"/>
            <ac:spMk id="28" creationId="{C0030C63-A31B-2A81-0BC9-FA484D5B8D32}"/>
          </ac:spMkLst>
        </pc:spChg>
        <pc:spChg chg="add mod">
          <ac:chgData name="Huyền Nguyễn" userId="ee48879bf47bc5e0" providerId="LiveId" clId="{B8CACB94-876F-46D7-94CC-67F2D2D54B27}" dt="2024-10-27T08:33:45.115" v="16966" actId="164"/>
          <ac:spMkLst>
            <pc:docMk/>
            <pc:sldMk cId="0" sldId="270"/>
            <ac:spMk id="29" creationId="{F99A9FDA-221E-CAEA-13F2-24089749A59B}"/>
          </ac:spMkLst>
        </pc:spChg>
        <pc:spChg chg="add mod">
          <ac:chgData name="Huyền Nguyễn" userId="ee48879bf47bc5e0" providerId="LiveId" clId="{B8CACB94-876F-46D7-94CC-67F2D2D54B27}" dt="2024-10-27T08:34:21.105" v="17016" actId="164"/>
          <ac:spMkLst>
            <pc:docMk/>
            <pc:sldMk cId="0" sldId="270"/>
            <ac:spMk id="43" creationId="{B59DA4B0-A725-E91F-5529-E40773DBA52D}"/>
          </ac:spMkLst>
        </pc:spChg>
        <pc:spChg chg="add mod">
          <ac:chgData name="Huyền Nguyễn" userId="ee48879bf47bc5e0" providerId="LiveId" clId="{B8CACB94-876F-46D7-94CC-67F2D2D54B27}" dt="2024-10-27T08:34:21.105" v="17016" actId="164"/>
          <ac:spMkLst>
            <pc:docMk/>
            <pc:sldMk cId="0" sldId="270"/>
            <ac:spMk id="45" creationId="{A3F06835-139D-510C-1625-0765B6D99097}"/>
          </ac:spMkLst>
        </pc:spChg>
        <pc:spChg chg="add mod">
          <ac:chgData name="Huyền Nguyễn" userId="ee48879bf47bc5e0" providerId="LiveId" clId="{B8CACB94-876F-46D7-94CC-67F2D2D54B27}" dt="2024-10-27T08:35:31.129" v="17153" actId="164"/>
          <ac:spMkLst>
            <pc:docMk/>
            <pc:sldMk cId="0" sldId="270"/>
            <ac:spMk id="48" creationId="{C4CBFC3D-0135-2C23-F91B-4A3FDB86BD7C}"/>
          </ac:spMkLst>
        </pc:spChg>
        <pc:spChg chg="add mod">
          <ac:chgData name="Huyền Nguyễn" userId="ee48879bf47bc5e0" providerId="LiveId" clId="{B8CACB94-876F-46D7-94CC-67F2D2D54B27}" dt="2024-10-27T08:35:31.129" v="17153" actId="164"/>
          <ac:spMkLst>
            <pc:docMk/>
            <pc:sldMk cId="0" sldId="270"/>
            <ac:spMk id="49" creationId="{05F32196-1310-4A9B-39F0-9D9504276195}"/>
          </ac:spMkLst>
        </pc:spChg>
        <pc:spChg chg="del">
          <ac:chgData name="Huyền Nguyễn" userId="ee48879bf47bc5e0" providerId="LiveId" clId="{B8CACB94-876F-46D7-94CC-67F2D2D54B27}" dt="2024-10-27T07:34:22.912" v="15112" actId="478"/>
          <ac:spMkLst>
            <pc:docMk/>
            <pc:sldMk cId="0" sldId="270"/>
            <ac:spMk id="1222" creationId="{00000000-0000-0000-0000-000000000000}"/>
          </ac:spMkLst>
        </pc:spChg>
        <pc:spChg chg="del">
          <ac:chgData name="Huyền Nguyễn" userId="ee48879bf47bc5e0" providerId="LiveId" clId="{B8CACB94-876F-46D7-94CC-67F2D2D54B27}" dt="2024-10-27T07:34:22.912" v="15112" actId="478"/>
          <ac:spMkLst>
            <pc:docMk/>
            <pc:sldMk cId="0" sldId="270"/>
            <ac:spMk id="1223" creationId="{00000000-0000-0000-0000-000000000000}"/>
          </ac:spMkLst>
        </pc:spChg>
        <pc:spChg chg="add mod">
          <ac:chgData name="Huyền Nguyễn" userId="ee48879bf47bc5e0" providerId="LiveId" clId="{B8CACB94-876F-46D7-94CC-67F2D2D54B27}" dt="2024-10-27T08:35:31.129" v="17153" actId="164"/>
          <ac:spMkLst>
            <pc:docMk/>
            <pc:sldMk cId="0" sldId="270"/>
            <ac:spMk id="1224" creationId="{DD538BE5-6852-C7C8-C330-D94B8DE30E26}"/>
          </ac:spMkLst>
        </pc:spChg>
        <pc:spChg chg="add mod">
          <ac:chgData name="Huyền Nguyễn" userId="ee48879bf47bc5e0" providerId="LiveId" clId="{B8CACB94-876F-46D7-94CC-67F2D2D54B27}" dt="2024-10-27T08:35:31.129" v="17153" actId="164"/>
          <ac:spMkLst>
            <pc:docMk/>
            <pc:sldMk cId="0" sldId="270"/>
            <ac:spMk id="1225" creationId="{868179F1-8DCD-777A-C146-39E6D8B886D3}"/>
          </ac:spMkLst>
        </pc:spChg>
        <pc:spChg chg="add mod">
          <ac:chgData name="Huyền Nguyễn" userId="ee48879bf47bc5e0" providerId="LiveId" clId="{B8CACB94-876F-46D7-94CC-67F2D2D54B27}" dt="2024-10-27T08:35:31.129" v="17153" actId="164"/>
          <ac:spMkLst>
            <pc:docMk/>
            <pc:sldMk cId="0" sldId="270"/>
            <ac:spMk id="1226" creationId="{A6AD87FC-C925-EDE8-D0EC-B03679E27AE9}"/>
          </ac:spMkLst>
        </pc:spChg>
        <pc:spChg chg="add mod">
          <ac:chgData name="Huyền Nguyễn" userId="ee48879bf47bc5e0" providerId="LiveId" clId="{B8CACB94-876F-46D7-94CC-67F2D2D54B27}" dt="2024-10-27T08:35:31.129" v="17153" actId="164"/>
          <ac:spMkLst>
            <pc:docMk/>
            <pc:sldMk cId="0" sldId="270"/>
            <ac:spMk id="1227" creationId="{B3864DE4-9493-4CD4-71DC-0D36915D45BC}"/>
          </ac:spMkLst>
        </pc:spChg>
        <pc:spChg chg="add del mod">
          <ac:chgData name="Huyền Nguyễn" userId="ee48879bf47bc5e0" providerId="LiveId" clId="{B8CACB94-876F-46D7-94CC-67F2D2D54B27}" dt="2024-10-27T08:29:55.423" v="16338" actId="478"/>
          <ac:spMkLst>
            <pc:docMk/>
            <pc:sldMk cId="0" sldId="270"/>
            <ac:spMk id="1228" creationId="{B3998B95-5647-A05C-B695-8EF117659B67}"/>
          </ac:spMkLst>
        </pc:spChg>
        <pc:spChg chg="add mod">
          <ac:chgData name="Huyền Nguyễn" userId="ee48879bf47bc5e0" providerId="LiveId" clId="{B8CACB94-876F-46D7-94CC-67F2D2D54B27}" dt="2024-10-27T08:35:31.129" v="17153" actId="164"/>
          <ac:spMkLst>
            <pc:docMk/>
            <pc:sldMk cId="0" sldId="270"/>
            <ac:spMk id="1229" creationId="{FE24E023-4F93-2523-8926-6278B6B9414A}"/>
          </ac:spMkLst>
        </pc:spChg>
        <pc:spChg chg="add mod">
          <ac:chgData name="Huyền Nguyễn" userId="ee48879bf47bc5e0" providerId="LiveId" clId="{B8CACB94-876F-46D7-94CC-67F2D2D54B27}" dt="2024-10-27T08:35:31.129" v="17153" actId="164"/>
          <ac:spMkLst>
            <pc:docMk/>
            <pc:sldMk cId="0" sldId="270"/>
            <ac:spMk id="1230" creationId="{0C03C871-757E-F3B3-6545-B46690BBB7E8}"/>
          </ac:spMkLst>
        </pc:spChg>
        <pc:spChg chg="add mod">
          <ac:chgData name="Huyền Nguyễn" userId="ee48879bf47bc5e0" providerId="LiveId" clId="{B8CACB94-876F-46D7-94CC-67F2D2D54B27}" dt="2024-10-27T08:35:31.129" v="17153" actId="164"/>
          <ac:spMkLst>
            <pc:docMk/>
            <pc:sldMk cId="0" sldId="270"/>
            <ac:spMk id="1231" creationId="{D4504746-67FC-2494-ABC9-A7581414F6AA}"/>
          </ac:spMkLst>
        </pc:spChg>
        <pc:spChg chg="add mod">
          <ac:chgData name="Huyền Nguyễn" userId="ee48879bf47bc5e0" providerId="LiveId" clId="{B8CACB94-876F-46D7-94CC-67F2D2D54B27}" dt="2024-10-27T08:35:31.129" v="17153" actId="164"/>
          <ac:spMkLst>
            <pc:docMk/>
            <pc:sldMk cId="0" sldId="270"/>
            <ac:spMk id="1232" creationId="{A5678CEA-A06D-A2F6-9FB8-BB1366EC5BAE}"/>
          </ac:spMkLst>
        </pc:spChg>
        <pc:spChg chg="add mod">
          <ac:chgData name="Huyền Nguyễn" userId="ee48879bf47bc5e0" providerId="LiveId" clId="{B8CACB94-876F-46D7-94CC-67F2D2D54B27}" dt="2024-10-27T08:35:31.129" v="17153" actId="164"/>
          <ac:spMkLst>
            <pc:docMk/>
            <pc:sldMk cId="0" sldId="270"/>
            <ac:spMk id="1233" creationId="{361292D7-B03A-716F-3874-7EEBBCAAB0F2}"/>
          </ac:spMkLst>
        </pc:spChg>
        <pc:spChg chg="add mod">
          <ac:chgData name="Huyền Nguyễn" userId="ee48879bf47bc5e0" providerId="LiveId" clId="{B8CACB94-876F-46D7-94CC-67F2D2D54B27}" dt="2024-10-27T08:33:09.988" v="16876" actId="164"/>
          <ac:spMkLst>
            <pc:docMk/>
            <pc:sldMk cId="0" sldId="270"/>
            <ac:spMk id="1234" creationId="{E6D9F30B-82D7-B92D-5812-1375C7EF0505}"/>
          </ac:spMkLst>
        </pc:spChg>
        <pc:spChg chg="add mod">
          <ac:chgData name="Huyền Nguyễn" userId="ee48879bf47bc5e0" providerId="LiveId" clId="{B8CACB94-876F-46D7-94CC-67F2D2D54B27}" dt="2024-10-27T08:33:09.988" v="16876" actId="164"/>
          <ac:spMkLst>
            <pc:docMk/>
            <pc:sldMk cId="0" sldId="270"/>
            <ac:spMk id="1235" creationId="{9FDF496A-2AD0-C5D4-B3F7-6627EC6DB023}"/>
          </ac:spMkLst>
        </pc:spChg>
        <pc:grpChg chg="add mod">
          <ac:chgData name="Huyền Nguyễn" userId="ee48879bf47bc5e0" providerId="LiveId" clId="{B8CACB94-876F-46D7-94CC-67F2D2D54B27}" dt="2024-10-27T08:35:50.198" v="17215" actId="1035"/>
          <ac:grpSpMkLst>
            <pc:docMk/>
            <pc:sldMk cId="0" sldId="270"/>
            <ac:grpSpMk id="1236" creationId="{B438BAC7-279B-4AA5-920E-F3FF0D3C5E7A}"/>
          </ac:grpSpMkLst>
        </pc:grpChg>
        <pc:grpChg chg="add mod">
          <ac:chgData name="Huyền Nguyễn" userId="ee48879bf47bc5e0" providerId="LiveId" clId="{B8CACB94-876F-46D7-94CC-67F2D2D54B27}" dt="2024-10-27T08:35:31.129" v="17153" actId="164"/>
          <ac:grpSpMkLst>
            <pc:docMk/>
            <pc:sldMk cId="0" sldId="270"/>
            <ac:grpSpMk id="1237" creationId="{86DA073A-55C1-2141-D2CE-FF7E9D89D38C}"/>
          </ac:grpSpMkLst>
        </pc:grpChg>
        <pc:grpChg chg="add mod">
          <ac:chgData name="Huyền Nguyễn" userId="ee48879bf47bc5e0" providerId="LiveId" clId="{B8CACB94-876F-46D7-94CC-67F2D2D54B27}" dt="2024-10-27T08:35:31.129" v="17153" actId="164"/>
          <ac:grpSpMkLst>
            <pc:docMk/>
            <pc:sldMk cId="0" sldId="270"/>
            <ac:grpSpMk id="1239" creationId="{837BDBC6-E684-5FC6-2B40-77B515EC3048}"/>
          </ac:grpSpMkLst>
        </pc:grpChg>
        <pc:grpChg chg="add mod">
          <ac:chgData name="Huyền Nguyễn" userId="ee48879bf47bc5e0" providerId="LiveId" clId="{B8CACB94-876F-46D7-94CC-67F2D2D54B27}" dt="2024-10-27T08:35:31.129" v="17153" actId="164"/>
          <ac:grpSpMkLst>
            <pc:docMk/>
            <pc:sldMk cId="0" sldId="270"/>
            <ac:grpSpMk id="1240" creationId="{FF5EA58D-7BAB-C3C2-59E0-892A40D644F3}"/>
          </ac:grpSpMkLst>
        </pc:grpChg>
        <pc:grpChg chg="add mod">
          <ac:chgData name="Huyền Nguyễn" userId="ee48879bf47bc5e0" providerId="LiveId" clId="{B8CACB94-876F-46D7-94CC-67F2D2D54B27}" dt="2024-10-27T08:35:31.129" v="17153" actId="164"/>
          <ac:grpSpMkLst>
            <pc:docMk/>
            <pc:sldMk cId="0" sldId="270"/>
            <ac:grpSpMk id="1241" creationId="{80F8A5C1-6B16-8642-B68C-F5364CA9F72F}"/>
          </ac:grpSpMkLst>
        </pc:grpChg>
        <pc:grpChg chg="add mod">
          <ac:chgData name="Huyền Nguyễn" userId="ee48879bf47bc5e0" providerId="LiveId" clId="{B8CACB94-876F-46D7-94CC-67F2D2D54B27}" dt="2024-10-27T08:35:50.198" v="17215" actId="1035"/>
          <ac:grpSpMkLst>
            <pc:docMk/>
            <pc:sldMk cId="0" sldId="270"/>
            <ac:grpSpMk id="1251" creationId="{4EBB37AB-8135-4841-3650-51EFA18086CD}"/>
          </ac:grpSpMkLst>
        </pc:grpChg>
        <pc:picChg chg="add del mod">
          <ac:chgData name="Huyền Nguyễn" userId="ee48879bf47bc5e0" providerId="LiveId" clId="{B8CACB94-876F-46D7-94CC-67F2D2D54B27}" dt="2024-10-27T08:33:15.392" v="16898" actId="478"/>
          <ac:picMkLst>
            <pc:docMk/>
            <pc:sldMk cId="0" sldId="270"/>
            <ac:picMk id="8" creationId="{B33D8145-4600-FFA3-7CBD-7908AE334FFD}"/>
          </ac:picMkLst>
        </pc:picChg>
        <pc:picChg chg="add del mod">
          <ac:chgData name="Huyền Nguyễn" userId="ee48879bf47bc5e0" providerId="LiveId" clId="{B8CACB94-876F-46D7-94CC-67F2D2D54B27}" dt="2024-10-27T08:22:14.148" v="15235" actId="478"/>
          <ac:picMkLst>
            <pc:docMk/>
            <pc:sldMk cId="0" sldId="270"/>
            <ac:picMk id="9" creationId="{3D21A25E-3A5C-16E6-5545-578BA363AD3D}"/>
          </ac:picMkLst>
        </pc:picChg>
        <pc:picChg chg="add del mod">
          <ac:chgData name="Huyền Nguyễn" userId="ee48879bf47bc5e0" providerId="LiveId" clId="{B8CACB94-876F-46D7-94CC-67F2D2D54B27}" dt="2024-10-27T08:22:54.635" v="15348" actId="478"/>
          <ac:picMkLst>
            <pc:docMk/>
            <pc:sldMk cId="0" sldId="270"/>
            <ac:picMk id="11" creationId="{ED036191-24A1-9688-44D4-5B79C941DB5B}"/>
          </ac:picMkLst>
        </pc:picChg>
        <pc:picChg chg="del">
          <ac:chgData name="Huyền Nguyễn" userId="ee48879bf47bc5e0" providerId="LiveId" clId="{B8CACB94-876F-46D7-94CC-67F2D2D54B27}" dt="2024-10-27T07:34:22.912" v="15112" actId="478"/>
          <ac:picMkLst>
            <pc:docMk/>
            <pc:sldMk cId="0" sldId="270"/>
            <ac:picMk id="1221" creationId="{00000000-0000-0000-0000-000000000000}"/>
          </ac:picMkLst>
        </pc:picChg>
        <pc:cxnChg chg="add mod">
          <ac:chgData name="Huyền Nguyễn" userId="ee48879bf47bc5e0" providerId="LiveId" clId="{B8CACB94-876F-46D7-94CC-67F2D2D54B27}" dt="2024-10-27T08:34:21.105" v="17016" actId="164"/>
          <ac:cxnSpMkLst>
            <pc:docMk/>
            <pc:sldMk cId="0" sldId="270"/>
            <ac:cxnSpMk id="13" creationId="{B5FE4C99-2A57-667D-BECB-3BA7D720EDD2}"/>
          </ac:cxnSpMkLst>
        </pc:cxnChg>
        <pc:cxnChg chg="add mod">
          <ac:chgData name="Huyền Nguyễn" userId="ee48879bf47bc5e0" providerId="LiveId" clId="{B8CACB94-876F-46D7-94CC-67F2D2D54B27}" dt="2024-10-27T08:34:48.392" v="17063" actId="14100"/>
          <ac:cxnSpMkLst>
            <pc:docMk/>
            <pc:sldMk cId="0" sldId="270"/>
            <ac:cxnSpMk id="15" creationId="{98374F37-D1C5-3098-367D-76D0D26ED631}"/>
          </ac:cxnSpMkLst>
        </pc:cxnChg>
        <pc:cxnChg chg="add mod">
          <ac:chgData name="Huyền Nguyễn" userId="ee48879bf47bc5e0" providerId="LiveId" clId="{B8CACB94-876F-46D7-94CC-67F2D2D54B27}" dt="2024-10-27T08:34:02.091" v="16991" actId="164"/>
          <ac:cxnSpMkLst>
            <pc:docMk/>
            <pc:sldMk cId="0" sldId="270"/>
            <ac:cxnSpMk id="18" creationId="{29607B7E-D5C6-845A-79F6-AAD500280DB1}"/>
          </ac:cxnSpMkLst>
        </pc:cxnChg>
        <pc:cxnChg chg="add mod">
          <ac:chgData name="Huyền Nguyễn" userId="ee48879bf47bc5e0" providerId="LiveId" clId="{B8CACB94-876F-46D7-94CC-67F2D2D54B27}" dt="2024-10-27T08:33:45.115" v="16966" actId="164"/>
          <ac:cxnSpMkLst>
            <pc:docMk/>
            <pc:sldMk cId="0" sldId="270"/>
            <ac:cxnSpMk id="20" creationId="{9F29202F-BEF3-ED48-91AD-362272D1F8EA}"/>
          </ac:cxnSpMkLst>
        </pc:cxnChg>
        <pc:cxnChg chg="add mod">
          <ac:chgData name="Huyền Nguyễn" userId="ee48879bf47bc5e0" providerId="LiveId" clId="{B8CACB94-876F-46D7-94CC-67F2D2D54B27}" dt="2024-10-27T08:33:45.115" v="16966" actId="164"/>
          <ac:cxnSpMkLst>
            <pc:docMk/>
            <pc:sldMk cId="0" sldId="270"/>
            <ac:cxnSpMk id="23" creationId="{3AFA4D9E-2095-2FE1-3D19-19DC61EEEC49}"/>
          </ac:cxnSpMkLst>
        </pc:cxnChg>
        <pc:cxnChg chg="add mod">
          <ac:chgData name="Huyền Nguyễn" userId="ee48879bf47bc5e0" providerId="LiveId" clId="{B8CACB94-876F-46D7-94CC-67F2D2D54B27}" dt="2024-10-27T08:33:36.009" v="16943" actId="14100"/>
          <ac:cxnSpMkLst>
            <pc:docMk/>
            <pc:sldMk cId="0" sldId="270"/>
            <ac:cxnSpMk id="25" creationId="{E1FB1484-507F-3D3B-7020-2D8C26CB1F68}"/>
          </ac:cxnSpMkLst>
        </pc:cxnChg>
        <pc:cxnChg chg="add mod">
          <ac:chgData name="Huyền Nguyễn" userId="ee48879bf47bc5e0" providerId="LiveId" clId="{B8CACB94-876F-46D7-94CC-67F2D2D54B27}" dt="2024-10-27T08:33:30.996" v="16921" actId="164"/>
          <ac:cxnSpMkLst>
            <pc:docMk/>
            <pc:sldMk cId="0" sldId="270"/>
            <ac:cxnSpMk id="27" creationId="{4CED3B6D-057E-0B1E-59EF-60F8414EF3D7}"/>
          </ac:cxnSpMkLst>
        </pc:cxnChg>
        <pc:cxnChg chg="add mod">
          <ac:chgData name="Huyền Nguyễn" userId="ee48879bf47bc5e0" providerId="LiveId" clId="{B8CACB94-876F-46D7-94CC-67F2D2D54B27}" dt="2024-10-27T08:33:30.996" v="16921" actId="164"/>
          <ac:cxnSpMkLst>
            <pc:docMk/>
            <pc:sldMk cId="0" sldId="270"/>
            <ac:cxnSpMk id="30" creationId="{34364D26-D635-F28A-2E93-09ABD403E60E}"/>
          </ac:cxnSpMkLst>
        </pc:cxnChg>
        <pc:cxnChg chg="add mod">
          <ac:chgData name="Huyền Nguyễn" userId="ee48879bf47bc5e0" providerId="LiveId" clId="{B8CACB94-876F-46D7-94CC-67F2D2D54B27}" dt="2024-10-27T08:33:45.115" v="16966" actId="164"/>
          <ac:cxnSpMkLst>
            <pc:docMk/>
            <pc:sldMk cId="0" sldId="270"/>
            <ac:cxnSpMk id="31" creationId="{4690CE1D-2D5C-A2EC-3C21-1D9B14C6C69E}"/>
          </ac:cxnSpMkLst>
        </pc:cxnChg>
        <pc:cxnChg chg="add mod">
          <ac:chgData name="Huyền Nguyễn" userId="ee48879bf47bc5e0" providerId="LiveId" clId="{B8CACB94-876F-46D7-94CC-67F2D2D54B27}" dt="2024-10-27T08:35:31.129" v="17153" actId="164"/>
          <ac:cxnSpMkLst>
            <pc:docMk/>
            <pc:sldMk cId="0" sldId="270"/>
            <ac:cxnSpMk id="32" creationId="{967191D6-9BB8-3DBE-D8C1-AD5241723948}"/>
          </ac:cxnSpMkLst>
        </pc:cxnChg>
        <pc:cxnChg chg="add mod">
          <ac:chgData name="Huyền Nguyễn" userId="ee48879bf47bc5e0" providerId="LiveId" clId="{B8CACB94-876F-46D7-94CC-67F2D2D54B27}" dt="2024-10-27T08:34:21.105" v="17016" actId="164"/>
          <ac:cxnSpMkLst>
            <pc:docMk/>
            <pc:sldMk cId="0" sldId="270"/>
            <ac:cxnSpMk id="34" creationId="{C8FE93DF-FC8A-A7CB-5D9E-41CC68238EF7}"/>
          </ac:cxnSpMkLst>
        </pc:cxnChg>
        <pc:cxnChg chg="add mod">
          <ac:chgData name="Huyền Nguyễn" userId="ee48879bf47bc5e0" providerId="LiveId" clId="{B8CACB94-876F-46D7-94CC-67F2D2D54B27}" dt="2024-10-27T08:34:21.105" v="17016" actId="164"/>
          <ac:cxnSpMkLst>
            <pc:docMk/>
            <pc:sldMk cId="0" sldId="270"/>
            <ac:cxnSpMk id="35" creationId="{72BA14D6-D197-B671-7F42-A612AE44DC49}"/>
          </ac:cxnSpMkLst>
        </pc:cxnChg>
        <pc:cxnChg chg="add mod">
          <ac:chgData name="Huyền Nguyễn" userId="ee48879bf47bc5e0" providerId="LiveId" clId="{B8CACB94-876F-46D7-94CC-67F2D2D54B27}" dt="2024-10-27T08:34:21.105" v="17016" actId="164"/>
          <ac:cxnSpMkLst>
            <pc:docMk/>
            <pc:sldMk cId="0" sldId="270"/>
            <ac:cxnSpMk id="39" creationId="{FF71F338-CC35-1778-DC95-DC031B2CFAC1}"/>
          </ac:cxnSpMkLst>
        </pc:cxnChg>
        <pc:cxnChg chg="add mod">
          <ac:chgData name="Huyền Nguyễn" userId="ee48879bf47bc5e0" providerId="LiveId" clId="{B8CACB94-876F-46D7-94CC-67F2D2D54B27}" dt="2024-10-27T08:34:21.105" v="17016" actId="164"/>
          <ac:cxnSpMkLst>
            <pc:docMk/>
            <pc:sldMk cId="0" sldId="270"/>
            <ac:cxnSpMk id="40" creationId="{480DF2E7-B297-EBEC-5DC6-A1DBA407EDCC}"/>
          </ac:cxnSpMkLst>
        </pc:cxnChg>
        <pc:cxnChg chg="add mod">
          <ac:chgData name="Huyền Nguyễn" userId="ee48879bf47bc5e0" providerId="LiveId" clId="{B8CACB94-876F-46D7-94CC-67F2D2D54B27}" dt="2024-10-27T08:35:31.129" v="17153" actId="164"/>
          <ac:cxnSpMkLst>
            <pc:docMk/>
            <pc:sldMk cId="0" sldId="270"/>
            <ac:cxnSpMk id="47" creationId="{83E9D269-09C3-4F05-E0E1-3A565D82588C}"/>
          </ac:cxnSpMkLst>
        </pc:cxnChg>
      </pc:sldChg>
      <pc:sldChg chg="addSp delSp modSp mod ord modTransition modAnim modNotes">
        <pc:chgData name="Huyền Nguyễn" userId="ee48879bf47bc5e0" providerId="LiveId" clId="{B8CACB94-876F-46D7-94CC-67F2D2D54B27}" dt="2024-10-27T10:09:02.314" v="27545"/>
        <pc:sldMkLst>
          <pc:docMk/>
          <pc:sldMk cId="0" sldId="271"/>
        </pc:sldMkLst>
        <pc:spChg chg="add del mod">
          <ac:chgData name="Huyền Nguyễn" userId="ee48879bf47bc5e0" providerId="LiveId" clId="{B8CACB94-876F-46D7-94CC-67F2D2D54B27}" dt="2024-10-27T08:43:45.702" v="18560" actId="478"/>
          <ac:spMkLst>
            <pc:docMk/>
            <pc:sldMk cId="0" sldId="271"/>
            <ac:spMk id="3" creationId="{E889E4EE-3BA8-DB51-3189-89A231DFDE36}"/>
          </ac:spMkLst>
        </pc:spChg>
        <pc:spChg chg="add del mod">
          <ac:chgData name="Huyền Nguyễn" userId="ee48879bf47bc5e0" providerId="LiveId" clId="{B8CACB94-876F-46D7-94CC-67F2D2D54B27}" dt="2024-10-27T08:43:45.702" v="18560" actId="478"/>
          <ac:spMkLst>
            <pc:docMk/>
            <pc:sldMk cId="0" sldId="271"/>
            <ac:spMk id="5" creationId="{6AF30759-F2CF-A18F-FE83-E27C8C53BE2F}"/>
          </ac:spMkLst>
        </pc:spChg>
        <pc:spChg chg="add del mod">
          <ac:chgData name="Huyền Nguyễn" userId="ee48879bf47bc5e0" providerId="LiveId" clId="{B8CACB94-876F-46D7-94CC-67F2D2D54B27}" dt="2024-10-27T08:43:54.270" v="18583" actId="478"/>
          <ac:spMkLst>
            <pc:docMk/>
            <pc:sldMk cId="0" sldId="271"/>
            <ac:spMk id="7" creationId="{C5C1BAF4-819C-A435-F126-64C267D1C5A8}"/>
          </ac:spMkLst>
        </pc:spChg>
        <pc:spChg chg="add del mod">
          <ac:chgData name="Huyền Nguyễn" userId="ee48879bf47bc5e0" providerId="LiveId" clId="{B8CACB94-876F-46D7-94CC-67F2D2D54B27}" dt="2024-10-27T08:43:54.270" v="18583" actId="478"/>
          <ac:spMkLst>
            <pc:docMk/>
            <pc:sldMk cId="0" sldId="271"/>
            <ac:spMk id="9" creationId="{CCBFCEFF-B824-C999-5B14-4319C47EC8E6}"/>
          </ac:spMkLst>
        </pc:spChg>
        <pc:spChg chg="add mod">
          <ac:chgData name="Huyền Nguyễn" userId="ee48879bf47bc5e0" providerId="LiveId" clId="{B8CACB94-876F-46D7-94CC-67F2D2D54B27}" dt="2024-10-27T08:45:27.906" v="18817" actId="1036"/>
          <ac:spMkLst>
            <pc:docMk/>
            <pc:sldMk cId="0" sldId="271"/>
            <ac:spMk id="11" creationId="{4B5B1C04-B8C5-AB9F-E5B8-4DA493B39786}"/>
          </ac:spMkLst>
        </pc:spChg>
        <pc:spChg chg="add mod">
          <ac:chgData name="Huyền Nguyễn" userId="ee48879bf47bc5e0" providerId="LiveId" clId="{B8CACB94-876F-46D7-94CC-67F2D2D54B27}" dt="2024-10-27T08:45:45.655" v="18866" actId="14100"/>
          <ac:spMkLst>
            <pc:docMk/>
            <pc:sldMk cId="0" sldId="271"/>
            <ac:spMk id="13" creationId="{AD963051-B5C3-2E17-3874-AFDA091C93B3}"/>
          </ac:spMkLst>
        </pc:spChg>
        <pc:spChg chg="add del mod">
          <ac:chgData name="Huyền Nguyễn" userId="ee48879bf47bc5e0" providerId="LiveId" clId="{B8CACB94-876F-46D7-94CC-67F2D2D54B27}" dt="2024-10-27T08:45:15.355" v="18786" actId="478"/>
          <ac:spMkLst>
            <pc:docMk/>
            <pc:sldMk cId="0" sldId="271"/>
            <ac:spMk id="15" creationId="{8C6B9D9B-B8D3-A429-BD7F-33A47773C4FE}"/>
          </ac:spMkLst>
        </pc:spChg>
        <pc:spChg chg="add del">
          <ac:chgData name="Huyền Nguyễn" userId="ee48879bf47bc5e0" providerId="LiveId" clId="{B8CACB94-876F-46D7-94CC-67F2D2D54B27}" dt="2024-10-27T08:43:52.160" v="18561" actId="478"/>
          <ac:spMkLst>
            <pc:docMk/>
            <pc:sldMk cId="0" sldId="271"/>
            <ac:spMk id="1228" creationId="{00000000-0000-0000-0000-000000000000}"/>
          </ac:spMkLst>
        </pc:spChg>
        <pc:spChg chg="add del">
          <ac:chgData name="Huyền Nguyễn" userId="ee48879bf47bc5e0" providerId="LiveId" clId="{B8CACB94-876F-46D7-94CC-67F2D2D54B27}" dt="2024-10-27T08:43:52.160" v="18561" actId="478"/>
          <ac:spMkLst>
            <pc:docMk/>
            <pc:sldMk cId="0" sldId="271"/>
            <ac:spMk id="1229" creationId="{00000000-0000-0000-0000-000000000000}"/>
          </ac:spMkLst>
        </pc:spChg>
        <pc:grpChg chg="add del">
          <ac:chgData name="Huyền Nguyễn" userId="ee48879bf47bc5e0" providerId="LiveId" clId="{B8CACB94-876F-46D7-94CC-67F2D2D54B27}" dt="2024-10-27T08:43:52.160" v="18561" actId="478"/>
          <ac:grpSpMkLst>
            <pc:docMk/>
            <pc:sldMk cId="0" sldId="271"/>
            <ac:grpSpMk id="1230" creationId="{00000000-0000-0000-0000-000000000000}"/>
          </ac:grpSpMkLst>
        </pc:grpChg>
        <pc:grpChg chg="add del mod">
          <ac:chgData name="Huyền Nguyễn" userId="ee48879bf47bc5e0" providerId="LiveId" clId="{B8CACB94-876F-46D7-94CC-67F2D2D54B27}" dt="2024-10-27T08:45:49.446" v="18867" actId="1076"/>
          <ac:grpSpMkLst>
            <pc:docMk/>
            <pc:sldMk cId="0" sldId="271"/>
            <ac:grpSpMk id="1245" creationId="{00000000-0000-0000-0000-000000000000}"/>
          </ac:grpSpMkLst>
        </pc:grpChg>
      </pc:sldChg>
      <pc:sldChg chg="addSp delSp modSp mod modTransition modAnim modNotes">
        <pc:chgData name="Huyền Nguyễn" userId="ee48879bf47bc5e0" providerId="LiveId" clId="{B8CACB94-876F-46D7-94CC-67F2D2D54B27}" dt="2024-10-27T10:09:42.454" v="27623"/>
        <pc:sldMkLst>
          <pc:docMk/>
          <pc:sldMk cId="0" sldId="272"/>
        </pc:sldMkLst>
        <pc:spChg chg="add del mod">
          <ac:chgData name="Huyền Nguyễn" userId="ee48879bf47bc5e0" providerId="LiveId" clId="{B8CACB94-876F-46D7-94CC-67F2D2D54B27}" dt="2024-10-27T08:52:56.590" v="19621" actId="478"/>
          <ac:spMkLst>
            <pc:docMk/>
            <pc:sldMk cId="0" sldId="272"/>
            <ac:spMk id="3" creationId="{3BAC379A-6D95-5205-7605-F38CC0C69B3C}"/>
          </ac:spMkLst>
        </pc:spChg>
        <pc:spChg chg="add del mod">
          <ac:chgData name="Huyền Nguyễn" userId="ee48879bf47bc5e0" providerId="LiveId" clId="{B8CACB94-876F-46D7-94CC-67F2D2D54B27}" dt="2024-10-27T08:52:56.590" v="19621" actId="478"/>
          <ac:spMkLst>
            <pc:docMk/>
            <pc:sldMk cId="0" sldId="272"/>
            <ac:spMk id="5" creationId="{973BCED1-6CAD-DCBE-2ABC-580497ACEB7E}"/>
          </ac:spMkLst>
        </pc:spChg>
        <pc:spChg chg="add del mod">
          <ac:chgData name="Huyền Nguyễn" userId="ee48879bf47bc5e0" providerId="LiveId" clId="{B8CACB94-876F-46D7-94CC-67F2D2D54B27}" dt="2024-10-27T08:52:56.590" v="19621" actId="478"/>
          <ac:spMkLst>
            <pc:docMk/>
            <pc:sldMk cId="0" sldId="272"/>
            <ac:spMk id="7" creationId="{192297D8-5AA9-1422-C9B1-A0E300C50868}"/>
          </ac:spMkLst>
        </pc:spChg>
        <pc:spChg chg="add del mod">
          <ac:chgData name="Huyền Nguyễn" userId="ee48879bf47bc5e0" providerId="LiveId" clId="{B8CACB94-876F-46D7-94CC-67F2D2D54B27}" dt="2024-10-27T08:52:56.590" v="19621" actId="478"/>
          <ac:spMkLst>
            <pc:docMk/>
            <pc:sldMk cId="0" sldId="272"/>
            <ac:spMk id="9" creationId="{31304A2E-8663-7EBB-916A-1903D1B381F3}"/>
          </ac:spMkLst>
        </pc:spChg>
        <pc:spChg chg="add del mod">
          <ac:chgData name="Huyền Nguyễn" userId="ee48879bf47bc5e0" providerId="LiveId" clId="{B8CACB94-876F-46D7-94CC-67F2D2D54B27}" dt="2024-10-27T08:52:56.590" v="19621" actId="478"/>
          <ac:spMkLst>
            <pc:docMk/>
            <pc:sldMk cId="0" sldId="272"/>
            <ac:spMk id="11" creationId="{7294164D-5BF0-11F3-4643-D9DB0F51225A}"/>
          </ac:spMkLst>
        </pc:spChg>
        <pc:spChg chg="add del mod">
          <ac:chgData name="Huyền Nguyễn" userId="ee48879bf47bc5e0" providerId="LiveId" clId="{B8CACB94-876F-46D7-94CC-67F2D2D54B27}" dt="2024-10-27T08:52:56.590" v="19621" actId="478"/>
          <ac:spMkLst>
            <pc:docMk/>
            <pc:sldMk cId="0" sldId="272"/>
            <ac:spMk id="13" creationId="{AE733423-4205-7404-6864-8AD7A0BAF269}"/>
          </ac:spMkLst>
        </pc:spChg>
        <pc:spChg chg="add mod">
          <ac:chgData name="Huyền Nguyễn" userId="ee48879bf47bc5e0" providerId="LiveId" clId="{B8CACB94-876F-46D7-94CC-67F2D2D54B27}" dt="2024-10-27T10:00:35.171" v="26678" actId="164"/>
          <ac:spMkLst>
            <pc:docMk/>
            <pc:sldMk cId="0" sldId="272"/>
            <ac:spMk id="15" creationId="{E6019996-3CDC-6C5B-9972-C54605B4B60F}"/>
          </ac:spMkLst>
        </pc:spChg>
        <pc:spChg chg="add mod">
          <ac:chgData name="Huyền Nguyễn" userId="ee48879bf47bc5e0" providerId="LiveId" clId="{B8CACB94-876F-46D7-94CC-67F2D2D54B27}" dt="2024-10-27T08:56:44.051" v="20167" actId="165"/>
          <ac:spMkLst>
            <pc:docMk/>
            <pc:sldMk cId="0" sldId="272"/>
            <ac:spMk id="16" creationId="{199E76BB-6EA9-975C-2C25-6B4429B93725}"/>
          </ac:spMkLst>
        </pc:spChg>
        <pc:spChg chg="add mod">
          <ac:chgData name="Huyền Nguyễn" userId="ee48879bf47bc5e0" providerId="LiveId" clId="{B8CACB94-876F-46D7-94CC-67F2D2D54B27}" dt="2024-10-27T08:56:44.051" v="20167" actId="165"/>
          <ac:spMkLst>
            <pc:docMk/>
            <pc:sldMk cId="0" sldId="272"/>
            <ac:spMk id="17" creationId="{244B2925-3189-2747-DC18-C3437F8C2A62}"/>
          </ac:spMkLst>
        </pc:spChg>
        <pc:spChg chg="add mod">
          <ac:chgData name="Huyền Nguyễn" userId="ee48879bf47bc5e0" providerId="LiveId" clId="{B8CACB94-876F-46D7-94CC-67F2D2D54B27}" dt="2024-10-27T08:56:44.051" v="20167" actId="165"/>
          <ac:spMkLst>
            <pc:docMk/>
            <pc:sldMk cId="0" sldId="272"/>
            <ac:spMk id="18" creationId="{3706DD9D-206A-0265-88A6-C6C06EC14DE4}"/>
          </ac:spMkLst>
        </pc:spChg>
        <pc:spChg chg="add mod">
          <ac:chgData name="Huyền Nguyễn" userId="ee48879bf47bc5e0" providerId="LiveId" clId="{B8CACB94-876F-46D7-94CC-67F2D2D54B27}" dt="2024-10-27T08:56:44.051" v="20167" actId="165"/>
          <ac:spMkLst>
            <pc:docMk/>
            <pc:sldMk cId="0" sldId="272"/>
            <ac:spMk id="19" creationId="{EECFA231-8307-2E33-0BFC-3A6ADF1E2996}"/>
          </ac:spMkLst>
        </pc:spChg>
        <pc:spChg chg="del">
          <ac:chgData name="Huyền Nguyễn" userId="ee48879bf47bc5e0" providerId="LiveId" clId="{B8CACB94-876F-46D7-94CC-67F2D2D54B27}" dt="2024-10-27T08:52:53.784" v="19620" actId="478"/>
          <ac:spMkLst>
            <pc:docMk/>
            <pc:sldMk cId="0" sldId="272"/>
            <ac:spMk id="1299" creationId="{00000000-0000-0000-0000-000000000000}"/>
          </ac:spMkLst>
        </pc:spChg>
        <pc:spChg chg="del">
          <ac:chgData name="Huyền Nguyễn" userId="ee48879bf47bc5e0" providerId="LiveId" clId="{B8CACB94-876F-46D7-94CC-67F2D2D54B27}" dt="2024-10-27T08:52:53.784" v="19620" actId="478"/>
          <ac:spMkLst>
            <pc:docMk/>
            <pc:sldMk cId="0" sldId="272"/>
            <ac:spMk id="1300" creationId="{00000000-0000-0000-0000-000000000000}"/>
          </ac:spMkLst>
        </pc:spChg>
        <pc:spChg chg="del">
          <ac:chgData name="Huyền Nguyễn" userId="ee48879bf47bc5e0" providerId="LiveId" clId="{B8CACB94-876F-46D7-94CC-67F2D2D54B27}" dt="2024-10-27T08:52:53.784" v="19620" actId="478"/>
          <ac:spMkLst>
            <pc:docMk/>
            <pc:sldMk cId="0" sldId="272"/>
            <ac:spMk id="1301" creationId="{00000000-0000-0000-0000-000000000000}"/>
          </ac:spMkLst>
        </pc:spChg>
        <pc:spChg chg="del">
          <ac:chgData name="Huyền Nguyễn" userId="ee48879bf47bc5e0" providerId="LiveId" clId="{B8CACB94-876F-46D7-94CC-67F2D2D54B27}" dt="2024-10-27T08:52:53.784" v="19620" actId="478"/>
          <ac:spMkLst>
            <pc:docMk/>
            <pc:sldMk cId="0" sldId="272"/>
            <ac:spMk id="1302" creationId="{00000000-0000-0000-0000-000000000000}"/>
          </ac:spMkLst>
        </pc:spChg>
        <pc:spChg chg="del">
          <ac:chgData name="Huyền Nguyễn" userId="ee48879bf47bc5e0" providerId="LiveId" clId="{B8CACB94-876F-46D7-94CC-67F2D2D54B27}" dt="2024-10-27T08:52:53.784" v="19620" actId="478"/>
          <ac:spMkLst>
            <pc:docMk/>
            <pc:sldMk cId="0" sldId="272"/>
            <ac:spMk id="1303" creationId="{00000000-0000-0000-0000-000000000000}"/>
          </ac:spMkLst>
        </pc:spChg>
        <pc:spChg chg="del">
          <ac:chgData name="Huyền Nguyễn" userId="ee48879bf47bc5e0" providerId="LiveId" clId="{B8CACB94-876F-46D7-94CC-67F2D2D54B27}" dt="2024-10-27T08:52:53.784" v="19620" actId="478"/>
          <ac:spMkLst>
            <pc:docMk/>
            <pc:sldMk cId="0" sldId="272"/>
            <ac:spMk id="1304" creationId="{00000000-0000-0000-0000-000000000000}"/>
          </ac:spMkLst>
        </pc:spChg>
        <pc:grpChg chg="add mod topLvl">
          <ac:chgData name="Huyền Nguyễn" userId="ee48879bf47bc5e0" providerId="LiveId" clId="{B8CACB94-876F-46D7-94CC-67F2D2D54B27}" dt="2024-10-27T08:56:44.051" v="20167" actId="165"/>
          <ac:grpSpMkLst>
            <pc:docMk/>
            <pc:sldMk cId="0" sldId="272"/>
            <ac:grpSpMk id="20" creationId="{CF1EF017-6FC4-32F7-FB8D-C95BFCCCAA82}"/>
          </ac:grpSpMkLst>
        </pc:grpChg>
        <pc:grpChg chg="add mod topLvl">
          <ac:chgData name="Huyền Nguyễn" userId="ee48879bf47bc5e0" providerId="LiveId" clId="{B8CACB94-876F-46D7-94CC-67F2D2D54B27}" dt="2024-10-27T08:56:44.051" v="20167" actId="165"/>
          <ac:grpSpMkLst>
            <pc:docMk/>
            <pc:sldMk cId="0" sldId="272"/>
            <ac:grpSpMk id="21" creationId="{4AF5F381-FB8D-0880-4870-35B6D1332A6A}"/>
          </ac:grpSpMkLst>
        </pc:grpChg>
        <pc:grpChg chg="add del mod">
          <ac:chgData name="Huyền Nguyễn" userId="ee48879bf47bc5e0" providerId="LiveId" clId="{B8CACB94-876F-46D7-94CC-67F2D2D54B27}" dt="2024-10-27T08:56:44.051" v="20167" actId="165"/>
          <ac:grpSpMkLst>
            <pc:docMk/>
            <pc:sldMk cId="0" sldId="272"/>
            <ac:grpSpMk id="22" creationId="{350B65DA-A6A5-C1FE-04F3-4F7FD166C0F2}"/>
          </ac:grpSpMkLst>
        </pc:grpChg>
        <pc:grpChg chg="add mod">
          <ac:chgData name="Huyền Nguyễn" userId="ee48879bf47bc5e0" providerId="LiveId" clId="{B8CACB94-876F-46D7-94CC-67F2D2D54B27}" dt="2024-10-27T10:00:39.071" v="26679" actId="1076"/>
          <ac:grpSpMkLst>
            <pc:docMk/>
            <pc:sldMk cId="0" sldId="272"/>
            <ac:grpSpMk id="24" creationId="{91543996-4CEB-6D43-8D68-89BAC3E90C84}"/>
          </ac:grpSpMkLst>
        </pc:grpChg>
        <pc:grpChg chg="del">
          <ac:chgData name="Huyền Nguyễn" userId="ee48879bf47bc5e0" providerId="LiveId" clId="{B8CACB94-876F-46D7-94CC-67F2D2D54B27}" dt="2024-10-27T08:52:53.784" v="19620" actId="478"/>
          <ac:grpSpMkLst>
            <pc:docMk/>
            <pc:sldMk cId="0" sldId="272"/>
            <ac:grpSpMk id="1305" creationId="{00000000-0000-0000-0000-000000000000}"/>
          </ac:grpSpMkLst>
        </pc:grpChg>
        <pc:grpChg chg="del">
          <ac:chgData name="Huyền Nguyễn" userId="ee48879bf47bc5e0" providerId="LiveId" clId="{B8CACB94-876F-46D7-94CC-67F2D2D54B27}" dt="2024-10-27T08:52:53.784" v="19620" actId="478"/>
          <ac:grpSpMkLst>
            <pc:docMk/>
            <pc:sldMk cId="0" sldId="272"/>
            <ac:grpSpMk id="1320" creationId="{00000000-0000-0000-0000-000000000000}"/>
          </ac:grpSpMkLst>
        </pc:grpChg>
        <pc:grpChg chg="del">
          <ac:chgData name="Huyền Nguyễn" userId="ee48879bf47bc5e0" providerId="LiveId" clId="{B8CACB94-876F-46D7-94CC-67F2D2D54B27}" dt="2024-10-27T08:52:53.784" v="19620" actId="478"/>
          <ac:grpSpMkLst>
            <pc:docMk/>
            <pc:sldMk cId="0" sldId="272"/>
            <ac:grpSpMk id="1335" creationId="{00000000-0000-0000-0000-000000000000}"/>
          </ac:grpSpMkLst>
        </pc:grpChg>
        <pc:grpChg chg="del">
          <ac:chgData name="Huyền Nguyễn" userId="ee48879bf47bc5e0" providerId="LiveId" clId="{B8CACB94-876F-46D7-94CC-67F2D2D54B27}" dt="2024-10-27T08:52:53.784" v="19620" actId="478"/>
          <ac:grpSpMkLst>
            <pc:docMk/>
            <pc:sldMk cId="0" sldId="272"/>
            <ac:grpSpMk id="1350" creationId="{00000000-0000-0000-0000-000000000000}"/>
          </ac:grpSpMkLst>
        </pc:grpChg>
        <pc:picChg chg="add mod">
          <ac:chgData name="Huyền Nguyễn" userId="ee48879bf47bc5e0" providerId="LiveId" clId="{B8CACB94-876F-46D7-94CC-67F2D2D54B27}" dt="2024-10-27T10:00:35.171" v="26678" actId="164"/>
          <ac:picMkLst>
            <pc:docMk/>
            <pc:sldMk cId="0" sldId="272"/>
            <ac:picMk id="23" creationId="{DAB33AA1-FCC7-33E1-6236-DF902F49E5B3}"/>
          </ac:picMkLst>
        </pc:picChg>
      </pc:sldChg>
      <pc:sldChg chg="addSp delSp modSp mod modTransition modAnim modNotes">
        <pc:chgData name="Huyền Nguyễn" userId="ee48879bf47bc5e0" providerId="LiveId" clId="{B8CACB94-876F-46D7-94CC-67F2D2D54B27}" dt="2024-10-27T10:15:40.303" v="28162" actId="1036"/>
        <pc:sldMkLst>
          <pc:docMk/>
          <pc:sldMk cId="0" sldId="273"/>
        </pc:sldMkLst>
        <pc:spChg chg="add del mod">
          <ac:chgData name="Huyền Nguyễn" userId="ee48879bf47bc5e0" providerId="LiveId" clId="{B8CACB94-876F-46D7-94CC-67F2D2D54B27}" dt="2024-10-27T08:56:54.155" v="20190" actId="478"/>
          <ac:spMkLst>
            <pc:docMk/>
            <pc:sldMk cId="0" sldId="273"/>
            <ac:spMk id="3" creationId="{29DD6D4F-CA3F-9551-10FE-105F329E1FA8}"/>
          </ac:spMkLst>
        </pc:spChg>
        <pc:spChg chg="del mod topLvl">
          <ac:chgData name="Huyền Nguyễn" userId="ee48879bf47bc5e0" providerId="LiveId" clId="{B8CACB94-876F-46D7-94CC-67F2D2D54B27}" dt="2024-10-27T08:59:50.921" v="20504" actId="478"/>
          <ac:spMkLst>
            <pc:docMk/>
            <pc:sldMk cId="0" sldId="273"/>
            <ac:spMk id="5" creationId="{8022925F-944D-350B-3986-0ECC12915159}"/>
          </ac:spMkLst>
        </pc:spChg>
        <pc:spChg chg="del mod topLvl">
          <ac:chgData name="Huyền Nguyễn" userId="ee48879bf47bc5e0" providerId="LiveId" clId="{B8CACB94-876F-46D7-94CC-67F2D2D54B27}" dt="2024-10-27T08:59:53.035" v="20505" actId="478"/>
          <ac:spMkLst>
            <pc:docMk/>
            <pc:sldMk cId="0" sldId="273"/>
            <ac:spMk id="6" creationId="{E2CAC979-7A98-AD10-B697-CFFC9B0D78A8}"/>
          </ac:spMkLst>
        </pc:spChg>
        <pc:spChg chg="add mod">
          <ac:chgData name="Huyền Nguyễn" userId="ee48879bf47bc5e0" providerId="LiveId" clId="{B8CACB94-876F-46D7-94CC-67F2D2D54B27}" dt="2024-10-27T09:00:52.622" v="20653" actId="14100"/>
          <ac:spMkLst>
            <pc:docMk/>
            <pc:sldMk cId="0" sldId="273"/>
            <ac:spMk id="8" creationId="{856A73A7-8EEF-B325-62FD-7A7A16C85987}"/>
          </ac:spMkLst>
        </pc:spChg>
        <pc:spChg chg="add mod">
          <ac:chgData name="Huyền Nguyễn" userId="ee48879bf47bc5e0" providerId="LiveId" clId="{B8CACB94-876F-46D7-94CC-67F2D2D54B27}" dt="2024-10-27T09:00:14.162" v="20553" actId="1076"/>
          <ac:spMkLst>
            <pc:docMk/>
            <pc:sldMk cId="0" sldId="273"/>
            <ac:spMk id="9" creationId="{3229900D-A1A6-0978-4DEA-6DD783EE8991}"/>
          </ac:spMkLst>
        </pc:spChg>
        <pc:spChg chg="mod">
          <ac:chgData name="Huyền Nguyễn" userId="ee48879bf47bc5e0" providerId="LiveId" clId="{B8CACB94-876F-46D7-94CC-67F2D2D54B27}" dt="2024-10-27T10:15:40.303" v="28162" actId="1036"/>
          <ac:spMkLst>
            <pc:docMk/>
            <pc:sldMk cId="0" sldId="273"/>
            <ac:spMk id="11" creationId="{0B4D13A6-DAF8-C9AA-C993-C1B31DE4A79C}"/>
          </ac:spMkLst>
        </pc:spChg>
        <pc:spChg chg="mod">
          <ac:chgData name="Huyền Nguyễn" userId="ee48879bf47bc5e0" providerId="LiveId" clId="{B8CACB94-876F-46D7-94CC-67F2D2D54B27}" dt="2024-10-27T09:00:09.266" v="20552" actId="14100"/>
          <ac:spMkLst>
            <pc:docMk/>
            <pc:sldMk cId="0" sldId="273"/>
            <ac:spMk id="12" creationId="{AE3F33BF-4F7F-632F-9688-F6C41E3724CB}"/>
          </ac:spMkLst>
        </pc:spChg>
        <pc:spChg chg="del">
          <ac:chgData name="Huyền Nguyễn" userId="ee48879bf47bc5e0" providerId="LiveId" clId="{B8CACB94-876F-46D7-94CC-67F2D2D54B27}" dt="2024-10-27T08:56:51.476" v="20168" actId="478"/>
          <ac:spMkLst>
            <pc:docMk/>
            <pc:sldMk cId="0" sldId="273"/>
            <ac:spMk id="1405" creationId="{00000000-0000-0000-0000-000000000000}"/>
          </ac:spMkLst>
        </pc:spChg>
        <pc:spChg chg="del">
          <ac:chgData name="Huyền Nguyễn" userId="ee48879bf47bc5e0" providerId="LiveId" clId="{B8CACB94-876F-46D7-94CC-67F2D2D54B27}" dt="2024-10-27T08:56:51.476" v="20168" actId="478"/>
          <ac:spMkLst>
            <pc:docMk/>
            <pc:sldMk cId="0" sldId="273"/>
            <ac:spMk id="1406" creationId="{00000000-0000-0000-0000-000000000000}"/>
          </ac:spMkLst>
        </pc:spChg>
        <pc:spChg chg="del">
          <ac:chgData name="Huyền Nguyễn" userId="ee48879bf47bc5e0" providerId="LiveId" clId="{B8CACB94-876F-46D7-94CC-67F2D2D54B27}" dt="2024-10-27T08:56:51.476" v="20168" actId="478"/>
          <ac:spMkLst>
            <pc:docMk/>
            <pc:sldMk cId="0" sldId="273"/>
            <ac:spMk id="1407" creationId="{00000000-0000-0000-0000-000000000000}"/>
          </ac:spMkLst>
        </pc:spChg>
        <pc:spChg chg="del">
          <ac:chgData name="Huyền Nguyễn" userId="ee48879bf47bc5e0" providerId="LiveId" clId="{B8CACB94-876F-46D7-94CC-67F2D2D54B27}" dt="2024-10-27T08:56:51.476" v="20168" actId="478"/>
          <ac:spMkLst>
            <pc:docMk/>
            <pc:sldMk cId="0" sldId="273"/>
            <ac:spMk id="1408" creationId="{00000000-0000-0000-0000-000000000000}"/>
          </ac:spMkLst>
        </pc:spChg>
        <pc:spChg chg="del">
          <ac:chgData name="Huyền Nguyễn" userId="ee48879bf47bc5e0" providerId="LiveId" clId="{B8CACB94-876F-46D7-94CC-67F2D2D54B27}" dt="2024-10-27T08:56:51.476" v="20168" actId="478"/>
          <ac:spMkLst>
            <pc:docMk/>
            <pc:sldMk cId="0" sldId="273"/>
            <ac:spMk id="1409" creationId="{00000000-0000-0000-0000-000000000000}"/>
          </ac:spMkLst>
        </pc:spChg>
        <pc:spChg chg="del">
          <ac:chgData name="Huyền Nguyễn" userId="ee48879bf47bc5e0" providerId="LiveId" clId="{B8CACB94-876F-46D7-94CC-67F2D2D54B27}" dt="2024-10-27T08:56:51.476" v="20168" actId="478"/>
          <ac:spMkLst>
            <pc:docMk/>
            <pc:sldMk cId="0" sldId="273"/>
            <ac:spMk id="1410" creationId="{00000000-0000-0000-0000-000000000000}"/>
          </ac:spMkLst>
        </pc:spChg>
        <pc:spChg chg="del">
          <ac:chgData name="Huyền Nguyễn" userId="ee48879bf47bc5e0" providerId="LiveId" clId="{B8CACB94-876F-46D7-94CC-67F2D2D54B27}" dt="2024-10-27T08:56:51.476" v="20168" actId="478"/>
          <ac:spMkLst>
            <pc:docMk/>
            <pc:sldMk cId="0" sldId="273"/>
            <ac:spMk id="1411" creationId="{00000000-0000-0000-0000-000000000000}"/>
          </ac:spMkLst>
        </pc:spChg>
        <pc:spChg chg="del">
          <ac:chgData name="Huyền Nguyễn" userId="ee48879bf47bc5e0" providerId="LiveId" clId="{B8CACB94-876F-46D7-94CC-67F2D2D54B27}" dt="2024-10-27T08:56:51.476" v="20168" actId="478"/>
          <ac:spMkLst>
            <pc:docMk/>
            <pc:sldMk cId="0" sldId="273"/>
            <ac:spMk id="1412" creationId="{00000000-0000-0000-0000-000000000000}"/>
          </ac:spMkLst>
        </pc:spChg>
        <pc:spChg chg="del">
          <ac:chgData name="Huyền Nguyễn" userId="ee48879bf47bc5e0" providerId="LiveId" clId="{B8CACB94-876F-46D7-94CC-67F2D2D54B27}" dt="2024-10-27T08:56:51.476" v="20168" actId="478"/>
          <ac:spMkLst>
            <pc:docMk/>
            <pc:sldMk cId="0" sldId="273"/>
            <ac:spMk id="1413" creationId="{00000000-0000-0000-0000-000000000000}"/>
          </ac:spMkLst>
        </pc:spChg>
        <pc:spChg chg="del">
          <ac:chgData name="Huyền Nguyễn" userId="ee48879bf47bc5e0" providerId="LiveId" clId="{B8CACB94-876F-46D7-94CC-67F2D2D54B27}" dt="2024-10-27T08:56:51.476" v="20168" actId="478"/>
          <ac:spMkLst>
            <pc:docMk/>
            <pc:sldMk cId="0" sldId="273"/>
            <ac:spMk id="1414" creationId="{00000000-0000-0000-0000-000000000000}"/>
          </ac:spMkLst>
        </pc:spChg>
        <pc:spChg chg="del">
          <ac:chgData name="Huyền Nguyễn" userId="ee48879bf47bc5e0" providerId="LiveId" clId="{B8CACB94-876F-46D7-94CC-67F2D2D54B27}" dt="2024-10-27T08:56:51.476" v="20168" actId="478"/>
          <ac:spMkLst>
            <pc:docMk/>
            <pc:sldMk cId="0" sldId="273"/>
            <ac:spMk id="1415" creationId="{00000000-0000-0000-0000-000000000000}"/>
          </ac:spMkLst>
        </pc:spChg>
        <pc:spChg chg="del">
          <ac:chgData name="Huyền Nguyễn" userId="ee48879bf47bc5e0" providerId="LiveId" clId="{B8CACB94-876F-46D7-94CC-67F2D2D54B27}" dt="2024-10-27T08:56:51.476" v="20168" actId="478"/>
          <ac:spMkLst>
            <pc:docMk/>
            <pc:sldMk cId="0" sldId="273"/>
            <ac:spMk id="1416" creationId="{00000000-0000-0000-0000-000000000000}"/>
          </ac:spMkLst>
        </pc:spChg>
        <pc:spChg chg="del">
          <ac:chgData name="Huyền Nguyễn" userId="ee48879bf47bc5e0" providerId="LiveId" clId="{B8CACB94-876F-46D7-94CC-67F2D2D54B27}" dt="2024-10-27T08:56:51.476" v="20168" actId="478"/>
          <ac:spMkLst>
            <pc:docMk/>
            <pc:sldMk cId="0" sldId="273"/>
            <ac:spMk id="1417" creationId="{00000000-0000-0000-0000-000000000000}"/>
          </ac:spMkLst>
        </pc:spChg>
        <pc:spChg chg="del">
          <ac:chgData name="Huyền Nguyễn" userId="ee48879bf47bc5e0" providerId="LiveId" clId="{B8CACB94-876F-46D7-94CC-67F2D2D54B27}" dt="2024-10-27T08:56:51.476" v="20168" actId="478"/>
          <ac:spMkLst>
            <pc:docMk/>
            <pc:sldMk cId="0" sldId="273"/>
            <ac:spMk id="1418" creationId="{00000000-0000-0000-0000-000000000000}"/>
          </ac:spMkLst>
        </pc:spChg>
        <pc:spChg chg="del">
          <ac:chgData name="Huyền Nguyễn" userId="ee48879bf47bc5e0" providerId="LiveId" clId="{B8CACB94-876F-46D7-94CC-67F2D2D54B27}" dt="2024-10-27T08:56:51.476" v="20168" actId="478"/>
          <ac:spMkLst>
            <pc:docMk/>
            <pc:sldMk cId="0" sldId="273"/>
            <ac:spMk id="1419" creationId="{00000000-0000-0000-0000-000000000000}"/>
          </ac:spMkLst>
        </pc:spChg>
        <pc:spChg chg="del">
          <ac:chgData name="Huyền Nguyễn" userId="ee48879bf47bc5e0" providerId="LiveId" clId="{B8CACB94-876F-46D7-94CC-67F2D2D54B27}" dt="2024-10-27T08:56:51.476" v="20168" actId="478"/>
          <ac:spMkLst>
            <pc:docMk/>
            <pc:sldMk cId="0" sldId="273"/>
            <ac:spMk id="1420" creationId="{00000000-0000-0000-0000-000000000000}"/>
          </ac:spMkLst>
        </pc:spChg>
        <pc:grpChg chg="add del mod">
          <ac:chgData name="Huyền Nguyễn" userId="ee48879bf47bc5e0" providerId="LiveId" clId="{B8CACB94-876F-46D7-94CC-67F2D2D54B27}" dt="2024-10-27T08:57:35.270" v="20214" actId="165"/>
          <ac:grpSpMkLst>
            <pc:docMk/>
            <pc:sldMk cId="0" sldId="273"/>
            <ac:grpSpMk id="4" creationId="{D8CCD766-A4AA-8961-1F59-A8059CBD8535}"/>
          </ac:grpSpMkLst>
        </pc:grpChg>
        <pc:grpChg chg="add mod">
          <ac:chgData name="Huyền Nguyễn" userId="ee48879bf47bc5e0" providerId="LiveId" clId="{B8CACB94-876F-46D7-94CC-67F2D2D54B27}" dt="2024-10-27T08:59:55.636" v="20507" actId="1076"/>
          <ac:grpSpMkLst>
            <pc:docMk/>
            <pc:sldMk cId="0" sldId="273"/>
            <ac:grpSpMk id="10" creationId="{DC9C61C1-F403-8C51-E6F7-C5903DB5531B}"/>
          </ac:grpSpMkLst>
        </pc:grpChg>
        <pc:picChg chg="add mod">
          <ac:chgData name="Huyền Nguyễn" userId="ee48879bf47bc5e0" providerId="LiveId" clId="{B8CACB94-876F-46D7-94CC-67F2D2D54B27}" dt="2024-10-27T10:01:18.910" v="26752" actId="1076"/>
          <ac:picMkLst>
            <pc:docMk/>
            <pc:sldMk cId="0" sldId="273"/>
            <ac:picMk id="13" creationId="{F3A828CD-48E4-3ACA-9324-925B087901A9}"/>
          </ac:picMkLst>
        </pc:picChg>
      </pc:sldChg>
      <pc:sldChg chg="addSp delSp modSp mod modTransition modAnim modNotes">
        <pc:chgData name="Huyền Nguyễn" userId="ee48879bf47bc5e0" providerId="LiveId" clId="{B8CACB94-876F-46D7-94CC-67F2D2D54B27}" dt="2024-10-27T10:10:40.525" v="27745"/>
        <pc:sldMkLst>
          <pc:docMk/>
          <pc:sldMk cId="0" sldId="274"/>
        </pc:sldMkLst>
        <pc:spChg chg="add del mod">
          <ac:chgData name="Huyền Nguyễn" userId="ee48879bf47bc5e0" providerId="LiveId" clId="{B8CACB94-876F-46D7-94CC-67F2D2D54B27}" dt="2024-10-27T09:07:30.429" v="21483" actId="478"/>
          <ac:spMkLst>
            <pc:docMk/>
            <pc:sldMk cId="0" sldId="274"/>
            <ac:spMk id="3" creationId="{2801CD75-EADD-AE05-7FC0-8C92DD59CA20}"/>
          </ac:spMkLst>
        </pc:spChg>
        <pc:spChg chg="add del mod">
          <ac:chgData name="Huyền Nguyễn" userId="ee48879bf47bc5e0" providerId="LiveId" clId="{B8CACB94-876F-46D7-94CC-67F2D2D54B27}" dt="2024-10-27T09:07:30.429" v="21483" actId="478"/>
          <ac:spMkLst>
            <pc:docMk/>
            <pc:sldMk cId="0" sldId="274"/>
            <ac:spMk id="5" creationId="{92C75C16-A0DE-B8F1-C0C9-6970102A2B93}"/>
          </ac:spMkLst>
        </pc:spChg>
        <pc:spChg chg="add mod">
          <ac:chgData name="Huyền Nguyễn" userId="ee48879bf47bc5e0" providerId="LiveId" clId="{B8CACB94-876F-46D7-94CC-67F2D2D54B27}" dt="2024-10-27T09:10:01.363" v="21709" actId="1076"/>
          <ac:spMkLst>
            <pc:docMk/>
            <pc:sldMk cId="0" sldId="274"/>
            <ac:spMk id="6" creationId="{6D97D320-C0FD-4F39-656E-16D86024D9C5}"/>
          </ac:spMkLst>
        </pc:spChg>
        <pc:spChg chg="mod">
          <ac:chgData name="Huyền Nguyễn" userId="ee48879bf47bc5e0" providerId="LiveId" clId="{B8CACB94-876F-46D7-94CC-67F2D2D54B27}" dt="2024-10-27T09:09:48.099" v="21685"/>
          <ac:spMkLst>
            <pc:docMk/>
            <pc:sldMk cId="0" sldId="274"/>
            <ac:spMk id="8" creationId="{0FE8189B-E689-3C6D-403F-53C0C49C544C}"/>
          </ac:spMkLst>
        </pc:spChg>
        <pc:spChg chg="mod">
          <ac:chgData name="Huyền Nguyễn" userId="ee48879bf47bc5e0" providerId="LiveId" clId="{B8CACB94-876F-46D7-94CC-67F2D2D54B27}" dt="2024-10-27T09:09:48.099" v="21685"/>
          <ac:spMkLst>
            <pc:docMk/>
            <pc:sldMk cId="0" sldId="274"/>
            <ac:spMk id="9" creationId="{D6C8D921-24C9-C50F-1A16-7E6F6E3B470F}"/>
          </ac:spMkLst>
        </pc:spChg>
        <pc:spChg chg="mod">
          <ac:chgData name="Huyền Nguyễn" userId="ee48879bf47bc5e0" providerId="LiveId" clId="{B8CACB94-876F-46D7-94CC-67F2D2D54B27}" dt="2024-10-27T09:09:48.099" v="21685"/>
          <ac:spMkLst>
            <pc:docMk/>
            <pc:sldMk cId="0" sldId="274"/>
            <ac:spMk id="10" creationId="{6B569F10-45C8-67E6-82AB-3663801EA445}"/>
          </ac:spMkLst>
        </pc:spChg>
        <pc:spChg chg="mod">
          <ac:chgData name="Huyền Nguyễn" userId="ee48879bf47bc5e0" providerId="LiveId" clId="{B8CACB94-876F-46D7-94CC-67F2D2D54B27}" dt="2024-10-27T09:09:48.099" v="21685"/>
          <ac:spMkLst>
            <pc:docMk/>
            <pc:sldMk cId="0" sldId="274"/>
            <ac:spMk id="11" creationId="{14FBE22E-B9FE-5544-2502-C44584EBF530}"/>
          </ac:spMkLst>
        </pc:spChg>
        <pc:spChg chg="add mod">
          <ac:chgData name="Huyền Nguyễn" userId="ee48879bf47bc5e0" providerId="LiveId" clId="{B8CACB94-876F-46D7-94CC-67F2D2D54B27}" dt="2024-10-27T09:15:13.964" v="22341" actId="208"/>
          <ac:spMkLst>
            <pc:docMk/>
            <pc:sldMk cId="0" sldId="274"/>
            <ac:spMk id="12" creationId="{55DD983E-9A3F-2D96-13C8-1F913FA37EC6}"/>
          </ac:spMkLst>
        </pc:spChg>
        <pc:spChg chg="del">
          <ac:chgData name="Huyền Nguyễn" userId="ee48879bf47bc5e0" providerId="LiveId" clId="{B8CACB94-876F-46D7-94CC-67F2D2D54B27}" dt="2024-10-27T09:07:28.234" v="21461" actId="478"/>
          <ac:spMkLst>
            <pc:docMk/>
            <pc:sldMk cId="0" sldId="274"/>
            <ac:spMk id="1429" creationId="{00000000-0000-0000-0000-000000000000}"/>
          </ac:spMkLst>
        </pc:spChg>
        <pc:spChg chg="del">
          <ac:chgData name="Huyền Nguyễn" userId="ee48879bf47bc5e0" providerId="LiveId" clId="{B8CACB94-876F-46D7-94CC-67F2D2D54B27}" dt="2024-10-27T09:07:28.234" v="21461" actId="478"/>
          <ac:spMkLst>
            <pc:docMk/>
            <pc:sldMk cId="0" sldId="274"/>
            <ac:spMk id="1430" creationId="{00000000-0000-0000-0000-000000000000}"/>
          </ac:spMkLst>
        </pc:spChg>
        <pc:grpChg chg="add mod">
          <ac:chgData name="Huyền Nguyễn" userId="ee48879bf47bc5e0" providerId="LiveId" clId="{B8CACB94-876F-46D7-94CC-67F2D2D54B27}" dt="2024-10-27T09:09:52.940" v="21686" actId="14100"/>
          <ac:grpSpMkLst>
            <pc:docMk/>
            <pc:sldMk cId="0" sldId="274"/>
            <ac:grpSpMk id="7" creationId="{5E8B9766-4312-6EE1-049D-5341D35937F8}"/>
          </ac:grpSpMkLst>
        </pc:grpChg>
        <pc:grpChg chg="del">
          <ac:chgData name="Huyền Nguyễn" userId="ee48879bf47bc5e0" providerId="LiveId" clId="{B8CACB94-876F-46D7-94CC-67F2D2D54B27}" dt="2024-10-27T09:07:28.234" v="21461" actId="478"/>
          <ac:grpSpMkLst>
            <pc:docMk/>
            <pc:sldMk cId="0" sldId="274"/>
            <ac:grpSpMk id="1425" creationId="{00000000-0000-0000-0000-000000000000}"/>
          </ac:grpSpMkLst>
        </pc:grpChg>
        <pc:picChg chg="del">
          <ac:chgData name="Huyền Nguyễn" userId="ee48879bf47bc5e0" providerId="LiveId" clId="{B8CACB94-876F-46D7-94CC-67F2D2D54B27}" dt="2024-10-27T09:07:28.234" v="21461" actId="478"/>
          <ac:picMkLst>
            <pc:docMk/>
            <pc:sldMk cId="0" sldId="274"/>
            <ac:picMk id="1431" creationId="{00000000-0000-0000-0000-000000000000}"/>
          </ac:picMkLst>
        </pc:picChg>
      </pc:sldChg>
      <pc:sldChg chg="addSp delSp modSp mod modTransition modAnim modNotes">
        <pc:chgData name="Huyền Nguyễn" userId="ee48879bf47bc5e0" providerId="LiveId" clId="{B8CACB94-876F-46D7-94CC-67F2D2D54B27}" dt="2024-10-27T10:13:35.535" v="28085"/>
        <pc:sldMkLst>
          <pc:docMk/>
          <pc:sldMk cId="0" sldId="275"/>
        </pc:sldMkLst>
        <pc:spChg chg="add del mod">
          <ac:chgData name="Huyền Nguyễn" userId="ee48879bf47bc5e0" providerId="LiveId" clId="{B8CACB94-876F-46D7-94CC-67F2D2D54B27}" dt="2024-10-27T09:40:03.539" v="25450" actId="1076"/>
          <ac:spMkLst>
            <pc:docMk/>
            <pc:sldMk cId="0" sldId="275"/>
            <ac:spMk id="3" creationId="{26260B6A-2524-0E22-D62A-ACC85ED5E4C8}"/>
          </ac:spMkLst>
        </pc:spChg>
        <pc:spChg chg="add del mod">
          <ac:chgData name="Huyền Nguyễn" userId="ee48879bf47bc5e0" providerId="LiveId" clId="{B8CACB94-876F-46D7-94CC-67F2D2D54B27}" dt="2024-10-27T09:37:48.496" v="25143" actId="478"/>
          <ac:spMkLst>
            <pc:docMk/>
            <pc:sldMk cId="0" sldId="275"/>
            <ac:spMk id="5" creationId="{FD9E2CC4-6117-B4AD-B08D-C0514989EA97}"/>
          </ac:spMkLst>
        </pc:spChg>
        <pc:spChg chg="add mod">
          <ac:chgData name="Huyền Nguyễn" userId="ee48879bf47bc5e0" providerId="LiveId" clId="{B8CACB94-876F-46D7-94CC-67F2D2D54B27}" dt="2024-10-27T09:40:05.902" v="25451" actId="165"/>
          <ac:spMkLst>
            <pc:docMk/>
            <pc:sldMk cId="0" sldId="275"/>
            <ac:spMk id="6" creationId="{D342166F-8188-0986-DB32-27FD43CB7CC8}"/>
          </ac:spMkLst>
        </pc:spChg>
        <pc:spChg chg="add mod">
          <ac:chgData name="Huyền Nguyễn" userId="ee48879bf47bc5e0" providerId="LiveId" clId="{B8CACB94-876F-46D7-94CC-67F2D2D54B27}" dt="2024-10-27T09:40:05.902" v="25451" actId="165"/>
          <ac:spMkLst>
            <pc:docMk/>
            <pc:sldMk cId="0" sldId="275"/>
            <ac:spMk id="7" creationId="{55732497-E7DB-34A1-C8FC-DFCCA8C2438D}"/>
          </ac:spMkLst>
        </pc:spChg>
        <pc:spChg chg="add del">
          <ac:chgData name="Huyền Nguyễn" userId="ee48879bf47bc5e0" providerId="LiveId" clId="{B8CACB94-876F-46D7-94CC-67F2D2D54B27}" dt="2024-10-27T09:38:29.202" v="25216" actId="22"/>
          <ac:spMkLst>
            <pc:docMk/>
            <pc:sldMk cId="0" sldId="275"/>
            <ac:spMk id="9" creationId="{06281B76-13C6-FFD1-1628-42354B537757}"/>
          </ac:spMkLst>
        </pc:spChg>
        <pc:spChg chg="add mod">
          <ac:chgData name="Huyền Nguyễn" userId="ee48879bf47bc5e0" providerId="LiveId" clId="{B8CACB94-876F-46D7-94CC-67F2D2D54B27}" dt="2024-10-27T09:40:05.902" v="25451" actId="165"/>
          <ac:spMkLst>
            <pc:docMk/>
            <pc:sldMk cId="0" sldId="275"/>
            <ac:spMk id="10" creationId="{0836ABEF-F13F-C4E9-3B7E-949A2F582150}"/>
          </ac:spMkLst>
        </pc:spChg>
        <pc:spChg chg="add mod">
          <ac:chgData name="Huyền Nguyễn" userId="ee48879bf47bc5e0" providerId="LiveId" clId="{B8CACB94-876F-46D7-94CC-67F2D2D54B27}" dt="2024-10-27T09:40:05.902" v="25451" actId="165"/>
          <ac:spMkLst>
            <pc:docMk/>
            <pc:sldMk cId="0" sldId="275"/>
            <ac:spMk id="11" creationId="{BE572A8D-8185-838B-200F-6009B17ADF01}"/>
          </ac:spMkLst>
        </pc:spChg>
        <pc:spChg chg="add mod">
          <ac:chgData name="Huyền Nguyễn" userId="ee48879bf47bc5e0" providerId="LiveId" clId="{B8CACB94-876F-46D7-94CC-67F2D2D54B27}" dt="2024-10-27T09:40:05.902" v="25451" actId="165"/>
          <ac:spMkLst>
            <pc:docMk/>
            <pc:sldMk cId="0" sldId="275"/>
            <ac:spMk id="12" creationId="{2C7A6A76-D533-CC16-5B5D-DC14677E1420}"/>
          </ac:spMkLst>
        </pc:spChg>
        <pc:spChg chg="add mod">
          <ac:chgData name="Huyền Nguyễn" userId="ee48879bf47bc5e0" providerId="LiveId" clId="{B8CACB94-876F-46D7-94CC-67F2D2D54B27}" dt="2024-10-27T09:40:05.902" v="25451" actId="165"/>
          <ac:spMkLst>
            <pc:docMk/>
            <pc:sldMk cId="0" sldId="275"/>
            <ac:spMk id="13" creationId="{0A71DE50-9703-6E22-2C91-2CA02D11EFAB}"/>
          </ac:spMkLst>
        </pc:spChg>
        <pc:spChg chg="del">
          <ac:chgData name="Huyền Nguyễn" userId="ee48879bf47bc5e0" providerId="LiveId" clId="{B8CACB94-876F-46D7-94CC-67F2D2D54B27}" dt="2024-10-27T09:37:13.191" v="25022" actId="478"/>
          <ac:spMkLst>
            <pc:docMk/>
            <pc:sldMk cId="0" sldId="275"/>
            <ac:spMk id="1436" creationId="{00000000-0000-0000-0000-000000000000}"/>
          </ac:spMkLst>
        </pc:spChg>
        <pc:spChg chg="del">
          <ac:chgData name="Huyền Nguyễn" userId="ee48879bf47bc5e0" providerId="LiveId" clId="{B8CACB94-876F-46D7-94CC-67F2D2D54B27}" dt="2024-10-27T09:37:13.191" v="25022" actId="478"/>
          <ac:spMkLst>
            <pc:docMk/>
            <pc:sldMk cId="0" sldId="275"/>
            <ac:spMk id="1437" creationId="{00000000-0000-0000-0000-000000000000}"/>
          </ac:spMkLst>
        </pc:spChg>
        <pc:grpChg chg="add mod topLvl">
          <ac:chgData name="Huyền Nguyễn" userId="ee48879bf47bc5e0" providerId="LiveId" clId="{B8CACB94-876F-46D7-94CC-67F2D2D54B27}" dt="2024-10-27T09:40:05.902" v="25451" actId="165"/>
          <ac:grpSpMkLst>
            <pc:docMk/>
            <pc:sldMk cId="0" sldId="275"/>
            <ac:grpSpMk id="14" creationId="{F1CE55F8-F3DA-E54E-A17B-DE600BD32925}"/>
          </ac:grpSpMkLst>
        </pc:grpChg>
        <pc:grpChg chg="add mod topLvl">
          <ac:chgData name="Huyền Nguyễn" userId="ee48879bf47bc5e0" providerId="LiveId" clId="{B8CACB94-876F-46D7-94CC-67F2D2D54B27}" dt="2024-10-27T09:40:05.902" v="25451" actId="165"/>
          <ac:grpSpMkLst>
            <pc:docMk/>
            <pc:sldMk cId="0" sldId="275"/>
            <ac:grpSpMk id="15" creationId="{23956F40-CC8A-248A-79F3-BE0F685F837C}"/>
          </ac:grpSpMkLst>
        </pc:grpChg>
        <pc:grpChg chg="add mod topLvl">
          <ac:chgData name="Huyền Nguyễn" userId="ee48879bf47bc5e0" providerId="LiveId" clId="{B8CACB94-876F-46D7-94CC-67F2D2D54B27}" dt="2024-10-27T09:40:05.902" v="25451" actId="165"/>
          <ac:grpSpMkLst>
            <pc:docMk/>
            <pc:sldMk cId="0" sldId="275"/>
            <ac:grpSpMk id="16" creationId="{04D6611B-67C9-84AE-1656-8020AF1E4300}"/>
          </ac:grpSpMkLst>
        </pc:grpChg>
        <pc:grpChg chg="add del mod">
          <ac:chgData name="Huyền Nguyễn" userId="ee48879bf47bc5e0" providerId="LiveId" clId="{B8CACB94-876F-46D7-94CC-67F2D2D54B27}" dt="2024-10-27T09:40:05.902" v="25451" actId="165"/>
          <ac:grpSpMkLst>
            <pc:docMk/>
            <pc:sldMk cId="0" sldId="275"/>
            <ac:grpSpMk id="17" creationId="{3B268592-4390-900E-7A40-D3D5828E3E0D}"/>
          </ac:grpSpMkLst>
        </pc:grpChg>
        <pc:grpChg chg="del">
          <ac:chgData name="Huyền Nguyễn" userId="ee48879bf47bc5e0" providerId="LiveId" clId="{B8CACB94-876F-46D7-94CC-67F2D2D54B27}" dt="2024-10-27T09:37:13.191" v="25022" actId="478"/>
          <ac:grpSpMkLst>
            <pc:docMk/>
            <pc:sldMk cId="0" sldId="275"/>
            <ac:grpSpMk id="1438" creationId="{00000000-0000-0000-0000-000000000000}"/>
          </ac:grpSpMkLst>
        </pc:grpChg>
        <pc:picChg chg="del">
          <ac:chgData name="Huyền Nguyễn" userId="ee48879bf47bc5e0" providerId="LiveId" clId="{B8CACB94-876F-46D7-94CC-67F2D2D54B27}" dt="2024-10-27T09:37:13.191" v="25022" actId="478"/>
          <ac:picMkLst>
            <pc:docMk/>
            <pc:sldMk cId="0" sldId="275"/>
            <ac:picMk id="1441" creationId="{00000000-0000-0000-0000-000000000000}"/>
          </ac:picMkLst>
        </pc:picChg>
      </pc:sldChg>
      <pc:sldChg chg="del modTransition modNotes">
        <pc:chgData name="Huyền Nguyễn" userId="ee48879bf47bc5e0" providerId="LiveId" clId="{B8CACB94-876F-46D7-94CC-67F2D2D54B27}" dt="2024-10-27T09:40:17.641" v="25473" actId="47"/>
        <pc:sldMkLst>
          <pc:docMk/>
          <pc:sldMk cId="0" sldId="276"/>
        </pc:sldMkLst>
      </pc:sldChg>
      <pc:sldChg chg="del modTransition modNotes">
        <pc:chgData name="Huyền Nguyễn" userId="ee48879bf47bc5e0" providerId="LiveId" clId="{B8CACB94-876F-46D7-94CC-67F2D2D54B27}" dt="2024-10-27T09:40:18.200" v="25474" actId="47"/>
        <pc:sldMkLst>
          <pc:docMk/>
          <pc:sldMk cId="0" sldId="277"/>
        </pc:sldMkLst>
      </pc:sldChg>
      <pc:sldChg chg="del modTransition modNotes">
        <pc:chgData name="Huyền Nguyễn" userId="ee48879bf47bc5e0" providerId="LiveId" clId="{B8CACB94-876F-46D7-94CC-67F2D2D54B27}" dt="2024-10-27T09:40:18.632" v="25475" actId="47"/>
        <pc:sldMkLst>
          <pc:docMk/>
          <pc:sldMk cId="0" sldId="278"/>
        </pc:sldMkLst>
      </pc:sldChg>
      <pc:sldChg chg="del modTransition modNotes">
        <pc:chgData name="Huyền Nguyễn" userId="ee48879bf47bc5e0" providerId="LiveId" clId="{B8CACB94-876F-46D7-94CC-67F2D2D54B27}" dt="2024-10-27T09:40:19.084" v="25476" actId="47"/>
        <pc:sldMkLst>
          <pc:docMk/>
          <pc:sldMk cId="0" sldId="279"/>
        </pc:sldMkLst>
      </pc:sldChg>
      <pc:sldChg chg="del modTransition modNotes">
        <pc:chgData name="Huyền Nguyễn" userId="ee48879bf47bc5e0" providerId="LiveId" clId="{B8CACB94-876F-46D7-94CC-67F2D2D54B27}" dt="2024-10-27T09:40:19.423" v="25477" actId="47"/>
        <pc:sldMkLst>
          <pc:docMk/>
          <pc:sldMk cId="0" sldId="280"/>
        </pc:sldMkLst>
      </pc:sldChg>
      <pc:sldChg chg="del modTransition modNotes">
        <pc:chgData name="Huyền Nguyễn" userId="ee48879bf47bc5e0" providerId="LiveId" clId="{B8CACB94-876F-46D7-94CC-67F2D2D54B27}" dt="2024-10-27T09:40:19.721" v="25478" actId="47"/>
        <pc:sldMkLst>
          <pc:docMk/>
          <pc:sldMk cId="0" sldId="281"/>
        </pc:sldMkLst>
      </pc:sldChg>
      <pc:sldChg chg="del modTransition modNotes">
        <pc:chgData name="Huyền Nguyễn" userId="ee48879bf47bc5e0" providerId="LiveId" clId="{B8CACB94-876F-46D7-94CC-67F2D2D54B27}" dt="2024-10-27T09:40:20.042" v="25479" actId="47"/>
        <pc:sldMkLst>
          <pc:docMk/>
          <pc:sldMk cId="0" sldId="282"/>
        </pc:sldMkLst>
      </pc:sldChg>
      <pc:sldChg chg="del modTransition modNotes">
        <pc:chgData name="Huyền Nguyễn" userId="ee48879bf47bc5e0" providerId="LiveId" clId="{B8CACB94-876F-46D7-94CC-67F2D2D54B27}" dt="2024-10-27T09:40:20.516" v="25480" actId="47"/>
        <pc:sldMkLst>
          <pc:docMk/>
          <pc:sldMk cId="0" sldId="283"/>
        </pc:sldMkLst>
      </pc:sldChg>
      <pc:sldChg chg="del modTransition modNotes">
        <pc:chgData name="Huyền Nguyễn" userId="ee48879bf47bc5e0" providerId="LiveId" clId="{B8CACB94-876F-46D7-94CC-67F2D2D54B27}" dt="2024-10-27T09:40:21.014" v="25481" actId="47"/>
        <pc:sldMkLst>
          <pc:docMk/>
          <pc:sldMk cId="0" sldId="284"/>
        </pc:sldMkLst>
      </pc:sldChg>
      <pc:sldChg chg="del modTransition modNotes">
        <pc:chgData name="Huyền Nguyễn" userId="ee48879bf47bc5e0" providerId="LiveId" clId="{B8CACB94-876F-46D7-94CC-67F2D2D54B27}" dt="2024-10-27T09:40:21.587" v="25482" actId="47"/>
        <pc:sldMkLst>
          <pc:docMk/>
          <pc:sldMk cId="0" sldId="285"/>
        </pc:sldMkLst>
      </pc:sldChg>
      <pc:sldChg chg="del modTransition modNotes">
        <pc:chgData name="Huyền Nguyễn" userId="ee48879bf47bc5e0" providerId="LiveId" clId="{B8CACB94-876F-46D7-94CC-67F2D2D54B27}" dt="2024-10-27T09:40:22.013" v="25504" actId="47"/>
        <pc:sldMkLst>
          <pc:docMk/>
          <pc:sldMk cId="0" sldId="286"/>
        </pc:sldMkLst>
      </pc:sldChg>
      <pc:sldChg chg="del modTransition modNotes">
        <pc:chgData name="Huyền Nguyễn" userId="ee48879bf47bc5e0" providerId="LiveId" clId="{B8CACB94-876F-46D7-94CC-67F2D2D54B27}" dt="2024-10-27T09:40:22.614" v="25505" actId="47"/>
        <pc:sldMkLst>
          <pc:docMk/>
          <pc:sldMk cId="0" sldId="287"/>
        </pc:sldMkLst>
      </pc:sldChg>
      <pc:sldChg chg="del modTransition modNotes">
        <pc:chgData name="Huyền Nguyễn" userId="ee48879bf47bc5e0" providerId="LiveId" clId="{B8CACB94-876F-46D7-94CC-67F2D2D54B27}" dt="2024-10-27T09:40:23.196" v="25506" actId="47"/>
        <pc:sldMkLst>
          <pc:docMk/>
          <pc:sldMk cId="0" sldId="288"/>
        </pc:sldMkLst>
      </pc:sldChg>
      <pc:sldChg chg="del modTransition modNotes">
        <pc:chgData name="Huyền Nguyễn" userId="ee48879bf47bc5e0" providerId="LiveId" clId="{B8CACB94-876F-46D7-94CC-67F2D2D54B27}" dt="2024-10-27T09:40:23.674" v="25507" actId="47"/>
        <pc:sldMkLst>
          <pc:docMk/>
          <pc:sldMk cId="0" sldId="289"/>
        </pc:sldMkLst>
      </pc:sldChg>
      <pc:sldChg chg="addSp delSp modSp add del mod modTransition modAnim modNotes">
        <pc:chgData name="Huyền Nguyễn" userId="ee48879bf47bc5e0" providerId="LiveId" clId="{B8CACB94-876F-46D7-94CC-67F2D2D54B27}" dt="2024-10-27T10:13:45.363" v="28107"/>
        <pc:sldMkLst>
          <pc:docMk/>
          <pc:sldMk cId="0" sldId="290"/>
        </pc:sldMkLst>
        <pc:spChg chg="add del mod">
          <ac:chgData name="Huyền Nguyễn" userId="ee48879bf47bc5e0" providerId="LiveId" clId="{B8CACB94-876F-46D7-94CC-67F2D2D54B27}" dt="2024-10-27T09:40:42.954" v="25557" actId="478"/>
          <ac:spMkLst>
            <pc:docMk/>
            <pc:sldMk cId="0" sldId="290"/>
            <ac:spMk id="3" creationId="{EE460D7C-1F40-A50A-4E42-073E8C4334F5}"/>
          </ac:spMkLst>
        </pc:spChg>
        <pc:spChg chg="mod">
          <ac:chgData name="Huyền Nguyễn" userId="ee48879bf47bc5e0" providerId="LiveId" clId="{B8CACB94-876F-46D7-94CC-67F2D2D54B27}" dt="2024-10-27T09:41:52.466" v="25851"/>
          <ac:spMkLst>
            <pc:docMk/>
            <pc:sldMk cId="0" sldId="290"/>
            <ac:spMk id="5" creationId="{F16EE27F-9653-7F4D-20FE-909230D65ABF}"/>
          </ac:spMkLst>
        </pc:spChg>
        <pc:spChg chg="mod">
          <ac:chgData name="Huyền Nguyễn" userId="ee48879bf47bc5e0" providerId="LiveId" clId="{B8CACB94-876F-46D7-94CC-67F2D2D54B27}" dt="2024-10-27T09:41:52.466" v="25851"/>
          <ac:spMkLst>
            <pc:docMk/>
            <pc:sldMk cId="0" sldId="290"/>
            <ac:spMk id="7" creationId="{86F67BB8-08CB-565A-89DC-7ABA57471F3D}"/>
          </ac:spMkLst>
        </pc:spChg>
        <pc:spChg chg="mod">
          <ac:chgData name="Huyền Nguyễn" userId="ee48879bf47bc5e0" providerId="LiveId" clId="{B8CACB94-876F-46D7-94CC-67F2D2D54B27}" dt="2024-10-27T09:41:52.466" v="25851"/>
          <ac:spMkLst>
            <pc:docMk/>
            <pc:sldMk cId="0" sldId="290"/>
            <ac:spMk id="8" creationId="{316BFF4E-A87B-6EDE-35AB-3BC5BD1DABB0}"/>
          </ac:spMkLst>
        </pc:spChg>
        <pc:spChg chg="mod">
          <ac:chgData name="Huyền Nguyễn" userId="ee48879bf47bc5e0" providerId="LiveId" clId="{B8CACB94-876F-46D7-94CC-67F2D2D54B27}" dt="2024-10-27T09:41:52.466" v="25851"/>
          <ac:spMkLst>
            <pc:docMk/>
            <pc:sldMk cId="0" sldId="290"/>
            <ac:spMk id="9" creationId="{85132138-BDFA-ADBB-379D-B81D17C4C426}"/>
          </ac:spMkLst>
        </pc:spChg>
        <pc:spChg chg="mod">
          <ac:chgData name="Huyền Nguyễn" userId="ee48879bf47bc5e0" providerId="LiveId" clId="{B8CACB94-876F-46D7-94CC-67F2D2D54B27}" dt="2024-10-27T09:41:52.466" v="25851"/>
          <ac:spMkLst>
            <pc:docMk/>
            <pc:sldMk cId="0" sldId="290"/>
            <ac:spMk id="10" creationId="{FA119A63-4670-5757-1B02-17A4E900C8BE}"/>
          </ac:spMkLst>
        </pc:spChg>
        <pc:spChg chg="mod">
          <ac:chgData name="Huyền Nguyễn" userId="ee48879bf47bc5e0" providerId="LiveId" clId="{B8CACB94-876F-46D7-94CC-67F2D2D54B27}" dt="2024-10-27T09:41:52.466" v="25851"/>
          <ac:spMkLst>
            <pc:docMk/>
            <pc:sldMk cId="0" sldId="290"/>
            <ac:spMk id="11" creationId="{C65C3AC5-416F-B07D-F167-01CFCF6FC924}"/>
          </ac:spMkLst>
        </pc:spChg>
        <pc:spChg chg="mod">
          <ac:chgData name="Huyền Nguyễn" userId="ee48879bf47bc5e0" providerId="LiveId" clId="{B8CACB94-876F-46D7-94CC-67F2D2D54B27}" dt="2024-10-27T09:41:52.466" v="25851"/>
          <ac:spMkLst>
            <pc:docMk/>
            <pc:sldMk cId="0" sldId="290"/>
            <ac:spMk id="12" creationId="{08B91578-F111-2463-B77D-07CE5F7630F0}"/>
          </ac:spMkLst>
        </pc:spChg>
        <pc:spChg chg="mod">
          <ac:chgData name="Huyền Nguyễn" userId="ee48879bf47bc5e0" providerId="LiveId" clId="{B8CACB94-876F-46D7-94CC-67F2D2D54B27}" dt="2024-10-27T09:41:52.466" v="25851"/>
          <ac:spMkLst>
            <pc:docMk/>
            <pc:sldMk cId="0" sldId="290"/>
            <ac:spMk id="13" creationId="{A45BEF07-A419-50A6-E6E3-164769FC3FC2}"/>
          </ac:spMkLst>
        </pc:spChg>
        <pc:spChg chg="mod">
          <ac:chgData name="Huyền Nguyễn" userId="ee48879bf47bc5e0" providerId="LiveId" clId="{B8CACB94-876F-46D7-94CC-67F2D2D54B27}" dt="2024-10-27T09:41:52.466" v="25851"/>
          <ac:spMkLst>
            <pc:docMk/>
            <pc:sldMk cId="0" sldId="290"/>
            <ac:spMk id="14" creationId="{C6A160AB-2A15-2190-C550-1BE1339CA6F7}"/>
          </ac:spMkLst>
        </pc:spChg>
        <pc:spChg chg="mod">
          <ac:chgData name="Huyền Nguyễn" userId="ee48879bf47bc5e0" providerId="LiveId" clId="{B8CACB94-876F-46D7-94CC-67F2D2D54B27}" dt="2024-10-27T09:41:52.466" v="25851"/>
          <ac:spMkLst>
            <pc:docMk/>
            <pc:sldMk cId="0" sldId="290"/>
            <ac:spMk id="15" creationId="{18BFBA6C-4AF7-72B7-01B6-3E0FD53EE949}"/>
          </ac:spMkLst>
        </pc:spChg>
        <pc:spChg chg="mod">
          <ac:chgData name="Huyền Nguyễn" userId="ee48879bf47bc5e0" providerId="LiveId" clId="{B8CACB94-876F-46D7-94CC-67F2D2D54B27}" dt="2024-10-27T09:41:52.466" v="25851"/>
          <ac:spMkLst>
            <pc:docMk/>
            <pc:sldMk cId="0" sldId="290"/>
            <ac:spMk id="16" creationId="{8E0D9EF8-E65D-3FDF-3C45-F35DBC687A8F}"/>
          </ac:spMkLst>
        </pc:spChg>
        <pc:spChg chg="mod">
          <ac:chgData name="Huyền Nguyễn" userId="ee48879bf47bc5e0" providerId="LiveId" clId="{B8CACB94-876F-46D7-94CC-67F2D2D54B27}" dt="2024-10-27T09:41:52.466" v="25851"/>
          <ac:spMkLst>
            <pc:docMk/>
            <pc:sldMk cId="0" sldId="290"/>
            <ac:spMk id="17" creationId="{5420F7F4-CB7A-907E-84F1-96D869187D8A}"/>
          </ac:spMkLst>
        </pc:spChg>
        <pc:spChg chg="mod">
          <ac:chgData name="Huyền Nguyễn" userId="ee48879bf47bc5e0" providerId="LiveId" clId="{B8CACB94-876F-46D7-94CC-67F2D2D54B27}" dt="2024-10-27T09:41:52.466" v="25851"/>
          <ac:spMkLst>
            <pc:docMk/>
            <pc:sldMk cId="0" sldId="290"/>
            <ac:spMk id="18" creationId="{100F89F9-CF09-62C4-049B-FCC1B73DF902}"/>
          </ac:spMkLst>
        </pc:spChg>
        <pc:spChg chg="mod">
          <ac:chgData name="Huyền Nguyễn" userId="ee48879bf47bc5e0" providerId="LiveId" clId="{B8CACB94-876F-46D7-94CC-67F2D2D54B27}" dt="2024-10-27T09:41:52.466" v="25851"/>
          <ac:spMkLst>
            <pc:docMk/>
            <pc:sldMk cId="0" sldId="290"/>
            <ac:spMk id="19" creationId="{DCE13D9D-9733-ECB2-05F7-93DFD46CE4CC}"/>
          </ac:spMkLst>
        </pc:spChg>
        <pc:spChg chg="mod">
          <ac:chgData name="Huyền Nguyễn" userId="ee48879bf47bc5e0" providerId="LiveId" clId="{B8CACB94-876F-46D7-94CC-67F2D2D54B27}" dt="2024-10-27T09:41:52.466" v="25851"/>
          <ac:spMkLst>
            <pc:docMk/>
            <pc:sldMk cId="0" sldId="290"/>
            <ac:spMk id="20" creationId="{30B93102-C4F1-57AB-FE00-8953BD089BE3}"/>
          </ac:spMkLst>
        </pc:spChg>
        <pc:spChg chg="mod">
          <ac:chgData name="Huyền Nguyễn" userId="ee48879bf47bc5e0" providerId="LiveId" clId="{B8CACB94-876F-46D7-94CC-67F2D2D54B27}" dt="2024-10-27T09:41:52.466" v="25851"/>
          <ac:spMkLst>
            <pc:docMk/>
            <pc:sldMk cId="0" sldId="290"/>
            <ac:spMk id="21" creationId="{6C95CF91-02DA-648B-5E9A-D3365506BE99}"/>
          </ac:spMkLst>
        </pc:spChg>
        <pc:spChg chg="mod">
          <ac:chgData name="Huyền Nguyễn" userId="ee48879bf47bc5e0" providerId="LiveId" clId="{B8CACB94-876F-46D7-94CC-67F2D2D54B27}" dt="2024-10-27T09:41:52.466" v="25851"/>
          <ac:spMkLst>
            <pc:docMk/>
            <pc:sldMk cId="0" sldId="290"/>
            <ac:spMk id="22" creationId="{97A66ABD-DA47-0247-0656-F91BEC280D8C}"/>
          </ac:spMkLst>
        </pc:spChg>
        <pc:spChg chg="mod">
          <ac:chgData name="Huyền Nguyễn" userId="ee48879bf47bc5e0" providerId="LiveId" clId="{B8CACB94-876F-46D7-94CC-67F2D2D54B27}" dt="2024-10-27T09:41:52.466" v="25851"/>
          <ac:spMkLst>
            <pc:docMk/>
            <pc:sldMk cId="0" sldId="290"/>
            <ac:spMk id="23" creationId="{E0192C9B-E4F2-BEDD-B227-A92D11193219}"/>
          </ac:spMkLst>
        </pc:spChg>
        <pc:spChg chg="mod">
          <ac:chgData name="Huyền Nguyễn" userId="ee48879bf47bc5e0" providerId="LiveId" clId="{B8CACB94-876F-46D7-94CC-67F2D2D54B27}" dt="2024-10-27T09:41:52.466" v="25851"/>
          <ac:spMkLst>
            <pc:docMk/>
            <pc:sldMk cId="0" sldId="290"/>
            <ac:spMk id="24" creationId="{4FD24712-6B4F-9CD1-56AB-14366C8B324A}"/>
          </ac:spMkLst>
        </pc:spChg>
        <pc:spChg chg="mod">
          <ac:chgData name="Huyền Nguyễn" userId="ee48879bf47bc5e0" providerId="LiveId" clId="{B8CACB94-876F-46D7-94CC-67F2D2D54B27}" dt="2024-10-27T09:41:52.466" v="25851"/>
          <ac:spMkLst>
            <pc:docMk/>
            <pc:sldMk cId="0" sldId="290"/>
            <ac:spMk id="25" creationId="{9C080F7C-A551-78C1-B316-6DD33BE6AE31}"/>
          </ac:spMkLst>
        </pc:spChg>
        <pc:spChg chg="mod">
          <ac:chgData name="Huyền Nguyễn" userId="ee48879bf47bc5e0" providerId="LiveId" clId="{B8CACB94-876F-46D7-94CC-67F2D2D54B27}" dt="2024-10-27T09:41:52.466" v="25851"/>
          <ac:spMkLst>
            <pc:docMk/>
            <pc:sldMk cId="0" sldId="290"/>
            <ac:spMk id="26" creationId="{D066EA56-DBD3-A633-2561-A67C1386F6E4}"/>
          </ac:spMkLst>
        </pc:spChg>
        <pc:spChg chg="mod">
          <ac:chgData name="Huyền Nguyễn" userId="ee48879bf47bc5e0" providerId="LiveId" clId="{B8CACB94-876F-46D7-94CC-67F2D2D54B27}" dt="2024-10-27T09:41:52.466" v="25851"/>
          <ac:spMkLst>
            <pc:docMk/>
            <pc:sldMk cId="0" sldId="290"/>
            <ac:spMk id="27" creationId="{87400F68-06B9-3A16-5ABB-3892B1C9E800}"/>
          </ac:spMkLst>
        </pc:spChg>
        <pc:spChg chg="mod">
          <ac:chgData name="Huyền Nguyễn" userId="ee48879bf47bc5e0" providerId="LiveId" clId="{B8CACB94-876F-46D7-94CC-67F2D2D54B27}" dt="2024-10-27T09:41:52.466" v="25851"/>
          <ac:spMkLst>
            <pc:docMk/>
            <pc:sldMk cId="0" sldId="290"/>
            <ac:spMk id="28" creationId="{9E80ED56-DB72-873F-425E-5D4D5601DA67}"/>
          </ac:spMkLst>
        </pc:spChg>
        <pc:spChg chg="mod">
          <ac:chgData name="Huyền Nguyễn" userId="ee48879bf47bc5e0" providerId="LiveId" clId="{B8CACB94-876F-46D7-94CC-67F2D2D54B27}" dt="2024-10-27T09:41:52.466" v="25851"/>
          <ac:spMkLst>
            <pc:docMk/>
            <pc:sldMk cId="0" sldId="290"/>
            <ac:spMk id="30" creationId="{E6DEB227-0114-A419-F9BB-97B45D2B8089}"/>
          </ac:spMkLst>
        </pc:spChg>
        <pc:spChg chg="mod">
          <ac:chgData name="Huyền Nguyễn" userId="ee48879bf47bc5e0" providerId="LiveId" clId="{B8CACB94-876F-46D7-94CC-67F2D2D54B27}" dt="2024-10-27T09:41:52.466" v="25851"/>
          <ac:spMkLst>
            <pc:docMk/>
            <pc:sldMk cId="0" sldId="290"/>
            <ac:spMk id="31" creationId="{64EC21F4-1584-A7C0-6973-04569F4AD10D}"/>
          </ac:spMkLst>
        </pc:spChg>
        <pc:spChg chg="mod">
          <ac:chgData name="Huyền Nguyễn" userId="ee48879bf47bc5e0" providerId="LiveId" clId="{B8CACB94-876F-46D7-94CC-67F2D2D54B27}" dt="2024-10-27T09:41:52.466" v="25851"/>
          <ac:spMkLst>
            <pc:docMk/>
            <pc:sldMk cId="0" sldId="290"/>
            <ac:spMk id="32" creationId="{808FE3BC-A797-D40D-C875-246517737521}"/>
          </ac:spMkLst>
        </pc:spChg>
        <pc:spChg chg="mod">
          <ac:chgData name="Huyền Nguyễn" userId="ee48879bf47bc5e0" providerId="LiveId" clId="{B8CACB94-876F-46D7-94CC-67F2D2D54B27}" dt="2024-10-27T09:41:52.466" v="25851"/>
          <ac:spMkLst>
            <pc:docMk/>
            <pc:sldMk cId="0" sldId="290"/>
            <ac:spMk id="33" creationId="{EDE59613-DE71-731A-AE5D-A56E67B1DE61}"/>
          </ac:spMkLst>
        </pc:spChg>
        <pc:spChg chg="mod">
          <ac:chgData name="Huyền Nguyễn" userId="ee48879bf47bc5e0" providerId="LiveId" clId="{B8CACB94-876F-46D7-94CC-67F2D2D54B27}" dt="2024-10-27T09:41:52.466" v="25851"/>
          <ac:spMkLst>
            <pc:docMk/>
            <pc:sldMk cId="0" sldId="290"/>
            <ac:spMk id="34" creationId="{CBA2EC12-DF06-D23B-78FD-86B3F299F5C5}"/>
          </ac:spMkLst>
        </pc:spChg>
        <pc:spChg chg="mod">
          <ac:chgData name="Huyền Nguyễn" userId="ee48879bf47bc5e0" providerId="LiveId" clId="{B8CACB94-876F-46D7-94CC-67F2D2D54B27}" dt="2024-10-27T09:41:52.466" v="25851"/>
          <ac:spMkLst>
            <pc:docMk/>
            <pc:sldMk cId="0" sldId="290"/>
            <ac:spMk id="35" creationId="{5D21806B-907A-745C-F6DC-C0E9BFADA04E}"/>
          </ac:spMkLst>
        </pc:spChg>
        <pc:spChg chg="mod">
          <ac:chgData name="Huyền Nguyễn" userId="ee48879bf47bc5e0" providerId="LiveId" clId="{B8CACB94-876F-46D7-94CC-67F2D2D54B27}" dt="2024-10-27T09:41:52.466" v="25851"/>
          <ac:spMkLst>
            <pc:docMk/>
            <pc:sldMk cId="0" sldId="290"/>
            <ac:spMk id="36" creationId="{79CDA348-9750-1642-1676-AA9A3797A1F0}"/>
          </ac:spMkLst>
        </pc:spChg>
        <pc:spChg chg="mod">
          <ac:chgData name="Huyền Nguyễn" userId="ee48879bf47bc5e0" providerId="LiveId" clId="{B8CACB94-876F-46D7-94CC-67F2D2D54B27}" dt="2024-10-27T09:41:52.466" v="25851"/>
          <ac:spMkLst>
            <pc:docMk/>
            <pc:sldMk cId="0" sldId="290"/>
            <ac:spMk id="37" creationId="{7AC91682-3D39-42B3-BF48-EC0AF09E060F}"/>
          </ac:spMkLst>
        </pc:spChg>
        <pc:spChg chg="mod">
          <ac:chgData name="Huyền Nguyễn" userId="ee48879bf47bc5e0" providerId="LiveId" clId="{B8CACB94-876F-46D7-94CC-67F2D2D54B27}" dt="2024-10-27T09:41:52.466" v="25851"/>
          <ac:spMkLst>
            <pc:docMk/>
            <pc:sldMk cId="0" sldId="290"/>
            <ac:spMk id="38" creationId="{789A3BD9-8D4C-46CA-10A4-FF1844ED0685}"/>
          </ac:spMkLst>
        </pc:spChg>
        <pc:spChg chg="mod">
          <ac:chgData name="Huyền Nguyễn" userId="ee48879bf47bc5e0" providerId="LiveId" clId="{B8CACB94-876F-46D7-94CC-67F2D2D54B27}" dt="2024-10-27T09:41:52.466" v="25851"/>
          <ac:spMkLst>
            <pc:docMk/>
            <pc:sldMk cId="0" sldId="290"/>
            <ac:spMk id="39" creationId="{BEE432AD-B041-0A47-5CFE-C611138AD135}"/>
          </ac:spMkLst>
        </pc:spChg>
        <pc:spChg chg="mod">
          <ac:chgData name="Huyền Nguyễn" userId="ee48879bf47bc5e0" providerId="LiveId" clId="{B8CACB94-876F-46D7-94CC-67F2D2D54B27}" dt="2024-10-27T09:41:52.466" v="25851"/>
          <ac:spMkLst>
            <pc:docMk/>
            <pc:sldMk cId="0" sldId="290"/>
            <ac:spMk id="40" creationId="{4E7A0302-7144-8297-CA3D-C38FE99101CB}"/>
          </ac:spMkLst>
        </pc:spChg>
        <pc:spChg chg="mod">
          <ac:chgData name="Huyền Nguyễn" userId="ee48879bf47bc5e0" providerId="LiveId" clId="{B8CACB94-876F-46D7-94CC-67F2D2D54B27}" dt="2024-10-27T09:41:52.466" v="25851"/>
          <ac:spMkLst>
            <pc:docMk/>
            <pc:sldMk cId="0" sldId="290"/>
            <ac:spMk id="41" creationId="{78FB6903-E8F3-7061-FB04-D9924CC1EE21}"/>
          </ac:spMkLst>
        </pc:spChg>
        <pc:spChg chg="mod">
          <ac:chgData name="Huyền Nguyễn" userId="ee48879bf47bc5e0" providerId="LiveId" clId="{B8CACB94-876F-46D7-94CC-67F2D2D54B27}" dt="2024-10-27T09:41:52.466" v="25851"/>
          <ac:spMkLst>
            <pc:docMk/>
            <pc:sldMk cId="0" sldId="290"/>
            <ac:spMk id="42" creationId="{066BDE5F-83F1-F9D8-78A2-E9F714211B65}"/>
          </ac:spMkLst>
        </pc:spChg>
        <pc:spChg chg="mod">
          <ac:chgData name="Huyền Nguyễn" userId="ee48879bf47bc5e0" providerId="LiveId" clId="{B8CACB94-876F-46D7-94CC-67F2D2D54B27}" dt="2024-10-27T09:41:52.466" v="25851"/>
          <ac:spMkLst>
            <pc:docMk/>
            <pc:sldMk cId="0" sldId="290"/>
            <ac:spMk id="43" creationId="{CC1CABB8-AB98-2C02-CBE3-9D142A225809}"/>
          </ac:spMkLst>
        </pc:spChg>
        <pc:spChg chg="mod">
          <ac:chgData name="Huyền Nguyễn" userId="ee48879bf47bc5e0" providerId="LiveId" clId="{B8CACB94-876F-46D7-94CC-67F2D2D54B27}" dt="2024-10-27T09:42:00.026" v="25873"/>
          <ac:spMkLst>
            <pc:docMk/>
            <pc:sldMk cId="0" sldId="290"/>
            <ac:spMk id="51" creationId="{DA193E17-74E6-6B13-28E2-A09A96CD09B3}"/>
          </ac:spMkLst>
        </pc:spChg>
        <pc:spChg chg="mod">
          <ac:chgData name="Huyền Nguyễn" userId="ee48879bf47bc5e0" providerId="LiveId" clId="{B8CACB94-876F-46D7-94CC-67F2D2D54B27}" dt="2024-10-27T09:42:00.026" v="25873"/>
          <ac:spMkLst>
            <pc:docMk/>
            <pc:sldMk cId="0" sldId="290"/>
            <ac:spMk id="52" creationId="{AC2A5B8D-B210-0874-1D5B-6C24AA035B94}"/>
          </ac:spMkLst>
        </pc:spChg>
        <pc:spChg chg="mod">
          <ac:chgData name="Huyền Nguyễn" userId="ee48879bf47bc5e0" providerId="LiveId" clId="{B8CACB94-876F-46D7-94CC-67F2D2D54B27}" dt="2024-10-27T09:42:00.026" v="25873"/>
          <ac:spMkLst>
            <pc:docMk/>
            <pc:sldMk cId="0" sldId="290"/>
            <ac:spMk id="53" creationId="{4DCCAE9A-264C-BD55-4CC4-DD1DD318B18D}"/>
          </ac:spMkLst>
        </pc:spChg>
        <pc:spChg chg="mod">
          <ac:chgData name="Huyền Nguyễn" userId="ee48879bf47bc5e0" providerId="LiveId" clId="{B8CACB94-876F-46D7-94CC-67F2D2D54B27}" dt="2024-10-27T09:42:00.026" v="25873"/>
          <ac:spMkLst>
            <pc:docMk/>
            <pc:sldMk cId="0" sldId="290"/>
            <ac:spMk id="54" creationId="{0EC18109-4940-1CAB-67D9-4F1B6B3ADCF4}"/>
          </ac:spMkLst>
        </pc:spChg>
        <pc:spChg chg="mod">
          <ac:chgData name="Huyền Nguyễn" userId="ee48879bf47bc5e0" providerId="LiveId" clId="{B8CACB94-876F-46D7-94CC-67F2D2D54B27}" dt="2024-10-27T09:42:00.026" v="25873"/>
          <ac:spMkLst>
            <pc:docMk/>
            <pc:sldMk cId="0" sldId="290"/>
            <ac:spMk id="55" creationId="{1CE7CB14-B41E-C3D0-8098-FD33F0C93E4A}"/>
          </ac:spMkLst>
        </pc:spChg>
        <pc:spChg chg="mod">
          <ac:chgData name="Huyền Nguyễn" userId="ee48879bf47bc5e0" providerId="LiveId" clId="{B8CACB94-876F-46D7-94CC-67F2D2D54B27}" dt="2024-10-27T09:42:00.026" v="25873"/>
          <ac:spMkLst>
            <pc:docMk/>
            <pc:sldMk cId="0" sldId="290"/>
            <ac:spMk id="56" creationId="{D5CA8D99-F777-2CDB-18DC-4251A5E458EC}"/>
          </ac:spMkLst>
        </pc:spChg>
        <pc:spChg chg="mod">
          <ac:chgData name="Huyền Nguyễn" userId="ee48879bf47bc5e0" providerId="LiveId" clId="{B8CACB94-876F-46D7-94CC-67F2D2D54B27}" dt="2024-10-27T09:42:00.026" v="25873"/>
          <ac:spMkLst>
            <pc:docMk/>
            <pc:sldMk cId="0" sldId="290"/>
            <ac:spMk id="57" creationId="{6C052170-214E-2438-46FF-45F7DDADB82C}"/>
          </ac:spMkLst>
        </pc:spChg>
        <pc:spChg chg="mod">
          <ac:chgData name="Huyền Nguyễn" userId="ee48879bf47bc5e0" providerId="LiveId" clId="{B8CACB94-876F-46D7-94CC-67F2D2D54B27}" dt="2024-10-27T09:42:00.026" v="25873"/>
          <ac:spMkLst>
            <pc:docMk/>
            <pc:sldMk cId="0" sldId="290"/>
            <ac:spMk id="58" creationId="{13D8D51F-9292-5C2B-BCC8-82C283644FE7}"/>
          </ac:spMkLst>
        </pc:spChg>
        <pc:spChg chg="del">
          <ac:chgData name="Huyền Nguyễn" userId="ee48879bf47bc5e0" providerId="LiveId" clId="{B8CACB94-876F-46D7-94CC-67F2D2D54B27}" dt="2024-10-27T09:40:40.097" v="25556" actId="478"/>
          <ac:spMkLst>
            <pc:docMk/>
            <pc:sldMk cId="0" sldId="290"/>
            <ac:spMk id="1825" creationId="{00000000-0000-0000-0000-000000000000}"/>
          </ac:spMkLst>
        </pc:spChg>
        <pc:spChg chg="mod">
          <ac:chgData name="Huyền Nguyễn" userId="ee48879bf47bc5e0" providerId="LiveId" clId="{B8CACB94-876F-46D7-94CC-67F2D2D54B27}" dt="2024-10-27T09:43:01.428" v="25988" actId="1036"/>
          <ac:spMkLst>
            <pc:docMk/>
            <pc:sldMk cId="0" sldId="290"/>
            <ac:spMk id="1826" creationId="{00000000-0000-0000-0000-000000000000}"/>
          </ac:spMkLst>
        </pc:spChg>
        <pc:spChg chg="del mod">
          <ac:chgData name="Huyền Nguyễn" userId="ee48879bf47bc5e0" providerId="LiveId" clId="{B8CACB94-876F-46D7-94CC-67F2D2D54B27}" dt="2024-10-27T09:40:40.097" v="25556" actId="478"/>
          <ac:spMkLst>
            <pc:docMk/>
            <pc:sldMk cId="0" sldId="290"/>
            <ac:spMk id="1827" creationId="{00000000-0000-0000-0000-000000000000}"/>
          </ac:spMkLst>
        </pc:spChg>
        <pc:spChg chg="del">
          <ac:chgData name="Huyền Nguyễn" userId="ee48879bf47bc5e0" providerId="LiveId" clId="{B8CACB94-876F-46D7-94CC-67F2D2D54B27}" dt="2024-10-27T09:40:40.097" v="25556" actId="478"/>
          <ac:spMkLst>
            <pc:docMk/>
            <pc:sldMk cId="0" sldId="290"/>
            <ac:spMk id="1828" creationId="{00000000-0000-0000-0000-000000000000}"/>
          </ac:spMkLst>
        </pc:spChg>
        <pc:spChg chg="del">
          <ac:chgData name="Huyền Nguyễn" userId="ee48879bf47bc5e0" providerId="LiveId" clId="{B8CACB94-876F-46D7-94CC-67F2D2D54B27}" dt="2024-10-27T09:40:40.097" v="25556" actId="478"/>
          <ac:spMkLst>
            <pc:docMk/>
            <pc:sldMk cId="0" sldId="290"/>
            <ac:spMk id="1844" creationId="{00000000-0000-0000-0000-000000000000}"/>
          </ac:spMkLst>
        </pc:spChg>
        <pc:spChg chg="del">
          <ac:chgData name="Huyền Nguyễn" userId="ee48879bf47bc5e0" providerId="LiveId" clId="{B8CACB94-876F-46D7-94CC-67F2D2D54B27}" dt="2024-10-27T09:40:40.097" v="25556" actId="478"/>
          <ac:spMkLst>
            <pc:docMk/>
            <pc:sldMk cId="0" sldId="290"/>
            <ac:spMk id="1845" creationId="{00000000-0000-0000-0000-000000000000}"/>
          </ac:spMkLst>
        </pc:spChg>
        <pc:spChg chg="del">
          <ac:chgData name="Huyền Nguyễn" userId="ee48879bf47bc5e0" providerId="LiveId" clId="{B8CACB94-876F-46D7-94CC-67F2D2D54B27}" dt="2024-10-27T09:40:40.097" v="25556" actId="478"/>
          <ac:spMkLst>
            <pc:docMk/>
            <pc:sldMk cId="0" sldId="290"/>
            <ac:spMk id="1846" creationId="{00000000-0000-0000-0000-000000000000}"/>
          </ac:spMkLst>
        </pc:spChg>
        <pc:grpChg chg="add mod">
          <ac:chgData name="Huyền Nguyễn" userId="ee48879bf47bc5e0" providerId="LiveId" clId="{B8CACB94-876F-46D7-94CC-67F2D2D54B27}" dt="2024-10-27T09:41:52.466" v="25851"/>
          <ac:grpSpMkLst>
            <pc:docMk/>
            <pc:sldMk cId="0" sldId="290"/>
            <ac:grpSpMk id="4" creationId="{421F747F-9C5C-C8B6-D450-78F72C15F62F}"/>
          </ac:grpSpMkLst>
        </pc:grpChg>
        <pc:grpChg chg="mod">
          <ac:chgData name="Huyền Nguyễn" userId="ee48879bf47bc5e0" providerId="LiveId" clId="{B8CACB94-876F-46D7-94CC-67F2D2D54B27}" dt="2024-10-27T09:41:52.466" v="25851"/>
          <ac:grpSpMkLst>
            <pc:docMk/>
            <pc:sldMk cId="0" sldId="290"/>
            <ac:grpSpMk id="29" creationId="{01B2FDD1-A167-D4BD-AFB1-0FA3981E8E95}"/>
          </ac:grpSpMkLst>
        </pc:grpChg>
        <pc:grpChg chg="add mod">
          <ac:chgData name="Huyền Nguyễn" userId="ee48879bf47bc5e0" providerId="LiveId" clId="{B8CACB94-876F-46D7-94CC-67F2D2D54B27}" dt="2024-10-27T09:43:01.428" v="25988" actId="1036"/>
          <ac:grpSpMkLst>
            <pc:docMk/>
            <pc:sldMk cId="0" sldId="290"/>
            <ac:grpSpMk id="44" creationId="{AA4E45CD-8FEA-288A-710C-7F63C11CDE71}"/>
          </ac:grpSpMkLst>
        </pc:grpChg>
        <pc:grpChg chg="mod">
          <ac:chgData name="Huyền Nguyễn" userId="ee48879bf47bc5e0" providerId="LiveId" clId="{B8CACB94-876F-46D7-94CC-67F2D2D54B27}" dt="2024-10-27T09:42:00.026" v="25873"/>
          <ac:grpSpMkLst>
            <pc:docMk/>
            <pc:sldMk cId="0" sldId="290"/>
            <ac:grpSpMk id="46" creationId="{BAF12660-0DB5-8308-8A6E-1EC24D45F4D4}"/>
          </ac:grpSpMkLst>
        </pc:grpChg>
        <pc:grpChg chg="mod">
          <ac:chgData name="Huyền Nguyễn" userId="ee48879bf47bc5e0" providerId="LiveId" clId="{B8CACB94-876F-46D7-94CC-67F2D2D54B27}" dt="2024-10-27T09:42:00.026" v="25873"/>
          <ac:grpSpMkLst>
            <pc:docMk/>
            <pc:sldMk cId="0" sldId="290"/>
            <ac:grpSpMk id="47" creationId="{1FFF73A1-1121-FBF6-49FF-885BC8A2A721}"/>
          </ac:grpSpMkLst>
        </pc:grpChg>
        <pc:grpChg chg="mod">
          <ac:chgData name="Huyền Nguyễn" userId="ee48879bf47bc5e0" providerId="LiveId" clId="{B8CACB94-876F-46D7-94CC-67F2D2D54B27}" dt="2024-10-27T09:42:00.026" v="25873"/>
          <ac:grpSpMkLst>
            <pc:docMk/>
            <pc:sldMk cId="0" sldId="290"/>
            <ac:grpSpMk id="48" creationId="{B633134B-27D7-9A33-F347-F80B3EE705E7}"/>
          </ac:grpSpMkLst>
        </pc:grpChg>
        <pc:grpChg chg="mod">
          <ac:chgData name="Huyền Nguyễn" userId="ee48879bf47bc5e0" providerId="LiveId" clId="{B8CACB94-876F-46D7-94CC-67F2D2D54B27}" dt="2024-10-27T09:42:00.026" v="25873"/>
          <ac:grpSpMkLst>
            <pc:docMk/>
            <pc:sldMk cId="0" sldId="290"/>
            <ac:grpSpMk id="49" creationId="{9E4DFB23-1617-9D53-C55A-176DD9A6D8D6}"/>
          </ac:grpSpMkLst>
        </pc:grpChg>
        <pc:grpChg chg="mod">
          <ac:chgData name="Huyền Nguyễn" userId="ee48879bf47bc5e0" providerId="LiveId" clId="{B8CACB94-876F-46D7-94CC-67F2D2D54B27}" dt="2024-10-27T09:42:00.026" v="25873"/>
          <ac:grpSpMkLst>
            <pc:docMk/>
            <pc:sldMk cId="0" sldId="290"/>
            <ac:grpSpMk id="50" creationId="{C1E12F16-020E-FA3E-5382-D7BA3633BC6A}"/>
          </ac:grpSpMkLst>
        </pc:grpChg>
        <pc:grpChg chg="del">
          <ac:chgData name="Huyền Nguyễn" userId="ee48879bf47bc5e0" providerId="LiveId" clId="{B8CACB94-876F-46D7-94CC-67F2D2D54B27}" dt="2024-10-27T09:40:40.097" v="25556" actId="478"/>
          <ac:grpSpMkLst>
            <pc:docMk/>
            <pc:sldMk cId="0" sldId="290"/>
            <ac:grpSpMk id="1829" creationId="{00000000-0000-0000-0000-000000000000}"/>
          </ac:grpSpMkLst>
        </pc:grpChg>
        <pc:grpChg chg="del">
          <ac:chgData name="Huyền Nguyễn" userId="ee48879bf47bc5e0" providerId="LiveId" clId="{B8CACB94-876F-46D7-94CC-67F2D2D54B27}" dt="2024-10-27T09:40:40.097" v="25556" actId="478"/>
          <ac:grpSpMkLst>
            <pc:docMk/>
            <pc:sldMk cId="0" sldId="290"/>
            <ac:grpSpMk id="1847" creationId="{00000000-0000-0000-0000-000000000000}"/>
          </ac:grpSpMkLst>
        </pc:grpChg>
        <pc:grpChg chg="del">
          <ac:chgData name="Huyền Nguyễn" userId="ee48879bf47bc5e0" providerId="LiveId" clId="{B8CACB94-876F-46D7-94CC-67F2D2D54B27}" dt="2024-10-27T09:40:40.097" v="25556" actId="478"/>
          <ac:grpSpMkLst>
            <pc:docMk/>
            <pc:sldMk cId="0" sldId="290"/>
            <ac:grpSpMk id="1850" creationId="{00000000-0000-0000-0000-000000000000}"/>
          </ac:grpSpMkLst>
        </pc:grpChg>
        <pc:grpChg chg="del">
          <ac:chgData name="Huyền Nguyễn" userId="ee48879bf47bc5e0" providerId="LiveId" clId="{B8CACB94-876F-46D7-94CC-67F2D2D54B27}" dt="2024-10-27T09:40:40.097" v="25556" actId="478"/>
          <ac:grpSpMkLst>
            <pc:docMk/>
            <pc:sldMk cId="0" sldId="290"/>
            <ac:grpSpMk id="1855" creationId="{00000000-0000-0000-0000-000000000000}"/>
          </ac:grpSpMkLst>
        </pc:grpChg>
        <pc:grpChg chg="del">
          <ac:chgData name="Huyền Nguyễn" userId="ee48879bf47bc5e0" providerId="LiveId" clId="{B8CACB94-876F-46D7-94CC-67F2D2D54B27}" dt="2024-10-27T09:40:40.097" v="25556" actId="478"/>
          <ac:grpSpMkLst>
            <pc:docMk/>
            <pc:sldMk cId="0" sldId="290"/>
            <ac:grpSpMk id="1859" creationId="{00000000-0000-0000-0000-000000000000}"/>
          </ac:grpSpMkLst>
        </pc:grpChg>
        <pc:grpChg chg="del mod">
          <ac:chgData name="Huyền Nguyễn" userId="ee48879bf47bc5e0" providerId="LiveId" clId="{B8CACB94-876F-46D7-94CC-67F2D2D54B27}" dt="2024-10-27T09:40:59.208" v="25603" actId="478"/>
          <ac:grpSpMkLst>
            <pc:docMk/>
            <pc:sldMk cId="0" sldId="290"/>
            <ac:grpSpMk id="1862" creationId="{00000000-0000-0000-0000-000000000000}"/>
          </ac:grpSpMkLst>
        </pc:grpChg>
        <pc:picChg chg="add mod">
          <ac:chgData name="Huyền Nguyễn" userId="ee48879bf47bc5e0" providerId="LiveId" clId="{B8CACB94-876F-46D7-94CC-67F2D2D54B27}" dt="2024-10-27T09:56:07.823" v="26282"/>
          <ac:picMkLst>
            <pc:docMk/>
            <pc:sldMk cId="0" sldId="290"/>
            <ac:picMk id="59" creationId="{B86530CB-538D-F84B-9E96-D97C7289AC36}"/>
          </ac:picMkLst>
        </pc:picChg>
        <pc:cxnChg chg="mod">
          <ac:chgData name="Huyền Nguyễn" userId="ee48879bf47bc5e0" providerId="LiveId" clId="{B8CACB94-876F-46D7-94CC-67F2D2D54B27}" dt="2024-10-27T09:41:52.466" v="25851"/>
          <ac:cxnSpMkLst>
            <pc:docMk/>
            <pc:sldMk cId="0" sldId="290"/>
            <ac:cxnSpMk id="6" creationId="{F67DE9EE-5AEA-68CD-A25A-6AB7D43300F2}"/>
          </ac:cxnSpMkLst>
        </pc:cxnChg>
        <pc:cxnChg chg="mod">
          <ac:chgData name="Huyền Nguyễn" userId="ee48879bf47bc5e0" providerId="LiveId" clId="{B8CACB94-876F-46D7-94CC-67F2D2D54B27}" dt="2024-10-27T09:42:00.026" v="25873"/>
          <ac:cxnSpMkLst>
            <pc:docMk/>
            <pc:sldMk cId="0" sldId="290"/>
            <ac:cxnSpMk id="45" creationId="{6EB9717E-A7C6-18E2-D667-74661A2C314C}"/>
          </ac:cxnSpMkLst>
        </pc:cxnChg>
      </pc:sldChg>
      <pc:sldChg chg="modSp add del modTransition modNotes">
        <pc:chgData name="Huyền Nguyễn" userId="ee48879bf47bc5e0" providerId="LiveId" clId="{B8CACB94-876F-46D7-94CC-67F2D2D54B27}" dt="2024-10-27T09:40:30.527" v="25516" actId="47"/>
        <pc:sldMkLst>
          <pc:docMk/>
          <pc:sldMk cId="0" sldId="291"/>
        </pc:sldMkLst>
        <pc:spChg chg="mod">
          <ac:chgData name="Huyền Nguyễn" userId="ee48879bf47bc5e0" providerId="LiveId" clId="{B8CACB94-876F-46D7-94CC-67F2D2D54B27}" dt="2024-10-27T09:40:27.045" v="25512"/>
          <ac:spMkLst>
            <pc:docMk/>
            <pc:sldMk cId="0" sldId="291"/>
            <ac:spMk id="2017" creationId="{00000000-0000-0000-0000-000000000000}"/>
          </ac:spMkLst>
        </pc:spChg>
      </pc:sldChg>
      <pc:sldChg chg="del modTransition modNotes">
        <pc:chgData name="Huyền Nguyễn" userId="ee48879bf47bc5e0" providerId="LiveId" clId="{B8CACB94-876F-46D7-94CC-67F2D2D54B27}" dt="2024-10-27T09:40:31.020" v="25517" actId="47"/>
        <pc:sldMkLst>
          <pc:docMk/>
          <pc:sldMk cId="0" sldId="292"/>
        </pc:sldMkLst>
      </pc:sldChg>
      <pc:sldChg chg="del modTransition modNotes">
        <pc:chgData name="Huyền Nguyễn" userId="ee48879bf47bc5e0" providerId="LiveId" clId="{B8CACB94-876F-46D7-94CC-67F2D2D54B27}" dt="2024-10-24T09:39:03.198" v="8219" actId="47"/>
        <pc:sldMkLst>
          <pc:docMk/>
          <pc:sldMk cId="0" sldId="293"/>
        </pc:sldMkLst>
      </pc:sldChg>
      <pc:sldChg chg="addSp delSp modSp add mod modAnim">
        <pc:chgData name="Huyền Nguyễn" userId="ee48879bf47bc5e0" providerId="LiveId" clId="{B8CACB94-876F-46D7-94CC-67F2D2D54B27}" dt="2024-10-27T10:08:55.545" v="27521"/>
        <pc:sldMkLst>
          <pc:docMk/>
          <pc:sldMk cId="220854922" sldId="293"/>
        </pc:sldMkLst>
        <pc:spChg chg="mod">
          <ac:chgData name="Huyền Nguyễn" userId="ee48879bf47bc5e0" providerId="LiveId" clId="{B8CACB94-876F-46D7-94CC-67F2D2D54B27}" dt="2024-10-27T08:38:48.484" v="17796" actId="20577"/>
          <ac:spMkLst>
            <pc:docMk/>
            <pc:sldMk cId="220854922" sldId="293"/>
            <ac:spMk id="5" creationId="{0AF8BB6D-DBC9-D0C7-5892-780ADDC3940C}"/>
          </ac:spMkLst>
        </pc:spChg>
        <pc:spChg chg="mod ord">
          <ac:chgData name="Huyền Nguyễn" userId="ee48879bf47bc5e0" providerId="LiveId" clId="{B8CACB94-876F-46D7-94CC-67F2D2D54B27}" dt="2024-10-27T08:39:41.645" v="18075" actId="14100"/>
          <ac:spMkLst>
            <pc:docMk/>
            <pc:sldMk cId="220854922" sldId="293"/>
            <ac:spMk id="6" creationId="{96BB6AF6-1B05-3919-FFD4-3C7A95B6C7B0}"/>
          </ac:spMkLst>
        </pc:spChg>
        <pc:spChg chg="add mod">
          <ac:chgData name="Huyền Nguyễn" userId="ee48879bf47bc5e0" providerId="LiveId" clId="{B8CACB94-876F-46D7-94CC-67F2D2D54B27}" dt="2024-10-27T08:41:59.263" v="18415" actId="1035"/>
          <ac:spMkLst>
            <pc:docMk/>
            <pc:sldMk cId="220854922" sldId="293"/>
            <ac:spMk id="8" creationId="{9D2D938F-1B06-3A59-DE2D-66B733A481C7}"/>
          </ac:spMkLst>
        </pc:spChg>
        <pc:spChg chg="add mod">
          <ac:chgData name="Huyền Nguyễn" userId="ee48879bf47bc5e0" providerId="LiveId" clId="{B8CACB94-876F-46D7-94CC-67F2D2D54B27}" dt="2024-10-27T08:41:45.650" v="18363" actId="1076"/>
          <ac:spMkLst>
            <pc:docMk/>
            <pc:sldMk cId="220854922" sldId="293"/>
            <ac:spMk id="10" creationId="{D0A79F92-A0DD-6EA0-DBFA-5A40E2EE5F9A}"/>
          </ac:spMkLst>
        </pc:spChg>
        <pc:grpChg chg="add mod">
          <ac:chgData name="Huyền Nguyễn" userId="ee48879bf47bc5e0" providerId="LiveId" clId="{B8CACB94-876F-46D7-94CC-67F2D2D54B27}" dt="2024-10-27T08:41:53.696" v="18392" actId="1035"/>
          <ac:grpSpMkLst>
            <pc:docMk/>
            <pc:sldMk cId="220854922" sldId="293"/>
            <ac:grpSpMk id="4" creationId="{130CABD6-2EEF-3A96-0980-9FDD75311020}"/>
          </ac:grpSpMkLst>
        </pc:grpChg>
        <pc:grpChg chg="del">
          <ac:chgData name="Huyền Nguyễn" userId="ee48879bf47bc5e0" providerId="LiveId" clId="{B8CACB94-876F-46D7-94CC-67F2D2D54B27}" dt="2024-10-27T08:35:58.190" v="17251" actId="478"/>
          <ac:grpSpMkLst>
            <pc:docMk/>
            <pc:sldMk cId="220854922" sldId="293"/>
            <ac:grpSpMk id="1236" creationId="{1C735DC5-CCC7-F467-302C-25996C47D4C6}"/>
          </ac:grpSpMkLst>
        </pc:grpChg>
        <pc:grpChg chg="del">
          <ac:chgData name="Huyền Nguyễn" userId="ee48879bf47bc5e0" providerId="LiveId" clId="{B8CACB94-876F-46D7-94CC-67F2D2D54B27}" dt="2024-10-27T08:35:58.190" v="17251" actId="478"/>
          <ac:grpSpMkLst>
            <pc:docMk/>
            <pc:sldMk cId="220854922" sldId="293"/>
            <ac:grpSpMk id="1251" creationId="{9FB4E5AA-51BB-B35E-E78E-B53245F619E7}"/>
          </ac:grpSpMkLst>
        </pc:grpChg>
        <pc:graphicFrameChg chg="add mod modGraphic">
          <ac:chgData name="Huyền Nguyễn" userId="ee48879bf47bc5e0" providerId="LiveId" clId="{B8CACB94-876F-46D7-94CC-67F2D2D54B27}" dt="2024-10-27T08:41:53.696" v="18392" actId="1035"/>
          <ac:graphicFrameMkLst>
            <pc:docMk/>
            <pc:sldMk cId="220854922" sldId="293"/>
            <ac:graphicFrameMk id="3" creationId="{AC89F274-ACF0-2742-6256-A74A59517CE9}"/>
          </ac:graphicFrameMkLst>
        </pc:graphicFrameChg>
        <pc:picChg chg="add del mod">
          <ac:chgData name="Huyền Nguyễn" userId="ee48879bf47bc5e0" providerId="LiveId" clId="{B8CACB94-876F-46D7-94CC-67F2D2D54B27}" dt="2024-10-27T08:37:50.466" v="17616" actId="478"/>
          <ac:picMkLst>
            <pc:docMk/>
            <pc:sldMk cId="220854922" sldId="293"/>
            <ac:picMk id="2" creationId="{0510E658-8E97-900B-B3AF-F4B1E297D350}"/>
          </ac:picMkLst>
        </pc:picChg>
        <pc:cxnChg chg="mod">
          <ac:chgData name="Huyền Nguyễn" userId="ee48879bf47bc5e0" providerId="LiveId" clId="{B8CACB94-876F-46D7-94CC-67F2D2D54B27}" dt="2024-10-27T08:35:58.190" v="17251" actId="478"/>
          <ac:cxnSpMkLst>
            <pc:docMk/>
            <pc:sldMk cId="220854922" sldId="293"/>
            <ac:cxnSpMk id="25" creationId="{C128A8C4-2EB3-F99A-8C2D-87057C9D3351}"/>
          </ac:cxnSpMkLst>
        </pc:cxnChg>
      </pc:sldChg>
      <pc:sldChg chg="modSp add del">
        <pc:chgData name="Huyền Nguyễn" userId="ee48879bf47bc5e0" providerId="LiveId" clId="{B8CACB94-876F-46D7-94CC-67F2D2D54B27}" dt="2024-10-24T09:39:31.197" v="8264" actId="47"/>
        <pc:sldMkLst>
          <pc:docMk/>
          <pc:sldMk cId="1845181538" sldId="293"/>
        </pc:sldMkLst>
        <pc:spChg chg="mod">
          <ac:chgData name="Huyền Nguyễn" userId="ee48879bf47bc5e0" providerId="LiveId" clId="{B8CACB94-876F-46D7-94CC-67F2D2D54B27}" dt="2024-10-24T09:39:22.412" v="8260"/>
          <ac:spMkLst>
            <pc:docMk/>
            <pc:sldMk cId="1845181538" sldId="293"/>
            <ac:spMk id="1826" creationId="{00000000-0000-0000-0000-000000000000}"/>
          </ac:spMkLst>
        </pc:spChg>
        <pc:spChg chg="mod">
          <ac:chgData name="Huyền Nguyễn" userId="ee48879bf47bc5e0" providerId="LiveId" clId="{B8CACB94-876F-46D7-94CC-67F2D2D54B27}" dt="2024-10-24T09:39:22.412" v="8260"/>
          <ac:spMkLst>
            <pc:docMk/>
            <pc:sldMk cId="1845181538" sldId="293"/>
            <ac:spMk id="1827" creationId="{00000000-0000-0000-0000-000000000000}"/>
          </ac:spMkLst>
        </pc:spChg>
      </pc:sldChg>
      <pc:sldChg chg="del modTransition modNotes">
        <pc:chgData name="Huyền Nguyễn" userId="ee48879bf47bc5e0" providerId="LiveId" clId="{B8CACB94-876F-46D7-94CC-67F2D2D54B27}" dt="2024-10-24T09:39:04.088" v="8220" actId="47"/>
        <pc:sldMkLst>
          <pc:docMk/>
          <pc:sldMk cId="0" sldId="294"/>
        </pc:sldMkLst>
      </pc:sldChg>
      <pc:sldChg chg="addSp delSp modSp add mod ord modAnim">
        <pc:chgData name="Huyền Nguyễn" userId="ee48879bf47bc5e0" providerId="LiveId" clId="{B8CACB94-876F-46D7-94CC-67F2D2D54B27}" dt="2024-10-27T10:09:12.923" v="27571"/>
        <pc:sldMkLst>
          <pc:docMk/>
          <pc:sldMk cId="2016904052" sldId="294"/>
        </pc:sldMkLst>
        <pc:spChg chg="mod">
          <ac:chgData name="Huyền Nguyễn" userId="ee48879bf47bc5e0" providerId="LiveId" clId="{B8CACB94-876F-46D7-94CC-67F2D2D54B27}" dt="2024-10-27T08:48:10.301" v="19195" actId="14838"/>
          <ac:spMkLst>
            <pc:docMk/>
            <pc:sldMk cId="2016904052" sldId="294"/>
            <ac:spMk id="29" creationId="{D2A60A42-FA8F-48F8-4D18-D256931DF0B7}"/>
          </ac:spMkLst>
        </pc:spChg>
        <pc:spChg chg="mod">
          <ac:chgData name="Huyền Nguyễn" userId="ee48879bf47bc5e0" providerId="LiveId" clId="{B8CACB94-876F-46D7-94CC-67F2D2D54B27}" dt="2024-10-27T08:43:09.745" v="18535" actId="113"/>
          <ac:spMkLst>
            <pc:docMk/>
            <pc:sldMk cId="2016904052" sldId="294"/>
            <ac:spMk id="31" creationId="{1E1718DC-4A88-1040-AFC1-C793FEFFC911}"/>
          </ac:spMkLst>
        </pc:spChg>
        <pc:picChg chg="add mod">
          <ac:chgData name="Huyền Nguyễn" userId="ee48879bf47bc5e0" providerId="LiveId" clId="{B8CACB94-876F-46D7-94CC-67F2D2D54B27}" dt="2024-10-27T09:55:44.485" v="26235" actId="1076"/>
          <ac:picMkLst>
            <pc:docMk/>
            <pc:sldMk cId="2016904052" sldId="294"/>
            <ac:picMk id="2" creationId="{657506EA-3EC3-F78D-AB49-D7EC1A1A52C2}"/>
          </ac:picMkLst>
        </pc:picChg>
        <pc:picChg chg="del">
          <ac:chgData name="Huyền Nguyễn" userId="ee48879bf47bc5e0" providerId="LiveId" clId="{B8CACB94-876F-46D7-94CC-67F2D2D54B27}" dt="2024-10-27T08:42:45.416" v="18484" actId="478"/>
          <ac:picMkLst>
            <pc:docMk/>
            <pc:sldMk cId="2016904052" sldId="294"/>
            <ac:picMk id="32" creationId="{44F0246B-04AB-FE8A-0B30-DD567BE31020}"/>
          </ac:picMkLst>
        </pc:picChg>
      </pc:sldChg>
      <pc:sldChg chg="del modTransition modNotes">
        <pc:chgData name="Huyền Nguyễn" userId="ee48879bf47bc5e0" providerId="LiveId" clId="{B8CACB94-876F-46D7-94CC-67F2D2D54B27}" dt="2024-10-24T09:39:04.324" v="8221" actId="47"/>
        <pc:sldMkLst>
          <pc:docMk/>
          <pc:sldMk cId="0" sldId="295"/>
        </pc:sldMkLst>
      </pc:sldChg>
      <pc:sldChg chg="delSp modSp add mod modAnim">
        <pc:chgData name="Huyền Nguyễn" userId="ee48879bf47bc5e0" providerId="LiveId" clId="{B8CACB94-876F-46D7-94CC-67F2D2D54B27}" dt="2024-10-27T10:09:07.904" v="27548"/>
        <pc:sldMkLst>
          <pc:docMk/>
          <pc:sldMk cId="3633385036" sldId="295"/>
        </pc:sldMkLst>
        <pc:spChg chg="mod">
          <ac:chgData name="Huyền Nguyễn" userId="ee48879bf47bc5e0" providerId="LiveId" clId="{B8CACB94-876F-46D7-94CC-67F2D2D54B27}" dt="2024-10-27T08:47:43.985" v="19173" actId="1076"/>
          <ac:spMkLst>
            <pc:docMk/>
            <pc:sldMk cId="3633385036" sldId="295"/>
            <ac:spMk id="11" creationId="{E6EF7326-85D2-4F5A-BC5D-C9CC13C4EABC}"/>
          </ac:spMkLst>
        </pc:spChg>
        <pc:spChg chg="mod">
          <ac:chgData name="Huyền Nguyễn" userId="ee48879bf47bc5e0" providerId="LiveId" clId="{B8CACB94-876F-46D7-94CC-67F2D2D54B27}" dt="2024-10-27T08:47:40.682" v="19151" actId="1076"/>
          <ac:spMkLst>
            <pc:docMk/>
            <pc:sldMk cId="3633385036" sldId="295"/>
            <ac:spMk id="13" creationId="{3E4D8773-2FD1-830A-EB55-3FB54A0FFA5A}"/>
          </ac:spMkLst>
        </pc:spChg>
        <pc:grpChg chg="del">
          <ac:chgData name="Huyền Nguyễn" userId="ee48879bf47bc5e0" providerId="LiveId" clId="{B8CACB94-876F-46D7-94CC-67F2D2D54B27}" dt="2024-10-27T08:46:10.734" v="18934" actId="478"/>
          <ac:grpSpMkLst>
            <pc:docMk/>
            <pc:sldMk cId="3633385036" sldId="295"/>
            <ac:grpSpMk id="1245" creationId="{3548978E-E5DD-DA8A-0221-F30B27370FF5}"/>
          </ac:grpSpMkLst>
        </pc:grpChg>
      </pc:sldChg>
      <pc:sldChg chg="del modTransition modNotes">
        <pc:chgData name="Huyền Nguyễn" userId="ee48879bf47bc5e0" providerId="LiveId" clId="{B8CACB94-876F-46D7-94CC-67F2D2D54B27}" dt="2024-10-24T09:39:04.608" v="8222" actId="47"/>
        <pc:sldMkLst>
          <pc:docMk/>
          <pc:sldMk cId="0" sldId="296"/>
        </pc:sldMkLst>
      </pc:sldChg>
      <pc:sldChg chg="delSp modSp add mod ord modAnim">
        <pc:chgData name="Huyền Nguyễn" userId="ee48879bf47bc5e0" providerId="LiveId" clId="{B8CACB94-876F-46D7-94CC-67F2D2D54B27}" dt="2024-10-27T10:09:33.222" v="27598"/>
        <pc:sldMkLst>
          <pc:docMk/>
          <pc:sldMk cId="1512015056" sldId="296"/>
        </pc:sldMkLst>
        <pc:spChg chg="mod">
          <ac:chgData name="Huyền Nguyễn" userId="ee48879bf47bc5e0" providerId="LiveId" clId="{B8CACB94-876F-46D7-94CC-67F2D2D54B27}" dt="2024-10-27T08:51:18.027" v="19575" actId="1076"/>
          <ac:spMkLst>
            <pc:docMk/>
            <pc:sldMk cId="1512015056" sldId="296"/>
            <ac:spMk id="795" creationId="{BFC592D3-6E39-5900-3861-2000AF1D03BC}"/>
          </ac:spMkLst>
        </pc:spChg>
        <pc:spChg chg="mod">
          <ac:chgData name="Huyền Nguyễn" userId="ee48879bf47bc5e0" providerId="LiveId" clId="{B8CACB94-876F-46D7-94CC-67F2D2D54B27}" dt="2024-10-27T08:51:18.027" v="19575" actId="1076"/>
          <ac:spMkLst>
            <pc:docMk/>
            <pc:sldMk cId="1512015056" sldId="296"/>
            <ac:spMk id="796" creationId="{8BDF3F41-80B9-8E2E-129D-F7E717F4296C}"/>
          </ac:spMkLst>
        </pc:spChg>
        <pc:grpChg chg="mod">
          <ac:chgData name="Huyền Nguyễn" userId="ee48879bf47bc5e0" providerId="LiveId" clId="{B8CACB94-876F-46D7-94CC-67F2D2D54B27}" dt="2024-10-27T08:51:25.523" v="19598" actId="1076"/>
          <ac:grpSpMkLst>
            <pc:docMk/>
            <pc:sldMk cId="1512015056" sldId="296"/>
            <ac:grpSpMk id="798" creationId="{137E2438-19D3-DCA3-6B42-975E1C7643F8}"/>
          </ac:grpSpMkLst>
        </pc:grpChg>
        <pc:grpChg chg="mod">
          <ac:chgData name="Huyền Nguyễn" userId="ee48879bf47bc5e0" providerId="LiveId" clId="{B8CACB94-876F-46D7-94CC-67F2D2D54B27}" dt="2024-10-27T08:50:28.324" v="19477" actId="12788"/>
          <ac:grpSpMkLst>
            <pc:docMk/>
            <pc:sldMk cId="1512015056" sldId="296"/>
            <ac:grpSpMk id="814" creationId="{B29FEA5B-1416-3577-3A19-1A85201C70BE}"/>
          </ac:grpSpMkLst>
        </pc:grpChg>
        <pc:cxnChg chg="del mod">
          <ac:chgData name="Huyền Nguyễn" userId="ee48879bf47bc5e0" providerId="LiveId" clId="{B8CACB94-876F-46D7-94CC-67F2D2D54B27}" dt="2024-10-27T08:49:14.509" v="19295" actId="478"/>
          <ac:cxnSpMkLst>
            <pc:docMk/>
            <pc:sldMk cId="1512015056" sldId="296"/>
            <ac:cxnSpMk id="813" creationId="{4EA5E19B-9F40-BFBF-133F-7025569641C6}"/>
          </ac:cxnSpMkLst>
        </pc:cxnChg>
      </pc:sldChg>
      <pc:sldChg chg="del modTransition modNotes">
        <pc:chgData name="Huyền Nguyễn" userId="ee48879bf47bc5e0" providerId="LiveId" clId="{B8CACB94-876F-46D7-94CC-67F2D2D54B27}" dt="2024-10-24T09:39:05.235" v="8223" actId="47"/>
        <pc:sldMkLst>
          <pc:docMk/>
          <pc:sldMk cId="0" sldId="297"/>
        </pc:sldMkLst>
      </pc:sldChg>
      <pc:sldChg chg="addSp modSp add mod ord modAnim">
        <pc:chgData name="Huyền Nguyễn" userId="ee48879bf47bc5e0" providerId="LiveId" clId="{B8CACB94-876F-46D7-94CC-67F2D2D54B27}" dt="2024-10-27T10:10:11.583" v="27693" actId="1076"/>
        <pc:sldMkLst>
          <pc:docMk/>
          <pc:sldMk cId="3546634473" sldId="297"/>
        </pc:sldMkLst>
        <pc:picChg chg="add mod">
          <ac:chgData name="Huyền Nguyễn" userId="ee48879bf47bc5e0" providerId="LiveId" clId="{B8CACB94-876F-46D7-94CC-67F2D2D54B27}" dt="2024-10-27T10:10:11.583" v="27693" actId="1076"/>
          <ac:picMkLst>
            <pc:docMk/>
            <pc:sldMk cId="3546634473" sldId="297"/>
            <ac:picMk id="2" creationId="{7ACBB8A6-985C-133B-9A1F-E533A426B7A0}"/>
          </ac:picMkLst>
        </pc:picChg>
      </pc:sldChg>
      <pc:sldChg chg="del modTransition modNotes">
        <pc:chgData name="Huyền Nguyễn" userId="ee48879bf47bc5e0" providerId="LiveId" clId="{B8CACB94-876F-46D7-94CC-67F2D2D54B27}" dt="2024-10-24T09:39:05.422" v="8224" actId="47"/>
        <pc:sldMkLst>
          <pc:docMk/>
          <pc:sldMk cId="0" sldId="298"/>
        </pc:sldMkLst>
      </pc:sldChg>
      <pc:sldChg chg="modSp add mod ord modAnim">
        <pc:chgData name="Huyền Nguyễn" userId="ee48879bf47bc5e0" providerId="LiveId" clId="{B8CACB94-876F-46D7-94CC-67F2D2D54B27}" dt="2024-10-27T10:10:30.522" v="27721"/>
        <pc:sldMkLst>
          <pc:docMk/>
          <pc:sldMk cId="2686624561" sldId="298"/>
        </pc:sldMkLst>
        <pc:spChg chg="mod">
          <ac:chgData name="Huyền Nguyễn" userId="ee48879bf47bc5e0" providerId="LiveId" clId="{B8CACB94-876F-46D7-94CC-67F2D2D54B27}" dt="2024-10-27T09:05:43.210" v="21295" actId="14100"/>
          <ac:spMkLst>
            <pc:docMk/>
            <pc:sldMk cId="2686624561" sldId="298"/>
            <ac:spMk id="28" creationId="{32B0E701-2308-D654-C99B-FF0A53315E03}"/>
          </ac:spMkLst>
        </pc:spChg>
        <pc:spChg chg="mod">
          <ac:chgData name="Huyền Nguyễn" userId="ee48879bf47bc5e0" providerId="LiveId" clId="{B8CACB94-876F-46D7-94CC-67F2D2D54B27}" dt="2024-10-27T09:04:27.186" v="21162" actId="1076"/>
          <ac:spMkLst>
            <pc:docMk/>
            <pc:sldMk cId="2686624561" sldId="298"/>
            <ac:spMk id="29" creationId="{40B56508-3E3E-5783-688A-318A3173EB1D}"/>
          </ac:spMkLst>
        </pc:spChg>
        <pc:spChg chg="mod">
          <ac:chgData name="Huyền Nguyễn" userId="ee48879bf47bc5e0" providerId="LiveId" clId="{B8CACB94-876F-46D7-94CC-67F2D2D54B27}" dt="2024-10-27T09:06:12.801" v="21366" actId="113"/>
          <ac:spMkLst>
            <pc:docMk/>
            <pc:sldMk cId="2686624561" sldId="298"/>
            <ac:spMk id="31" creationId="{04BB8C08-AC54-9DC1-42FB-27EC1434A53A}"/>
          </ac:spMkLst>
        </pc:spChg>
      </pc:sldChg>
      <pc:sldChg chg="del modTransition modNotes">
        <pc:chgData name="Huyền Nguyễn" userId="ee48879bf47bc5e0" providerId="LiveId" clId="{B8CACB94-876F-46D7-94CC-67F2D2D54B27}" dt="2024-10-24T09:39:05.736" v="8225" actId="47"/>
        <pc:sldMkLst>
          <pc:docMk/>
          <pc:sldMk cId="0" sldId="299"/>
        </pc:sldMkLst>
      </pc:sldChg>
      <pc:sldChg chg="addSp modSp add mod modAnim">
        <pc:chgData name="Huyền Nguyễn" userId="ee48879bf47bc5e0" providerId="LiveId" clId="{B8CACB94-876F-46D7-94CC-67F2D2D54B27}" dt="2024-10-27T10:10:52.681" v="27771"/>
        <pc:sldMkLst>
          <pc:docMk/>
          <pc:sldMk cId="3588438031" sldId="299"/>
        </pc:sldMkLst>
        <pc:spChg chg="mod">
          <ac:chgData name="Huyền Nguyễn" userId="ee48879bf47bc5e0" providerId="LiveId" clId="{B8CACB94-876F-46D7-94CC-67F2D2D54B27}" dt="2024-10-27T09:14:34.555" v="22272"/>
          <ac:spMkLst>
            <pc:docMk/>
            <pc:sldMk cId="3588438031" sldId="299"/>
            <ac:spMk id="4" creationId="{A0BAF387-672C-7A9B-3573-7F75AD45627E}"/>
          </ac:spMkLst>
        </pc:spChg>
        <pc:spChg chg="mod">
          <ac:chgData name="Huyền Nguyễn" userId="ee48879bf47bc5e0" providerId="LiveId" clId="{B8CACB94-876F-46D7-94CC-67F2D2D54B27}" dt="2024-10-27T09:14:34.555" v="22272"/>
          <ac:spMkLst>
            <pc:docMk/>
            <pc:sldMk cId="3588438031" sldId="299"/>
            <ac:spMk id="5" creationId="{EBDAC4B8-3321-8E17-A2DA-A48A3ABD1CE1}"/>
          </ac:spMkLst>
        </pc:spChg>
        <pc:spChg chg="mod">
          <ac:chgData name="Huyền Nguyễn" userId="ee48879bf47bc5e0" providerId="LiveId" clId="{B8CACB94-876F-46D7-94CC-67F2D2D54B27}" dt="2024-10-27T09:10:18.151" v="21756" actId="2710"/>
          <ac:spMkLst>
            <pc:docMk/>
            <pc:sldMk cId="3588438031" sldId="299"/>
            <ac:spMk id="6" creationId="{9CCE5345-33E3-7FCF-B0F7-29E8E6CBAD80}"/>
          </ac:spMkLst>
        </pc:spChg>
        <pc:spChg chg="mod">
          <ac:chgData name="Huyền Nguyễn" userId="ee48879bf47bc5e0" providerId="LiveId" clId="{B8CACB94-876F-46D7-94CC-67F2D2D54B27}" dt="2024-10-27T09:14:34.555" v="22272"/>
          <ac:spMkLst>
            <pc:docMk/>
            <pc:sldMk cId="3588438031" sldId="299"/>
            <ac:spMk id="14" creationId="{7D8817DC-0E86-796A-50B5-7531B144745C}"/>
          </ac:spMkLst>
        </pc:spChg>
        <pc:spChg chg="mod">
          <ac:chgData name="Huyền Nguyễn" userId="ee48879bf47bc5e0" providerId="LiveId" clId="{B8CACB94-876F-46D7-94CC-67F2D2D54B27}" dt="2024-10-27T09:14:34.555" v="22272"/>
          <ac:spMkLst>
            <pc:docMk/>
            <pc:sldMk cId="3588438031" sldId="299"/>
            <ac:spMk id="15" creationId="{82CC6835-D464-1F7F-1670-0E0459F14492}"/>
          </ac:spMkLst>
        </pc:spChg>
        <pc:spChg chg="mod">
          <ac:chgData name="Huyền Nguyễn" userId="ee48879bf47bc5e0" providerId="LiveId" clId="{B8CACB94-876F-46D7-94CC-67F2D2D54B27}" dt="2024-10-27T09:14:34.555" v="22272"/>
          <ac:spMkLst>
            <pc:docMk/>
            <pc:sldMk cId="3588438031" sldId="299"/>
            <ac:spMk id="16" creationId="{178BA978-9255-AAE9-3837-9C8B2B723F13}"/>
          </ac:spMkLst>
        </pc:spChg>
        <pc:spChg chg="mod">
          <ac:chgData name="Huyền Nguyễn" userId="ee48879bf47bc5e0" providerId="LiveId" clId="{B8CACB94-876F-46D7-94CC-67F2D2D54B27}" dt="2024-10-27T09:14:34.555" v="22272"/>
          <ac:spMkLst>
            <pc:docMk/>
            <pc:sldMk cId="3588438031" sldId="299"/>
            <ac:spMk id="17" creationId="{DD5834DE-5ADD-03E8-5450-8CBDC7DA1ADF}"/>
          </ac:spMkLst>
        </pc:spChg>
        <pc:spChg chg="mod">
          <ac:chgData name="Huyền Nguyễn" userId="ee48879bf47bc5e0" providerId="LiveId" clId="{B8CACB94-876F-46D7-94CC-67F2D2D54B27}" dt="2024-10-27T09:14:34.555" v="22272"/>
          <ac:spMkLst>
            <pc:docMk/>
            <pc:sldMk cId="3588438031" sldId="299"/>
            <ac:spMk id="18" creationId="{F3396967-3B08-BF1E-E1B6-702B3383EE1E}"/>
          </ac:spMkLst>
        </pc:spChg>
        <pc:spChg chg="mod">
          <ac:chgData name="Huyền Nguyễn" userId="ee48879bf47bc5e0" providerId="LiveId" clId="{B8CACB94-876F-46D7-94CC-67F2D2D54B27}" dt="2024-10-27T09:14:34.555" v="22272"/>
          <ac:spMkLst>
            <pc:docMk/>
            <pc:sldMk cId="3588438031" sldId="299"/>
            <ac:spMk id="19" creationId="{63B7382B-3AF4-E6B5-2619-C9D99AF08B59}"/>
          </ac:spMkLst>
        </pc:spChg>
        <pc:spChg chg="mod">
          <ac:chgData name="Huyền Nguyễn" userId="ee48879bf47bc5e0" providerId="LiveId" clId="{B8CACB94-876F-46D7-94CC-67F2D2D54B27}" dt="2024-10-27T09:14:34.555" v="22272"/>
          <ac:spMkLst>
            <pc:docMk/>
            <pc:sldMk cId="3588438031" sldId="299"/>
            <ac:spMk id="20" creationId="{2ACB10C1-1BBE-DFCB-7A8D-994A9CC5D999}"/>
          </ac:spMkLst>
        </pc:spChg>
        <pc:spChg chg="mod">
          <ac:chgData name="Huyền Nguyễn" userId="ee48879bf47bc5e0" providerId="LiveId" clId="{B8CACB94-876F-46D7-94CC-67F2D2D54B27}" dt="2024-10-27T09:14:34.555" v="22272"/>
          <ac:spMkLst>
            <pc:docMk/>
            <pc:sldMk cId="3588438031" sldId="299"/>
            <ac:spMk id="21" creationId="{7E39B1A4-94FA-33C8-7944-1B151A2E75B9}"/>
          </ac:spMkLst>
        </pc:spChg>
        <pc:spChg chg="mod">
          <ac:chgData name="Huyền Nguyễn" userId="ee48879bf47bc5e0" providerId="LiveId" clId="{B8CACB94-876F-46D7-94CC-67F2D2D54B27}" dt="2024-10-27T09:14:34.555" v="22272"/>
          <ac:spMkLst>
            <pc:docMk/>
            <pc:sldMk cId="3588438031" sldId="299"/>
            <ac:spMk id="22" creationId="{BA64756A-7A14-9D0D-20B2-EB7FCC8D6346}"/>
          </ac:spMkLst>
        </pc:spChg>
        <pc:spChg chg="mod">
          <ac:chgData name="Huyền Nguyễn" userId="ee48879bf47bc5e0" providerId="LiveId" clId="{B8CACB94-876F-46D7-94CC-67F2D2D54B27}" dt="2024-10-27T09:14:34.555" v="22272"/>
          <ac:spMkLst>
            <pc:docMk/>
            <pc:sldMk cId="3588438031" sldId="299"/>
            <ac:spMk id="23" creationId="{41DF7895-59CE-A09B-0D36-26067A2836DF}"/>
          </ac:spMkLst>
        </pc:spChg>
        <pc:spChg chg="mod">
          <ac:chgData name="Huyền Nguyễn" userId="ee48879bf47bc5e0" providerId="LiveId" clId="{B8CACB94-876F-46D7-94CC-67F2D2D54B27}" dt="2024-10-27T09:14:34.555" v="22272"/>
          <ac:spMkLst>
            <pc:docMk/>
            <pc:sldMk cId="3588438031" sldId="299"/>
            <ac:spMk id="24" creationId="{DB847946-E9F7-9509-FA22-8C629C5D0E7D}"/>
          </ac:spMkLst>
        </pc:spChg>
        <pc:spChg chg="mod">
          <ac:chgData name="Huyền Nguyễn" userId="ee48879bf47bc5e0" providerId="LiveId" clId="{B8CACB94-876F-46D7-94CC-67F2D2D54B27}" dt="2024-10-27T09:14:34.555" v="22272"/>
          <ac:spMkLst>
            <pc:docMk/>
            <pc:sldMk cId="3588438031" sldId="299"/>
            <ac:spMk id="25" creationId="{BD5174FE-B9CD-F92B-A3EC-FE6A2A3B15EB}"/>
          </ac:spMkLst>
        </pc:spChg>
        <pc:spChg chg="mod">
          <ac:chgData name="Huyền Nguyễn" userId="ee48879bf47bc5e0" providerId="LiveId" clId="{B8CACB94-876F-46D7-94CC-67F2D2D54B27}" dt="2024-10-27T09:14:34.555" v="22272"/>
          <ac:spMkLst>
            <pc:docMk/>
            <pc:sldMk cId="3588438031" sldId="299"/>
            <ac:spMk id="26" creationId="{09EAC1D0-72FD-E708-C759-97E23737FB99}"/>
          </ac:spMkLst>
        </pc:spChg>
        <pc:spChg chg="mod">
          <ac:chgData name="Huyền Nguyễn" userId="ee48879bf47bc5e0" providerId="LiveId" clId="{B8CACB94-876F-46D7-94CC-67F2D2D54B27}" dt="2024-10-27T09:14:34.555" v="22272"/>
          <ac:spMkLst>
            <pc:docMk/>
            <pc:sldMk cId="3588438031" sldId="299"/>
            <ac:spMk id="27" creationId="{1EF8F3F4-6496-588D-F9AE-85CCE82D3094}"/>
          </ac:spMkLst>
        </pc:spChg>
        <pc:spChg chg="mod">
          <ac:chgData name="Huyền Nguyễn" userId="ee48879bf47bc5e0" providerId="LiveId" clId="{B8CACB94-876F-46D7-94CC-67F2D2D54B27}" dt="2024-10-27T09:14:34.555" v="22272"/>
          <ac:spMkLst>
            <pc:docMk/>
            <pc:sldMk cId="3588438031" sldId="299"/>
            <ac:spMk id="28" creationId="{C2AAFCA0-C415-A889-D79B-E295B608782E}"/>
          </ac:spMkLst>
        </pc:spChg>
        <pc:spChg chg="mod">
          <ac:chgData name="Huyền Nguyễn" userId="ee48879bf47bc5e0" providerId="LiveId" clId="{B8CACB94-876F-46D7-94CC-67F2D2D54B27}" dt="2024-10-27T09:14:34.555" v="22272"/>
          <ac:spMkLst>
            <pc:docMk/>
            <pc:sldMk cId="3588438031" sldId="299"/>
            <ac:spMk id="29" creationId="{03EA55C1-2634-E54F-9928-84D6D76F34F1}"/>
          </ac:spMkLst>
        </pc:spChg>
        <pc:spChg chg="mod">
          <ac:chgData name="Huyền Nguyễn" userId="ee48879bf47bc5e0" providerId="LiveId" clId="{B8CACB94-876F-46D7-94CC-67F2D2D54B27}" dt="2024-10-27T09:14:34.555" v="22272"/>
          <ac:spMkLst>
            <pc:docMk/>
            <pc:sldMk cId="3588438031" sldId="299"/>
            <ac:spMk id="30" creationId="{63222A7A-6FF0-9DD9-A321-3A26F02B8568}"/>
          </ac:spMkLst>
        </pc:spChg>
        <pc:spChg chg="mod">
          <ac:chgData name="Huyền Nguyễn" userId="ee48879bf47bc5e0" providerId="LiveId" clId="{B8CACB94-876F-46D7-94CC-67F2D2D54B27}" dt="2024-10-27T09:14:34.555" v="22272"/>
          <ac:spMkLst>
            <pc:docMk/>
            <pc:sldMk cId="3588438031" sldId="299"/>
            <ac:spMk id="31" creationId="{60864C42-0AF5-91E3-5BE8-0B06485448B3}"/>
          </ac:spMkLst>
        </pc:spChg>
        <pc:spChg chg="mod">
          <ac:chgData name="Huyền Nguyễn" userId="ee48879bf47bc5e0" providerId="LiveId" clId="{B8CACB94-876F-46D7-94CC-67F2D2D54B27}" dt="2024-10-27T09:14:34.555" v="22272"/>
          <ac:spMkLst>
            <pc:docMk/>
            <pc:sldMk cId="3588438031" sldId="299"/>
            <ac:spMk id="32" creationId="{5BC7AD28-A0C3-F11E-C6D6-6C101AFD28E9}"/>
          </ac:spMkLst>
        </pc:spChg>
        <pc:spChg chg="mod">
          <ac:chgData name="Huyền Nguyễn" userId="ee48879bf47bc5e0" providerId="LiveId" clId="{B8CACB94-876F-46D7-94CC-67F2D2D54B27}" dt="2024-10-27T09:14:34.555" v="22272"/>
          <ac:spMkLst>
            <pc:docMk/>
            <pc:sldMk cId="3588438031" sldId="299"/>
            <ac:spMk id="33" creationId="{E507B161-DE79-99B9-8B98-7553497C5B3E}"/>
          </ac:spMkLst>
        </pc:spChg>
        <pc:spChg chg="mod">
          <ac:chgData name="Huyền Nguyễn" userId="ee48879bf47bc5e0" providerId="LiveId" clId="{B8CACB94-876F-46D7-94CC-67F2D2D54B27}" dt="2024-10-27T09:14:34.555" v="22272"/>
          <ac:spMkLst>
            <pc:docMk/>
            <pc:sldMk cId="3588438031" sldId="299"/>
            <ac:spMk id="34" creationId="{F8BE49B6-30DD-6C82-CA2B-46E386CDEF1A}"/>
          </ac:spMkLst>
        </pc:spChg>
        <pc:spChg chg="mod">
          <ac:chgData name="Huyền Nguyễn" userId="ee48879bf47bc5e0" providerId="LiveId" clId="{B8CACB94-876F-46D7-94CC-67F2D2D54B27}" dt="2024-10-27T09:14:34.555" v="22272"/>
          <ac:spMkLst>
            <pc:docMk/>
            <pc:sldMk cId="3588438031" sldId="299"/>
            <ac:spMk id="35" creationId="{B24F0436-68CF-A72B-A63C-A57E7BBEA3AB}"/>
          </ac:spMkLst>
        </pc:spChg>
        <pc:spChg chg="mod">
          <ac:chgData name="Huyền Nguyễn" userId="ee48879bf47bc5e0" providerId="LiveId" clId="{B8CACB94-876F-46D7-94CC-67F2D2D54B27}" dt="2024-10-27T09:14:34.555" v="22272"/>
          <ac:spMkLst>
            <pc:docMk/>
            <pc:sldMk cId="3588438031" sldId="299"/>
            <ac:spMk id="36" creationId="{2050D851-6486-9CD7-C578-7CCA7160FA36}"/>
          </ac:spMkLst>
        </pc:spChg>
        <pc:spChg chg="mod">
          <ac:chgData name="Huyền Nguyễn" userId="ee48879bf47bc5e0" providerId="LiveId" clId="{B8CACB94-876F-46D7-94CC-67F2D2D54B27}" dt="2024-10-27T09:14:34.555" v="22272"/>
          <ac:spMkLst>
            <pc:docMk/>
            <pc:sldMk cId="3588438031" sldId="299"/>
            <ac:spMk id="37" creationId="{18C7CDF1-B720-EFBA-CE4A-E45175378266}"/>
          </ac:spMkLst>
        </pc:spChg>
        <pc:spChg chg="mod">
          <ac:chgData name="Huyền Nguyễn" userId="ee48879bf47bc5e0" providerId="LiveId" clId="{B8CACB94-876F-46D7-94CC-67F2D2D54B27}" dt="2024-10-27T09:14:34.555" v="22272"/>
          <ac:spMkLst>
            <pc:docMk/>
            <pc:sldMk cId="3588438031" sldId="299"/>
            <ac:spMk id="38" creationId="{4C5E7F8E-2EF2-0CF7-30EB-08476E4CD090}"/>
          </ac:spMkLst>
        </pc:spChg>
        <pc:spChg chg="mod">
          <ac:chgData name="Huyền Nguyễn" userId="ee48879bf47bc5e0" providerId="LiveId" clId="{B8CACB94-876F-46D7-94CC-67F2D2D54B27}" dt="2024-10-27T09:14:34.555" v="22272"/>
          <ac:spMkLst>
            <pc:docMk/>
            <pc:sldMk cId="3588438031" sldId="299"/>
            <ac:spMk id="39" creationId="{13F0A947-2B19-6DB8-3C2A-4D32B1C3FDE5}"/>
          </ac:spMkLst>
        </pc:spChg>
        <pc:spChg chg="mod">
          <ac:chgData name="Huyền Nguyễn" userId="ee48879bf47bc5e0" providerId="LiveId" clId="{B8CACB94-876F-46D7-94CC-67F2D2D54B27}" dt="2024-10-27T09:14:34.555" v="22272"/>
          <ac:spMkLst>
            <pc:docMk/>
            <pc:sldMk cId="3588438031" sldId="299"/>
            <ac:spMk id="40" creationId="{C630D1DC-A21E-5337-0DA7-C2E9801A4C80}"/>
          </ac:spMkLst>
        </pc:spChg>
        <pc:spChg chg="mod">
          <ac:chgData name="Huyền Nguyễn" userId="ee48879bf47bc5e0" providerId="LiveId" clId="{B8CACB94-876F-46D7-94CC-67F2D2D54B27}" dt="2024-10-27T09:14:34.555" v="22272"/>
          <ac:spMkLst>
            <pc:docMk/>
            <pc:sldMk cId="3588438031" sldId="299"/>
            <ac:spMk id="41" creationId="{36C2713B-DB38-A582-224E-0C455A803541}"/>
          </ac:spMkLst>
        </pc:spChg>
        <pc:spChg chg="mod">
          <ac:chgData name="Huyền Nguyễn" userId="ee48879bf47bc5e0" providerId="LiveId" clId="{B8CACB94-876F-46D7-94CC-67F2D2D54B27}" dt="2024-10-27T09:14:34.555" v="22272"/>
          <ac:spMkLst>
            <pc:docMk/>
            <pc:sldMk cId="3588438031" sldId="299"/>
            <ac:spMk id="42" creationId="{44936945-2746-86C1-D422-B264CC564099}"/>
          </ac:spMkLst>
        </pc:spChg>
        <pc:spChg chg="mod">
          <ac:chgData name="Huyền Nguyễn" userId="ee48879bf47bc5e0" providerId="LiveId" clId="{B8CACB94-876F-46D7-94CC-67F2D2D54B27}" dt="2024-10-27T09:14:34.555" v="22272"/>
          <ac:spMkLst>
            <pc:docMk/>
            <pc:sldMk cId="3588438031" sldId="299"/>
            <ac:spMk id="43" creationId="{4F94776F-454D-C81F-A4FB-3592F1A4B254}"/>
          </ac:spMkLst>
        </pc:spChg>
        <pc:spChg chg="mod">
          <ac:chgData name="Huyền Nguyễn" userId="ee48879bf47bc5e0" providerId="LiveId" clId="{B8CACB94-876F-46D7-94CC-67F2D2D54B27}" dt="2024-10-27T09:14:34.555" v="22272"/>
          <ac:spMkLst>
            <pc:docMk/>
            <pc:sldMk cId="3588438031" sldId="299"/>
            <ac:spMk id="44" creationId="{5931C8C4-28B3-8DF4-74A6-ECCC4C02D2BB}"/>
          </ac:spMkLst>
        </pc:spChg>
        <pc:spChg chg="mod">
          <ac:chgData name="Huyền Nguyễn" userId="ee48879bf47bc5e0" providerId="LiveId" clId="{B8CACB94-876F-46D7-94CC-67F2D2D54B27}" dt="2024-10-27T09:14:34.555" v="22272"/>
          <ac:spMkLst>
            <pc:docMk/>
            <pc:sldMk cId="3588438031" sldId="299"/>
            <ac:spMk id="45" creationId="{8C84262D-7BA4-E10F-3335-6F6428228CC5}"/>
          </ac:spMkLst>
        </pc:spChg>
        <pc:spChg chg="mod">
          <ac:chgData name="Huyền Nguyễn" userId="ee48879bf47bc5e0" providerId="LiveId" clId="{B8CACB94-876F-46D7-94CC-67F2D2D54B27}" dt="2024-10-27T09:14:34.555" v="22272"/>
          <ac:spMkLst>
            <pc:docMk/>
            <pc:sldMk cId="3588438031" sldId="299"/>
            <ac:spMk id="46" creationId="{746317A0-DF80-4B35-91E7-3A01ADD7C930}"/>
          </ac:spMkLst>
        </pc:spChg>
        <pc:spChg chg="mod">
          <ac:chgData name="Huyền Nguyễn" userId="ee48879bf47bc5e0" providerId="LiveId" clId="{B8CACB94-876F-46D7-94CC-67F2D2D54B27}" dt="2024-10-27T09:14:34.555" v="22272"/>
          <ac:spMkLst>
            <pc:docMk/>
            <pc:sldMk cId="3588438031" sldId="299"/>
            <ac:spMk id="47" creationId="{6A04CE25-3CD2-1A39-7163-C6D39BBA9CC0}"/>
          </ac:spMkLst>
        </pc:spChg>
        <pc:spChg chg="mod">
          <ac:chgData name="Huyền Nguyễn" userId="ee48879bf47bc5e0" providerId="LiveId" clId="{B8CACB94-876F-46D7-94CC-67F2D2D54B27}" dt="2024-10-27T09:14:34.555" v="22272"/>
          <ac:spMkLst>
            <pc:docMk/>
            <pc:sldMk cId="3588438031" sldId="299"/>
            <ac:spMk id="48" creationId="{9F67B045-1BF6-172F-DBC6-85B2E6F9E005}"/>
          </ac:spMkLst>
        </pc:spChg>
        <pc:spChg chg="mod">
          <ac:chgData name="Huyền Nguyễn" userId="ee48879bf47bc5e0" providerId="LiveId" clId="{B8CACB94-876F-46D7-94CC-67F2D2D54B27}" dt="2024-10-27T09:14:34.555" v="22272"/>
          <ac:spMkLst>
            <pc:docMk/>
            <pc:sldMk cId="3588438031" sldId="299"/>
            <ac:spMk id="49" creationId="{CF8810B2-D843-3186-0F87-F755864F278C}"/>
          </ac:spMkLst>
        </pc:spChg>
        <pc:spChg chg="mod">
          <ac:chgData name="Huyền Nguyễn" userId="ee48879bf47bc5e0" providerId="LiveId" clId="{B8CACB94-876F-46D7-94CC-67F2D2D54B27}" dt="2024-10-27T09:14:34.555" v="22272"/>
          <ac:spMkLst>
            <pc:docMk/>
            <pc:sldMk cId="3588438031" sldId="299"/>
            <ac:spMk id="50" creationId="{107EB394-4B5F-FFBF-F6FF-3E84517447CA}"/>
          </ac:spMkLst>
        </pc:spChg>
        <pc:spChg chg="mod">
          <ac:chgData name="Huyền Nguyễn" userId="ee48879bf47bc5e0" providerId="LiveId" clId="{B8CACB94-876F-46D7-94CC-67F2D2D54B27}" dt="2024-10-27T09:14:34.555" v="22272"/>
          <ac:spMkLst>
            <pc:docMk/>
            <pc:sldMk cId="3588438031" sldId="299"/>
            <ac:spMk id="51" creationId="{3E5493D7-CD35-01E1-8495-401303811294}"/>
          </ac:spMkLst>
        </pc:spChg>
        <pc:spChg chg="mod">
          <ac:chgData name="Huyền Nguyễn" userId="ee48879bf47bc5e0" providerId="LiveId" clId="{B8CACB94-876F-46D7-94CC-67F2D2D54B27}" dt="2024-10-27T09:14:34.555" v="22272"/>
          <ac:spMkLst>
            <pc:docMk/>
            <pc:sldMk cId="3588438031" sldId="299"/>
            <ac:spMk id="52" creationId="{9599086E-A920-7C60-E636-E3F7CD83692A}"/>
          </ac:spMkLst>
        </pc:spChg>
        <pc:spChg chg="mod">
          <ac:chgData name="Huyền Nguyễn" userId="ee48879bf47bc5e0" providerId="LiveId" clId="{B8CACB94-876F-46D7-94CC-67F2D2D54B27}" dt="2024-10-27T09:14:34.555" v="22272"/>
          <ac:spMkLst>
            <pc:docMk/>
            <pc:sldMk cId="3588438031" sldId="299"/>
            <ac:spMk id="53" creationId="{2A77915F-72CA-3A8C-F133-E2629723156E}"/>
          </ac:spMkLst>
        </pc:spChg>
        <pc:spChg chg="mod">
          <ac:chgData name="Huyền Nguyễn" userId="ee48879bf47bc5e0" providerId="LiveId" clId="{B8CACB94-876F-46D7-94CC-67F2D2D54B27}" dt="2024-10-27T09:14:34.555" v="22272"/>
          <ac:spMkLst>
            <pc:docMk/>
            <pc:sldMk cId="3588438031" sldId="299"/>
            <ac:spMk id="54" creationId="{C5907BE1-5BD0-71E0-896F-0820A559396E}"/>
          </ac:spMkLst>
        </pc:spChg>
        <pc:spChg chg="mod">
          <ac:chgData name="Huyền Nguyễn" userId="ee48879bf47bc5e0" providerId="LiveId" clId="{B8CACB94-876F-46D7-94CC-67F2D2D54B27}" dt="2024-10-27T09:14:34.555" v="22272"/>
          <ac:spMkLst>
            <pc:docMk/>
            <pc:sldMk cId="3588438031" sldId="299"/>
            <ac:spMk id="55" creationId="{6EB42162-2BB3-D02F-C378-D5FCAF0DD795}"/>
          </ac:spMkLst>
        </pc:spChg>
        <pc:spChg chg="mod">
          <ac:chgData name="Huyền Nguyễn" userId="ee48879bf47bc5e0" providerId="LiveId" clId="{B8CACB94-876F-46D7-94CC-67F2D2D54B27}" dt="2024-10-27T09:14:34.555" v="22272"/>
          <ac:spMkLst>
            <pc:docMk/>
            <pc:sldMk cId="3588438031" sldId="299"/>
            <ac:spMk id="56" creationId="{F177DA30-9073-4F2B-43C2-2E3A2A363859}"/>
          </ac:spMkLst>
        </pc:spChg>
        <pc:spChg chg="mod">
          <ac:chgData name="Huyền Nguyễn" userId="ee48879bf47bc5e0" providerId="LiveId" clId="{B8CACB94-876F-46D7-94CC-67F2D2D54B27}" dt="2024-10-27T09:14:34.555" v="22272"/>
          <ac:spMkLst>
            <pc:docMk/>
            <pc:sldMk cId="3588438031" sldId="299"/>
            <ac:spMk id="57" creationId="{EB3E4594-B5D1-161D-156F-6E0243A2008D}"/>
          </ac:spMkLst>
        </pc:spChg>
        <pc:spChg chg="mod">
          <ac:chgData name="Huyền Nguyễn" userId="ee48879bf47bc5e0" providerId="LiveId" clId="{B8CACB94-876F-46D7-94CC-67F2D2D54B27}" dt="2024-10-27T09:14:34.555" v="22272"/>
          <ac:spMkLst>
            <pc:docMk/>
            <pc:sldMk cId="3588438031" sldId="299"/>
            <ac:spMk id="58" creationId="{EF1CD64C-447C-8096-0647-0863565A2D37}"/>
          </ac:spMkLst>
        </pc:spChg>
        <pc:spChg chg="mod">
          <ac:chgData name="Huyền Nguyễn" userId="ee48879bf47bc5e0" providerId="LiveId" clId="{B8CACB94-876F-46D7-94CC-67F2D2D54B27}" dt="2024-10-27T09:14:34.555" v="22272"/>
          <ac:spMkLst>
            <pc:docMk/>
            <pc:sldMk cId="3588438031" sldId="299"/>
            <ac:spMk id="59" creationId="{89C32479-46FE-4F5D-DD08-63422D874EEE}"/>
          </ac:spMkLst>
        </pc:spChg>
        <pc:spChg chg="mod">
          <ac:chgData name="Huyền Nguyễn" userId="ee48879bf47bc5e0" providerId="LiveId" clId="{B8CACB94-876F-46D7-94CC-67F2D2D54B27}" dt="2024-10-27T09:14:34.555" v="22272"/>
          <ac:spMkLst>
            <pc:docMk/>
            <pc:sldMk cId="3588438031" sldId="299"/>
            <ac:spMk id="60" creationId="{12E5D7AD-C60C-13FB-9DD4-6751F1404EF9}"/>
          </ac:spMkLst>
        </pc:spChg>
        <pc:spChg chg="mod">
          <ac:chgData name="Huyền Nguyễn" userId="ee48879bf47bc5e0" providerId="LiveId" clId="{B8CACB94-876F-46D7-94CC-67F2D2D54B27}" dt="2024-10-27T09:14:34.555" v="22272"/>
          <ac:spMkLst>
            <pc:docMk/>
            <pc:sldMk cId="3588438031" sldId="299"/>
            <ac:spMk id="61" creationId="{21414A0C-162A-B4F0-E41F-206DBD94B79D}"/>
          </ac:spMkLst>
        </pc:spChg>
        <pc:spChg chg="mod">
          <ac:chgData name="Huyền Nguyễn" userId="ee48879bf47bc5e0" providerId="LiveId" clId="{B8CACB94-876F-46D7-94CC-67F2D2D54B27}" dt="2024-10-27T09:14:34.555" v="22272"/>
          <ac:spMkLst>
            <pc:docMk/>
            <pc:sldMk cId="3588438031" sldId="299"/>
            <ac:spMk id="62" creationId="{3B1637D0-939E-533E-8ABA-06CD7FEA3FD2}"/>
          </ac:spMkLst>
        </pc:spChg>
        <pc:spChg chg="mod">
          <ac:chgData name="Huyền Nguyễn" userId="ee48879bf47bc5e0" providerId="LiveId" clId="{B8CACB94-876F-46D7-94CC-67F2D2D54B27}" dt="2024-10-27T09:14:34.555" v="22272"/>
          <ac:spMkLst>
            <pc:docMk/>
            <pc:sldMk cId="3588438031" sldId="299"/>
            <ac:spMk id="63" creationId="{241379E8-0441-F8FB-DC1E-0E60E5C68F3C}"/>
          </ac:spMkLst>
        </pc:spChg>
        <pc:spChg chg="mod">
          <ac:chgData name="Huyền Nguyễn" userId="ee48879bf47bc5e0" providerId="LiveId" clId="{B8CACB94-876F-46D7-94CC-67F2D2D54B27}" dt="2024-10-27T09:14:34.555" v="22272"/>
          <ac:spMkLst>
            <pc:docMk/>
            <pc:sldMk cId="3588438031" sldId="299"/>
            <ac:spMk id="64" creationId="{7D16B73B-370B-B5E9-30D1-740F289F70BC}"/>
          </ac:spMkLst>
        </pc:spChg>
        <pc:spChg chg="mod">
          <ac:chgData name="Huyền Nguyễn" userId="ee48879bf47bc5e0" providerId="LiveId" clId="{B8CACB94-876F-46D7-94CC-67F2D2D54B27}" dt="2024-10-27T09:14:34.555" v="22272"/>
          <ac:spMkLst>
            <pc:docMk/>
            <pc:sldMk cId="3588438031" sldId="299"/>
            <ac:spMk id="65" creationId="{25C07FA4-1BF0-41C3-7844-392C6665AC4C}"/>
          </ac:spMkLst>
        </pc:spChg>
        <pc:spChg chg="mod">
          <ac:chgData name="Huyền Nguyễn" userId="ee48879bf47bc5e0" providerId="LiveId" clId="{B8CACB94-876F-46D7-94CC-67F2D2D54B27}" dt="2024-10-27T09:14:34.555" v="22272"/>
          <ac:spMkLst>
            <pc:docMk/>
            <pc:sldMk cId="3588438031" sldId="299"/>
            <ac:spMk id="66" creationId="{24A7EDFB-3E6F-26C6-B359-4004AB1D0966}"/>
          </ac:spMkLst>
        </pc:spChg>
        <pc:spChg chg="mod">
          <ac:chgData name="Huyền Nguyễn" userId="ee48879bf47bc5e0" providerId="LiveId" clId="{B8CACB94-876F-46D7-94CC-67F2D2D54B27}" dt="2024-10-27T09:14:34.555" v="22272"/>
          <ac:spMkLst>
            <pc:docMk/>
            <pc:sldMk cId="3588438031" sldId="299"/>
            <ac:spMk id="67" creationId="{048693EB-50D8-5387-FF2D-4A0A73D78E5E}"/>
          </ac:spMkLst>
        </pc:spChg>
        <pc:spChg chg="mod">
          <ac:chgData name="Huyền Nguyễn" userId="ee48879bf47bc5e0" providerId="LiveId" clId="{B8CACB94-876F-46D7-94CC-67F2D2D54B27}" dt="2024-10-27T09:14:34.555" v="22272"/>
          <ac:spMkLst>
            <pc:docMk/>
            <pc:sldMk cId="3588438031" sldId="299"/>
            <ac:spMk id="68" creationId="{C6BD50F0-28E3-CB82-BF84-B7B000CF5DED}"/>
          </ac:spMkLst>
        </pc:spChg>
        <pc:spChg chg="mod">
          <ac:chgData name="Huyền Nguyễn" userId="ee48879bf47bc5e0" providerId="LiveId" clId="{B8CACB94-876F-46D7-94CC-67F2D2D54B27}" dt="2024-10-27T09:14:34.555" v="22272"/>
          <ac:spMkLst>
            <pc:docMk/>
            <pc:sldMk cId="3588438031" sldId="299"/>
            <ac:spMk id="69" creationId="{8DEC5A16-32C6-8421-F2C8-2EAF2403F068}"/>
          </ac:spMkLst>
        </pc:spChg>
        <pc:spChg chg="mod">
          <ac:chgData name="Huyền Nguyễn" userId="ee48879bf47bc5e0" providerId="LiveId" clId="{B8CACB94-876F-46D7-94CC-67F2D2D54B27}" dt="2024-10-27T09:14:34.555" v="22272"/>
          <ac:spMkLst>
            <pc:docMk/>
            <pc:sldMk cId="3588438031" sldId="299"/>
            <ac:spMk id="70" creationId="{EEB79FBC-68DE-D83E-D530-CEE96B4DEB46}"/>
          </ac:spMkLst>
        </pc:spChg>
        <pc:spChg chg="mod">
          <ac:chgData name="Huyền Nguyễn" userId="ee48879bf47bc5e0" providerId="LiveId" clId="{B8CACB94-876F-46D7-94CC-67F2D2D54B27}" dt="2024-10-27T09:14:34.555" v="22272"/>
          <ac:spMkLst>
            <pc:docMk/>
            <pc:sldMk cId="3588438031" sldId="299"/>
            <ac:spMk id="71" creationId="{245A3A6E-A995-8528-FFF8-AFBDEFEB6F66}"/>
          </ac:spMkLst>
        </pc:spChg>
        <pc:spChg chg="mod">
          <ac:chgData name="Huyền Nguyễn" userId="ee48879bf47bc5e0" providerId="LiveId" clId="{B8CACB94-876F-46D7-94CC-67F2D2D54B27}" dt="2024-10-27T09:14:34.555" v="22272"/>
          <ac:spMkLst>
            <pc:docMk/>
            <pc:sldMk cId="3588438031" sldId="299"/>
            <ac:spMk id="72" creationId="{8B57C638-A3F8-8A6E-DE20-7B5625CEF03B}"/>
          </ac:spMkLst>
        </pc:spChg>
        <pc:spChg chg="mod">
          <ac:chgData name="Huyền Nguyễn" userId="ee48879bf47bc5e0" providerId="LiveId" clId="{B8CACB94-876F-46D7-94CC-67F2D2D54B27}" dt="2024-10-27T09:14:34.555" v="22272"/>
          <ac:spMkLst>
            <pc:docMk/>
            <pc:sldMk cId="3588438031" sldId="299"/>
            <ac:spMk id="73" creationId="{E53C2EFA-603A-7613-BE7A-50E9F5F6D163}"/>
          </ac:spMkLst>
        </pc:spChg>
        <pc:spChg chg="mod">
          <ac:chgData name="Huyền Nguyễn" userId="ee48879bf47bc5e0" providerId="LiveId" clId="{B8CACB94-876F-46D7-94CC-67F2D2D54B27}" dt="2024-10-27T09:14:34.555" v="22272"/>
          <ac:spMkLst>
            <pc:docMk/>
            <pc:sldMk cId="3588438031" sldId="299"/>
            <ac:spMk id="74" creationId="{21B2E00A-5B99-9910-EC64-7FE314C48053}"/>
          </ac:spMkLst>
        </pc:spChg>
        <pc:spChg chg="mod">
          <ac:chgData name="Huyền Nguyễn" userId="ee48879bf47bc5e0" providerId="LiveId" clId="{B8CACB94-876F-46D7-94CC-67F2D2D54B27}" dt="2024-10-27T09:14:34.555" v="22272"/>
          <ac:spMkLst>
            <pc:docMk/>
            <pc:sldMk cId="3588438031" sldId="299"/>
            <ac:spMk id="75" creationId="{41E91A22-0AAC-8962-B67F-D129CDA56CEC}"/>
          </ac:spMkLst>
        </pc:spChg>
        <pc:spChg chg="mod">
          <ac:chgData name="Huyền Nguyễn" userId="ee48879bf47bc5e0" providerId="LiveId" clId="{B8CACB94-876F-46D7-94CC-67F2D2D54B27}" dt="2024-10-27T09:14:34.555" v="22272"/>
          <ac:spMkLst>
            <pc:docMk/>
            <pc:sldMk cId="3588438031" sldId="299"/>
            <ac:spMk id="76" creationId="{65B4F632-FE36-FEDC-B3D6-D2171C5A64E6}"/>
          </ac:spMkLst>
        </pc:spChg>
        <pc:spChg chg="mod">
          <ac:chgData name="Huyền Nguyễn" userId="ee48879bf47bc5e0" providerId="LiveId" clId="{B8CACB94-876F-46D7-94CC-67F2D2D54B27}" dt="2024-10-27T09:14:34.555" v="22272"/>
          <ac:spMkLst>
            <pc:docMk/>
            <pc:sldMk cId="3588438031" sldId="299"/>
            <ac:spMk id="77" creationId="{8A59646C-7929-B628-358C-F02732DE1B7B}"/>
          </ac:spMkLst>
        </pc:spChg>
        <pc:spChg chg="mod">
          <ac:chgData name="Huyền Nguyễn" userId="ee48879bf47bc5e0" providerId="LiveId" clId="{B8CACB94-876F-46D7-94CC-67F2D2D54B27}" dt="2024-10-27T09:14:34.555" v="22272"/>
          <ac:spMkLst>
            <pc:docMk/>
            <pc:sldMk cId="3588438031" sldId="299"/>
            <ac:spMk id="78" creationId="{9C828483-D7FF-6CA3-4DE7-E5B127BC631A}"/>
          </ac:spMkLst>
        </pc:spChg>
        <pc:spChg chg="mod">
          <ac:chgData name="Huyền Nguyễn" userId="ee48879bf47bc5e0" providerId="LiveId" clId="{B8CACB94-876F-46D7-94CC-67F2D2D54B27}" dt="2024-10-27T09:14:34.555" v="22272"/>
          <ac:spMkLst>
            <pc:docMk/>
            <pc:sldMk cId="3588438031" sldId="299"/>
            <ac:spMk id="79" creationId="{7CE31064-F99E-0803-DF2F-8974480A92E7}"/>
          </ac:spMkLst>
        </pc:spChg>
        <pc:spChg chg="mod">
          <ac:chgData name="Huyền Nguyễn" userId="ee48879bf47bc5e0" providerId="LiveId" clId="{B8CACB94-876F-46D7-94CC-67F2D2D54B27}" dt="2024-10-27T09:14:34.555" v="22272"/>
          <ac:spMkLst>
            <pc:docMk/>
            <pc:sldMk cId="3588438031" sldId="299"/>
            <ac:spMk id="80" creationId="{8144B6B0-7A19-7FAF-7765-01789C28CF29}"/>
          </ac:spMkLst>
        </pc:spChg>
        <pc:spChg chg="mod">
          <ac:chgData name="Huyền Nguyễn" userId="ee48879bf47bc5e0" providerId="LiveId" clId="{B8CACB94-876F-46D7-94CC-67F2D2D54B27}" dt="2024-10-27T09:14:34.555" v="22272"/>
          <ac:spMkLst>
            <pc:docMk/>
            <pc:sldMk cId="3588438031" sldId="299"/>
            <ac:spMk id="81" creationId="{F9DFB13D-2D1C-D286-3F6C-A68EFE9AC7E3}"/>
          </ac:spMkLst>
        </pc:spChg>
        <pc:spChg chg="mod">
          <ac:chgData name="Huyền Nguyễn" userId="ee48879bf47bc5e0" providerId="LiveId" clId="{B8CACB94-876F-46D7-94CC-67F2D2D54B27}" dt="2024-10-27T09:14:34.555" v="22272"/>
          <ac:spMkLst>
            <pc:docMk/>
            <pc:sldMk cId="3588438031" sldId="299"/>
            <ac:spMk id="82" creationId="{C97F1BD9-7892-28B3-28E7-4374899E1E3B}"/>
          </ac:spMkLst>
        </pc:spChg>
        <pc:spChg chg="mod">
          <ac:chgData name="Huyền Nguyễn" userId="ee48879bf47bc5e0" providerId="LiveId" clId="{B8CACB94-876F-46D7-94CC-67F2D2D54B27}" dt="2024-10-27T09:14:34.555" v="22272"/>
          <ac:spMkLst>
            <pc:docMk/>
            <pc:sldMk cId="3588438031" sldId="299"/>
            <ac:spMk id="83" creationId="{8B6DEF59-E3E3-0BF8-495B-08A70F33D64F}"/>
          </ac:spMkLst>
        </pc:spChg>
        <pc:spChg chg="mod">
          <ac:chgData name="Huyền Nguyễn" userId="ee48879bf47bc5e0" providerId="LiveId" clId="{B8CACB94-876F-46D7-94CC-67F2D2D54B27}" dt="2024-10-27T09:14:34.555" v="22272"/>
          <ac:spMkLst>
            <pc:docMk/>
            <pc:sldMk cId="3588438031" sldId="299"/>
            <ac:spMk id="84" creationId="{7E8E408D-847E-5A5A-66D8-DE7D89CDD86B}"/>
          </ac:spMkLst>
        </pc:spChg>
        <pc:spChg chg="mod">
          <ac:chgData name="Huyền Nguyễn" userId="ee48879bf47bc5e0" providerId="LiveId" clId="{B8CACB94-876F-46D7-94CC-67F2D2D54B27}" dt="2024-10-27T09:14:34.555" v="22272"/>
          <ac:spMkLst>
            <pc:docMk/>
            <pc:sldMk cId="3588438031" sldId="299"/>
            <ac:spMk id="85" creationId="{F5508E97-C8C9-7368-84D5-ECF6A7E3A63F}"/>
          </ac:spMkLst>
        </pc:spChg>
        <pc:spChg chg="mod">
          <ac:chgData name="Huyền Nguyễn" userId="ee48879bf47bc5e0" providerId="LiveId" clId="{B8CACB94-876F-46D7-94CC-67F2D2D54B27}" dt="2024-10-27T09:14:34.555" v="22272"/>
          <ac:spMkLst>
            <pc:docMk/>
            <pc:sldMk cId="3588438031" sldId="299"/>
            <ac:spMk id="86" creationId="{F495AFFF-43A6-1CBE-FABE-35617FE7CDC5}"/>
          </ac:spMkLst>
        </pc:spChg>
        <pc:spChg chg="mod">
          <ac:chgData name="Huyền Nguyễn" userId="ee48879bf47bc5e0" providerId="LiveId" clId="{B8CACB94-876F-46D7-94CC-67F2D2D54B27}" dt="2024-10-27T09:14:34.555" v="22272"/>
          <ac:spMkLst>
            <pc:docMk/>
            <pc:sldMk cId="3588438031" sldId="299"/>
            <ac:spMk id="87" creationId="{D3D9853B-E5CC-A682-DFBA-689CA63CFAE4}"/>
          </ac:spMkLst>
        </pc:spChg>
        <pc:spChg chg="mod">
          <ac:chgData name="Huyền Nguyễn" userId="ee48879bf47bc5e0" providerId="LiveId" clId="{B8CACB94-876F-46D7-94CC-67F2D2D54B27}" dt="2024-10-27T09:14:34.555" v="22272"/>
          <ac:spMkLst>
            <pc:docMk/>
            <pc:sldMk cId="3588438031" sldId="299"/>
            <ac:spMk id="88" creationId="{EA5B2CE0-C1A1-260D-4C64-AF8AA1FBC458}"/>
          </ac:spMkLst>
        </pc:spChg>
        <pc:spChg chg="mod">
          <ac:chgData name="Huyền Nguyễn" userId="ee48879bf47bc5e0" providerId="LiveId" clId="{B8CACB94-876F-46D7-94CC-67F2D2D54B27}" dt="2024-10-27T09:14:34.555" v="22272"/>
          <ac:spMkLst>
            <pc:docMk/>
            <pc:sldMk cId="3588438031" sldId="299"/>
            <ac:spMk id="89" creationId="{880E10CF-3AEA-22E2-8BC5-908B3C90E3EA}"/>
          </ac:spMkLst>
        </pc:spChg>
        <pc:spChg chg="mod">
          <ac:chgData name="Huyền Nguyễn" userId="ee48879bf47bc5e0" providerId="LiveId" clId="{B8CACB94-876F-46D7-94CC-67F2D2D54B27}" dt="2024-10-27T09:14:34.555" v="22272"/>
          <ac:spMkLst>
            <pc:docMk/>
            <pc:sldMk cId="3588438031" sldId="299"/>
            <ac:spMk id="90" creationId="{A49B875F-D36E-9C25-FD5A-D5D74E08CA77}"/>
          </ac:spMkLst>
        </pc:spChg>
        <pc:spChg chg="mod">
          <ac:chgData name="Huyền Nguyễn" userId="ee48879bf47bc5e0" providerId="LiveId" clId="{B8CACB94-876F-46D7-94CC-67F2D2D54B27}" dt="2024-10-27T09:14:34.555" v="22272"/>
          <ac:spMkLst>
            <pc:docMk/>
            <pc:sldMk cId="3588438031" sldId="299"/>
            <ac:spMk id="91" creationId="{B70FBFBA-EF6D-B188-F006-6D39F9112DDF}"/>
          </ac:spMkLst>
        </pc:spChg>
        <pc:spChg chg="mod">
          <ac:chgData name="Huyền Nguyễn" userId="ee48879bf47bc5e0" providerId="LiveId" clId="{B8CACB94-876F-46D7-94CC-67F2D2D54B27}" dt="2024-10-27T09:14:34.555" v="22272"/>
          <ac:spMkLst>
            <pc:docMk/>
            <pc:sldMk cId="3588438031" sldId="299"/>
            <ac:spMk id="92" creationId="{5E8AC4AA-1658-1596-5B85-C1B2DAF9812E}"/>
          </ac:spMkLst>
        </pc:spChg>
        <pc:spChg chg="mod">
          <ac:chgData name="Huyền Nguyễn" userId="ee48879bf47bc5e0" providerId="LiveId" clId="{B8CACB94-876F-46D7-94CC-67F2D2D54B27}" dt="2024-10-27T09:14:34.555" v="22272"/>
          <ac:spMkLst>
            <pc:docMk/>
            <pc:sldMk cId="3588438031" sldId="299"/>
            <ac:spMk id="93" creationId="{944E959F-D677-8277-584A-3BAB20252B03}"/>
          </ac:spMkLst>
        </pc:spChg>
        <pc:spChg chg="mod">
          <ac:chgData name="Huyền Nguyễn" userId="ee48879bf47bc5e0" providerId="LiveId" clId="{B8CACB94-876F-46D7-94CC-67F2D2D54B27}" dt="2024-10-27T09:14:34.555" v="22272"/>
          <ac:spMkLst>
            <pc:docMk/>
            <pc:sldMk cId="3588438031" sldId="299"/>
            <ac:spMk id="94" creationId="{5A941BC4-E089-4051-33D1-BDD50F86ABA9}"/>
          </ac:spMkLst>
        </pc:spChg>
        <pc:spChg chg="mod">
          <ac:chgData name="Huyền Nguyễn" userId="ee48879bf47bc5e0" providerId="LiveId" clId="{B8CACB94-876F-46D7-94CC-67F2D2D54B27}" dt="2024-10-27T09:14:34.555" v="22272"/>
          <ac:spMkLst>
            <pc:docMk/>
            <pc:sldMk cId="3588438031" sldId="299"/>
            <ac:spMk id="95" creationId="{CE842EE5-F3B8-8133-EC3F-6306C155E127}"/>
          </ac:spMkLst>
        </pc:spChg>
        <pc:spChg chg="mod">
          <ac:chgData name="Huyền Nguyễn" userId="ee48879bf47bc5e0" providerId="LiveId" clId="{B8CACB94-876F-46D7-94CC-67F2D2D54B27}" dt="2024-10-27T09:14:34.555" v="22272"/>
          <ac:spMkLst>
            <pc:docMk/>
            <pc:sldMk cId="3588438031" sldId="299"/>
            <ac:spMk id="96" creationId="{BD9A7CBC-AC48-ED65-2194-70355A875F19}"/>
          </ac:spMkLst>
        </pc:spChg>
        <pc:spChg chg="mod">
          <ac:chgData name="Huyền Nguyễn" userId="ee48879bf47bc5e0" providerId="LiveId" clId="{B8CACB94-876F-46D7-94CC-67F2D2D54B27}" dt="2024-10-27T09:14:34.555" v="22272"/>
          <ac:spMkLst>
            <pc:docMk/>
            <pc:sldMk cId="3588438031" sldId="299"/>
            <ac:spMk id="97" creationId="{87F2E119-0B1C-078F-012D-DD125715814E}"/>
          </ac:spMkLst>
        </pc:spChg>
        <pc:spChg chg="mod">
          <ac:chgData name="Huyền Nguyễn" userId="ee48879bf47bc5e0" providerId="LiveId" clId="{B8CACB94-876F-46D7-94CC-67F2D2D54B27}" dt="2024-10-27T09:14:34.555" v="22272"/>
          <ac:spMkLst>
            <pc:docMk/>
            <pc:sldMk cId="3588438031" sldId="299"/>
            <ac:spMk id="98" creationId="{C6706389-C31B-2831-5F66-8983CC923F2F}"/>
          </ac:spMkLst>
        </pc:spChg>
        <pc:spChg chg="mod">
          <ac:chgData name="Huyền Nguyễn" userId="ee48879bf47bc5e0" providerId="LiveId" clId="{B8CACB94-876F-46D7-94CC-67F2D2D54B27}" dt="2024-10-27T09:14:34.555" v="22272"/>
          <ac:spMkLst>
            <pc:docMk/>
            <pc:sldMk cId="3588438031" sldId="299"/>
            <ac:spMk id="99" creationId="{DB41BDBB-4CE8-03A4-C53A-93C50014C311}"/>
          </ac:spMkLst>
        </pc:spChg>
        <pc:spChg chg="mod">
          <ac:chgData name="Huyền Nguyễn" userId="ee48879bf47bc5e0" providerId="LiveId" clId="{B8CACB94-876F-46D7-94CC-67F2D2D54B27}" dt="2024-10-27T09:14:34.555" v="22272"/>
          <ac:spMkLst>
            <pc:docMk/>
            <pc:sldMk cId="3588438031" sldId="299"/>
            <ac:spMk id="100" creationId="{2CBF9C4D-CC49-65AC-5802-E13BE6DDD23A}"/>
          </ac:spMkLst>
        </pc:spChg>
        <pc:spChg chg="mod">
          <ac:chgData name="Huyền Nguyễn" userId="ee48879bf47bc5e0" providerId="LiveId" clId="{B8CACB94-876F-46D7-94CC-67F2D2D54B27}" dt="2024-10-27T09:14:34.555" v="22272"/>
          <ac:spMkLst>
            <pc:docMk/>
            <pc:sldMk cId="3588438031" sldId="299"/>
            <ac:spMk id="101" creationId="{5903FDA9-C160-F751-7585-3420AFD73095}"/>
          </ac:spMkLst>
        </pc:spChg>
        <pc:spChg chg="mod">
          <ac:chgData name="Huyền Nguyễn" userId="ee48879bf47bc5e0" providerId="LiveId" clId="{B8CACB94-876F-46D7-94CC-67F2D2D54B27}" dt="2024-10-27T09:14:34.555" v="22272"/>
          <ac:spMkLst>
            <pc:docMk/>
            <pc:sldMk cId="3588438031" sldId="299"/>
            <ac:spMk id="102" creationId="{4FCE4AD4-519B-0167-99A1-36E4D8BD2719}"/>
          </ac:spMkLst>
        </pc:spChg>
        <pc:spChg chg="mod">
          <ac:chgData name="Huyền Nguyễn" userId="ee48879bf47bc5e0" providerId="LiveId" clId="{B8CACB94-876F-46D7-94CC-67F2D2D54B27}" dt="2024-10-27T09:14:34.555" v="22272"/>
          <ac:spMkLst>
            <pc:docMk/>
            <pc:sldMk cId="3588438031" sldId="299"/>
            <ac:spMk id="103" creationId="{D033EBC9-DB54-E045-424A-41A61F395992}"/>
          </ac:spMkLst>
        </pc:spChg>
        <pc:spChg chg="mod">
          <ac:chgData name="Huyền Nguyễn" userId="ee48879bf47bc5e0" providerId="LiveId" clId="{B8CACB94-876F-46D7-94CC-67F2D2D54B27}" dt="2024-10-27T09:14:34.555" v="22272"/>
          <ac:spMkLst>
            <pc:docMk/>
            <pc:sldMk cId="3588438031" sldId="299"/>
            <ac:spMk id="104" creationId="{0031F043-FFDA-F7E6-8AE4-FFEE1B325F50}"/>
          </ac:spMkLst>
        </pc:spChg>
        <pc:spChg chg="mod">
          <ac:chgData name="Huyền Nguyễn" userId="ee48879bf47bc5e0" providerId="LiveId" clId="{B8CACB94-876F-46D7-94CC-67F2D2D54B27}" dt="2024-10-27T09:14:34.555" v="22272"/>
          <ac:spMkLst>
            <pc:docMk/>
            <pc:sldMk cId="3588438031" sldId="299"/>
            <ac:spMk id="105" creationId="{8265302D-8010-EE8D-3528-8230096B020D}"/>
          </ac:spMkLst>
        </pc:spChg>
        <pc:spChg chg="mod">
          <ac:chgData name="Huyền Nguyễn" userId="ee48879bf47bc5e0" providerId="LiveId" clId="{B8CACB94-876F-46D7-94CC-67F2D2D54B27}" dt="2024-10-27T09:14:34.555" v="22272"/>
          <ac:spMkLst>
            <pc:docMk/>
            <pc:sldMk cId="3588438031" sldId="299"/>
            <ac:spMk id="106" creationId="{1A7788D7-753F-C734-D0EA-AF3CA8A47378}"/>
          </ac:spMkLst>
        </pc:spChg>
        <pc:spChg chg="mod">
          <ac:chgData name="Huyền Nguyễn" userId="ee48879bf47bc5e0" providerId="LiveId" clId="{B8CACB94-876F-46D7-94CC-67F2D2D54B27}" dt="2024-10-27T09:14:34.555" v="22272"/>
          <ac:spMkLst>
            <pc:docMk/>
            <pc:sldMk cId="3588438031" sldId="299"/>
            <ac:spMk id="107" creationId="{F660830B-6E20-9C4A-1A2F-6692B2DA85C3}"/>
          </ac:spMkLst>
        </pc:spChg>
        <pc:spChg chg="mod">
          <ac:chgData name="Huyền Nguyễn" userId="ee48879bf47bc5e0" providerId="LiveId" clId="{B8CACB94-876F-46D7-94CC-67F2D2D54B27}" dt="2024-10-27T09:14:34.555" v="22272"/>
          <ac:spMkLst>
            <pc:docMk/>
            <pc:sldMk cId="3588438031" sldId="299"/>
            <ac:spMk id="108" creationId="{4E368A75-7419-5529-A19B-48B160768B69}"/>
          </ac:spMkLst>
        </pc:spChg>
        <pc:spChg chg="mod">
          <ac:chgData name="Huyền Nguyễn" userId="ee48879bf47bc5e0" providerId="LiveId" clId="{B8CACB94-876F-46D7-94CC-67F2D2D54B27}" dt="2024-10-27T09:14:34.555" v="22272"/>
          <ac:spMkLst>
            <pc:docMk/>
            <pc:sldMk cId="3588438031" sldId="299"/>
            <ac:spMk id="109" creationId="{742E3304-6F4A-2B9F-9C38-110BADE5E946}"/>
          </ac:spMkLst>
        </pc:spChg>
        <pc:spChg chg="mod">
          <ac:chgData name="Huyền Nguyễn" userId="ee48879bf47bc5e0" providerId="LiveId" clId="{B8CACB94-876F-46D7-94CC-67F2D2D54B27}" dt="2024-10-27T09:14:34.555" v="22272"/>
          <ac:spMkLst>
            <pc:docMk/>
            <pc:sldMk cId="3588438031" sldId="299"/>
            <ac:spMk id="110" creationId="{627435AF-F850-17E9-2306-8CA6ED695BF1}"/>
          </ac:spMkLst>
        </pc:spChg>
        <pc:spChg chg="mod">
          <ac:chgData name="Huyền Nguyễn" userId="ee48879bf47bc5e0" providerId="LiveId" clId="{B8CACB94-876F-46D7-94CC-67F2D2D54B27}" dt="2024-10-27T09:14:34.555" v="22272"/>
          <ac:spMkLst>
            <pc:docMk/>
            <pc:sldMk cId="3588438031" sldId="299"/>
            <ac:spMk id="111" creationId="{C95AC97A-DD43-B884-13FA-8D8BA956D597}"/>
          </ac:spMkLst>
        </pc:spChg>
        <pc:spChg chg="mod">
          <ac:chgData name="Huyền Nguyễn" userId="ee48879bf47bc5e0" providerId="LiveId" clId="{B8CACB94-876F-46D7-94CC-67F2D2D54B27}" dt="2024-10-27T09:14:34.555" v="22272"/>
          <ac:spMkLst>
            <pc:docMk/>
            <pc:sldMk cId="3588438031" sldId="299"/>
            <ac:spMk id="112" creationId="{F372783F-2917-117D-1784-1881615565A4}"/>
          </ac:spMkLst>
        </pc:spChg>
        <pc:spChg chg="mod">
          <ac:chgData name="Huyền Nguyễn" userId="ee48879bf47bc5e0" providerId="LiveId" clId="{B8CACB94-876F-46D7-94CC-67F2D2D54B27}" dt="2024-10-27T09:14:34.555" v="22272"/>
          <ac:spMkLst>
            <pc:docMk/>
            <pc:sldMk cId="3588438031" sldId="299"/>
            <ac:spMk id="113" creationId="{00A81EFB-42F7-C081-A4FA-B45AEECC8815}"/>
          </ac:spMkLst>
        </pc:spChg>
        <pc:spChg chg="mod">
          <ac:chgData name="Huyền Nguyễn" userId="ee48879bf47bc5e0" providerId="LiveId" clId="{B8CACB94-876F-46D7-94CC-67F2D2D54B27}" dt="2024-10-27T09:14:34.555" v="22272"/>
          <ac:spMkLst>
            <pc:docMk/>
            <pc:sldMk cId="3588438031" sldId="299"/>
            <ac:spMk id="114" creationId="{B6C6EE4E-2C50-72A9-E72F-9489991C5077}"/>
          </ac:spMkLst>
        </pc:spChg>
        <pc:spChg chg="mod">
          <ac:chgData name="Huyền Nguyễn" userId="ee48879bf47bc5e0" providerId="LiveId" clId="{B8CACB94-876F-46D7-94CC-67F2D2D54B27}" dt="2024-10-27T09:14:34.555" v="22272"/>
          <ac:spMkLst>
            <pc:docMk/>
            <pc:sldMk cId="3588438031" sldId="299"/>
            <ac:spMk id="115" creationId="{56C270EA-1C8C-952D-26B6-E369BFA65EF0}"/>
          </ac:spMkLst>
        </pc:spChg>
        <pc:spChg chg="mod">
          <ac:chgData name="Huyền Nguyễn" userId="ee48879bf47bc5e0" providerId="LiveId" clId="{B8CACB94-876F-46D7-94CC-67F2D2D54B27}" dt="2024-10-27T09:14:34.555" v="22272"/>
          <ac:spMkLst>
            <pc:docMk/>
            <pc:sldMk cId="3588438031" sldId="299"/>
            <ac:spMk id="116" creationId="{EC3B81B7-2515-477F-04D9-BECF5817293A}"/>
          </ac:spMkLst>
        </pc:spChg>
        <pc:spChg chg="mod">
          <ac:chgData name="Huyền Nguyễn" userId="ee48879bf47bc5e0" providerId="LiveId" clId="{B8CACB94-876F-46D7-94CC-67F2D2D54B27}" dt="2024-10-27T09:14:34.555" v="22272"/>
          <ac:spMkLst>
            <pc:docMk/>
            <pc:sldMk cId="3588438031" sldId="299"/>
            <ac:spMk id="117" creationId="{5FDE5E4A-CAB3-904B-F295-F77270C8D7FD}"/>
          </ac:spMkLst>
        </pc:spChg>
        <pc:spChg chg="mod">
          <ac:chgData name="Huyền Nguyễn" userId="ee48879bf47bc5e0" providerId="LiveId" clId="{B8CACB94-876F-46D7-94CC-67F2D2D54B27}" dt="2024-10-27T09:14:34.555" v="22272"/>
          <ac:spMkLst>
            <pc:docMk/>
            <pc:sldMk cId="3588438031" sldId="299"/>
            <ac:spMk id="118" creationId="{94C2DB9A-577A-9B46-65C3-09EC77DF4848}"/>
          </ac:spMkLst>
        </pc:spChg>
        <pc:spChg chg="mod">
          <ac:chgData name="Huyền Nguyễn" userId="ee48879bf47bc5e0" providerId="LiveId" clId="{B8CACB94-876F-46D7-94CC-67F2D2D54B27}" dt="2024-10-27T09:14:34.555" v="22272"/>
          <ac:spMkLst>
            <pc:docMk/>
            <pc:sldMk cId="3588438031" sldId="299"/>
            <ac:spMk id="119" creationId="{54155C02-F8EB-572A-3DDE-3649C3242BE3}"/>
          </ac:spMkLst>
        </pc:spChg>
        <pc:spChg chg="mod">
          <ac:chgData name="Huyền Nguyễn" userId="ee48879bf47bc5e0" providerId="LiveId" clId="{B8CACB94-876F-46D7-94CC-67F2D2D54B27}" dt="2024-10-27T09:14:34.555" v="22272"/>
          <ac:spMkLst>
            <pc:docMk/>
            <pc:sldMk cId="3588438031" sldId="299"/>
            <ac:spMk id="120" creationId="{C95F1AC4-DD44-587C-4EE5-6697354D776A}"/>
          </ac:spMkLst>
        </pc:spChg>
        <pc:spChg chg="mod">
          <ac:chgData name="Huyền Nguyễn" userId="ee48879bf47bc5e0" providerId="LiveId" clId="{B8CACB94-876F-46D7-94CC-67F2D2D54B27}" dt="2024-10-27T09:14:34.555" v="22272"/>
          <ac:spMkLst>
            <pc:docMk/>
            <pc:sldMk cId="3588438031" sldId="299"/>
            <ac:spMk id="121" creationId="{025C0C4E-0174-A5A2-CB4A-7506ACE07950}"/>
          </ac:spMkLst>
        </pc:spChg>
        <pc:spChg chg="mod">
          <ac:chgData name="Huyền Nguyễn" userId="ee48879bf47bc5e0" providerId="LiveId" clId="{B8CACB94-876F-46D7-94CC-67F2D2D54B27}" dt="2024-10-27T09:14:34.555" v="22272"/>
          <ac:spMkLst>
            <pc:docMk/>
            <pc:sldMk cId="3588438031" sldId="299"/>
            <ac:spMk id="122" creationId="{B8AD0982-68C8-4419-8398-93D1ED11CD10}"/>
          </ac:spMkLst>
        </pc:spChg>
        <pc:spChg chg="mod">
          <ac:chgData name="Huyền Nguyễn" userId="ee48879bf47bc5e0" providerId="LiveId" clId="{B8CACB94-876F-46D7-94CC-67F2D2D54B27}" dt="2024-10-27T09:14:34.555" v="22272"/>
          <ac:spMkLst>
            <pc:docMk/>
            <pc:sldMk cId="3588438031" sldId="299"/>
            <ac:spMk id="123" creationId="{E57AAE99-FB1E-CF7B-2660-B087A7068879}"/>
          </ac:spMkLst>
        </pc:spChg>
        <pc:spChg chg="mod">
          <ac:chgData name="Huyền Nguyễn" userId="ee48879bf47bc5e0" providerId="LiveId" clId="{B8CACB94-876F-46D7-94CC-67F2D2D54B27}" dt="2024-10-27T09:14:34.555" v="22272"/>
          <ac:spMkLst>
            <pc:docMk/>
            <pc:sldMk cId="3588438031" sldId="299"/>
            <ac:spMk id="124" creationId="{C6B855C4-17E8-A022-318B-3B0C26003F7C}"/>
          </ac:spMkLst>
        </pc:spChg>
        <pc:spChg chg="mod">
          <ac:chgData name="Huyền Nguyễn" userId="ee48879bf47bc5e0" providerId="LiveId" clId="{B8CACB94-876F-46D7-94CC-67F2D2D54B27}" dt="2024-10-27T09:14:34.555" v="22272"/>
          <ac:spMkLst>
            <pc:docMk/>
            <pc:sldMk cId="3588438031" sldId="299"/>
            <ac:spMk id="125" creationId="{BE2216D7-DA3D-5B71-1D97-EC35599EA114}"/>
          </ac:spMkLst>
        </pc:spChg>
        <pc:spChg chg="mod">
          <ac:chgData name="Huyền Nguyễn" userId="ee48879bf47bc5e0" providerId="LiveId" clId="{B8CACB94-876F-46D7-94CC-67F2D2D54B27}" dt="2024-10-27T09:14:34.555" v="22272"/>
          <ac:spMkLst>
            <pc:docMk/>
            <pc:sldMk cId="3588438031" sldId="299"/>
            <ac:spMk id="126" creationId="{519CB4A6-8E83-8E51-AEEA-9834354E6B83}"/>
          </ac:spMkLst>
        </pc:spChg>
        <pc:spChg chg="mod">
          <ac:chgData name="Huyền Nguyễn" userId="ee48879bf47bc5e0" providerId="LiveId" clId="{B8CACB94-876F-46D7-94CC-67F2D2D54B27}" dt="2024-10-27T09:14:34.555" v="22272"/>
          <ac:spMkLst>
            <pc:docMk/>
            <pc:sldMk cId="3588438031" sldId="299"/>
            <ac:spMk id="127" creationId="{1295A440-27B8-EBC6-89AA-C048A53638B3}"/>
          </ac:spMkLst>
        </pc:spChg>
        <pc:spChg chg="mod">
          <ac:chgData name="Huyền Nguyễn" userId="ee48879bf47bc5e0" providerId="LiveId" clId="{B8CACB94-876F-46D7-94CC-67F2D2D54B27}" dt="2024-10-27T09:14:34.555" v="22272"/>
          <ac:spMkLst>
            <pc:docMk/>
            <pc:sldMk cId="3588438031" sldId="299"/>
            <ac:spMk id="128" creationId="{D934EE8F-52E6-DDD9-7935-28CD1F129500}"/>
          </ac:spMkLst>
        </pc:spChg>
        <pc:spChg chg="mod">
          <ac:chgData name="Huyền Nguyễn" userId="ee48879bf47bc5e0" providerId="LiveId" clId="{B8CACB94-876F-46D7-94CC-67F2D2D54B27}" dt="2024-10-27T09:14:34.555" v="22272"/>
          <ac:spMkLst>
            <pc:docMk/>
            <pc:sldMk cId="3588438031" sldId="299"/>
            <ac:spMk id="129" creationId="{5A3CE9D2-2ECB-03B9-3B09-A35B9717FE57}"/>
          </ac:spMkLst>
        </pc:spChg>
        <pc:spChg chg="mod">
          <ac:chgData name="Huyền Nguyễn" userId="ee48879bf47bc5e0" providerId="LiveId" clId="{B8CACB94-876F-46D7-94CC-67F2D2D54B27}" dt="2024-10-27T09:14:34.555" v="22272"/>
          <ac:spMkLst>
            <pc:docMk/>
            <pc:sldMk cId="3588438031" sldId="299"/>
            <ac:spMk id="130" creationId="{F36A2E65-46F4-49E5-7550-E0BD6364EC3C}"/>
          </ac:spMkLst>
        </pc:spChg>
        <pc:spChg chg="mod">
          <ac:chgData name="Huyền Nguyễn" userId="ee48879bf47bc5e0" providerId="LiveId" clId="{B8CACB94-876F-46D7-94CC-67F2D2D54B27}" dt="2024-10-27T09:14:34.555" v="22272"/>
          <ac:spMkLst>
            <pc:docMk/>
            <pc:sldMk cId="3588438031" sldId="299"/>
            <ac:spMk id="131" creationId="{2000AFA0-F708-E869-DDB9-3E81551565EE}"/>
          </ac:spMkLst>
        </pc:spChg>
        <pc:spChg chg="mod">
          <ac:chgData name="Huyền Nguyễn" userId="ee48879bf47bc5e0" providerId="LiveId" clId="{B8CACB94-876F-46D7-94CC-67F2D2D54B27}" dt="2024-10-27T09:14:34.555" v="22272"/>
          <ac:spMkLst>
            <pc:docMk/>
            <pc:sldMk cId="3588438031" sldId="299"/>
            <ac:spMk id="132" creationId="{3C1DA5A2-4787-911B-F8EC-4554352A73D7}"/>
          </ac:spMkLst>
        </pc:spChg>
        <pc:spChg chg="mod">
          <ac:chgData name="Huyền Nguyễn" userId="ee48879bf47bc5e0" providerId="LiveId" clId="{B8CACB94-876F-46D7-94CC-67F2D2D54B27}" dt="2024-10-27T09:14:34.555" v="22272"/>
          <ac:spMkLst>
            <pc:docMk/>
            <pc:sldMk cId="3588438031" sldId="299"/>
            <ac:spMk id="133" creationId="{C8FDDA62-1546-52E7-2E09-1C870BDB0199}"/>
          </ac:spMkLst>
        </pc:spChg>
        <pc:spChg chg="mod">
          <ac:chgData name="Huyền Nguyễn" userId="ee48879bf47bc5e0" providerId="LiveId" clId="{B8CACB94-876F-46D7-94CC-67F2D2D54B27}" dt="2024-10-27T09:14:34.555" v="22272"/>
          <ac:spMkLst>
            <pc:docMk/>
            <pc:sldMk cId="3588438031" sldId="299"/>
            <ac:spMk id="134" creationId="{46E49608-2EA3-557A-F2D9-22BC9FFD42B3}"/>
          </ac:spMkLst>
        </pc:spChg>
        <pc:spChg chg="mod">
          <ac:chgData name="Huyền Nguyễn" userId="ee48879bf47bc5e0" providerId="LiveId" clId="{B8CACB94-876F-46D7-94CC-67F2D2D54B27}" dt="2024-10-27T09:14:34.555" v="22272"/>
          <ac:spMkLst>
            <pc:docMk/>
            <pc:sldMk cId="3588438031" sldId="299"/>
            <ac:spMk id="135" creationId="{8F90AF81-B5A0-FBED-05D0-81CA355CE587}"/>
          </ac:spMkLst>
        </pc:spChg>
        <pc:spChg chg="mod">
          <ac:chgData name="Huyền Nguyễn" userId="ee48879bf47bc5e0" providerId="LiveId" clId="{B8CACB94-876F-46D7-94CC-67F2D2D54B27}" dt="2024-10-27T09:14:34.555" v="22272"/>
          <ac:spMkLst>
            <pc:docMk/>
            <pc:sldMk cId="3588438031" sldId="299"/>
            <ac:spMk id="136" creationId="{B545375D-B92A-0BD0-5CF4-18E626D89228}"/>
          </ac:spMkLst>
        </pc:spChg>
        <pc:spChg chg="mod">
          <ac:chgData name="Huyền Nguyễn" userId="ee48879bf47bc5e0" providerId="LiveId" clId="{B8CACB94-876F-46D7-94CC-67F2D2D54B27}" dt="2024-10-27T09:14:34.555" v="22272"/>
          <ac:spMkLst>
            <pc:docMk/>
            <pc:sldMk cId="3588438031" sldId="299"/>
            <ac:spMk id="137" creationId="{EE5AB0F9-DBF5-26F7-86A1-C32CF3853DC3}"/>
          </ac:spMkLst>
        </pc:spChg>
        <pc:spChg chg="mod">
          <ac:chgData name="Huyền Nguyễn" userId="ee48879bf47bc5e0" providerId="LiveId" clId="{B8CACB94-876F-46D7-94CC-67F2D2D54B27}" dt="2024-10-27T09:14:34.555" v="22272"/>
          <ac:spMkLst>
            <pc:docMk/>
            <pc:sldMk cId="3588438031" sldId="299"/>
            <ac:spMk id="138" creationId="{11ACF0AF-D60D-3709-9727-5E261D383B6E}"/>
          </ac:spMkLst>
        </pc:spChg>
        <pc:spChg chg="mod">
          <ac:chgData name="Huyền Nguyễn" userId="ee48879bf47bc5e0" providerId="LiveId" clId="{B8CACB94-876F-46D7-94CC-67F2D2D54B27}" dt="2024-10-27T09:14:34.555" v="22272"/>
          <ac:spMkLst>
            <pc:docMk/>
            <pc:sldMk cId="3588438031" sldId="299"/>
            <ac:spMk id="139" creationId="{6637FE1D-5F07-00D6-1F3E-7EC3A79115BE}"/>
          </ac:spMkLst>
        </pc:spChg>
        <pc:spChg chg="mod">
          <ac:chgData name="Huyền Nguyễn" userId="ee48879bf47bc5e0" providerId="LiveId" clId="{B8CACB94-876F-46D7-94CC-67F2D2D54B27}" dt="2024-10-27T09:14:34.555" v="22272"/>
          <ac:spMkLst>
            <pc:docMk/>
            <pc:sldMk cId="3588438031" sldId="299"/>
            <ac:spMk id="140" creationId="{3AC44A65-485B-3E8C-5419-314EB51E25E9}"/>
          </ac:spMkLst>
        </pc:spChg>
        <pc:spChg chg="mod">
          <ac:chgData name="Huyền Nguyễn" userId="ee48879bf47bc5e0" providerId="LiveId" clId="{B8CACB94-876F-46D7-94CC-67F2D2D54B27}" dt="2024-10-27T09:14:34.555" v="22272"/>
          <ac:spMkLst>
            <pc:docMk/>
            <pc:sldMk cId="3588438031" sldId="299"/>
            <ac:spMk id="141" creationId="{F0786B95-7D52-2D40-0553-FE84C167BCAD}"/>
          </ac:spMkLst>
        </pc:spChg>
        <pc:spChg chg="mod">
          <ac:chgData name="Huyền Nguyễn" userId="ee48879bf47bc5e0" providerId="LiveId" clId="{B8CACB94-876F-46D7-94CC-67F2D2D54B27}" dt="2024-10-27T09:14:34.555" v="22272"/>
          <ac:spMkLst>
            <pc:docMk/>
            <pc:sldMk cId="3588438031" sldId="299"/>
            <ac:spMk id="142" creationId="{223B8907-A7E2-77E7-4229-889A3448572B}"/>
          </ac:spMkLst>
        </pc:spChg>
        <pc:spChg chg="mod">
          <ac:chgData name="Huyền Nguyễn" userId="ee48879bf47bc5e0" providerId="LiveId" clId="{B8CACB94-876F-46D7-94CC-67F2D2D54B27}" dt="2024-10-27T09:14:34.555" v="22272"/>
          <ac:spMkLst>
            <pc:docMk/>
            <pc:sldMk cId="3588438031" sldId="299"/>
            <ac:spMk id="143" creationId="{45E328DB-622C-8FD5-6816-ED48AE62B38C}"/>
          </ac:spMkLst>
        </pc:spChg>
        <pc:spChg chg="mod">
          <ac:chgData name="Huyền Nguyễn" userId="ee48879bf47bc5e0" providerId="LiveId" clId="{B8CACB94-876F-46D7-94CC-67F2D2D54B27}" dt="2024-10-27T09:14:34.555" v="22272"/>
          <ac:spMkLst>
            <pc:docMk/>
            <pc:sldMk cId="3588438031" sldId="299"/>
            <ac:spMk id="144" creationId="{CDEB5915-137C-BA39-7E28-9696F07CC05D}"/>
          </ac:spMkLst>
        </pc:spChg>
        <pc:spChg chg="mod">
          <ac:chgData name="Huyền Nguyễn" userId="ee48879bf47bc5e0" providerId="LiveId" clId="{B8CACB94-876F-46D7-94CC-67F2D2D54B27}" dt="2024-10-27T09:14:34.555" v="22272"/>
          <ac:spMkLst>
            <pc:docMk/>
            <pc:sldMk cId="3588438031" sldId="299"/>
            <ac:spMk id="145" creationId="{C408AC61-2376-E781-16E5-F5A2FEF3B785}"/>
          </ac:spMkLst>
        </pc:spChg>
        <pc:spChg chg="mod">
          <ac:chgData name="Huyền Nguyễn" userId="ee48879bf47bc5e0" providerId="LiveId" clId="{B8CACB94-876F-46D7-94CC-67F2D2D54B27}" dt="2024-10-27T09:14:34.555" v="22272"/>
          <ac:spMkLst>
            <pc:docMk/>
            <pc:sldMk cId="3588438031" sldId="299"/>
            <ac:spMk id="146" creationId="{E2CFB204-278C-F421-4B4F-E7E926B77501}"/>
          </ac:spMkLst>
        </pc:spChg>
        <pc:spChg chg="mod">
          <ac:chgData name="Huyền Nguyễn" userId="ee48879bf47bc5e0" providerId="LiveId" clId="{B8CACB94-876F-46D7-94CC-67F2D2D54B27}" dt="2024-10-27T09:14:34.555" v="22272"/>
          <ac:spMkLst>
            <pc:docMk/>
            <pc:sldMk cId="3588438031" sldId="299"/>
            <ac:spMk id="147" creationId="{C8D0B9C9-451E-295F-08C2-A235DC3E219C}"/>
          </ac:spMkLst>
        </pc:spChg>
        <pc:spChg chg="mod">
          <ac:chgData name="Huyền Nguyễn" userId="ee48879bf47bc5e0" providerId="LiveId" clId="{B8CACB94-876F-46D7-94CC-67F2D2D54B27}" dt="2024-10-27T09:14:34.555" v="22272"/>
          <ac:spMkLst>
            <pc:docMk/>
            <pc:sldMk cId="3588438031" sldId="299"/>
            <ac:spMk id="148" creationId="{5AA4516E-0ECB-3777-2E5A-E93A24F4F78E}"/>
          </ac:spMkLst>
        </pc:spChg>
        <pc:spChg chg="mod">
          <ac:chgData name="Huyền Nguyễn" userId="ee48879bf47bc5e0" providerId="LiveId" clId="{B8CACB94-876F-46D7-94CC-67F2D2D54B27}" dt="2024-10-27T09:14:34.555" v="22272"/>
          <ac:spMkLst>
            <pc:docMk/>
            <pc:sldMk cId="3588438031" sldId="299"/>
            <ac:spMk id="149" creationId="{17EB7AAB-7A48-FA09-A535-8F769498AE5D}"/>
          </ac:spMkLst>
        </pc:spChg>
        <pc:spChg chg="mod">
          <ac:chgData name="Huyền Nguyễn" userId="ee48879bf47bc5e0" providerId="LiveId" clId="{B8CACB94-876F-46D7-94CC-67F2D2D54B27}" dt="2024-10-27T09:14:34.555" v="22272"/>
          <ac:spMkLst>
            <pc:docMk/>
            <pc:sldMk cId="3588438031" sldId="299"/>
            <ac:spMk id="150" creationId="{A6791145-6785-105A-0A29-FF8445353B52}"/>
          </ac:spMkLst>
        </pc:spChg>
        <pc:spChg chg="mod">
          <ac:chgData name="Huyền Nguyễn" userId="ee48879bf47bc5e0" providerId="LiveId" clId="{B8CACB94-876F-46D7-94CC-67F2D2D54B27}" dt="2024-10-27T09:14:34.555" v="22272"/>
          <ac:spMkLst>
            <pc:docMk/>
            <pc:sldMk cId="3588438031" sldId="299"/>
            <ac:spMk id="151" creationId="{42C23E57-1323-4E43-95C9-DA0C631A9B9E}"/>
          </ac:spMkLst>
        </pc:spChg>
        <pc:spChg chg="mod">
          <ac:chgData name="Huyền Nguyễn" userId="ee48879bf47bc5e0" providerId="LiveId" clId="{B8CACB94-876F-46D7-94CC-67F2D2D54B27}" dt="2024-10-27T09:14:34.555" v="22272"/>
          <ac:spMkLst>
            <pc:docMk/>
            <pc:sldMk cId="3588438031" sldId="299"/>
            <ac:spMk id="152" creationId="{20D5A623-0A63-DE65-7F66-C74476F9A292}"/>
          </ac:spMkLst>
        </pc:spChg>
        <pc:spChg chg="mod">
          <ac:chgData name="Huyền Nguyễn" userId="ee48879bf47bc5e0" providerId="LiveId" clId="{B8CACB94-876F-46D7-94CC-67F2D2D54B27}" dt="2024-10-27T09:14:34.555" v="22272"/>
          <ac:spMkLst>
            <pc:docMk/>
            <pc:sldMk cId="3588438031" sldId="299"/>
            <ac:spMk id="153" creationId="{38A05AEA-B06E-6D80-B61A-38C2B298AA36}"/>
          </ac:spMkLst>
        </pc:spChg>
        <pc:spChg chg="mod">
          <ac:chgData name="Huyền Nguyễn" userId="ee48879bf47bc5e0" providerId="LiveId" clId="{B8CACB94-876F-46D7-94CC-67F2D2D54B27}" dt="2024-10-27T09:14:34.555" v="22272"/>
          <ac:spMkLst>
            <pc:docMk/>
            <pc:sldMk cId="3588438031" sldId="299"/>
            <ac:spMk id="154" creationId="{4BCF2CFD-F96A-0A68-5BA7-98AE9487ABE2}"/>
          </ac:spMkLst>
        </pc:spChg>
        <pc:spChg chg="mod">
          <ac:chgData name="Huyền Nguyễn" userId="ee48879bf47bc5e0" providerId="LiveId" clId="{B8CACB94-876F-46D7-94CC-67F2D2D54B27}" dt="2024-10-27T09:14:34.555" v="22272"/>
          <ac:spMkLst>
            <pc:docMk/>
            <pc:sldMk cId="3588438031" sldId="299"/>
            <ac:spMk id="155" creationId="{2E5E742D-67C2-5911-E075-6B35131499B4}"/>
          </ac:spMkLst>
        </pc:spChg>
        <pc:spChg chg="mod">
          <ac:chgData name="Huyền Nguyễn" userId="ee48879bf47bc5e0" providerId="LiveId" clId="{B8CACB94-876F-46D7-94CC-67F2D2D54B27}" dt="2024-10-27T09:14:34.555" v="22272"/>
          <ac:spMkLst>
            <pc:docMk/>
            <pc:sldMk cId="3588438031" sldId="299"/>
            <ac:spMk id="156" creationId="{4A4818DA-67A1-285D-4BA0-8618E1D28682}"/>
          </ac:spMkLst>
        </pc:spChg>
        <pc:spChg chg="mod">
          <ac:chgData name="Huyền Nguyễn" userId="ee48879bf47bc5e0" providerId="LiveId" clId="{B8CACB94-876F-46D7-94CC-67F2D2D54B27}" dt="2024-10-27T09:14:34.555" v="22272"/>
          <ac:spMkLst>
            <pc:docMk/>
            <pc:sldMk cId="3588438031" sldId="299"/>
            <ac:spMk id="157" creationId="{39636C35-DC81-4C77-6563-9C2474A2169B}"/>
          </ac:spMkLst>
        </pc:spChg>
        <pc:spChg chg="mod">
          <ac:chgData name="Huyền Nguyễn" userId="ee48879bf47bc5e0" providerId="LiveId" clId="{B8CACB94-876F-46D7-94CC-67F2D2D54B27}" dt="2024-10-27T09:14:34.555" v="22272"/>
          <ac:spMkLst>
            <pc:docMk/>
            <pc:sldMk cId="3588438031" sldId="299"/>
            <ac:spMk id="158" creationId="{AEB1DB18-A5DA-431F-DD55-05701E38AB10}"/>
          </ac:spMkLst>
        </pc:spChg>
        <pc:spChg chg="add mod">
          <ac:chgData name="Huyền Nguyễn" userId="ee48879bf47bc5e0" providerId="LiveId" clId="{B8CACB94-876F-46D7-94CC-67F2D2D54B27}" dt="2024-10-27T09:15:22.788" v="22343" actId="1076"/>
          <ac:spMkLst>
            <pc:docMk/>
            <pc:sldMk cId="3588438031" sldId="299"/>
            <ac:spMk id="159" creationId="{AC941543-1B17-8FF2-E88E-EB5B1DDCDF7D}"/>
          </ac:spMkLst>
        </pc:spChg>
        <pc:grpChg chg="add mod">
          <ac:chgData name="Huyền Nguyễn" userId="ee48879bf47bc5e0" providerId="LiveId" clId="{B8CACB94-876F-46D7-94CC-67F2D2D54B27}" dt="2024-10-27T09:14:34.555" v="22272"/>
          <ac:grpSpMkLst>
            <pc:docMk/>
            <pc:sldMk cId="3588438031" sldId="299"/>
            <ac:grpSpMk id="2" creationId="{3B63166B-961A-FBDD-3F96-B0E90F172DEC}"/>
          </ac:grpSpMkLst>
        </pc:grpChg>
        <pc:grpChg chg="mod">
          <ac:chgData name="Huyền Nguyễn" userId="ee48879bf47bc5e0" providerId="LiveId" clId="{B8CACB94-876F-46D7-94CC-67F2D2D54B27}" dt="2024-10-27T09:14:34.555" v="22272"/>
          <ac:grpSpMkLst>
            <pc:docMk/>
            <pc:sldMk cId="3588438031" sldId="299"/>
            <ac:grpSpMk id="3" creationId="{F0A3A593-D454-DD5A-8503-799FC5DDA755}"/>
          </ac:grpSpMkLst>
        </pc:grpChg>
        <pc:cxnChg chg="mod">
          <ac:chgData name="Huyền Nguyễn" userId="ee48879bf47bc5e0" providerId="LiveId" clId="{B8CACB94-876F-46D7-94CC-67F2D2D54B27}" dt="2024-10-27T09:14:34.555" v="22272"/>
          <ac:cxnSpMkLst>
            <pc:docMk/>
            <pc:sldMk cId="3588438031" sldId="299"/>
            <ac:cxnSpMk id="12" creationId="{DF6FA49D-602B-9144-62F1-535703534730}"/>
          </ac:cxnSpMkLst>
        </pc:cxnChg>
        <pc:cxnChg chg="mod">
          <ac:chgData name="Huyền Nguyễn" userId="ee48879bf47bc5e0" providerId="LiveId" clId="{B8CACB94-876F-46D7-94CC-67F2D2D54B27}" dt="2024-10-27T09:14:34.555" v="22272"/>
          <ac:cxnSpMkLst>
            <pc:docMk/>
            <pc:sldMk cId="3588438031" sldId="299"/>
            <ac:cxnSpMk id="13" creationId="{9E65D816-6816-F3C3-EB90-9E321FD39EB2}"/>
          </ac:cxnSpMkLst>
        </pc:cxnChg>
      </pc:sldChg>
      <pc:sldChg chg="del modTransition modNotes">
        <pc:chgData name="Huyền Nguyễn" userId="ee48879bf47bc5e0" providerId="LiveId" clId="{B8CACB94-876F-46D7-94CC-67F2D2D54B27}" dt="2024-10-24T09:39:05.814" v="8226" actId="47"/>
        <pc:sldMkLst>
          <pc:docMk/>
          <pc:sldMk cId="0" sldId="300"/>
        </pc:sldMkLst>
      </pc:sldChg>
      <pc:sldChg chg="addSp delSp modSp add mod modAnim">
        <pc:chgData name="Huyền Nguyễn" userId="ee48879bf47bc5e0" providerId="LiveId" clId="{B8CACB94-876F-46D7-94CC-67F2D2D54B27}" dt="2024-10-27T10:11:08.333" v="27797"/>
        <pc:sldMkLst>
          <pc:docMk/>
          <pc:sldMk cId="434798560" sldId="300"/>
        </pc:sldMkLst>
        <pc:spChg chg="add mod">
          <ac:chgData name="Huyền Nguyễn" userId="ee48879bf47bc5e0" providerId="LiveId" clId="{B8CACB94-876F-46D7-94CC-67F2D2D54B27}" dt="2024-10-27T09:11:36.157" v="21931" actId="164"/>
          <ac:spMkLst>
            <pc:docMk/>
            <pc:sldMk cId="434798560" sldId="300"/>
            <ac:spMk id="4" creationId="{1E824448-B283-C1F0-78BE-FDD41AFD03A1}"/>
          </ac:spMkLst>
        </pc:spChg>
        <pc:spChg chg="add mod">
          <ac:chgData name="Huyền Nguyễn" userId="ee48879bf47bc5e0" providerId="LiveId" clId="{B8CACB94-876F-46D7-94CC-67F2D2D54B27}" dt="2024-10-27T09:11:36.157" v="21931" actId="164"/>
          <ac:spMkLst>
            <pc:docMk/>
            <pc:sldMk cId="434798560" sldId="300"/>
            <ac:spMk id="5" creationId="{CE9B050E-CF8B-D56D-EF18-582D4EE1EA07}"/>
          </ac:spMkLst>
        </pc:spChg>
        <pc:spChg chg="mod">
          <ac:chgData name="Huyền Nguyễn" userId="ee48879bf47bc5e0" providerId="LiveId" clId="{B8CACB94-876F-46D7-94CC-67F2D2D54B27}" dt="2024-10-27T09:10:40.420" v="21784" actId="14100"/>
          <ac:spMkLst>
            <pc:docMk/>
            <pc:sldMk cId="434798560" sldId="300"/>
            <ac:spMk id="6" creationId="{B8274E5C-CD94-EB39-CA5F-62BCB3411B97}"/>
          </ac:spMkLst>
        </pc:spChg>
        <pc:spChg chg="add del">
          <ac:chgData name="Huyền Nguyễn" userId="ee48879bf47bc5e0" providerId="LiveId" clId="{B8CACB94-876F-46D7-94CC-67F2D2D54B27}" dt="2024-10-27T09:11:20.593" v="21883" actId="22"/>
          <ac:spMkLst>
            <pc:docMk/>
            <pc:sldMk cId="434798560" sldId="300"/>
            <ac:spMk id="13" creationId="{61DD20C5-34A8-3EEA-919F-6EF7E5A79433}"/>
          </ac:spMkLst>
        </pc:spChg>
        <pc:spChg chg="add mod">
          <ac:chgData name="Huyền Nguyễn" userId="ee48879bf47bc5e0" providerId="LiveId" clId="{B8CACB94-876F-46D7-94CC-67F2D2D54B27}" dt="2024-10-27T09:15:29.293" v="22366" actId="1076"/>
          <ac:spMkLst>
            <pc:docMk/>
            <pc:sldMk cId="434798560" sldId="300"/>
            <ac:spMk id="15" creationId="{C3970207-F413-069A-E426-2086507A03FF}"/>
          </ac:spMkLst>
        </pc:spChg>
        <pc:grpChg chg="add mod">
          <ac:chgData name="Huyền Nguyễn" userId="ee48879bf47bc5e0" providerId="LiveId" clId="{B8CACB94-876F-46D7-94CC-67F2D2D54B27}" dt="2024-10-27T09:11:40.300" v="21952" actId="1035"/>
          <ac:grpSpMkLst>
            <pc:docMk/>
            <pc:sldMk cId="434798560" sldId="300"/>
            <ac:grpSpMk id="14" creationId="{CE7E1734-182C-A923-E5C5-4A5592B5600B}"/>
          </ac:grpSpMkLst>
        </pc:grpChg>
        <pc:picChg chg="add mod">
          <ac:chgData name="Huyền Nguyễn" userId="ee48879bf47bc5e0" providerId="LiveId" clId="{B8CACB94-876F-46D7-94CC-67F2D2D54B27}" dt="2024-10-27T09:11:44.204" v="21953" actId="1076"/>
          <ac:picMkLst>
            <pc:docMk/>
            <pc:sldMk cId="434798560" sldId="300"/>
            <ac:picMk id="2" creationId="{D935390E-864E-EE7F-D76F-59C13B0CF2B7}"/>
          </ac:picMkLst>
        </pc:picChg>
        <pc:picChg chg="add mod">
          <ac:chgData name="Huyền Nguyễn" userId="ee48879bf47bc5e0" providerId="LiveId" clId="{B8CACB94-876F-46D7-94CC-67F2D2D54B27}" dt="2024-10-27T10:01:57.331" v="26822" actId="1076"/>
          <ac:picMkLst>
            <pc:docMk/>
            <pc:sldMk cId="434798560" sldId="300"/>
            <ac:picMk id="16" creationId="{C3B30A96-C2B6-1F82-A09C-6B24663BC1B4}"/>
          </ac:picMkLst>
        </pc:picChg>
      </pc:sldChg>
      <pc:sldChg chg="del modTransition modNotes">
        <pc:chgData name="Huyền Nguyễn" userId="ee48879bf47bc5e0" providerId="LiveId" clId="{B8CACB94-876F-46D7-94CC-67F2D2D54B27}" dt="2024-10-24T09:39:05.876" v="8227" actId="47"/>
        <pc:sldMkLst>
          <pc:docMk/>
          <pc:sldMk cId="0" sldId="301"/>
        </pc:sldMkLst>
      </pc:sldChg>
      <pc:sldChg chg="addSp delSp modSp add mod ord modAnim">
        <pc:chgData name="Huyền Nguyễn" userId="ee48879bf47bc5e0" providerId="LiveId" clId="{B8CACB94-876F-46D7-94CC-67F2D2D54B27}" dt="2024-10-27T10:11:15.865" v="27820"/>
        <pc:sldMkLst>
          <pc:docMk/>
          <pc:sldMk cId="1611987002" sldId="301"/>
        </pc:sldMkLst>
        <pc:spChg chg="mod">
          <ac:chgData name="Huyền Nguyễn" userId="ee48879bf47bc5e0" providerId="LiveId" clId="{B8CACB94-876F-46D7-94CC-67F2D2D54B27}" dt="2024-10-27T09:14:08.038" v="22218"/>
          <ac:spMkLst>
            <pc:docMk/>
            <pc:sldMk cId="1611987002" sldId="301"/>
            <ac:spMk id="4" creationId="{F6158B4E-AA7A-878A-DE58-0259FD445139}"/>
          </ac:spMkLst>
        </pc:spChg>
        <pc:spChg chg="mod">
          <ac:chgData name="Huyền Nguyễn" userId="ee48879bf47bc5e0" providerId="LiveId" clId="{B8CACB94-876F-46D7-94CC-67F2D2D54B27}" dt="2024-10-27T09:14:08.038" v="22218"/>
          <ac:spMkLst>
            <pc:docMk/>
            <pc:sldMk cId="1611987002" sldId="301"/>
            <ac:spMk id="5" creationId="{9302A41B-A335-0FD7-21AC-FB5DA12E3F3A}"/>
          </ac:spMkLst>
        </pc:spChg>
        <pc:spChg chg="mod">
          <ac:chgData name="Huyền Nguyễn" userId="ee48879bf47bc5e0" providerId="LiveId" clId="{B8CACB94-876F-46D7-94CC-67F2D2D54B27}" dt="2024-10-27T09:12:20.013" v="22045" actId="2711"/>
          <ac:spMkLst>
            <pc:docMk/>
            <pc:sldMk cId="1611987002" sldId="301"/>
            <ac:spMk id="6" creationId="{817B6C35-0DDC-61DB-41F1-FB5510010B1C}"/>
          </ac:spMkLst>
        </pc:spChg>
        <pc:spChg chg="mod">
          <ac:chgData name="Huyền Nguyễn" userId="ee48879bf47bc5e0" providerId="LiveId" clId="{B8CACB94-876F-46D7-94CC-67F2D2D54B27}" dt="2024-10-27T09:14:08.038" v="22218"/>
          <ac:spMkLst>
            <pc:docMk/>
            <pc:sldMk cId="1611987002" sldId="301"/>
            <ac:spMk id="14" creationId="{1FD0FF9A-24A4-5054-DDF4-94F0AF1D45A7}"/>
          </ac:spMkLst>
        </pc:spChg>
        <pc:spChg chg="mod">
          <ac:chgData name="Huyền Nguyễn" userId="ee48879bf47bc5e0" providerId="LiveId" clId="{B8CACB94-876F-46D7-94CC-67F2D2D54B27}" dt="2024-10-27T09:14:08.038" v="22218"/>
          <ac:spMkLst>
            <pc:docMk/>
            <pc:sldMk cId="1611987002" sldId="301"/>
            <ac:spMk id="15" creationId="{8F28CECC-8C1E-D828-5928-F677D5686BFD}"/>
          </ac:spMkLst>
        </pc:spChg>
        <pc:spChg chg="mod">
          <ac:chgData name="Huyền Nguyễn" userId="ee48879bf47bc5e0" providerId="LiveId" clId="{B8CACB94-876F-46D7-94CC-67F2D2D54B27}" dt="2024-10-27T09:14:08.038" v="22218"/>
          <ac:spMkLst>
            <pc:docMk/>
            <pc:sldMk cId="1611987002" sldId="301"/>
            <ac:spMk id="16" creationId="{A65933F8-35AF-5C2D-DFC9-9024310F445E}"/>
          </ac:spMkLst>
        </pc:spChg>
        <pc:spChg chg="mod">
          <ac:chgData name="Huyền Nguyễn" userId="ee48879bf47bc5e0" providerId="LiveId" clId="{B8CACB94-876F-46D7-94CC-67F2D2D54B27}" dt="2024-10-27T09:14:08.038" v="22218"/>
          <ac:spMkLst>
            <pc:docMk/>
            <pc:sldMk cId="1611987002" sldId="301"/>
            <ac:spMk id="17" creationId="{1DA69547-4A6F-5470-B3CC-EEA7EBFC5B8C}"/>
          </ac:spMkLst>
        </pc:spChg>
        <pc:spChg chg="mod">
          <ac:chgData name="Huyền Nguyễn" userId="ee48879bf47bc5e0" providerId="LiveId" clId="{B8CACB94-876F-46D7-94CC-67F2D2D54B27}" dt="2024-10-27T09:14:08.038" v="22218"/>
          <ac:spMkLst>
            <pc:docMk/>
            <pc:sldMk cId="1611987002" sldId="301"/>
            <ac:spMk id="18" creationId="{8A5A4EC4-E715-7B8C-B9DA-FEC7347CEBDA}"/>
          </ac:spMkLst>
        </pc:spChg>
        <pc:spChg chg="mod">
          <ac:chgData name="Huyền Nguyễn" userId="ee48879bf47bc5e0" providerId="LiveId" clId="{B8CACB94-876F-46D7-94CC-67F2D2D54B27}" dt="2024-10-27T09:14:08.038" v="22218"/>
          <ac:spMkLst>
            <pc:docMk/>
            <pc:sldMk cId="1611987002" sldId="301"/>
            <ac:spMk id="19" creationId="{4DD645F3-9FA2-09EA-5876-B2BE612FDFF5}"/>
          </ac:spMkLst>
        </pc:spChg>
        <pc:spChg chg="mod">
          <ac:chgData name="Huyền Nguyễn" userId="ee48879bf47bc5e0" providerId="LiveId" clId="{B8CACB94-876F-46D7-94CC-67F2D2D54B27}" dt="2024-10-27T09:14:08.038" v="22218"/>
          <ac:spMkLst>
            <pc:docMk/>
            <pc:sldMk cId="1611987002" sldId="301"/>
            <ac:spMk id="20" creationId="{4A22C868-60D5-C47A-6670-3B661985EC01}"/>
          </ac:spMkLst>
        </pc:spChg>
        <pc:spChg chg="mod">
          <ac:chgData name="Huyền Nguyễn" userId="ee48879bf47bc5e0" providerId="LiveId" clId="{B8CACB94-876F-46D7-94CC-67F2D2D54B27}" dt="2024-10-27T09:14:08.038" v="22218"/>
          <ac:spMkLst>
            <pc:docMk/>
            <pc:sldMk cId="1611987002" sldId="301"/>
            <ac:spMk id="21" creationId="{EB4652EA-185B-C0B3-EEA9-2948088F15F1}"/>
          </ac:spMkLst>
        </pc:spChg>
        <pc:spChg chg="mod">
          <ac:chgData name="Huyền Nguyễn" userId="ee48879bf47bc5e0" providerId="LiveId" clId="{B8CACB94-876F-46D7-94CC-67F2D2D54B27}" dt="2024-10-27T09:14:08.038" v="22218"/>
          <ac:spMkLst>
            <pc:docMk/>
            <pc:sldMk cId="1611987002" sldId="301"/>
            <ac:spMk id="22" creationId="{C96D9034-ADAC-20DD-84C5-3E5B4C7A5B23}"/>
          </ac:spMkLst>
        </pc:spChg>
        <pc:spChg chg="mod">
          <ac:chgData name="Huyền Nguyễn" userId="ee48879bf47bc5e0" providerId="LiveId" clId="{B8CACB94-876F-46D7-94CC-67F2D2D54B27}" dt="2024-10-27T09:14:08.038" v="22218"/>
          <ac:spMkLst>
            <pc:docMk/>
            <pc:sldMk cId="1611987002" sldId="301"/>
            <ac:spMk id="23" creationId="{8626C0B4-A1D1-174A-902F-7B91FCA9BE1C}"/>
          </ac:spMkLst>
        </pc:spChg>
        <pc:spChg chg="mod">
          <ac:chgData name="Huyền Nguyễn" userId="ee48879bf47bc5e0" providerId="LiveId" clId="{B8CACB94-876F-46D7-94CC-67F2D2D54B27}" dt="2024-10-27T09:14:08.038" v="22218"/>
          <ac:spMkLst>
            <pc:docMk/>
            <pc:sldMk cId="1611987002" sldId="301"/>
            <ac:spMk id="24" creationId="{D235A1E5-727A-6B55-64F6-05E1647CCB3A}"/>
          </ac:spMkLst>
        </pc:spChg>
        <pc:spChg chg="mod">
          <ac:chgData name="Huyền Nguyễn" userId="ee48879bf47bc5e0" providerId="LiveId" clId="{B8CACB94-876F-46D7-94CC-67F2D2D54B27}" dt="2024-10-27T09:14:08.038" v="22218"/>
          <ac:spMkLst>
            <pc:docMk/>
            <pc:sldMk cId="1611987002" sldId="301"/>
            <ac:spMk id="25" creationId="{85570F62-09D9-895C-094E-51357E7BBD4B}"/>
          </ac:spMkLst>
        </pc:spChg>
        <pc:spChg chg="mod">
          <ac:chgData name="Huyền Nguyễn" userId="ee48879bf47bc5e0" providerId="LiveId" clId="{B8CACB94-876F-46D7-94CC-67F2D2D54B27}" dt="2024-10-27T09:14:08.038" v="22218"/>
          <ac:spMkLst>
            <pc:docMk/>
            <pc:sldMk cId="1611987002" sldId="301"/>
            <ac:spMk id="26" creationId="{CB12C3D5-F211-8E19-54AC-ADA0940ACD76}"/>
          </ac:spMkLst>
        </pc:spChg>
        <pc:spChg chg="mod">
          <ac:chgData name="Huyền Nguyễn" userId="ee48879bf47bc5e0" providerId="LiveId" clId="{B8CACB94-876F-46D7-94CC-67F2D2D54B27}" dt="2024-10-27T09:14:08.038" v="22218"/>
          <ac:spMkLst>
            <pc:docMk/>
            <pc:sldMk cId="1611987002" sldId="301"/>
            <ac:spMk id="27" creationId="{2BD24ECC-4CEE-D6FA-27BE-DA77E15DEFE7}"/>
          </ac:spMkLst>
        </pc:spChg>
        <pc:spChg chg="mod">
          <ac:chgData name="Huyền Nguyễn" userId="ee48879bf47bc5e0" providerId="LiveId" clId="{B8CACB94-876F-46D7-94CC-67F2D2D54B27}" dt="2024-10-27T09:14:08.038" v="22218"/>
          <ac:spMkLst>
            <pc:docMk/>
            <pc:sldMk cId="1611987002" sldId="301"/>
            <ac:spMk id="28" creationId="{D4672635-E478-327F-F34F-CDD466341ECB}"/>
          </ac:spMkLst>
        </pc:spChg>
        <pc:spChg chg="mod">
          <ac:chgData name="Huyền Nguyễn" userId="ee48879bf47bc5e0" providerId="LiveId" clId="{B8CACB94-876F-46D7-94CC-67F2D2D54B27}" dt="2024-10-27T09:14:08.038" v="22218"/>
          <ac:spMkLst>
            <pc:docMk/>
            <pc:sldMk cId="1611987002" sldId="301"/>
            <ac:spMk id="29" creationId="{5B73099D-230F-E42A-7FE6-837F854167B2}"/>
          </ac:spMkLst>
        </pc:spChg>
        <pc:spChg chg="mod">
          <ac:chgData name="Huyền Nguyễn" userId="ee48879bf47bc5e0" providerId="LiveId" clId="{B8CACB94-876F-46D7-94CC-67F2D2D54B27}" dt="2024-10-27T09:14:08.038" v="22218"/>
          <ac:spMkLst>
            <pc:docMk/>
            <pc:sldMk cId="1611987002" sldId="301"/>
            <ac:spMk id="30" creationId="{6B5D23CF-A213-5585-9561-940017AB6E83}"/>
          </ac:spMkLst>
        </pc:spChg>
        <pc:spChg chg="mod">
          <ac:chgData name="Huyền Nguyễn" userId="ee48879bf47bc5e0" providerId="LiveId" clId="{B8CACB94-876F-46D7-94CC-67F2D2D54B27}" dt="2024-10-27T09:14:08.038" v="22218"/>
          <ac:spMkLst>
            <pc:docMk/>
            <pc:sldMk cId="1611987002" sldId="301"/>
            <ac:spMk id="31" creationId="{F6245C9E-1354-779E-7A2C-5D49820281D6}"/>
          </ac:spMkLst>
        </pc:spChg>
        <pc:spChg chg="mod">
          <ac:chgData name="Huyền Nguyễn" userId="ee48879bf47bc5e0" providerId="LiveId" clId="{B8CACB94-876F-46D7-94CC-67F2D2D54B27}" dt="2024-10-27T09:14:08.038" v="22218"/>
          <ac:spMkLst>
            <pc:docMk/>
            <pc:sldMk cId="1611987002" sldId="301"/>
            <ac:spMk id="32" creationId="{1AAB2192-25FD-FFDF-33A7-D98C4605D0A0}"/>
          </ac:spMkLst>
        </pc:spChg>
        <pc:spChg chg="mod">
          <ac:chgData name="Huyền Nguyễn" userId="ee48879bf47bc5e0" providerId="LiveId" clId="{B8CACB94-876F-46D7-94CC-67F2D2D54B27}" dt="2024-10-27T09:14:08.038" v="22218"/>
          <ac:spMkLst>
            <pc:docMk/>
            <pc:sldMk cId="1611987002" sldId="301"/>
            <ac:spMk id="33" creationId="{B7C3688E-CACF-E42A-780E-0961FB6A4D33}"/>
          </ac:spMkLst>
        </pc:spChg>
        <pc:spChg chg="mod">
          <ac:chgData name="Huyền Nguyễn" userId="ee48879bf47bc5e0" providerId="LiveId" clId="{B8CACB94-876F-46D7-94CC-67F2D2D54B27}" dt="2024-10-27T09:14:08.038" v="22218"/>
          <ac:spMkLst>
            <pc:docMk/>
            <pc:sldMk cId="1611987002" sldId="301"/>
            <ac:spMk id="34" creationId="{171E6FDD-D4C7-6084-8347-3AD27E6826FA}"/>
          </ac:spMkLst>
        </pc:spChg>
        <pc:spChg chg="mod">
          <ac:chgData name="Huyền Nguyễn" userId="ee48879bf47bc5e0" providerId="LiveId" clId="{B8CACB94-876F-46D7-94CC-67F2D2D54B27}" dt="2024-10-27T09:14:08.038" v="22218"/>
          <ac:spMkLst>
            <pc:docMk/>
            <pc:sldMk cId="1611987002" sldId="301"/>
            <ac:spMk id="35" creationId="{AE37FA1E-A168-EBA6-5D16-D4B1DBFBF4E5}"/>
          </ac:spMkLst>
        </pc:spChg>
        <pc:spChg chg="mod">
          <ac:chgData name="Huyền Nguyễn" userId="ee48879bf47bc5e0" providerId="LiveId" clId="{B8CACB94-876F-46D7-94CC-67F2D2D54B27}" dt="2024-10-27T09:14:08.038" v="22218"/>
          <ac:spMkLst>
            <pc:docMk/>
            <pc:sldMk cId="1611987002" sldId="301"/>
            <ac:spMk id="36" creationId="{DBBFE137-20B0-7EBF-BCDB-0248AE1BB796}"/>
          </ac:spMkLst>
        </pc:spChg>
        <pc:spChg chg="mod">
          <ac:chgData name="Huyền Nguyễn" userId="ee48879bf47bc5e0" providerId="LiveId" clId="{B8CACB94-876F-46D7-94CC-67F2D2D54B27}" dt="2024-10-27T09:14:08.038" v="22218"/>
          <ac:spMkLst>
            <pc:docMk/>
            <pc:sldMk cId="1611987002" sldId="301"/>
            <ac:spMk id="37" creationId="{C3F3DA2A-4A6B-8457-461E-4386AF5D314E}"/>
          </ac:spMkLst>
        </pc:spChg>
        <pc:spChg chg="mod">
          <ac:chgData name="Huyền Nguyễn" userId="ee48879bf47bc5e0" providerId="LiveId" clId="{B8CACB94-876F-46D7-94CC-67F2D2D54B27}" dt="2024-10-27T09:14:08.038" v="22218"/>
          <ac:spMkLst>
            <pc:docMk/>
            <pc:sldMk cId="1611987002" sldId="301"/>
            <ac:spMk id="38" creationId="{0EAF97D6-5FBB-64DF-7F13-352BE7E38DE9}"/>
          </ac:spMkLst>
        </pc:spChg>
        <pc:spChg chg="mod">
          <ac:chgData name="Huyền Nguyễn" userId="ee48879bf47bc5e0" providerId="LiveId" clId="{B8CACB94-876F-46D7-94CC-67F2D2D54B27}" dt="2024-10-27T09:14:08.038" v="22218"/>
          <ac:spMkLst>
            <pc:docMk/>
            <pc:sldMk cId="1611987002" sldId="301"/>
            <ac:spMk id="39" creationId="{97E4553C-CFE9-BE1B-0060-02808C115DDC}"/>
          </ac:spMkLst>
        </pc:spChg>
        <pc:spChg chg="mod">
          <ac:chgData name="Huyền Nguyễn" userId="ee48879bf47bc5e0" providerId="LiveId" clId="{B8CACB94-876F-46D7-94CC-67F2D2D54B27}" dt="2024-10-27T09:14:08.038" v="22218"/>
          <ac:spMkLst>
            <pc:docMk/>
            <pc:sldMk cId="1611987002" sldId="301"/>
            <ac:spMk id="40" creationId="{95BCD52B-C734-D021-AE29-0291430893B8}"/>
          </ac:spMkLst>
        </pc:spChg>
        <pc:spChg chg="mod">
          <ac:chgData name="Huyền Nguyễn" userId="ee48879bf47bc5e0" providerId="LiveId" clId="{B8CACB94-876F-46D7-94CC-67F2D2D54B27}" dt="2024-10-27T09:14:08.038" v="22218"/>
          <ac:spMkLst>
            <pc:docMk/>
            <pc:sldMk cId="1611987002" sldId="301"/>
            <ac:spMk id="41" creationId="{E669CF1B-58A7-FFA5-35E6-814AEA7A4E78}"/>
          </ac:spMkLst>
        </pc:spChg>
        <pc:spChg chg="mod">
          <ac:chgData name="Huyền Nguyễn" userId="ee48879bf47bc5e0" providerId="LiveId" clId="{B8CACB94-876F-46D7-94CC-67F2D2D54B27}" dt="2024-10-27T09:14:08.038" v="22218"/>
          <ac:spMkLst>
            <pc:docMk/>
            <pc:sldMk cId="1611987002" sldId="301"/>
            <ac:spMk id="42" creationId="{25DEB453-1AC8-569E-428A-ED8A61262E2D}"/>
          </ac:spMkLst>
        </pc:spChg>
        <pc:spChg chg="mod">
          <ac:chgData name="Huyền Nguyễn" userId="ee48879bf47bc5e0" providerId="LiveId" clId="{B8CACB94-876F-46D7-94CC-67F2D2D54B27}" dt="2024-10-27T09:14:08.038" v="22218"/>
          <ac:spMkLst>
            <pc:docMk/>
            <pc:sldMk cId="1611987002" sldId="301"/>
            <ac:spMk id="43" creationId="{19D3FE6E-EE6E-5413-B866-CB62663E10BB}"/>
          </ac:spMkLst>
        </pc:spChg>
        <pc:spChg chg="mod">
          <ac:chgData name="Huyền Nguyễn" userId="ee48879bf47bc5e0" providerId="LiveId" clId="{B8CACB94-876F-46D7-94CC-67F2D2D54B27}" dt="2024-10-27T09:14:08.038" v="22218"/>
          <ac:spMkLst>
            <pc:docMk/>
            <pc:sldMk cId="1611987002" sldId="301"/>
            <ac:spMk id="44" creationId="{F3C57F26-CE8D-6A29-E38E-715EE99B9AAB}"/>
          </ac:spMkLst>
        </pc:spChg>
        <pc:spChg chg="mod">
          <ac:chgData name="Huyền Nguyễn" userId="ee48879bf47bc5e0" providerId="LiveId" clId="{B8CACB94-876F-46D7-94CC-67F2D2D54B27}" dt="2024-10-27T09:14:08.038" v="22218"/>
          <ac:spMkLst>
            <pc:docMk/>
            <pc:sldMk cId="1611987002" sldId="301"/>
            <ac:spMk id="45" creationId="{1989A058-73CC-E120-0A46-ED869E70CA3B}"/>
          </ac:spMkLst>
        </pc:spChg>
        <pc:spChg chg="mod">
          <ac:chgData name="Huyền Nguyễn" userId="ee48879bf47bc5e0" providerId="LiveId" clId="{B8CACB94-876F-46D7-94CC-67F2D2D54B27}" dt="2024-10-27T09:14:08.038" v="22218"/>
          <ac:spMkLst>
            <pc:docMk/>
            <pc:sldMk cId="1611987002" sldId="301"/>
            <ac:spMk id="46" creationId="{AC283010-3888-1F35-2180-D48EEFD0C74C}"/>
          </ac:spMkLst>
        </pc:spChg>
        <pc:spChg chg="mod">
          <ac:chgData name="Huyền Nguyễn" userId="ee48879bf47bc5e0" providerId="LiveId" clId="{B8CACB94-876F-46D7-94CC-67F2D2D54B27}" dt="2024-10-27T09:14:08.038" v="22218"/>
          <ac:spMkLst>
            <pc:docMk/>
            <pc:sldMk cId="1611987002" sldId="301"/>
            <ac:spMk id="47" creationId="{1F69A738-B848-DE9B-0285-11BDA98D0A7D}"/>
          </ac:spMkLst>
        </pc:spChg>
        <pc:spChg chg="mod">
          <ac:chgData name="Huyền Nguyễn" userId="ee48879bf47bc5e0" providerId="LiveId" clId="{B8CACB94-876F-46D7-94CC-67F2D2D54B27}" dt="2024-10-27T09:14:08.038" v="22218"/>
          <ac:spMkLst>
            <pc:docMk/>
            <pc:sldMk cId="1611987002" sldId="301"/>
            <ac:spMk id="48" creationId="{DAD872BA-B895-AE41-1512-0902E7E2C016}"/>
          </ac:spMkLst>
        </pc:spChg>
        <pc:spChg chg="mod">
          <ac:chgData name="Huyền Nguyễn" userId="ee48879bf47bc5e0" providerId="LiveId" clId="{B8CACB94-876F-46D7-94CC-67F2D2D54B27}" dt="2024-10-27T09:14:08.038" v="22218"/>
          <ac:spMkLst>
            <pc:docMk/>
            <pc:sldMk cId="1611987002" sldId="301"/>
            <ac:spMk id="49" creationId="{BD7EDF73-786D-0C4F-D5B2-E2D4BC84277A}"/>
          </ac:spMkLst>
        </pc:spChg>
        <pc:spChg chg="mod">
          <ac:chgData name="Huyền Nguyễn" userId="ee48879bf47bc5e0" providerId="LiveId" clId="{B8CACB94-876F-46D7-94CC-67F2D2D54B27}" dt="2024-10-27T09:14:08.038" v="22218"/>
          <ac:spMkLst>
            <pc:docMk/>
            <pc:sldMk cId="1611987002" sldId="301"/>
            <ac:spMk id="50" creationId="{4266A47D-9938-5790-7FA3-7E539AE5E248}"/>
          </ac:spMkLst>
        </pc:spChg>
        <pc:spChg chg="mod">
          <ac:chgData name="Huyền Nguyễn" userId="ee48879bf47bc5e0" providerId="LiveId" clId="{B8CACB94-876F-46D7-94CC-67F2D2D54B27}" dt="2024-10-27T09:14:08.038" v="22218"/>
          <ac:spMkLst>
            <pc:docMk/>
            <pc:sldMk cId="1611987002" sldId="301"/>
            <ac:spMk id="51" creationId="{5B2A4CA2-C25D-AF94-E48E-B2D14EEF3CDA}"/>
          </ac:spMkLst>
        </pc:spChg>
        <pc:spChg chg="mod">
          <ac:chgData name="Huyền Nguyễn" userId="ee48879bf47bc5e0" providerId="LiveId" clId="{B8CACB94-876F-46D7-94CC-67F2D2D54B27}" dt="2024-10-27T09:14:08.038" v="22218"/>
          <ac:spMkLst>
            <pc:docMk/>
            <pc:sldMk cId="1611987002" sldId="301"/>
            <ac:spMk id="52" creationId="{DEBF41FE-E80B-8831-B4BD-3D26DEF3DCDC}"/>
          </ac:spMkLst>
        </pc:spChg>
        <pc:spChg chg="mod">
          <ac:chgData name="Huyền Nguyễn" userId="ee48879bf47bc5e0" providerId="LiveId" clId="{B8CACB94-876F-46D7-94CC-67F2D2D54B27}" dt="2024-10-27T09:14:08.038" v="22218"/>
          <ac:spMkLst>
            <pc:docMk/>
            <pc:sldMk cId="1611987002" sldId="301"/>
            <ac:spMk id="53" creationId="{C2CEDF6E-329D-F580-C458-701A436D538B}"/>
          </ac:spMkLst>
        </pc:spChg>
        <pc:spChg chg="mod">
          <ac:chgData name="Huyền Nguyễn" userId="ee48879bf47bc5e0" providerId="LiveId" clId="{B8CACB94-876F-46D7-94CC-67F2D2D54B27}" dt="2024-10-27T09:14:08.038" v="22218"/>
          <ac:spMkLst>
            <pc:docMk/>
            <pc:sldMk cId="1611987002" sldId="301"/>
            <ac:spMk id="54" creationId="{D73E2A1D-AF6F-9E2D-2142-687F0EDB9E65}"/>
          </ac:spMkLst>
        </pc:spChg>
        <pc:spChg chg="mod">
          <ac:chgData name="Huyền Nguyễn" userId="ee48879bf47bc5e0" providerId="LiveId" clId="{B8CACB94-876F-46D7-94CC-67F2D2D54B27}" dt="2024-10-27T09:14:08.038" v="22218"/>
          <ac:spMkLst>
            <pc:docMk/>
            <pc:sldMk cId="1611987002" sldId="301"/>
            <ac:spMk id="55" creationId="{884CF1EE-4A99-D331-DC29-2B6EAB228403}"/>
          </ac:spMkLst>
        </pc:spChg>
        <pc:spChg chg="mod">
          <ac:chgData name="Huyền Nguyễn" userId="ee48879bf47bc5e0" providerId="LiveId" clId="{B8CACB94-876F-46D7-94CC-67F2D2D54B27}" dt="2024-10-27T09:14:08.038" v="22218"/>
          <ac:spMkLst>
            <pc:docMk/>
            <pc:sldMk cId="1611987002" sldId="301"/>
            <ac:spMk id="56" creationId="{00781D2B-B4EE-28A5-D71F-4A2CC573290B}"/>
          </ac:spMkLst>
        </pc:spChg>
        <pc:spChg chg="mod">
          <ac:chgData name="Huyền Nguyễn" userId="ee48879bf47bc5e0" providerId="LiveId" clId="{B8CACB94-876F-46D7-94CC-67F2D2D54B27}" dt="2024-10-27T09:14:08.038" v="22218"/>
          <ac:spMkLst>
            <pc:docMk/>
            <pc:sldMk cId="1611987002" sldId="301"/>
            <ac:spMk id="57" creationId="{802A7FA0-D468-A1D5-AEB3-5CFC325F6055}"/>
          </ac:spMkLst>
        </pc:spChg>
        <pc:spChg chg="mod">
          <ac:chgData name="Huyền Nguyễn" userId="ee48879bf47bc5e0" providerId="LiveId" clId="{B8CACB94-876F-46D7-94CC-67F2D2D54B27}" dt="2024-10-27T09:14:08.038" v="22218"/>
          <ac:spMkLst>
            <pc:docMk/>
            <pc:sldMk cId="1611987002" sldId="301"/>
            <ac:spMk id="58" creationId="{7044FBAB-6E7E-A351-E3D1-22A8A33BE0A2}"/>
          </ac:spMkLst>
        </pc:spChg>
        <pc:spChg chg="mod">
          <ac:chgData name="Huyền Nguyễn" userId="ee48879bf47bc5e0" providerId="LiveId" clId="{B8CACB94-876F-46D7-94CC-67F2D2D54B27}" dt="2024-10-27T09:14:08.038" v="22218"/>
          <ac:spMkLst>
            <pc:docMk/>
            <pc:sldMk cId="1611987002" sldId="301"/>
            <ac:spMk id="59" creationId="{F5C7C77B-E45B-7AB5-B370-97EDE5FF6811}"/>
          </ac:spMkLst>
        </pc:spChg>
        <pc:spChg chg="mod">
          <ac:chgData name="Huyền Nguyễn" userId="ee48879bf47bc5e0" providerId="LiveId" clId="{B8CACB94-876F-46D7-94CC-67F2D2D54B27}" dt="2024-10-27T09:14:08.038" v="22218"/>
          <ac:spMkLst>
            <pc:docMk/>
            <pc:sldMk cId="1611987002" sldId="301"/>
            <ac:spMk id="60" creationId="{523D5276-544B-FE1A-63E6-C8B42D0CD4D8}"/>
          </ac:spMkLst>
        </pc:spChg>
        <pc:spChg chg="mod">
          <ac:chgData name="Huyền Nguyễn" userId="ee48879bf47bc5e0" providerId="LiveId" clId="{B8CACB94-876F-46D7-94CC-67F2D2D54B27}" dt="2024-10-27T09:14:08.038" v="22218"/>
          <ac:spMkLst>
            <pc:docMk/>
            <pc:sldMk cId="1611987002" sldId="301"/>
            <ac:spMk id="61" creationId="{629A7F73-FB00-F942-F734-73E9B5B9332B}"/>
          </ac:spMkLst>
        </pc:spChg>
        <pc:spChg chg="mod">
          <ac:chgData name="Huyền Nguyễn" userId="ee48879bf47bc5e0" providerId="LiveId" clId="{B8CACB94-876F-46D7-94CC-67F2D2D54B27}" dt="2024-10-27T09:14:08.038" v="22218"/>
          <ac:spMkLst>
            <pc:docMk/>
            <pc:sldMk cId="1611987002" sldId="301"/>
            <ac:spMk id="62" creationId="{4B6F1099-2EB1-FD03-0793-452940C1CAB4}"/>
          </ac:spMkLst>
        </pc:spChg>
        <pc:spChg chg="mod">
          <ac:chgData name="Huyền Nguyễn" userId="ee48879bf47bc5e0" providerId="LiveId" clId="{B8CACB94-876F-46D7-94CC-67F2D2D54B27}" dt="2024-10-27T09:14:08.038" v="22218"/>
          <ac:spMkLst>
            <pc:docMk/>
            <pc:sldMk cId="1611987002" sldId="301"/>
            <ac:spMk id="63" creationId="{A7A9956E-6862-4C9D-682F-FC9CB5D2F35C}"/>
          </ac:spMkLst>
        </pc:spChg>
        <pc:spChg chg="mod">
          <ac:chgData name="Huyền Nguyễn" userId="ee48879bf47bc5e0" providerId="LiveId" clId="{B8CACB94-876F-46D7-94CC-67F2D2D54B27}" dt="2024-10-27T09:14:08.038" v="22218"/>
          <ac:spMkLst>
            <pc:docMk/>
            <pc:sldMk cId="1611987002" sldId="301"/>
            <ac:spMk id="64" creationId="{2866172F-79F7-6C1E-9490-D536C0319E4E}"/>
          </ac:spMkLst>
        </pc:spChg>
        <pc:spChg chg="mod">
          <ac:chgData name="Huyền Nguyễn" userId="ee48879bf47bc5e0" providerId="LiveId" clId="{B8CACB94-876F-46D7-94CC-67F2D2D54B27}" dt="2024-10-27T09:14:08.038" v="22218"/>
          <ac:spMkLst>
            <pc:docMk/>
            <pc:sldMk cId="1611987002" sldId="301"/>
            <ac:spMk id="65" creationId="{24D55F7B-29BD-099F-DCE2-DED7FCCD7DBD}"/>
          </ac:spMkLst>
        </pc:spChg>
        <pc:spChg chg="mod">
          <ac:chgData name="Huyền Nguyễn" userId="ee48879bf47bc5e0" providerId="LiveId" clId="{B8CACB94-876F-46D7-94CC-67F2D2D54B27}" dt="2024-10-27T09:14:08.038" v="22218"/>
          <ac:spMkLst>
            <pc:docMk/>
            <pc:sldMk cId="1611987002" sldId="301"/>
            <ac:spMk id="66" creationId="{2B47E7EE-6474-5D05-5483-31EEE15303FE}"/>
          </ac:spMkLst>
        </pc:spChg>
        <pc:spChg chg="mod">
          <ac:chgData name="Huyền Nguyễn" userId="ee48879bf47bc5e0" providerId="LiveId" clId="{B8CACB94-876F-46D7-94CC-67F2D2D54B27}" dt="2024-10-27T09:14:08.038" v="22218"/>
          <ac:spMkLst>
            <pc:docMk/>
            <pc:sldMk cId="1611987002" sldId="301"/>
            <ac:spMk id="67" creationId="{F1003E3D-C18D-0601-8E65-7C9FB139C51B}"/>
          </ac:spMkLst>
        </pc:spChg>
        <pc:spChg chg="mod">
          <ac:chgData name="Huyền Nguyễn" userId="ee48879bf47bc5e0" providerId="LiveId" clId="{B8CACB94-876F-46D7-94CC-67F2D2D54B27}" dt="2024-10-27T09:14:08.038" v="22218"/>
          <ac:spMkLst>
            <pc:docMk/>
            <pc:sldMk cId="1611987002" sldId="301"/>
            <ac:spMk id="68" creationId="{847B7DDE-5851-B122-0C4C-9F6F1752DD62}"/>
          </ac:spMkLst>
        </pc:spChg>
        <pc:spChg chg="mod">
          <ac:chgData name="Huyền Nguyễn" userId="ee48879bf47bc5e0" providerId="LiveId" clId="{B8CACB94-876F-46D7-94CC-67F2D2D54B27}" dt="2024-10-27T09:14:08.038" v="22218"/>
          <ac:spMkLst>
            <pc:docMk/>
            <pc:sldMk cId="1611987002" sldId="301"/>
            <ac:spMk id="69" creationId="{4A382816-DEC9-B84D-6BA2-721796300F8B}"/>
          </ac:spMkLst>
        </pc:spChg>
        <pc:spChg chg="mod">
          <ac:chgData name="Huyền Nguyễn" userId="ee48879bf47bc5e0" providerId="LiveId" clId="{B8CACB94-876F-46D7-94CC-67F2D2D54B27}" dt="2024-10-27T09:14:08.038" v="22218"/>
          <ac:spMkLst>
            <pc:docMk/>
            <pc:sldMk cId="1611987002" sldId="301"/>
            <ac:spMk id="70" creationId="{AB669263-C109-7135-9094-EB0A87CB5938}"/>
          </ac:spMkLst>
        </pc:spChg>
        <pc:spChg chg="mod">
          <ac:chgData name="Huyền Nguyễn" userId="ee48879bf47bc5e0" providerId="LiveId" clId="{B8CACB94-876F-46D7-94CC-67F2D2D54B27}" dt="2024-10-27T09:14:08.038" v="22218"/>
          <ac:spMkLst>
            <pc:docMk/>
            <pc:sldMk cId="1611987002" sldId="301"/>
            <ac:spMk id="71" creationId="{9C5BE0B1-9C40-173D-6E05-487CE3A73F68}"/>
          </ac:spMkLst>
        </pc:spChg>
        <pc:spChg chg="mod">
          <ac:chgData name="Huyền Nguyễn" userId="ee48879bf47bc5e0" providerId="LiveId" clId="{B8CACB94-876F-46D7-94CC-67F2D2D54B27}" dt="2024-10-27T09:14:08.038" v="22218"/>
          <ac:spMkLst>
            <pc:docMk/>
            <pc:sldMk cId="1611987002" sldId="301"/>
            <ac:spMk id="72" creationId="{A3C5FE28-00C2-7C30-3C57-937F17E768AE}"/>
          </ac:spMkLst>
        </pc:spChg>
        <pc:spChg chg="mod">
          <ac:chgData name="Huyền Nguyễn" userId="ee48879bf47bc5e0" providerId="LiveId" clId="{B8CACB94-876F-46D7-94CC-67F2D2D54B27}" dt="2024-10-27T09:14:08.038" v="22218"/>
          <ac:spMkLst>
            <pc:docMk/>
            <pc:sldMk cId="1611987002" sldId="301"/>
            <ac:spMk id="73" creationId="{2C886BFD-A838-21CF-6DFB-AC1552EFCB51}"/>
          </ac:spMkLst>
        </pc:spChg>
        <pc:spChg chg="mod">
          <ac:chgData name="Huyền Nguyễn" userId="ee48879bf47bc5e0" providerId="LiveId" clId="{B8CACB94-876F-46D7-94CC-67F2D2D54B27}" dt="2024-10-27T09:14:08.038" v="22218"/>
          <ac:spMkLst>
            <pc:docMk/>
            <pc:sldMk cId="1611987002" sldId="301"/>
            <ac:spMk id="74" creationId="{0B10271A-456B-AFAF-A3EB-718F97A28CE4}"/>
          </ac:spMkLst>
        </pc:spChg>
        <pc:spChg chg="mod">
          <ac:chgData name="Huyền Nguyễn" userId="ee48879bf47bc5e0" providerId="LiveId" clId="{B8CACB94-876F-46D7-94CC-67F2D2D54B27}" dt="2024-10-27T09:14:08.038" v="22218"/>
          <ac:spMkLst>
            <pc:docMk/>
            <pc:sldMk cId="1611987002" sldId="301"/>
            <ac:spMk id="75" creationId="{882A1D93-206D-EE29-8B70-6408E33CF826}"/>
          </ac:spMkLst>
        </pc:spChg>
        <pc:spChg chg="mod">
          <ac:chgData name="Huyền Nguyễn" userId="ee48879bf47bc5e0" providerId="LiveId" clId="{B8CACB94-876F-46D7-94CC-67F2D2D54B27}" dt="2024-10-27T09:14:08.038" v="22218"/>
          <ac:spMkLst>
            <pc:docMk/>
            <pc:sldMk cId="1611987002" sldId="301"/>
            <ac:spMk id="76" creationId="{D6BE6D14-F1FA-A70D-98A3-E14382AC0B64}"/>
          </ac:spMkLst>
        </pc:spChg>
        <pc:spChg chg="mod">
          <ac:chgData name="Huyền Nguyễn" userId="ee48879bf47bc5e0" providerId="LiveId" clId="{B8CACB94-876F-46D7-94CC-67F2D2D54B27}" dt="2024-10-27T09:14:08.038" v="22218"/>
          <ac:spMkLst>
            <pc:docMk/>
            <pc:sldMk cId="1611987002" sldId="301"/>
            <ac:spMk id="77" creationId="{691D6CCD-1159-A723-2CAC-9E84456F38D1}"/>
          </ac:spMkLst>
        </pc:spChg>
        <pc:spChg chg="mod">
          <ac:chgData name="Huyền Nguyễn" userId="ee48879bf47bc5e0" providerId="LiveId" clId="{B8CACB94-876F-46D7-94CC-67F2D2D54B27}" dt="2024-10-27T09:14:08.038" v="22218"/>
          <ac:spMkLst>
            <pc:docMk/>
            <pc:sldMk cId="1611987002" sldId="301"/>
            <ac:spMk id="78" creationId="{5D964FE3-9418-9EA8-68E7-888475502145}"/>
          </ac:spMkLst>
        </pc:spChg>
        <pc:spChg chg="mod">
          <ac:chgData name="Huyền Nguyễn" userId="ee48879bf47bc5e0" providerId="LiveId" clId="{B8CACB94-876F-46D7-94CC-67F2D2D54B27}" dt="2024-10-27T09:14:08.038" v="22218"/>
          <ac:spMkLst>
            <pc:docMk/>
            <pc:sldMk cId="1611987002" sldId="301"/>
            <ac:spMk id="79" creationId="{5BAD764A-6BEB-70D4-25BF-30C040224804}"/>
          </ac:spMkLst>
        </pc:spChg>
        <pc:spChg chg="mod">
          <ac:chgData name="Huyền Nguyễn" userId="ee48879bf47bc5e0" providerId="LiveId" clId="{B8CACB94-876F-46D7-94CC-67F2D2D54B27}" dt="2024-10-27T09:14:08.038" v="22218"/>
          <ac:spMkLst>
            <pc:docMk/>
            <pc:sldMk cId="1611987002" sldId="301"/>
            <ac:spMk id="80" creationId="{F3368E26-4557-D40B-A672-E1D726C3FBD3}"/>
          </ac:spMkLst>
        </pc:spChg>
        <pc:spChg chg="mod">
          <ac:chgData name="Huyền Nguyễn" userId="ee48879bf47bc5e0" providerId="LiveId" clId="{B8CACB94-876F-46D7-94CC-67F2D2D54B27}" dt="2024-10-27T09:14:08.038" v="22218"/>
          <ac:spMkLst>
            <pc:docMk/>
            <pc:sldMk cId="1611987002" sldId="301"/>
            <ac:spMk id="81" creationId="{3D6250C1-41F3-5CDE-A670-CB96C76081BE}"/>
          </ac:spMkLst>
        </pc:spChg>
        <pc:spChg chg="mod">
          <ac:chgData name="Huyền Nguyễn" userId="ee48879bf47bc5e0" providerId="LiveId" clId="{B8CACB94-876F-46D7-94CC-67F2D2D54B27}" dt="2024-10-27T09:14:08.038" v="22218"/>
          <ac:spMkLst>
            <pc:docMk/>
            <pc:sldMk cId="1611987002" sldId="301"/>
            <ac:spMk id="82" creationId="{E89995BC-95C3-4FB3-3FA1-61C533C6E944}"/>
          </ac:spMkLst>
        </pc:spChg>
        <pc:spChg chg="mod">
          <ac:chgData name="Huyền Nguyễn" userId="ee48879bf47bc5e0" providerId="LiveId" clId="{B8CACB94-876F-46D7-94CC-67F2D2D54B27}" dt="2024-10-27T09:14:08.038" v="22218"/>
          <ac:spMkLst>
            <pc:docMk/>
            <pc:sldMk cId="1611987002" sldId="301"/>
            <ac:spMk id="83" creationId="{BA1994C9-BB21-BB49-CA75-32204E3CCA96}"/>
          </ac:spMkLst>
        </pc:spChg>
        <pc:spChg chg="mod">
          <ac:chgData name="Huyền Nguyễn" userId="ee48879bf47bc5e0" providerId="LiveId" clId="{B8CACB94-876F-46D7-94CC-67F2D2D54B27}" dt="2024-10-27T09:14:08.038" v="22218"/>
          <ac:spMkLst>
            <pc:docMk/>
            <pc:sldMk cId="1611987002" sldId="301"/>
            <ac:spMk id="84" creationId="{D467069C-635B-BBCC-E8AE-C667377AB303}"/>
          </ac:spMkLst>
        </pc:spChg>
        <pc:spChg chg="mod">
          <ac:chgData name="Huyền Nguyễn" userId="ee48879bf47bc5e0" providerId="LiveId" clId="{B8CACB94-876F-46D7-94CC-67F2D2D54B27}" dt="2024-10-27T09:14:08.038" v="22218"/>
          <ac:spMkLst>
            <pc:docMk/>
            <pc:sldMk cId="1611987002" sldId="301"/>
            <ac:spMk id="85" creationId="{B61CFC24-BDF6-922F-F5AB-76F527F494D0}"/>
          </ac:spMkLst>
        </pc:spChg>
        <pc:spChg chg="mod">
          <ac:chgData name="Huyền Nguyễn" userId="ee48879bf47bc5e0" providerId="LiveId" clId="{B8CACB94-876F-46D7-94CC-67F2D2D54B27}" dt="2024-10-27T09:14:08.038" v="22218"/>
          <ac:spMkLst>
            <pc:docMk/>
            <pc:sldMk cId="1611987002" sldId="301"/>
            <ac:spMk id="86" creationId="{04F64B80-C1B0-0FCA-0DF3-65E897547908}"/>
          </ac:spMkLst>
        </pc:spChg>
        <pc:spChg chg="mod">
          <ac:chgData name="Huyền Nguyễn" userId="ee48879bf47bc5e0" providerId="LiveId" clId="{B8CACB94-876F-46D7-94CC-67F2D2D54B27}" dt="2024-10-27T09:14:08.038" v="22218"/>
          <ac:spMkLst>
            <pc:docMk/>
            <pc:sldMk cId="1611987002" sldId="301"/>
            <ac:spMk id="87" creationId="{9204E5FB-BCA4-4819-032D-55E5CF87F411}"/>
          </ac:spMkLst>
        </pc:spChg>
        <pc:spChg chg="mod">
          <ac:chgData name="Huyền Nguyễn" userId="ee48879bf47bc5e0" providerId="LiveId" clId="{B8CACB94-876F-46D7-94CC-67F2D2D54B27}" dt="2024-10-27T09:14:08.038" v="22218"/>
          <ac:spMkLst>
            <pc:docMk/>
            <pc:sldMk cId="1611987002" sldId="301"/>
            <ac:spMk id="88" creationId="{B86C6E26-719A-40C5-8754-25910FB637D3}"/>
          </ac:spMkLst>
        </pc:spChg>
        <pc:spChg chg="mod">
          <ac:chgData name="Huyền Nguyễn" userId="ee48879bf47bc5e0" providerId="LiveId" clId="{B8CACB94-876F-46D7-94CC-67F2D2D54B27}" dt="2024-10-27T09:14:08.038" v="22218"/>
          <ac:spMkLst>
            <pc:docMk/>
            <pc:sldMk cId="1611987002" sldId="301"/>
            <ac:spMk id="89" creationId="{3A37551F-A101-68AC-F4A9-9E62AACDD74F}"/>
          </ac:spMkLst>
        </pc:spChg>
        <pc:spChg chg="mod">
          <ac:chgData name="Huyền Nguyễn" userId="ee48879bf47bc5e0" providerId="LiveId" clId="{B8CACB94-876F-46D7-94CC-67F2D2D54B27}" dt="2024-10-27T09:14:08.038" v="22218"/>
          <ac:spMkLst>
            <pc:docMk/>
            <pc:sldMk cId="1611987002" sldId="301"/>
            <ac:spMk id="90" creationId="{EA3AC83E-68A9-1FA4-AB96-1535CC788620}"/>
          </ac:spMkLst>
        </pc:spChg>
        <pc:spChg chg="mod">
          <ac:chgData name="Huyền Nguyễn" userId="ee48879bf47bc5e0" providerId="LiveId" clId="{B8CACB94-876F-46D7-94CC-67F2D2D54B27}" dt="2024-10-27T09:14:08.038" v="22218"/>
          <ac:spMkLst>
            <pc:docMk/>
            <pc:sldMk cId="1611987002" sldId="301"/>
            <ac:spMk id="91" creationId="{DE2C0A81-EA98-5C7F-A40C-299F188F107B}"/>
          </ac:spMkLst>
        </pc:spChg>
        <pc:spChg chg="mod">
          <ac:chgData name="Huyền Nguyễn" userId="ee48879bf47bc5e0" providerId="LiveId" clId="{B8CACB94-876F-46D7-94CC-67F2D2D54B27}" dt="2024-10-27T09:14:08.038" v="22218"/>
          <ac:spMkLst>
            <pc:docMk/>
            <pc:sldMk cId="1611987002" sldId="301"/>
            <ac:spMk id="92" creationId="{860F14A4-1F79-5B10-05AF-93A539789F7C}"/>
          </ac:spMkLst>
        </pc:spChg>
        <pc:spChg chg="mod">
          <ac:chgData name="Huyền Nguyễn" userId="ee48879bf47bc5e0" providerId="LiveId" clId="{B8CACB94-876F-46D7-94CC-67F2D2D54B27}" dt="2024-10-27T09:14:08.038" v="22218"/>
          <ac:spMkLst>
            <pc:docMk/>
            <pc:sldMk cId="1611987002" sldId="301"/>
            <ac:spMk id="93" creationId="{D95C6EF8-7DCD-F6BB-D5A9-CF635E6B9DF2}"/>
          </ac:spMkLst>
        </pc:spChg>
        <pc:spChg chg="mod">
          <ac:chgData name="Huyền Nguyễn" userId="ee48879bf47bc5e0" providerId="LiveId" clId="{B8CACB94-876F-46D7-94CC-67F2D2D54B27}" dt="2024-10-27T09:14:08.038" v="22218"/>
          <ac:spMkLst>
            <pc:docMk/>
            <pc:sldMk cId="1611987002" sldId="301"/>
            <ac:spMk id="94" creationId="{955C0946-13D2-4E3C-ACD7-210AFCDE7578}"/>
          </ac:spMkLst>
        </pc:spChg>
        <pc:spChg chg="mod">
          <ac:chgData name="Huyền Nguyễn" userId="ee48879bf47bc5e0" providerId="LiveId" clId="{B8CACB94-876F-46D7-94CC-67F2D2D54B27}" dt="2024-10-27T09:14:08.038" v="22218"/>
          <ac:spMkLst>
            <pc:docMk/>
            <pc:sldMk cId="1611987002" sldId="301"/>
            <ac:spMk id="95" creationId="{425FB0C1-9EC0-4C60-71EB-DF23C058E69F}"/>
          </ac:spMkLst>
        </pc:spChg>
        <pc:spChg chg="mod">
          <ac:chgData name="Huyền Nguyễn" userId="ee48879bf47bc5e0" providerId="LiveId" clId="{B8CACB94-876F-46D7-94CC-67F2D2D54B27}" dt="2024-10-27T09:14:08.038" v="22218"/>
          <ac:spMkLst>
            <pc:docMk/>
            <pc:sldMk cId="1611987002" sldId="301"/>
            <ac:spMk id="96" creationId="{53D47833-8101-611F-C26E-624B615D52D9}"/>
          </ac:spMkLst>
        </pc:spChg>
        <pc:spChg chg="mod">
          <ac:chgData name="Huyền Nguyễn" userId="ee48879bf47bc5e0" providerId="LiveId" clId="{B8CACB94-876F-46D7-94CC-67F2D2D54B27}" dt="2024-10-27T09:14:08.038" v="22218"/>
          <ac:spMkLst>
            <pc:docMk/>
            <pc:sldMk cId="1611987002" sldId="301"/>
            <ac:spMk id="97" creationId="{FD7105E7-DFB5-3FBE-6C3A-AB15D6B11F62}"/>
          </ac:spMkLst>
        </pc:spChg>
        <pc:spChg chg="mod">
          <ac:chgData name="Huyền Nguyễn" userId="ee48879bf47bc5e0" providerId="LiveId" clId="{B8CACB94-876F-46D7-94CC-67F2D2D54B27}" dt="2024-10-27T09:14:08.038" v="22218"/>
          <ac:spMkLst>
            <pc:docMk/>
            <pc:sldMk cId="1611987002" sldId="301"/>
            <ac:spMk id="98" creationId="{46C1CD89-4851-C1E8-7276-B42FE16BFF7C}"/>
          </ac:spMkLst>
        </pc:spChg>
        <pc:spChg chg="mod">
          <ac:chgData name="Huyền Nguyễn" userId="ee48879bf47bc5e0" providerId="LiveId" clId="{B8CACB94-876F-46D7-94CC-67F2D2D54B27}" dt="2024-10-27T09:14:08.038" v="22218"/>
          <ac:spMkLst>
            <pc:docMk/>
            <pc:sldMk cId="1611987002" sldId="301"/>
            <ac:spMk id="99" creationId="{054B13FF-780E-922D-CA80-9E5EDC5B4209}"/>
          </ac:spMkLst>
        </pc:spChg>
        <pc:spChg chg="mod">
          <ac:chgData name="Huyền Nguyễn" userId="ee48879bf47bc5e0" providerId="LiveId" clId="{B8CACB94-876F-46D7-94CC-67F2D2D54B27}" dt="2024-10-27T09:14:08.038" v="22218"/>
          <ac:spMkLst>
            <pc:docMk/>
            <pc:sldMk cId="1611987002" sldId="301"/>
            <ac:spMk id="100" creationId="{452F3212-F015-E4CF-5826-78292A48C765}"/>
          </ac:spMkLst>
        </pc:spChg>
        <pc:spChg chg="mod">
          <ac:chgData name="Huyền Nguyễn" userId="ee48879bf47bc5e0" providerId="LiveId" clId="{B8CACB94-876F-46D7-94CC-67F2D2D54B27}" dt="2024-10-27T09:14:08.038" v="22218"/>
          <ac:spMkLst>
            <pc:docMk/>
            <pc:sldMk cId="1611987002" sldId="301"/>
            <ac:spMk id="101" creationId="{973E43B3-4CCC-D172-6127-859DCF34831A}"/>
          </ac:spMkLst>
        </pc:spChg>
        <pc:spChg chg="mod">
          <ac:chgData name="Huyền Nguyễn" userId="ee48879bf47bc5e0" providerId="LiveId" clId="{B8CACB94-876F-46D7-94CC-67F2D2D54B27}" dt="2024-10-27T09:14:08.038" v="22218"/>
          <ac:spMkLst>
            <pc:docMk/>
            <pc:sldMk cId="1611987002" sldId="301"/>
            <ac:spMk id="102" creationId="{3DF69154-1AE6-BF3E-6795-EE0EF2262BAA}"/>
          </ac:spMkLst>
        </pc:spChg>
        <pc:spChg chg="mod">
          <ac:chgData name="Huyền Nguyễn" userId="ee48879bf47bc5e0" providerId="LiveId" clId="{B8CACB94-876F-46D7-94CC-67F2D2D54B27}" dt="2024-10-27T09:14:08.038" v="22218"/>
          <ac:spMkLst>
            <pc:docMk/>
            <pc:sldMk cId="1611987002" sldId="301"/>
            <ac:spMk id="103" creationId="{423F9B27-ED5C-F907-9183-C400010F27BB}"/>
          </ac:spMkLst>
        </pc:spChg>
        <pc:spChg chg="mod">
          <ac:chgData name="Huyền Nguyễn" userId="ee48879bf47bc5e0" providerId="LiveId" clId="{B8CACB94-876F-46D7-94CC-67F2D2D54B27}" dt="2024-10-27T09:14:08.038" v="22218"/>
          <ac:spMkLst>
            <pc:docMk/>
            <pc:sldMk cId="1611987002" sldId="301"/>
            <ac:spMk id="104" creationId="{04CCB248-5BEB-C462-D0A5-FFE4D91AC28E}"/>
          </ac:spMkLst>
        </pc:spChg>
        <pc:spChg chg="mod">
          <ac:chgData name="Huyền Nguyễn" userId="ee48879bf47bc5e0" providerId="LiveId" clId="{B8CACB94-876F-46D7-94CC-67F2D2D54B27}" dt="2024-10-27T09:14:08.038" v="22218"/>
          <ac:spMkLst>
            <pc:docMk/>
            <pc:sldMk cId="1611987002" sldId="301"/>
            <ac:spMk id="105" creationId="{B53BEA04-02EC-D993-79F0-BD297B78F0C0}"/>
          </ac:spMkLst>
        </pc:spChg>
        <pc:spChg chg="mod">
          <ac:chgData name="Huyền Nguyễn" userId="ee48879bf47bc5e0" providerId="LiveId" clId="{B8CACB94-876F-46D7-94CC-67F2D2D54B27}" dt="2024-10-27T09:14:08.038" v="22218"/>
          <ac:spMkLst>
            <pc:docMk/>
            <pc:sldMk cId="1611987002" sldId="301"/>
            <ac:spMk id="106" creationId="{E2A66D0B-1DF3-D83F-C322-3E61B81507BE}"/>
          </ac:spMkLst>
        </pc:spChg>
        <pc:spChg chg="mod">
          <ac:chgData name="Huyền Nguyễn" userId="ee48879bf47bc5e0" providerId="LiveId" clId="{B8CACB94-876F-46D7-94CC-67F2D2D54B27}" dt="2024-10-27T09:14:08.038" v="22218"/>
          <ac:spMkLst>
            <pc:docMk/>
            <pc:sldMk cId="1611987002" sldId="301"/>
            <ac:spMk id="107" creationId="{154A16EB-79C6-4D79-C8C5-17C7B95BF2DA}"/>
          </ac:spMkLst>
        </pc:spChg>
        <pc:spChg chg="mod">
          <ac:chgData name="Huyền Nguyễn" userId="ee48879bf47bc5e0" providerId="LiveId" clId="{B8CACB94-876F-46D7-94CC-67F2D2D54B27}" dt="2024-10-27T09:14:08.038" v="22218"/>
          <ac:spMkLst>
            <pc:docMk/>
            <pc:sldMk cId="1611987002" sldId="301"/>
            <ac:spMk id="108" creationId="{CE492779-BFC2-8AC5-BDDE-3FE67967E114}"/>
          </ac:spMkLst>
        </pc:spChg>
        <pc:spChg chg="mod">
          <ac:chgData name="Huyền Nguyễn" userId="ee48879bf47bc5e0" providerId="LiveId" clId="{B8CACB94-876F-46D7-94CC-67F2D2D54B27}" dt="2024-10-27T09:14:08.038" v="22218"/>
          <ac:spMkLst>
            <pc:docMk/>
            <pc:sldMk cId="1611987002" sldId="301"/>
            <ac:spMk id="109" creationId="{D218EAB5-CDA5-D577-731D-B8C3F4FD9AAF}"/>
          </ac:spMkLst>
        </pc:spChg>
        <pc:spChg chg="mod">
          <ac:chgData name="Huyền Nguyễn" userId="ee48879bf47bc5e0" providerId="LiveId" clId="{B8CACB94-876F-46D7-94CC-67F2D2D54B27}" dt="2024-10-27T09:14:08.038" v="22218"/>
          <ac:spMkLst>
            <pc:docMk/>
            <pc:sldMk cId="1611987002" sldId="301"/>
            <ac:spMk id="110" creationId="{4FA6D02E-1977-8034-8DA0-7FE64AA93C25}"/>
          </ac:spMkLst>
        </pc:spChg>
        <pc:spChg chg="mod">
          <ac:chgData name="Huyền Nguyễn" userId="ee48879bf47bc5e0" providerId="LiveId" clId="{B8CACB94-876F-46D7-94CC-67F2D2D54B27}" dt="2024-10-27T09:14:08.038" v="22218"/>
          <ac:spMkLst>
            <pc:docMk/>
            <pc:sldMk cId="1611987002" sldId="301"/>
            <ac:spMk id="111" creationId="{CF59A0EA-948A-B64C-0970-B7982D74DB85}"/>
          </ac:spMkLst>
        </pc:spChg>
        <pc:spChg chg="mod">
          <ac:chgData name="Huyền Nguyễn" userId="ee48879bf47bc5e0" providerId="LiveId" clId="{B8CACB94-876F-46D7-94CC-67F2D2D54B27}" dt="2024-10-27T09:14:08.038" v="22218"/>
          <ac:spMkLst>
            <pc:docMk/>
            <pc:sldMk cId="1611987002" sldId="301"/>
            <ac:spMk id="112" creationId="{7AEED474-2768-C632-497F-67C8002B0702}"/>
          </ac:spMkLst>
        </pc:spChg>
        <pc:spChg chg="mod">
          <ac:chgData name="Huyền Nguyễn" userId="ee48879bf47bc5e0" providerId="LiveId" clId="{B8CACB94-876F-46D7-94CC-67F2D2D54B27}" dt="2024-10-27T09:14:08.038" v="22218"/>
          <ac:spMkLst>
            <pc:docMk/>
            <pc:sldMk cId="1611987002" sldId="301"/>
            <ac:spMk id="113" creationId="{156BF342-A0F5-588F-1B85-9BBABC71158A}"/>
          </ac:spMkLst>
        </pc:spChg>
        <pc:spChg chg="mod">
          <ac:chgData name="Huyền Nguyễn" userId="ee48879bf47bc5e0" providerId="LiveId" clId="{B8CACB94-876F-46D7-94CC-67F2D2D54B27}" dt="2024-10-27T09:14:08.038" v="22218"/>
          <ac:spMkLst>
            <pc:docMk/>
            <pc:sldMk cId="1611987002" sldId="301"/>
            <ac:spMk id="114" creationId="{C27224A6-3FE8-A859-8E2A-7AD29E0B8345}"/>
          </ac:spMkLst>
        </pc:spChg>
        <pc:spChg chg="mod">
          <ac:chgData name="Huyền Nguyễn" userId="ee48879bf47bc5e0" providerId="LiveId" clId="{B8CACB94-876F-46D7-94CC-67F2D2D54B27}" dt="2024-10-27T09:14:08.038" v="22218"/>
          <ac:spMkLst>
            <pc:docMk/>
            <pc:sldMk cId="1611987002" sldId="301"/>
            <ac:spMk id="115" creationId="{D11994E3-AD64-2764-732F-7485F9C86BB5}"/>
          </ac:spMkLst>
        </pc:spChg>
        <pc:spChg chg="mod">
          <ac:chgData name="Huyền Nguyễn" userId="ee48879bf47bc5e0" providerId="LiveId" clId="{B8CACB94-876F-46D7-94CC-67F2D2D54B27}" dt="2024-10-27T09:14:08.038" v="22218"/>
          <ac:spMkLst>
            <pc:docMk/>
            <pc:sldMk cId="1611987002" sldId="301"/>
            <ac:spMk id="116" creationId="{88FB482C-CDA6-BD5C-2229-D637E0DA987C}"/>
          </ac:spMkLst>
        </pc:spChg>
        <pc:spChg chg="mod">
          <ac:chgData name="Huyền Nguyễn" userId="ee48879bf47bc5e0" providerId="LiveId" clId="{B8CACB94-876F-46D7-94CC-67F2D2D54B27}" dt="2024-10-27T09:14:08.038" v="22218"/>
          <ac:spMkLst>
            <pc:docMk/>
            <pc:sldMk cId="1611987002" sldId="301"/>
            <ac:spMk id="117" creationId="{F99B57A0-2B69-A212-0282-711026B6D6E2}"/>
          </ac:spMkLst>
        </pc:spChg>
        <pc:spChg chg="mod">
          <ac:chgData name="Huyền Nguyễn" userId="ee48879bf47bc5e0" providerId="LiveId" clId="{B8CACB94-876F-46D7-94CC-67F2D2D54B27}" dt="2024-10-27T09:14:08.038" v="22218"/>
          <ac:spMkLst>
            <pc:docMk/>
            <pc:sldMk cId="1611987002" sldId="301"/>
            <ac:spMk id="118" creationId="{BC356453-6BEC-87B4-B18C-DB2FC6598EB7}"/>
          </ac:spMkLst>
        </pc:spChg>
        <pc:spChg chg="mod">
          <ac:chgData name="Huyền Nguyễn" userId="ee48879bf47bc5e0" providerId="LiveId" clId="{B8CACB94-876F-46D7-94CC-67F2D2D54B27}" dt="2024-10-27T09:14:08.038" v="22218"/>
          <ac:spMkLst>
            <pc:docMk/>
            <pc:sldMk cId="1611987002" sldId="301"/>
            <ac:spMk id="119" creationId="{0735DB9E-1F4E-3780-1BF3-A8D828A122E6}"/>
          </ac:spMkLst>
        </pc:spChg>
        <pc:spChg chg="mod">
          <ac:chgData name="Huyền Nguyễn" userId="ee48879bf47bc5e0" providerId="LiveId" clId="{B8CACB94-876F-46D7-94CC-67F2D2D54B27}" dt="2024-10-27T09:14:08.038" v="22218"/>
          <ac:spMkLst>
            <pc:docMk/>
            <pc:sldMk cId="1611987002" sldId="301"/>
            <ac:spMk id="120" creationId="{D3417740-281D-6CA8-483E-7A152E12AFE1}"/>
          </ac:spMkLst>
        </pc:spChg>
        <pc:spChg chg="mod">
          <ac:chgData name="Huyền Nguyễn" userId="ee48879bf47bc5e0" providerId="LiveId" clId="{B8CACB94-876F-46D7-94CC-67F2D2D54B27}" dt="2024-10-27T09:14:08.038" v="22218"/>
          <ac:spMkLst>
            <pc:docMk/>
            <pc:sldMk cId="1611987002" sldId="301"/>
            <ac:spMk id="121" creationId="{25979E05-13DB-5668-0376-7CA498A8D343}"/>
          </ac:spMkLst>
        </pc:spChg>
        <pc:spChg chg="mod">
          <ac:chgData name="Huyền Nguyễn" userId="ee48879bf47bc5e0" providerId="LiveId" clId="{B8CACB94-876F-46D7-94CC-67F2D2D54B27}" dt="2024-10-27T09:14:08.038" v="22218"/>
          <ac:spMkLst>
            <pc:docMk/>
            <pc:sldMk cId="1611987002" sldId="301"/>
            <ac:spMk id="122" creationId="{6D34550D-27B3-170A-A52B-C11A57F5EA95}"/>
          </ac:spMkLst>
        </pc:spChg>
        <pc:spChg chg="mod">
          <ac:chgData name="Huyền Nguyễn" userId="ee48879bf47bc5e0" providerId="LiveId" clId="{B8CACB94-876F-46D7-94CC-67F2D2D54B27}" dt="2024-10-27T09:14:08.038" v="22218"/>
          <ac:spMkLst>
            <pc:docMk/>
            <pc:sldMk cId="1611987002" sldId="301"/>
            <ac:spMk id="123" creationId="{5CF1E849-9B94-D598-D584-384A09B84959}"/>
          </ac:spMkLst>
        </pc:spChg>
        <pc:spChg chg="mod">
          <ac:chgData name="Huyền Nguyễn" userId="ee48879bf47bc5e0" providerId="LiveId" clId="{B8CACB94-876F-46D7-94CC-67F2D2D54B27}" dt="2024-10-27T09:14:08.038" v="22218"/>
          <ac:spMkLst>
            <pc:docMk/>
            <pc:sldMk cId="1611987002" sldId="301"/>
            <ac:spMk id="124" creationId="{2A6D5BAB-86A0-EE62-7589-43C85D2445DC}"/>
          </ac:spMkLst>
        </pc:spChg>
        <pc:spChg chg="mod">
          <ac:chgData name="Huyền Nguyễn" userId="ee48879bf47bc5e0" providerId="LiveId" clId="{B8CACB94-876F-46D7-94CC-67F2D2D54B27}" dt="2024-10-27T09:14:08.038" v="22218"/>
          <ac:spMkLst>
            <pc:docMk/>
            <pc:sldMk cId="1611987002" sldId="301"/>
            <ac:spMk id="125" creationId="{71499539-6C66-6FFE-DD08-F47440652792}"/>
          </ac:spMkLst>
        </pc:spChg>
        <pc:spChg chg="mod">
          <ac:chgData name="Huyền Nguyễn" userId="ee48879bf47bc5e0" providerId="LiveId" clId="{B8CACB94-876F-46D7-94CC-67F2D2D54B27}" dt="2024-10-27T09:14:08.038" v="22218"/>
          <ac:spMkLst>
            <pc:docMk/>
            <pc:sldMk cId="1611987002" sldId="301"/>
            <ac:spMk id="126" creationId="{FAE0C411-9232-94E6-C6B2-8CCC205E8EB9}"/>
          </ac:spMkLst>
        </pc:spChg>
        <pc:spChg chg="mod">
          <ac:chgData name="Huyền Nguyễn" userId="ee48879bf47bc5e0" providerId="LiveId" clId="{B8CACB94-876F-46D7-94CC-67F2D2D54B27}" dt="2024-10-27T09:14:08.038" v="22218"/>
          <ac:spMkLst>
            <pc:docMk/>
            <pc:sldMk cId="1611987002" sldId="301"/>
            <ac:spMk id="127" creationId="{44AF9A97-25E3-242E-B670-8E5F4DAA9755}"/>
          </ac:spMkLst>
        </pc:spChg>
        <pc:spChg chg="mod">
          <ac:chgData name="Huyền Nguyễn" userId="ee48879bf47bc5e0" providerId="LiveId" clId="{B8CACB94-876F-46D7-94CC-67F2D2D54B27}" dt="2024-10-27T09:14:08.038" v="22218"/>
          <ac:spMkLst>
            <pc:docMk/>
            <pc:sldMk cId="1611987002" sldId="301"/>
            <ac:spMk id="128" creationId="{B42DB519-E764-547F-8211-7B291A6D8ABB}"/>
          </ac:spMkLst>
        </pc:spChg>
        <pc:spChg chg="mod">
          <ac:chgData name="Huyền Nguyễn" userId="ee48879bf47bc5e0" providerId="LiveId" clId="{B8CACB94-876F-46D7-94CC-67F2D2D54B27}" dt="2024-10-27T09:14:08.038" v="22218"/>
          <ac:spMkLst>
            <pc:docMk/>
            <pc:sldMk cId="1611987002" sldId="301"/>
            <ac:spMk id="129" creationId="{B73B50D6-5C70-14FF-C606-3CEA834A8810}"/>
          </ac:spMkLst>
        </pc:spChg>
        <pc:spChg chg="mod">
          <ac:chgData name="Huyền Nguyễn" userId="ee48879bf47bc5e0" providerId="LiveId" clId="{B8CACB94-876F-46D7-94CC-67F2D2D54B27}" dt="2024-10-27T09:14:08.038" v="22218"/>
          <ac:spMkLst>
            <pc:docMk/>
            <pc:sldMk cId="1611987002" sldId="301"/>
            <ac:spMk id="130" creationId="{A6D7C06D-B007-929F-42FD-BD117E75F86E}"/>
          </ac:spMkLst>
        </pc:spChg>
        <pc:spChg chg="mod">
          <ac:chgData name="Huyền Nguyễn" userId="ee48879bf47bc5e0" providerId="LiveId" clId="{B8CACB94-876F-46D7-94CC-67F2D2D54B27}" dt="2024-10-27T09:14:08.038" v="22218"/>
          <ac:spMkLst>
            <pc:docMk/>
            <pc:sldMk cId="1611987002" sldId="301"/>
            <ac:spMk id="131" creationId="{B21A57CF-AAFC-3ABF-0CED-DF56BA697F39}"/>
          </ac:spMkLst>
        </pc:spChg>
        <pc:spChg chg="mod">
          <ac:chgData name="Huyền Nguyễn" userId="ee48879bf47bc5e0" providerId="LiveId" clId="{B8CACB94-876F-46D7-94CC-67F2D2D54B27}" dt="2024-10-27T09:14:08.038" v="22218"/>
          <ac:spMkLst>
            <pc:docMk/>
            <pc:sldMk cId="1611987002" sldId="301"/>
            <ac:spMk id="132" creationId="{E66D3EF6-0EB9-EBE9-86DE-159A26FF6AFA}"/>
          </ac:spMkLst>
        </pc:spChg>
        <pc:spChg chg="mod">
          <ac:chgData name="Huyền Nguyễn" userId="ee48879bf47bc5e0" providerId="LiveId" clId="{B8CACB94-876F-46D7-94CC-67F2D2D54B27}" dt="2024-10-27T09:14:08.038" v="22218"/>
          <ac:spMkLst>
            <pc:docMk/>
            <pc:sldMk cId="1611987002" sldId="301"/>
            <ac:spMk id="133" creationId="{B8283459-5010-B7D9-0EFB-AA9428F517A8}"/>
          </ac:spMkLst>
        </pc:spChg>
        <pc:spChg chg="mod">
          <ac:chgData name="Huyền Nguyễn" userId="ee48879bf47bc5e0" providerId="LiveId" clId="{B8CACB94-876F-46D7-94CC-67F2D2D54B27}" dt="2024-10-27T09:14:08.038" v="22218"/>
          <ac:spMkLst>
            <pc:docMk/>
            <pc:sldMk cId="1611987002" sldId="301"/>
            <ac:spMk id="134" creationId="{61CDBE61-85CD-01B7-ABCD-FDAF35364886}"/>
          </ac:spMkLst>
        </pc:spChg>
        <pc:spChg chg="mod">
          <ac:chgData name="Huyền Nguyễn" userId="ee48879bf47bc5e0" providerId="LiveId" clId="{B8CACB94-876F-46D7-94CC-67F2D2D54B27}" dt="2024-10-27T09:14:08.038" v="22218"/>
          <ac:spMkLst>
            <pc:docMk/>
            <pc:sldMk cId="1611987002" sldId="301"/>
            <ac:spMk id="135" creationId="{D706AB08-0BCC-45CA-D747-9E7FED36733C}"/>
          </ac:spMkLst>
        </pc:spChg>
        <pc:spChg chg="mod">
          <ac:chgData name="Huyền Nguyễn" userId="ee48879bf47bc5e0" providerId="LiveId" clId="{B8CACB94-876F-46D7-94CC-67F2D2D54B27}" dt="2024-10-27T09:14:08.038" v="22218"/>
          <ac:spMkLst>
            <pc:docMk/>
            <pc:sldMk cId="1611987002" sldId="301"/>
            <ac:spMk id="136" creationId="{9B7C86DA-90D5-EC15-45CD-9B3AF14B9C86}"/>
          </ac:spMkLst>
        </pc:spChg>
        <pc:spChg chg="mod">
          <ac:chgData name="Huyền Nguyễn" userId="ee48879bf47bc5e0" providerId="LiveId" clId="{B8CACB94-876F-46D7-94CC-67F2D2D54B27}" dt="2024-10-27T09:14:08.038" v="22218"/>
          <ac:spMkLst>
            <pc:docMk/>
            <pc:sldMk cId="1611987002" sldId="301"/>
            <ac:spMk id="137" creationId="{FC62B3B1-089B-7112-E05D-2EBB9B2F593B}"/>
          </ac:spMkLst>
        </pc:spChg>
        <pc:spChg chg="mod">
          <ac:chgData name="Huyền Nguyễn" userId="ee48879bf47bc5e0" providerId="LiveId" clId="{B8CACB94-876F-46D7-94CC-67F2D2D54B27}" dt="2024-10-27T09:14:08.038" v="22218"/>
          <ac:spMkLst>
            <pc:docMk/>
            <pc:sldMk cId="1611987002" sldId="301"/>
            <ac:spMk id="138" creationId="{D3E2E80D-B009-82FA-88E1-FF76A461FBAB}"/>
          </ac:spMkLst>
        </pc:spChg>
        <pc:spChg chg="mod">
          <ac:chgData name="Huyền Nguyễn" userId="ee48879bf47bc5e0" providerId="LiveId" clId="{B8CACB94-876F-46D7-94CC-67F2D2D54B27}" dt="2024-10-27T09:14:08.038" v="22218"/>
          <ac:spMkLst>
            <pc:docMk/>
            <pc:sldMk cId="1611987002" sldId="301"/>
            <ac:spMk id="139" creationId="{9166C663-690E-AF18-1618-DB4009A482AB}"/>
          </ac:spMkLst>
        </pc:spChg>
        <pc:spChg chg="mod">
          <ac:chgData name="Huyền Nguyễn" userId="ee48879bf47bc5e0" providerId="LiveId" clId="{B8CACB94-876F-46D7-94CC-67F2D2D54B27}" dt="2024-10-27T09:14:08.038" v="22218"/>
          <ac:spMkLst>
            <pc:docMk/>
            <pc:sldMk cId="1611987002" sldId="301"/>
            <ac:spMk id="140" creationId="{0A7762D4-23BA-1A68-7394-F197C1FD34A4}"/>
          </ac:spMkLst>
        </pc:spChg>
        <pc:spChg chg="mod">
          <ac:chgData name="Huyền Nguyễn" userId="ee48879bf47bc5e0" providerId="LiveId" clId="{B8CACB94-876F-46D7-94CC-67F2D2D54B27}" dt="2024-10-27T09:14:08.038" v="22218"/>
          <ac:spMkLst>
            <pc:docMk/>
            <pc:sldMk cId="1611987002" sldId="301"/>
            <ac:spMk id="141" creationId="{79AD6938-CAC4-857C-2BEE-EF6E6F4E4169}"/>
          </ac:spMkLst>
        </pc:spChg>
        <pc:spChg chg="mod">
          <ac:chgData name="Huyền Nguyễn" userId="ee48879bf47bc5e0" providerId="LiveId" clId="{B8CACB94-876F-46D7-94CC-67F2D2D54B27}" dt="2024-10-27T09:14:08.038" v="22218"/>
          <ac:spMkLst>
            <pc:docMk/>
            <pc:sldMk cId="1611987002" sldId="301"/>
            <ac:spMk id="142" creationId="{0E334558-0D38-59FA-1D0A-A8C2153F1800}"/>
          </ac:spMkLst>
        </pc:spChg>
        <pc:spChg chg="mod">
          <ac:chgData name="Huyền Nguyễn" userId="ee48879bf47bc5e0" providerId="LiveId" clId="{B8CACB94-876F-46D7-94CC-67F2D2D54B27}" dt="2024-10-27T09:14:08.038" v="22218"/>
          <ac:spMkLst>
            <pc:docMk/>
            <pc:sldMk cId="1611987002" sldId="301"/>
            <ac:spMk id="143" creationId="{AD5929C2-2BD8-6A56-9BB6-09248AFAA532}"/>
          </ac:spMkLst>
        </pc:spChg>
        <pc:spChg chg="mod">
          <ac:chgData name="Huyền Nguyễn" userId="ee48879bf47bc5e0" providerId="LiveId" clId="{B8CACB94-876F-46D7-94CC-67F2D2D54B27}" dt="2024-10-27T09:14:08.038" v="22218"/>
          <ac:spMkLst>
            <pc:docMk/>
            <pc:sldMk cId="1611987002" sldId="301"/>
            <ac:spMk id="144" creationId="{F1461143-56C7-E515-CCB8-CA33D2999846}"/>
          </ac:spMkLst>
        </pc:spChg>
        <pc:spChg chg="mod">
          <ac:chgData name="Huyền Nguyễn" userId="ee48879bf47bc5e0" providerId="LiveId" clId="{B8CACB94-876F-46D7-94CC-67F2D2D54B27}" dt="2024-10-27T09:14:08.038" v="22218"/>
          <ac:spMkLst>
            <pc:docMk/>
            <pc:sldMk cId="1611987002" sldId="301"/>
            <ac:spMk id="145" creationId="{CBA99BBC-9B1F-A731-6385-3ACA598EDDD2}"/>
          </ac:spMkLst>
        </pc:spChg>
        <pc:spChg chg="mod">
          <ac:chgData name="Huyền Nguyễn" userId="ee48879bf47bc5e0" providerId="LiveId" clId="{B8CACB94-876F-46D7-94CC-67F2D2D54B27}" dt="2024-10-27T09:14:08.038" v="22218"/>
          <ac:spMkLst>
            <pc:docMk/>
            <pc:sldMk cId="1611987002" sldId="301"/>
            <ac:spMk id="146" creationId="{CAC3410E-AE58-68E2-97DB-98C13892AB59}"/>
          </ac:spMkLst>
        </pc:spChg>
        <pc:spChg chg="mod">
          <ac:chgData name="Huyền Nguyễn" userId="ee48879bf47bc5e0" providerId="LiveId" clId="{B8CACB94-876F-46D7-94CC-67F2D2D54B27}" dt="2024-10-27T09:14:08.038" v="22218"/>
          <ac:spMkLst>
            <pc:docMk/>
            <pc:sldMk cId="1611987002" sldId="301"/>
            <ac:spMk id="147" creationId="{180FABD1-858B-EEB7-3A7A-CE585FDF91A2}"/>
          </ac:spMkLst>
        </pc:spChg>
        <pc:spChg chg="mod">
          <ac:chgData name="Huyền Nguyễn" userId="ee48879bf47bc5e0" providerId="LiveId" clId="{B8CACB94-876F-46D7-94CC-67F2D2D54B27}" dt="2024-10-27T09:14:08.038" v="22218"/>
          <ac:spMkLst>
            <pc:docMk/>
            <pc:sldMk cId="1611987002" sldId="301"/>
            <ac:spMk id="148" creationId="{8A1957C2-2940-AECE-5268-168FC33C03EF}"/>
          </ac:spMkLst>
        </pc:spChg>
        <pc:spChg chg="mod">
          <ac:chgData name="Huyền Nguyễn" userId="ee48879bf47bc5e0" providerId="LiveId" clId="{B8CACB94-876F-46D7-94CC-67F2D2D54B27}" dt="2024-10-27T09:14:08.038" v="22218"/>
          <ac:spMkLst>
            <pc:docMk/>
            <pc:sldMk cId="1611987002" sldId="301"/>
            <ac:spMk id="149" creationId="{ABFD0CB4-D72C-5F0C-5DD4-6FF3239B0FDD}"/>
          </ac:spMkLst>
        </pc:spChg>
        <pc:spChg chg="mod">
          <ac:chgData name="Huyền Nguyễn" userId="ee48879bf47bc5e0" providerId="LiveId" clId="{B8CACB94-876F-46D7-94CC-67F2D2D54B27}" dt="2024-10-27T09:14:08.038" v="22218"/>
          <ac:spMkLst>
            <pc:docMk/>
            <pc:sldMk cId="1611987002" sldId="301"/>
            <ac:spMk id="150" creationId="{6845C57C-D836-4F1B-FF28-9E01DBB12E22}"/>
          </ac:spMkLst>
        </pc:spChg>
        <pc:spChg chg="mod">
          <ac:chgData name="Huyền Nguyễn" userId="ee48879bf47bc5e0" providerId="LiveId" clId="{B8CACB94-876F-46D7-94CC-67F2D2D54B27}" dt="2024-10-27T09:14:08.038" v="22218"/>
          <ac:spMkLst>
            <pc:docMk/>
            <pc:sldMk cId="1611987002" sldId="301"/>
            <ac:spMk id="151" creationId="{9B81B47C-1520-3FCD-0C8C-949BE25980C6}"/>
          </ac:spMkLst>
        </pc:spChg>
        <pc:spChg chg="mod">
          <ac:chgData name="Huyền Nguyễn" userId="ee48879bf47bc5e0" providerId="LiveId" clId="{B8CACB94-876F-46D7-94CC-67F2D2D54B27}" dt="2024-10-27T09:14:08.038" v="22218"/>
          <ac:spMkLst>
            <pc:docMk/>
            <pc:sldMk cId="1611987002" sldId="301"/>
            <ac:spMk id="152" creationId="{5B07BBDF-4122-8684-EB3C-CCC309CC73A8}"/>
          </ac:spMkLst>
        </pc:spChg>
        <pc:spChg chg="mod">
          <ac:chgData name="Huyền Nguyễn" userId="ee48879bf47bc5e0" providerId="LiveId" clId="{B8CACB94-876F-46D7-94CC-67F2D2D54B27}" dt="2024-10-27T09:14:08.038" v="22218"/>
          <ac:spMkLst>
            <pc:docMk/>
            <pc:sldMk cId="1611987002" sldId="301"/>
            <ac:spMk id="153" creationId="{BACB2B47-874E-C00F-6EDE-0E41572F448C}"/>
          </ac:spMkLst>
        </pc:spChg>
        <pc:spChg chg="mod">
          <ac:chgData name="Huyền Nguyễn" userId="ee48879bf47bc5e0" providerId="LiveId" clId="{B8CACB94-876F-46D7-94CC-67F2D2D54B27}" dt="2024-10-27T09:14:08.038" v="22218"/>
          <ac:spMkLst>
            <pc:docMk/>
            <pc:sldMk cId="1611987002" sldId="301"/>
            <ac:spMk id="154" creationId="{1EE8C730-FFEE-6947-97A6-D912ADEF0EE9}"/>
          </ac:spMkLst>
        </pc:spChg>
        <pc:spChg chg="mod">
          <ac:chgData name="Huyền Nguyễn" userId="ee48879bf47bc5e0" providerId="LiveId" clId="{B8CACB94-876F-46D7-94CC-67F2D2D54B27}" dt="2024-10-27T09:14:08.038" v="22218"/>
          <ac:spMkLst>
            <pc:docMk/>
            <pc:sldMk cId="1611987002" sldId="301"/>
            <ac:spMk id="155" creationId="{E7D39BE2-DB30-B774-0FA5-390698E99DCF}"/>
          </ac:spMkLst>
        </pc:spChg>
        <pc:spChg chg="mod">
          <ac:chgData name="Huyền Nguyễn" userId="ee48879bf47bc5e0" providerId="LiveId" clId="{B8CACB94-876F-46D7-94CC-67F2D2D54B27}" dt="2024-10-27T09:14:08.038" v="22218"/>
          <ac:spMkLst>
            <pc:docMk/>
            <pc:sldMk cId="1611987002" sldId="301"/>
            <ac:spMk id="156" creationId="{5429F77F-1DD6-EFB4-A498-1D32EE1F5CC2}"/>
          </ac:spMkLst>
        </pc:spChg>
        <pc:spChg chg="mod">
          <ac:chgData name="Huyền Nguyễn" userId="ee48879bf47bc5e0" providerId="LiveId" clId="{B8CACB94-876F-46D7-94CC-67F2D2D54B27}" dt="2024-10-27T09:14:08.038" v="22218"/>
          <ac:spMkLst>
            <pc:docMk/>
            <pc:sldMk cId="1611987002" sldId="301"/>
            <ac:spMk id="157" creationId="{7E997785-8E0F-7D13-6AE0-4B13872E31CD}"/>
          </ac:spMkLst>
        </pc:spChg>
        <pc:spChg chg="mod">
          <ac:chgData name="Huyền Nguyễn" userId="ee48879bf47bc5e0" providerId="LiveId" clId="{B8CACB94-876F-46D7-94CC-67F2D2D54B27}" dt="2024-10-27T09:14:08.038" v="22218"/>
          <ac:spMkLst>
            <pc:docMk/>
            <pc:sldMk cId="1611987002" sldId="301"/>
            <ac:spMk id="158" creationId="{14E59A17-B051-6E5B-3273-D970CB2CD183}"/>
          </ac:spMkLst>
        </pc:spChg>
        <pc:spChg chg="mod">
          <ac:chgData name="Huyền Nguyễn" userId="ee48879bf47bc5e0" providerId="LiveId" clId="{B8CACB94-876F-46D7-94CC-67F2D2D54B27}" dt="2024-10-27T09:14:33.646" v="22271"/>
          <ac:spMkLst>
            <pc:docMk/>
            <pc:sldMk cId="1611987002" sldId="301"/>
            <ac:spMk id="161" creationId="{F6AFD5FD-D51F-9CEC-732A-B47724314790}"/>
          </ac:spMkLst>
        </pc:spChg>
        <pc:spChg chg="mod">
          <ac:chgData name="Huyền Nguyễn" userId="ee48879bf47bc5e0" providerId="LiveId" clId="{B8CACB94-876F-46D7-94CC-67F2D2D54B27}" dt="2024-10-27T09:14:33.646" v="22271"/>
          <ac:spMkLst>
            <pc:docMk/>
            <pc:sldMk cId="1611987002" sldId="301"/>
            <ac:spMk id="162" creationId="{7B81B057-7D53-E96A-6CD6-2D2DB045D31A}"/>
          </ac:spMkLst>
        </pc:spChg>
        <pc:spChg chg="mod">
          <ac:chgData name="Huyền Nguyễn" userId="ee48879bf47bc5e0" providerId="LiveId" clId="{B8CACB94-876F-46D7-94CC-67F2D2D54B27}" dt="2024-10-27T09:14:33.646" v="22271"/>
          <ac:spMkLst>
            <pc:docMk/>
            <pc:sldMk cId="1611987002" sldId="301"/>
            <ac:spMk id="165" creationId="{BC620BC5-4ABA-38E2-BCE4-96D2FE484F3B}"/>
          </ac:spMkLst>
        </pc:spChg>
        <pc:spChg chg="mod">
          <ac:chgData name="Huyền Nguyễn" userId="ee48879bf47bc5e0" providerId="LiveId" clId="{B8CACB94-876F-46D7-94CC-67F2D2D54B27}" dt="2024-10-27T09:14:33.646" v="22271"/>
          <ac:spMkLst>
            <pc:docMk/>
            <pc:sldMk cId="1611987002" sldId="301"/>
            <ac:spMk id="166" creationId="{E693F5E8-DE41-4BD3-3A65-869049AD87BF}"/>
          </ac:spMkLst>
        </pc:spChg>
        <pc:spChg chg="mod">
          <ac:chgData name="Huyền Nguyễn" userId="ee48879bf47bc5e0" providerId="LiveId" clId="{B8CACB94-876F-46D7-94CC-67F2D2D54B27}" dt="2024-10-27T09:14:33.646" v="22271"/>
          <ac:spMkLst>
            <pc:docMk/>
            <pc:sldMk cId="1611987002" sldId="301"/>
            <ac:spMk id="167" creationId="{AEF7BD4B-CD31-82AF-1327-8B8B3F438E2B}"/>
          </ac:spMkLst>
        </pc:spChg>
        <pc:spChg chg="mod">
          <ac:chgData name="Huyền Nguyễn" userId="ee48879bf47bc5e0" providerId="LiveId" clId="{B8CACB94-876F-46D7-94CC-67F2D2D54B27}" dt="2024-10-27T09:14:33.646" v="22271"/>
          <ac:spMkLst>
            <pc:docMk/>
            <pc:sldMk cId="1611987002" sldId="301"/>
            <ac:spMk id="168" creationId="{715A40A8-46D0-2C07-99E6-C6268F9F8382}"/>
          </ac:spMkLst>
        </pc:spChg>
        <pc:spChg chg="mod">
          <ac:chgData name="Huyền Nguyễn" userId="ee48879bf47bc5e0" providerId="LiveId" clId="{B8CACB94-876F-46D7-94CC-67F2D2D54B27}" dt="2024-10-27T09:14:33.646" v="22271"/>
          <ac:spMkLst>
            <pc:docMk/>
            <pc:sldMk cId="1611987002" sldId="301"/>
            <ac:spMk id="169" creationId="{DFF4D954-33A2-0279-08C2-BD9A4A7B69C4}"/>
          </ac:spMkLst>
        </pc:spChg>
        <pc:spChg chg="mod">
          <ac:chgData name="Huyền Nguyễn" userId="ee48879bf47bc5e0" providerId="LiveId" clId="{B8CACB94-876F-46D7-94CC-67F2D2D54B27}" dt="2024-10-27T09:14:33.646" v="22271"/>
          <ac:spMkLst>
            <pc:docMk/>
            <pc:sldMk cId="1611987002" sldId="301"/>
            <ac:spMk id="170" creationId="{E93579C0-7B0F-CBEB-46D4-7C04F88F111F}"/>
          </ac:spMkLst>
        </pc:spChg>
        <pc:spChg chg="mod">
          <ac:chgData name="Huyền Nguyễn" userId="ee48879bf47bc5e0" providerId="LiveId" clId="{B8CACB94-876F-46D7-94CC-67F2D2D54B27}" dt="2024-10-27T09:14:33.646" v="22271"/>
          <ac:spMkLst>
            <pc:docMk/>
            <pc:sldMk cId="1611987002" sldId="301"/>
            <ac:spMk id="171" creationId="{284A5F41-604A-FB00-19AA-83CBA6235B74}"/>
          </ac:spMkLst>
        </pc:spChg>
        <pc:spChg chg="mod">
          <ac:chgData name="Huyền Nguyễn" userId="ee48879bf47bc5e0" providerId="LiveId" clId="{B8CACB94-876F-46D7-94CC-67F2D2D54B27}" dt="2024-10-27T09:14:33.646" v="22271"/>
          <ac:spMkLst>
            <pc:docMk/>
            <pc:sldMk cId="1611987002" sldId="301"/>
            <ac:spMk id="172" creationId="{A2E444AC-6A4B-E100-0369-9B7D2BFF02F2}"/>
          </ac:spMkLst>
        </pc:spChg>
        <pc:spChg chg="mod">
          <ac:chgData name="Huyền Nguyễn" userId="ee48879bf47bc5e0" providerId="LiveId" clId="{B8CACB94-876F-46D7-94CC-67F2D2D54B27}" dt="2024-10-27T09:14:33.646" v="22271"/>
          <ac:spMkLst>
            <pc:docMk/>
            <pc:sldMk cId="1611987002" sldId="301"/>
            <ac:spMk id="173" creationId="{D1506305-929E-1481-2AA3-7384CD8917B3}"/>
          </ac:spMkLst>
        </pc:spChg>
        <pc:spChg chg="mod">
          <ac:chgData name="Huyền Nguyễn" userId="ee48879bf47bc5e0" providerId="LiveId" clId="{B8CACB94-876F-46D7-94CC-67F2D2D54B27}" dt="2024-10-27T09:14:33.646" v="22271"/>
          <ac:spMkLst>
            <pc:docMk/>
            <pc:sldMk cId="1611987002" sldId="301"/>
            <ac:spMk id="174" creationId="{0E7B0885-144F-D2DC-3EA4-31EC5C9B5E0D}"/>
          </ac:spMkLst>
        </pc:spChg>
        <pc:spChg chg="mod">
          <ac:chgData name="Huyền Nguyễn" userId="ee48879bf47bc5e0" providerId="LiveId" clId="{B8CACB94-876F-46D7-94CC-67F2D2D54B27}" dt="2024-10-27T09:14:33.646" v="22271"/>
          <ac:spMkLst>
            <pc:docMk/>
            <pc:sldMk cId="1611987002" sldId="301"/>
            <ac:spMk id="175" creationId="{4537C0CD-B297-2929-70B4-A38E0139AD96}"/>
          </ac:spMkLst>
        </pc:spChg>
        <pc:spChg chg="mod">
          <ac:chgData name="Huyền Nguyễn" userId="ee48879bf47bc5e0" providerId="LiveId" clId="{B8CACB94-876F-46D7-94CC-67F2D2D54B27}" dt="2024-10-27T09:14:33.646" v="22271"/>
          <ac:spMkLst>
            <pc:docMk/>
            <pc:sldMk cId="1611987002" sldId="301"/>
            <ac:spMk id="176" creationId="{23BA492C-5275-DB8F-08EA-B9C795C84B31}"/>
          </ac:spMkLst>
        </pc:spChg>
        <pc:spChg chg="mod">
          <ac:chgData name="Huyền Nguyễn" userId="ee48879bf47bc5e0" providerId="LiveId" clId="{B8CACB94-876F-46D7-94CC-67F2D2D54B27}" dt="2024-10-27T09:14:33.646" v="22271"/>
          <ac:spMkLst>
            <pc:docMk/>
            <pc:sldMk cId="1611987002" sldId="301"/>
            <ac:spMk id="177" creationId="{549E838D-FA50-D9B4-7321-79CF4811FA0C}"/>
          </ac:spMkLst>
        </pc:spChg>
        <pc:spChg chg="mod">
          <ac:chgData name="Huyền Nguyễn" userId="ee48879bf47bc5e0" providerId="LiveId" clId="{B8CACB94-876F-46D7-94CC-67F2D2D54B27}" dt="2024-10-27T09:14:33.646" v="22271"/>
          <ac:spMkLst>
            <pc:docMk/>
            <pc:sldMk cId="1611987002" sldId="301"/>
            <ac:spMk id="178" creationId="{44F68563-1F11-497B-AEDD-558B6F967FB9}"/>
          </ac:spMkLst>
        </pc:spChg>
        <pc:spChg chg="mod">
          <ac:chgData name="Huyền Nguyễn" userId="ee48879bf47bc5e0" providerId="LiveId" clId="{B8CACB94-876F-46D7-94CC-67F2D2D54B27}" dt="2024-10-27T09:14:33.646" v="22271"/>
          <ac:spMkLst>
            <pc:docMk/>
            <pc:sldMk cId="1611987002" sldId="301"/>
            <ac:spMk id="179" creationId="{2CB43F33-B9E0-8CF6-4287-77C7CF7ED061}"/>
          </ac:spMkLst>
        </pc:spChg>
        <pc:spChg chg="mod">
          <ac:chgData name="Huyền Nguyễn" userId="ee48879bf47bc5e0" providerId="LiveId" clId="{B8CACB94-876F-46D7-94CC-67F2D2D54B27}" dt="2024-10-27T09:14:33.646" v="22271"/>
          <ac:spMkLst>
            <pc:docMk/>
            <pc:sldMk cId="1611987002" sldId="301"/>
            <ac:spMk id="180" creationId="{22F26820-917F-D8F4-8FA4-EFE07D972AC1}"/>
          </ac:spMkLst>
        </pc:spChg>
        <pc:spChg chg="mod">
          <ac:chgData name="Huyền Nguyễn" userId="ee48879bf47bc5e0" providerId="LiveId" clId="{B8CACB94-876F-46D7-94CC-67F2D2D54B27}" dt="2024-10-27T09:14:33.646" v="22271"/>
          <ac:spMkLst>
            <pc:docMk/>
            <pc:sldMk cId="1611987002" sldId="301"/>
            <ac:spMk id="181" creationId="{74C15C45-93CA-B1A6-9A50-3089C1C5E22F}"/>
          </ac:spMkLst>
        </pc:spChg>
        <pc:spChg chg="mod">
          <ac:chgData name="Huyền Nguyễn" userId="ee48879bf47bc5e0" providerId="LiveId" clId="{B8CACB94-876F-46D7-94CC-67F2D2D54B27}" dt="2024-10-27T09:14:33.646" v="22271"/>
          <ac:spMkLst>
            <pc:docMk/>
            <pc:sldMk cId="1611987002" sldId="301"/>
            <ac:spMk id="182" creationId="{3D138778-0521-213C-86E8-617362522CFA}"/>
          </ac:spMkLst>
        </pc:spChg>
        <pc:spChg chg="mod">
          <ac:chgData name="Huyền Nguyễn" userId="ee48879bf47bc5e0" providerId="LiveId" clId="{B8CACB94-876F-46D7-94CC-67F2D2D54B27}" dt="2024-10-27T09:14:33.646" v="22271"/>
          <ac:spMkLst>
            <pc:docMk/>
            <pc:sldMk cId="1611987002" sldId="301"/>
            <ac:spMk id="183" creationId="{FD2A1F96-5A8B-E581-2348-8BAC580FC4F4}"/>
          </ac:spMkLst>
        </pc:spChg>
        <pc:spChg chg="mod">
          <ac:chgData name="Huyền Nguyễn" userId="ee48879bf47bc5e0" providerId="LiveId" clId="{B8CACB94-876F-46D7-94CC-67F2D2D54B27}" dt="2024-10-27T09:14:33.646" v="22271"/>
          <ac:spMkLst>
            <pc:docMk/>
            <pc:sldMk cId="1611987002" sldId="301"/>
            <ac:spMk id="184" creationId="{80087B8D-F2E5-C804-E315-8383FBAEF02D}"/>
          </ac:spMkLst>
        </pc:spChg>
        <pc:spChg chg="mod">
          <ac:chgData name="Huyền Nguyễn" userId="ee48879bf47bc5e0" providerId="LiveId" clId="{B8CACB94-876F-46D7-94CC-67F2D2D54B27}" dt="2024-10-27T09:14:33.646" v="22271"/>
          <ac:spMkLst>
            <pc:docMk/>
            <pc:sldMk cId="1611987002" sldId="301"/>
            <ac:spMk id="185" creationId="{BB2D2911-C4C0-8C00-3A38-DE03B67796EA}"/>
          </ac:spMkLst>
        </pc:spChg>
        <pc:spChg chg="mod">
          <ac:chgData name="Huyền Nguyễn" userId="ee48879bf47bc5e0" providerId="LiveId" clId="{B8CACB94-876F-46D7-94CC-67F2D2D54B27}" dt="2024-10-27T09:14:33.646" v="22271"/>
          <ac:spMkLst>
            <pc:docMk/>
            <pc:sldMk cId="1611987002" sldId="301"/>
            <ac:spMk id="186" creationId="{6FB6FB36-978D-22DF-FD47-4B7419A404C9}"/>
          </ac:spMkLst>
        </pc:spChg>
        <pc:spChg chg="mod">
          <ac:chgData name="Huyền Nguyễn" userId="ee48879bf47bc5e0" providerId="LiveId" clId="{B8CACB94-876F-46D7-94CC-67F2D2D54B27}" dt="2024-10-27T09:14:33.646" v="22271"/>
          <ac:spMkLst>
            <pc:docMk/>
            <pc:sldMk cId="1611987002" sldId="301"/>
            <ac:spMk id="187" creationId="{5B282C38-21A1-15F1-B643-147CF8484DFB}"/>
          </ac:spMkLst>
        </pc:spChg>
        <pc:spChg chg="mod">
          <ac:chgData name="Huyền Nguyễn" userId="ee48879bf47bc5e0" providerId="LiveId" clId="{B8CACB94-876F-46D7-94CC-67F2D2D54B27}" dt="2024-10-27T09:14:33.646" v="22271"/>
          <ac:spMkLst>
            <pc:docMk/>
            <pc:sldMk cId="1611987002" sldId="301"/>
            <ac:spMk id="188" creationId="{B27E2582-D83B-8BA4-7C2C-FDAEE031635F}"/>
          </ac:spMkLst>
        </pc:spChg>
        <pc:spChg chg="mod">
          <ac:chgData name="Huyền Nguyễn" userId="ee48879bf47bc5e0" providerId="LiveId" clId="{B8CACB94-876F-46D7-94CC-67F2D2D54B27}" dt="2024-10-27T09:14:33.646" v="22271"/>
          <ac:spMkLst>
            <pc:docMk/>
            <pc:sldMk cId="1611987002" sldId="301"/>
            <ac:spMk id="189" creationId="{1730139B-6B92-D02B-7732-8C0C357973AD}"/>
          </ac:spMkLst>
        </pc:spChg>
        <pc:spChg chg="mod">
          <ac:chgData name="Huyền Nguyễn" userId="ee48879bf47bc5e0" providerId="LiveId" clId="{B8CACB94-876F-46D7-94CC-67F2D2D54B27}" dt="2024-10-27T09:14:33.646" v="22271"/>
          <ac:spMkLst>
            <pc:docMk/>
            <pc:sldMk cId="1611987002" sldId="301"/>
            <ac:spMk id="190" creationId="{F65B326F-E9EB-80CD-E4AE-F71B56EFE2B5}"/>
          </ac:spMkLst>
        </pc:spChg>
        <pc:spChg chg="mod">
          <ac:chgData name="Huyền Nguyễn" userId="ee48879bf47bc5e0" providerId="LiveId" clId="{B8CACB94-876F-46D7-94CC-67F2D2D54B27}" dt="2024-10-27T09:14:33.646" v="22271"/>
          <ac:spMkLst>
            <pc:docMk/>
            <pc:sldMk cId="1611987002" sldId="301"/>
            <ac:spMk id="191" creationId="{657F7C13-D101-437F-37BC-5CEF7DFCCE34}"/>
          </ac:spMkLst>
        </pc:spChg>
        <pc:spChg chg="mod">
          <ac:chgData name="Huyền Nguyễn" userId="ee48879bf47bc5e0" providerId="LiveId" clId="{B8CACB94-876F-46D7-94CC-67F2D2D54B27}" dt="2024-10-27T09:14:33.646" v="22271"/>
          <ac:spMkLst>
            <pc:docMk/>
            <pc:sldMk cId="1611987002" sldId="301"/>
            <ac:spMk id="192" creationId="{2B519033-4E51-A20C-EB85-F6B8A72A2272}"/>
          </ac:spMkLst>
        </pc:spChg>
        <pc:spChg chg="mod">
          <ac:chgData name="Huyền Nguyễn" userId="ee48879bf47bc5e0" providerId="LiveId" clId="{B8CACB94-876F-46D7-94CC-67F2D2D54B27}" dt="2024-10-27T09:14:33.646" v="22271"/>
          <ac:spMkLst>
            <pc:docMk/>
            <pc:sldMk cId="1611987002" sldId="301"/>
            <ac:spMk id="193" creationId="{F8794216-27E7-1E03-D177-602699868478}"/>
          </ac:spMkLst>
        </pc:spChg>
        <pc:spChg chg="mod">
          <ac:chgData name="Huyền Nguyễn" userId="ee48879bf47bc5e0" providerId="LiveId" clId="{B8CACB94-876F-46D7-94CC-67F2D2D54B27}" dt="2024-10-27T09:14:33.646" v="22271"/>
          <ac:spMkLst>
            <pc:docMk/>
            <pc:sldMk cId="1611987002" sldId="301"/>
            <ac:spMk id="194" creationId="{1C4F21EE-3E70-7ED7-9472-7EB209869C7B}"/>
          </ac:spMkLst>
        </pc:spChg>
        <pc:spChg chg="mod">
          <ac:chgData name="Huyền Nguyễn" userId="ee48879bf47bc5e0" providerId="LiveId" clId="{B8CACB94-876F-46D7-94CC-67F2D2D54B27}" dt="2024-10-27T09:14:33.646" v="22271"/>
          <ac:spMkLst>
            <pc:docMk/>
            <pc:sldMk cId="1611987002" sldId="301"/>
            <ac:spMk id="195" creationId="{51AEA845-86DC-8857-146F-AA42DAA5D664}"/>
          </ac:spMkLst>
        </pc:spChg>
        <pc:spChg chg="mod">
          <ac:chgData name="Huyền Nguyễn" userId="ee48879bf47bc5e0" providerId="LiveId" clId="{B8CACB94-876F-46D7-94CC-67F2D2D54B27}" dt="2024-10-27T09:14:33.646" v="22271"/>
          <ac:spMkLst>
            <pc:docMk/>
            <pc:sldMk cId="1611987002" sldId="301"/>
            <ac:spMk id="196" creationId="{192B75C7-775E-D1B3-700E-C365B9258481}"/>
          </ac:spMkLst>
        </pc:spChg>
        <pc:spChg chg="mod">
          <ac:chgData name="Huyền Nguyễn" userId="ee48879bf47bc5e0" providerId="LiveId" clId="{B8CACB94-876F-46D7-94CC-67F2D2D54B27}" dt="2024-10-27T09:14:33.646" v="22271"/>
          <ac:spMkLst>
            <pc:docMk/>
            <pc:sldMk cId="1611987002" sldId="301"/>
            <ac:spMk id="197" creationId="{CCC85F97-E003-C449-6AD9-F2BCFDA11A95}"/>
          </ac:spMkLst>
        </pc:spChg>
        <pc:spChg chg="mod">
          <ac:chgData name="Huyền Nguyễn" userId="ee48879bf47bc5e0" providerId="LiveId" clId="{B8CACB94-876F-46D7-94CC-67F2D2D54B27}" dt="2024-10-27T09:14:33.646" v="22271"/>
          <ac:spMkLst>
            <pc:docMk/>
            <pc:sldMk cId="1611987002" sldId="301"/>
            <ac:spMk id="198" creationId="{32E530FE-D9FC-C2C5-D452-337D2AB168BA}"/>
          </ac:spMkLst>
        </pc:spChg>
        <pc:spChg chg="mod">
          <ac:chgData name="Huyền Nguyễn" userId="ee48879bf47bc5e0" providerId="LiveId" clId="{B8CACB94-876F-46D7-94CC-67F2D2D54B27}" dt="2024-10-27T09:14:33.646" v="22271"/>
          <ac:spMkLst>
            <pc:docMk/>
            <pc:sldMk cId="1611987002" sldId="301"/>
            <ac:spMk id="199" creationId="{41BE1D44-4767-7F23-CBF4-894A72DA8A29}"/>
          </ac:spMkLst>
        </pc:spChg>
        <pc:spChg chg="mod">
          <ac:chgData name="Huyền Nguyễn" userId="ee48879bf47bc5e0" providerId="LiveId" clId="{B8CACB94-876F-46D7-94CC-67F2D2D54B27}" dt="2024-10-27T09:14:33.646" v="22271"/>
          <ac:spMkLst>
            <pc:docMk/>
            <pc:sldMk cId="1611987002" sldId="301"/>
            <ac:spMk id="200" creationId="{F61D2540-C3DC-9B01-9135-BBECA08A664D}"/>
          </ac:spMkLst>
        </pc:spChg>
        <pc:spChg chg="mod">
          <ac:chgData name="Huyền Nguyễn" userId="ee48879bf47bc5e0" providerId="LiveId" clId="{B8CACB94-876F-46D7-94CC-67F2D2D54B27}" dt="2024-10-27T09:14:33.646" v="22271"/>
          <ac:spMkLst>
            <pc:docMk/>
            <pc:sldMk cId="1611987002" sldId="301"/>
            <ac:spMk id="201" creationId="{0EFC81CE-08D0-B8EB-0BCF-D0875CB821E4}"/>
          </ac:spMkLst>
        </pc:spChg>
        <pc:spChg chg="mod">
          <ac:chgData name="Huyền Nguyễn" userId="ee48879bf47bc5e0" providerId="LiveId" clId="{B8CACB94-876F-46D7-94CC-67F2D2D54B27}" dt="2024-10-27T09:14:33.646" v="22271"/>
          <ac:spMkLst>
            <pc:docMk/>
            <pc:sldMk cId="1611987002" sldId="301"/>
            <ac:spMk id="202" creationId="{F53F2AB2-4325-003D-7840-11842C82B822}"/>
          </ac:spMkLst>
        </pc:spChg>
        <pc:spChg chg="mod">
          <ac:chgData name="Huyền Nguyễn" userId="ee48879bf47bc5e0" providerId="LiveId" clId="{B8CACB94-876F-46D7-94CC-67F2D2D54B27}" dt="2024-10-27T09:14:33.646" v="22271"/>
          <ac:spMkLst>
            <pc:docMk/>
            <pc:sldMk cId="1611987002" sldId="301"/>
            <ac:spMk id="203" creationId="{302538D2-EE03-B4C2-6F86-DB5A943A8A85}"/>
          </ac:spMkLst>
        </pc:spChg>
        <pc:spChg chg="mod">
          <ac:chgData name="Huyền Nguyễn" userId="ee48879bf47bc5e0" providerId="LiveId" clId="{B8CACB94-876F-46D7-94CC-67F2D2D54B27}" dt="2024-10-27T09:14:33.646" v="22271"/>
          <ac:spMkLst>
            <pc:docMk/>
            <pc:sldMk cId="1611987002" sldId="301"/>
            <ac:spMk id="204" creationId="{10A2DB0D-DA65-8D0A-AF82-025E6B86A83D}"/>
          </ac:spMkLst>
        </pc:spChg>
        <pc:spChg chg="mod">
          <ac:chgData name="Huyền Nguyễn" userId="ee48879bf47bc5e0" providerId="LiveId" clId="{B8CACB94-876F-46D7-94CC-67F2D2D54B27}" dt="2024-10-27T09:14:33.646" v="22271"/>
          <ac:spMkLst>
            <pc:docMk/>
            <pc:sldMk cId="1611987002" sldId="301"/>
            <ac:spMk id="205" creationId="{9D025BFA-CF21-5A99-D5E4-1982237A5B76}"/>
          </ac:spMkLst>
        </pc:spChg>
        <pc:spChg chg="mod">
          <ac:chgData name="Huyền Nguyễn" userId="ee48879bf47bc5e0" providerId="LiveId" clId="{B8CACB94-876F-46D7-94CC-67F2D2D54B27}" dt="2024-10-27T09:14:33.646" v="22271"/>
          <ac:spMkLst>
            <pc:docMk/>
            <pc:sldMk cId="1611987002" sldId="301"/>
            <ac:spMk id="206" creationId="{52B251BC-E377-A15B-4073-190F077D564A}"/>
          </ac:spMkLst>
        </pc:spChg>
        <pc:spChg chg="mod">
          <ac:chgData name="Huyền Nguyễn" userId="ee48879bf47bc5e0" providerId="LiveId" clId="{B8CACB94-876F-46D7-94CC-67F2D2D54B27}" dt="2024-10-27T09:14:33.646" v="22271"/>
          <ac:spMkLst>
            <pc:docMk/>
            <pc:sldMk cId="1611987002" sldId="301"/>
            <ac:spMk id="207" creationId="{4BD11D7E-2FC4-02A6-688B-298B780642AD}"/>
          </ac:spMkLst>
        </pc:spChg>
        <pc:spChg chg="mod">
          <ac:chgData name="Huyền Nguyễn" userId="ee48879bf47bc5e0" providerId="LiveId" clId="{B8CACB94-876F-46D7-94CC-67F2D2D54B27}" dt="2024-10-27T09:14:33.646" v="22271"/>
          <ac:spMkLst>
            <pc:docMk/>
            <pc:sldMk cId="1611987002" sldId="301"/>
            <ac:spMk id="208" creationId="{F584D75A-9C79-8AA2-00F5-C3B54939A8A3}"/>
          </ac:spMkLst>
        </pc:spChg>
        <pc:spChg chg="mod">
          <ac:chgData name="Huyền Nguyễn" userId="ee48879bf47bc5e0" providerId="LiveId" clId="{B8CACB94-876F-46D7-94CC-67F2D2D54B27}" dt="2024-10-27T09:14:33.646" v="22271"/>
          <ac:spMkLst>
            <pc:docMk/>
            <pc:sldMk cId="1611987002" sldId="301"/>
            <ac:spMk id="209" creationId="{43280C40-ECF6-2B8F-5119-684203924D22}"/>
          </ac:spMkLst>
        </pc:spChg>
        <pc:spChg chg="mod">
          <ac:chgData name="Huyền Nguyễn" userId="ee48879bf47bc5e0" providerId="LiveId" clId="{B8CACB94-876F-46D7-94CC-67F2D2D54B27}" dt="2024-10-27T09:14:33.646" v="22271"/>
          <ac:spMkLst>
            <pc:docMk/>
            <pc:sldMk cId="1611987002" sldId="301"/>
            <ac:spMk id="210" creationId="{9722C957-3BF9-B431-5FC8-7CDE27BC0EA7}"/>
          </ac:spMkLst>
        </pc:spChg>
        <pc:spChg chg="mod">
          <ac:chgData name="Huyền Nguyễn" userId="ee48879bf47bc5e0" providerId="LiveId" clId="{B8CACB94-876F-46D7-94CC-67F2D2D54B27}" dt="2024-10-27T09:14:33.646" v="22271"/>
          <ac:spMkLst>
            <pc:docMk/>
            <pc:sldMk cId="1611987002" sldId="301"/>
            <ac:spMk id="211" creationId="{36FEADF6-D9AF-8A01-2808-4C44BC395E63}"/>
          </ac:spMkLst>
        </pc:spChg>
        <pc:spChg chg="mod">
          <ac:chgData name="Huyền Nguyễn" userId="ee48879bf47bc5e0" providerId="LiveId" clId="{B8CACB94-876F-46D7-94CC-67F2D2D54B27}" dt="2024-10-27T09:14:33.646" v="22271"/>
          <ac:spMkLst>
            <pc:docMk/>
            <pc:sldMk cId="1611987002" sldId="301"/>
            <ac:spMk id="212" creationId="{6B92CB60-DE82-F267-32B7-332AF0A3F42D}"/>
          </ac:spMkLst>
        </pc:spChg>
        <pc:spChg chg="mod">
          <ac:chgData name="Huyền Nguyễn" userId="ee48879bf47bc5e0" providerId="LiveId" clId="{B8CACB94-876F-46D7-94CC-67F2D2D54B27}" dt="2024-10-27T09:14:33.646" v="22271"/>
          <ac:spMkLst>
            <pc:docMk/>
            <pc:sldMk cId="1611987002" sldId="301"/>
            <ac:spMk id="213" creationId="{CC724449-A621-BF23-7CB4-C998D68848F1}"/>
          </ac:spMkLst>
        </pc:spChg>
        <pc:spChg chg="mod">
          <ac:chgData name="Huyền Nguyễn" userId="ee48879bf47bc5e0" providerId="LiveId" clId="{B8CACB94-876F-46D7-94CC-67F2D2D54B27}" dt="2024-10-27T09:14:33.646" v="22271"/>
          <ac:spMkLst>
            <pc:docMk/>
            <pc:sldMk cId="1611987002" sldId="301"/>
            <ac:spMk id="214" creationId="{9EC3175A-1BC9-3182-CAA6-9C683B94D08D}"/>
          </ac:spMkLst>
        </pc:spChg>
        <pc:spChg chg="mod">
          <ac:chgData name="Huyền Nguyễn" userId="ee48879bf47bc5e0" providerId="LiveId" clId="{B8CACB94-876F-46D7-94CC-67F2D2D54B27}" dt="2024-10-27T09:14:33.646" v="22271"/>
          <ac:spMkLst>
            <pc:docMk/>
            <pc:sldMk cId="1611987002" sldId="301"/>
            <ac:spMk id="215" creationId="{A4E407A1-F85F-F778-02A1-47F57C5D26B1}"/>
          </ac:spMkLst>
        </pc:spChg>
        <pc:spChg chg="mod">
          <ac:chgData name="Huyền Nguyễn" userId="ee48879bf47bc5e0" providerId="LiveId" clId="{B8CACB94-876F-46D7-94CC-67F2D2D54B27}" dt="2024-10-27T09:14:33.646" v="22271"/>
          <ac:spMkLst>
            <pc:docMk/>
            <pc:sldMk cId="1611987002" sldId="301"/>
            <ac:spMk id="216" creationId="{7C76CD47-F962-12EE-7A6D-EA5564E039DF}"/>
          </ac:spMkLst>
        </pc:spChg>
        <pc:spChg chg="mod">
          <ac:chgData name="Huyền Nguyễn" userId="ee48879bf47bc5e0" providerId="LiveId" clId="{B8CACB94-876F-46D7-94CC-67F2D2D54B27}" dt="2024-10-27T09:14:33.646" v="22271"/>
          <ac:spMkLst>
            <pc:docMk/>
            <pc:sldMk cId="1611987002" sldId="301"/>
            <ac:spMk id="217" creationId="{FF9707A4-F1D9-B186-2956-25B892632B22}"/>
          </ac:spMkLst>
        </pc:spChg>
        <pc:spChg chg="mod">
          <ac:chgData name="Huyền Nguyễn" userId="ee48879bf47bc5e0" providerId="LiveId" clId="{B8CACB94-876F-46D7-94CC-67F2D2D54B27}" dt="2024-10-27T09:14:33.646" v="22271"/>
          <ac:spMkLst>
            <pc:docMk/>
            <pc:sldMk cId="1611987002" sldId="301"/>
            <ac:spMk id="218" creationId="{361E2872-B597-2F76-96D3-B52A7E8B3524}"/>
          </ac:spMkLst>
        </pc:spChg>
        <pc:spChg chg="mod">
          <ac:chgData name="Huyền Nguyễn" userId="ee48879bf47bc5e0" providerId="LiveId" clId="{B8CACB94-876F-46D7-94CC-67F2D2D54B27}" dt="2024-10-27T09:14:33.646" v="22271"/>
          <ac:spMkLst>
            <pc:docMk/>
            <pc:sldMk cId="1611987002" sldId="301"/>
            <ac:spMk id="219" creationId="{B5842CB2-C223-7C41-73CB-61173886DDA3}"/>
          </ac:spMkLst>
        </pc:spChg>
        <pc:spChg chg="mod">
          <ac:chgData name="Huyền Nguyễn" userId="ee48879bf47bc5e0" providerId="LiveId" clId="{B8CACB94-876F-46D7-94CC-67F2D2D54B27}" dt="2024-10-27T09:14:33.646" v="22271"/>
          <ac:spMkLst>
            <pc:docMk/>
            <pc:sldMk cId="1611987002" sldId="301"/>
            <ac:spMk id="220" creationId="{CDF1EC2B-9C80-0572-852D-D84AAB4FF39B}"/>
          </ac:spMkLst>
        </pc:spChg>
        <pc:spChg chg="mod">
          <ac:chgData name="Huyền Nguyễn" userId="ee48879bf47bc5e0" providerId="LiveId" clId="{B8CACB94-876F-46D7-94CC-67F2D2D54B27}" dt="2024-10-27T09:14:33.646" v="22271"/>
          <ac:spMkLst>
            <pc:docMk/>
            <pc:sldMk cId="1611987002" sldId="301"/>
            <ac:spMk id="221" creationId="{5AF65B50-43EF-68E0-3E46-DE77A8C7DA69}"/>
          </ac:spMkLst>
        </pc:spChg>
        <pc:spChg chg="mod">
          <ac:chgData name="Huyền Nguyễn" userId="ee48879bf47bc5e0" providerId="LiveId" clId="{B8CACB94-876F-46D7-94CC-67F2D2D54B27}" dt="2024-10-27T09:14:33.646" v="22271"/>
          <ac:spMkLst>
            <pc:docMk/>
            <pc:sldMk cId="1611987002" sldId="301"/>
            <ac:spMk id="222" creationId="{4D6402D5-EF8F-F7F9-0787-7EFCCD38572A}"/>
          </ac:spMkLst>
        </pc:spChg>
        <pc:spChg chg="mod">
          <ac:chgData name="Huyền Nguyễn" userId="ee48879bf47bc5e0" providerId="LiveId" clId="{B8CACB94-876F-46D7-94CC-67F2D2D54B27}" dt="2024-10-27T09:14:33.646" v="22271"/>
          <ac:spMkLst>
            <pc:docMk/>
            <pc:sldMk cId="1611987002" sldId="301"/>
            <ac:spMk id="223" creationId="{B904963C-CE4E-A0A6-1736-CAC418B5D3AA}"/>
          </ac:spMkLst>
        </pc:spChg>
        <pc:spChg chg="mod">
          <ac:chgData name="Huyền Nguyễn" userId="ee48879bf47bc5e0" providerId="LiveId" clId="{B8CACB94-876F-46D7-94CC-67F2D2D54B27}" dt="2024-10-27T09:14:33.646" v="22271"/>
          <ac:spMkLst>
            <pc:docMk/>
            <pc:sldMk cId="1611987002" sldId="301"/>
            <ac:spMk id="224" creationId="{48F8BDD3-ED54-F3AD-72F8-9BFAF24E567A}"/>
          </ac:spMkLst>
        </pc:spChg>
        <pc:spChg chg="mod">
          <ac:chgData name="Huyền Nguyễn" userId="ee48879bf47bc5e0" providerId="LiveId" clId="{B8CACB94-876F-46D7-94CC-67F2D2D54B27}" dt="2024-10-27T09:14:33.646" v="22271"/>
          <ac:spMkLst>
            <pc:docMk/>
            <pc:sldMk cId="1611987002" sldId="301"/>
            <ac:spMk id="225" creationId="{885EC3AE-D265-CA21-586D-C7D610475EC0}"/>
          </ac:spMkLst>
        </pc:spChg>
        <pc:spChg chg="mod">
          <ac:chgData name="Huyền Nguyễn" userId="ee48879bf47bc5e0" providerId="LiveId" clId="{B8CACB94-876F-46D7-94CC-67F2D2D54B27}" dt="2024-10-27T09:14:33.646" v="22271"/>
          <ac:spMkLst>
            <pc:docMk/>
            <pc:sldMk cId="1611987002" sldId="301"/>
            <ac:spMk id="226" creationId="{B8D17021-66B5-7DE2-1858-09D1DC7355A8}"/>
          </ac:spMkLst>
        </pc:spChg>
        <pc:spChg chg="mod">
          <ac:chgData name="Huyền Nguyễn" userId="ee48879bf47bc5e0" providerId="LiveId" clId="{B8CACB94-876F-46D7-94CC-67F2D2D54B27}" dt="2024-10-27T09:14:33.646" v="22271"/>
          <ac:spMkLst>
            <pc:docMk/>
            <pc:sldMk cId="1611987002" sldId="301"/>
            <ac:spMk id="227" creationId="{2A120B84-1C73-C0C2-ABB7-27D4DE5895BF}"/>
          </ac:spMkLst>
        </pc:spChg>
        <pc:spChg chg="mod">
          <ac:chgData name="Huyền Nguyễn" userId="ee48879bf47bc5e0" providerId="LiveId" clId="{B8CACB94-876F-46D7-94CC-67F2D2D54B27}" dt="2024-10-27T09:14:33.646" v="22271"/>
          <ac:spMkLst>
            <pc:docMk/>
            <pc:sldMk cId="1611987002" sldId="301"/>
            <ac:spMk id="228" creationId="{7D705A86-2362-7C9D-3234-7D5FA6F35E75}"/>
          </ac:spMkLst>
        </pc:spChg>
        <pc:spChg chg="mod">
          <ac:chgData name="Huyền Nguyễn" userId="ee48879bf47bc5e0" providerId="LiveId" clId="{B8CACB94-876F-46D7-94CC-67F2D2D54B27}" dt="2024-10-27T09:14:33.646" v="22271"/>
          <ac:spMkLst>
            <pc:docMk/>
            <pc:sldMk cId="1611987002" sldId="301"/>
            <ac:spMk id="229" creationId="{8B025DF3-6390-6058-6AF1-CB366B429F5A}"/>
          </ac:spMkLst>
        </pc:spChg>
        <pc:spChg chg="mod">
          <ac:chgData name="Huyền Nguyễn" userId="ee48879bf47bc5e0" providerId="LiveId" clId="{B8CACB94-876F-46D7-94CC-67F2D2D54B27}" dt="2024-10-27T09:14:33.646" v="22271"/>
          <ac:spMkLst>
            <pc:docMk/>
            <pc:sldMk cId="1611987002" sldId="301"/>
            <ac:spMk id="230" creationId="{D720BB39-1246-42C5-13CD-68B8B164D923}"/>
          </ac:spMkLst>
        </pc:spChg>
        <pc:spChg chg="mod">
          <ac:chgData name="Huyền Nguyễn" userId="ee48879bf47bc5e0" providerId="LiveId" clId="{B8CACB94-876F-46D7-94CC-67F2D2D54B27}" dt="2024-10-27T09:14:33.646" v="22271"/>
          <ac:spMkLst>
            <pc:docMk/>
            <pc:sldMk cId="1611987002" sldId="301"/>
            <ac:spMk id="231" creationId="{F40CE61A-1A76-920E-A5D4-3ACA77CD4D3A}"/>
          </ac:spMkLst>
        </pc:spChg>
        <pc:spChg chg="mod">
          <ac:chgData name="Huyền Nguyễn" userId="ee48879bf47bc5e0" providerId="LiveId" clId="{B8CACB94-876F-46D7-94CC-67F2D2D54B27}" dt="2024-10-27T09:14:33.646" v="22271"/>
          <ac:spMkLst>
            <pc:docMk/>
            <pc:sldMk cId="1611987002" sldId="301"/>
            <ac:spMk id="232" creationId="{E6982BDC-7DB3-FA77-0737-1F934750A8B6}"/>
          </ac:spMkLst>
        </pc:spChg>
        <pc:spChg chg="mod">
          <ac:chgData name="Huyền Nguyễn" userId="ee48879bf47bc5e0" providerId="LiveId" clId="{B8CACB94-876F-46D7-94CC-67F2D2D54B27}" dt="2024-10-27T09:14:33.646" v="22271"/>
          <ac:spMkLst>
            <pc:docMk/>
            <pc:sldMk cId="1611987002" sldId="301"/>
            <ac:spMk id="233" creationId="{AA9D1772-0524-AB57-0C4C-4918973E3EA0}"/>
          </ac:spMkLst>
        </pc:spChg>
        <pc:spChg chg="mod">
          <ac:chgData name="Huyền Nguyễn" userId="ee48879bf47bc5e0" providerId="LiveId" clId="{B8CACB94-876F-46D7-94CC-67F2D2D54B27}" dt="2024-10-27T09:14:33.646" v="22271"/>
          <ac:spMkLst>
            <pc:docMk/>
            <pc:sldMk cId="1611987002" sldId="301"/>
            <ac:spMk id="234" creationId="{0D188118-188B-011E-6C4F-E35FC010DEA4}"/>
          </ac:spMkLst>
        </pc:spChg>
        <pc:spChg chg="mod">
          <ac:chgData name="Huyền Nguyễn" userId="ee48879bf47bc5e0" providerId="LiveId" clId="{B8CACB94-876F-46D7-94CC-67F2D2D54B27}" dt="2024-10-27T09:14:33.646" v="22271"/>
          <ac:spMkLst>
            <pc:docMk/>
            <pc:sldMk cId="1611987002" sldId="301"/>
            <ac:spMk id="235" creationId="{ECD067A4-AD0F-7237-E701-713877472E8F}"/>
          </ac:spMkLst>
        </pc:spChg>
        <pc:spChg chg="mod">
          <ac:chgData name="Huyền Nguyễn" userId="ee48879bf47bc5e0" providerId="LiveId" clId="{B8CACB94-876F-46D7-94CC-67F2D2D54B27}" dt="2024-10-27T09:14:33.646" v="22271"/>
          <ac:spMkLst>
            <pc:docMk/>
            <pc:sldMk cId="1611987002" sldId="301"/>
            <ac:spMk id="236" creationId="{58712B30-E6EA-498B-DDC2-98C80A8E8089}"/>
          </ac:spMkLst>
        </pc:spChg>
        <pc:spChg chg="mod">
          <ac:chgData name="Huyền Nguyễn" userId="ee48879bf47bc5e0" providerId="LiveId" clId="{B8CACB94-876F-46D7-94CC-67F2D2D54B27}" dt="2024-10-27T09:14:33.646" v="22271"/>
          <ac:spMkLst>
            <pc:docMk/>
            <pc:sldMk cId="1611987002" sldId="301"/>
            <ac:spMk id="237" creationId="{37FE79CB-40B0-B757-1188-12EAC759C180}"/>
          </ac:spMkLst>
        </pc:spChg>
        <pc:spChg chg="mod">
          <ac:chgData name="Huyền Nguyễn" userId="ee48879bf47bc5e0" providerId="LiveId" clId="{B8CACB94-876F-46D7-94CC-67F2D2D54B27}" dt="2024-10-27T09:14:33.646" v="22271"/>
          <ac:spMkLst>
            <pc:docMk/>
            <pc:sldMk cId="1611987002" sldId="301"/>
            <ac:spMk id="238" creationId="{DB722510-8FE8-25F5-60A1-47D95DE4AE27}"/>
          </ac:spMkLst>
        </pc:spChg>
        <pc:spChg chg="mod">
          <ac:chgData name="Huyền Nguyễn" userId="ee48879bf47bc5e0" providerId="LiveId" clId="{B8CACB94-876F-46D7-94CC-67F2D2D54B27}" dt="2024-10-27T09:14:33.646" v="22271"/>
          <ac:spMkLst>
            <pc:docMk/>
            <pc:sldMk cId="1611987002" sldId="301"/>
            <ac:spMk id="239" creationId="{1387A414-67DF-C55B-0B70-753C1109DB97}"/>
          </ac:spMkLst>
        </pc:spChg>
        <pc:spChg chg="mod">
          <ac:chgData name="Huyền Nguyễn" userId="ee48879bf47bc5e0" providerId="LiveId" clId="{B8CACB94-876F-46D7-94CC-67F2D2D54B27}" dt="2024-10-27T09:14:33.646" v="22271"/>
          <ac:spMkLst>
            <pc:docMk/>
            <pc:sldMk cId="1611987002" sldId="301"/>
            <ac:spMk id="240" creationId="{37637393-F4BA-BED9-8547-A772FEC2FBFC}"/>
          </ac:spMkLst>
        </pc:spChg>
        <pc:spChg chg="mod">
          <ac:chgData name="Huyền Nguyễn" userId="ee48879bf47bc5e0" providerId="LiveId" clId="{B8CACB94-876F-46D7-94CC-67F2D2D54B27}" dt="2024-10-27T09:14:33.646" v="22271"/>
          <ac:spMkLst>
            <pc:docMk/>
            <pc:sldMk cId="1611987002" sldId="301"/>
            <ac:spMk id="241" creationId="{4D91BACD-5C4B-4190-C29E-A17ACFD237AB}"/>
          </ac:spMkLst>
        </pc:spChg>
        <pc:spChg chg="mod">
          <ac:chgData name="Huyền Nguyễn" userId="ee48879bf47bc5e0" providerId="LiveId" clId="{B8CACB94-876F-46D7-94CC-67F2D2D54B27}" dt="2024-10-27T09:14:33.646" v="22271"/>
          <ac:spMkLst>
            <pc:docMk/>
            <pc:sldMk cId="1611987002" sldId="301"/>
            <ac:spMk id="242" creationId="{F26E3A67-135D-9078-F8A5-E286CC3F78E0}"/>
          </ac:spMkLst>
        </pc:spChg>
        <pc:spChg chg="mod">
          <ac:chgData name="Huyền Nguyễn" userId="ee48879bf47bc5e0" providerId="LiveId" clId="{B8CACB94-876F-46D7-94CC-67F2D2D54B27}" dt="2024-10-27T09:14:33.646" v="22271"/>
          <ac:spMkLst>
            <pc:docMk/>
            <pc:sldMk cId="1611987002" sldId="301"/>
            <ac:spMk id="243" creationId="{656762F7-9A1E-1495-F641-0537D48D352D}"/>
          </ac:spMkLst>
        </pc:spChg>
        <pc:spChg chg="mod">
          <ac:chgData name="Huyền Nguyễn" userId="ee48879bf47bc5e0" providerId="LiveId" clId="{B8CACB94-876F-46D7-94CC-67F2D2D54B27}" dt="2024-10-27T09:14:33.646" v="22271"/>
          <ac:spMkLst>
            <pc:docMk/>
            <pc:sldMk cId="1611987002" sldId="301"/>
            <ac:spMk id="244" creationId="{892B3E8E-E19E-5770-F6B6-650E84031A33}"/>
          </ac:spMkLst>
        </pc:spChg>
        <pc:spChg chg="mod">
          <ac:chgData name="Huyền Nguyễn" userId="ee48879bf47bc5e0" providerId="LiveId" clId="{B8CACB94-876F-46D7-94CC-67F2D2D54B27}" dt="2024-10-27T09:14:33.646" v="22271"/>
          <ac:spMkLst>
            <pc:docMk/>
            <pc:sldMk cId="1611987002" sldId="301"/>
            <ac:spMk id="245" creationId="{190FA7B3-BABB-B249-B841-5050E55D297B}"/>
          </ac:spMkLst>
        </pc:spChg>
        <pc:spChg chg="mod">
          <ac:chgData name="Huyền Nguyễn" userId="ee48879bf47bc5e0" providerId="LiveId" clId="{B8CACB94-876F-46D7-94CC-67F2D2D54B27}" dt="2024-10-27T09:14:33.646" v="22271"/>
          <ac:spMkLst>
            <pc:docMk/>
            <pc:sldMk cId="1611987002" sldId="301"/>
            <ac:spMk id="246" creationId="{2C8601C5-6F39-CF35-EDE6-CCE8D7238661}"/>
          </ac:spMkLst>
        </pc:spChg>
        <pc:spChg chg="mod">
          <ac:chgData name="Huyền Nguyễn" userId="ee48879bf47bc5e0" providerId="LiveId" clId="{B8CACB94-876F-46D7-94CC-67F2D2D54B27}" dt="2024-10-27T09:14:33.646" v="22271"/>
          <ac:spMkLst>
            <pc:docMk/>
            <pc:sldMk cId="1611987002" sldId="301"/>
            <ac:spMk id="247" creationId="{36F6138C-5BDE-9C18-AAE7-ED3F99048DB9}"/>
          </ac:spMkLst>
        </pc:spChg>
        <pc:spChg chg="mod">
          <ac:chgData name="Huyền Nguyễn" userId="ee48879bf47bc5e0" providerId="LiveId" clId="{B8CACB94-876F-46D7-94CC-67F2D2D54B27}" dt="2024-10-27T09:14:33.646" v="22271"/>
          <ac:spMkLst>
            <pc:docMk/>
            <pc:sldMk cId="1611987002" sldId="301"/>
            <ac:spMk id="248" creationId="{E8746580-5FF6-172B-04C7-8A94ADCBB69B}"/>
          </ac:spMkLst>
        </pc:spChg>
        <pc:spChg chg="mod">
          <ac:chgData name="Huyền Nguyễn" userId="ee48879bf47bc5e0" providerId="LiveId" clId="{B8CACB94-876F-46D7-94CC-67F2D2D54B27}" dt="2024-10-27T09:14:33.646" v="22271"/>
          <ac:spMkLst>
            <pc:docMk/>
            <pc:sldMk cId="1611987002" sldId="301"/>
            <ac:spMk id="249" creationId="{B72FEAED-C4F7-93CC-04E2-B24B8406956A}"/>
          </ac:spMkLst>
        </pc:spChg>
        <pc:spChg chg="mod">
          <ac:chgData name="Huyền Nguyễn" userId="ee48879bf47bc5e0" providerId="LiveId" clId="{B8CACB94-876F-46D7-94CC-67F2D2D54B27}" dt="2024-10-27T09:14:33.646" v="22271"/>
          <ac:spMkLst>
            <pc:docMk/>
            <pc:sldMk cId="1611987002" sldId="301"/>
            <ac:spMk id="250" creationId="{44899371-DB5F-EAC2-5FF3-0FCF992B8555}"/>
          </ac:spMkLst>
        </pc:spChg>
        <pc:spChg chg="mod">
          <ac:chgData name="Huyền Nguyễn" userId="ee48879bf47bc5e0" providerId="LiveId" clId="{B8CACB94-876F-46D7-94CC-67F2D2D54B27}" dt="2024-10-27T09:14:33.646" v="22271"/>
          <ac:spMkLst>
            <pc:docMk/>
            <pc:sldMk cId="1611987002" sldId="301"/>
            <ac:spMk id="251" creationId="{89AA4650-B463-2767-82A0-B3A18FA7F47E}"/>
          </ac:spMkLst>
        </pc:spChg>
        <pc:spChg chg="mod">
          <ac:chgData name="Huyền Nguyễn" userId="ee48879bf47bc5e0" providerId="LiveId" clId="{B8CACB94-876F-46D7-94CC-67F2D2D54B27}" dt="2024-10-27T09:14:33.646" v="22271"/>
          <ac:spMkLst>
            <pc:docMk/>
            <pc:sldMk cId="1611987002" sldId="301"/>
            <ac:spMk id="252" creationId="{02463F6B-B7C6-AEF0-B818-EFEC0B31F538}"/>
          </ac:spMkLst>
        </pc:spChg>
        <pc:spChg chg="mod">
          <ac:chgData name="Huyền Nguyễn" userId="ee48879bf47bc5e0" providerId="LiveId" clId="{B8CACB94-876F-46D7-94CC-67F2D2D54B27}" dt="2024-10-27T09:14:33.646" v="22271"/>
          <ac:spMkLst>
            <pc:docMk/>
            <pc:sldMk cId="1611987002" sldId="301"/>
            <ac:spMk id="253" creationId="{BF73090D-1EAF-CC0E-A50E-D88C75C84721}"/>
          </ac:spMkLst>
        </pc:spChg>
        <pc:spChg chg="mod">
          <ac:chgData name="Huyền Nguyễn" userId="ee48879bf47bc5e0" providerId="LiveId" clId="{B8CACB94-876F-46D7-94CC-67F2D2D54B27}" dt="2024-10-27T09:14:33.646" v="22271"/>
          <ac:spMkLst>
            <pc:docMk/>
            <pc:sldMk cId="1611987002" sldId="301"/>
            <ac:spMk id="254" creationId="{D4572960-8EB2-E2E5-0766-D6F693DD896E}"/>
          </ac:spMkLst>
        </pc:spChg>
        <pc:spChg chg="mod">
          <ac:chgData name="Huyền Nguyễn" userId="ee48879bf47bc5e0" providerId="LiveId" clId="{B8CACB94-876F-46D7-94CC-67F2D2D54B27}" dt="2024-10-27T09:14:33.646" v="22271"/>
          <ac:spMkLst>
            <pc:docMk/>
            <pc:sldMk cId="1611987002" sldId="301"/>
            <ac:spMk id="255" creationId="{8B1EC23B-5287-7509-769E-15C435ABECB6}"/>
          </ac:spMkLst>
        </pc:spChg>
        <pc:spChg chg="mod">
          <ac:chgData name="Huyền Nguyễn" userId="ee48879bf47bc5e0" providerId="LiveId" clId="{B8CACB94-876F-46D7-94CC-67F2D2D54B27}" dt="2024-10-27T09:14:33.646" v="22271"/>
          <ac:spMkLst>
            <pc:docMk/>
            <pc:sldMk cId="1611987002" sldId="301"/>
            <ac:spMk id="256" creationId="{2BA2369A-952B-3EE6-71B0-06110E0079A2}"/>
          </ac:spMkLst>
        </pc:spChg>
        <pc:spChg chg="mod">
          <ac:chgData name="Huyền Nguyễn" userId="ee48879bf47bc5e0" providerId="LiveId" clId="{B8CACB94-876F-46D7-94CC-67F2D2D54B27}" dt="2024-10-27T09:14:33.646" v="22271"/>
          <ac:spMkLst>
            <pc:docMk/>
            <pc:sldMk cId="1611987002" sldId="301"/>
            <ac:spMk id="257" creationId="{8BB7EE7D-C774-D83B-1C01-CC9289CCB4CF}"/>
          </ac:spMkLst>
        </pc:spChg>
        <pc:spChg chg="mod">
          <ac:chgData name="Huyền Nguyễn" userId="ee48879bf47bc5e0" providerId="LiveId" clId="{B8CACB94-876F-46D7-94CC-67F2D2D54B27}" dt="2024-10-27T09:14:33.646" v="22271"/>
          <ac:spMkLst>
            <pc:docMk/>
            <pc:sldMk cId="1611987002" sldId="301"/>
            <ac:spMk id="258" creationId="{A6F73B42-B310-D8AF-3BAB-F88B9973ED28}"/>
          </ac:spMkLst>
        </pc:spChg>
        <pc:spChg chg="mod">
          <ac:chgData name="Huyền Nguyễn" userId="ee48879bf47bc5e0" providerId="LiveId" clId="{B8CACB94-876F-46D7-94CC-67F2D2D54B27}" dt="2024-10-27T09:14:33.646" v="22271"/>
          <ac:spMkLst>
            <pc:docMk/>
            <pc:sldMk cId="1611987002" sldId="301"/>
            <ac:spMk id="259" creationId="{8438AA35-6FB2-0471-24A9-466E9ADFC238}"/>
          </ac:spMkLst>
        </pc:spChg>
        <pc:spChg chg="mod">
          <ac:chgData name="Huyền Nguyễn" userId="ee48879bf47bc5e0" providerId="LiveId" clId="{B8CACB94-876F-46D7-94CC-67F2D2D54B27}" dt="2024-10-27T09:14:33.646" v="22271"/>
          <ac:spMkLst>
            <pc:docMk/>
            <pc:sldMk cId="1611987002" sldId="301"/>
            <ac:spMk id="260" creationId="{0080432E-2B0E-DBF1-67A4-79774B603D7E}"/>
          </ac:spMkLst>
        </pc:spChg>
        <pc:spChg chg="mod">
          <ac:chgData name="Huyền Nguyễn" userId="ee48879bf47bc5e0" providerId="LiveId" clId="{B8CACB94-876F-46D7-94CC-67F2D2D54B27}" dt="2024-10-27T09:14:33.646" v="22271"/>
          <ac:spMkLst>
            <pc:docMk/>
            <pc:sldMk cId="1611987002" sldId="301"/>
            <ac:spMk id="261" creationId="{172EA1D0-9055-A095-070C-5AA154152021}"/>
          </ac:spMkLst>
        </pc:spChg>
        <pc:spChg chg="mod">
          <ac:chgData name="Huyền Nguyễn" userId="ee48879bf47bc5e0" providerId="LiveId" clId="{B8CACB94-876F-46D7-94CC-67F2D2D54B27}" dt="2024-10-27T09:14:33.646" v="22271"/>
          <ac:spMkLst>
            <pc:docMk/>
            <pc:sldMk cId="1611987002" sldId="301"/>
            <ac:spMk id="262" creationId="{94DC397E-8F18-8EB9-C134-1FFCA4D6ACC3}"/>
          </ac:spMkLst>
        </pc:spChg>
        <pc:spChg chg="mod">
          <ac:chgData name="Huyền Nguyễn" userId="ee48879bf47bc5e0" providerId="LiveId" clId="{B8CACB94-876F-46D7-94CC-67F2D2D54B27}" dt="2024-10-27T09:14:33.646" v="22271"/>
          <ac:spMkLst>
            <pc:docMk/>
            <pc:sldMk cId="1611987002" sldId="301"/>
            <ac:spMk id="263" creationId="{35CB7ACF-C7F3-09C2-49BE-A8439270A3CE}"/>
          </ac:spMkLst>
        </pc:spChg>
        <pc:spChg chg="mod">
          <ac:chgData name="Huyền Nguyễn" userId="ee48879bf47bc5e0" providerId="LiveId" clId="{B8CACB94-876F-46D7-94CC-67F2D2D54B27}" dt="2024-10-27T09:14:33.646" v="22271"/>
          <ac:spMkLst>
            <pc:docMk/>
            <pc:sldMk cId="1611987002" sldId="301"/>
            <ac:spMk id="264" creationId="{01E4D456-7436-C285-70F4-A873ADD8CA9D}"/>
          </ac:spMkLst>
        </pc:spChg>
        <pc:spChg chg="mod">
          <ac:chgData name="Huyền Nguyễn" userId="ee48879bf47bc5e0" providerId="LiveId" clId="{B8CACB94-876F-46D7-94CC-67F2D2D54B27}" dt="2024-10-27T09:14:33.646" v="22271"/>
          <ac:spMkLst>
            <pc:docMk/>
            <pc:sldMk cId="1611987002" sldId="301"/>
            <ac:spMk id="265" creationId="{16EB6F68-06B3-BC59-C5D8-A79D997A4224}"/>
          </ac:spMkLst>
        </pc:spChg>
        <pc:spChg chg="mod">
          <ac:chgData name="Huyền Nguyễn" userId="ee48879bf47bc5e0" providerId="LiveId" clId="{B8CACB94-876F-46D7-94CC-67F2D2D54B27}" dt="2024-10-27T09:14:33.646" v="22271"/>
          <ac:spMkLst>
            <pc:docMk/>
            <pc:sldMk cId="1611987002" sldId="301"/>
            <ac:spMk id="266" creationId="{97A1C676-62B5-2FF7-814D-ECFF39B43F5F}"/>
          </ac:spMkLst>
        </pc:spChg>
        <pc:spChg chg="mod">
          <ac:chgData name="Huyền Nguyễn" userId="ee48879bf47bc5e0" providerId="LiveId" clId="{B8CACB94-876F-46D7-94CC-67F2D2D54B27}" dt="2024-10-27T09:14:33.646" v="22271"/>
          <ac:spMkLst>
            <pc:docMk/>
            <pc:sldMk cId="1611987002" sldId="301"/>
            <ac:spMk id="267" creationId="{0097AF9F-5140-47C4-D3AB-355EDAE96ECE}"/>
          </ac:spMkLst>
        </pc:spChg>
        <pc:spChg chg="mod">
          <ac:chgData name="Huyền Nguyễn" userId="ee48879bf47bc5e0" providerId="LiveId" clId="{B8CACB94-876F-46D7-94CC-67F2D2D54B27}" dt="2024-10-27T09:14:33.646" v="22271"/>
          <ac:spMkLst>
            <pc:docMk/>
            <pc:sldMk cId="1611987002" sldId="301"/>
            <ac:spMk id="268" creationId="{85056C6F-FFD1-D5F5-562A-450FAFE9396D}"/>
          </ac:spMkLst>
        </pc:spChg>
        <pc:spChg chg="mod">
          <ac:chgData name="Huyền Nguyễn" userId="ee48879bf47bc5e0" providerId="LiveId" clId="{B8CACB94-876F-46D7-94CC-67F2D2D54B27}" dt="2024-10-27T09:14:33.646" v="22271"/>
          <ac:spMkLst>
            <pc:docMk/>
            <pc:sldMk cId="1611987002" sldId="301"/>
            <ac:spMk id="269" creationId="{03BA8AF1-2A90-DB3B-D847-3F2EB5D30C62}"/>
          </ac:spMkLst>
        </pc:spChg>
        <pc:spChg chg="mod">
          <ac:chgData name="Huyền Nguyễn" userId="ee48879bf47bc5e0" providerId="LiveId" clId="{B8CACB94-876F-46D7-94CC-67F2D2D54B27}" dt="2024-10-27T09:14:33.646" v="22271"/>
          <ac:spMkLst>
            <pc:docMk/>
            <pc:sldMk cId="1611987002" sldId="301"/>
            <ac:spMk id="270" creationId="{B3A26050-7497-D4A8-0733-7D8F0344C4BA}"/>
          </ac:spMkLst>
        </pc:spChg>
        <pc:spChg chg="mod">
          <ac:chgData name="Huyền Nguyễn" userId="ee48879bf47bc5e0" providerId="LiveId" clId="{B8CACB94-876F-46D7-94CC-67F2D2D54B27}" dt="2024-10-27T09:14:33.646" v="22271"/>
          <ac:spMkLst>
            <pc:docMk/>
            <pc:sldMk cId="1611987002" sldId="301"/>
            <ac:spMk id="271" creationId="{656415CB-8048-8BE0-43C3-3F28222FA591}"/>
          </ac:spMkLst>
        </pc:spChg>
        <pc:spChg chg="mod">
          <ac:chgData name="Huyền Nguyễn" userId="ee48879bf47bc5e0" providerId="LiveId" clId="{B8CACB94-876F-46D7-94CC-67F2D2D54B27}" dt="2024-10-27T09:14:33.646" v="22271"/>
          <ac:spMkLst>
            <pc:docMk/>
            <pc:sldMk cId="1611987002" sldId="301"/>
            <ac:spMk id="272" creationId="{9BD71DC4-5DE6-105D-0950-A45209E316A4}"/>
          </ac:spMkLst>
        </pc:spChg>
        <pc:spChg chg="mod">
          <ac:chgData name="Huyền Nguyễn" userId="ee48879bf47bc5e0" providerId="LiveId" clId="{B8CACB94-876F-46D7-94CC-67F2D2D54B27}" dt="2024-10-27T09:14:33.646" v="22271"/>
          <ac:spMkLst>
            <pc:docMk/>
            <pc:sldMk cId="1611987002" sldId="301"/>
            <ac:spMk id="273" creationId="{525B6844-A9A6-9A01-4C35-E16E78A78B1B}"/>
          </ac:spMkLst>
        </pc:spChg>
        <pc:spChg chg="mod">
          <ac:chgData name="Huyền Nguyễn" userId="ee48879bf47bc5e0" providerId="LiveId" clId="{B8CACB94-876F-46D7-94CC-67F2D2D54B27}" dt="2024-10-27T09:14:33.646" v="22271"/>
          <ac:spMkLst>
            <pc:docMk/>
            <pc:sldMk cId="1611987002" sldId="301"/>
            <ac:spMk id="274" creationId="{93C95188-D6E8-58E9-F707-82DE09385EB1}"/>
          </ac:spMkLst>
        </pc:spChg>
        <pc:spChg chg="mod">
          <ac:chgData name="Huyền Nguyễn" userId="ee48879bf47bc5e0" providerId="LiveId" clId="{B8CACB94-876F-46D7-94CC-67F2D2D54B27}" dt="2024-10-27T09:14:33.646" v="22271"/>
          <ac:spMkLst>
            <pc:docMk/>
            <pc:sldMk cId="1611987002" sldId="301"/>
            <ac:spMk id="275" creationId="{915C086C-21DC-408A-54D1-521A0DE15775}"/>
          </ac:spMkLst>
        </pc:spChg>
        <pc:spChg chg="mod">
          <ac:chgData name="Huyền Nguyễn" userId="ee48879bf47bc5e0" providerId="LiveId" clId="{B8CACB94-876F-46D7-94CC-67F2D2D54B27}" dt="2024-10-27T09:14:33.646" v="22271"/>
          <ac:spMkLst>
            <pc:docMk/>
            <pc:sldMk cId="1611987002" sldId="301"/>
            <ac:spMk id="276" creationId="{6CE63FF0-AC39-CA17-7288-2C144DA3BDCB}"/>
          </ac:spMkLst>
        </pc:spChg>
        <pc:spChg chg="mod">
          <ac:chgData name="Huyền Nguyễn" userId="ee48879bf47bc5e0" providerId="LiveId" clId="{B8CACB94-876F-46D7-94CC-67F2D2D54B27}" dt="2024-10-27T09:14:33.646" v="22271"/>
          <ac:spMkLst>
            <pc:docMk/>
            <pc:sldMk cId="1611987002" sldId="301"/>
            <ac:spMk id="277" creationId="{D8EA0E4F-1B70-8C8E-9BC1-91CDCC8F0A23}"/>
          </ac:spMkLst>
        </pc:spChg>
        <pc:spChg chg="mod">
          <ac:chgData name="Huyền Nguyễn" userId="ee48879bf47bc5e0" providerId="LiveId" clId="{B8CACB94-876F-46D7-94CC-67F2D2D54B27}" dt="2024-10-27T09:14:33.646" v="22271"/>
          <ac:spMkLst>
            <pc:docMk/>
            <pc:sldMk cId="1611987002" sldId="301"/>
            <ac:spMk id="278" creationId="{F3D166A4-578E-10A5-1E95-748300B60C94}"/>
          </ac:spMkLst>
        </pc:spChg>
        <pc:spChg chg="mod">
          <ac:chgData name="Huyền Nguyễn" userId="ee48879bf47bc5e0" providerId="LiveId" clId="{B8CACB94-876F-46D7-94CC-67F2D2D54B27}" dt="2024-10-27T09:14:33.646" v="22271"/>
          <ac:spMkLst>
            <pc:docMk/>
            <pc:sldMk cId="1611987002" sldId="301"/>
            <ac:spMk id="279" creationId="{819F6F1E-1906-8FE4-A0C5-A9E77CD66ABA}"/>
          </ac:spMkLst>
        </pc:spChg>
        <pc:spChg chg="mod">
          <ac:chgData name="Huyền Nguyễn" userId="ee48879bf47bc5e0" providerId="LiveId" clId="{B8CACB94-876F-46D7-94CC-67F2D2D54B27}" dt="2024-10-27T09:14:33.646" v="22271"/>
          <ac:spMkLst>
            <pc:docMk/>
            <pc:sldMk cId="1611987002" sldId="301"/>
            <ac:spMk id="280" creationId="{6E3C9657-FB66-B5F9-E57D-AAC7E8ADCD61}"/>
          </ac:spMkLst>
        </pc:spChg>
        <pc:spChg chg="mod">
          <ac:chgData name="Huyền Nguyễn" userId="ee48879bf47bc5e0" providerId="LiveId" clId="{B8CACB94-876F-46D7-94CC-67F2D2D54B27}" dt="2024-10-27T09:14:33.646" v="22271"/>
          <ac:spMkLst>
            <pc:docMk/>
            <pc:sldMk cId="1611987002" sldId="301"/>
            <ac:spMk id="281" creationId="{AE8AB747-42B4-0F60-0573-28D3D8662A86}"/>
          </ac:spMkLst>
        </pc:spChg>
        <pc:spChg chg="mod">
          <ac:chgData name="Huyền Nguyễn" userId="ee48879bf47bc5e0" providerId="LiveId" clId="{B8CACB94-876F-46D7-94CC-67F2D2D54B27}" dt="2024-10-27T09:14:33.646" v="22271"/>
          <ac:spMkLst>
            <pc:docMk/>
            <pc:sldMk cId="1611987002" sldId="301"/>
            <ac:spMk id="282" creationId="{0B7A92AC-5526-09C2-8894-AB5867765F42}"/>
          </ac:spMkLst>
        </pc:spChg>
        <pc:spChg chg="mod">
          <ac:chgData name="Huyền Nguyễn" userId="ee48879bf47bc5e0" providerId="LiveId" clId="{B8CACB94-876F-46D7-94CC-67F2D2D54B27}" dt="2024-10-27T09:14:33.646" v="22271"/>
          <ac:spMkLst>
            <pc:docMk/>
            <pc:sldMk cId="1611987002" sldId="301"/>
            <ac:spMk id="283" creationId="{B1BB0815-7412-8AE4-E36F-88CBC0F061E4}"/>
          </ac:spMkLst>
        </pc:spChg>
        <pc:spChg chg="mod">
          <ac:chgData name="Huyền Nguyễn" userId="ee48879bf47bc5e0" providerId="LiveId" clId="{B8CACB94-876F-46D7-94CC-67F2D2D54B27}" dt="2024-10-27T09:14:33.646" v="22271"/>
          <ac:spMkLst>
            <pc:docMk/>
            <pc:sldMk cId="1611987002" sldId="301"/>
            <ac:spMk id="284" creationId="{40590D42-F097-1B78-88BC-8DC75ECCD961}"/>
          </ac:spMkLst>
        </pc:spChg>
        <pc:spChg chg="mod">
          <ac:chgData name="Huyền Nguyễn" userId="ee48879bf47bc5e0" providerId="LiveId" clId="{B8CACB94-876F-46D7-94CC-67F2D2D54B27}" dt="2024-10-27T09:14:33.646" v="22271"/>
          <ac:spMkLst>
            <pc:docMk/>
            <pc:sldMk cId="1611987002" sldId="301"/>
            <ac:spMk id="285" creationId="{B0A580A3-AEF2-D061-E9FB-0E273902731F}"/>
          </ac:spMkLst>
        </pc:spChg>
        <pc:spChg chg="mod">
          <ac:chgData name="Huyền Nguyễn" userId="ee48879bf47bc5e0" providerId="LiveId" clId="{B8CACB94-876F-46D7-94CC-67F2D2D54B27}" dt="2024-10-27T09:14:33.646" v="22271"/>
          <ac:spMkLst>
            <pc:docMk/>
            <pc:sldMk cId="1611987002" sldId="301"/>
            <ac:spMk id="286" creationId="{C49A8256-3F3F-D6D7-C7B8-DB0D068E2B29}"/>
          </ac:spMkLst>
        </pc:spChg>
        <pc:spChg chg="mod">
          <ac:chgData name="Huyền Nguyễn" userId="ee48879bf47bc5e0" providerId="LiveId" clId="{B8CACB94-876F-46D7-94CC-67F2D2D54B27}" dt="2024-10-27T09:14:33.646" v="22271"/>
          <ac:spMkLst>
            <pc:docMk/>
            <pc:sldMk cId="1611987002" sldId="301"/>
            <ac:spMk id="287" creationId="{AEA5BF7A-BF4C-A6F2-16DD-AA8D8A2A2F2F}"/>
          </ac:spMkLst>
        </pc:spChg>
        <pc:spChg chg="mod">
          <ac:chgData name="Huyền Nguyễn" userId="ee48879bf47bc5e0" providerId="LiveId" clId="{B8CACB94-876F-46D7-94CC-67F2D2D54B27}" dt="2024-10-27T09:14:33.646" v="22271"/>
          <ac:spMkLst>
            <pc:docMk/>
            <pc:sldMk cId="1611987002" sldId="301"/>
            <ac:spMk id="288" creationId="{71BB2034-A5BD-98C0-3155-70F07F2CE64E}"/>
          </ac:spMkLst>
        </pc:spChg>
        <pc:spChg chg="mod">
          <ac:chgData name="Huyền Nguyễn" userId="ee48879bf47bc5e0" providerId="LiveId" clId="{B8CACB94-876F-46D7-94CC-67F2D2D54B27}" dt="2024-10-27T09:14:33.646" v="22271"/>
          <ac:spMkLst>
            <pc:docMk/>
            <pc:sldMk cId="1611987002" sldId="301"/>
            <ac:spMk id="289" creationId="{639A3EAB-FFFB-3DAE-911F-CAB79B6C7795}"/>
          </ac:spMkLst>
        </pc:spChg>
        <pc:spChg chg="mod">
          <ac:chgData name="Huyền Nguyễn" userId="ee48879bf47bc5e0" providerId="LiveId" clId="{B8CACB94-876F-46D7-94CC-67F2D2D54B27}" dt="2024-10-27T09:14:33.646" v="22271"/>
          <ac:spMkLst>
            <pc:docMk/>
            <pc:sldMk cId="1611987002" sldId="301"/>
            <ac:spMk id="290" creationId="{AE213F8B-8300-1B15-319A-35A02C01043A}"/>
          </ac:spMkLst>
        </pc:spChg>
        <pc:spChg chg="mod">
          <ac:chgData name="Huyền Nguyễn" userId="ee48879bf47bc5e0" providerId="LiveId" clId="{B8CACB94-876F-46D7-94CC-67F2D2D54B27}" dt="2024-10-27T09:14:33.646" v="22271"/>
          <ac:spMkLst>
            <pc:docMk/>
            <pc:sldMk cId="1611987002" sldId="301"/>
            <ac:spMk id="291" creationId="{7A95A8DA-B508-D51E-9649-FE0947A2C87E}"/>
          </ac:spMkLst>
        </pc:spChg>
        <pc:spChg chg="mod">
          <ac:chgData name="Huyền Nguyễn" userId="ee48879bf47bc5e0" providerId="LiveId" clId="{B8CACB94-876F-46D7-94CC-67F2D2D54B27}" dt="2024-10-27T09:14:33.646" v="22271"/>
          <ac:spMkLst>
            <pc:docMk/>
            <pc:sldMk cId="1611987002" sldId="301"/>
            <ac:spMk id="292" creationId="{27655D11-4312-8863-F5B6-9EDAC6D2535E}"/>
          </ac:spMkLst>
        </pc:spChg>
        <pc:spChg chg="mod">
          <ac:chgData name="Huyền Nguyễn" userId="ee48879bf47bc5e0" providerId="LiveId" clId="{B8CACB94-876F-46D7-94CC-67F2D2D54B27}" dt="2024-10-27T09:14:33.646" v="22271"/>
          <ac:spMkLst>
            <pc:docMk/>
            <pc:sldMk cId="1611987002" sldId="301"/>
            <ac:spMk id="293" creationId="{BED15675-D82F-1DFB-1251-9D5357C8888A}"/>
          </ac:spMkLst>
        </pc:spChg>
        <pc:spChg chg="mod">
          <ac:chgData name="Huyền Nguyễn" userId="ee48879bf47bc5e0" providerId="LiveId" clId="{B8CACB94-876F-46D7-94CC-67F2D2D54B27}" dt="2024-10-27T09:14:33.646" v="22271"/>
          <ac:spMkLst>
            <pc:docMk/>
            <pc:sldMk cId="1611987002" sldId="301"/>
            <ac:spMk id="294" creationId="{280EBCA2-5139-6CBD-0BA4-33CF2DFF5CF1}"/>
          </ac:spMkLst>
        </pc:spChg>
        <pc:spChg chg="mod">
          <ac:chgData name="Huyền Nguyễn" userId="ee48879bf47bc5e0" providerId="LiveId" clId="{B8CACB94-876F-46D7-94CC-67F2D2D54B27}" dt="2024-10-27T09:14:33.646" v="22271"/>
          <ac:spMkLst>
            <pc:docMk/>
            <pc:sldMk cId="1611987002" sldId="301"/>
            <ac:spMk id="295" creationId="{AEEEECB3-D84F-7DEA-40A5-BF825588D8B1}"/>
          </ac:spMkLst>
        </pc:spChg>
        <pc:spChg chg="mod">
          <ac:chgData name="Huyền Nguyễn" userId="ee48879bf47bc5e0" providerId="LiveId" clId="{B8CACB94-876F-46D7-94CC-67F2D2D54B27}" dt="2024-10-27T09:14:33.646" v="22271"/>
          <ac:spMkLst>
            <pc:docMk/>
            <pc:sldMk cId="1611987002" sldId="301"/>
            <ac:spMk id="296" creationId="{44F678D9-72A3-65E2-1E62-35E02703F4A9}"/>
          </ac:spMkLst>
        </pc:spChg>
        <pc:spChg chg="mod">
          <ac:chgData name="Huyền Nguyễn" userId="ee48879bf47bc5e0" providerId="LiveId" clId="{B8CACB94-876F-46D7-94CC-67F2D2D54B27}" dt="2024-10-27T09:14:33.646" v="22271"/>
          <ac:spMkLst>
            <pc:docMk/>
            <pc:sldMk cId="1611987002" sldId="301"/>
            <ac:spMk id="297" creationId="{5301DE6A-7781-6990-284F-8A9394F6982D}"/>
          </ac:spMkLst>
        </pc:spChg>
        <pc:spChg chg="mod">
          <ac:chgData name="Huyền Nguyễn" userId="ee48879bf47bc5e0" providerId="LiveId" clId="{B8CACB94-876F-46D7-94CC-67F2D2D54B27}" dt="2024-10-27T09:14:33.646" v="22271"/>
          <ac:spMkLst>
            <pc:docMk/>
            <pc:sldMk cId="1611987002" sldId="301"/>
            <ac:spMk id="298" creationId="{860A4C7D-66DB-D1DB-D253-92B157376456}"/>
          </ac:spMkLst>
        </pc:spChg>
        <pc:spChg chg="mod">
          <ac:chgData name="Huyền Nguyễn" userId="ee48879bf47bc5e0" providerId="LiveId" clId="{B8CACB94-876F-46D7-94CC-67F2D2D54B27}" dt="2024-10-27T09:14:33.646" v="22271"/>
          <ac:spMkLst>
            <pc:docMk/>
            <pc:sldMk cId="1611987002" sldId="301"/>
            <ac:spMk id="299" creationId="{EEE59FF1-AEBA-3E0C-B297-7E00BDCBA18D}"/>
          </ac:spMkLst>
        </pc:spChg>
        <pc:spChg chg="mod">
          <ac:chgData name="Huyền Nguyễn" userId="ee48879bf47bc5e0" providerId="LiveId" clId="{B8CACB94-876F-46D7-94CC-67F2D2D54B27}" dt="2024-10-27T09:14:33.646" v="22271"/>
          <ac:spMkLst>
            <pc:docMk/>
            <pc:sldMk cId="1611987002" sldId="301"/>
            <ac:spMk id="300" creationId="{E010F5DD-55F5-E3C4-32F3-EE5D5FBF7B5E}"/>
          </ac:spMkLst>
        </pc:spChg>
        <pc:spChg chg="mod">
          <ac:chgData name="Huyền Nguyễn" userId="ee48879bf47bc5e0" providerId="LiveId" clId="{B8CACB94-876F-46D7-94CC-67F2D2D54B27}" dt="2024-10-27T09:14:33.646" v="22271"/>
          <ac:spMkLst>
            <pc:docMk/>
            <pc:sldMk cId="1611987002" sldId="301"/>
            <ac:spMk id="301" creationId="{65531742-CB8C-55B2-6724-295F973DE631}"/>
          </ac:spMkLst>
        </pc:spChg>
        <pc:spChg chg="mod">
          <ac:chgData name="Huyền Nguyễn" userId="ee48879bf47bc5e0" providerId="LiveId" clId="{B8CACB94-876F-46D7-94CC-67F2D2D54B27}" dt="2024-10-27T09:14:33.646" v="22271"/>
          <ac:spMkLst>
            <pc:docMk/>
            <pc:sldMk cId="1611987002" sldId="301"/>
            <ac:spMk id="302" creationId="{817E5E5D-425E-A226-D567-6E3CAD1CB60A}"/>
          </ac:spMkLst>
        </pc:spChg>
        <pc:spChg chg="mod">
          <ac:chgData name="Huyền Nguyễn" userId="ee48879bf47bc5e0" providerId="LiveId" clId="{B8CACB94-876F-46D7-94CC-67F2D2D54B27}" dt="2024-10-27T09:14:33.646" v="22271"/>
          <ac:spMkLst>
            <pc:docMk/>
            <pc:sldMk cId="1611987002" sldId="301"/>
            <ac:spMk id="303" creationId="{63E21CDC-A298-63F5-C912-41BB98BB4B5C}"/>
          </ac:spMkLst>
        </pc:spChg>
        <pc:spChg chg="mod">
          <ac:chgData name="Huyền Nguyễn" userId="ee48879bf47bc5e0" providerId="LiveId" clId="{B8CACB94-876F-46D7-94CC-67F2D2D54B27}" dt="2024-10-27T09:14:33.646" v="22271"/>
          <ac:spMkLst>
            <pc:docMk/>
            <pc:sldMk cId="1611987002" sldId="301"/>
            <ac:spMk id="304" creationId="{B8BD198D-D6CB-D1CC-4D4F-E677F84E98EA}"/>
          </ac:spMkLst>
        </pc:spChg>
        <pc:spChg chg="mod">
          <ac:chgData name="Huyền Nguyễn" userId="ee48879bf47bc5e0" providerId="LiveId" clId="{B8CACB94-876F-46D7-94CC-67F2D2D54B27}" dt="2024-10-27T09:14:33.646" v="22271"/>
          <ac:spMkLst>
            <pc:docMk/>
            <pc:sldMk cId="1611987002" sldId="301"/>
            <ac:spMk id="305" creationId="{FA1901DA-D655-08E1-600B-6957F6830783}"/>
          </ac:spMkLst>
        </pc:spChg>
        <pc:spChg chg="mod">
          <ac:chgData name="Huyền Nguyễn" userId="ee48879bf47bc5e0" providerId="LiveId" clId="{B8CACB94-876F-46D7-94CC-67F2D2D54B27}" dt="2024-10-27T09:14:33.646" v="22271"/>
          <ac:spMkLst>
            <pc:docMk/>
            <pc:sldMk cId="1611987002" sldId="301"/>
            <ac:spMk id="306" creationId="{9A6331FA-F741-69DC-E8F0-E546DBA0AB6A}"/>
          </ac:spMkLst>
        </pc:spChg>
        <pc:spChg chg="mod">
          <ac:chgData name="Huyền Nguyễn" userId="ee48879bf47bc5e0" providerId="LiveId" clId="{B8CACB94-876F-46D7-94CC-67F2D2D54B27}" dt="2024-10-27T09:14:33.646" v="22271"/>
          <ac:spMkLst>
            <pc:docMk/>
            <pc:sldMk cId="1611987002" sldId="301"/>
            <ac:spMk id="307" creationId="{4B2C0A99-E4D9-2A33-82B3-C93EAC3AE2A7}"/>
          </ac:spMkLst>
        </pc:spChg>
        <pc:spChg chg="mod">
          <ac:chgData name="Huyền Nguyễn" userId="ee48879bf47bc5e0" providerId="LiveId" clId="{B8CACB94-876F-46D7-94CC-67F2D2D54B27}" dt="2024-10-27T09:14:33.646" v="22271"/>
          <ac:spMkLst>
            <pc:docMk/>
            <pc:sldMk cId="1611987002" sldId="301"/>
            <ac:spMk id="308" creationId="{EDABB3AE-84BF-2D05-BC4F-ECA47F88A6B1}"/>
          </ac:spMkLst>
        </pc:spChg>
        <pc:spChg chg="mod">
          <ac:chgData name="Huyền Nguyễn" userId="ee48879bf47bc5e0" providerId="LiveId" clId="{B8CACB94-876F-46D7-94CC-67F2D2D54B27}" dt="2024-10-27T09:14:33.646" v="22271"/>
          <ac:spMkLst>
            <pc:docMk/>
            <pc:sldMk cId="1611987002" sldId="301"/>
            <ac:spMk id="309" creationId="{8A897891-32C6-DF9B-C48A-1249ABCE2E9F}"/>
          </ac:spMkLst>
        </pc:spChg>
        <pc:spChg chg="add mod">
          <ac:chgData name="Huyền Nguyễn" userId="ee48879bf47bc5e0" providerId="LiveId" clId="{B8CACB94-876F-46D7-94CC-67F2D2D54B27}" dt="2024-10-27T09:15:42.689" v="22389" actId="1076"/>
          <ac:spMkLst>
            <pc:docMk/>
            <pc:sldMk cId="1611987002" sldId="301"/>
            <ac:spMk id="310" creationId="{030B09B2-EF9E-0EF0-A31C-C8E8BA7B9BE0}"/>
          </ac:spMkLst>
        </pc:spChg>
        <pc:grpChg chg="add del mod">
          <ac:chgData name="Huyền Nguyễn" userId="ee48879bf47bc5e0" providerId="LiveId" clId="{B8CACB94-876F-46D7-94CC-67F2D2D54B27}" dt="2024-10-27T09:14:29.485" v="22270" actId="478"/>
          <ac:grpSpMkLst>
            <pc:docMk/>
            <pc:sldMk cId="1611987002" sldId="301"/>
            <ac:grpSpMk id="2" creationId="{2E042083-6086-6BEB-BBAE-D9D3127DA0BD}"/>
          </ac:grpSpMkLst>
        </pc:grpChg>
        <pc:grpChg chg="mod">
          <ac:chgData name="Huyền Nguyễn" userId="ee48879bf47bc5e0" providerId="LiveId" clId="{B8CACB94-876F-46D7-94CC-67F2D2D54B27}" dt="2024-10-27T09:14:08.038" v="22218"/>
          <ac:grpSpMkLst>
            <pc:docMk/>
            <pc:sldMk cId="1611987002" sldId="301"/>
            <ac:grpSpMk id="3" creationId="{5DC2E148-A1A9-025A-4A76-D310233C6D19}"/>
          </ac:grpSpMkLst>
        </pc:grpChg>
        <pc:grpChg chg="add mod">
          <ac:chgData name="Huyền Nguyễn" userId="ee48879bf47bc5e0" providerId="LiveId" clId="{B8CACB94-876F-46D7-94CC-67F2D2D54B27}" dt="2024-10-27T09:14:33.646" v="22271"/>
          <ac:grpSpMkLst>
            <pc:docMk/>
            <pc:sldMk cId="1611987002" sldId="301"/>
            <ac:grpSpMk id="159" creationId="{0B1ADFA6-E390-BC37-4C18-6C70C7DE1522}"/>
          </ac:grpSpMkLst>
        </pc:grpChg>
        <pc:grpChg chg="mod">
          <ac:chgData name="Huyền Nguyễn" userId="ee48879bf47bc5e0" providerId="LiveId" clId="{B8CACB94-876F-46D7-94CC-67F2D2D54B27}" dt="2024-10-27T09:14:33.646" v="22271"/>
          <ac:grpSpMkLst>
            <pc:docMk/>
            <pc:sldMk cId="1611987002" sldId="301"/>
            <ac:grpSpMk id="160" creationId="{93335DA0-9236-CDEA-830C-FCD167EFB15D}"/>
          </ac:grpSpMkLst>
        </pc:grpChg>
        <pc:cxnChg chg="mod">
          <ac:chgData name="Huyền Nguyễn" userId="ee48879bf47bc5e0" providerId="LiveId" clId="{B8CACB94-876F-46D7-94CC-67F2D2D54B27}" dt="2024-10-27T09:14:08.038" v="22218"/>
          <ac:cxnSpMkLst>
            <pc:docMk/>
            <pc:sldMk cId="1611987002" sldId="301"/>
            <ac:cxnSpMk id="12" creationId="{A18C1C31-9E50-1ABD-2FAB-D86ABD5AA6CA}"/>
          </ac:cxnSpMkLst>
        </pc:cxnChg>
        <pc:cxnChg chg="mod">
          <ac:chgData name="Huyền Nguyễn" userId="ee48879bf47bc5e0" providerId="LiveId" clId="{B8CACB94-876F-46D7-94CC-67F2D2D54B27}" dt="2024-10-27T09:14:08.038" v="22218"/>
          <ac:cxnSpMkLst>
            <pc:docMk/>
            <pc:sldMk cId="1611987002" sldId="301"/>
            <ac:cxnSpMk id="13" creationId="{EC613CF7-8A91-F152-454B-6BE2DF29813F}"/>
          </ac:cxnSpMkLst>
        </pc:cxnChg>
        <pc:cxnChg chg="mod">
          <ac:chgData name="Huyền Nguyễn" userId="ee48879bf47bc5e0" providerId="LiveId" clId="{B8CACB94-876F-46D7-94CC-67F2D2D54B27}" dt="2024-10-27T09:14:33.646" v="22271"/>
          <ac:cxnSpMkLst>
            <pc:docMk/>
            <pc:sldMk cId="1611987002" sldId="301"/>
            <ac:cxnSpMk id="163" creationId="{460BA255-4413-6ACB-986E-61BD9683C000}"/>
          </ac:cxnSpMkLst>
        </pc:cxnChg>
        <pc:cxnChg chg="mod">
          <ac:chgData name="Huyền Nguyễn" userId="ee48879bf47bc5e0" providerId="LiveId" clId="{B8CACB94-876F-46D7-94CC-67F2D2D54B27}" dt="2024-10-27T09:14:33.646" v="22271"/>
          <ac:cxnSpMkLst>
            <pc:docMk/>
            <pc:sldMk cId="1611987002" sldId="301"/>
            <ac:cxnSpMk id="164" creationId="{365073CC-5F91-979E-A553-16283FC6D4EC}"/>
          </ac:cxnSpMkLst>
        </pc:cxnChg>
      </pc:sldChg>
      <pc:sldChg chg="del modTransition modNotes">
        <pc:chgData name="Huyền Nguyễn" userId="ee48879bf47bc5e0" providerId="LiveId" clId="{B8CACB94-876F-46D7-94CC-67F2D2D54B27}" dt="2024-10-24T09:39:06.051" v="8228" actId="47"/>
        <pc:sldMkLst>
          <pc:docMk/>
          <pc:sldMk cId="0" sldId="302"/>
        </pc:sldMkLst>
      </pc:sldChg>
      <pc:sldChg chg="addSp modSp add mod modAnim">
        <pc:chgData name="Huyền Nguyễn" userId="ee48879bf47bc5e0" providerId="LiveId" clId="{B8CACB94-876F-46D7-94CC-67F2D2D54B27}" dt="2024-10-27T10:11:23.754" v="27822"/>
        <pc:sldMkLst>
          <pc:docMk/>
          <pc:sldMk cId="4001011137" sldId="302"/>
        </pc:sldMkLst>
        <pc:spChg chg="mod">
          <ac:chgData name="Huyền Nguyễn" userId="ee48879bf47bc5e0" providerId="LiveId" clId="{B8CACB94-876F-46D7-94CC-67F2D2D54B27}" dt="2024-10-27T09:14:18.900" v="22243"/>
          <ac:spMkLst>
            <pc:docMk/>
            <pc:sldMk cId="4001011137" sldId="302"/>
            <ac:spMk id="4" creationId="{D6AC6297-D97B-56C4-AADB-C1663E99134A}"/>
          </ac:spMkLst>
        </pc:spChg>
        <pc:spChg chg="mod">
          <ac:chgData name="Huyền Nguyễn" userId="ee48879bf47bc5e0" providerId="LiveId" clId="{B8CACB94-876F-46D7-94CC-67F2D2D54B27}" dt="2024-10-27T09:14:18.900" v="22243"/>
          <ac:spMkLst>
            <pc:docMk/>
            <pc:sldMk cId="4001011137" sldId="302"/>
            <ac:spMk id="5" creationId="{DFB520ED-6A84-B729-898F-A4165D441A9C}"/>
          </ac:spMkLst>
        </pc:spChg>
        <pc:spChg chg="mod">
          <ac:chgData name="Huyền Nguyễn" userId="ee48879bf47bc5e0" providerId="LiveId" clId="{B8CACB94-876F-46D7-94CC-67F2D2D54B27}" dt="2024-10-27T09:12:46.969" v="22093" actId="2710"/>
          <ac:spMkLst>
            <pc:docMk/>
            <pc:sldMk cId="4001011137" sldId="302"/>
            <ac:spMk id="6" creationId="{EE9B22F9-C7C5-3B8C-E928-54632A392844}"/>
          </ac:spMkLst>
        </pc:spChg>
        <pc:spChg chg="mod">
          <ac:chgData name="Huyền Nguyễn" userId="ee48879bf47bc5e0" providerId="LiveId" clId="{B8CACB94-876F-46D7-94CC-67F2D2D54B27}" dt="2024-10-27T09:14:18.900" v="22243"/>
          <ac:spMkLst>
            <pc:docMk/>
            <pc:sldMk cId="4001011137" sldId="302"/>
            <ac:spMk id="14" creationId="{53512D9C-9E9E-9069-26D2-BC37AD45DBFF}"/>
          </ac:spMkLst>
        </pc:spChg>
        <pc:spChg chg="mod">
          <ac:chgData name="Huyền Nguyễn" userId="ee48879bf47bc5e0" providerId="LiveId" clId="{B8CACB94-876F-46D7-94CC-67F2D2D54B27}" dt="2024-10-27T09:14:18.900" v="22243"/>
          <ac:spMkLst>
            <pc:docMk/>
            <pc:sldMk cId="4001011137" sldId="302"/>
            <ac:spMk id="15" creationId="{2B268D86-08F0-6625-8E66-DCF19F8DF5CF}"/>
          </ac:spMkLst>
        </pc:spChg>
        <pc:spChg chg="mod">
          <ac:chgData name="Huyền Nguyễn" userId="ee48879bf47bc5e0" providerId="LiveId" clId="{B8CACB94-876F-46D7-94CC-67F2D2D54B27}" dt="2024-10-27T09:14:18.900" v="22243"/>
          <ac:spMkLst>
            <pc:docMk/>
            <pc:sldMk cId="4001011137" sldId="302"/>
            <ac:spMk id="16" creationId="{3FC5B17A-28C5-04F0-7EE8-84A45E16D2E5}"/>
          </ac:spMkLst>
        </pc:spChg>
        <pc:spChg chg="mod">
          <ac:chgData name="Huyền Nguyễn" userId="ee48879bf47bc5e0" providerId="LiveId" clId="{B8CACB94-876F-46D7-94CC-67F2D2D54B27}" dt="2024-10-27T09:14:18.900" v="22243"/>
          <ac:spMkLst>
            <pc:docMk/>
            <pc:sldMk cId="4001011137" sldId="302"/>
            <ac:spMk id="17" creationId="{29AFDA7D-EEA8-7680-ADB0-98CBB5701FCA}"/>
          </ac:spMkLst>
        </pc:spChg>
        <pc:spChg chg="mod">
          <ac:chgData name="Huyền Nguyễn" userId="ee48879bf47bc5e0" providerId="LiveId" clId="{B8CACB94-876F-46D7-94CC-67F2D2D54B27}" dt="2024-10-27T09:14:18.900" v="22243"/>
          <ac:spMkLst>
            <pc:docMk/>
            <pc:sldMk cId="4001011137" sldId="302"/>
            <ac:spMk id="18" creationId="{6A054144-CCE3-F494-BA22-4F107766954E}"/>
          </ac:spMkLst>
        </pc:spChg>
        <pc:spChg chg="mod">
          <ac:chgData name="Huyền Nguyễn" userId="ee48879bf47bc5e0" providerId="LiveId" clId="{B8CACB94-876F-46D7-94CC-67F2D2D54B27}" dt="2024-10-27T09:14:18.900" v="22243"/>
          <ac:spMkLst>
            <pc:docMk/>
            <pc:sldMk cId="4001011137" sldId="302"/>
            <ac:spMk id="19" creationId="{2F439C1E-AC93-05E8-C1A7-0FEEED893316}"/>
          </ac:spMkLst>
        </pc:spChg>
        <pc:spChg chg="mod">
          <ac:chgData name="Huyền Nguyễn" userId="ee48879bf47bc5e0" providerId="LiveId" clId="{B8CACB94-876F-46D7-94CC-67F2D2D54B27}" dt="2024-10-27T09:14:18.900" v="22243"/>
          <ac:spMkLst>
            <pc:docMk/>
            <pc:sldMk cId="4001011137" sldId="302"/>
            <ac:spMk id="20" creationId="{CAC6DBD9-8BBB-5F3C-F0E5-6EA4D4326B06}"/>
          </ac:spMkLst>
        </pc:spChg>
        <pc:spChg chg="mod">
          <ac:chgData name="Huyền Nguyễn" userId="ee48879bf47bc5e0" providerId="LiveId" clId="{B8CACB94-876F-46D7-94CC-67F2D2D54B27}" dt="2024-10-27T09:14:18.900" v="22243"/>
          <ac:spMkLst>
            <pc:docMk/>
            <pc:sldMk cId="4001011137" sldId="302"/>
            <ac:spMk id="21" creationId="{17D54A75-82FB-9A85-5575-44FF93E669BE}"/>
          </ac:spMkLst>
        </pc:spChg>
        <pc:spChg chg="mod">
          <ac:chgData name="Huyền Nguyễn" userId="ee48879bf47bc5e0" providerId="LiveId" clId="{B8CACB94-876F-46D7-94CC-67F2D2D54B27}" dt="2024-10-27T09:14:18.900" v="22243"/>
          <ac:spMkLst>
            <pc:docMk/>
            <pc:sldMk cId="4001011137" sldId="302"/>
            <ac:spMk id="22" creationId="{B410629E-EC2F-4BE0-F8EA-CE35E891C654}"/>
          </ac:spMkLst>
        </pc:spChg>
        <pc:spChg chg="mod">
          <ac:chgData name="Huyền Nguyễn" userId="ee48879bf47bc5e0" providerId="LiveId" clId="{B8CACB94-876F-46D7-94CC-67F2D2D54B27}" dt="2024-10-27T09:14:18.900" v="22243"/>
          <ac:spMkLst>
            <pc:docMk/>
            <pc:sldMk cId="4001011137" sldId="302"/>
            <ac:spMk id="23" creationId="{DE878843-8D20-A650-362D-3A7736116353}"/>
          </ac:spMkLst>
        </pc:spChg>
        <pc:spChg chg="mod">
          <ac:chgData name="Huyền Nguyễn" userId="ee48879bf47bc5e0" providerId="LiveId" clId="{B8CACB94-876F-46D7-94CC-67F2D2D54B27}" dt="2024-10-27T09:14:18.900" v="22243"/>
          <ac:spMkLst>
            <pc:docMk/>
            <pc:sldMk cId="4001011137" sldId="302"/>
            <ac:spMk id="24" creationId="{F40CA2BF-748E-CE06-C406-0D9384253A3A}"/>
          </ac:spMkLst>
        </pc:spChg>
        <pc:spChg chg="mod">
          <ac:chgData name="Huyền Nguyễn" userId="ee48879bf47bc5e0" providerId="LiveId" clId="{B8CACB94-876F-46D7-94CC-67F2D2D54B27}" dt="2024-10-27T09:14:18.900" v="22243"/>
          <ac:spMkLst>
            <pc:docMk/>
            <pc:sldMk cId="4001011137" sldId="302"/>
            <ac:spMk id="25" creationId="{399C94F5-7C1B-938B-434D-5BC2E2E03FF4}"/>
          </ac:spMkLst>
        </pc:spChg>
        <pc:spChg chg="mod">
          <ac:chgData name="Huyền Nguyễn" userId="ee48879bf47bc5e0" providerId="LiveId" clId="{B8CACB94-876F-46D7-94CC-67F2D2D54B27}" dt="2024-10-27T09:14:18.900" v="22243"/>
          <ac:spMkLst>
            <pc:docMk/>
            <pc:sldMk cId="4001011137" sldId="302"/>
            <ac:spMk id="26" creationId="{E531022A-A615-0233-ADDE-78683FEA43D8}"/>
          </ac:spMkLst>
        </pc:spChg>
        <pc:spChg chg="mod">
          <ac:chgData name="Huyền Nguyễn" userId="ee48879bf47bc5e0" providerId="LiveId" clId="{B8CACB94-876F-46D7-94CC-67F2D2D54B27}" dt="2024-10-27T09:14:18.900" v="22243"/>
          <ac:spMkLst>
            <pc:docMk/>
            <pc:sldMk cId="4001011137" sldId="302"/>
            <ac:spMk id="27" creationId="{C4F27686-F1AD-E3D2-E4F8-3C856250E988}"/>
          </ac:spMkLst>
        </pc:spChg>
        <pc:spChg chg="mod">
          <ac:chgData name="Huyền Nguyễn" userId="ee48879bf47bc5e0" providerId="LiveId" clId="{B8CACB94-876F-46D7-94CC-67F2D2D54B27}" dt="2024-10-27T09:14:18.900" v="22243"/>
          <ac:spMkLst>
            <pc:docMk/>
            <pc:sldMk cId="4001011137" sldId="302"/>
            <ac:spMk id="28" creationId="{30F3E27A-9242-9BE9-9B50-D39B8FBC410D}"/>
          </ac:spMkLst>
        </pc:spChg>
        <pc:spChg chg="mod">
          <ac:chgData name="Huyền Nguyễn" userId="ee48879bf47bc5e0" providerId="LiveId" clId="{B8CACB94-876F-46D7-94CC-67F2D2D54B27}" dt="2024-10-27T09:14:18.900" v="22243"/>
          <ac:spMkLst>
            <pc:docMk/>
            <pc:sldMk cId="4001011137" sldId="302"/>
            <ac:spMk id="29" creationId="{BD890935-2339-FED7-BDC1-9837DBC1799D}"/>
          </ac:spMkLst>
        </pc:spChg>
        <pc:spChg chg="mod">
          <ac:chgData name="Huyền Nguyễn" userId="ee48879bf47bc5e0" providerId="LiveId" clId="{B8CACB94-876F-46D7-94CC-67F2D2D54B27}" dt="2024-10-27T09:14:18.900" v="22243"/>
          <ac:spMkLst>
            <pc:docMk/>
            <pc:sldMk cId="4001011137" sldId="302"/>
            <ac:spMk id="30" creationId="{6932F6FC-8A18-85C9-3743-0E1B9910BE19}"/>
          </ac:spMkLst>
        </pc:spChg>
        <pc:spChg chg="mod">
          <ac:chgData name="Huyền Nguyễn" userId="ee48879bf47bc5e0" providerId="LiveId" clId="{B8CACB94-876F-46D7-94CC-67F2D2D54B27}" dt="2024-10-27T09:14:18.900" v="22243"/>
          <ac:spMkLst>
            <pc:docMk/>
            <pc:sldMk cId="4001011137" sldId="302"/>
            <ac:spMk id="31" creationId="{16E647B9-70A2-E556-4A5B-D8B42A235885}"/>
          </ac:spMkLst>
        </pc:spChg>
        <pc:spChg chg="mod">
          <ac:chgData name="Huyền Nguyễn" userId="ee48879bf47bc5e0" providerId="LiveId" clId="{B8CACB94-876F-46D7-94CC-67F2D2D54B27}" dt="2024-10-27T09:14:18.900" v="22243"/>
          <ac:spMkLst>
            <pc:docMk/>
            <pc:sldMk cId="4001011137" sldId="302"/>
            <ac:spMk id="32" creationId="{C2BD1282-FB58-76AF-4F57-61D84CCF7224}"/>
          </ac:spMkLst>
        </pc:spChg>
        <pc:spChg chg="mod">
          <ac:chgData name="Huyền Nguyễn" userId="ee48879bf47bc5e0" providerId="LiveId" clId="{B8CACB94-876F-46D7-94CC-67F2D2D54B27}" dt="2024-10-27T09:14:18.900" v="22243"/>
          <ac:spMkLst>
            <pc:docMk/>
            <pc:sldMk cId="4001011137" sldId="302"/>
            <ac:spMk id="33" creationId="{EDCA24FA-E84E-A9D5-9B42-50FE07D8CB09}"/>
          </ac:spMkLst>
        </pc:spChg>
        <pc:spChg chg="mod">
          <ac:chgData name="Huyền Nguyễn" userId="ee48879bf47bc5e0" providerId="LiveId" clId="{B8CACB94-876F-46D7-94CC-67F2D2D54B27}" dt="2024-10-27T09:14:18.900" v="22243"/>
          <ac:spMkLst>
            <pc:docMk/>
            <pc:sldMk cId="4001011137" sldId="302"/>
            <ac:spMk id="34" creationId="{4A0809DA-4E3F-22B0-0770-B565ED1002AB}"/>
          </ac:spMkLst>
        </pc:spChg>
        <pc:spChg chg="mod">
          <ac:chgData name="Huyền Nguyễn" userId="ee48879bf47bc5e0" providerId="LiveId" clId="{B8CACB94-876F-46D7-94CC-67F2D2D54B27}" dt="2024-10-27T09:14:18.900" v="22243"/>
          <ac:spMkLst>
            <pc:docMk/>
            <pc:sldMk cId="4001011137" sldId="302"/>
            <ac:spMk id="35" creationId="{626A01DD-7FE7-3103-8184-C0B754DE37F9}"/>
          </ac:spMkLst>
        </pc:spChg>
        <pc:spChg chg="mod">
          <ac:chgData name="Huyền Nguyễn" userId="ee48879bf47bc5e0" providerId="LiveId" clId="{B8CACB94-876F-46D7-94CC-67F2D2D54B27}" dt="2024-10-27T09:14:18.900" v="22243"/>
          <ac:spMkLst>
            <pc:docMk/>
            <pc:sldMk cId="4001011137" sldId="302"/>
            <ac:spMk id="36" creationId="{8B739878-3837-EA56-2360-66804C978701}"/>
          </ac:spMkLst>
        </pc:spChg>
        <pc:spChg chg="mod">
          <ac:chgData name="Huyền Nguyễn" userId="ee48879bf47bc5e0" providerId="LiveId" clId="{B8CACB94-876F-46D7-94CC-67F2D2D54B27}" dt="2024-10-27T09:14:18.900" v="22243"/>
          <ac:spMkLst>
            <pc:docMk/>
            <pc:sldMk cId="4001011137" sldId="302"/>
            <ac:spMk id="37" creationId="{F2F56D24-4580-63E8-6A01-2B199A1E5158}"/>
          </ac:spMkLst>
        </pc:spChg>
        <pc:spChg chg="mod">
          <ac:chgData name="Huyền Nguyễn" userId="ee48879bf47bc5e0" providerId="LiveId" clId="{B8CACB94-876F-46D7-94CC-67F2D2D54B27}" dt="2024-10-27T09:14:18.900" v="22243"/>
          <ac:spMkLst>
            <pc:docMk/>
            <pc:sldMk cId="4001011137" sldId="302"/>
            <ac:spMk id="38" creationId="{312E6769-506F-B0E5-B536-E3DA1D6E8641}"/>
          </ac:spMkLst>
        </pc:spChg>
        <pc:spChg chg="mod">
          <ac:chgData name="Huyền Nguyễn" userId="ee48879bf47bc5e0" providerId="LiveId" clId="{B8CACB94-876F-46D7-94CC-67F2D2D54B27}" dt="2024-10-27T09:14:18.900" v="22243"/>
          <ac:spMkLst>
            <pc:docMk/>
            <pc:sldMk cId="4001011137" sldId="302"/>
            <ac:spMk id="39" creationId="{2A58B62B-C908-0FE3-C362-6FFA455C1B19}"/>
          </ac:spMkLst>
        </pc:spChg>
        <pc:spChg chg="mod">
          <ac:chgData name="Huyền Nguyễn" userId="ee48879bf47bc5e0" providerId="LiveId" clId="{B8CACB94-876F-46D7-94CC-67F2D2D54B27}" dt="2024-10-27T09:14:18.900" v="22243"/>
          <ac:spMkLst>
            <pc:docMk/>
            <pc:sldMk cId="4001011137" sldId="302"/>
            <ac:spMk id="40" creationId="{D1BB6643-F04B-7208-9441-1E263ACFB292}"/>
          </ac:spMkLst>
        </pc:spChg>
        <pc:spChg chg="mod">
          <ac:chgData name="Huyền Nguyễn" userId="ee48879bf47bc5e0" providerId="LiveId" clId="{B8CACB94-876F-46D7-94CC-67F2D2D54B27}" dt="2024-10-27T09:14:18.900" v="22243"/>
          <ac:spMkLst>
            <pc:docMk/>
            <pc:sldMk cId="4001011137" sldId="302"/>
            <ac:spMk id="41" creationId="{0F032702-B5F4-3C62-EF86-87FFBA51823E}"/>
          </ac:spMkLst>
        </pc:spChg>
        <pc:spChg chg="mod">
          <ac:chgData name="Huyền Nguyễn" userId="ee48879bf47bc5e0" providerId="LiveId" clId="{B8CACB94-876F-46D7-94CC-67F2D2D54B27}" dt="2024-10-27T09:14:18.900" v="22243"/>
          <ac:spMkLst>
            <pc:docMk/>
            <pc:sldMk cId="4001011137" sldId="302"/>
            <ac:spMk id="42" creationId="{5A4CB0E9-F915-FBED-9379-EBACF92B589C}"/>
          </ac:spMkLst>
        </pc:spChg>
        <pc:spChg chg="mod">
          <ac:chgData name="Huyền Nguyễn" userId="ee48879bf47bc5e0" providerId="LiveId" clId="{B8CACB94-876F-46D7-94CC-67F2D2D54B27}" dt="2024-10-27T09:14:18.900" v="22243"/>
          <ac:spMkLst>
            <pc:docMk/>
            <pc:sldMk cId="4001011137" sldId="302"/>
            <ac:spMk id="43" creationId="{F17EA0C3-7F5F-AEE9-BB08-AF8D3492B681}"/>
          </ac:spMkLst>
        </pc:spChg>
        <pc:spChg chg="mod">
          <ac:chgData name="Huyền Nguyễn" userId="ee48879bf47bc5e0" providerId="LiveId" clId="{B8CACB94-876F-46D7-94CC-67F2D2D54B27}" dt="2024-10-27T09:14:18.900" v="22243"/>
          <ac:spMkLst>
            <pc:docMk/>
            <pc:sldMk cId="4001011137" sldId="302"/>
            <ac:spMk id="44" creationId="{5CBCFCEF-448F-DE73-3286-79A50B860B89}"/>
          </ac:spMkLst>
        </pc:spChg>
        <pc:spChg chg="mod">
          <ac:chgData name="Huyền Nguyễn" userId="ee48879bf47bc5e0" providerId="LiveId" clId="{B8CACB94-876F-46D7-94CC-67F2D2D54B27}" dt="2024-10-27T09:14:18.900" v="22243"/>
          <ac:spMkLst>
            <pc:docMk/>
            <pc:sldMk cId="4001011137" sldId="302"/>
            <ac:spMk id="45" creationId="{DD94FDCC-CBC6-E66A-9557-B3030049CD86}"/>
          </ac:spMkLst>
        </pc:spChg>
        <pc:spChg chg="mod">
          <ac:chgData name="Huyền Nguyễn" userId="ee48879bf47bc5e0" providerId="LiveId" clId="{B8CACB94-876F-46D7-94CC-67F2D2D54B27}" dt="2024-10-27T09:14:18.900" v="22243"/>
          <ac:spMkLst>
            <pc:docMk/>
            <pc:sldMk cId="4001011137" sldId="302"/>
            <ac:spMk id="46" creationId="{1982DB02-8689-5BB4-DEC7-62C969716518}"/>
          </ac:spMkLst>
        </pc:spChg>
        <pc:spChg chg="mod">
          <ac:chgData name="Huyền Nguyễn" userId="ee48879bf47bc5e0" providerId="LiveId" clId="{B8CACB94-876F-46D7-94CC-67F2D2D54B27}" dt="2024-10-27T09:14:18.900" v="22243"/>
          <ac:spMkLst>
            <pc:docMk/>
            <pc:sldMk cId="4001011137" sldId="302"/>
            <ac:spMk id="47" creationId="{DD913D74-DAF6-0BD9-65DE-E70CCF8117FC}"/>
          </ac:spMkLst>
        </pc:spChg>
        <pc:spChg chg="mod">
          <ac:chgData name="Huyền Nguyễn" userId="ee48879bf47bc5e0" providerId="LiveId" clId="{B8CACB94-876F-46D7-94CC-67F2D2D54B27}" dt="2024-10-27T09:14:18.900" v="22243"/>
          <ac:spMkLst>
            <pc:docMk/>
            <pc:sldMk cId="4001011137" sldId="302"/>
            <ac:spMk id="48" creationId="{72A67B28-3684-EAB7-2E2B-F6392AA04C28}"/>
          </ac:spMkLst>
        </pc:spChg>
        <pc:spChg chg="mod">
          <ac:chgData name="Huyền Nguyễn" userId="ee48879bf47bc5e0" providerId="LiveId" clId="{B8CACB94-876F-46D7-94CC-67F2D2D54B27}" dt="2024-10-27T09:14:18.900" v="22243"/>
          <ac:spMkLst>
            <pc:docMk/>
            <pc:sldMk cId="4001011137" sldId="302"/>
            <ac:spMk id="49" creationId="{6BF29532-7F92-CA0E-E14B-5D01001EA8F7}"/>
          </ac:spMkLst>
        </pc:spChg>
        <pc:spChg chg="mod">
          <ac:chgData name="Huyền Nguyễn" userId="ee48879bf47bc5e0" providerId="LiveId" clId="{B8CACB94-876F-46D7-94CC-67F2D2D54B27}" dt="2024-10-27T09:14:18.900" v="22243"/>
          <ac:spMkLst>
            <pc:docMk/>
            <pc:sldMk cId="4001011137" sldId="302"/>
            <ac:spMk id="50" creationId="{912A91B1-65D2-C4C0-DC67-043FD287A278}"/>
          </ac:spMkLst>
        </pc:spChg>
        <pc:spChg chg="mod">
          <ac:chgData name="Huyền Nguyễn" userId="ee48879bf47bc5e0" providerId="LiveId" clId="{B8CACB94-876F-46D7-94CC-67F2D2D54B27}" dt="2024-10-27T09:14:18.900" v="22243"/>
          <ac:spMkLst>
            <pc:docMk/>
            <pc:sldMk cId="4001011137" sldId="302"/>
            <ac:spMk id="51" creationId="{23CC970A-C9BA-634F-C818-F4F386ABB872}"/>
          </ac:spMkLst>
        </pc:spChg>
        <pc:spChg chg="mod">
          <ac:chgData name="Huyền Nguyễn" userId="ee48879bf47bc5e0" providerId="LiveId" clId="{B8CACB94-876F-46D7-94CC-67F2D2D54B27}" dt="2024-10-27T09:14:18.900" v="22243"/>
          <ac:spMkLst>
            <pc:docMk/>
            <pc:sldMk cId="4001011137" sldId="302"/>
            <ac:spMk id="52" creationId="{D25CDD6A-FEEE-F291-0858-F1F172A8A6F5}"/>
          </ac:spMkLst>
        </pc:spChg>
        <pc:spChg chg="mod">
          <ac:chgData name="Huyền Nguyễn" userId="ee48879bf47bc5e0" providerId="LiveId" clId="{B8CACB94-876F-46D7-94CC-67F2D2D54B27}" dt="2024-10-27T09:14:18.900" v="22243"/>
          <ac:spMkLst>
            <pc:docMk/>
            <pc:sldMk cId="4001011137" sldId="302"/>
            <ac:spMk id="53" creationId="{70AE2723-E768-6E81-78AE-96A605A7A434}"/>
          </ac:spMkLst>
        </pc:spChg>
        <pc:spChg chg="mod">
          <ac:chgData name="Huyền Nguyễn" userId="ee48879bf47bc5e0" providerId="LiveId" clId="{B8CACB94-876F-46D7-94CC-67F2D2D54B27}" dt="2024-10-27T09:14:18.900" v="22243"/>
          <ac:spMkLst>
            <pc:docMk/>
            <pc:sldMk cId="4001011137" sldId="302"/>
            <ac:spMk id="54" creationId="{82C50B00-0ED5-BFA8-4D8A-1AEFB8EB00C0}"/>
          </ac:spMkLst>
        </pc:spChg>
        <pc:spChg chg="mod">
          <ac:chgData name="Huyền Nguyễn" userId="ee48879bf47bc5e0" providerId="LiveId" clId="{B8CACB94-876F-46D7-94CC-67F2D2D54B27}" dt="2024-10-27T09:14:18.900" v="22243"/>
          <ac:spMkLst>
            <pc:docMk/>
            <pc:sldMk cId="4001011137" sldId="302"/>
            <ac:spMk id="55" creationId="{6BF8D2C3-A16C-FF06-55B0-196B11FF0028}"/>
          </ac:spMkLst>
        </pc:spChg>
        <pc:spChg chg="mod">
          <ac:chgData name="Huyền Nguyễn" userId="ee48879bf47bc5e0" providerId="LiveId" clId="{B8CACB94-876F-46D7-94CC-67F2D2D54B27}" dt="2024-10-27T09:14:18.900" v="22243"/>
          <ac:spMkLst>
            <pc:docMk/>
            <pc:sldMk cId="4001011137" sldId="302"/>
            <ac:spMk id="56" creationId="{7E9ED1B5-73E1-D885-045D-E07D6A235E2B}"/>
          </ac:spMkLst>
        </pc:spChg>
        <pc:spChg chg="mod">
          <ac:chgData name="Huyền Nguyễn" userId="ee48879bf47bc5e0" providerId="LiveId" clId="{B8CACB94-876F-46D7-94CC-67F2D2D54B27}" dt="2024-10-27T09:14:18.900" v="22243"/>
          <ac:spMkLst>
            <pc:docMk/>
            <pc:sldMk cId="4001011137" sldId="302"/>
            <ac:spMk id="57" creationId="{631E0405-1891-2BD5-3750-1CCA1A62EC3D}"/>
          </ac:spMkLst>
        </pc:spChg>
        <pc:spChg chg="mod">
          <ac:chgData name="Huyền Nguyễn" userId="ee48879bf47bc5e0" providerId="LiveId" clId="{B8CACB94-876F-46D7-94CC-67F2D2D54B27}" dt="2024-10-27T09:14:18.900" v="22243"/>
          <ac:spMkLst>
            <pc:docMk/>
            <pc:sldMk cId="4001011137" sldId="302"/>
            <ac:spMk id="58" creationId="{C4D10BE8-7F00-5BCB-231B-3CF68CDC6980}"/>
          </ac:spMkLst>
        </pc:spChg>
        <pc:spChg chg="mod">
          <ac:chgData name="Huyền Nguyễn" userId="ee48879bf47bc5e0" providerId="LiveId" clId="{B8CACB94-876F-46D7-94CC-67F2D2D54B27}" dt="2024-10-27T09:14:18.900" v="22243"/>
          <ac:spMkLst>
            <pc:docMk/>
            <pc:sldMk cId="4001011137" sldId="302"/>
            <ac:spMk id="59" creationId="{F2ED4A6C-5A78-22C4-0AF9-C04311F92E87}"/>
          </ac:spMkLst>
        </pc:spChg>
        <pc:spChg chg="mod">
          <ac:chgData name="Huyền Nguyễn" userId="ee48879bf47bc5e0" providerId="LiveId" clId="{B8CACB94-876F-46D7-94CC-67F2D2D54B27}" dt="2024-10-27T09:14:18.900" v="22243"/>
          <ac:spMkLst>
            <pc:docMk/>
            <pc:sldMk cId="4001011137" sldId="302"/>
            <ac:spMk id="60" creationId="{731BC727-D7E8-CC8B-8FE4-3457226CFA8A}"/>
          </ac:spMkLst>
        </pc:spChg>
        <pc:spChg chg="mod">
          <ac:chgData name="Huyền Nguyễn" userId="ee48879bf47bc5e0" providerId="LiveId" clId="{B8CACB94-876F-46D7-94CC-67F2D2D54B27}" dt="2024-10-27T09:14:18.900" v="22243"/>
          <ac:spMkLst>
            <pc:docMk/>
            <pc:sldMk cId="4001011137" sldId="302"/>
            <ac:spMk id="61" creationId="{D4F77DB3-AC67-AB80-EF03-D4BAB352BE93}"/>
          </ac:spMkLst>
        </pc:spChg>
        <pc:spChg chg="mod">
          <ac:chgData name="Huyền Nguyễn" userId="ee48879bf47bc5e0" providerId="LiveId" clId="{B8CACB94-876F-46D7-94CC-67F2D2D54B27}" dt="2024-10-27T09:14:18.900" v="22243"/>
          <ac:spMkLst>
            <pc:docMk/>
            <pc:sldMk cId="4001011137" sldId="302"/>
            <ac:spMk id="62" creationId="{B5CFCACC-77F8-E5F1-6981-E38B1754A053}"/>
          </ac:spMkLst>
        </pc:spChg>
        <pc:spChg chg="mod">
          <ac:chgData name="Huyền Nguyễn" userId="ee48879bf47bc5e0" providerId="LiveId" clId="{B8CACB94-876F-46D7-94CC-67F2D2D54B27}" dt="2024-10-27T09:14:18.900" v="22243"/>
          <ac:spMkLst>
            <pc:docMk/>
            <pc:sldMk cId="4001011137" sldId="302"/>
            <ac:spMk id="63" creationId="{B49691EF-406A-3ED1-5C54-3352AD67EB13}"/>
          </ac:spMkLst>
        </pc:spChg>
        <pc:spChg chg="mod">
          <ac:chgData name="Huyền Nguyễn" userId="ee48879bf47bc5e0" providerId="LiveId" clId="{B8CACB94-876F-46D7-94CC-67F2D2D54B27}" dt="2024-10-27T09:14:18.900" v="22243"/>
          <ac:spMkLst>
            <pc:docMk/>
            <pc:sldMk cId="4001011137" sldId="302"/>
            <ac:spMk id="64" creationId="{C6D37AD6-9A97-5049-0935-89ABAD55A546}"/>
          </ac:spMkLst>
        </pc:spChg>
        <pc:spChg chg="mod">
          <ac:chgData name="Huyền Nguyễn" userId="ee48879bf47bc5e0" providerId="LiveId" clId="{B8CACB94-876F-46D7-94CC-67F2D2D54B27}" dt="2024-10-27T09:14:18.900" v="22243"/>
          <ac:spMkLst>
            <pc:docMk/>
            <pc:sldMk cId="4001011137" sldId="302"/>
            <ac:spMk id="65" creationId="{18AAA9D3-9D5E-002D-C1DB-C4A4D07DF5D2}"/>
          </ac:spMkLst>
        </pc:spChg>
        <pc:spChg chg="mod">
          <ac:chgData name="Huyền Nguyễn" userId="ee48879bf47bc5e0" providerId="LiveId" clId="{B8CACB94-876F-46D7-94CC-67F2D2D54B27}" dt="2024-10-27T09:14:18.900" v="22243"/>
          <ac:spMkLst>
            <pc:docMk/>
            <pc:sldMk cId="4001011137" sldId="302"/>
            <ac:spMk id="66" creationId="{5A7C5A21-4F63-E3AD-07EC-D11B4B6B0311}"/>
          </ac:spMkLst>
        </pc:spChg>
        <pc:spChg chg="mod">
          <ac:chgData name="Huyền Nguyễn" userId="ee48879bf47bc5e0" providerId="LiveId" clId="{B8CACB94-876F-46D7-94CC-67F2D2D54B27}" dt="2024-10-27T09:14:18.900" v="22243"/>
          <ac:spMkLst>
            <pc:docMk/>
            <pc:sldMk cId="4001011137" sldId="302"/>
            <ac:spMk id="67" creationId="{038227C7-4BF4-A9BE-43AB-C053DC22EF89}"/>
          </ac:spMkLst>
        </pc:spChg>
        <pc:spChg chg="mod">
          <ac:chgData name="Huyền Nguyễn" userId="ee48879bf47bc5e0" providerId="LiveId" clId="{B8CACB94-876F-46D7-94CC-67F2D2D54B27}" dt="2024-10-27T09:14:18.900" v="22243"/>
          <ac:spMkLst>
            <pc:docMk/>
            <pc:sldMk cId="4001011137" sldId="302"/>
            <ac:spMk id="68" creationId="{29BBAD6B-978D-923B-C5F1-67BB1EEC6545}"/>
          </ac:spMkLst>
        </pc:spChg>
        <pc:spChg chg="mod">
          <ac:chgData name="Huyền Nguyễn" userId="ee48879bf47bc5e0" providerId="LiveId" clId="{B8CACB94-876F-46D7-94CC-67F2D2D54B27}" dt="2024-10-27T09:14:18.900" v="22243"/>
          <ac:spMkLst>
            <pc:docMk/>
            <pc:sldMk cId="4001011137" sldId="302"/>
            <ac:spMk id="69" creationId="{797B1370-F102-F1E7-DEA0-59121706DC5A}"/>
          </ac:spMkLst>
        </pc:spChg>
        <pc:spChg chg="mod">
          <ac:chgData name="Huyền Nguyễn" userId="ee48879bf47bc5e0" providerId="LiveId" clId="{B8CACB94-876F-46D7-94CC-67F2D2D54B27}" dt="2024-10-27T09:14:18.900" v="22243"/>
          <ac:spMkLst>
            <pc:docMk/>
            <pc:sldMk cId="4001011137" sldId="302"/>
            <ac:spMk id="70" creationId="{E99F8705-9B5F-D0AA-165C-6167219C6E9D}"/>
          </ac:spMkLst>
        </pc:spChg>
        <pc:spChg chg="mod">
          <ac:chgData name="Huyền Nguyễn" userId="ee48879bf47bc5e0" providerId="LiveId" clId="{B8CACB94-876F-46D7-94CC-67F2D2D54B27}" dt="2024-10-27T09:14:18.900" v="22243"/>
          <ac:spMkLst>
            <pc:docMk/>
            <pc:sldMk cId="4001011137" sldId="302"/>
            <ac:spMk id="71" creationId="{A1D9EA60-152D-12C7-71FF-78A9E032CCE3}"/>
          </ac:spMkLst>
        </pc:spChg>
        <pc:spChg chg="mod">
          <ac:chgData name="Huyền Nguyễn" userId="ee48879bf47bc5e0" providerId="LiveId" clId="{B8CACB94-876F-46D7-94CC-67F2D2D54B27}" dt="2024-10-27T09:14:18.900" v="22243"/>
          <ac:spMkLst>
            <pc:docMk/>
            <pc:sldMk cId="4001011137" sldId="302"/>
            <ac:spMk id="72" creationId="{216BF46F-3D36-D53D-AFAC-DDD5D180434C}"/>
          </ac:spMkLst>
        </pc:spChg>
        <pc:spChg chg="mod">
          <ac:chgData name="Huyền Nguyễn" userId="ee48879bf47bc5e0" providerId="LiveId" clId="{B8CACB94-876F-46D7-94CC-67F2D2D54B27}" dt="2024-10-27T09:14:18.900" v="22243"/>
          <ac:spMkLst>
            <pc:docMk/>
            <pc:sldMk cId="4001011137" sldId="302"/>
            <ac:spMk id="73" creationId="{E5ED97BC-B001-AAFB-E85C-D0BE6D211824}"/>
          </ac:spMkLst>
        </pc:spChg>
        <pc:spChg chg="mod">
          <ac:chgData name="Huyền Nguyễn" userId="ee48879bf47bc5e0" providerId="LiveId" clId="{B8CACB94-876F-46D7-94CC-67F2D2D54B27}" dt="2024-10-27T09:14:18.900" v="22243"/>
          <ac:spMkLst>
            <pc:docMk/>
            <pc:sldMk cId="4001011137" sldId="302"/>
            <ac:spMk id="74" creationId="{323F7099-AF32-7957-AC80-63C4846AE1EA}"/>
          </ac:spMkLst>
        </pc:spChg>
        <pc:spChg chg="mod">
          <ac:chgData name="Huyền Nguyễn" userId="ee48879bf47bc5e0" providerId="LiveId" clId="{B8CACB94-876F-46D7-94CC-67F2D2D54B27}" dt="2024-10-27T09:14:18.900" v="22243"/>
          <ac:spMkLst>
            <pc:docMk/>
            <pc:sldMk cId="4001011137" sldId="302"/>
            <ac:spMk id="75" creationId="{8F04DE66-7D74-7435-B334-6327C5051F28}"/>
          </ac:spMkLst>
        </pc:spChg>
        <pc:spChg chg="mod">
          <ac:chgData name="Huyền Nguyễn" userId="ee48879bf47bc5e0" providerId="LiveId" clId="{B8CACB94-876F-46D7-94CC-67F2D2D54B27}" dt="2024-10-27T09:14:18.900" v="22243"/>
          <ac:spMkLst>
            <pc:docMk/>
            <pc:sldMk cId="4001011137" sldId="302"/>
            <ac:spMk id="76" creationId="{B1E2AB6A-FD36-9FC0-5D48-A1010D731D1D}"/>
          </ac:spMkLst>
        </pc:spChg>
        <pc:spChg chg="mod">
          <ac:chgData name="Huyền Nguyễn" userId="ee48879bf47bc5e0" providerId="LiveId" clId="{B8CACB94-876F-46D7-94CC-67F2D2D54B27}" dt="2024-10-27T09:14:18.900" v="22243"/>
          <ac:spMkLst>
            <pc:docMk/>
            <pc:sldMk cId="4001011137" sldId="302"/>
            <ac:spMk id="77" creationId="{1A89D73B-A7CA-D343-5DE2-10BD2BCDAD64}"/>
          </ac:spMkLst>
        </pc:spChg>
        <pc:spChg chg="mod">
          <ac:chgData name="Huyền Nguyễn" userId="ee48879bf47bc5e0" providerId="LiveId" clId="{B8CACB94-876F-46D7-94CC-67F2D2D54B27}" dt="2024-10-27T09:14:18.900" v="22243"/>
          <ac:spMkLst>
            <pc:docMk/>
            <pc:sldMk cId="4001011137" sldId="302"/>
            <ac:spMk id="78" creationId="{9E2E241B-B07F-CF78-55C8-274A81CB67D2}"/>
          </ac:spMkLst>
        </pc:spChg>
        <pc:spChg chg="mod">
          <ac:chgData name="Huyền Nguyễn" userId="ee48879bf47bc5e0" providerId="LiveId" clId="{B8CACB94-876F-46D7-94CC-67F2D2D54B27}" dt="2024-10-27T09:14:18.900" v="22243"/>
          <ac:spMkLst>
            <pc:docMk/>
            <pc:sldMk cId="4001011137" sldId="302"/>
            <ac:spMk id="79" creationId="{F45801D9-6687-1E54-E3D9-42887FA00EBD}"/>
          </ac:spMkLst>
        </pc:spChg>
        <pc:spChg chg="mod">
          <ac:chgData name="Huyền Nguyễn" userId="ee48879bf47bc5e0" providerId="LiveId" clId="{B8CACB94-876F-46D7-94CC-67F2D2D54B27}" dt="2024-10-27T09:14:18.900" v="22243"/>
          <ac:spMkLst>
            <pc:docMk/>
            <pc:sldMk cId="4001011137" sldId="302"/>
            <ac:spMk id="80" creationId="{0BEBE99F-9638-3E96-C7B3-366807274EA0}"/>
          </ac:spMkLst>
        </pc:spChg>
        <pc:spChg chg="mod">
          <ac:chgData name="Huyền Nguyễn" userId="ee48879bf47bc5e0" providerId="LiveId" clId="{B8CACB94-876F-46D7-94CC-67F2D2D54B27}" dt="2024-10-27T09:14:18.900" v="22243"/>
          <ac:spMkLst>
            <pc:docMk/>
            <pc:sldMk cId="4001011137" sldId="302"/>
            <ac:spMk id="81" creationId="{065EDF1F-8519-5B72-4F08-C0FA64ED3B6C}"/>
          </ac:spMkLst>
        </pc:spChg>
        <pc:spChg chg="mod">
          <ac:chgData name="Huyền Nguyễn" userId="ee48879bf47bc5e0" providerId="LiveId" clId="{B8CACB94-876F-46D7-94CC-67F2D2D54B27}" dt="2024-10-27T09:14:18.900" v="22243"/>
          <ac:spMkLst>
            <pc:docMk/>
            <pc:sldMk cId="4001011137" sldId="302"/>
            <ac:spMk id="82" creationId="{09BF7442-434B-4CF2-BCC8-A267CD9902B6}"/>
          </ac:spMkLst>
        </pc:spChg>
        <pc:spChg chg="mod">
          <ac:chgData name="Huyền Nguyễn" userId="ee48879bf47bc5e0" providerId="LiveId" clId="{B8CACB94-876F-46D7-94CC-67F2D2D54B27}" dt="2024-10-27T09:14:18.900" v="22243"/>
          <ac:spMkLst>
            <pc:docMk/>
            <pc:sldMk cId="4001011137" sldId="302"/>
            <ac:spMk id="83" creationId="{4590BD4C-8DBC-E2B5-AEC0-77F7492341D4}"/>
          </ac:spMkLst>
        </pc:spChg>
        <pc:spChg chg="mod">
          <ac:chgData name="Huyền Nguyễn" userId="ee48879bf47bc5e0" providerId="LiveId" clId="{B8CACB94-876F-46D7-94CC-67F2D2D54B27}" dt="2024-10-27T09:14:18.900" v="22243"/>
          <ac:spMkLst>
            <pc:docMk/>
            <pc:sldMk cId="4001011137" sldId="302"/>
            <ac:spMk id="84" creationId="{B5247320-5958-205A-D3F7-FD09E41F52D4}"/>
          </ac:spMkLst>
        </pc:spChg>
        <pc:spChg chg="mod">
          <ac:chgData name="Huyền Nguyễn" userId="ee48879bf47bc5e0" providerId="LiveId" clId="{B8CACB94-876F-46D7-94CC-67F2D2D54B27}" dt="2024-10-27T09:14:18.900" v="22243"/>
          <ac:spMkLst>
            <pc:docMk/>
            <pc:sldMk cId="4001011137" sldId="302"/>
            <ac:spMk id="85" creationId="{993AE267-794A-A9A9-3D00-870581EB45EC}"/>
          </ac:spMkLst>
        </pc:spChg>
        <pc:spChg chg="mod">
          <ac:chgData name="Huyền Nguyễn" userId="ee48879bf47bc5e0" providerId="LiveId" clId="{B8CACB94-876F-46D7-94CC-67F2D2D54B27}" dt="2024-10-27T09:14:18.900" v="22243"/>
          <ac:spMkLst>
            <pc:docMk/>
            <pc:sldMk cId="4001011137" sldId="302"/>
            <ac:spMk id="86" creationId="{35667903-948C-2135-6716-41469A6F53E3}"/>
          </ac:spMkLst>
        </pc:spChg>
        <pc:spChg chg="mod">
          <ac:chgData name="Huyền Nguyễn" userId="ee48879bf47bc5e0" providerId="LiveId" clId="{B8CACB94-876F-46D7-94CC-67F2D2D54B27}" dt="2024-10-27T09:14:18.900" v="22243"/>
          <ac:spMkLst>
            <pc:docMk/>
            <pc:sldMk cId="4001011137" sldId="302"/>
            <ac:spMk id="87" creationId="{CCA24E1B-8FCC-59B9-358E-367EC8F3A98F}"/>
          </ac:spMkLst>
        </pc:spChg>
        <pc:spChg chg="mod">
          <ac:chgData name="Huyền Nguyễn" userId="ee48879bf47bc5e0" providerId="LiveId" clId="{B8CACB94-876F-46D7-94CC-67F2D2D54B27}" dt="2024-10-27T09:14:18.900" v="22243"/>
          <ac:spMkLst>
            <pc:docMk/>
            <pc:sldMk cId="4001011137" sldId="302"/>
            <ac:spMk id="88" creationId="{4FD273B0-3F41-4459-02B0-318312F43F00}"/>
          </ac:spMkLst>
        </pc:spChg>
        <pc:spChg chg="mod">
          <ac:chgData name="Huyền Nguyễn" userId="ee48879bf47bc5e0" providerId="LiveId" clId="{B8CACB94-876F-46D7-94CC-67F2D2D54B27}" dt="2024-10-27T09:14:18.900" v="22243"/>
          <ac:spMkLst>
            <pc:docMk/>
            <pc:sldMk cId="4001011137" sldId="302"/>
            <ac:spMk id="89" creationId="{655743FD-D135-08FE-0423-98B981B06203}"/>
          </ac:spMkLst>
        </pc:spChg>
        <pc:spChg chg="mod">
          <ac:chgData name="Huyền Nguyễn" userId="ee48879bf47bc5e0" providerId="LiveId" clId="{B8CACB94-876F-46D7-94CC-67F2D2D54B27}" dt="2024-10-27T09:14:18.900" v="22243"/>
          <ac:spMkLst>
            <pc:docMk/>
            <pc:sldMk cId="4001011137" sldId="302"/>
            <ac:spMk id="90" creationId="{B8823B95-AA96-5A71-1939-F9D95C6C9E93}"/>
          </ac:spMkLst>
        </pc:spChg>
        <pc:spChg chg="mod">
          <ac:chgData name="Huyền Nguyễn" userId="ee48879bf47bc5e0" providerId="LiveId" clId="{B8CACB94-876F-46D7-94CC-67F2D2D54B27}" dt="2024-10-27T09:14:18.900" v="22243"/>
          <ac:spMkLst>
            <pc:docMk/>
            <pc:sldMk cId="4001011137" sldId="302"/>
            <ac:spMk id="91" creationId="{62099639-49F4-A98B-6EFE-1E4BBB8E6FF1}"/>
          </ac:spMkLst>
        </pc:spChg>
        <pc:spChg chg="mod">
          <ac:chgData name="Huyền Nguyễn" userId="ee48879bf47bc5e0" providerId="LiveId" clId="{B8CACB94-876F-46D7-94CC-67F2D2D54B27}" dt="2024-10-27T09:14:18.900" v="22243"/>
          <ac:spMkLst>
            <pc:docMk/>
            <pc:sldMk cId="4001011137" sldId="302"/>
            <ac:spMk id="92" creationId="{24524C5E-9780-802E-4D6A-E5ACAC4B07EB}"/>
          </ac:spMkLst>
        </pc:spChg>
        <pc:spChg chg="mod">
          <ac:chgData name="Huyền Nguyễn" userId="ee48879bf47bc5e0" providerId="LiveId" clId="{B8CACB94-876F-46D7-94CC-67F2D2D54B27}" dt="2024-10-27T09:14:18.900" v="22243"/>
          <ac:spMkLst>
            <pc:docMk/>
            <pc:sldMk cId="4001011137" sldId="302"/>
            <ac:spMk id="93" creationId="{C112F5A7-BBE8-4E2E-B32E-1F36AD825523}"/>
          </ac:spMkLst>
        </pc:spChg>
        <pc:spChg chg="mod">
          <ac:chgData name="Huyền Nguyễn" userId="ee48879bf47bc5e0" providerId="LiveId" clId="{B8CACB94-876F-46D7-94CC-67F2D2D54B27}" dt="2024-10-27T09:14:18.900" v="22243"/>
          <ac:spMkLst>
            <pc:docMk/>
            <pc:sldMk cId="4001011137" sldId="302"/>
            <ac:spMk id="94" creationId="{B2FD634E-0D40-1A0C-5F98-0F72CEBAD6F3}"/>
          </ac:spMkLst>
        </pc:spChg>
        <pc:spChg chg="mod">
          <ac:chgData name="Huyền Nguyễn" userId="ee48879bf47bc5e0" providerId="LiveId" clId="{B8CACB94-876F-46D7-94CC-67F2D2D54B27}" dt="2024-10-27T09:14:18.900" v="22243"/>
          <ac:spMkLst>
            <pc:docMk/>
            <pc:sldMk cId="4001011137" sldId="302"/>
            <ac:spMk id="95" creationId="{0FEB8D82-A07C-E7FA-9586-EDCDD44F3D01}"/>
          </ac:spMkLst>
        </pc:spChg>
        <pc:spChg chg="mod">
          <ac:chgData name="Huyền Nguyễn" userId="ee48879bf47bc5e0" providerId="LiveId" clId="{B8CACB94-876F-46D7-94CC-67F2D2D54B27}" dt="2024-10-27T09:14:18.900" v="22243"/>
          <ac:spMkLst>
            <pc:docMk/>
            <pc:sldMk cId="4001011137" sldId="302"/>
            <ac:spMk id="96" creationId="{37364D8D-D0DC-B17D-34DE-2565116E83F4}"/>
          </ac:spMkLst>
        </pc:spChg>
        <pc:spChg chg="mod">
          <ac:chgData name="Huyền Nguyễn" userId="ee48879bf47bc5e0" providerId="LiveId" clId="{B8CACB94-876F-46D7-94CC-67F2D2D54B27}" dt="2024-10-27T09:14:18.900" v="22243"/>
          <ac:spMkLst>
            <pc:docMk/>
            <pc:sldMk cId="4001011137" sldId="302"/>
            <ac:spMk id="97" creationId="{35652210-F73D-A436-C237-BF14647050BA}"/>
          </ac:spMkLst>
        </pc:spChg>
        <pc:spChg chg="mod">
          <ac:chgData name="Huyền Nguyễn" userId="ee48879bf47bc5e0" providerId="LiveId" clId="{B8CACB94-876F-46D7-94CC-67F2D2D54B27}" dt="2024-10-27T09:14:18.900" v="22243"/>
          <ac:spMkLst>
            <pc:docMk/>
            <pc:sldMk cId="4001011137" sldId="302"/>
            <ac:spMk id="98" creationId="{D3FF2E88-DF46-263E-BC73-CF7CD1EC12E3}"/>
          </ac:spMkLst>
        </pc:spChg>
        <pc:spChg chg="mod">
          <ac:chgData name="Huyền Nguyễn" userId="ee48879bf47bc5e0" providerId="LiveId" clId="{B8CACB94-876F-46D7-94CC-67F2D2D54B27}" dt="2024-10-27T09:14:18.900" v="22243"/>
          <ac:spMkLst>
            <pc:docMk/>
            <pc:sldMk cId="4001011137" sldId="302"/>
            <ac:spMk id="99" creationId="{B9AFCE00-D915-1D23-1E1D-A1F8A359D053}"/>
          </ac:spMkLst>
        </pc:spChg>
        <pc:spChg chg="mod">
          <ac:chgData name="Huyền Nguyễn" userId="ee48879bf47bc5e0" providerId="LiveId" clId="{B8CACB94-876F-46D7-94CC-67F2D2D54B27}" dt="2024-10-27T09:14:18.900" v="22243"/>
          <ac:spMkLst>
            <pc:docMk/>
            <pc:sldMk cId="4001011137" sldId="302"/>
            <ac:spMk id="100" creationId="{D608A5A6-CB9F-076D-973B-99540ECBB961}"/>
          </ac:spMkLst>
        </pc:spChg>
        <pc:spChg chg="mod">
          <ac:chgData name="Huyền Nguyễn" userId="ee48879bf47bc5e0" providerId="LiveId" clId="{B8CACB94-876F-46D7-94CC-67F2D2D54B27}" dt="2024-10-27T09:14:18.900" v="22243"/>
          <ac:spMkLst>
            <pc:docMk/>
            <pc:sldMk cId="4001011137" sldId="302"/>
            <ac:spMk id="101" creationId="{E036A17F-8F43-3D61-FEE2-13396199DF97}"/>
          </ac:spMkLst>
        </pc:spChg>
        <pc:spChg chg="mod">
          <ac:chgData name="Huyền Nguyễn" userId="ee48879bf47bc5e0" providerId="LiveId" clId="{B8CACB94-876F-46D7-94CC-67F2D2D54B27}" dt="2024-10-27T09:14:18.900" v="22243"/>
          <ac:spMkLst>
            <pc:docMk/>
            <pc:sldMk cId="4001011137" sldId="302"/>
            <ac:spMk id="102" creationId="{3EA72ECF-A1AF-A837-7E2E-05547BD8E982}"/>
          </ac:spMkLst>
        </pc:spChg>
        <pc:spChg chg="mod">
          <ac:chgData name="Huyền Nguyễn" userId="ee48879bf47bc5e0" providerId="LiveId" clId="{B8CACB94-876F-46D7-94CC-67F2D2D54B27}" dt="2024-10-27T09:14:18.900" v="22243"/>
          <ac:spMkLst>
            <pc:docMk/>
            <pc:sldMk cId="4001011137" sldId="302"/>
            <ac:spMk id="103" creationId="{802D3496-89D1-8799-032F-342A54DF8112}"/>
          </ac:spMkLst>
        </pc:spChg>
        <pc:spChg chg="mod">
          <ac:chgData name="Huyền Nguyễn" userId="ee48879bf47bc5e0" providerId="LiveId" clId="{B8CACB94-876F-46D7-94CC-67F2D2D54B27}" dt="2024-10-27T09:14:18.900" v="22243"/>
          <ac:spMkLst>
            <pc:docMk/>
            <pc:sldMk cId="4001011137" sldId="302"/>
            <ac:spMk id="104" creationId="{7D591D3B-1605-DB77-E42A-DC00973D0240}"/>
          </ac:spMkLst>
        </pc:spChg>
        <pc:spChg chg="mod">
          <ac:chgData name="Huyền Nguyễn" userId="ee48879bf47bc5e0" providerId="LiveId" clId="{B8CACB94-876F-46D7-94CC-67F2D2D54B27}" dt="2024-10-27T09:14:18.900" v="22243"/>
          <ac:spMkLst>
            <pc:docMk/>
            <pc:sldMk cId="4001011137" sldId="302"/>
            <ac:spMk id="105" creationId="{07051993-43F4-A213-9ECD-5491CDEB7EA5}"/>
          </ac:spMkLst>
        </pc:spChg>
        <pc:spChg chg="mod">
          <ac:chgData name="Huyền Nguyễn" userId="ee48879bf47bc5e0" providerId="LiveId" clId="{B8CACB94-876F-46D7-94CC-67F2D2D54B27}" dt="2024-10-27T09:14:18.900" v="22243"/>
          <ac:spMkLst>
            <pc:docMk/>
            <pc:sldMk cId="4001011137" sldId="302"/>
            <ac:spMk id="106" creationId="{DCCE0D41-7D6B-2645-8B6C-580EAA7300E5}"/>
          </ac:spMkLst>
        </pc:spChg>
        <pc:spChg chg="mod">
          <ac:chgData name="Huyền Nguyễn" userId="ee48879bf47bc5e0" providerId="LiveId" clId="{B8CACB94-876F-46D7-94CC-67F2D2D54B27}" dt="2024-10-27T09:14:18.900" v="22243"/>
          <ac:spMkLst>
            <pc:docMk/>
            <pc:sldMk cId="4001011137" sldId="302"/>
            <ac:spMk id="107" creationId="{59AA57B9-12CA-F260-0530-C4871918C0D8}"/>
          </ac:spMkLst>
        </pc:spChg>
        <pc:spChg chg="mod">
          <ac:chgData name="Huyền Nguyễn" userId="ee48879bf47bc5e0" providerId="LiveId" clId="{B8CACB94-876F-46D7-94CC-67F2D2D54B27}" dt="2024-10-27T09:14:18.900" v="22243"/>
          <ac:spMkLst>
            <pc:docMk/>
            <pc:sldMk cId="4001011137" sldId="302"/>
            <ac:spMk id="108" creationId="{FBF5CA69-76C0-55F3-76F4-800C644F4EF4}"/>
          </ac:spMkLst>
        </pc:spChg>
        <pc:spChg chg="mod">
          <ac:chgData name="Huyền Nguyễn" userId="ee48879bf47bc5e0" providerId="LiveId" clId="{B8CACB94-876F-46D7-94CC-67F2D2D54B27}" dt="2024-10-27T09:14:18.900" v="22243"/>
          <ac:spMkLst>
            <pc:docMk/>
            <pc:sldMk cId="4001011137" sldId="302"/>
            <ac:spMk id="109" creationId="{7475B1B9-EDC9-0818-87AA-1846ABE5B870}"/>
          </ac:spMkLst>
        </pc:spChg>
        <pc:spChg chg="mod">
          <ac:chgData name="Huyền Nguyễn" userId="ee48879bf47bc5e0" providerId="LiveId" clId="{B8CACB94-876F-46D7-94CC-67F2D2D54B27}" dt="2024-10-27T09:14:18.900" v="22243"/>
          <ac:spMkLst>
            <pc:docMk/>
            <pc:sldMk cId="4001011137" sldId="302"/>
            <ac:spMk id="110" creationId="{DBCE1978-BC5B-4F7E-D94E-1640096C83D2}"/>
          </ac:spMkLst>
        </pc:spChg>
        <pc:spChg chg="mod">
          <ac:chgData name="Huyền Nguyễn" userId="ee48879bf47bc5e0" providerId="LiveId" clId="{B8CACB94-876F-46D7-94CC-67F2D2D54B27}" dt="2024-10-27T09:14:18.900" v="22243"/>
          <ac:spMkLst>
            <pc:docMk/>
            <pc:sldMk cId="4001011137" sldId="302"/>
            <ac:spMk id="111" creationId="{D96EEF71-F03F-BC2F-5F88-D2ACE7092CE6}"/>
          </ac:spMkLst>
        </pc:spChg>
        <pc:spChg chg="mod">
          <ac:chgData name="Huyền Nguyễn" userId="ee48879bf47bc5e0" providerId="LiveId" clId="{B8CACB94-876F-46D7-94CC-67F2D2D54B27}" dt="2024-10-27T09:14:18.900" v="22243"/>
          <ac:spMkLst>
            <pc:docMk/>
            <pc:sldMk cId="4001011137" sldId="302"/>
            <ac:spMk id="112" creationId="{1B49652D-E3B3-DEF5-DE96-154EF4B6D197}"/>
          </ac:spMkLst>
        </pc:spChg>
        <pc:spChg chg="mod">
          <ac:chgData name="Huyền Nguyễn" userId="ee48879bf47bc5e0" providerId="LiveId" clId="{B8CACB94-876F-46D7-94CC-67F2D2D54B27}" dt="2024-10-27T09:14:18.900" v="22243"/>
          <ac:spMkLst>
            <pc:docMk/>
            <pc:sldMk cId="4001011137" sldId="302"/>
            <ac:spMk id="113" creationId="{1DC04E66-BC60-0514-1216-1270C0330B3D}"/>
          </ac:spMkLst>
        </pc:spChg>
        <pc:spChg chg="mod">
          <ac:chgData name="Huyền Nguyễn" userId="ee48879bf47bc5e0" providerId="LiveId" clId="{B8CACB94-876F-46D7-94CC-67F2D2D54B27}" dt="2024-10-27T09:14:18.900" v="22243"/>
          <ac:spMkLst>
            <pc:docMk/>
            <pc:sldMk cId="4001011137" sldId="302"/>
            <ac:spMk id="114" creationId="{3A68F0B2-8093-2BF2-1D07-E677B7191B1F}"/>
          </ac:spMkLst>
        </pc:spChg>
        <pc:spChg chg="mod">
          <ac:chgData name="Huyền Nguyễn" userId="ee48879bf47bc5e0" providerId="LiveId" clId="{B8CACB94-876F-46D7-94CC-67F2D2D54B27}" dt="2024-10-27T09:14:18.900" v="22243"/>
          <ac:spMkLst>
            <pc:docMk/>
            <pc:sldMk cId="4001011137" sldId="302"/>
            <ac:spMk id="115" creationId="{7E63BB30-31CB-09BF-DA71-591B29DB3315}"/>
          </ac:spMkLst>
        </pc:spChg>
        <pc:spChg chg="mod">
          <ac:chgData name="Huyền Nguyễn" userId="ee48879bf47bc5e0" providerId="LiveId" clId="{B8CACB94-876F-46D7-94CC-67F2D2D54B27}" dt="2024-10-27T09:14:18.900" v="22243"/>
          <ac:spMkLst>
            <pc:docMk/>
            <pc:sldMk cId="4001011137" sldId="302"/>
            <ac:spMk id="116" creationId="{C823F180-9C0F-7140-CA6C-0EA3B03D8B3E}"/>
          </ac:spMkLst>
        </pc:spChg>
        <pc:spChg chg="mod">
          <ac:chgData name="Huyền Nguyễn" userId="ee48879bf47bc5e0" providerId="LiveId" clId="{B8CACB94-876F-46D7-94CC-67F2D2D54B27}" dt="2024-10-27T09:14:18.900" v="22243"/>
          <ac:spMkLst>
            <pc:docMk/>
            <pc:sldMk cId="4001011137" sldId="302"/>
            <ac:spMk id="117" creationId="{6023516F-3363-8463-B7A4-8FAF30A6D7BD}"/>
          </ac:spMkLst>
        </pc:spChg>
        <pc:spChg chg="mod">
          <ac:chgData name="Huyền Nguyễn" userId="ee48879bf47bc5e0" providerId="LiveId" clId="{B8CACB94-876F-46D7-94CC-67F2D2D54B27}" dt="2024-10-27T09:14:18.900" v="22243"/>
          <ac:spMkLst>
            <pc:docMk/>
            <pc:sldMk cId="4001011137" sldId="302"/>
            <ac:spMk id="118" creationId="{26A664C2-B21C-19CA-6F6E-A3890A81AE9A}"/>
          </ac:spMkLst>
        </pc:spChg>
        <pc:spChg chg="mod">
          <ac:chgData name="Huyền Nguyễn" userId="ee48879bf47bc5e0" providerId="LiveId" clId="{B8CACB94-876F-46D7-94CC-67F2D2D54B27}" dt="2024-10-27T09:14:18.900" v="22243"/>
          <ac:spMkLst>
            <pc:docMk/>
            <pc:sldMk cId="4001011137" sldId="302"/>
            <ac:spMk id="119" creationId="{E5AD2073-FC1B-0EA3-4A59-E636C9D614B6}"/>
          </ac:spMkLst>
        </pc:spChg>
        <pc:spChg chg="mod">
          <ac:chgData name="Huyền Nguyễn" userId="ee48879bf47bc5e0" providerId="LiveId" clId="{B8CACB94-876F-46D7-94CC-67F2D2D54B27}" dt="2024-10-27T09:14:18.900" v="22243"/>
          <ac:spMkLst>
            <pc:docMk/>
            <pc:sldMk cId="4001011137" sldId="302"/>
            <ac:spMk id="120" creationId="{413080E3-C583-E8E6-F34D-7F1AED020DD6}"/>
          </ac:spMkLst>
        </pc:spChg>
        <pc:spChg chg="mod">
          <ac:chgData name="Huyền Nguyễn" userId="ee48879bf47bc5e0" providerId="LiveId" clId="{B8CACB94-876F-46D7-94CC-67F2D2D54B27}" dt="2024-10-27T09:14:18.900" v="22243"/>
          <ac:spMkLst>
            <pc:docMk/>
            <pc:sldMk cId="4001011137" sldId="302"/>
            <ac:spMk id="121" creationId="{CB28A9A6-CD34-9FD3-ADBB-215EAC9675F1}"/>
          </ac:spMkLst>
        </pc:spChg>
        <pc:spChg chg="mod">
          <ac:chgData name="Huyền Nguyễn" userId="ee48879bf47bc5e0" providerId="LiveId" clId="{B8CACB94-876F-46D7-94CC-67F2D2D54B27}" dt="2024-10-27T09:14:18.900" v="22243"/>
          <ac:spMkLst>
            <pc:docMk/>
            <pc:sldMk cId="4001011137" sldId="302"/>
            <ac:spMk id="122" creationId="{75F1758B-7776-5114-5B33-BEA4995F4EB7}"/>
          </ac:spMkLst>
        </pc:spChg>
        <pc:spChg chg="mod">
          <ac:chgData name="Huyền Nguyễn" userId="ee48879bf47bc5e0" providerId="LiveId" clId="{B8CACB94-876F-46D7-94CC-67F2D2D54B27}" dt="2024-10-27T09:14:18.900" v="22243"/>
          <ac:spMkLst>
            <pc:docMk/>
            <pc:sldMk cId="4001011137" sldId="302"/>
            <ac:spMk id="123" creationId="{511253F8-85D7-A9D7-AC7B-F7D4C6373A48}"/>
          </ac:spMkLst>
        </pc:spChg>
        <pc:spChg chg="mod">
          <ac:chgData name="Huyền Nguyễn" userId="ee48879bf47bc5e0" providerId="LiveId" clId="{B8CACB94-876F-46D7-94CC-67F2D2D54B27}" dt="2024-10-27T09:14:18.900" v="22243"/>
          <ac:spMkLst>
            <pc:docMk/>
            <pc:sldMk cId="4001011137" sldId="302"/>
            <ac:spMk id="124" creationId="{F2DB8396-8271-9307-5325-D02A57E3F09D}"/>
          </ac:spMkLst>
        </pc:spChg>
        <pc:spChg chg="mod">
          <ac:chgData name="Huyền Nguyễn" userId="ee48879bf47bc5e0" providerId="LiveId" clId="{B8CACB94-876F-46D7-94CC-67F2D2D54B27}" dt="2024-10-27T09:14:18.900" v="22243"/>
          <ac:spMkLst>
            <pc:docMk/>
            <pc:sldMk cId="4001011137" sldId="302"/>
            <ac:spMk id="125" creationId="{A4634CEC-9D4E-CD7C-6A8E-A04D36306AF0}"/>
          </ac:spMkLst>
        </pc:spChg>
        <pc:spChg chg="mod">
          <ac:chgData name="Huyền Nguyễn" userId="ee48879bf47bc5e0" providerId="LiveId" clId="{B8CACB94-876F-46D7-94CC-67F2D2D54B27}" dt="2024-10-27T09:14:18.900" v="22243"/>
          <ac:spMkLst>
            <pc:docMk/>
            <pc:sldMk cId="4001011137" sldId="302"/>
            <ac:spMk id="126" creationId="{E12E21BB-A5C1-1937-059E-9BC4751EA0AC}"/>
          </ac:spMkLst>
        </pc:spChg>
        <pc:spChg chg="mod">
          <ac:chgData name="Huyền Nguyễn" userId="ee48879bf47bc5e0" providerId="LiveId" clId="{B8CACB94-876F-46D7-94CC-67F2D2D54B27}" dt="2024-10-27T09:14:18.900" v="22243"/>
          <ac:spMkLst>
            <pc:docMk/>
            <pc:sldMk cId="4001011137" sldId="302"/>
            <ac:spMk id="127" creationId="{094848D1-A330-5AAF-3819-A4003B34C544}"/>
          </ac:spMkLst>
        </pc:spChg>
        <pc:spChg chg="mod">
          <ac:chgData name="Huyền Nguyễn" userId="ee48879bf47bc5e0" providerId="LiveId" clId="{B8CACB94-876F-46D7-94CC-67F2D2D54B27}" dt="2024-10-27T09:14:18.900" v="22243"/>
          <ac:spMkLst>
            <pc:docMk/>
            <pc:sldMk cId="4001011137" sldId="302"/>
            <ac:spMk id="128" creationId="{E1BF3D8B-BA1C-55E1-DB90-9485A22118F4}"/>
          </ac:spMkLst>
        </pc:spChg>
        <pc:spChg chg="mod">
          <ac:chgData name="Huyền Nguyễn" userId="ee48879bf47bc5e0" providerId="LiveId" clId="{B8CACB94-876F-46D7-94CC-67F2D2D54B27}" dt="2024-10-27T09:14:18.900" v="22243"/>
          <ac:spMkLst>
            <pc:docMk/>
            <pc:sldMk cId="4001011137" sldId="302"/>
            <ac:spMk id="129" creationId="{8D6D402B-4092-7485-C51D-3E3C22F1A558}"/>
          </ac:spMkLst>
        </pc:spChg>
        <pc:spChg chg="mod">
          <ac:chgData name="Huyền Nguyễn" userId="ee48879bf47bc5e0" providerId="LiveId" clId="{B8CACB94-876F-46D7-94CC-67F2D2D54B27}" dt="2024-10-27T09:14:18.900" v="22243"/>
          <ac:spMkLst>
            <pc:docMk/>
            <pc:sldMk cId="4001011137" sldId="302"/>
            <ac:spMk id="130" creationId="{32C92358-ABC4-F98C-D7DF-46048A6C4063}"/>
          </ac:spMkLst>
        </pc:spChg>
        <pc:spChg chg="mod">
          <ac:chgData name="Huyền Nguyễn" userId="ee48879bf47bc5e0" providerId="LiveId" clId="{B8CACB94-876F-46D7-94CC-67F2D2D54B27}" dt="2024-10-27T09:14:18.900" v="22243"/>
          <ac:spMkLst>
            <pc:docMk/>
            <pc:sldMk cId="4001011137" sldId="302"/>
            <ac:spMk id="131" creationId="{13C02977-3104-AA0A-4CA5-656C0499A97A}"/>
          </ac:spMkLst>
        </pc:spChg>
        <pc:spChg chg="mod">
          <ac:chgData name="Huyền Nguyễn" userId="ee48879bf47bc5e0" providerId="LiveId" clId="{B8CACB94-876F-46D7-94CC-67F2D2D54B27}" dt="2024-10-27T09:14:18.900" v="22243"/>
          <ac:spMkLst>
            <pc:docMk/>
            <pc:sldMk cId="4001011137" sldId="302"/>
            <ac:spMk id="132" creationId="{A2DB1BD7-A538-F1FE-25FF-AE307CA242BF}"/>
          </ac:spMkLst>
        </pc:spChg>
        <pc:spChg chg="mod">
          <ac:chgData name="Huyền Nguyễn" userId="ee48879bf47bc5e0" providerId="LiveId" clId="{B8CACB94-876F-46D7-94CC-67F2D2D54B27}" dt="2024-10-27T09:14:18.900" v="22243"/>
          <ac:spMkLst>
            <pc:docMk/>
            <pc:sldMk cId="4001011137" sldId="302"/>
            <ac:spMk id="133" creationId="{D19E741C-04C9-E0BE-03C3-4EAF9CAF9AC4}"/>
          </ac:spMkLst>
        </pc:spChg>
        <pc:spChg chg="mod">
          <ac:chgData name="Huyền Nguyễn" userId="ee48879bf47bc5e0" providerId="LiveId" clId="{B8CACB94-876F-46D7-94CC-67F2D2D54B27}" dt="2024-10-27T09:14:18.900" v="22243"/>
          <ac:spMkLst>
            <pc:docMk/>
            <pc:sldMk cId="4001011137" sldId="302"/>
            <ac:spMk id="134" creationId="{7CB65031-1973-1203-3BF6-896F8EAE1B07}"/>
          </ac:spMkLst>
        </pc:spChg>
        <pc:spChg chg="mod">
          <ac:chgData name="Huyền Nguyễn" userId="ee48879bf47bc5e0" providerId="LiveId" clId="{B8CACB94-876F-46D7-94CC-67F2D2D54B27}" dt="2024-10-27T09:14:18.900" v="22243"/>
          <ac:spMkLst>
            <pc:docMk/>
            <pc:sldMk cId="4001011137" sldId="302"/>
            <ac:spMk id="135" creationId="{11931173-E4EE-D71F-49A7-73C5307828CF}"/>
          </ac:spMkLst>
        </pc:spChg>
        <pc:spChg chg="mod">
          <ac:chgData name="Huyền Nguyễn" userId="ee48879bf47bc5e0" providerId="LiveId" clId="{B8CACB94-876F-46D7-94CC-67F2D2D54B27}" dt="2024-10-27T09:14:18.900" v="22243"/>
          <ac:spMkLst>
            <pc:docMk/>
            <pc:sldMk cId="4001011137" sldId="302"/>
            <ac:spMk id="136" creationId="{F5A886A2-80E4-4488-AA3B-1B38A60AB873}"/>
          </ac:spMkLst>
        </pc:spChg>
        <pc:spChg chg="mod">
          <ac:chgData name="Huyền Nguyễn" userId="ee48879bf47bc5e0" providerId="LiveId" clId="{B8CACB94-876F-46D7-94CC-67F2D2D54B27}" dt="2024-10-27T09:14:18.900" v="22243"/>
          <ac:spMkLst>
            <pc:docMk/>
            <pc:sldMk cId="4001011137" sldId="302"/>
            <ac:spMk id="137" creationId="{333CB69A-41A5-EFF4-B670-1E6C8A8F0B47}"/>
          </ac:spMkLst>
        </pc:spChg>
        <pc:spChg chg="mod">
          <ac:chgData name="Huyền Nguyễn" userId="ee48879bf47bc5e0" providerId="LiveId" clId="{B8CACB94-876F-46D7-94CC-67F2D2D54B27}" dt="2024-10-27T09:14:18.900" v="22243"/>
          <ac:spMkLst>
            <pc:docMk/>
            <pc:sldMk cId="4001011137" sldId="302"/>
            <ac:spMk id="138" creationId="{E6EC8DCB-18AC-0F59-43E2-BA0F02A5B5DB}"/>
          </ac:spMkLst>
        </pc:spChg>
        <pc:spChg chg="mod">
          <ac:chgData name="Huyền Nguyễn" userId="ee48879bf47bc5e0" providerId="LiveId" clId="{B8CACB94-876F-46D7-94CC-67F2D2D54B27}" dt="2024-10-27T09:14:18.900" v="22243"/>
          <ac:spMkLst>
            <pc:docMk/>
            <pc:sldMk cId="4001011137" sldId="302"/>
            <ac:spMk id="139" creationId="{D683D193-6975-36A9-BBBB-4B6DF465680D}"/>
          </ac:spMkLst>
        </pc:spChg>
        <pc:spChg chg="mod">
          <ac:chgData name="Huyền Nguyễn" userId="ee48879bf47bc5e0" providerId="LiveId" clId="{B8CACB94-876F-46D7-94CC-67F2D2D54B27}" dt="2024-10-27T09:14:18.900" v="22243"/>
          <ac:spMkLst>
            <pc:docMk/>
            <pc:sldMk cId="4001011137" sldId="302"/>
            <ac:spMk id="140" creationId="{17D5E3E3-DA77-E3B1-97FF-AE6E7A145ACF}"/>
          </ac:spMkLst>
        </pc:spChg>
        <pc:spChg chg="mod">
          <ac:chgData name="Huyền Nguyễn" userId="ee48879bf47bc5e0" providerId="LiveId" clId="{B8CACB94-876F-46D7-94CC-67F2D2D54B27}" dt="2024-10-27T09:14:18.900" v="22243"/>
          <ac:spMkLst>
            <pc:docMk/>
            <pc:sldMk cId="4001011137" sldId="302"/>
            <ac:spMk id="141" creationId="{84FEBDFC-AFA7-A695-B791-700DA5E29957}"/>
          </ac:spMkLst>
        </pc:spChg>
        <pc:spChg chg="mod">
          <ac:chgData name="Huyền Nguyễn" userId="ee48879bf47bc5e0" providerId="LiveId" clId="{B8CACB94-876F-46D7-94CC-67F2D2D54B27}" dt="2024-10-27T09:14:18.900" v="22243"/>
          <ac:spMkLst>
            <pc:docMk/>
            <pc:sldMk cId="4001011137" sldId="302"/>
            <ac:spMk id="142" creationId="{CC491688-2547-CBB8-D597-C22224075417}"/>
          </ac:spMkLst>
        </pc:spChg>
        <pc:spChg chg="mod">
          <ac:chgData name="Huyền Nguyễn" userId="ee48879bf47bc5e0" providerId="LiveId" clId="{B8CACB94-876F-46D7-94CC-67F2D2D54B27}" dt="2024-10-27T09:14:18.900" v="22243"/>
          <ac:spMkLst>
            <pc:docMk/>
            <pc:sldMk cId="4001011137" sldId="302"/>
            <ac:spMk id="143" creationId="{D498EBAC-B310-94B5-C257-82142E680830}"/>
          </ac:spMkLst>
        </pc:spChg>
        <pc:spChg chg="mod">
          <ac:chgData name="Huyền Nguyễn" userId="ee48879bf47bc5e0" providerId="LiveId" clId="{B8CACB94-876F-46D7-94CC-67F2D2D54B27}" dt="2024-10-27T09:14:18.900" v="22243"/>
          <ac:spMkLst>
            <pc:docMk/>
            <pc:sldMk cId="4001011137" sldId="302"/>
            <ac:spMk id="144" creationId="{F60AA46F-615D-AE72-F78C-19BA817B40A6}"/>
          </ac:spMkLst>
        </pc:spChg>
        <pc:spChg chg="mod">
          <ac:chgData name="Huyền Nguyễn" userId="ee48879bf47bc5e0" providerId="LiveId" clId="{B8CACB94-876F-46D7-94CC-67F2D2D54B27}" dt="2024-10-27T09:14:18.900" v="22243"/>
          <ac:spMkLst>
            <pc:docMk/>
            <pc:sldMk cId="4001011137" sldId="302"/>
            <ac:spMk id="145" creationId="{0447B146-486C-0489-C44B-73B6D4E7CDFB}"/>
          </ac:spMkLst>
        </pc:spChg>
        <pc:spChg chg="mod">
          <ac:chgData name="Huyền Nguyễn" userId="ee48879bf47bc5e0" providerId="LiveId" clId="{B8CACB94-876F-46D7-94CC-67F2D2D54B27}" dt="2024-10-27T09:14:18.900" v="22243"/>
          <ac:spMkLst>
            <pc:docMk/>
            <pc:sldMk cId="4001011137" sldId="302"/>
            <ac:spMk id="146" creationId="{0CF47D7C-5B46-DD07-0EBB-1DACF6043D20}"/>
          </ac:spMkLst>
        </pc:spChg>
        <pc:spChg chg="mod">
          <ac:chgData name="Huyền Nguyễn" userId="ee48879bf47bc5e0" providerId="LiveId" clId="{B8CACB94-876F-46D7-94CC-67F2D2D54B27}" dt="2024-10-27T09:14:18.900" v="22243"/>
          <ac:spMkLst>
            <pc:docMk/>
            <pc:sldMk cId="4001011137" sldId="302"/>
            <ac:spMk id="147" creationId="{50735AE5-CEF8-8C22-8893-578BF9F631C2}"/>
          </ac:spMkLst>
        </pc:spChg>
        <pc:spChg chg="mod">
          <ac:chgData name="Huyền Nguyễn" userId="ee48879bf47bc5e0" providerId="LiveId" clId="{B8CACB94-876F-46D7-94CC-67F2D2D54B27}" dt="2024-10-27T09:14:18.900" v="22243"/>
          <ac:spMkLst>
            <pc:docMk/>
            <pc:sldMk cId="4001011137" sldId="302"/>
            <ac:spMk id="148" creationId="{D76BFC65-A94A-7CBF-4FB9-72637479D80F}"/>
          </ac:spMkLst>
        </pc:spChg>
        <pc:spChg chg="mod">
          <ac:chgData name="Huyền Nguyễn" userId="ee48879bf47bc5e0" providerId="LiveId" clId="{B8CACB94-876F-46D7-94CC-67F2D2D54B27}" dt="2024-10-27T09:14:18.900" v="22243"/>
          <ac:spMkLst>
            <pc:docMk/>
            <pc:sldMk cId="4001011137" sldId="302"/>
            <ac:spMk id="149" creationId="{5741098B-0DD8-239F-938E-4B2419C1323C}"/>
          </ac:spMkLst>
        </pc:spChg>
        <pc:spChg chg="mod">
          <ac:chgData name="Huyền Nguyễn" userId="ee48879bf47bc5e0" providerId="LiveId" clId="{B8CACB94-876F-46D7-94CC-67F2D2D54B27}" dt="2024-10-27T09:14:18.900" v="22243"/>
          <ac:spMkLst>
            <pc:docMk/>
            <pc:sldMk cId="4001011137" sldId="302"/>
            <ac:spMk id="150" creationId="{243FF9F9-0591-BF53-B08D-0D12E5C6CC3B}"/>
          </ac:spMkLst>
        </pc:spChg>
        <pc:spChg chg="mod">
          <ac:chgData name="Huyền Nguyễn" userId="ee48879bf47bc5e0" providerId="LiveId" clId="{B8CACB94-876F-46D7-94CC-67F2D2D54B27}" dt="2024-10-27T09:14:18.900" v="22243"/>
          <ac:spMkLst>
            <pc:docMk/>
            <pc:sldMk cId="4001011137" sldId="302"/>
            <ac:spMk id="151" creationId="{400C3835-5F95-8033-15AA-CB5AF9808E9A}"/>
          </ac:spMkLst>
        </pc:spChg>
        <pc:spChg chg="mod">
          <ac:chgData name="Huyền Nguyễn" userId="ee48879bf47bc5e0" providerId="LiveId" clId="{B8CACB94-876F-46D7-94CC-67F2D2D54B27}" dt="2024-10-27T09:14:18.900" v="22243"/>
          <ac:spMkLst>
            <pc:docMk/>
            <pc:sldMk cId="4001011137" sldId="302"/>
            <ac:spMk id="152" creationId="{B752EC1D-F31E-A0DF-CF1D-E28C23D4303E}"/>
          </ac:spMkLst>
        </pc:spChg>
        <pc:spChg chg="mod">
          <ac:chgData name="Huyền Nguyễn" userId="ee48879bf47bc5e0" providerId="LiveId" clId="{B8CACB94-876F-46D7-94CC-67F2D2D54B27}" dt="2024-10-27T09:14:18.900" v="22243"/>
          <ac:spMkLst>
            <pc:docMk/>
            <pc:sldMk cId="4001011137" sldId="302"/>
            <ac:spMk id="153" creationId="{7141022B-5A6D-1154-44CB-8884232BB422}"/>
          </ac:spMkLst>
        </pc:spChg>
        <pc:spChg chg="mod">
          <ac:chgData name="Huyền Nguyễn" userId="ee48879bf47bc5e0" providerId="LiveId" clId="{B8CACB94-876F-46D7-94CC-67F2D2D54B27}" dt="2024-10-27T09:14:18.900" v="22243"/>
          <ac:spMkLst>
            <pc:docMk/>
            <pc:sldMk cId="4001011137" sldId="302"/>
            <ac:spMk id="154" creationId="{46C2932A-36E7-BD4B-C155-DC7911CBA1C1}"/>
          </ac:spMkLst>
        </pc:spChg>
        <pc:spChg chg="mod">
          <ac:chgData name="Huyền Nguyễn" userId="ee48879bf47bc5e0" providerId="LiveId" clId="{B8CACB94-876F-46D7-94CC-67F2D2D54B27}" dt="2024-10-27T09:14:18.900" v="22243"/>
          <ac:spMkLst>
            <pc:docMk/>
            <pc:sldMk cId="4001011137" sldId="302"/>
            <ac:spMk id="155" creationId="{FF89F6F1-E510-E098-19A1-3BD7DAA90571}"/>
          </ac:spMkLst>
        </pc:spChg>
        <pc:spChg chg="mod">
          <ac:chgData name="Huyền Nguyễn" userId="ee48879bf47bc5e0" providerId="LiveId" clId="{B8CACB94-876F-46D7-94CC-67F2D2D54B27}" dt="2024-10-27T09:14:18.900" v="22243"/>
          <ac:spMkLst>
            <pc:docMk/>
            <pc:sldMk cId="4001011137" sldId="302"/>
            <ac:spMk id="156" creationId="{3ED3AEA0-7396-48F4-03E7-49AEBD1EF4A6}"/>
          </ac:spMkLst>
        </pc:spChg>
        <pc:spChg chg="mod">
          <ac:chgData name="Huyền Nguyễn" userId="ee48879bf47bc5e0" providerId="LiveId" clId="{B8CACB94-876F-46D7-94CC-67F2D2D54B27}" dt="2024-10-27T09:14:18.900" v="22243"/>
          <ac:spMkLst>
            <pc:docMk/>
            <pc:sldMk cId="4001011137" sldId="302"/>
            <ac:spMk id="157" creationId="{74B270CD-E668-8D99-4252-5CC7872F1DDF}"/>
          </ac:spMkLst>
        </pc:spChg>
        <pc:spChg chg="mod">
          <ac:chgData name="Huyền Nguyễn" userId="ee48879bf47bc5e0" providerId="LiveId" clId="{B8CACB94-876F-46D7-94CC-67F2D2D54B27}" dt="2024-10-27T09:14:18.900" v="22243"/>
          <ac:spMkLst>
            <pc:docMk/>
            <pc:sldMk cId="4001011137" sldId="302"/>
            <ac:spMk id="158" creationId="{260DAC1C-9CEB-3F15-07EE-14D36BEAAFBF}"/>
          </ac:spMkLst>
        </pc:spChg>
        <pc:spChg chg="add mod">
          <ac:chgData name="Huyền Nguyễn" userId="ee48879bf47bc5e0" providerId="LiveId" clId="{B8CACB94-876F-46D7-94CC-67F2D2D54B27}" dt="2024-10-27T09:15:46.310" v="22412" actId="1076"/>
          <ac:spMkLst>
            <pc:docMk/>
            <pc:sldMk cId="4001011137" sldId="302"/>
            <ac:spMk id="159" creationId="{CCBC9A72-8D0F-14A5-4DFE-5A709B96E8F2}"/>
          </ac:spMkLst>
        </pc:spChg>
        <pc:grpChg chg="add mod">
          <ac:chgData name="Huyền Nguyễn" userId="ee48879bf47bc5e0" providerId="LiveId" clId="{B8CACB94-876F-46D7-94CC-67F2D2D54B27}" dt="2024-10-27T09:14:26.759" v="22248" actId="14100"/>
          <ac:grpSpMkLst>
            <pc:docMk/>
            <pc:sldMk cId="4001011137" sldId="302"/>
            <ac:grpSpMk id="2" creationId="{0E4F5C79-7127-C48D-EF35-A45751F1D141}"/>
          </ac:grpSpMkLst>
        </pc:grpChg>
        <pc:grpChg chg="mod">
          <ac:chgData name="Huyền Nguyễn" userId="ee48879bf47bc5e0" providerId="LiveId" clId="{B8CACB94-876F-46D7-94CC-67F2D2D54B27}" dt="2024-10-27T09:14:18.900" v="22243"/>
          <ac:grpSpMkLst>
            <pc:docMk/>
            <pc:sldMk cId="4001011137" sldId="302"/>
            <ac:grpSpMk id="3" creationId="{4F06EC37-956B-F4A1-39A0-3E52F153054A}"/>
          </ac:grpSpMkLst>
        </pc:grpChg>
        <pc:cxnChg chg="mod">
          <ac:chgData name="Huyền Nguyễn" userId="ee48879bf47bc5e0" providerId="LiveId" clId="{B8CACB94-876F-46D7-94CC-67F2D2D54B27}" dt="2024-10-27T09:14:18.900" v="22243"/>
          <ac:cxnSpMkLst>
            <pc:docMk/>
            <pc:sldMk cId="4001011137" sldId="302"/>
            <ac:cxnSpMk id="12" creationId="{A559B34E-5BE5-78DB-1456-F19377D6A35D}"/>
          </ac:cxnSpMkLst>
        </pc:cxnChg>
        <pc:cxnChg chg="mod">
          <ac:chgData name="Huyền Nguyễn" userId="ee48879bf47bc5e0" providerId="LiveId" clId="{B8CACB94-876F-46D7-94CC-67F2D2D54B27}" dt="2024-10-27T09:14:18.900" v="22243"/>
          <ac:cxnSpMkLst>
            <pc:docMk/>
            <pc:sldMk cId="4001011137" sldId="302"/>
            <ac:cxnSpMk id="13" creationId="{B337FAB3-ECE3-93C6-B2D2-E399AC9A0D57}"/>
          </ac:cxnSpMkLst>
        </pc:cxnChg>
      </pc:sldChg>
      <pc:sldChg chg="del modTransition modNotes">
        <pc:chgData name="Huyền Nguyễn" userId="ee48879bf47bc5e0" providerId="LiveId" clId="{B8CACB94-876F-46D7-94CC-67F2D2D54B27}" dt="2024-10-24T09:39:06.571" v="8229" actId="47"/>
        <pc:sldMkLst>
          <pc:docMk/>
          <pc:sldMk cId="0" sldId="303"/>
        </pc:sldMkLst>
      </pc:sldChg>
      <pc:sldChg chg="addSp modSp add mod modAnim">
        <pc:chgData name="Huyền Nguyễn" userId="ee48879bf47bc5e0" providerId="LiveId" clId="{B8CACB94-876F-46D7-94CC-67F2D2D54B27}" dt="2024-10-27T10:11:31.493" v="27845"/>
        <pc:sldMkLst>
          <pc:docMk/>
          <pc:sldMk cId="787251002" sldId="303"/>
        </pc:sldMkLst>
        <pc:spChg chg="add mod">
          <ac:chgData name="Huyền Nguyễn" userId="ee48879bf47bc5e0" providerId="LiveId" clId="{B8CACB94-876F-46D7-94CC-67F2D2D54B27}" dt="2024-10-27T09:15:49.172" v="22414" actId="1076"/>
          <ac:spMkLst>
            <pc:docMk/>
            <pc:sldMk cId="787251002" sldId="303"/>
            <ac:spMk id="2" creationId="{6F7C26DF-3EAF-DEB3-F8DE-D6C71AF5E817}"/>
          </ac:spMkLst>
        </pc:spChg>
        <pc:spChg chg="mod">
          <ac:chgData name="Huyền Nguyễn" userId="ee48879bf47bc5e0" providerId="LiveId" clId="{B8CACB94-876F-46D7-94CC-67F2D2D54B27}" dt="2024-10-27T09:13:35.774" v="22148" actId="12788"/>
          <ac:spMkLst>
            <pc:docMk/>
            <pc:sldMk cId="787251002" sldId="303"/>
            <ac:spMk id="6" creationId="{F486353E-CCC6-BF9E-4B1D-C8C81F04EA53}"/>
          </ac:spMkLst>
        </pc:spChg>
        <pc:picChg chg="add mod">
          <ac:chgData name="Huyền Nguyễn" userId="ee48879bf47bc5e0" providerId="LiveId" clId="{B8CACB94-876F-46D7-94CC-67F2D2D54B27}" dt="2024-10-27T09:55:53.723" v="26258"/>
          <ac:picMkLst>
            <pc:docMk/>
            <pc:sldMk cId="787251002" sldId="303"/>
            <ac:picMk id="3" creationId="{BDD5F3B9-D12F-761F-530C-1F5D57E37C57}"/>
          </ac:picMkLst>
        </pc:picChg>
        <pc:picChg chg="add mod">
          <ac:chgData name="Huyền Nguyễn" userId="ee48879bf47bc5e0" providerId="LiveId" clId="{B8CACB94-876F-46D7-94CC-67F2D2D54B27}" dt="2024-10-27T10:02:09.851" v="26847" actId="1076"/>
          <ac:picMkLst>
            <pc:docMk/>
            <pc:sldMk cId="787251002" sldId="303"/>
            <ac:picMk id="4" creationId="{773137CB-C552-C837-6A6F-8790B6E7BEB4}"/>
          </ac:picMkLst>
        </pc:picChg>
      </pc:sldChg>
      <pc:sldChg chg="del modTransition modNotes">
        <pc:chgData name="Huyền Nguyễn" userId="ee48879bf47bc5e0" providerId="LiveId" clId="{B8CACB94-876F-46D7-94CC-67F2D2D54B27}" dt="2024-10-24T09:39:06.791" v="8230" actId="47"/>
        <pc:sldMkLst>
          <pc:docMk/>
          <pc:sldMk cId="0" sldId="304"/>
        </pc:sldMkLst>
      </pc:sldChg>
      <pc:sldChg chg="addSp modSp add mod modAnim">
        <pc:chgData name="Huyền Nguyễn" userId="ee48879bf47bc5e0" providerId="LiveId" clId="{B8CACB94-876F-46D7-94CC-67F2D2D54B27}" dt="2024-10-27T10:11:36.134" v="27847"/>
        <pc:sldMkLst>
          <pc:docMk/>
          <pc:sldMk cId="3966473532" sldId="304"/>
        </pc:sldMkLst>
        <pc:spChg chg="mod">
          <ac:chgData name="Huyền Nguyễn" userId="ee48879bf47bc5e0" providerId="LiveId" clId="{B8CACB94-876F-46D7-94CC-67F2D2D54B27}" dt="2024-10-27T09:14:37.478" v="22294"/>
          <ac:spMkLst>
            <pc:docMk/>
            <pc:sldMk cId="3966473532" sldId="304"/>
            <ac:spMk id="4" creationId="{314234AC-5940-1BA6-F1D3-3341B2F5D1E0}"/>
          </ac:spMkLst>
        </pc:spChg>
        <pc:spChg chg="mod">
          <ac:chgData name="Huyền Nguyễn" userId="ee48879bf47bc5e0" providerId="LiveId" clId="{B8CACB94-876F-46D7-94CC-67F2D2D54B27}" dt="2024-10-27T09:14:37.478" v="22294"/>
          <ac:spMkLst>
            <pc:docMk/>
            <pc:sldMk cId="3966473532" sldId="304"/>
            <ac:spMk id="5" creationId="{4FA5ECC1-BA0C-4115-A5C1-614CFF70CEE7}"/>
          </ac:spMkLst>
        </pc:spChg>
        <pc:spChg chg="mod">
          <ac:chgData name="Huyền Nguyễn" userId="ee48879bf47bc5e0" providerId="LiveId" clId="{B8CACB94-876F-46D7-94CC-67F2D2D54B27}" dt="2024-10-27T09:13:55.547" v="22196" actId="2710"/>
          <ac:spMkLst>
            <pc:docMk/>
            <pc:sldMk cId="3966473532" sldId="304"/>
            <ac:spMk id="6" creationId="{0A7334B8-449C-3FF6-CFA8-473866EF271E}"/>
          </ac:spMkLst>
        </pc:spChg>
        <pc:spChg chg="mod">
          <ac:chgData name="Huyền Nguyễn" userId="ee48879bf47bc5e0" providerId="LiveId" clId="{B8CACB94-876F-46D7-94CC-67F2D2D54B27}" dt="2024-10-27T09:14:37.478" v="22294"/>
          <ac:spMkLst>
            <pc:docMk/>
            <pc:sldMk cId="3966473532" sldId="304"/>
            <ac:spMk id="14" creationId="{7F691E0A-781E-C04E-A529-FBDC2AF5D62E}"/>
          </ac:spMkLst>
        </pc:spChg>
        <pc:spChg chg="mod">
          <ac:chgData name="Huyền Nguyễn" userId="ee48879bf47bc5e0" providerId="LiveId" clId="{B8CACB94-876F-46D7-94CC-67F2D2D54B27}" dt="2024-10-27T09:14:37.478" v="22294"/>
          <ac:spMkLst>
            <pc:docMk/>
            <pc:sldMk cId="3966473532" sldId="304"/>
            <ac:spMk id="15" creationId="{FA61FB1C-1E2F-EF1E-50CC-054B774F2BBA}"/>
          </ac:spMkLst>
        </pc:spChg>
        <pc:spChg chg="mod">
          <ac:chgData name="Huyền Nguyễn" userId="ee48879bf47bc5e0" providerId="LiveId" clId="{B8CACB94-876F-46D7-94CC-67F2D2D54B27}" dt="2024-10-27T09:14:37.478" v="22294"/>
          <ac:spMkLst>
            <pc:docMk/>
            <pc:sldMk cId="3966473532" sldId="304"/>
            <ac:spMk id="16" creationId="{A83DF9A1-8D7C-AABA-EFB9-BC6F4CA37534}"/>
          </ac:spMkLst>
        </pc:spChg>
        <pc:spChg chg="mod">
          <ac:chgData name="Huyền Nguyễn" userId="ee48879bf47bc5e0" providerId="LiveId" clId="{B8CACB94-876F-46D7-94CC-67F2D2D54B27}" dt="2024-10-27T09:14:37.478" v="22294"/>
          <ac:spMkLst>
            <pc:docMk/>
            <pc:sldMk cId="3966473532" sldId="304"/>
            <ac:spMk id="17" creationId="{C206B4D0-724E-BF72-7976-E7791D812EEA}"/>
          </ac:spMkLst>
        </pc:spChg>
        <pc:spChg chg="mod">
          <ac:chgData name="Huyền Nguyễn" userId="ee48879bf47bc5e0" providerId="LiveId" clId="{B8CACB94-876F-46D7-94CC-67F2D2D54B27}" dt="2024-10-27T09:14:37.478" v="22294"/>
          <ac:spMkLst>
            <pc:docMk/>
            <pc:sldMk cId="3966473532" sldId="304"/>
            <ac:spMk id="18" creationId="{91C30F5A-83D9-44AD-BFD4-FFD17C1DE297}"/>
          </ac:spMkLst>
        </pc:spChg>
        <pc:spChg chg="mod">
          <ac:chgData name="Huyền Nguyễn" userId="ee48879bf47bc5e0" providerId="LiveId" clId="{B8CACB94-876F-46D7-94CC-67F2D2D54B27}" dt="2024-10-27T09:14:37.478" v="22294"/>
          <ac:spMkLst>
            <pc:docMk/>
            <pc:sldMk cId="3966473532" sldId="304"/>
            <ac:spMk id="19" creationId="{B60C926B-605B-066D-D862-A5F2D5B66733}"/>
          </ac:spMkLst>
        </pc:spChg>
        <pc:spChg chg="mod">
          <ac:chgData name="Huyền Nguyễn" userId="ee48879bf47bc5e0" providerId="LiveId" clId="{B8CACB94-876F-46D7-94CC-67F2D2D54B27}" dt="2024-10-27T09:14:37.478" v="22294"/>
          <ac:spMkLst>
            <pc:docMk/>
            <pc:sldMk cId="3966473532" sldId="304"/>
            <ac:spMk id="20" creationId="{FE613141-8F3F-7E94-0995-4237F5F62A16}"/>
          </ac:spMkLst>
        </pc:spChg>
        <pc:spChg chg="mod">
          <ac:chgData name="Huyền Nguyễn" userId="ee48879bf47bc5e0" providerId="LiveId" clId="{B8CACB94-876F-46D7-94CC-67F2D2D54B27}" dt="2024-10-27T09:14:37.478" v="22294"/>
          <ac:spMkLst>
            <pc:docMk/>
            <pc:sldMk cId="3966473532" sldId="304"/>
            <ac:spMk id="21" creationId="{216009A8-0B5B-F350-BD8E-F19234F52A78}"/>
          </ac:spMkLst>
        </pc:spChg>
        <pc:spChg chg="mod">
          <ac:chgData name="Huyền Nguyễn" userId="ee48879bf47bc5e0" providerId="LiveId" clId="{B8CACB94-876F-46D7-94CC-67F2D2D54B27}" dt="2024-10-27T09:14:37.478" v="22294"/>
          <ac:spMkLst>
            <pc:docMk/>
            <pc:sldMk cId="3966473532" sldId="304"/>
            <ac:spMk id="22" creationId="{7127E6C7-0E69-D6C1-89AD-CED5B83DEBEB}"/>
          </ac:spMkLst>
        </pc:spChg>
        <pc:spChg chg="mod">
          <ac:chgData name="Huyền Nguyễn" userId="ee48879bf47bc5e0" providerId="LiveId" clId="{B8CACB94-876F-46D7-94CC-67F2D2D54B27}" dt="2024-10-27T09:14:37.478" v="22294"/>
          <ac:spMkLst>
            <pc:docMk/>
            <pc:sldMk cId="3966473532" sldId="304"/>
            <ac:spMk id="23" creationId="{A957246B-A431-EA72-4427-8D048510712A}"/>
          </ac:spMkLst>
        </pc:spChg>
        <pc:spChg chg="mod">
          <ac:chgData name="Huyền Nguyễn" userId="ee48879bf47bc5e0" providerId="LiveId" clId="{B8CACB94-876F-46D7-94CC-67F2D2D54B27}" dt="2024-10-27T09:14:37.478" v="22294"/>
          <ac:spMkLst>
            <pc:docMk/>
            <pc:sldMk cId="3966473532" sldId="304"/>
            <ac:spMk id="24" creationId="{61D6A223-C892-DA48-0B97-A6ACB94F9EA6}"/>
          </ac:spMkLst>
        </pc:spChg>
        <pc:spChg chg="mod">
          <ac:chgData name="Huyền Nguyễn" userId="ee48879bf47bc5e0" providerId="LiveId" clId="{B8CACB94-876F-46D7-94CC-67F2D2D54B27}" dt="2024-10-27T09:14:37.478" v="22294"/>
          <ac:spMkLst>
            <pc:docMk/>
            <pc:sldMk cId="3966473532" sldId="304"/>
            <ac:spMk id="25" creationId="{9780AE3F-5E58-8474-23EB-E01FE07A3217}"/>
          </ac:spMkLst>
        </pc:spChg>
        <pc:spChg chg="mod">
          <ac:chgData name="Huyền Nguyễn" userId="ee48879bf47bc5e0" providerId="LiveId" clId="{B8CACB94-876F-46D7-94CC-67F2D2D54B27}" dt="2024-10-27T09:14:37.478" v="22294"/>
          <ac:spMkLst>
            <pc:docMk/>
            <pc:sldMk cId="3966473532" sldId="304"/>
            <ac:spMk id="26" creationId="{992B4ECE-C2C9-6195-3D84-838FACC38696}"/>
          </ac:spMkLst>
        </pc:spChg>
        <pc:spChg chg="mod">
          <ac:chgData name="Huyền Nguyễn" userId="ee48879bf47bc5e0" providerId="LiveId" clId="{B8CACB94-876F-46D7-94CC-67F2D2D54B27}" dt="2024-10-27T09:14:37.478" v="22294"/>
          <ac:spMkLst>
            <pc:docMk/>
            <pc:sldMk cId="3966473532" sldId="304"/>
            <ac:spMk id="27" creationId="{FE0A3C32-512B-703A-7B49-2E5049419F07}"/>
          </ac:spMkLst>
        </pc:spChg>
        <pc:spChg chg="mod">
          <ac:chgData name="Huyền Nguyễn" userId="ee48879bf47bc5e0" providerId="LiveId" clId="{B8CACB94-876F-46D7-94CC-67F2D2D54B27}" dt="2024-10-27T09:14:37.478" v="22294"/>
          <ac:spMkLst>
            <pc:docMk/>
            <pc:sldMk cId="3966473532" sldId="304"/>
            <ac:spMk id="28" creationId="{F89A34E4-72D0-3F13-9EB0-9EE9B9FB815A}"/>
          </ac:spMkLst>
        </pc:spChg>
        <pc:spChg chg="mod">
          <ac:chgData name="Huyền Nguyễn" userId="ee48879bf47bc5e0" providerId="LiveId" clId="{B8CACB94-876F-46D7-94CC-67F2D2D54B27}" dt="2024-10-27T09:14:37.478" v="22294"/>
          <ac:spMkLst>
            <pc:docMk/>
            <pc:sldMk cId="3966473532" sldId="304"/>
            <ac:spMk id="29" creationId="{7D43E70B-D44D-7CE3-761A-3975E8F14D87}"/>
          </ac:spMkLst>
        </pc:spChg>
        <pc:spChg chg="mod">
          <ac:chgData name="Huyền Nguyễn" userId="ee48879bf47bc5e0" providerId="LiveId" clId="{B8CACB94-876F-46D7-94CC-67F2D2D54B27}" dt="2024-10-27T09:14:37.478" v="22294"/>
          <ac:spMkLst>
            <pc:docMk/>
            <pc:sldMk cId="3966473532" sldId="304"/>
            <ac:spMk id="30" creationId="{3D3EE028-46A0-A9A2-9260-D4696F439466}"/>
          </ac:spMkLst>
        </pc:spChg>
        <pc:spChg chg="mod">
          <ac:chgData name="Huyền Nguyễn" userId="ee48879bf47bc5e0" providerId="LiveId" clId="{B8CACB94-876F-46D7-94CC-67F2D2D54B27}" dt="2024-10-27T09:14:37.478" v="22294"/>
          <ac:spMkLst>
            <pc:docMk/>
            <pc:sldMk cId="3966473532" sldId="304"/>
            <ac:spMk id="31" creationId="{F394E93C-9B78-9BF3-DAE9-A7A34E14F9FC}"/>
          </ac:spMkLst>
        </pc:spChg>
        <pc:spChg chg="mod">
          <ac:chgData name="Huyền Nguyễn" userId="ee48879bf47bc5e0" providerId="LiveId" clId="{B8CACB94-876F-46D7-94CC-67F2D2D54B27}" dt="2024-10-27T09:14:37.478" v="22294"/>
          <ac:spMkLst>
            <pc:docMk/>
            <pc:sldMk cId="3966473532" sldId="304"/>
            <ac:spMk id="32" creationId="{E8C7F796-2000-09CA-219A-AE7E4C0F8A82}"/>
          </ac:spMkLst>
        </pc:spChg>
        <pc:spChg chg="mod">
          <ac:chgData name="Huyền Nguyễn" userId="ee48879bf47bc5e0" providerId="LiveId" clId="{B8CACB94-876F-46D7-94CC-67F2D2D54B27}" dt="2024-10-27T09:14:37.478" v="22294"/>
          <ac:spMkLst>
            <pc:docMk/>
            <pc:sldMk cId="3966473532" sldId="304"/>
            <ac:spMk id="33" creationId="{6A72F6BF-029D-4105-AE65-5D335A1684DF}"/>
          </ac:spMkLst>
        </pc:spChg>
        <pc:spChg chg="mod">
          <ac:chgData name="Huyền Nguyễn" userId="ee48879bf47bc5e0" providerId="LiveId" clId="{B8CACB94-876F-46D7-94CC-67F2D2D54B27}" dt="2024-10-27T09:14:37.478" v="22294"/>
          <ac:spMkLst>
            <pc:docMk/>
            <pc:sldMk cId="3966473532" sldId="304"/>
            <ac:spMk id="34" creationId="{D978ED09-5CEC-4008-FB3E-C39E1B227904}"/>
          </ac:spMkLst>
        </pc:spChg>
        <pc:spChg chg="mod">
          <ac:chgData name="Huyền Nguyễn" userId="ee48879bf47bc5e0" providerId="LiveId" clId="{B8CACB94-876F-46D7-94CC-67F2D2D54B27}" dt="2024-10-27T09:14:37.478" v="22294"/>
          <ac:spMkLst>
            <pc:docMk/>
            <pc:sldMk cId="3966473532" sldId="304"/>
            <ac:spMk id="35" creationId="{D789104B-A161-55DB-20EC-BC4BDF1C16E0}"/>
          </ac:spMkLst>
        </pc:spChg>
        <pc:spChg chg="mod">
          <ac:chgData name="Huyền Nguyễn" userId="ee48879bf47bc5e0" providerId="LiveId" clId="{B8CACB94-876F-46D7-94CC-67F2D2D54B27}" dt="2024-10-27T09:14:37.478" v="22294"/>
          <ac:spMkLst>
            <pc:docMk/>
            <pc:sldMk cId="3966473532" sldId="304"/>
            <ac:spMk id="36" creationId="{41854C82-5BD0-F7CD-08CF-12990F74A7F6}"/>
          </ac:spMkLst>
        </pc:spChg>
        <pc:spChg chg="mod">
          <ac:chgData name="Huyền Nguyễn" userId="ee48879bf47bc5e0" providerId="LiveId" clId="{B8CACB94-876F-46D7-94CC-67F2D2D54B27}" dt="2024-10-27T09:14:37.478" v="22294"/>
          <ac:spMkLst>
            <pc:docMk/>
            <pc:sldMk cId="3966473532" sldId="304"/>
            <ac:spMk id="37" creationId="{5D0DB887-2EE5-3718-5A57-8A6771533A8A}"/>
          </ac:spMkLst>
        </pc:spChg>
        <pc:spChg chg="mod">
          <ac:chgData name="Huyền Nguyễn" userId="ee48879bf47bc5e0" providerId="LiveId" clId="{B8CACB94-876F-46D7-94CC-67F2D2D54B27}" dt="2024-10-27T09:14:37.478" v="22294"/>
          <ac:spMkLst>
            <pc:docMk/>
            <pc:sldMk cId="3966473532" sldId="304"/>
            <ac:spMk id="38" creationId="{CC891972-53E1-0519-035F-25A8AB30B755}"/>
          </ac:spMkLst>
        </pc:spChg>
        <pc:spChg chg="mod">
          <ac:chgData name="Huyền Nguyễn" userId="ee48879bf47bc5e0" providerId="LiveId" clId="{B8CACB94-876F-46D7-94CC-67F2D2D54B27}" dt="2024-10-27T09:14:37.478" v="22294"/>
          <ac:spMkLst>
            <pc:docMk/>
            <pc:sldMk cId="3966473532" sldId="304"/>
            <ac:spMk id="39" creationId="{48B1D04E-18E5-6A14-F2F2-0E752EEE46C2}"/>
          </ac:spMkLst>
        </pc:spChg>
        <pc:spChg chg="mod">
          <ac:chgData name="Huyền Nguyễn" userId="ee48879bf47bc5e0" providerId="LiveId" clId="{B8CACB94-876F-46D7-94CC-67F2D2D54B27}" dt="2024-10-27T09:14:37.478" v="22294"/>
          <ac:spMkLst>
            <pc:docMk/>
            <pc:sldMk cId="3966473532" sldId="304"/>
            <ac:spMk id="40" creationId="{B04EC48F-A11B-7C32-E628-839735FA48E5}"/>
          </ac:spMkLst>
        </pc:spChg>
        <pc:spChg chg="mod">
          <ac:chgData name="Huyền Nguyễn" userId="ee48879bf47bc5e0" providerId="LiveId" clId="{B8CACB94-876F-46D7-94CC-67F2D2D54B27}" dt="2024-10-27T09:14:37.478" v="22294"/>
          <ac:spMkLst>
            <pc:docMk/>
            <pc:sldMk cId="3966473532" sldId="304"/>
            <ac:spMk id="41" creationId="{BF76B873-BEC1-3675-8E70-36DCDEFAD98C}"/>
          </ac:spMkLst>
        </pc:spChg>
        <pc:spChg chg="mod">
          <ac:chgData name="Huyền Nguyễn" userId="ee48879bf47bc5e0" providerId="LiveId" clId="{B8CACB94-876F-46D7-94CC-67F2D2D54B27}" dt="2024-10-27T09:14:37.478" v="22294"/>
          <ac:spMkLst>
            <pc:docMk/>
            <pc:sldMk cId="3966473532" sldId="304"/>
            <ac:spMk id="42" creationId="{ACABF831-6D5F-0CDF-8ADE-B213126218FB}"/>
          </ac:spMkLst>
        </pc:spChg>
        <pc:spChg chg="mod">
          <ac:chgData name="Huyền Nguyễn" userId="ee48879bf47bc5e0" providerId="LiveId" clId="{B8CACB94-876F-46D7-94CC-67F2D2D54B27}" dt="2024-10-27T09:14:37.478" v="22294"/>
          <ac:spMkLst>
            <pc:docMk/>
            <pc:sldMk cId="3966473532" sldId="304"/>
            <ac:spMk id="43" creationId="{D65E58B7-9151-0048-7014-D2C3A7AB18F4}"/>
          </ac:spMkLst>
        </pc:spChg>
        <pc:spChg chg="mod">
          <ac:chgData name="Huyền Nguyễn" userId="ee48879bf47bc5e0" providerId="LiveId" clId="{B8CACB94-876F-46D7-94CC-67F2D2D54B27}" dt="2024-10-27T09:14:37.478" v="22294"/>
          <ac:spMkLst>
            <pc:docMk/>
            <pc:sldMk cId="3966473532" sldId="304"/>
            <ac:spMk id="44" creationId="{E29BBF17-02C3-5B4D-15C1-921DCAF965AA}"/>
          </ac:spMkLst>
        </pc:spChg>
        <pc:spChg chg="mod">
          <ac:chgData name="Huyền Nguyễn" userId="ee48879bf47bc5e0" providerId="LiveId" clId="{B8CACB94-876F-46D7-94CC-67F2D2D54B27}" dt="2024-10-27T09:14:37.478" v="22294"/>
          <ac:spMkLst>
            <pc:docMk/>
            <pc:sldMk cId="3966473532" sldId="304"/>
            <ac:spMk id="45" creationId="{F284C2EA-ACA7-30FC-1B33-5C8FD7D9E096}"/>
          </ac:spMkLst>
        </pc:spChg>
        <pc:spChg chg="mod">
          <ac:chgData name="Huyền Nguyễn" userId="ee48879bf47bc5e0" providerId="LiveId" clId="{B8CACB94-876F-46D7-94CC-67F2D2D54B27}" dt="2024-10-27T09:14:37.478" v="22294"/>
          <ac:spMkLst>
            <pc:docMk/>
            <pc:sldMk cId="3966473532" sldId="304"/>
            <ac:spMk id="46" creationId="{8F26B80C-0A12-7274-0FC1-15A9845C6B5E}"/>
          </ac:spMkLst>
        </pc:spChg>
        <pc:spChg chg="mod">
          <ac:chgData name="Huyền Nguyễn" userId="ee48879bf47bc5e0" providerId="LiveId" clId="{B8CACB94-876F-46D7-94CC-67F2D2D54B27}" dt="2024-10-27T09:14:37.478" v="22294"/>
          <ac:spMkLst>
            <pc:docMk/>
            <pc:sldMk cId="3966473532" sldId="304"/>
            <ac:spMk id="47" creationId="{C3C8E3A1-1C5C-D863-258B-C7BD00BBB681}"/>
          </ac:spMkLst>
        </pc:spChg>
        <pc:spChg chg="mod">
          <ac:chgData name="Huyền Nguyễn" userId="ee48879bf47bc5e0" providerId="LiveId" clId="{B8CACB94-876F-46D7-94CC-67F2D2D54B27}" dt="2024-10-27T09:14:37.478" v="22294"/>
          <ac:spMkLst>
            <pc:docMk/>
            <pc:sldMk cId="3966473532" sldId="304"/>
            <ac:spMk id="48" creationId="{9A478982-5B3E-CBAD-9EF7-44F9BCF9D4B9}"/>
          </ac:spMkLst>
        </pc:spChg>
        <pc:spChg chg="mod">
          <ac:chgData name="Huyền Nguyễn" userId="ee48879bf47bc5e0" providerId="LiveId" clId="{B8CACB94-876F-46D7-94CC-67F2D2D54B27}" dt="2024-10-27T09:14:37.478" v="22294"/>
          <ac:spMkLst>
            <pc:docMk/>
            <pc:sldMk cId="3966473532" sldId="304"/>
            <ac:spMk id="49" creationId="{661D3AEB-420F-FCCC-893F-81A1C339E95B}"/>
          </ac:spMkLst>
        </pc:spChg>
        <pc:spChg chg="mod">
          <ac:chgData name="Huyền Nguyễn" userId="ee48879bf47bc5e0" providerId="LiveId" clId="{B8CACB94-876F-46D7-94CC-67F2D2D54B27}" dt="2024-10-27T09:14:37.478" v="22294"/>
          <ac:spMkLst>
            <pc:docMk/>
            <pc:sldMk cId="3966473532" sldId="304"/>
            <ac:spMk id="50" creationId="{A46A6C34-F380-79C4-CDF6-C9A31EB78DF2}"/>
          </ac:spMkLst>
        </pc:spChg>
        <pc:spChg chg="mod">
          <ac:chgData name="Huyền Nguyễn" userId="ee48879bf47bc5e0" providerId="LiveId" clId="{B8CACB94-876F-46D7-94CC-67F2D2D54B27}" dt="2024-10-27T09:14:37.478" v="22294"/>
          <ac:spMkLst>
            <pc:docMk/>
            <pc:sldMk cId="3966473532" sldId="304"/>
            <ac:spMk id="51" creationId="{C85E54FC-DACF-D1A6-2E6C-55DB31DA73AC}"/>
          </ac:spMkLst>
        </pc:spChg>
        <pc:spChg chg="mod">
          <ac:chgData name="Huyền Nguyễn" userId="ee48879bf47bc5e0" providerId="LiveId" clId="{B8CACB94-876F-46D7-94CC-67F2D2D54B27}" dt="2024-10-27T09:14:37.478" v="22294"/>
          <ac:spMkLst>
            <pc:docMk/>
            <pc:sldMk cId="3966473532" sldId="304"/>
            <ac:spMk id="52" creationId="{D814869F-22D6-E3A9-AC3E-B9BCDFA0D67A}"/>
          </ac:spMkLst>
        </pc:spChg>
        <pc:spChg chg="mod">
          <ac:chgData name="Huyền Nguyễn" userId="ee48879bf47bc5e0" providerId="LiveId" clId="{B8CACB94-876F-46D7-94CC-67F2D2D54B27}" dt="2024-10-27T09:14:37.478" v="22294"/>
          <ac:spMkLst>
            <pc:docMk/>
            <pc:sldMk cId="3966473532" sldId="304"/>
            <ac:spMk id="53" creationId="{216AD522-0C3F-3FB3-7927-B1D6B5700F61}"/>
          </ac:spMkLst>
        </pc:spChg>
        <pc:spChg chg="mod">
          <ac:chgData name="Huyền Nguyễn" userId="ee48879bf47bc5e0" providerId="LiveId" clId="{B8CACB94-876F-46D7-94CC-67F2D2D54B27}" dt="2024-10-27T09:14:37.478" v="22294"/>
          <ac:spMkLst>
            <pc:docMk/>
            <pc:sldMk cId="3966473532" sldId="304"/>
            <ac:spMk id="54" creationId="{62482900-604A-C562-7D41-718A79273612}"/>
          </ac:spMkLst>
        </pc:spChg>
        <pc:spChg chg="mod">
          <ac:chgData name="Huyền Nguyễn" userId="ee48879bf47bc5e0" providerId="LiveId" clId="{B8CACB94-876F-46D7-94CC-67F2D2D54B27}" dt="2024-10-27T09:14:37.478" v="22294"/>
          <ac:spMkLst>
            <pc:docMk/>
            <pc:sldMk cId="3966473532" sldId="304"/>
            <ac:spMk id="55" creationId="{80CC37D8-A021-E05C-2705-0B3DA0CABE21}"/>
          </ac:spMkLst>
        </pc:spChg>
        <pc:spChg chg="mod">
          <ac:chgData name="Huyền Nguyễn" userId="ee48879bf47bc5e0" providerId="LiveId" clId="{B8CACB94-876F-46D7-94CC-67F2D2D54B27}" dt="2024-10-27T09:14:37.478" v="22294"/>
          <ac:spMkLst>
            <pc:docMk/>
            <pc:sldMk cId="3966473532" sldId="304"/>
            <ac:spMk id="56" creationId="{3D74EB63-657C-9E8D-E402-2237370586FD}"/>
          </ac:spMkLst>
        </pc:spChg>
        <pc:spChg chg="mod">
          <ac:chgData name="Huyền Nguyễn" userId="ee48879bf47bc5e0" providerId="LiveId" clId="{B8CACB94-876F-46D7-94CC-67F2D2D54B27}" dt="2024-10-27T09:14:37.478" v="22294"/>
          <ac:spMkLst>
            <pc:docMk/>
            <pc:sldMk cId="3966473532" sldId="304"/>
            <ac:spMk id="57" creationId="{2DA973E2-2528-3152-6FF5-969A27763103}"/>
          </ac:spMkLst>
        </pc:spChg>
        <pc:spChg chg="mod">
          <ac:chgData name="Huyền Nguyễn" userId="ee48879bf47bc5e0" providerId="LiveId" clId="{B8CACB94-876F-46D7-94CC-67F2D2D54B27}" dt="2024-10-27T09:14:37.478" v="22294"/>
          <ac:spMkLst>
            <pc:docMk/>
            <pc:sldMk cId="3966473532" sldId="304"/>
            <ac:spMk id="58" creationId="{E7A2CBCF-02D4-B3AF-E665-66F3480C5479}"/>
          </ac:spMkLst>
        </pc:spChg>
        <pc:spChg chg="mod">
          <ac:chgData name="Huyền Nguyễn" userId="ee48879bf47bc5e0" providerId="LiveId" clId="{B8CACB94-876F-46D7-94CC-67F2D2D54B27}" dt="2024-10-27T09:14:37.478" v="22294"/>
          <ac:spMkLst>
            <pc:docMk/>
            <pc:sldMk cId="3966473532" sldId="304"/>
            <ac:spMk id="59" creationId="{8247209F-600B-4E34-8594-9852A56497A6}"/>
          </ac:spMkLst>
        </pc:spChg>
        <pc:spChg chg="mod">
          <ac:chgData name="Huyền Nguyễn" userId="ee48879bf47bc5e0" providerId="LiveId" clId="{B8CACB94-876F-46D7-94CC-67F2D2D54B27}" dt="2024-10-27T09:14:37.478" v="22294"/>
          <ac:spMkLst>
            <pc:docMk/>
            <pc:sldMk cId="3966473532" sldId="304"/>
            <ac:spMk id="60" creationId="{28D73AA9-1DD0-D691-C708-4C4DFA3790D4}"/>
          </ac:spMkLst>
        </pc:spChg>
        <pc:spChg chg="mod">
          <ac:chgData name="Huyền Nguyễn" userId="ee48879bf47bc5e0" providerId="LiveId" clId="{B8CACB94-876F-46D7-94CC-67F2D2D54B27}" dt="2024-10-27T09:14:37.478" v="22294"/>
          <ac:spMkLst>
            <pc:docMk/>
            <pc:sldMk cId="3966473532" sldId="304"/>
            <ac:spMk id="61" creationId="{7AEA060B-2A37-FC44-D3E4-F2DFC788C19C}"/>
          </ac:spMkLst>
        </pc:spChg>
        <pc:spChg chg="mod">
          <ac:chgData name="Huyền Nguyễn" userId="ee48879bf47bc5e0" providerId="LiveId" clId="{B8CACB94-876F-46D7-94CC-67F2D2D54B27}" dt="2024-10-27T09:14:37.478" v="22294"/>
          <ac:spMkLst>
            <pc:docMk/>
            <pc:sldMk cId="3966473532" sldId="304"/>
            <ac:spMk id="62" creationId="{6F6BA985-2BF8-5C22-F5FB-18F4B0944D26}"/>
          </ac:spMkLst>
        </pc:spChg>
        <pc:spChg chg="mod">
          <ac:chgData name="Huyền Nguyễn" userId="ee48879bf47bc5e0" providerId="LiveId" clId="{B8CACB94-876F-46D7-94CC-67F2D2D54B27}" dt="2024-10-27T09:14:37.478" v="22294"/>
          <ac:spMkLst>
            <pc:docMk/>
            <pc:sldMk cId="3966473532" sldId="304"/>
            <ac:spMk id="63" creationId="{D532781A-1ED1-3EB2-4301-2095DD11A868}"/>
          </ac:spMkLst>
        </pc:spChg>
        <pc:spChg chg="mod">
          <ac:chgData name="Huyền Nguyễn" userId="ee48879bf47bc5e0" providerId="LiveId" clId="{B8CACB94-876F-46D7-94CC-67F2D2D54B27}" dt="2024-10-27T09:14:37.478" v="22294"/>
          <ac:spMkLst>
            <pc:docMk/>
            <pc:sldMk cId="3966473532" sldId="304"/>
            <ac:spMk id="64" creationId="{700EE725-CBE2-15E1-8F67-C5558820DB9D}"/>
          </ac:spMkLst>
        </pc:spChg>
        <pc:spChg chg="mod">
          <ac:chgData name="Huyền Nguyễn" userId="ee48879bf47bc5e0" providerId="LiveId" clId="{B8CACB94-876F-46D7-94CC-67F2D2D54B27}" dt="2024-10-27T09:14:37.478" v="22294"/>
          <ac:spMkLst>
            <pc:docMk/>
            <pc:sldMk cId="3966473532" sldId="304"/>
            <ac:spMk id="65" creationId="{860D5C1F-E182-8B04-C16B-8ED158C1E8FC}"/>
          </ac:spMkLst>
        </pc:spChg>
        <pc:spChg chg="mod">
          <ac:chgData name="Huyền Nguyễn" userId="ee48879bf47bc5e0" providerId="LiveId" clId="{B8CACB94-876F-46D7-94CC-67F2D2D54B27}" dt="2024-10-27T09:14:37.478" v="22294"/>
          <ac:spMkLst>
            <pc:docMk/>
            <pc:sldMk cId="3966473532" sldId="304"/>
            <ac:spMk id="66" creationId="{DA236716-7EE2-08BD-1D1C-A1589265169D}"/>
          </ac:spMkLst>
        </pc:spChg>
        <pc:spChg chg="mod">
          <ac:chgData name="Huyền Nguyễn" userId="ee48879bf47bc5e0" providerId="LiveId" clId="{B8CACB94-876F-46D7-94CC-67F2D2D54B27}" dt="2024-10-27T09:14:37.478" v="22294"/>
          <ac:spMkLst>
            <pc:docMk/>
            <pc:sldMk cId="3966473532" sldId="304"/>
            <ac:spMk id="67" creationId="{0FF8F70F-9453-3B61-66E7-3390ED7ABA47}"/>
          </ac:spMkLst>
        </pc:spChg>
        <pc:spChg chg="mod">
          <ac:chgData name="Huyền Nguyễn" userId="ee48879bf47bc5e0" providerId="LiveId" clId="{B8CACB94-876F-46D7-94CC-67F2D2D54B27}" dt="2024-10-27T09:14:37.478" v="22294"/>
          <ac:spMkLst>
            <pc:docMk/>
            <pc:sldMk cId="3966473532" sldId="304"/>
            <ac:spMk id="68" creationId="{89E2D5E8-1CD3-75D7-152E-C16BF79A0F6C}"/>
          </ac:spMkLst>
        </pc:spChg>
        <pc:spChg chg="mod">
          <ac:chgData name="Huyền Nguyễn" userId="ee48879bf47bc5e0" providerId="LiveId" clId="{B8CACB94-876F-46D7-94CC-67F2D2D54B27}" dt="2024-10-27T09:14:37.478" v="22294"/>
          <ac:spMkLst>
            <pc:docMk/>
            <pc:sldMk cId="3966473532" sldId="304"/>
            <ac:spMk id="69" creationId="{2C0FDB7B-BD7D-C7B9-7703-992C756ADC77}"/>
          </ac:spMkLst>
        </pc:spChg>
        <pc:spChg chg="mod">
          <ac:chgData name="Huyền Nguyễn" userId="ee48879bf47bc5e0" providerId="LiveId" clId="{B8CACB94-876F-46D7-94CC-67F2D2D54B27}" dt="2024-10-27T09:14:37.478" v="22294"/>
          <ac:spMkLst>
            <pc:docMk/>
            <pc:sldMk cId="3966473532" sldId="304"/>
            <ac:spMk id="70" creationId="{3664493F-790C-D2AD-CFA4-BA8C6C27F509}"/>
          </ac:spMkLst>
        </pc:spChg>
        <pc:spChg chg="mod">
          <ac:chgData name="Huyền Nguyễn" userId="ee48879bf47bc5e0" providerId="LiveId" clId="{B8CACB94-876F-46D7-94CC-67F2D2D54B27}" dt="2024-10-27T09:14:37.478" v="22294"/>
          <ac:spMkLst>
            <pc:docMk/>
            <pc:sldMk cId="3966473532" sldId="304"/>
            <ac:spMk id="71" creationId="{313539A7-65B7-6D54-77A4-672F5548247C}"/>
          </ac:spMkLst>
        </pc:spChg>
        <pc:spChg chg="mod">
          <ac:chgData name="Huyền Nguyễn" userId="ee48879bf47bc5e0" providerId="LiveId" clId="{B8CACB94-876F-46D7-94CC-67F2D2D54B27}" dt="2024-10-27T09:14:37.478" v="22294"/>
          <ac:spMkLst>
            <pc:docMk/>
            <pc:sldMk cId="3966473532" sldId="304"/>
            <ac:spMk id="72" creationId="{20B0E408-7DD3-26C2-5C49-73215FE141E0}"/>
          </ac:spMkLst>
        </pc:spChg>
        <pc:spChg chg="mod">
          <ac:chgData name="Huyền Nguyễn" userId="ee48879bf47bc5e0" providerId="LiveId" clId="{B8CACB94-876F-46D7-94CC-67F2D2D54B27}" dt="2024-10-27T09:14:37.478" v="22294"/>
          <ac:spMkLst>
            <pc:docMk/>
            <pc:sldMk cId="3966473532" sldId="304"/>
            <ac:spMk id="73" creationId="{E5D088B4-2203-43D7-077E-E32E9B1D4768}"/>
          </ac:spMkLst>
        </pc:spChg>
        <pc:spChg chg="mod">
          <ac:chgData name="Huyền Nguyễn" userId="ee48879bf47bc5e0" providerId="LiveId" clId="{B8CACB94-876F-46D7-94CC-67F2D2D54B27}" dt="2024-10-27T09:14:37.478" v="22294"/>
          <ac:spMkLst>
            <pc:docMk/>
            <pc:sldMk cId="3966473532" sldId="304"/>
            <ac:spMk id="74" creationId="{AF44E33F-05B4-1433-7C17-22F8D9965889}"/>
          </ac:spMkLst>
        </pc:spChg>
        <pc:spChg chg="mod">
          <ac:chgData name="Huyền Nguyễn" userId="ee48879bf47bc5e0" providerId="LiveId" clId="{B8CACB94-876F-46D7-94CC-67F2D2D54B27}" dt="2024-10-27T09:14:37.478" v="22294"/>
          <ac:spMkLst>
            <pc:docMk/>
            <pc:sldMk cId="3966473532" sldId="304"/>
            <ac:spMk id="75" creationId="{16A8934F-2D14-E9FA-8B15-290864375A38}"/>
          </ac:spMkLst>
        </pc:spChg>
        <pc:spChg chg="mod">
          <ac:chgData name="Huyền Nguyễn" userId="ee48879bf47bc5e0" providerId="LiveId" clId="{B8CACB94-876F-46D7-94CC-67F2D2D54B27}" dt="2024-10-27T09:14:37.478" v="22294"/>
          <ac:spMkLst>
            <pc:docMk/>
            <pc:sldMk cId="3966473532" sldId="304"/>
            <ac:spMk id="76" creationId="{A616076F-34ED-B866-6ACE-8EB1C57D5CD3}"/>
          </ac:spMkLst>
        </pc:spChg>
        <pc:spChg chg="mod">
          <ac:chgData name="Huyền Nguyễn" userId="ee48879bf47bc5e0" providerId="LiveId" clId="{B8CACB94-876F-46D7-94CC-67F2D2D54B27}" dt="2024-10-27T09:14:37.478" v="22294"/>
          <ac:spMkLst>
            <pc:docMk/>
            <pc:sldMk cId="3966473532" sldId="304"/>
            <ac:spMk id="77" creationId="{A8364A86-2DDB-3F08-84DE-FB7EC83CC1AF}"/>
          </ac:spMkLst>
        </pc:spChg>
        <pc:spChg chg="mod">
          <ac:chgData name="Huyền Nguyễn" userId="ee48879bf47bc5e0" providerId="LiveId" clId="{B8CACB94-876F-46D7-94CC-67F2D2D54B27}" dt="2024-10-27T09:14:37.478" v="22294"/>
          <ac:spMkLst>
            <pc:docMk/>
            <pc:sldMk cId="3966473532" sldId="304"/>
            <ac:spMk id="78" creationId="{E88B3EB7-F0C6-96B0-F775-4E8D3FED5889}"/>
          </ac:spMkLst>
        </pc:spChg>
        <pc:spChg chg="mod">
          <ac:chgData name="Huyền Nguyễn" userId="ee48879bf47bc5e0" providerId="LiveId" clId="{B8CACB94-876F-46D7-94CC-67F2D2D54B27}" dt="2024-10-27T09:14:37.478" v="22294"/>
          <ac:spMkLst>
            <pc:docMk/>
            <pc:sldMk cId="3966473532" sldId="304"/>
            <ac:spMk id="79" creationId="{5012C6E4-55F5-E30C-8A6D-8473772E4333}"/>
          </ac:spMkLst>
        </pc:spChg>
        <pc:spChg chg="mod">
          <ac:chgData name="Huyền Nguyễn" userId="ee48879bf47bc5e0" providerId="LiveId" clId="{B8CACB94-876F-46D7-94CC-67F2D2D54B27}" dt="2024-10-27T09:14:37.478" v="22294"/>
          <ac:spMkLst>
            <pc:docMk/>
            <pc:sldMk cId="3966473532" sldId="304"/>
            <ac:spMk id="80" creationId="{C51CFB7D-EB98-3D30-271C-665B0F49EACA}"/>
          </ac:spMkLst>
        </pc:spChg>
        <pc:spChg chg="mod">
          <ac:chgData name="Huyền Nguyễn" userId="ee48879bf47bc5e0" providerId="LiveId" clId="{B8CACB94-876F-46D7-94CC-67F2D2D54B27}" dt="2024-10-27T09:14:37.478" v="22294"/>
          <ac:spMkLst>
            <pc:docMk/>
            <pc:sldMk cId="3966473532" sldId="304"/>
            <ac:spMk id="81" creationId="{0B052462-6BA9-5440-8B87-00B60B93D69F}"/>
          </ac:spMkLst>
        </pc:spChg>
        <pc:spChg chg="mod">
          <ac:chgData name="Huyền Nguyễn" userId="ee48879bf47bc5e0" providerId="LiveId" clId="{B8CACB94-876F-46D7-94CC-67F2D2D54B27}" dt="2024-10-27T09:14:37.478" v="22294"/>
          <ac:spMkLst>
            <pc:docMk/>
            <pc:sldMk cId="3966473532" sldId="304"/>
            <ac:spMk id="82" creationId="{830684F2-4553-A940-9666-A08F98F8BB0D}"/>
          </ac:spMkLst>
        </pc:spChg>
        <pc:spChg chg="mod">
          <ac:chgData name="Huyền Nguyễn" userId="ee48879bf47bc5e0" providerId="LiveId" clId="{B8CACB94-876F-46D7-94CC-67F2D2D54B27}" dt="2024-10-27T09:14:37.478" v="22294"/>
          <ac:spMkLst>
            <pc:docMk/>
            <pc:sldMk cId="3966473532" sldId="304"/>
            <ac:spMk id="83" creationId="{BF805CFD-55D9-54D9-BE3D-DB1773B7BEA5}"/>
          </ac:spMkLst>
        </pc:spChg>
        <pc:spChg chg="mod">
          <ac:chgData name="Huyền Nguyễn" userId="ee48879bf47bc5e0" providerId="LiveId" clId="{B8CACB94-876F-46D7-94CC-67F2D2D54B27}" dt="2024-10-27T09:14:37.478" v="22294"/>
          <ac:spMkLst>
            <pc:docMk/>
            <pc:sldMk cId="3966473532" sldId="304"/>
            <ac:spMk id="84" creationId="{C91D424D-AAA9-E17F-F465-9238077521DF}"/>
          </ac:spMkLst>
        </pc:spChg>
        <pc:spChg chg="mod">
          <ac:chgData name="Huyền Nguyễn" userId="ee48879bf47bc5e0" providerId="LiveId" clId="{B8CACB94-876F-46D7-94CC-67F2D2D54B27}" dt="2024-10-27T09:14:37.478" v="22294"/>
          <ac:spMkLst>
            <pc:docMk/>
            <pc:sldMk cId="3966473532" sldId="304"/>
            <ac:spMk id="85" creationId="{70316FCB-4F78-B5E0-1B3E-276A9A5B0A86}"/>
          </ac:spMkLst>
        </pc:spChg>
        <pc:spChg chg="mod">
          <ac:chgData name="Huyền Nguyễn" userId="ee48879bf47bc5e0" providerId="LiveId" clId="{B8CACB94-876F-46D7-94CC-67F2D2D54B27}" dt="2024-10-27T09:14:37.478" v="22294"/>
          <ac:spMkLst>
            <pc:docMk/>
            <pc:sldMk cId="3966473532" sldId="304"/>
            <ac:spMk id="86" creationId="{13EA704C-1052-7B01-D8FC-C494EB767F7D}"/>
          </ac:spMkLst>
        </pc:spChg>
        <pc:spChg chg="mod">
          <ac:chgData name="Huyền Nguyễn" userId="ee48879bf47bc5e0" providerId="LiveId" clId="{B8CACB94-876F-46D7-94CC-67F2D2D54B27}" dt="2024-10-27T09:14:37.478" v="22294"/>
          <ac:spMkLst>
            <pc:docMk/>
            <pc:sldMk cId="3966473532" sldId="304"/>
            <ac:spMk id="87" creationId="{C64B0A4A-4FB6-43CB-52E8-2A9696B1569D}"/>
          </ac:spMkLst>
        </pc:spChg>
        <pc:spChg chg="mod">
          <ac:chgData name="Huyền Nguyễn" userId="ee48879bf47bc5e0" providerId="LiveId" clId="{B8CACB94-876F-46D7-94CC-67F2D2D54B27}" dt="2024-10-27T09:14:37.478" v="22294"/>
          <ac:spMkLst>
            <pc:docMk/>
            <pc:sldMk cId="3966473532" sldId="304"/>
            <ac:spMk id="88" creationId="{06B94177-9B18-052F-58E8-1959B79D205F}"/>
          </ac:spMkLst>
        </pc:spChg>
        <pc:spChg chg="mod">
          <ac:chgData name="Huyền Nguyễn" userId="ee48879bf47bc5e0" providerId="LiveId" clId="{B8CACB94-876F-46D7-94CC-67F2D2D54B27}" dt="2024-10-27T09:14:37.478" v="22294"/>
          <ac:spMkLst>
            <pc:docMk/>
            <pc:sldMk cId="3966473532" sldId="304"/>
            <ac:spMk id="89" creationId="{D3566967-B7FF-AD9B-A22A-696AF533919C}"/>
          </ac:spMkLst>
        </pc:spChg>
        <pc:spChg chg="mod">
          <ac:chgData name="Huyền Nguyễn" userId="ee48879bf47bc5e0" providerId="LiveId" clId="{B8CACB94-876F-46D7-94CC-67F2D2D54B27}" dt="2024-10-27T09:14:37.478" v="22294"/>
          <ac:spMkLst>
            <pc:docMk/>
            <pc:sldMk cId="3966473532" sldId="304"/>
            <ac:spMk id="90" creationId="{B973F938-1084-9AB8-0420-D19E747EEB7A}"/>
          </ac:spMkLst>
        </pc:spChg>
        <pc:spChg chg="mod">
          <ac:chgData name="Huyền Nguyễn" userId="ee48879bf47bc5e0" providerId="LiveId" clId="{B8CACB94-876F-46D7-94CC-67F2D2D54B27}" dt="2024-10-27T09:14:37.478" v="22294"/>
          <ac:spMkLst>
            <pc:docMk/>
            <pc:sldMk cId="3966473532" sldId="304"/>
            <ac:spMk id="91" creationId="{6DF9911B-BAFE-D83C-1A8C-09B9564FB837}"/>
          </ac:spMkLst>
        </pc:spChg>
        <pc:spChg chg="mod">
          <ac:chgData name="Huyền Nguyễn" userId="ee48879bf47bc5e0" providerId="LiveId" clId="{B8CACB94-876F-46D7-94CC-67F2D2D54B27}" dt="2024-10-27T09:14:37.478" v="22294"/>
          <ac:spMkLst>
            <pc:docMk/>
            <pc:sldMk cId="3966473532" sldId="304"/>
            <ac:spMk id="92" creationId="{26B946A8-EF73-170C-8406-FCF70CA8C690}"/>
          </ac:spMkLst>
        </pc:spChg>
        <pc:spChg chg="mod">
          <ac:chgData name="Huyền Nguyễn" userId="ee48879bf47bc5e0" providerId="LiveId" clId="{B8CACB94-876F-46D7-94CC-67F2D2D54B27}" dt="2024-10-27T09:14:37.478" v="22294"/>
          <ac:spMkLst>
            <pc:docMk/>
            <pc:sldMk cId="3966473532" sldId="304"/>
            <ac:spMk id="93" creationId="{BA88A4B8-7E32-039A-36A5-047E17CF135A}"/>
          </ac:spMkLst>
        </pc:spChg>
        <pc:spChg chg="mod">
          <ac:chgData name="Huyền Nguyễn" userId="ee48879bf47bc5e0" providerId="LiveId" clId="{B8CACB94-876F-46D7-94CC-67F2D2D54B27}" dt="2024-10-27T09:14:37.478" v="22294"/>
          <ac:spMkLst>
            <pc:docMk/>
            <pc:sldMk cId="3966473532" sldId="304"/>
            <ac:spMk id="94" creationId="{EBF7086A-3F2F-832F-F9E9-DB93FE9D712C}"/>
          </ac:spMkLst>
        </pc:spChg>
        <pc:spChg chg="mod">
          <ac:chgData name="Huyền Nguyễn" userId="ee48879bf47bc5e0" providerId="LiveId" clId="{B8CACB94-876F-46D7-94CC-67F2D2D54B27}" dt="2024-10-27T09:14:37.478" v="22294"/>
          <ac:spMkLst>
            <pc:docMk/>
            <pc:sldMk cId="3966473532" sldId="304"/>
            <ac:spMk id="95" creationId="{001FF861-311D-CC28-6B88-F77DE283D880}"/>
          </ac:spMkLst>
        </pc:spChg>
        <pc:spChg chg="mod">
          <ac:chgData name="Huyền Nguyễn" userId="ee48879bf47bc5e0" providerId="LiveId" clId="{B8CACB94-876F-46D7-94CC-67F2D2D54B27}" dt="2024-10-27T09:14:37.478" v="22294"/>
          <ac:spMkLst>
            <pc:docMk/>
            <pc:sldMk cId="3966473532" sldId="304"/>
            <ac:spMk id="96" creationId="{BF4FF147-BC0C-2B30-C8C4-B5C353246B03}"/>
          </ac:spMkLst>
        </pc:spChg>
        <pc:spChg chg="mod">
          <ac:chgData name="Huyền Nguyễn" userId="ee48879bf47bc5e0" providerId="LiveId" clId="{B8CACB94-876F-46D7-94CC-67F2D2D54B27}" dt="2024-10-27T09:14:37.478" v="22294"/>
          <ac:spMkLst>
            <pc:docMk/>
            <pc:sldMk cId="3966473532" sldId="304"/>
            <ac:spMk id="97" creationId="{CC978A71-CD5A-092A-FD2C-DE37D199FADC}"/>
          </ac:spMkLst>
        </pc:spChg>
        <pc:spChg chg="mod">
          <ac:chgData name="Huyền Nguyễn" userId="ee48879bf47bc5e0" providerId="LiveId" clId="{B8CACB94-876F-46D7-94CC-67F2D2D54B27}" dt="2024-10-27T09:14:37.478" v="22294"/>
          <ac:spMkLst>
            <pc:docMk/>
            <pc:sldMk cId="3966473532" sldId="304"/>
            <ac:spMk id="98" creationId="{84414A4D-CE4B-5804-D1C9-11FB20D77A07}"/>
          </ac:spMkLst>
        </pc:spChg>
        <pc:spChg chg="mod">
          <ac:chgData name="Huyền Nguyễn" userId="ee48879bf47bc5e0" providerId="LiveId" clId="{B8CACB94-876F-46D7-94CC-67F2D2D54B27}" dt="2024-10-27T09:14:37.478" v="22294"/>
          <ac:spMkLst>
            <pc:docMk/>
            <pc:sldMk cId="3966473532" sldId="304"/>
            <ac:spMk id="99" creationId="{A3AB451E-5D9B-50BE-5443-814889A04430}"/>
          </ac:spMkLst>
        </pc:spChg>
        <pc:spChg chg="mod">
          <ac:chgData name="Huyền Nguyễn" userId="ee48879bf47bc5e0" providerId="LiveId" clId="{B8CACB94-876F-46D7-94CC-67F2D2D54B27}" dt="2024-10-27T09:14:37.478" v="22294"/>
          <ac:spMkLst>
            <pc:docMk/>
            <pc:sldMk cId="3966473532" sldId="304"/>
            <ac:spMk id="100" creationId="{D11D4BD3-B8D5-7DF2-CEF5-3634A14CE8A7}"/>
          </ac:spMkLst>
        </pc:spChg>
        <pc:spChg chg="mod">
          <ac:chgData name="Huyền Nguyễn" userId="ee48879bf47bc5e0" providerId="LiveId" clId="{B8CACB94-876F-46D7-94CC-67F2D2D54B27}" dt="2024-10-27T09:14:37.478" v="22294"/>
          <ac:spMkLst>
            <pc:docMk/>
            <pc:sldMk cId="3966473532" sldId="304"/>
            <ac:spMk id="101" creationId="{F6E43B20-E707-4C9D-88C9-72CF54DEFD0B}"/>
          </ac:spMkLst>
        </pc:spChg>
        <pc:spChg chg="mod">
          <ac:chgData name="Huyền Nguyễn" userId="ee48879bf47bc5e0" providerId="LiveId" clId="{B8CACB94-876F-46D7-94CC-67F2D2D54B27}" dt="2024-10-27T09:14:37.478" v="22294"/>
          <ac:spMkLst>
            <pc:docMk/>
            <pc:sldMk cId="3966473532" sldId="304"/>
            <ac:spMk id="102" creationId="{404A2A22-C5BA-E6CF-41BD-82060D52114D}"/>
          </ac:spMkLst>
        </pc:spChg>
        <pc:spChg chg="mod">
          <ac:chgData name="Huyền Nguyễn" userId="ee48879bf47bc5e0" providerId="LiveId" clId="{B8CACB94-876F-46D7-94CC-67F2D2D54B27}" dt="2024-10-27T09:14:37.478" v="22294"/>
          <ac:spMkLst>
            <pc:docMk/>
            <pc:sldMk cId="3966473532" sldId="304"/>
            <ac:spMk id="103" creationId="{B90F761B-7E08-EEE0-7155-E2B8FD695E89}"/>
          </ac:spMkLst>
        </pc:spChg>
        <pc:spChg chg="mod">
          <ac:chgData name="Huyền Nguyễn" userId="ee48879bf47bc5e0" providerId="LiveId" clId="{B8CACB94-876F-46D7-94CC-67F2D2D54B27}" dt="2024-10-27T09:14:37.478" v="22294"/>
          <ac:spMkLst>
            <pc:docMk/>
            <pc:sldMk cId="3966473532" sldId="304"/>
            <ac:spMk id="104" creationId="{264818EF-1ADE-69AD-AB63-2FDDAFBC9CDF}"/>
          </ac:spMkLst>
        </pc:spChg>
        <pc:spChg chg="mod">
          <ac:chgData name="Huyền Nguyễn" userId="ee48879bf47bc5e0" providerId="LiveId" clId="{B8CACB94-876F-46D7-94CC-67F2D2D54B27}" dt="2024-10-27T09:14:37.478" v="22294"/>
          <ac:spMkLst>
            <pc:docMk/>
            <pc:sldMk cId="3966473532" sldId="304"/>
            <ac:spMk id="105" creationId="{F20FB135-C11B-5A5E-8FE1-E967BF7926A7}"/>
          </ac:spMkLst>
        </pc:spChg>
        <pc:spChg chg="mod">
          <ac:chgData name="Huyền Nguyễn" userId="ee48879bf47bc5e0" providerId="LiveId" clId="{B8CACB94-876F-46D7-94CC-67F2D2D54B27}" dt="2024-10-27T09:14:37.478" v="22294"/>
          <ac:spMkLst>
            <pc:docMk/>
            <pc:sldMk cId="3966473532" sldId="304"/>
            <ac:spMk id="106" creationId="{098FC36E-4464-55A7-5E8F-CCF41F7C87E8}"/>
          </ac:spMkLst>
        </pc:spChg>
        <pc:spChg chg="mod">
          <ac:chgData name="Huyền Nguyễn" userId="ee48879bf47bc5e0" providerId="LiveId" clId="{B8CACB94-876F-46D7-94CC-67F2D2D54B27}" dt="2024-10-27T09:14:37.478" v="22294"/>
          <ac:spMkLst>
            <pc:docMk/>
            <pc:sldMk cId="3966473532" sldId="304"/>
            <ac:spMk id="107" creationId="{03CEFF52-0399-5DEF-2BE7-74013285F746}"/>
          </ac:spMkLst>
        </pc:spChg>
        <pc:spChg chg="mod">
          <ac:chgData name="Huyền Nguyễn" userId="ee48879bf47bc5e0" providerId="LiveId" clId="{B8CACB94-876F-46D7-94CC-67F2D2D54B27}" dt="2024-10-27T09:14:37.478" v="22294"/>
          <ac:spMkLst>
            <pc:docMk/>
            <pc:sldMk cId="3966473532" sldId="304"/>
            <ac:spMk id="108" creationId="{76F58336-6FEA-4AEB-59C2-DBD755CE2542}"/>
          </ac:spMkLst>
        </pc:spChg>
        <pc:spChg chg="mod">
          <ac:chgData name="Huyền Nguyễn" userId="ee48879bf47bc5e0" providerId="LiveId" clId="{B8CACB94-876F-46D7-94CC-67F2D2D54B27}" dt="2024-10-27T09:14:37.478" v="22294"/>
          <ac:spMkLst>
            <pc:docMk/>
            <pc:sldMk cId="3966473532" sldId="304"/>
            <ac:spMk id="109" creationId="{0DAB5244-BD83-6A09-5913-F725C0A4C9EF}"/>
          </ac:spMkLst>
        </pc:spChg>
        <pc:spChg chg="mod">
          <ac:chgData name="Huyền Nguyễn" userId="ee48879bf47bc5e0" providerId="LiveId" clId="{B8CACB94-876F-46D7-94CC-67F2D2D54B27}" dt="2024-10-27T09:14:37.478" v="22294"/>
          <ac:spMkLst>
            <pc:docMk/>
            <pc:sldMk cId="3966473532" sldId="304"/>
            <ac:spMk id="110" creationId="{62F20831-CC04-5469-DBE1-51C327D3B4FF}"/>
          </ac:spMkLst>
        </pc:spChg>
        <pc:spChg chg="mod">
          <ac:chgData name="Huyền Nguyễn" userId="ee48879bf47bc5e0" providerId="LiveId" clId="{B8CACB94-876F-46D7-94CC-67F2D2D54B27}" dt="2024-10-27T09:14:37.478" v="22294"/>
          <ac:spMkLst>
            <pc:docMk/>
            <pc:sldMk cId="3966473532" sldId="304"/>
            <ac:spMk id="111" creationId="{D9FE8190-4972-1292-66BF-711135605EB2}"/>
          </ac:spMkLst>
        </pc:spChg>
        <pc:spChg chg="mod">
          <ac:chgData name="Huyền Nguyễn" userId="ee48879bf47bc5e0" providerId="LiveId" clId="{B8CACB94-876F-46D7-94CC-67F2D2D54B27}" dt="2024-10-27T09:14:37.478" v="22294"/>
          <ac:spMkLst>
            <pc:docMk/>
            <pc:sldMk cId="3966473532" sldId="304"/>
            <ac:spMk id="112" creationId="{76A9ED07-6BF9-BE26-6DC0-F2805AF98133}"/>
          </ac:spMkLst>
        </pc:spChg>
        <pc:spChg chg="mod">
          <ac:chgData name="Huyền Nguyễn" userId="ee48879bf47bc5e0" providerId="LiveId" clId="{B8CACB94-876F-46D7-94CC-67F2D2D54B27}" dt="2024-10-27T09:14:37.478" v="22294"/>
          <ac:spMkLst>
            <pc:docMk/>
            <pc:sldMk cId="3966473532" sldId="304"/>
            <ac:spMk id="113" creationId="{29302C7F-E7BD-BF0D-C0F6-E8DE2035B943}"/>
          </ac:spMkLst>
        </pc:spChg>
        <pc:spChg chg="mod">
          <ac:chgData name="Huyền Nguyễn" userId="ee48879bf47bc5e0" providerId="LiveId" clId="{B8CACB94-876F-46D7-94CC-67F2D2D54B27}" dt="2024-10-27T09:14:37.478" v="22294"/>
          <ac:spMkLst>
            <pc:docMk/>
            <pc:sldMk cId="3966473532" sldId="304"/>
            <ac:spMk id="114" creationId="{A026B911-10AB-44A4-EE3A-9E70B04C1DDB}"/>
          </ac:spMkLst>
        </pc:spChg>
        <pc:spChg chg="mod">
          <ac:chgData name="Huyền Nguyễn" userId="ee48879bf47bc5e0" providerId="LiveId" clId="{B8CACB94-876F-46D7-94CC-67F2D2D54B27}" dt="2024-10-27T09:14:37.478" v="22294"/>
          <ac:spMkLst>
            <pc:docMk/>
            <pc:sldMk cId="3966473532" sldId="304"/>
            <ac:spMk id="115" creationId="{F56CBFFA-141F-3149-0CC4-BB2CD5DA20DC}"/>
          </ac:spMkLst>
        </pc:spChg>
        <pc:spChg chg="mod">
          <ac:chgData name="Huyền Nguyễn" userId="ee48879bf47bc5e0" providerId="LiveId" clId="{B8CACB94-876F-46D7-94CC-67F2D2D54B27}" dt="2024-10-27T09:14:37.478" v="22294"/>
          <ac:spMkLst>
            <pc:docMk/>
            <pc:sldMk cId="3966473532" sldId="304"/>
            <ac:spMk id="116" creationId="{745D75C6-EE1B-8582-4473-187FFF1F35D1}"/>
          </ac:spMkLst>
        </pc:spChg>
        <pc:spChg chg="mod">
          <ac:chgData name="Huyền Nguyễn" userId="ee48879bf47bc5e0" providerId="LiveId" clId="{B8CACB94-876F-46D7-94CC-67F2D2D54B27}" dt="2024-10-27T09:14:37.478" v="22294"/>
          <ac:spMkLst>
            <pc:docMk/>
            <pc:sldMk cId="3966473532" sldId="304"/>
            <ac:spMk id="117" creationId="{6710EA71-20EA-F639-5AFE-39356D9D7688}"/>
          </ac:spMkLst>
        </pc:spChg>
        <pc:spChg chg="mod">
          <ac:chgData name="Huyền Nguyễn" userId="ee48879bf47bc5e0" providerId="LiveId" clId="{B8CACB94-876F-46D7-94CC-67F2D2D54B27}" dt="2024-10-27T09:14:37.478" v="22294"/>
          <ac:spMkLst>
            <pc:docMk/>
            <pc:sldMk cId="3966473532" sldId="304"/>
            <ac:spMk id="118" creationId="{CD7368CC-6C48-C379-9548-5ADEE86930AF}"/>
          </ac:spMkLst>
        </pc:spChg>
        <pc:spChg chg="mod">
          <ac:chgData name="Huyền Nguyễn" userId="ee48879bf47bc5e0" providerId="LiveId" clId="{B8CACB94-876F-46D7-94CC-67F2D2D54B27}" dt="2024-10-27T09:14:37.478" v="22294"/>
          <ac:spMkLst>
            <pc:docMk/>
            <pc:sldMk cId="3966473532" sldId="304"/>
            <ac:spMk id="119" creationId="{7F2003EF-B482-00AC-EEEE-51AE5F845590}"/>
          </ac:spMkLst>
        </pc:spChg>
        <pc:spChg chg="mod">
          <ac:chgData name="Huyền Nguyễn" userId="ee48879bf47bc5e0" providerId="LiveId" clId="{B8CACB94-876F-46D7-94CC-67F2D2D54B27}" dt="2024-10-27T09:14:37.478" v="22294"/>
          <ac:spMkLst>
            <pc:docMk/>
            <pc:sldMk cId="3966473532" sldId="304"/>
            <ac:spMk id="120" creationId="{A6DE212E-E5A7-5DFA-296E-71FE0B593965}"/>
          </ac:spMkLst>
        </pc:spChg>
        <pc:spChg chg="mod">
          <ac:chgData name="Huyền Nguyễn" userId="ee48879bf47bc5e0" providerId="LiveId" clId="{B8CACB94-876F-46D7-94CC-67F2D2D54B27}" dt="2024-10-27T09:14:37.478" v="22294"/>
          <ac:spMkLst>
            <pc:docMk/>
            <pc:sldMk cId="3966473532" sldId="304"/>
            <ac:spMk id="121" creationId="{1EC6ABE4-17F5-3A4F-A544-14A4B2284909}"/>
          </ac:spMkLst>
        </pc:spChg>
        <pc:spChg chg="mod">
          <ac:chgData name="Huyền Nguyễn" userId="ee48879bf47bc5e0" providerId="LiveId" clId="{B8CACB94-876F-46D7-94CC-67F2D2D54B27}" dt="2024-10-27T09:14:37.478" v="22294"/>
          <ac:spMkLst>
            <pc:docMk/>
            <pc:sldMk cId="3966473532" sldId="304"/>
            <ac:spMk id="122" creationId="{FEBC0A9D-1C29-08AD-2E73-4F11C25639F9}"/>
          </ac:spMkLst>
        </pc:spChg>
        <pc:spChg chg="mod">
          <ac:chgData name="Huyền Nguyễn" userId="ee48879bf47bc5e0" providerId="LiveId" clId="{B8CACB94-876F-46D7-94CC-67F2D2D54B27}" dt="2024-10-27T09:14:37.478" v="22294"/>
          <ac:spMkLst>
            <pc:docMk/>
            <pc:sldMk cId="3966473532" sldId="304"/>
            <ac:spMk id="123" creationId="{70BF9876-08FD-AA54-C368-544027AC8C54}"/>
          </ac:spMkLst>
        </pc:spChg>
        <pc:spChg chg="mod">
          <ac:chgData name="Huyền Nguyễn" userId="ee48879bf47bc5e0" providerId="LiveId" clId="{B8CACB94-876F-46D7-94CC-67F2D2D54B27}" dt="2024-10-27T09:14:37.478" v="22294"/>
          <ac:spMkLst>
            <pc:docMk/>
            <pc:sldMk cId="3966473532" sldId="304"/>
            <ac:spMk id="124" creationId="{CAE32CD7-7024-130E-B32F-F8582CDEAF01}"/>
          </ac:spMkLst>
        </pc:spChg>
        <pc:spChg chg="mod">
          <ac:chgData name="Huyền Nguyễn" userId="ee48879bf47bc5e0" providerId="LiveId" clId="{B8CACB94-876F-46D7-94CC-67F2D2D54B27}" dt="2024-10-27T09:14:37.478" v="22294"/>
          <ac:spMkLst>
            <pc:docMk/>
            <pc:sldMk cId="3966473532" sldId="304"/>
            <ac:spMk id="125" creationId="{E1664998-FD18-73CB-4369-14B29DC68F6B}"/>
          </ac:spMkLst>
        </pc:spChg>
        <pc:spChg chg="mod">
          <ac:chgData name="Huyền Nguyễn" userId="ee48879bf47bc5e0" providerId="LiveId" clId="{B8CACB94-876F-46D7-94CC-67F2D2D54B27}" dt="2024-10-27T09:14:37.478" v="22294"/>
          <ac:spMkLst>
            <pc:docMk/>
            <pc:sldMk cId="3966473532" sldId="304"/>
            <ac:spMk id="126" creationId="{6A9F018C-97A6-EF58-A11E-3A07B13D3213}"/>
          </ac:spMkLst>
        </pc:spChg>
        <pc:spChg chg="mod">
          <ac:chgData name="Huyền Nguyễn" userId="ee48879bf47bc5e0" providerId="LiveId" clId="{B8CACB94-876F-46D7-94CC-67F2D2D54B27}" dt="2024-10-27T09:14:37.478" v="22294"/>
          <ac:spMkLst>
            <pc:docMk/>
            <pc:sldMk cId="3966473532" sldId="304"/>
            <ac:spMk id="127" creationId="{BF8ED66F-60F5-B0C2-8F83-13BC7446A1EC}"/>
          </ac:spMkLst>
        </pc:spChg>
        <pc:spChg chg="mod">
          <ac:chgData name="Huyền Nguyễn" userId="ee48879bf47bc5e0" providerId="LiveId" clId="{B8CACB94-876F-46D7-94CC-67F2D2D54B27}" dt="2024-10-27T09:14:37.478" v="22294"/>
          <ac:spMkLst>
            <pc:docMk/>
            <pc:sldMk cId="3966473532" sldId="304"/>
            <ac:spMk id="128" creationId="{F9C75F4C-1337-023E-647B-7CCD8AAA1C4D}"/>
          </ac:spMkLst>
        </pc:spChg>
        <pc:spChg chg="mod">
          <ac:chgData name="Huyền Nguyễn" userId="ee48879bf47bc5e0" providerId="LiveId" clId="{B8CACB94-876F-46D7-94CC-67F2D2D54B27}" dt="2024-10-27T09:14:37.478" v="22294"/>
          <ac:spMkLst>
            <pc:docMk/>
            <pc:sldMk cId="3966473532" sldId="304"/>
            <ac:spMk id="129" creationId="{A60E0599-7D6E-B549-F560-C7375BD88E25}"/>
          </ac:spMkLst>
        </pc:spChg>
        <pc:spChg chg="mod">
          <ac:chgData name="Huyền Nguyễn" userId="ee48879bf47bc5e0" providerId="LiveId" clId="{B8CACB94-876F-46D7-94CC-67F2D2D54B27}" dt="2024-10-27T09:14:37.478" v="22294"/>
          <ac:spMkLst>
            <pc:docMk/>
            <pc:sldMk cId="3966473532" sldId="304"/>
            <ac:spMk id="130" creationId="{CEDFD29B-5C1F-5AF3-C44E-07D89D0AEA60}"/>
          </ac:spMkLst>
        </pc:spChg>
        <pc:spChg chg="mod">
          <ac:chgData name="Huyền Nguyễn" userId="ee48879bf47bc5e0" providerId="LiveId" clId="{B8CACB94-876F-46D7-94CC-67F2D2D54B27}" dt="2024-10-27T09:14:37.478" v="22294"/>
          <ac:spMkLst>
            <pc:docMk/>
            <pc:sldMk cId="3966473532" sldId="304"/>
            <ac:spMk id="131" creationId="{D5C65FCC-D399-0A23-B2FD-94D98C86CB3D}"/>
          </ac:spMkLst>
        </pc:spChg>
        <pc:spChg chg="mod">
          <ac:chgData name="Huyền Nguyễn" userId="ee48879bf47bc5e0" providerId="LiveId" clId="{B8CACB94-876F-46D7-94CC-67F2D2D54B27}" dt="2024-10-27T09:14:37.478" v="22294"/>
          <ac:spMkLst>
            <pc:docMk/>
            <pc:sldMk cId="3966473532" sldId="304"/>
            <ac:spMk id="132" creationId="{076FC275-D656-233E-206F-41FAB6225740}"/>
          </ac:spMkLst>
        </pc:spChg>
        <pc:spChg chg="mod">
          <ac:chgData name="Huyền Nguyễn" userId="ee48879bf47bc5e0" providerId="LiveId" clId="{B8CACB94-876F-46D7-94CC-67F2D2D54B27}" dt="2024-10-27T09:14:37.478" v="22294"/>
          <ac:spMkLst>
            <pc:docMk/>
            <pc:sldMk cId="3966473532" sldId="304"/>
            <ac:spMk id="133" creationId="{888BF610-2AC3-7834-8493-E82EDC4E4282}"/>
          </ac:spMkLst>
        </pc:spChg>
        <pc:spChg chg="mod">
          <ac:chgData name="Huyền Nguyễn" userId="ee48879bf47bc5e0" providerId="LiveId" clId="{B8CACB94-876F-46D7-94CC-67F2D2D54B27}" dt="2024-10-27T09:14:37.478" v="22294"/>
          <ac:spMkLst>
            <pc:docMk/>
            <pc:sldMk cId="3966473532" sldId="304"/>
            <ac:spMk id="134" creationId="{DB996F1B-811C-627C-58BF-AA722FC9893F}"/>
          </ac:spMkLst>
        </pc:spChg>
        <pc:spChg chg="mod">
          <ac:chgData name="Huyền Nguyễn" userId="ee48879bf47bc5e0" providerId="LiveId" clId="{B8CACB94-876F-46D7-94CC-67F2D2D54B27}" dt="2024-10-27T09:14:37.478" v="22294"/>
          <ac:spMkLst>
            <pc:docMk/>
            <pc:sldMk cId="3966473532" sldId="304"/>
            <ac:spMk id="135" creationId="{8283E311-654A-DDD7-A6EC-FBCD306C48F5}"/>
          </ac:spMkLst>
        </pc:spChg>
        <pc:spChg chg="mod">
          <ac:chgData name="Huyền Nguyễn" userId="ee48879bf47bc5e0" providerId="LiveId" clId="{B8CACB94-876F-46D7-94CC-67F2D2D54B27}" dt="2024-10-27T09:14:37.478" v="22294"/>
          <ac:spMkLst>
            <pc:docMk/>
            <pc:sldMk cId="3966473532" sldId="304"/>
            <ac:spMk id="136" creationId="{86F9BB38-34D0-C78A-CE88-B045E43C35DA}"/>
          </ac:spMkLst>
        </pc:spChg>
        <pc:spChg chg="mod">
          <ac:chgData name="Huyền Nguyễn" userId="ee48879bf47bc5e0" providerId="LiveId" clId="{B8CACB94-876F-46D7-94CC-67F2D2D54B27}" dt="2024-10-27T09:14:37.478" v="22294"/>
          <ac:spMkLst>
            <pc:docMk/>
            <pc:sldMk cId="3966473532" sldId="304"/>
            <ac:spMk id="137" creationId="{DFF6F5A9-EB2D-9BCD-1E96-5EA381A30D47}"/>
          </ac:spMkLst>
        </pc:spChg>
        <pc:spChg chg="mod">
          <ac:chgData name="Huyền Nguyễn" userId="ee48879bf47bc5e0" providerId="LiveId" clId="{B8CACB94-876F-46D7-94CC-67F2D2D54B27}" dt="2024-10-27T09:14:37.478" v="22294"/>
          <ac:spMkLst>
            <pc:docMk/>
            <pc:sldMk cId="3966473532" sldId="304"/>
            <ac:spMk id="138" creationId="{5898DF3C-0D6A-89C8-FDEF-EB15665C2329}"/>
          </ac:spMkLst>
        </pc:spChg>
        <pc:spChg chg="mod">
          <ac:chgData name="Huyền Nguyễn" userId="ee48879bf47bc5e0" providerId="LiveId" clId="{B8CACB94-876F-46D7-94CC-67F2D2D54B27}" dt="2024-10-27T09:14:37.478" v="22294"/>
          <ac:spMkLst>
            <pc:docMk/>
            <pc:sldMk cId="3966473532" sldId="304"/>
            <ac:spMk id="139" creationId="{1F75F05B-86DE-23C5-975B-44B6BA6A623D}"/>
          </ac:spMkLst>
        </pc:spChg>
        <pc:spChg chg="mod">
          <ac:chgData name="Huyền Nguyễn" userId="ee48879bf47bc5e0" providerId="LiveId" clId="{B8CACB94-876F-46D7-94CC-67F2D2D54B27}" dt="2024-10-27T09:14:37.478" v="22294"/>
          <ac:spMkLst>
            <pc:docMk/>
            <pc:sldMk cId="3966473532" sldId="304"/>
            <ac:spMk id="140" creationId="{18519021-F04C-5587-C99B-3788D028E285}"/>
          </ac:spMkLst>
        </pc:spChg>
        <pc:spChg chg="mod">
          <ac:chgData name="Huyền Nguyễn" userId="ee48879bf47bc5e0" providerId="LiveId" clId="{B8CACB94-876F-46D7-94CC-67F2D2D54B27}" dt="2024-10-27T09:14:37.478" v="22294"/>
          <ac:spMkLst>
            <pc:docMk/>
            <pc:sldMk cId="3966473532" sldId="304"/>
            <ac:spMk id="141" creationId="{F5DC4D3C-2D74-83E6-5F38-6B416FBBCAD9}"/>
          </ac:spMkLst>
        </pc:spChg>
        <pc:spChg chg="mod">
          <ac:chgData name="Huyền Nguyễn" userId="ee48879bf47bc5e0" providerId="LiveId" clId="{B8CACB94-876F-46D7-94CC-67F2D2D54B27}" dt="2024-10-27T09:14:37.478" v="22294"/>
          <ac:spMkLst>
            <pc:docMk/>
            <pc:sldMk cId="3966473532" sldId="304"/>
            <ac:spMk id="142" creationId="{1E75DBD4-EEEA-4CC0-E517-9CE28B739D18}"/>
          </ac:spMkLst>
        </pc:spChg>
        <pc:spChg chg="mod">
          <ac:chgData name="Huyền Nguyễn" userId="ee48879bf47bc5e0" providerId="LiveId" clId="{B8CACB94-876F-46D7-94CC-67F2D2D54B27}" dt="2024-10-27T09:14:37.478" v="22294"/>
          <ac:spMkLst>
            <pc:docMk/>
            <pc:sldMk cId="3966473532" sldId="304"/>
            <ac:spMk id="143" creationId="{4E6B7AF1-5830-28EA-49C3-18E99905E16A}"/>
          </ac:spMkLst>
        </pc:spChg>
        <pc:spChg chg="mod">
          <ac:chgData name="Huyền Nguyễn" userId="ee48879bf47bc5e0" providerId="LiveId" clId="{B8CACB94-876F-46D7-94CC-67F2D2D54B27}" dt="2024-10-27T09:14:37.478" v="22294"/>
          <ac:spMkLst>
            <pc:docMk/>
            <pc:sldMk cId="3966473532" sldId="304"/>
            <ac:spMk id="144" creationId="{F448CFE2-D1A1-430F-C944-ADA0D33D258C}"/>
          </ac:spMkLst>
        </pc:spChg>
        <pc:spChg chg="mod">
          <ac:chgData name="Huyền Nguyễn" userId="ee48879bf47bc5e0" providerId="LiveId" clId="{B8CACB94-876F-46D7-94CC-67F2D2D54B27}" dt="2024-10-27T09:14:37.478" v="22294"/>
          <ac:spMkLst>
            <pc:docMk/>
            <pc:sldMk cId="3966473532" sldId="304"/>
            <ac:spMk id="145" creationId="{310AAB2F-E81A-1A97-40A2-A86A46E32576}"/>
          </ac:spMkLst>
        </pc:spChg>
        <pc:spChg chg="mod">
          <ac:chgData name="Huyền Nguyễn" userId="ee48879bf47bc5e0" providerId="LiveId" clId="{B8CACB94-876F-46D7-94CC-67F2D2D54B27}" dt="2024-10-27T09:14:37.478" v="22294"/>
          <ac:spMkLst>
            <pc:docMk/>
            <pc:sldMk cId="3966473532" sldId="304"/>
            <ac:spMk id="146" creationId="{3C0A3992-F94D-24CF-08A6-A7B1E30E56F3}"/>
          </ac:spMkLst>
        </pc:spChg>
        <pc:spChg chg="mod">
          <ac:chgData name="Huyền Nguyễn" userId="ee48879bf47bc5e0" providerId="LiveId" clId="{B8CACB94-876F-46D7-94CC-67F2D2D54B27}" dt="2024-10-27T09:14:37.478" v="22294"/>
          <ac:spMkLst>
            <pc:docMk/>
            <pc:sldMk cId="3966473532" sldId="304"/>
            <ac:spMk id="147" creationId="{178EBF20-0767-9137-881E-192A4118AC39}"/>
          </ac:spMkLst>
        </pc:spChg>
        <pc:spChg chg="mod">
          <ac:chgData name="Huyền Nguyễn" userId="ee48879bf47bc5e0" providerId="LiveId" clId="{B8CACB94-876F-46D7-94CC-67F2D2D54B27}" dt="2024-10-27T09:14:37.478" v="22294"/>
          <ac:spMkLst>
            <pc:docMk/>
            <pc:sldMk cId="3966473532" sldId="304"/>
            <ac:spMk id="148" creationId="{3B2D9665-AE5C-FFD9-AA53-5BD2D8E33976}"/>
          </ac:spMkLst>
        </pc:spChg>
        <pc:spChg chg="mod">
          <ac:chgData name="Huyền Nguyễn" userId="ee48879bf47bc5e0" providerId="LiveId" clId="{B8CACB94-876F-46D7-94CC-67F2D2D54B27}" dt="2024-10-27T09:14:37.478" v="22294"/>
          <ac:spMkLst>
            <pc:docMk/>
            <pc:sldMk cId="3966473532" sldId="304"/>
            <ac:spMk id="149" creationId="{70AE6302-CB4C-00DD-1DF7-AA910EBBD868}"/>
          </ac:spMkLst>
        </pc:spChg>
        <pc:spChg chg="mod">
          <ac:chgData name="Huyền Nguyễn" userId="ee48879bf47bc5e0" providerId="LiveId" clId="{B8CACB94-876F-46D7-94CC-67F2D2D54B27}" dt="2024-10-27T09:14:37.478" v="22294"/>
          <ac:spMkLst>
            <pc:docMk/>
            <pc:sldMk cId="3966473532" sldId="304"/>
            <ac:spMk id="150" creationId="{73D8F615-B403-F0F4-FC49-93AB06FF6D43}"/>
          </ac:spMkLst>
        </pc:spChg>
        <pc:spChg chg="mod">
          <ac:chgData name="Huyền Nguyễn" userId="ee48879bf47bc5e0" providerId="LiveId" clId="{B8CACB94-876F-46D7-94CC-67F2D2D54B27}" dt="2024-10-27T09:14:37.478" v="22294"/>
          <ac:spMkLst>
            <pc:docMk/>
            <pc:sldMk cId="3966473532" sldId="304"/>
            <ac:spMk id="151" creationId="{3813CFE2-0239-C3A8-7D9C-A8FEFF8B4E47}"/>
          </ac:spMkLst>
        </pc:spChg>
        <pc:spChg chg="mod">
          <ac:chgData name="Huyền Nguyễn" userId="ee48879bf47bc5e0" providerId="LiveId" clId="{B8CACB94-876F-46D7-94CC-67F2D2D54B27}" dt="2024-10-27T09:14:37.478" v="22294"/>
          <ac:spMkLst>
            <pc:docMk/>
            <pc:sldMk cId="3966473532" sldId="304"/>
            <ac:spMk id="152" creationId="{0AFFAF5F-510D-7D30-DA30-7092CAB257EA}"/>
          </ac:spMkLst>
        </pc:spChg>
        <pc:spChg chg="mod">
          <ac:chgData name="Huyền Nguyễn" userId="ee48879bf47bc5e0" providerId="LiveId" clId="{B8CACB94-876F-46D7-94CC-67F2D2D54B27}" dt="2024-10-27T09:14:37.478" v="22294"/>
          <ac:spMkLst>
            <pc:docMk/>
            <pc:sldMk cId="3966473532" sldId="304"/>
            <ac:spMk id="153" creationId="{9C2799CA-0EB1-EA6F-3898-50665DB7E437}"/>
          </ac:spMkLst>
        </pc:spChg>
        <pc:spChg chg="mod">
          <ac:chgData name="Huyền Nguyễn" userId="ee48879bf47bc5e0" providerId="LiveId" clId="{B8CACB94-876F-46D7-94CC-67F2D2D54B27}" dt="2024-10-27T09:14:37.478" v="22294"/>
          <ac:spMkLst>
            <pc:docMk/>
            <pc:sldMk cId="3966473532" sldId="304"/>
            <ac:spMk id="154" creationId="{6814CC84-F683-85FE-7CA6-ED400831362B}"/>
          </ac:spMkLst>
        </pc:spChg>
        <pc:spChg chg="mod">
          <ac:chgData name="Huyền Nguyễn" userId="ee48879bf47bc5e0" providerId="LiveId" clId="{B8CACB94-876F-46D7-94CC-67F2D2D54B27}" dt="2024-10-27T09:14:37.478" v="22294"/>
          <ac:spMkLst>
            <pc:docMk/>
            <pc:sldMk cId="3966473532" sldId="304"/>
            <ac:spMk id="155" creationId="{5ECC5B6D-FE92-F728-42F7-5C5C05985929}"/>
          </ac:spMkLst>
        </pc:spChg>
        <pc:spChg chg="mod">
          <ac:chgData name="Huyền Nguyễn" userId="ee48879bf47bc5e0" providerId="LiveId" clId="{B8CACB94-876F-46D7-94CC-67F2D2D54B27}" dt="2024-10-27T09:14:37.478" v="22294"/>
          <ac:spMkLst>
            <pc:docMk/>
            <pc:sldMk cId="3966473532" sldId="304"/>
            <ac:spMk id="156" creationId="{DB4D691B-CB16-ACF2-00A7-2F02424A861F}"/>
          </ac:spMkLst>
        </pc:spChg>
        <pc:spChg chg="mod">
          <ac:chgData name="Huyền Nguyễn" userId="ee48879bf47bc5e0" providerId="LiveId" clId="{B8CACB94-876F-46D7-94CC-67F2D2D54B27}" dt="2024-10-27T09:14:37.478" v="22294"/>
          <ac:spMkLst>
            <pc:docMk/>
            <pc:sldMk cId="3966473532" sldId="304"/>
            <ac:spMk id="157" creationId="{61773842-7031-75CA-C77A-4EBBF97B7D41}"/>
          </ac:spMkLst>
        </pc:spChg>
        <pc:spChg chg="mod">
          <ac:chgData name="Huyền Nguyễn" userId="ee48879bf47bc5e0" providerId="LiveId" clId="{B8CACB94-876F-46D7-94CC-67F2D2D54B27}" dt="2024-10-27T09:14:37.478" v="22294"/>
          <ac:spMkLst>
            <pc:docMk/>
            <pc:sldMk cId="3966473532" sldId="304"/>
            <ac:spMk id="158" creationId="{8A96ADEF-8E9D-5EAD-DCF2-BCDED6CE22FC}"/>
          </ac:spMkLst>
        </pc:spChg>
        <pc:spChg chg="add mod">
          <ac:chgData name="Huyền Nguyễn" userId="ee48879bf47bc5e0" providerId="LiveId" clId="{B8CACB94-876F-46D7-94CC-67F2D2D54B27}" dt="2024-10-27T09:15:53.733" v="22416" actId="1076"/>
          <ac:spMkLst>
            <pc:docMk/>
            <pc:sldMk cId="3966473532" sldId="304"/>
            <ac:spMk id="159" creationId="{75BF6E24-9441-C3F7-B1AB-08CD3634C82E}"/>
          </ac:spMkLst>
        </pc:spChg>
        <pc:grpChg chg="add mod">
          <ac:chgData name="Huyền Nguyễn" userId="ee48879bf47bc5e0" providerId="LiveId" clId="{B8CACB94-876F-46D7-94CC-67F2D2D54B27}" dt="2024-10-27T09:14:37.478" v="22294"/>
          <ac:grpSpMkLst>
            <pc:docMk/>
            <pc:sldMk cId="3966473532" sldId="304"/>
            <ac:grpSpMk id="2" creationId="{21306FA7-53DE-009A-478D-72C11DE13003}"/>
          </ac:grpSpMkLst>
        </pc:grpChg>
        <pc:grpChg chg="mod">
          <ac:chgData name="Huyền Nguyễn" userId="ee48879bf47bc5e0" providerId="LiveId" clId="{B8CACB94-876F-46D7-94CC-67F2D2D54B27}" dt="2024-10-27T09:14:37.478" v="22294"/>
          <ac:grpSpMkLst>
            <pc:docMk/>
            <pc:sldMk cId="3966473532" sldId="304"/>
            <ac:grpSpMk id="3" creationId="{49DD1A41-0AA2-2357-3808-11E0F7102A46}"/>
          </ac:grpSpMkLst>
        </pc:grpChg>
        <pc:cxnChg chg="mod">
          <ac:chgData name="Huyền Nguyễn" userId="ee48879bf47bc5e0" providerId="LiveId" clId="{B8CACB94-876F-46D7-94CC-67F2D2D54B27}" dt="2024-10-27T09:14:37.478" v="22294"/>
          <ac:cxnSpMkLst>
            <pc:docMk/>
            <pc:sldMk cId="3966473532" sldId="304"/>
            <ac:cxnSpMk id="12" creationId="{380A53CC-18AE-CAD2-0094-3A9AC5D7506C}"/>
          </ac:cxnSpMkLst>
        </pc:cxnChg>
        <pc:cxnChg chg="mod">
          <ac:chgData name="Huyền Nguyễn" userId="ee48879bf47bc5e0" providerId="LiveId" clId="{B8CACB94-876F-46D7-94CC-67F2D2D54B27}" dt="2024-10-27T09:14:37.478" v="22294"/>
          <ac:cxnSpMkLst>
            <pc:docMk/>
            <pc:sldMk cId="3966473532" sldId="304"/>
            <ac:cxnSpMk id="13" creationId="{D4751CDC-02BA-76F9-6388-FBF788291C04}"/>
          </ac:cxnSpMkLst>
        </pc:cxnChg>
      </pc:sldChg>
      <pc:sldChg chg="del modTransition modNotes">
        <pc:chgData name="Huyền Nguyễn" userId="ee48879bf47bc5e0" providerId="LiveId" clId="{B8CACB94-876F-46D7-94CC-67F2D2D54B27}" dt="2024-10-24T09:39:07.011" v="8231" actId="47"/>
        <pc:sldMkLst>
          <pc:docMk/>
          <pc:sldMk cId="0" sldId="305"/>
        </pc:sldMkLst>
      </pc:sldChg>
      <pc:sldChg chg="addSp delSp modSp add mod ord modAnim">
        <pc:chgData name="Huyền Nguyễn" userId="ee48879bf47bc5e0" providerId="LiveId" clId="{B8CACB94-876F-46D7-94CC-67F2D2D54B27}" dt="2024-10-27T10:11:46.873" v="27872"/>
        <pc:sldMkLst>
          <pc:docMk/>
          <pc:sldMk cId="351508020" sldId="305"/>
        </pc:sldMkLst>
        <pc:spChg chg="add">
          <ac:chgData name="Huyền Nguyễn" userId="ee48879bf47bc5e0" providerId="LiveId" clId="{B8CACB94-876F-46D7-94CC-67F2D2D54B27}" dt="2024-10-27T09:16:51.590" v="22506"/>
          <ac:spMkLst>
            <pc:docMk/>
            <pc:sldMk cId="351508020" sldId="305"/>
            <ac:spMk id="2" creationId="{F6699F65-A403-3125-F0D1-D2D9F5370BD6}"/>
          </ac:spMkLst>
        </pc:spChg>
        <pc:spChg chg="add">
          <ac:chgData name="Huyền Nguyễn" userId="ee48879bf47bc5e0" providerId="LiveId" clId="{B8CACB94-876F-46D7-94CC-67F2D2D54B27}" dt="2024-10-27T09:16:51.590" v="22506"/>
          <ac:spMkLst>
            <pc:docMk/>
            <pc:sldMk cId="351508020" sldId="305"/>
            <ac:spMk id="3" creationId="{816E32A2-11E6-C06E-F133-DBB84DD285F7}"/>
          </ac:spMkLst>
        </pc:spChg>
        <pc:spChg chg="mod">
          <ac:chgData name="Huyền Nguyễn" userId="ee48879bf47bc5e0" providerId="LiveId" clId="{B8CACB94-876F-46D7-94CC-67F2D2D54B27}" dt="2024-10-27T09:18:49.899" v="22747" actId="14100"/>
          <ac:spMkLst>
            <pc:docMk/>
            <pc:sldMk cId="351508020" sldId="305"/>
            <ac:spMk id="5" creationId="{7FF41D7E-7671-383D-2A01-6F0A6FCDC61D}"/>
          </ac:spMkLst>
        </pc:spChg>
        <pc:spChg chg="mod">
          <ac:chgData name="Huyền Nguyễn" userId="ee48879bf47bc5e0" providerId="LiveId" clId="{B8CACB94-876F-46D7-94CC-67F2D2D54B27}" dt="2024-10-27T09:17:50.669" v="22624" actId="1035"/>
          <ac:spMkLst>
            <pc:docMk/>
            <pc:sldMk cId="351508020" sldId="305"/>
            <ac:spMk id="6" creationId="{A99AFFEA-563A-BFD3-9653-5A2D21D0AA6B}"/>
          </ac:spMkLst>
        </pc:spChg>
        <pc:spChg chg="add mod">
          <ac:chgData name="Huyền Nguyễn" userId="ee48879bf47bc5e0" providerId="LiveId" clId="{B8CACB94-876F-46D7-94CC-67F2D2D54B27}" dt="2024-10-27T09:19:48.907" v="22866" actId="1076"/>
          <ac:spMkLst>
            <pc:docMk/>
            <pc:sldMk cId="351508020" sldId="305"/>
            <ac:spMk id="7" creationId="{C65BF599-3A32-3E2B-ADC2-1FDCA185F081}"/>
          </ac:spMkLst>
        </pc:spChg>
        <pc:spChg chg="del">
          <ac:chgData name="Huyền Nguyễn" userId="ee48879bf47bc5e0" providerId="LiveId" clId="{B8CACB94-876F-46D7-94CC-67F2D2D54B27}" dt="2024-10-27T09:17:43.948" v="22586" actId="478"/>
          <ac:spMkLst>
            <pc:docMk/>
            <pc:sldMk cId="351508020" sldId="305"/>
            <ac:spMk id="8" creationId="{338737BE-B3D1-B7F3-F6DA-2E2E75A7B36D}"/>
          </ac:spMkLst>
        </pc:spChg>
        <pc:spChg chg="mod">
          <ac:chgData name="Huyền Nguyễn" userId="ee48879bf47bc5e0" providerId="LiveId" clId="{B8CACB94-876F-46D7-94CC-67F2D2D54B27}" dt="2024-10-27T09:18:52.795" v="22748" actId="1076"/>
          <ac:spMkLst>
            <pc:docMk/>
            <pc:sldMk cId="351508020" sldId="305"/>
            <ac:spMk id="9" creationId="{2133145E-EBC8-6121-33E6-39553C1AE385}"/>
          </ac:spMkLst>
        </pc:spChg>
        <pc:picChg chg="add del mod">
          <ac:chgData name="Huyền Nguyễn" userId="ee48879bf47bc5e0" providerId="LiveId" clId="{B8CACB94-876F-46D7-94CC-67F2D2D54B27}" dt="2024-10-27T10:02:31.981" v="26872" actId="478"/>
          <ac:picMkLst>
            <pc:docMk/>
            <pc:sldMk cId="351508020" sldId="305"/>
            <ac:picMk id="10" creationId="{60C42E21-32ED-13CB-1C81-4541AF967455}"/>
          </ac:picMkLst>
        </pc:picChg>
        <pc:picChg chg="add mod">
          <ac:chgData name="Huyền Nguyễn" userId="ee48879bf47bc5e0" providerId="LiveId" clId="{B8CACB94-876F-46D7-94CC-67F2D2D54B27}" dt="2024-10-27T10:02:49.325" v="26898" actId="1076"/>
          <ac:picMkLst>
            <pc:docMk/>
            <pc:sldMk cId="351508020" sldId="305"/>
            <ac:picMk id="11" creationId="{4E79C0B9-EBB1-0590-AD81-38DC69C48D0A}"/>
          </ac:picMkLst>
        </pc:picChg>
        <pc:picChg chg="add">
          <ac:chgData name="Huyền Nguyễn" userId="ee48879bf47bc5e0" providerId="LiveId" clId="{B8CACB94-876F-46D7-94CC-67F2D2D54B27}" dt="2024-10-27T09:16:51.590" v="22506"/>
          <ac:picMkLst>
            <pc:docMk/>
            <pc:sldMk cId="351508020" sldId="305"/>
            <ac:picMk id="2049" creationId="{5C15979B-E2C6-149C-DFBB-F439F53B22B9}"/>
          </ac:picMkLst>
        </pc:picChg>
      </pc:sldChg>
      <pc:sldChg chg="del modTransition modNotes">
        <pc:chgData name="Huyền Nguyễn" userId="ee48879bf47bc5e0" providerId="LiveId" clId="{B8CACB94-876F-46D7-94CC-67F2D2D54B27}" dt="2024-10-24T09:39:07.326" v="8232" actId="47"/>
        <pc:sldMkLst>
          <pc:docMk/>
          <pc:sldMk cId="0" sldId="306"/>
        </pc:sldMkLst>
      </pc:sldChg>
      <pc:sldChg chg="addSp modSp add mod modAnim">
        <pc:chgData name="Huyền Nguyễn" userId="ee48879bf47bc5e0" providerId="LiveId" clId="{B8CACB94-876F-46D7-94CC-67F2D2D54B27}" dt="2024-10-27T10:12:24.272" v="27963"/>
        <pc:sldMkLst>
          <pc:docMk/>
          <pc:sldMk cId="2436197487" sldId="306"/>
        </pc:sldMkLst>
        <pc:spChg chg="mod">
          <ac:chgData name="Huyền Nguyễn" userId="ee48879bf47bc5e0" providerId="LiveId" clId="{B8CACB94-876F-46D7-94CC-67F2D2D54B27}" dt="2024-10-27T09:19:54.291" v="22889" actId="14100"/>
          <ac:spMkLst>
            <pc:docMk/>
            <pc:sldMk cId="2436197487" sldId="306"/>
            <ac:spMk id="5" creationId="{1F9BC6FE-506B-1B22-9508-9869451B6C80}"/>
          </ac:spMkLst>
        </pc:spChg>
        <pc:spChg chg="mod">
          <ac:chgData name="Huyền Nguyễn" userId="ee48879bf47bc5e0" providerId="LiveId" clId="{B8CACB94-876F-46D7-94CC-67F2D2D54B27}" dt="2024-10-27T09:19:16.879" v="22794"/>
          <ac:spMkLst>
            <pc:docMk/>
            <pc:sldMk cId="2436197487" sldId="306"/>
            <ac:spMk id="6" creationId="{76FCE8EB-F608-AE24-3BC6-C24986A6B637}"/>
          </ac:spMkLst>
        </pc:spChg>
        <pc:spChg chg="mod">
          <ac:chgData name="Huyền Nguyễn" userId="ee48879bf47bc5e0" providerId="LiveId" clId="{B8CACB94-876F-46D7-94CC-67F2D2D54B27}" dt="2024-10-27T09:21:17.871" v="23012" actId="1036"/>
          <ac:spMkLst>
            <pc:docMk/>
            <pc:sldMk cId="2436197487" sldId="306"/>
            <ac:spMk id="7" creationId="{C0BB28CC-2D2E-05A1-22EE-04404E459B5B}"/>
          </ac:spMkLst>
        </pc:spChg>
        <pc:spChg chg="mod">
          <ac:chgData name="Huyền Nguyễn" userId="ee48879bf47bc5e0" providerId="LiveId" clId="{B8CACB94-876F-46D7-94CC-67F2D2D54B27}" dt="2024-10-27T09:20:01.300" v="22912" actId="1076"/>
          <ac:spMkLst>
            <pc:docMk/>
            <pc:sldMk cId="2436197487" sldId="306"/>
            <ac:spMk id="9" creationId="{48F80B7B-6B8D-032A-55F9-C5BE1E49E122}"/>
          </ac:spMkLst>
        </pc:spChg>
        <pc:picChg chg="add mod">
          <ac:chgData name="Huyền Nguyễn" userId="ee48879bf47bc5e0" providerId="LiveId" clId="{B8CACB94-876F-46D7-94CC-67F2D2D54B27}" dt="2024-10-27T09:21:17.871" v="23012" actId="1036"/>
          <ac:picMkLst>
            <pc:docMk/>
            <pc:sldMk cId="2436197487" sldId="306"/>
            <ac:picMk id="2" creationId="{B368A411-C072-BC6F-A460-68F7EBB8B486}"/>
          </ac:picMkLst>
        </pc:picChg>
      </pc:sldChg>
      <pc:sldChg chg="del modTransition modNotes">
        <pc:chgData name="Huyền Nguyễn" userId="ee48879bf47bc5e0" providerId="LiveId" clId="{B8CACB94-876F-46D7-94CC-67F2D2D54B27}" dt="2024-10-24T09:39:07.593" v="8233" actId="47"/>
        <pc:sldMkLst>
          <pc:docMk/>
          <pc:sldMk cId="0" sldId="307"/>
        </pc:sldMkLst>
      </pc:sldChg>
      <pc:sldChg chg="addSp delSp modSp add mod ord modAnim">
        <pc:chgData name="Huyền Nguyễn" userId="ee48879bf47bc5e0" providerId="LiveId" clId="{B8CACB94-876F-46D7-94CC-67F2D2D54B27}" dt="2024-10-27T10:10:45.908" v="27748"/>
        <pc:sldMkLst>
          <pc:docMk/>
          <pc:sldMk cId="2421327625" sldId="307"/>
        </pc:sldMkLst>
        <pc:spChg chg="add del mod">
          <ac:chgData name="Huyền Nguyễn" userId="ee48879bf47bc5e0" providerId="LiveId" clId="{B8CACB94-876F-46D7-94CC-67F2D2D54B27}" dt="2024-10-27T09:22:03.250" v="23063" actId="478"/>
          <ac:spMkLst>
            <pc:docMk/>
            <pc:sldMk cId="2421327625" sldId="307"/>
            <ac:spMk id="3" creationId="{3AB5ED71-1765-DD42-BCD7-827DD69A3199}"/>
          </ac:spMkLst>
        </pc:spChg>
        <pc:spChg chg="mod">
          <ac:chgData name="Huyền Nguyễn" userId="ee48879bf47bc5e0" providerId="LiveId" clId="{B8CACB94-876F-46D7-94CC-67F2D2D54B27}" dt="2024-10-27T09:23:28.771" v="23300" actId="12788"/>
          <ac:spMkLst>
            <pc:docMk/>
            <pc:sldMk cId="2421327625" sldId="307"/>
            <ac:spMk id="795" creationId="{FD6DBAED-CD88-4E66-07D4-1DC44C3D7F45}"/>
          </ac:spMkLst>
        </pc:spChg>
        <pc:spChg chg="del mod">
          <ac:chgData name="Huyền Nguyễn" userId="ee48879bf47bc5e0" providerId="LiveId" clId="{B8CACB94-876F-46D7-94CC-67F2D2D54B27}" dt="2024-10-27T09:22:01.052" v="23062" actId="478"/>
          <ac:spMkLst>
            <pc:docMk/>
            <pc:sldMk cId="2421327625" sldId="307"/>
            <ac:spMk id="796" creationId="{76F79332-6716-8B40-706E-3812E7EB48AF}"/>
          </ac:spMkLst>
        </pc:spChg>
        <pc:grpChg chg="add del mod">
          <ac:chgData name="Huyền Nguyễn" userId="ee48879bf47bc5e0" providerId="LiveId" clId="{B8CACB94-876F-46D7-94CC-67F2D2D54B27}" dt="2024-10-27T09:23:27.475" v="23299" actId="12788"/>
          <ac:grpSpMkLst>
            <pc:docMk/>
            <pc:sldMk cId="2421327625" sldId="307"/>
            <ac:grpSpMk id="798" creationId="{4293BBF5-4BC3-849F-9F64-B522EE40A9B4}"/>
          </ac:grpSpMkLst>
        </pc:grpChg>
        <pc:grpChg chg="mod">
          <ac:chgData name="Huyền Nguyễn" userId="ee48879bf47bc5e0" providerId="LiveId" clId="{B8CACB94-876F-46D7-94CC-67F2D2D54B27}" dt="2024-10-27T09:22:29.903" v="23129" actId="1076"/>
          <ac:grpSpMkLst>
            <pc:docMk/>
            <pc:sldMk cId="2421327625" sldId="307"/>
            <ac:grpSpMk id="814" creationId="{D2110EB2-E726-4741-E3A0-EEEDA941F9F7}"/>
          </ac:grpSpMkLst>
        </pc:grpChg>
        <pc:picChg chg="add mod">
          <ac:chgData name="Huyền Nguyễn" userId="ee48879bf47bc5e0" providerId="LiveId" clId="{B8CACB94-876F-46D7-94CC-67F2D2D54B27}" dt="2024-10-27T09:55:50.097" v="26257"/>
          <ac:picMkLst>
            <pc:docMk/>
            <pc:sldMk cId="2421327625" sldId="307"/>
            <ac:picMk id="4" creationId="{DCA8739A-3EFA-32C3-EB09-74FE749B0D5D}"/>
          </ac:picMkLst>
        </pc:picChg>
      </pc:sldChg>
      <pc:sldChg chg="del modTransition modNotes">
        <pc:chgData name="Huyền Nguyễn" userId="ee48879bf47bc5e0" providerId="LiveId" clId="{B8CACB94-876F-46D7-94CC-67F2D2D54B27}" dt="2024-10-24T09:39:07.765" v="8234" actId="47"/>
        <pc:sldMkLst>
          <pc:docMk/>
          <pc:sldMk cId="0" sldId="308"/>
        </pc:sldMkLst>
      </pc:sldChg>
      <pc:sldChg chg="addSp delSp modSp add mod ord modAnim">
        <pc:chgData name="Huyền Nguyễn" userId="ee48879bf47bc5e0" providerId="LiveId" clId="{B8CACB94-876F-46D7-94CC-67F2D2D54B27}" dt="2024-10-27T10:12:29.053" v="27964"/>
        <pc:sldMkLst>
          <pc:docMk/>
          <pc:sldMk cId="2370696510" sldId="308"/>
        </pc:sldMkLst>
        <pc:spChg chg="mod">
          <ac:chgData name="Huyền Nguyễn" userId="ee48879bf47bc5e0" providerId="LiveId" clId="{B8CACB94-876F-46D7-94CC-67F2D2D54B27}" dt="2024-10-27T09:23:19.753" v="23276" actId="12788"/>
          <ac:spMkLst>
            <pc:docMk/>
            <pc:sldMk cId="2370696510" sldId="308"/>
            <ac:spMk id="795" creationId="{BACD13A4-C738-C7BE-C86E-3D299A75014D}"/>
          </ac:spMkLst>
        </pc:spChg>
        <pc:spChg chg="mod">
          <ac:chgData name="Huyền Nguyễn" userId="ee48879bf47bc5e0" providerId="LiveId" clId="{B8CACB94-876F-46D7-94CC-67F2D2D54B27}" dt="2024-10-27T09:23:12.793" v="23252" actId="165"/>
          <ac:spMkLst>
            <pc:docMk/>
            <pc:sldMk cId="2370696510" sldId="308"/>
            <ac:spMk id="802" creationId="{0B1D61EA-5878-F133-33DD-BFB246FEBF47}"/>
          </ac:spMkLst>
        </pc:spChg>
        <pc:spChg chg="mod">
          <ac:chgData name="Huyền Nguyễn" userId="ee48879bf47bc5e0" providerId="LiveId" clId="{B8CACB94-876F-46D7-94CC-67F2D2D54B27}" dt="2024-10-27T09:23:12.793" v="23252" actId="165"/>
          <ac:spMkLst>
            <pc:docMk/>
            <pc:sldMk cId="2370696510" sldId="308"/>
            <ac:spMk id="803" creationId="{B05EAE15-D657-8140-0C6E-CDFA656AC7B8}"/>
          </ac:spMkLst>
        </pc:spChg>
        <pc:spChg chg="mod">
          <ac:chgData name="Huyền Nguyễn" userId="ee48879bf47bc5e0" providerId="LiveId" clId="{B8CACB94-876F-46D7-94CC-67F2D2D54B27}" dt="2024-10-27T09:23:12.793" v="23252" actId="165"/>
          <ac:spMkLst>
            <pc:docMk/>
            <pc:sldMk cId="2370696510" sldId="308"/>
            <ac:spMk id="805" creationId="{7EA4405A-26BE-C0BC-05E7-F996D5009206}"/>
          </ac:spMkLst>
        </pc:spChg>
        <pc:spChg chg="mod">
          <ac:chgData name="Huyền Nguyễn" userId="ee48879bf47bc5e0" providerId="LiveId" clId="{B8CACB94-876F-46D7-94CC-67F2D2D54B27}" dt="2024-10-27T09:23:12.793" v="23252" actId="165"/>
          <ac:spMkLst>
            <pc:docMk/>
            <pc:sldMk cId="2370696510" sldId="308"/>
            <ac:spMk id="806" creationId="{EB3B564C-F2A3-2A32-9415-44785FEFBF4C}"/>
          </ac:spMkLst>
        </pc:spChg>
        <pc:spChg chg="mod">
          <ac:chgData name="Huyền Nguyễn" userId="ee48879bf47bc5e0" providerId="LiveId" clId="{B8CACB94-876F-46D7-94CC-67F2D2D54B27}" dt="2024-10-27T09:23:12.793" v="23252" actId="165"/>
          <ac:spMkLst>
            <pc:docMk/>
            <pc:sldMk cId="2370696510" sldId="308"/>
            <ac:spMk id="808" creationId="{8CFE5C55-8306-5658-4902-DD8D6B8D3876}"/>
          </ac:spMkLst>
        </pc:spChg>
        <pc:spChg chg="mod">
          <ac:chgData name="Huyền Nguyễn" userId="ee48879bf47bc5e0" providerId="LiveId" clId="{B8CACB94-876F-46D7-94CC-67F2D2D54B27}" dt="2024-10-27T09:23:12.793" v="23252" actId="165"/>
          <ac:spMkLst>
            <pc:docMk/>
            <pc:sldMk cId="2370696510" sldId="308"/>
            <ac:spMk id="809" creationId="{528A718F-2517-C686-FDCB-C959B6DBEB3E}"/>
          </ac:spMkLst>
        </pc:spChg>
        <pc:spChg chg="mod">
          <ac:chgData name="Huyền Nguyễn" userId="ee48879bf47bc5e0" providerId="LiveId" clId="{B8CACB94-876F-46D7-94CC-67F2D2D54B27}" dt="2024-10-27T09:23:12.793" v="23252" actId="165"/>
          <ac:spMkLst>
            <pc:docMk/>
            <pc:sldMk cId="2370696510" sldId="308"/>
            <ac:spMk id="811" creationId="{36BFB59E-7284-9159-91FE-8CCEE6DD902D}"/>
          </ac:spMkLst>
        </pc:spChg>
        <pc:spChg chg="mod">
          <ac:chgData name="Huyền Nguyễn" userId="ee48879bf47bc5e0" providerId="LiveId" clId="{B8CACB94-876F-46D7-94CC-67F2D2D54B27}" dt="2024-10-27T09:23:12.793" v="23252" actId="165"/>
          <ac:spMkLst>
            <pc:docMk/>
            <pc:sldMk cId="2370696510" sldId="308"/>
            <ac:spMk id="812" creationId="{1ABAFF63-B0BE-D5BD-2F01-701D96F62EE7}"/>
          </ac:spMkLst>
        </pc:spChg>
        <pc:grpChg chg="add del mod">
          <ac:chgData name="Huyền Nguyễn" userId="ee48879bf47bc5e0" providerId="LiveId" clId="{B8CACB94-876F-46D7-94CC-67F2D2D54B27}" dt="2024-10-27T09:23:21.713" v="23277" actId="12788"/>
          <ac:grpSpMkLst>
            <pc:docMk/>
            <pc:sldMk cId="2370696510" sldId="308"/>
            <ac:grpSpMk id="798" creationId="{0EC7A4E3-17BB-B854-224B-A1C33AF9AD93}"/>
          </ac:grpSpMkLst>
        </pc:grpChg>
        <pc:grpChg chg="mod topLvl">
          <ac:chgData name="Huyền Nguyễn" userId="ee48879bf47bc5e0" providerId="LiveId" clId="{B8CACB94-876F-46D7-94CC-67F2D2D54B27}" dt="2024-10-27T09:23:12.793" v="23252" actId="165"/>
          <ac:grpSpMkLst>
            <pc:docMk/>
            <pc:sldMk cId="2370696510" sldId="308"/>
            <ac:grpSpMk id="800" creationId="{063EDFFE-D0FA-04FE-02F4-9075AFCA6E6D}"/>
          </ac:grpSpMkLst>
        </pc:grpChg>
        <pc:grpChg chg="mod">
          <ac:chgData name="Huyền Nguyễn" userId="ee48879bf47bc5e0" providerId="LiveId" clId="{B8CACB94-876F-46D7-94CC-67F2D2D54B27}" dt="2024-10-27T09:23:12.793" v="23252" actId="165"/>
          <ac:grpSpMkLst>
            <pc:docMk/>
            <pc:sldMk cId="2370696510" sldId="308"/>
            <ac:grpSpMk id="801" creationId="{D53115DC-165F-7E9E-34C6-762DD6887497}"/>
          </ac:grpSpMkLst>
        </pc:grpChg>
        <pc:grpChg chg="mod">
          <ac:chgData name="Huyền Nguyễn" userId="ee48879bf47bc5e0" providerId="LiveId" clId="{B8CACB94-876F-46D7-94CC-67F2D2D54B27}" dt="2024-10-27T09:23:12.793" v="23252" actId="165"/>
          <ac:grpSpMkLst>
            <pc:docMk/>
            <pc:sldMk cId="2370696510" sldId="308"/>
            <ac:grpSpMk id="804" creationId="{F7F8C1CB-67D3-3CB4-9FC0-F2177FFA278C}"/>
          </ac:grpSpMkLst>
        </pc:grpChg>
        <pc:grpChg chg="mod">
          <ac:chgData name="Huyền Nguyễn" userId="ee48879bf47bc5e0" providerId="LiveId" clId="{B8CACB94-876F-46D7-94CC-67F2D2D54B27}" dt="2024-10-27T09:23:12.793" v="23252" actId="165"/>
          <ac:grpSpMkLst>
            <pc:docMk/>
            <pc:sldMk cId="2370696510" sldId="308"/>
            <ac:grpSpMk id="807" creationId="{190A82CA-D934-363D-F5CC-2C7BC2BAF364}"/>
          </ac:grpSpMkLst>
        </pc:grpChg>
        <pc:grpChg chg="mod">
          <ac:chgData name="Huyền Nguyễn" userId="ee48879bf47bc5e0" providerId="LiveId" clId="{B8CACB94-876F-46D7-94CC-67F2D2D54B27}" dt="2024-10-27T09:23:12.793" v="23252" actId="165"/>
          <ac:grpSpMkLst>
            <pc:docMk/>
            <pc:sldMk cId="2370696510" sldId="308"/>
            <ac:grpSpMk id="810" creationId="{F439E650-4B95-75B9-DE2D-D7AF1320EADE}"/>
          </ac:grpSpMkLst>
        </pc:grpChg>
        <pc:picChg chg="add mod">
          <ac:chgData name="Huyền Nguyễn" userId="ee48879bf47bc5e0" providerId="LiveId" clId="{B8CACB94-876F-46D7-94CC-67F2D2D54B27}" dt="2024-10-27T09:55:56.921" v="26259"/>
          <ac:picMkLst>
            <pc:docMk/>
            <pc:sldMk cId="2370696510" sldId="308"/>
            <ac:picMk id="2" creationId="{8ED691A3-3B87-1119-724F-9CC5FD4A2FFE}"/>
          </ac:picMkLst>
        </pc:picChg>
        <pc:cxnChg chg="mod topLvl">
          <ac:chgData name="Huyền Nguyễn" userId="ee48879bf47bc5e0" providerId="LiveId" clId="{B8CACB94-876F-46D7-94CC-67F2D2D54B27}" dt="2024-10-27T09:23:12.793" v="23252" actId="165"/>
          <ac:cxnSpMkLst>
            <pc:docMk/>
            <pc:sldMk cId="2370696510" sldId="308"/>
            <ac:cxnSpMk id="799" creationId="{645D9195-3BEA-6BF9-C6F8-E5CF427DF482}"/>
          </ac:cxnSpMkLst>
        </pc:cxnChg>
      </pc:sldChg>
      <pc:sldChg chg="del modTransition modNotes">
        <pc:chgData name="Huyền Nguyễn" userId="ee48879bf47bc5e0" providerId="LiveId" clId="{B8CACB94-876F-46D7-94CC-67F2D2D54B27}" dt="2024-10-24T09:39:07.947" v="8235" actId="47"/>
        <pc:sldMkLst>
          <pc:docMk/>
          <pc:sldMk cId="0" sldId="309"/>
        </pc:sldMkLst>
      </pc:sldChg>
      <pc:sldChg chg="addSp delSp modSp add mod ord modAnim">
        <pc:chgData name="Huyền Nguyễn" userId="ee48879bf47bc5e0" providerId="LiveId" clId="{B8CACB94-876F-46D7-94CC-67F2D2D54B27}" dt="2024-10-27T10:12:42.854" v="27992"/>
        <pc:sldMkLst>
          <pc:docMk/>
          <pc:sldMk cId="3537309045" sldId="309"/>
        </pc:sldMkLst>
        <pc:spChg chg="add mod">
          <ac:chgData name="Huyền Nguyễn" userId="ee48879bf47bc5e0" providerId="LiveId" clId="{B8CACB94-876F-46D7-94CC-67F2D2D54B27}" dt="2024-10-27T09:26:13.911" v="23630" actId="14100"/>
          <ac:spMkLst>
            <pc:docMk/>
            <pc:sldMk cId="3537309045" sldId="309"/>
            <ac:spMk id="4" creationId="{E12CA5C4-8E06-460E-00F7-8CEA6D4AA5FB}"/>
          </ac:spMkLst>
        </pc:spChg>
        <pc:spChg chg="mod">
          <ac:chgData name="Huyền Nguyễn" userId="ee48879bf47bc5e0" providerId="LiveId" clId="{B8CACB94-876F-46D7-94CC-67F2D2D54B27}" dt="2024-10-27T09:24:46.271" v="23428" actId="14100"/>
          <ac:spMkLst>
            <pc:docMk/>
            <pc:sldMk cId="3537309045" sldId="309"/>
            <ac:spMk id="5" creationId="{706947BB-8731-A6D3-8248-2630B267B1AF}"/>
          </ac:spMkLst>
        </pc:spChg>
        <pc:spChg chg="mod">
          <ac:chgData name="Huyền Nguyễn" userId="ee48879bf47bc5e0" providerId="LiveId" clId="{B8CACB94-876F-46D7-94CC-67F2D2D54B27}" dt="2024-10-27T09:30:56.915" v="24128" actId="14100"/>
          <ac:spMkLst>
            <pc:docMk/>
            <pc:sldMk cId="3537309045" sldId="309"/>
            <ac:spMk id="6" creationId="{0B2FAB53-DC47-A505-C885-F51BF1FDDBEC}"/>
          </ac:spMkLst>
        </pc:spChg>
        <pc:spChg chg="del">
          <ac:chgData name="Huyền Nguyễn" userId="ee48879bf47bc5e0" providerId="LiveId" clId="{B8CACB94-876F-46D7-94CC-67F2D2D54B27}" dt="2024-10-27T09:24:05.502" v="23326" actId="478"/>
          <ac:spMkLst>
            <pc:docMk/>
            <pc:sldMk cId="3537309045" sldId="309"/>
            <ac:spMk id="7" creationId="{9A19B7D5-6549-7179-800F-850AD2BF8DDC}"/>
          </ac:spMkLst>
        </pc:spChg>
        <pc:spChg chg="mod">
          <ac:chgData name="Huyền Nguyễn" userId="ee48879bf47bc5e0" providerId="LiveId" clId="{B8CACB94-876F-46D7-94CC-67F2D2D54B27}" dt="2024-10-27T09:25:04.171" v="23459" actId="1076"/>
          <ac:spMkLst>
            <pc:docMk/>
            <pc:sldMk cId="3537309045" sldId="309"/>
            <ac:spMk id="9" creationId="{BF4DC6C2-69C2-3C06-8B72-5CD725721B8E}"/>
          </ac:spMkLst>
        </pc:spChg>
        <pc:picChg chg="del">
          <ac:chgData name="Huyền Nguyễn" userId="ee48879bf47bc5e0" providerId="LiveId" clId="{B8CACB94-876F-46D7-94CC-67F2D2D54B27}" dt="2024-10-27T09:24:02.081" v="23325" actId="478"/>
          <ac:picMkLst>
            <pc:docMk/>
            <pc:sldMk cId="3537309045" sldId="309"/>
            <ac:picMk id="2" creationId="{F76771C3-2737-EC41-D4B0-D16EE859377F}"/>
          </ac:picMkLst>
        </pc:picChg>
        <pc:picChg chg="add mod">
          <ac:chgData name="Huyền Nguyễn" userId="ee48879bf47bc5e0" providerId="LiveId" clId="{B8CACB94-876F-46D7-94CC-67F2D2D54B27}" dt="2024-10-27T09:27:33.352" v="23676" actId="1076"/>
          <ac:picMkLst>
            <pc:docMk/>
            <pc:sldMk cId="3537309045" sldId="309"/>
            <ac:picMk id="8" creationId="{F0BD981A-B693-9A53-39AB-418928099F66}"/>
          </ac:picMkLst>
        </pc:picChg>
        <pc:picChg chg="add mod">
          <ac:chgData name="Huyền Nguyễn" userId="ee48879bf47bc5e0" providerId="LiveId" clId="{B8CACB94-876F-46D7-94CC-67F2D2D54B27}" dt="2024-10-27T09:56:01.161" v="26281"/>
          <ac:picMkLst>
            <pc:docMk/>
            <pc:sldMk cId="3537309045" sldId="309"/>
            <ac:picMk id="10" creationId="{B36006DD-4162-C113-AD42-1AF644C7ABCB}"/>
          </ac:picMkLst>
        </pc:picChg>
      </pc:sldChg>
      <pc:sldChg chg="del modTransition modNotes">
        <pc:chgData name="Huyền Nguyễn" userId="ee48879bf47bc5e0" providerId="LiveId" clId="{B8CACB94-876F-46D7-94CC-67F2D2D54B27}" dt="2024-10-24T09:39:08.393" v="8236" actId="47"/>
        <pc:sldMkLst>
          <pc:docMk/>
          <pc:sldMk cId="0" sldId="310"/>
        </pc:sldMkLst>
      </pc:sldChg>
      <pc:sldChg chg="addSp delSp modSp add mod modAnim">
        <pc:chgData name="Huyền Nguyễn" userId="ee48879bf47bc5e0" providerId="LiveId" clId="{B8CACB94-876F-46D7-94CC-67F2D2D54B27}" dt="2024-10-27T10:13:08.623" v="28038"/>
        <pc:sldMkLst>
          <pc:docMk/>
          <pc:sldMk cId="1303730367" sldId="310"/>
        </pc:sldMkLst>
        <pc:spChg chg="mod">
          <ac:chgData name="Huyền Nguyễn" userId="ee48879bf47bc5e0" providerId="LiveId" clId="{B8CACB94-876F-46D7-94CC-67F2D2D54B27}" dt="2024-10-27T09:34:53.564" v="24666" actId="404"/>
          <ac:spMkLst>
            <pc:docMk/>
            <pc:sldMk cId="1303730367" sldId="310"/>
            <ac:spMk id="4" creationId="{E96AE735-BE14-C8C3-A880-34235C2817DA}"/>
          </ac:spMkLst>
        </pc:spChg>
        <pc:spChg chg="mod">
          <ac:chgData name="Huyền Nguyễn" userId="ee48879bf47bc5e0" providerId="LiveId" clId="{B8CACB94-876F-46D7-94CC-67F2D2D54B27}" dt="2024-10-27T09:33:05.708" v="24397" actId="1076"/>
          <ac:spMkLst>
            <pc:docMk/>
            <pc:sldMk cId="1303730367" sldId="310"/>
            <ac:spMk id="5" creationId="{6C110F6D-05CC-C7BF-5CFE-923FA05F5B53}"/>
          </ac:spMkLst>
        </pc:spChg>
        <pc:spChg chg="mod">
          <ac:chgData name="Huyền Nguyễn" userId="ee48879bf47bc5e0" providerId="LiveId" clId="{B8CACB94-876F-46D7-94CC-67F2D2D54B27}" dt="2024-10-27T09:32:43.548" v="24350" actId="1037"/>
          <ac:spMkLst>
            <pc:docMk/>
            <pc:sldMk cId="1303730367" sldId="310"/>
            <ac:spMk id="6" creationId="{763A3851-4F2C-5339-97FD-4A9B25389CC5}"/>
          </ac:spMkLst>
        </pc:spChg>
        <pc:spChg chg="mod">
          <ac:chgData name="Huyền Nguyễn" userId="ee48879bf47bc5e0" providerId="LiveId" clId="{B8CACB94-876F-46D7-94CC-67F2D2D54B27}" dt="2024-10-27T09:34:48.100" v="24663" actId="1076"/>
          <ac:spMkLst>
            <pc:docMk/>
            <pc:sldMk cId="1303730367" sldId="310"/>
            <ac:spMk id="9" creationId="{6F3B6555-724E-8597-C11B-43217192FA6A}"/>
          </ac:spMkLst>
        </pc:spChg>
        <pc:grpChg chg="add mod">
          <ac:chgData name="Huyền Nguyễn" userId="ee48879bf47bc5e0" providerId="LiveId" clId="{B8CACB94-876F-46D7-94CC-67F2D2D54B27}" dt="2024-10-27T09:33:09.492" v="24398" actId="1076"/>
          <ac:grpSpMkLst>
            <pc:docMk/>
            <pc:sldMk cId="1303730367" sldId="310"/>
            <ac:grpSpMk id="2" creationId="{37BA35D7-35EE-9B91-5F78-1D4F532990E0}"/>
          </ac:grpSpMkLst>
        </pc:grpChg>
        <pc:picChg chg="add mod">
          <ac:chgData name="Huyền Nguyễn" userId="ee48879bf47bc5e0" providerId="LiveId" clId="{B8CACB94-876F-46D7-94CC-67F2D2D54B27}" dt="2024-10-27T09:35:06.596" v="24713" actId="1076"/>
          <ac:picMkLst>
            <pc:docMk/>
            <pc:sldMk cId="1303730367" sldId="310"/>
            <ac:picMk id="3" creationId="{4A983789-1707-3C51-1A16-9A86374102E2}"/>
          </ac:picMkLst>
        </pc:picChg>
        <pc:picChg chg="del">
          <ac:chgData name="Huyền Nguyễn" userId="ee48879bf47bc5e0" providerId="LiveId" clId="{B8CACB94-876F-46D7-94CC-67F2D2D54B27}" dt="2024-10-27T09:28:28.746" v="23800" actId="478"/>
          <ac:picMkLst>
            <pc:docMk/>
            <pc:sldMk cId="1303730367" sldId="310"/>
            <ac:picMk id="8" creationId="{A4A009E1-CF2C-04D4-9D2A-C407432743C4}"/>
          </ac:picMkLst>
        </pc:picChg>
      </pc:sldChg>
      <pc:sldChg chg="del modTransition modNotes">
        <pc:chgData name="Huyền Nguyễn" userId="ee48879bf47bc5e0" providerId="LiveId" clId="{B8CACB94-876F-46D7-94CC-67F2D2D54B27}" dt="2024-10-24T09:39:08.833" v="8237" actId="47"/>
        <pc:sldMkLst>
          <pc:docMk/>
          <pc:sldMk cId="0" sldId="311"/>
        </pc:sldMkLst>
      </pc:sldChg>
      <pc:sldChg chg="addSp delSp modSp add mod modAnim">
        <pc:chgData name="Huyền Nguyễn" userId="ee48879bf47bc5e0" providerId="LiveId" clId="{B8CACB94-876F-46D7-94CC-67F2D2D54B27}" dt="2024-10-27T10:13:24.643" v="28060"/>
        <pc:sldMkLst>
          <pc:docMk/>
          <pc:sldMk cId="1940770490" sldId="311"/>
        </pc:sldMkLst>
        <pc:spChg chg="del">
          <ac:chgData name="Huyền Nguyễn" userId="ee48879bf47bc5e0" providerId="LiveId" clId="{B8CACB94-876F-46D7-94CC-67F2D2D54B27}" dt="2024-10-27T09:35:19.491" v="24749" actId="478"/>
          <ac:spMkLst>
            <pc:docMk/>
            <pc:sldMk cId="1940770490" sldId="311"/>
            <ac:spMk id="4" creationId="{0080D132-B684-7FA1-CE45-E19DDAE8BE9F}"/>
          </ac:spMkLst>
        </pc:spChg>
        <pc:spChg chg="add mod">
          <ac:chgData name="Huyền Nguyễn" userId="ee48879bf47bc5e0" providerId="LiveId" clId="{B8CACB94-876F-46D7-94CC-67F2D2D54B27}" dt="2024-10-27T09:37:02.012" v="25000" actId="1076"/>
          <ac:spMkLst>
            <pc:docMk/>
            <pc:sldMk cId="1940770490" sldId="311"/>
            <ac:spMk id="8" creationId="{9798EFEB-2081-578D-CBEA-780F44680795}"/>
          </ac:spMkLst>
        </pc:spChg>
        <pc:spChg chg="del">
          <ac:chgData name="Huyền Nguyễn" userId="ee48879bf47bc5e0" providerId="LiveId" clId="{B8CACB94-876F-46D7-94CC-67F2D2D54B27}" dt="2024-10-27T09:35:22.471" v="24750" actId="478"/>
          <ac:spMkLst>
            <pc:docMk/>
            <pc:sldMk cId="1940770490" sldId="311"/>
            <ac:spMk id="9" creationId="{3D4542C2-BF42-1E69-77D9-6C15E587334A}"/>
          </ac:spMkLst>
        </pc:spChg>
        <pc:grpChg chg="del">
          <ac:chgData name="Huyền Nguyễn" userId="ee48879bf47bc5e0" providerId="LiveId" clId="{B8CACB94-876F-46D7-94CC-67F2D2D54B27}" dt="2024-10-27T09:35:22.471" v="24750" actId="478"/>
          <ac:grpSpMkLst>
            <pc:docMk/>
            <pc:sldMk cId="1940770490" sldId="311"/>
            <ac:grpSpMk id="2" creationId="{73F64D58-8F9B-5F00-2E6C-75F9C99D97AD}"/>
          </ac:grpSpMkLst>
        </pc:grpChg>
        <pc:picChg chg="del">
          <ac:chgData name="Huyền Nguyễn" userId="ee48879bf47bc5e0" providerId="LiveId" clId="{B8CACB94-876F-46D7-94CC-67F2D2D54B27}" dt="2024-10-27T09:35:19.491" v="24749" actId="478"/>
          <ac:picMkLst>
            <pc:docMk/>
            <pc:sldMk cId="1940770490" sldId="311"/>
            <ac:picMk id="3" creationId="{63473651-666E-885D-7D6C-18D26956C446}"/>
          </ac:picMkLst>
        </pc:picChg>
        <pc:picChg chg="add mod">
          <ac:chgData name="Huyền Nguyễn" userId="ee48879bf47bc5e0" providerId="LiveId" clId="{B8CACB94-876F-46D7-94CC-67F2D2D54B27}" dt="2024-10-27T10:03:23.912" v="26948" actId="1076"/>
          <ac:picMkLst>
            <pc:docMk/>
            <pc:sldMk cId="1940770490" sldId="311"/>
            <ac:picMk id="10" creationId="{D509BA4D-CAB9-91CE-2719-6D9D7E2B876B}"/>
          </ac:picMkLst>
        </pc:picChg>
      </pc:sldChg>
      <pc:sldChg chg="add modTransition modNotes">
        <pc:chgData name="Huyền Nguyễn" userId="ee48879bf47bc5e0" providerId="LiveId" clId="{B8CACB94-876F-46D7-94CC-67F2D2D54B27}" dt="2024-10-27T09:43:44.040" v="26019"/>
        <pc:sldMkLst>
          <pc:docMk/>
          <pc:sldMk cId="1278078184" sldId="312"/>
        </pc:sldMkLst>
      </pc:sldChg>
      <pc:sldMasterChg chg="addSp delSp modSp mod addSldLayout delSldLayout modSldLayout">
        <pc:chgData name="Huyền Nguyễn" userId="ee48879bf47bc5e0" providerId="LiveId" clId="{B8CACB94-876F-46D7-94CC-67F2D2D54B27}" dt="2024-10-27T10:15:46.823" v="28183"/>
        <pc:sldMasterMkLst>
          <pc:docMk/>
          <pc:sldMasterMk cId="0" sldId="2147483682"/>
        </pc:sldMasterMkLst>
        <pc:spChg chg="add del mod ord modVis">
          <ac:chgData name="Huyền Nguyễn" userId="ee48879bf47bc5e0" providerId="LiveId" clId="{B8CACB94-876F-46D7-94CC-67F2D2D54B27}" dt="2024-10-24T08:58:01.740" v="1484"/>
          <ac:spMkLst>
            <pc:docMk/>
            <pc:sldMasterMk cId="0" sldId="2147483682"/>
            <ac:spMk id="2" creationId="{0F6596E6-867E-CE07-B09E-2FE89BBC0018}"/>
          </ac:spMkLst>
        </pc:spChg>
        <pc:spChg chg="add del mod ord modVis">
          <ac:chgData name="Huyền Nguyễn" userId="ee48879bf47bc5e0" providerId="LiveId" clId="{B8CACB94-876F-46D7-94CC-67F2D2D54B27}" dt="2024-10-27T06:45:51.166" v="11162"/>
          <ac:spMkLst>
            <pc:docMk/>
            <pc:sldMasterMk cId="0" sldId="2147483682"/>
            <ac:spMk id="2" creationId="{1792F6B7-657E-BF2E-E37F-F6609AB7FE62}"/>
          </ac:spMkLst>
        </pc:spChg>
        <pc:spChg chg="add del mod ord modVis">
          <ac:chgData name="Huyền Nguyễn" userId="ee48879bf47bc5e0" providerId="LiveId" clId="{B8CACB94-876F-46D7-94CC-67F2D2D54B27}" dt="2024-10-23T14:22:20.520" v="236"/>
          <ac:spMkLst>
            <pc:docMk/>
            <pc:sldMasterMk cId="0" sldId="2147483682"/>
            <ac:spMk id="2" creationId="{FEEE9426-7EC2-4B93-00EB-461FD33BE144}"/>
          </ac:spMkLst>
        </pc:spChg>
        <pc:spChg chg="add del mod ord modVis">
          <ac:chgData name="Huyền Nguyễn" userId="ee48879bf47bc5e0" providerId="LiveId" clId="{B8CACB94-876F-46D7-94CC-67F2D2D54B27}" dt="2024-10-27T06:46:00.812" v="11187"/>
          <ac:spMkLst>
            <pc:docMk/>
            <pc:sldMasterMk cId="0" sldId="2147483682"/>
            <ac:spMk id="3" creationId="{4DCB317E-77BA-BE3D-6304-8E31EC1C5890}"/>
          </ac:spMkLst>
        </pc:spChg>
        <pc:spChg chg="add del mod ord modVis">
          <ac:chgData name="Huyền Nguyễn" userId="ee48879bf47bc5e0" providerId="LiveId" clId="{B8CACB94-876F-46D7-94CC-67F2D2D54B27}" dt="2024-10-24T08:58:13.080" v="1530"/>
          <ac:spMkLst>
            <pc:docMk/>
            <pc:sldMasterMk cId="0" sldId="2147483682"/>
            <ac:spMk id="3" creationId="{5D71402A-BC59-417D-7ACA-65A389895B9B}"/>
          </ac:spMkLst>
        </pc:spChg>
        <pc:spChg chg="add del mod ord modVis">
          <ac:chgData name="Huyền Nguyễn" userId="ee48879bf47bc5e0" providerId="LiveId" clId="{B8CACB94-876F-46D7-94CC-67F2D2D54B27}" dt="2024-10-23T14:22:48.544" v="280"/>
          <ac:spMkLst>
            <pc:docMk/>
            <pc:sldMasterMk cId="0" sldId="2147483682"/>
            <ac:spMk id="3" creationId="{808DD6AA-14A9-B372-25A7-A3142F725D90}"/>
          </ac:spMkLst>
        </pc:spChg>
        <pc:spChg chg="add del mod ord modVis">
          <ac:chgData name="Huyền Nguyễn" userId="ee48879bf47bc5e0" providerId="LiveId" clId="{B8CACB94-876F-46D7-94CC-67F2D2D54B27}" dt="2024-10-23T14:22:59.395" v="324"/>
          <ac:spMkLst>
            <pc:docMk/>
            <pc:sldMasterMk cId="0" sldId="2147483682"/>
            <ac:spMk id="4" creationId="{4472F621-175B-D44D-8E06-154B19372254}"/>
          </ac:spMkLst>
        </pc:spChg>
        <pc:spChg chg="add del mod ord modVis">
          <ac:chgData name="Huyền Nguyễn" userId="ee48879bf47bc5e0" providerId="LiveId" clId="{B8CACB94-876F-46D7-94CC-67F2D2D54B27}" dt="2024-10-24T08:58:53.979" v="1575"/>
          <ac:spMkLst>
            <pc:docMk/>
            <pc:sldMasterMk cId="0" sldId="2147483682"/>
            <ac:spMk id="4" creationId="{91A88530-FFE7-01F8-718B-83C0B8442398}"/>
          </ac:spMkLst>
        </pc:spChg>
        <pc:spChg chg="add del mod ord modVis">
          <ac:chgData name="Huyền Nguyễn" userId="ee48879bf47bc5e0" providerId="LiveId" clId="{B8CACB94-876F-46D7-94CC-67F2D2D54B27}" dt="2024-10-27T06:46:10.474" v="11211"/>
          <ac:spMkLst>
            <pc:docMk/>
            <pc:sldMasterMk cId="0" sldId="2147483682"/>
            <ac:spMk id="4" creationId="{AA60559D-9613-08CE-4ABB-BD3341B05745}"/>
          </ac:spMkLst>
        </pc:spChg>
        <pc:spChg chg="add del mod ord modVis">
          <ac:chgData name="Huyền Nguyễn" userId="ee48879bf47bc5e0" providerId="LiveId" clId="{B8CACB94-876F-46D7-94CC-67F2D2D54B27}" dt="2024-10-27T06:46:21.335" v="11236"/>
          <ac:spMkLst>
            <pc:docMk/>
            <pc:sldMasterMk cId="0" sldId="2147483682"/>
            <ac:spMk id="5" creationId="{6EA50C01-79A0-9DAF-4EE1-C793410512DE}"/>
          </ac:spMkLst>
        </pc:spChg>
        <pc:spChg chg="add del mod ord modVis">
          <ac:chgData name="Huyền Nguyễn" userId="ee48879bf47bc5e0" providerId="LiveId" clId="{B8CACB94-876F-46D7-94CC-67F2D2D54B27}" dt="2024-10-24T08:59:05.269" v="1618"/>
          <ac:spMkLst>
            <pc:docMk/>
            <pc:sldMasterMk cId="0" sldId="2147483682"/>
            <ac:spMk id="5" creationId="{9D9306FA-0AD7-1024-EB6D-FB3CA4145385}"/>
          </ac:spMkLst>
        </pc:spChg>
        <pc:spChg chg="add del mod ord modVis">
          <ac:chgData name="Huyền Nguyễn" userId="ee48879bf47bc5e0" providerId="LiveId" clId="{B8CACB94-876F-46D7-94CC-67F2D2D54B27}" dt="2024-10-23T14:23:12.129" v="368"/>
          <ac:spMkLst>
            <pc:docMk/>
            <pc:sldMasterMk cId="0" sldId="2147483682"/>
            <ac:spMk id="5" creationId="{FC1D7B1B-0016-6CDB-0EA5-8D8C8B056027}"/>
          </ac:spMkLst>
        </pc:spChg>
        <pc:spChg chg="mod modVis">
          <ac:chgData name="Huyền Nguyễn" userId="ee48879bf47bc5e0" providerId="LiveId" clId="{B8CACB94-876F-46D7-94CC-67F2D2D54B27}" dt="2024-10-27T06:48:44.694" v="11515"/>
          <ac:spMkLst>
            <pc:docMk/>
            <pc:sldMasterMk cId="0" sldId="2147483682"/>
            <ac:spMk id="6" creationId="{00000000-0000-0000-0000-000000000000}"/>
          </ac:spMkLst>
        </pc:spChg>
        <pc:spChg chg="mod modVis">
          <ac:chgData name="Huyền Nguyễn" userId="ee48879bf47bc5e0" providerId="LiveId" clId="{B8CACB94-876F-46D7-94CC-67F2D2D54B27}" dt="2024-10-27T10:15:46.803" v="28168"/>
          <ac:spMkLst>
            <pc:docMk/>
            <pc:sldMasterMk cId="0" sldId="2147483682"/>
            <ac:spMk id="7" creationId="{00000000-0000-0000-0000-000000000000}"/>
          </ac:spMkLst>
        </pc:spChg>
        <pc:spChg chg="add del mod ord modVis">
          <ac:chgData name="Huyền Nguyễn" userId="ee48879bf47bc5e0" providerId="LiveId" clId="{B8CACB94-876F-46D7-94CC-67F2D2D54B27}" dt="2024-10-23T14:23:23.741" v="412"/>
          <ac:spMkLst>
            <pc:docMk/>
            <pc:sldMasterMk cId="0" sldId="2147483682"/>
            <ac:spMk id="8" creationId="{7F18DD64-1A8E-70BC-6BB7-C8ABD99C26B3}"/>
          </ac:spMkLst>
        </pc:spChg>
        <pc:spChg chg="add del mod ord modVis">
          <ac:chgData name="Huyền Nguyễn" userId="ee48879bf47bc5e0" providerId="LiveId" clId="{B8CACB94-876F-46D7-94CC-67F2D2D54B27}" dt="2024-10-24T08:59:17.984" v="1664"/>
          <ac:spMkLst>
            <pc:docMk/>
            <pc:sldMasterMk cId="0" sldId="2147483682"/>
            <ac:spMk id="8" creationId="{CDEB41D8-AF9B-12A8-4EFD-D7FCA5ADDC43}"/>
          </ac:spMkLst>
        </pc:spChg>
        <pc:spChg chg="add del mod ord modVis">
          <ac:chgData name="Huyền Nguyễn" userId="ee48879bf47bc5e0" providerId="LiveId" clId="{B8CACB94-876F-46D7-94CC-67F2D2D54B27}" dt="2024-10-27T06:46:32.243" v="11259"/>
          <ac:spMkLst>
            <pc:docMk/>
            <pc:sldMasterMk cId="0" sldId="2147483682"/>
            <ac:spMk id="8" creationId="{DF6FD887-76DB-074E-1EE5-A04D6B494579}"/>
          </ac:spMkLst>
        </pc:spChg>
        <pc:spChg chg="add del mod ord modVis">
          <ac:chgData name="Huyền Nguyễn" userId="ee48879bf47bc5e0" providerId="LiveId" clId="{B8CACB94-876F-46D7-94CC-67F2D2D54B27}" dt="2024-10-24T08:59:28.873" v="1709"/>
          <ac:spMkLst>
            <pc:docMk/>
            <pc:sldMasterMk cId="0" sldId="2147483682"/>
            <ac:spMk id="9" creationId="{0B662460-50C2-ABDC-DC53-3D3BE784268C}"/>
          </ac:spMkLst>
        </pc:spChg>
        <pc:spChg chg="add del mod ord modVis">
          <ac:chgData name="Huyền Nguyễn" userId="ee48879bf47bc5e0" providerId="LiveId" clId="{B8CACB94-876F-46D7-94CC-67F2D2D54B27}" dt="2024-10-27T06:46:42.686" v="11293"/>
          <ac:spMkLst>
            <pc:docMk/>
            <pc:sldMasterMk cId="0" sldId="2147483682"/>
            <ac:spMk id="9" creationId="{6EEB184E-DA13-5F6F-5054-478FA288237B}"/>
          </ac:spMkLst>
        </pc:spChg>
        <pc:spChg chg="add del mod ord modVis">
          <ac:chgData name="Huyền Nguyễn" userId="ee48879bf47bc5e0" providerId="LiveId" clId="{B8CACB94-876F-46D7-94CC-67F2D2D54B27}" dt="2024-10-23T14:23:47.844" v="525"/>
          <ac:spMkLst>
            <pc:docMk/>
            <pc:sldMasterMk cId="0" sldId="2147483682"/>
            <ac:spMk id="9" creationId="{C356497F-117C-A0C0-02F1-7BF5ECC5928E}"/>
          </ac:spMkLst>
        </pc:spChg>
        <pc:spChg chg="add del mod ord modVis">
          <ac:chgData name="Huyền Nguyễn" userId="ee48879bf47bc5e0" providerId="LiveId" clId="{B8CACB94-876F-46D7-94CC-67F2D2D54B27}" dt="2024-10-27T06:46:52.532" v="11316"/>
          <ac:spMkLst>
            <pc:docMk/>
            <pc:sldMasterMk cId="0" sldId="2147483682"/>
            <ac:spMk id="10" creationId="{1097BEBF-6EA7-2F87-3982-B1E6DB93E162}"/>
          </ac:spMkLst>
        </pc:spChg>
        <pc:spChg chg="add mod ord">
          <ac:chgData name="Huyền Nguyễn" userId="ee48879bf47bc5e0" providerId="LiveId" clId="{B8CACB94-876F-46D7-94CC-67F2D2D54B27}" dt="2024-10-23T14:23:35.664" v="519"/>
          <ac:spMkLst>
            <pc:docMk/>
            <pc:sldMasterMk cId="0" sldId="2147483682"/>
            <ac:spMk id="10" creationId="{AC3F9F9C-4682-2FC5-9836-4489E9C4D972}"/>
          </ac:spMkLst>
        </pc:spChg>
        <pc:spChg chg="add del mod ord modVis">
          <ac:chgData name="Huyền Nguyễn" userId="ee48879bf47bc5e0" providerId="LiveId" clId="{B8CACB94-876F-46D7-94CC-67F2D2D54B27}" dt="2024-10-24T08:59:43.330" v="1758"/>
          <ac:spMkLst>
            <pc:docMk/>
            <pc:sldMasterMk cId="0" sldId="2147483682"/>
            <ac:spMk id="10" creationId="{D26CE5AE-8AE4-933F-B4FF-192EEB04FB49}"/>
          </ac:spMkLst>
        </pc:spChg>
        <pc:spChg chg="add del mod ord modVis">
          <ac:chgData name="Huyền Nguyễn" userId="ee48879bf47bc5e0" providerId="LiveId" clId="{B8CACB94-876F-46D7-94CC-67F2D2D54B27}" dt="2024-10-27T06:47:02.045" v="11339"/>
          <ac:spMkLst>
            <pc:docMk/>
            <pc:sldMasterMk cId="0" sldId="2147483682"/>
            <ac:spMk id="11" creationId="{62C9CAA0-C4FD-0A3C-3F0E-8EED323DB649}"/>
          </ac:spMkLst>
        </pc:spChg>
        <pc:spChg chg="add del mod ord modVis">
          <ac:chgData name="Huyền Nguyễn" userId="ee48879bf47bc5e0" providerId="LiveId" clId="{B8CACB94-876F-46D7-94CC-67F2D2D54B27}" dt="2024-10-23T14:23:59.055" v="569"/>
          <ac:spMkLst>
            <pc:docMk/>
            <pc:sldMasterMk cId="0" sldId="2147483682"/>
            <ac:spMk id="11" creationId="{8295530D-1EE0-BB26-7CCE-EC61AA8B2F7B}"/>
          </ac:spMkLst>
        </pc:spChg>
        <pc:spChg chg="add del mod ord modVis">
          <ac:chgData name="Huyền Nguyễn" userId="ee48879bf47bc5e0" providerId="LiveId" clId="{B8CACB94-876F-46D7-94CC-67F2D2D54B27}" dt="2024-10-24T08:59:54.295" v="1832"/>
          <ac:spMkLst>
            <pc:docMk/>
            <pc:sldMasterMk cId="0" sldId="2147483682"/>
            <ac:spMk id="11" creationId="{E7542E68-BE7B-E714-6D49-ACAACACEBCB9}"/>
          </ac:spMkLst>
        </pc:spChg>
        <pc:spChg chg="add del mod ord modVis">
          <ac:chgData name="Huyền Nguyễn" userId="ee48879bf47bc5e0" providerId="LiveId" clId="{B8CACB94-876F-46D7-94CC-67F2D2D54B27}" dt="2024-10-27T06:47:13.485" v="11363"/>
          <ac:spMkLst>
            <pc:docMk/>
            <pc:sldMasterMk cId="0" sldId="2147483682"/>
            <ac:spMk id="12" creationId="{368AB651-5C9B-88C4-9020-0C1986D71290}"/>
          </ac:spMkLst>
        </pc:spChg>
        <pc:spChg chg="add del mod ord modVis">
          <ac:chgData name="Huyền Nguyễn" userId="ee48879bf47bc5e0" providerId="LiveId" clId="{B8CACB94-876F-46D7-94CC-67F2D2D54B27}" dt="2024-10-23T14:24:10.261" v="614"/>
          <ac:spMkLst>
            <pc:docMk/>
            <pc:sldMasterMk cId="0" sldId="2147483682"/>
            <ac:spMk id="12" creationId="{B48BAC64-208D-0C1F-D84E-E233484591C5}"/>
          </ac:spMkLst>
        </pc:spChg>
        <pc:spChg chg="add del mod ord modVis">
          <ac:chgData name="Huyền Nguyễn" userId="ee48879bf47bc5e0" providerId="LiveId" clId="{B8CACB94-876F-46D7-94CC-67F2D2D54B27}" dt="2024-10-24T09:00:05.939" v="1875"/>
          <ac:spMkLst>
            <pc:docMk/>
            <pc:sldMasterMk cId="0" sldId="2147483682"/>
            <ac:spMk id="12" creationId="{CED06652-8C4A-8AB6-584D-2239E0DE4F97}"/>
          </ac:spMkLst>
        </pc:spChg>
        <pc:spChg chg="add del mod ord modVis">
          <ac:chgData name="Huyền Nguyễn" userId="ee48879bf47bc5e0" providerId="LiveId" clId="{B8CACB94-876F-46D7-94CC-67F2D2D54B27}" dt="2024-10-23T14:24:21.046" v="658"/>
          <ac:spMkLst>
            <pc:docMk/>
            <pc:sldMasterMk cId="0" sldId="2147483682"/>
            <ac:spMk id="13" creationId="{1685E220-8DEC-D468-2913-F00E71BAE00E}"/>
          </ac:spMkLst>
        </pc:spChg>
        <pc:spChg chg="add del mod ord modVis">
          <ac:chgData name="Huyền Nguyễn" userId="ee48879bf47bc5e0" providerId="LiveId" clId="{B8CACB94-876F-46D7-94CC-67F2D2D54B27}" dt="2024-10-24T09:00:17.022" v="1918"/>
          <ac:spMkLst>
            <pc:docMk/>
            <pc:sldMasterMk cId="0" sldId="2147483682"/>
            <ac:spMk id="13" creationId="{35A9360E-F04D-6A93-47D2-AE2F77D0A074}"/>
          </ac:spMkLst>
        </pc:spChg>
        <pc:spChg chg="add del mod ord modVis">
          <ac:chgData name="Huyền Nguyễn" userId="ee48879bf47bc5e0" providerId="LiveId" clId="{B8CACB94-876F-46D7-94CC-67F2D2D54B27}" dt="2024-10-27T06:47:51.806" v="11399"/>
          <ac:spMkLst>
            <pc:docMk/>
            <pc:sldMasterMk cId="0" sldId="2147483682"/>
            <ac:spMk id="13" creationId="{36A4EA08-35B7-D92F-B846-203F779FFC8B}"/>
          </ac:spMkLst>
        </pc:spChg>
        <pc:spChg chg="add del mod ord modVis">
          <ac:chgData name="Huyền Nguyễn" userId="ee48879bf47bc5e0" providerId="LiveId" clId="{B8CACB94-876F-46D7-94CC-67F2D2D54B27}" dt="2024-10-23T14:24:33.387" v="702"/>
          <ac:spMkLst>
            <pc:docMk/>
            <pc:sldMasterMk cId="0" sldId="2147483682"/>
            <ac:spMk id="14" creationId="{770933D5-B396-682C-8F72-1743BF7635BC}"/>
          </ac:spMkLst>
        </pc:spChg>
        <pc:spChg chg="add del mod ord modVis">
          <ac:chgData name="Huyền Nguyễn" userId="ee48879bf47bc5e0" providerId="LiveId" clId="{B8CACB94-876F-46D7-94CC-67F2D2D54B27}" dt="2024-10-24T09:00:28.307" v="1964"/>
          <ac:spMkLst>
            <pc:docMk/>
            <pc:sldMasterMk cId="0" sldId="2147483682"/>
            <ac:spMk id="14" creationId="{9F75CBC6-086F-6721-BD28-EA98FC06A5D8}"/>
          </ac:spMkLst>
        </pc:spChg>
        <pc:spChg chg="add del mod ord modVis">
          <ac:chgData name="Huyền Nguyễn" userId="ee48879bf47bc5e0" providerId="LiveId" clId="{B8CACB94-876F-46D7-94CC-67F2D2D54B27}" dt="2024-10-27T06:48:01.545" v="11424"/>
          <ac:spMkLst>
            <pc:docMk/>
            <pc:sldMasterMk cId="0" sldId="2147483682"/>
            <ac:spMk id="14" creationId="{A19839EA-269E-C38A-6294-3476E2FFE98E}"/>
          </ac:spMkLst>
        </pc:spChg>
        <pc:spChg chg="add del mod ord modVis">
          <ac:chgData name="Huyền Nguyễn" userId="ee48879bf47bc5e0" providerId="LiveId" clId="{B8CACB94-876F-46D7-94CC-67F2D2D54B27}" dt="2024-10-24T09:00:39.693" v="2010"/>
          <ac:spMkLst>
            <pc:docMk/>
            <pc:sldMasterMk cId="0" sldId="2147483682"/>
            <ac:spMk id="15" creationId="{15AE11D1-121B-4845-D86B-925B15BAD57B}"/>
          </ac:spMkLst>
        </pc:spChg>
        <pc:spChg chg="add del mod ord modVis">
          <ac:chgData name="Huyền Nguyễn" userId="ee48879bf47bc5e0" providerId="LiveId" clId="{B8CACB94-876F-46D7-94CC-67F2D2D54B27}" dt="2024-10-23T14:24:45.371" v="747"/>
          <ac:spMkLst>
            <pc:docMk/>
            <pc:sldMasterMk cId="0" sldId="2147483682"/>
            <ac:spMk id="15" creationId="{4E0F4645-3D06-6E82-8965-4F9C163B6325}"/>
          </ac:spMkLst>
        </pc:spChg>
        <pc:spChg chg="add del mod ord modVis">
          <ac:chgData name="Huyền Nguyễn" userId="ee48879bf47bc5e0" providerId="LiveId" clId="{B8CACB94-876F-46D7-94CC-67F2D2D54B27}" dt="2024-10-27T06:48:12.118" v="11449"/>
          <ac:spMkLst>
            <pc:docMk/>
            <pc:sldMasterMk cId="0" sldId="2147483682"/>
            <ac:spMk id="15" creationId="{C86A6070-0B7C-E71C-5851-EE53BADF0842}"/>
          </ac:spMkLst>
        </pc:spChg>
        <pc:spChg chg="add del mod ord modVis">
          <ac:chgData name="Huyền Nguyễn" userId="ee48879bf47bc5e0" providerId="LiveId" clId="{B8CACB94-876F-46D7-94CC-67F2D2D54B27}" dt="2024-10-23T14:24:58.641" v="791"/>
          <ac:spMkLst>
            <pc:docMk/>
            <pc:sldMasterMk cId="0" sldId="2147483682"/>
            <ac:spMk id="16" creationId="{38224F5C-7964-9368-A3C5-D51740280052}"/>
          </ac:spMkLst>
        </pc:spChg>
        <pc:spChg chg="add del mod ord modVis">
          <ac:chgData name="Huyền Nguyễn" userId="ee48879bf47bc5e0" providerId="LiveId" clId="{B8CACB94-876F-46D7-94CC-67F2D2D54B27}" dt="2024-10-27T06:48:21.686" v="11473"/>
          <ac:spMkLst>
            <pc:docMk/>
            <pc:sldMasterMk cId="0" sldId="2147483682"/>
            <ac:spMk id="16" creationId="{5C3CBA0C-EC8F-1B58-F5EB-8952F7DE9D9D}"/>
          </ac:spMkLst>
        </pc:spChg>
        <pc:spChg chg="add del mod ord modVis">
          <ac:chgData name="Huyền Nguyễn" userId="ee48879bf47bc5e0" providerId="LiveId" clId="{B8CACB94-876F-46D7-94CC-67F2D2D54B27}" dt="2024-10-24T09:01:00.106" v="2067"/>
          <ac:spMkLst>
            <pc:docMk/>
            <pc:sldMasterMk cId="0" sldId="2147483682"/>
            <ac:spMk id="16" creationId="{C993094C-212A-1BA8-CA52-1EFFDBA9BC43}"/>
          </ac:spMkLst>
        </pc:spChg>
        <pc:spChg chg="add del mod ord modVis">
          <ac:chgData name="Huyền Nguyễn" userId="ee48879bf47bc5e0" providerId="LiveId" clId="{B8CACB94-876F-46D7-94CC-67F2D2D54B27}" dt="2024-10-27T06:48:33.180" v="11495"/>
          <ac:spMkLst>
            <pc:docMk/>
            <pc:sldMasterMk cId="0" sldId="2147483682"/>
            <ac:spMk id="17" creationId="{7F103189-18B9-3BC5-2482-FA9D53056215}"/>
          </ac:spMkLst>
        </pc:spChg>
        <pc:spChg chg="add del mod ord modVis">
          <ac:chgData name="Huyền Nguyễn" userId="ee48879bf47bc5e0" providerId="LiveId" clId="{B8CACB94-876F-46D7-94CC-67F2D2D54B27}" dt="2024-10-24T09:01:11.118" v="2112"/>
          <ac:spMkLst>
            <pc:docMk/>
            <pc:sldMasterMk cId="0" sldId="2147483682"/>
            <ac:spMk id="17" creationId="{AC14C86B-7F55-0BBA-D1E3-9FD7A15784DF}"/>
          </ac:spMkLst>
        </pc:spChg>
        <pc:spChg chg="add del mod ord modVis">
          <ac:chgData name="Huyền Nguyễn" userId="ee48879bf47bc5e0" providerId="LiveId" clId="{B8CACB94-876F-46D7-94CC-67F2D2D54B27}" dt="2024-10-23T14:25:10.352" v="835"/>
          <ac:spMkLst>
            <pc:docMk/>
            <pc:sldMasterMk cId="0" sldId="2147483682"/>
            <ac:spMk id="17" creationId="{FAC8BB54-B7BC-7F40-5AA9-1E0228805A4E}"/>
          </ac:spMkLst>
        </pc:spChg>
        <pc:spChg chg="add del mod ord modVis">
          <ac:chgData name="Huyền Nguyễn" userId="ee48879bf47bc5e0" providerId="LiveId" clId="{B8CACB94-876F-46D7-94CC-67F2D2D54B27}" dt="2024-10-24T09:01:22.253" v="2158"/>
          <ac:spMkLst>
            <pc:docMk/>
            <pc:sldMasterMk cId="0" sldId="2147483682"/>
            <ac:spMk id="18" creationId="{23F9193C-28DE-476F-DDAF-0BFBFD89B80C}"/>
          </ac:spMkLst>
        </pc:spChg>
        <pc:spChg chg="add del mod ord modVis">
          <ac:chgData name="Huyền Nguyễn" userId="ee48879bf47bc5e0" providerId="LiveId" clId="{B8CACB94-876F-46D7-94CC-67F2D2D54B27}" dt="2024-10-23T14:25:21.255" v="878"/>
          <ac:spMkLst>
            <pc:docMk/>
            <pc:sldMasterMk cId="0" sldId="2147483682"/>
            <ac:spMk id="18" creationId="{91C942BE-04BC-169D-7759-60A037DD6617}"/>
          </ac:spMkLst>
        </pc:spChg>
        <pc:spChg chg="add del mod ord">
          <ac:chgData name="Huyền Nguyễn" userId="ee48879bf47bc5e0" providerId="LiveId" clId="{B8CACB94-876F-46D7-94CC-67F2D2D54B27}" dt="2024-10-27T06:48:40.259" v="11513" actId="478"/>
          <ac:spMkLst>
            <pc:docMk/>
            <pc:sldMasterMk cId="0" sldId="2147483682"/>
            <ac:spMk id="18" creationId="{D7C32C17-1781-0907-0912-D28389D0DA41}"/>
          </ac:spMkLst>
        </pc:spChg>
        <pc:spChg chg="add del mod ord modVis">
          <ac:chgData name="Huyền Nguyễn" userId="ee48879bf47bc5e0" providerId="LiveId" clId="{B8CACB94-876F-46D7-94CC-67F2D2D54B27}" dt="2024-10-24T09:01:33.362" v="2204"/>
          <ac:spMkLst>
            <pc:docMk/>
            <pc:sldMasterMk cId="0" sldId="2147483682"/>
            <ac:spMk id="19" creationId="{1BBAF395-3711-14DA-D15E-8B77EAAD7A06}"/>
          </ac:spMkLst>
        </pc:spChg>
        <pc:spChg chg="add del mod ord modVis">
          <ac:chgData name="Huyền Nguyễn" userId="ee48879bf47bc5e0" providerId="LiveId" clId="{B8CACB94-876F-46D7-94CC-67F2D2D54B27}" dt="2024-10-27T06:49:58.499" v="11538"/>
          <ac:spMkLst>
            <pc:docMk/>
            <pc:sldMasterMk cId="0" sldId="2147483682"/>
            <ac:spMk id="19" creationId="{719631BD-D83E-7388-B648-24006F13FC00}"/>
          </ac:spMkLst>
        </pc:spChg>
        <pc:spChg chg="add del mod ord modVis">
          <ac:chgData name="Huyền Nguyễn" userId="ee48879bf47bc5e0" providerId="LiveId" clId="{B8CACB94-876F-46D7-94CC-67F2D2D54B27}" dt="2024-10-23T14:25:32.642" v="921"/>
          <ac:spMkLst>
            <pc:docMk/>
            <pc:sldMasterMk cId="0" sldId="2147483682"/>
            <ac:spMk id="19" creationId="{A3F4A84B-F533-90A7-AFBB-C32845285F1A}"/>
          </ac:spMkLst>
        </pc:spChg>
        <pc:spChg chg="add del mod ord modVis">
          <ac:chgData name="Huyền Nguyễn" userId="ee48879bf47bc5e0" providerId="LiveId" clId="{B8CACB94-876F-46D7-94CC-67F2D2D54B27}" dt="2024-10-23T14:25:45.445" v="965"/>
          <ac:spMkLst>
            <pc:docMk/>
            <pc:sldMasterMk cId="0" sldId="2147483682"/>
            <ac:spMk id="20" creationId="{44932184-80D2-5B8B-18B5-C4376184BFA5}"/>
          </ac:spMkLst>
        </pc:spChg>
        <pc:spChg chg="add del mod ord modVis">
          <ac:chgData name="Huyền Nguyễn" userId="ee48879bf47bc5e0" providerId="LiveId" clId="{B8CACB94-876F-46D7-94CC-67F2D2D54B27}" dt="2024-10-24T09:01:47.299" v="2248"/>
          <ac:spMkLst>
            <pc:docMk/>
            <pc:sldMasterMk cId="0" sldId="2147483682"/>
            <ac:spMk id="20" creationId="{C75B8B27-BBDA-8B2A-52CF-38631593162D}"/>
          </ac:spMkLst>
        </pc:spChg>
        <pc:spChg chg="add del mod ord modVis">
          <ac:chgData name="Huyền Nguyễn" userId="ee48879bf47bc5e0" providerId="LiveId" clId="{B8CACB94-876F-46D7-94CC-67F2D2D54B27}" dt="2024-10-27T06:50:08.214" v="11560"/>
          <ac:spMkLst>
            <pc:docMk/>
            <pc:sldMasterMk cId="0" sldId="2147483682"/>
            <ac:spMk id="20" creationId="{D32C6138-4E4B-1BD3-31E9-483B00DF4EE0}"/>
          </ac:spMkLst>
        </pc:spChg>
        <pc:spChg chg="add del mod ord modVis">
          <ac:chgData name="Huyền Nguyễn" userId="ee48879bf47bc5e0" providerId="LiveId" clId="{B8CACB94-876F-46D7-94CC-67F2D2D54B27}" dt="2024-10-23T14:25:58.333" v="1008"/>
          <ac:spMkLst>
            <pc:docMk/>
            <pc:sldMasterMk cId="0" sldId="2147483682"/>
            <ac:spMk id="21" creationId="{871C23A7-8F3A-0CCC-F45A-6155C0AE9E8D}"/>
          </ac:spMkLst>
        </pc:spChg>
        <pc:spChg chg="add del mod ord modVis">
          <ac:chgData name="Huyền Nguyễn" userId="ee48879bf47bc5e0" providerId="LiveId" clId="{B8CACB94-876F-46D7-94CC-67F2D2D54B27}" dt="2024-10-24T09:01:59.787" v="2291"/>
          <ac:spMkLst>
            <pc:docMk/>
            <pc:sldMasterMk cId="0" sldId="2147483682"/>
            <ac:spMk id="21" creationId="{97717938-B0E6-1892-F0A0-387578F986A3}"/>
          </ac:spMkLst>
        </pc:spChg>
        <pc:spChg chg="add del mod ord modVis">
          <ac:chgData name="Huyền Nguyễn" userId="ee48879bf47bc5e0" providerId="LiveId" clId="{B8CACB94-876F-46D7-94CC-67F2D2D54B27}" dt="2024-10-27T06:50:18.746" v="11582"/>
          <ac:spMkLst>
            <pc:docMk/>
            <pc:sldMasterMk cId="0" sldId="2147483682"/>
            <ac:spMk id="21" creationId="{F95051CC-F38D-716A-C238-5499BC89A26A}"/>
          </ac:spMkLst>
        </pc:spChg>
        <pc:spChg chg="add del mod ord modVis">
          <ac:chgData name="Huyền Nguyễn" userId="ee48879bf47bc5e0" providerId="LiveId" clId="{B8CACB94-876F-46D7-94CC-67F2D2D54B27}" dt="2024-10-23T14:26:14.413" v="1115" actId="478"/>
          <ac:spMkLst>
            <pc:docMk/>
            <pc:sldMasterMk cId="0" sldId="2147483682"/>
            <ac:spMk id="22" creationId="{39D01C81-B0A0-B43C-C9BF-32D32518B198}"/>
          </ac:spMkLst>
        </pc:spChg>
        <pc:spChg chg="add del mod ord modVis">
          <ac:chgData name="Huyền Nguyễn" userId="ee48879bf47bc5e0" providerId="LiveId" clId="{B8CACB94-876F-46D7-94CC-67F2D2D54B27}" dt="2024-10-24T09:02:36.918" v="2346"/>
          <ac:spMkLst>
            <pc:docMk/>
            <pc:sldMasterMk cId="0" sldId="2147483682"/>
            <ac:spMk id="22" creationId="{3FF63EAB-19E3-64DF-E33B-4C0F6420EBF3}"/>
          </ac:spMkLst>
        </pc:spChg>
        <pc:spChg chg="add del mod ord modVis">
          <ac:chgData name="Huyền Nguyễn" userId="ee48879bf47bc5e0" providerId="LiveId" clId="{B8CACB94-876F-46D7-94CC-67F2D2D54B27}" dt="2024-10-27T06:50:30.262" v="11606"/>
          <ac:spMkLst>
            <pc:docMk/>
            <pc:sldMasterMk cId="0" sldId="2147483682"/>
            <ac:spMk id="22" creationId="{92C25762-0593-5D4E-1F96-ACCFC467A223}"/>
          </ac:spMkLst>
        </pc:spChg>
        <pc:spChg chg="add del mod ord modVis">
          <ac:chgData name="Huyền Nguyễn" userId="ee48879bf47bc5e0" providerId="LiveId" clId="{B8CACB94-876F-46D7-94CC-67F2D2D54B27}" dt="2024-10-24T09:02:47.769" v="2417"/>
          <ac:spMkLst>
            <pc:docMk/>
            <pc:sldMasterMk cId="0" sldId="2147483682"/>
            <ac:spMk id="23" creationId="{33DC73FE-3B10-013A-38F9-D325DD5A940A}"/>
          </ac:spMkLst>
        </pc:spChg>
        <pc:spChg chg="add del mod ord modVis">
          <ac:chgData name="Huyền Nguyễn" userId="ee48879bf47bc5e0" providerId="LiveId" clId="{B8CACB94-876F-46D7-94CC-67F2D2D54B27}" dt="2024-10-27T06:50:39.945" v="11629"/>
          <ac:spMkLst>
            <pc:docMk/>
            <pc:sldMasterMk cId="0" sldId="2147483682"/>
            <ac:spMk id="23" creationId="{6EB80C6B-5C6F-2DC6-34CB-CC1517F42641}"/>
          </ac:spMkLst>
        </pc:spChg>
        <pc:spChg chg="add mod ord">
          <ac:chgData name="Huyền Nguyễn" userId="ee48879bf47bc5e0" providerId="LiveId" clId="{B8CACB94-876F-46D7-94CC-67F2D2D54B27}" dt="2024-10-23T14:26:11.259" v="1114"/>
          <ac:spMkLst>
            <pc:docMk/>
            <pc:sldMasterMk cId="0" sldId="2147483682"/>
            <ac:spMk id="23" creationId="{FC21B110-1AA9-07B0-FCE4-930D7710FD90}"/>
          </ac:spMkLst>
        </pc:spChg>
        <pc:spChg chg="add del mod ord modVis">
          <ac:chgData name="Huyền Nguyễn" userId="ee48879bf47bc5e0" providerId="LiveId" clId="{B8CACB94-876F-46D7-94CC-67F2D2D54B27}" dt="2024-10-24T09:02:59.029" v="2461"/>
          <ac:spMkLst>
            <pc:docMk/>
            <pc:sldMasterMk cId="0" sldId="2147483682"/>
            <ac:spMk id="24" creationId="{3BD07B45-898A-C1BB-0F5A-4C536B1EA8D7}"/>
          </ac:spMkLst>
        </pc:spChg>
        <pc:spChg chg="add del mod ord modVis">
          <ac:chgData name="Huyền Nguyễn" userId="ee48879bf47bc5e0" providerId="LiveId" clId="{B8CACB94-876F-46D7-94CC-67F2D2D54B27}" dt="2024-10-27T06:50:49.488" v="11667"/>
          <ac:spMkLst>
            <pc:docMk/>
            <pc:sldMasterMk cId="0" sldId="2147483682"/>
            <ac:spMk id="24" creationId="{49E40938-3F11-D88C-C985-F4A3BE9D7945}"/>
          </ac:spMkLst>
        </pc:spChg>
        <pc:spChg chg="add del mod ord modVis">
          <ac:chgData name="Huyền Nguyễn" userId="ee48879bf47bc5e0" providerId="LiveId" clId="{B8CACB94-876F-46D7-94CC-67F2D2D54B27}" dt="2024-10-23T14:26:33.150" v="1193"/>
          <ac:spMkLst>
            <pc:docMk/>
            <pc:sldMasterMk cId="0" sldId="2147483682"/>
            <ac:spMk id="24" creationId="{74D96C3A-80AE-FC6D-8387-F874A82A6552}"/>
          </ac:spMkLst>
        </pc:spChg>
        <pc:spChg chg="add del mod ord modVis">
          <ac:chgData name="Huyền Nguyễn" userId="ee48879bf47bc5e0" providerId="LiveId" clId="{B8CACB94-876F-46D7-94CC-67F2D2D54B27}" dt="2024-10-24T09:03:09.854" v="2505"/>
          <ac:spMkLst>
            <pc:docMk/>
            <pc:sldMasterMk cId="0" sldId="2147483682"/>
            <ac:spMk id="25" creationId="{81035FC9-071A-5878-C30E-72963D8EF2B6}"/>
          </ac:spMkLst>
        </pc:spChg>
        <pc:spChg chg="add del mod ord modVis">
          <ac:chgData name="Huyền Nguyễn" userId="ee48879bf47bc5e0" providerId="LiveId" clId="{B8CACB94-876F-46D7-94CC-67F2D2D54B27}" dt="2024-10-27T06:50:59.939" v="11691"/>
          <ac:spMkLst>
            <pc:docMk/>
            <pc:sldMasterMk cId="0" sldId="2147483682"/>
            <ac:spMk id="25" creationId="{87ABD3E9-5533-DC76-2BC5-8C4D4A3C2B25}"/>
          </ac:spMkLst>
        </pc:spChg>
        <pc:spChg chg="add del mod ord modVis">
          <ac:chgData name="Huyền Nguyễn" userId="ee48879bf47bc5e0" providerId="LiveId" clId="{B8CACB94-876F-46D7-94CC-67F2D2D54B27}" dt="2024-10-23T14:26:45.749" v="1242"/>
          <ac:spMkLst>
            <pc:docMk/>
            <pc:sldMasterMk cId="0" sldId="2147483682"/>
            <ac:spMk id="25" creationId="{8FC06D75-0268-396A-17B6-D62A37F76CF8}"/>
          </ac:spMkLst>
        </pc:spChg>
        <pc:spChg chg="add del mod ord modVis">
          <ac:chgData name="Huyền Nguyễn" userId="ee48879bf47bc5e0" providerId="LiveId" clId="{B8CACB94-876F-46D7-94CC-67F2D2D54B27}" dt="2024-10-24T09:03:20.618" v="2551"/>
          <ac:spMkLst>
            <pc:docMk/>
            <pc:sldMasterMk cId="0" sldId="2147483682"/>
            <ac:spMk id="26" creationId="{B064549A-8F0C-7A0D-B467-99A3902D8E8B}"/>
          </ac:spMkLst>
        </pc:spChg>
        <pc:spChg chg="add del mod ord modVis">
          <ac:chgData name="Huyền Nguyễn" userId="ee48879bf47bc5e0" providerId="LiveId" clId="{B8CACB94-876F-46D7-94CC-67F2D2D54B27}" dt="2024-10-27T06:51:10.350" v="11713"/>
          <ac:spMkLst>
            <pc:docMk/>
            <pc:sldMasterMk cId="0" sldId="2147483682"/>
            <ac:spMk id="26" creationId="{EE4D04EE-3687-958E-8149-1453608519F4}"/>
          </ac:spMkLst>
        </pc:spChg>
        <pc:spChg chg="add del mod ord modVis">
          <ac:chgData name="Huyền Nguyễn" userId="ee48879bf47bc5e0" providerId="LiveId" clId="{B8CACB94-876F-46D7-94CC-67F2D2D54B27}" dt="2024-10-23T14:26:58.544" v="1288"/>
          <ac:spMkLst>
            <pc:docMk/>
            <pc:sldMasterMk cId="0" sldId="2147483682"/>
            <ac:spMk id="26" creationId="{F5790EDC-85FE-7F25-5629-B71CE22087E6}"/>
          </ac:spMkLst>
        </pc:spChg>
        <pc:spChg chg="add del mod ord modVis">
          <ac:chgData name="Huyền Nguyễn" userId="ee48879bf47bc5e0" providerId="LiveId" clId="{B8CACB94-876F-46D7-94CC-67F2D2D54B27}" dt="2024-10-24T09:03:31.369" v="2597"/>
          <ac:spMkLst>
            <pc:docMk/>
            <pc:sldMasterMk cId="0" sldId="2147483682"/>
            <ac:spMk id="27" creationId="{1B7721FF-54C2-A0D2-E825-12300993B1C6}"/>
          </ac:spMkLst>
        </pc:spChg>
        <pc:spChg chg="add del mod ord modVis">
          <ac:chgData name="Huyền Nguyễn" userId="ee48879bf47bc5e0" providerId="LiveId" clId="{B8CACB94-876F-46D7-94CC-67F2D2D54B27}" dt="2024-10-23T14:27:12.108" v="1334"/>
          <ac:spMkLst>
            <pc:docMk/>
            <pc:sldMasterMk cId="0" sldId="2147483682"/>
            <ac:spMk id="27" creationId="{325BCE7D-C48D-6D6A-1D2E-94A626C462DE}"/>
          </ac:spMkLst>
        </pc:spChg>
        <pc:spChg chg="add del mod ord modVis">
          <ac:chgData name="Huyền Nguyễn" userId="ee48879bf47bc5e0" providerId="LiveId" clId="{B8CACB94-876F-46D7-94CC-67F2D2D54B27}" dt="2024-10-27T06:51:20.112" v="11737"/>
          <ac:spMkLst>
            <pc:docMk/>
            <pc:sldMasterMk cId="0" sldId="2147483682"/>
            <ac:spMk id="27" creationId="{539CC703-8517-F998-63A1-4E519C7DA982}"/>
          </ac:spMkLst>
        </pc:spChg>
        <pc:spChg chg="add del mod ord modVis">
          <ac:chgData name="Huyền Nguyễn" userId="ee48879bf47bc5e0" providerId="LiveId" clId="{B8CACB94-876F-46D7-94CC-67F2D2D54B27}" dt="2024-10-24T09:03:42.180" v="2710"/>
          <ac:spMkLst>
            <pc:docMk/>
            <pc:sldMasterMk cId="0" sldId="2147483682"/>
            <ac:spMk id="28" creationId="{3AFEC2D7-AF4B-ABF8-38CB-5B67C0E3AE9C}"/>
          </ac:spMkLst>
        </pc:spChg>
        <pc:spChg chg="add del mod ord modVis">
          <ac:chgData name="Huyền Nguyễn" userId="ee48879bf47bc5e0" providerId="LiveId" clId="{B8CACB94-876F-46D7-94CC-67F2D2D54B27}" dt="2024-10-27T06:51:29.997" v="11761"/>
          <ac:spMkLst>
            <pc:docMk/>
            <pc:sldMasterMk cId="0" sldId="2147483682"/>
            <ac:spMk id="28" creationId="{7C610282-88AE-CEC3-52A6-BC8B085E3846}"/>
          </ac:spMkLst>
        </pc:spChg>
        <pc:spChg chg="add del mod ord modVis">
          <ac:chgData name="Huyền Nguyễn" userId="ee48879bf47bc5e0" providerId="LiveId" clId="{B8CACB94-876F-46D7-94CC-67F2D2D54B27}" dt="2024-10-23T14:27:25.916" v="1378"/>
          <ac:spMkLst>
            <pc:docMk/>
            <pc:sldMasterMk cId="0" sldId="2147483682"/>
            <ac:spMk id="28" creationId="{A169D7D2-52B3-F54F-4BB2-7714D6EB1BCE}"/>
          </ac:spMkLst>
        </pc:spChg>
        <pc:spChg chg="add del mod ord modVis">
          <ac:chgData name="Huyền Nguyễn" userId="ee48879bf47bc5e0" providerId="LiveId" clId="{B8CACB94-876F-46D7-94CC-67F2D2D54B27}" dt="2024-10-27T06:51:40.486" v="11787"/>
          <ac:spMkLst>
            <pc:docMk/>
            <pc:sldMasterMk cId="0" sldId="2147483682"/>
            <ac:spMk id="29" creationId="{1FB6E5AD-00FE-093D-29A0-56BA340EE2D4}"/>
          </ac:spMkLst>
        </pc:spChg>
        <pc:spChg chg="add del mod ord modVis">
          <ac:chgData name="Huyền Nguyễn" userId="ee48879bf47bc5e0" providerId="LiveId" clId="{B8CACB94-876F-46D7-94CC-67F2D2D54B27}" dt="2024-10-24T08:57:16.258" v="1436"/>
          <ac:spMkLst>
            <pc:docMk/>
            <pc:sldMasterMk cId="0" sldId="2147483682"/>
            <ac:spMk id="29" creationId="{96445271-EE1E-AA84-D8F1-6CC7860E8C08}"/>
          </ac:spMkLst>
        </pc:spChg>
        <pc:spChg chg="add del mod ord modVis">
          <ac:chgData name="Huyền Nguyễn" userId="ee48879bf47bc5e0" providerId="LiveId" clId="{B8CACB94-876F-46D7-94CC-67F2D2D54B27}" dt="2024-10-27T06:51:51.899" v="11809"/>
          <ac:spMkLst>
            <pc:docMk/>
            <pc:sldMasterMk cId="0" sldId="2147483682"/>
            <ac:spMk id="30" creationId="{1AB82C68-BAE2-3D5A-D69E-A0A7106E0329}"/>
          </ac:spMkLst>
        </pc:spChg>
        <pc:spChg chg="add del mod ord modVis">
          <ac:chgData name="Huyền Nguyễn" userId="ee48879bf47bc5e0" providerId="LiveId" clId="{B8CACB94-876F-46D7-94CC-67F2D2D54B27}" dt="2024-10-24T09:03:53.086" v="2758"/>
          <ac:spMkLst>
            <pc:docMk/>
            <pc:sldMasterMk cId="0" sldId="2147483682"/>
            <ac:spMk id="30" creationId="{B19C47B1-19F9-91E8-B17E-37D5D60AA1CD}"/>
          </ac:spMkLst>
        </pc:spChg>
        <pc:spChg chg="add del mod ord modVis">
          <ac:chgData name="Huyền Nguyễn" userId="ee48879bf47bc5e0" providerId="LiveId" clId="{B8CACB94-876F-46D7-94CC-67F2D2D54B27}" dt="2024-10-27T06:52:16.208" v="11832"/>
          <ac:spMkLst>
            <pc:docMk/>
            <pc:sldMasterMk cId="0" sldId="2147483682"/>
            <ac:spMk id="31" creationId="{41273E80-8FE0-FA3E-A58C-077E5FEE5C07}"/>
          </ac:spMkLst>
        </pc:spChg>
        <pc:spChg chg="add del mod ord modVis">
          <ac:chgData name="Huyền Nguyễn" userId="ee48879bf47bc5e0" providerId="LiveId" clId="{B8CACB94-876F-46D7-94CC-67F2D2D54B27}" dt="2024-10-24T09:04:03.958" v="2809"/>
          <ac:spMkLst>
            <pc:docMk/>
            <pc:sldMasterMk cId="0" sldId="2147483682"/>
            <ac:spMk id="31" creationId="{E804B931-D763-7847-76F2-B93C803B2C5F}"/>
          </ac:spMkLst>
        </pc:spChg>
        <pc:spChg chg="add del mod ord modVis">
          <ac:chgData name="Huyền Nguyễn" userId="ee48879bf47bc5e0" providerId="LiveId" clId="{B8CACB94-876F-46D7-94CC-67F2D2D54B27}" dt="2024-10-27T06:52:26.489" v="11856"/>
          <ac:spMkLst>
            <pc:docMk/>
            <pc:sldMasterMk cId="0" sldId="2147483682"/>
            <ac:spMk id="32" creationId="{02713A81-ABFF-A649-F7D6-1D9110E494A4}"/>
          </ac:spMkLst>
        </pc:spChg>
        <pc:spChg chg="add del mod ord modVis">
          <ac:chgData name="Huyền Nguyễn" userId="ee48879bf47bc5e0" providerId="LiveId" clId="{B8CACB94-876F-46D7-94CC-67F2D2D54B27}" dt="2024-10-24T09:04:17.426" v="2858"/>
          <ac:spMkLst>
            <pc:docMk/>
            <pc:sldMasterMk cId="0" sldId="2147483682"/>
            <ac:spMk id="32" creationId="{C9A798F8-E202-E350-4F26-8B78B5BA5CA3}"/>
          </ac:spMkLst>
        </pc:spChg>
        <pc:spChg chg="add del mod ord modVis">
          <ac:chgData name="Huyền Nguyễn" userId="ee48879bf47bc5e0" providerId="LiveId" clId="{B8CACB94-876F-46D7-94CC-67F2D2D54B27}" dt="2024-10-27T06:52:37.846" v="11879"/>
          <ac:spMkLst>
            <pc:docMk/>
            <pc:sldMasterMk cId="0" sldId="2147483682"/>
            <ac:spMk id="33" creationId="{23781C29-486D-198E-C94D-A0D955935E64}"/>
          </ac:spMkLst>
        </pc:spChg>
        <pc:spChg chg="add del mod ord modVis">
          <ac:chgData name="Huyền Nguyễn" userId="ee48879bf47bc5e0" providerId="LiveId" clId="{B8CACB94-876F-46D7-94CC-67F2D2D54B27}" dt="2024-10-24T09:04:28.103" v="2902"/>
          <ac:spMkLst>
            <pc:docMk/>
            <pc:sldMasterMk cId="0" sldId="2147483682"/>
            <ac:spMk id="33" creationId="{8239260E-BD3F-5879-3543-B8B8252D36CC}"/>
          </ac:spMkLst>
        </pc:spChg>
        <pc:spChg chg="add del mod ord modVis">
          <ac:chgData name="Huyền Nguyễn" userId="ee48879bf47bc5e0" providerId="LiveId" clId="{B8CACB94-876F-46D7-94CC-67F2D2D54B27}" dt="2024-10-24T09:04:39.383" v="2983"/>
          <ac:spMkLst>
            <pc:docMk/>
            <pc:sldMasterMk cId="0" sldId="2147483682"/>
            <ac:spMk id="34" creationId="{B85FBE41-2733-19E7-7D62-A382E7AF89AE}"/>
          </ac:spMkLst>
        </pc:spChg>
        <pc:spChg chg="add del mod ord modVis">
          <ac:chgData name="Huyền Nguyễn" userId="ee48879bf47bc5e0" providerId="LiveId" clId="{B8CACB94-876F-46D7-94CC-67F2D2D54B27}" dt="2024-10-27T06:52:47.248" v="11901"/>
          <ac:spMkLst>
            <pc:docMk/>
            <pc:sldMasterMk cId="0" sldId="2147483682"/>
            <ac:spMk id="34" creationId="{BC1B5B92-C103-47FA-ED08-343A513494B9}"/>
          </ac:spMkLst>
        </pc:spChg>
        <pc:spChg chg="add del mod ord modVis">
          <ac:chgData name="Huyền Nguyễn" userId="ee48879bf47bc5e0" providerId="LiveId" clId="{B8CACB94-876F-46D7-94CC-67F2D2D54B27}" dt="2024-10-24T09:04:51.800" v="3031"/>
          <ac:spMkLst>
            <pc:docMk/>
            <pc:sldMasterMk cId="0" sldId="2147483682"/>
            <ac:spMk id="35" creationId="{6F324E57-5A83-33D3-4E33-FD39BD9DAE1E}"/>
          </ac:spMkLst>
        </pc:spChg>
        <pc:spChg chg="add del mod ord modVis">
          <ac:chgData name="Huyền Nguyễn" userId="ee48879bf47bc5e0" providerId="LiveId" clId="{B8CACB94-876F-46D7-94CC-67F2D2D54B27}" dt="2024-10-27T06:52:56.852" v="11925"/>
          <ac:spMkLst>
            <pc:docMk/>
            <pc:sldMasterMk cId="0" sldId="2147483682"/>
            <ac:spMk id="35" creationId="{C01E4ABA-A306-D423-7D4A-DB1FFF2737F9}"/>
          </ac:spMkLst>
        </pc:spChg>
        <pc:spChg chg="add del mod ord modVis">
          <ac:chgData name="Huyền Nguyễn" userId="ee48879bf47bc5e0" providerId="LiveId" clId="{B8CACB94-876F-46D7-94CC-67F2D2D54B27}" dt="2024-10-27T06:53:17.447" v="11953"/>
          <ac:spMkLst>
            <pc:docMk/>
            <pc:sldMasterMk cId="0" sldId="2147483682"/>
            <ac:spMk id="36" creationId="{50A41652-1027-8EC9-0DEF-41BAF4FD8ADF}"/>
          </ac:spMkLst>
        </pc:spChg>
        <pc:spChg chg="add del mod ord modVis">
          <ac:chgData name="Huyền Nguyễn" userId="ee48879bf47bc5e0" providerId="LiveId" clId="{B8CACB94-876F-46D7-94CC-67F2D2D54B27}" dt="2024-10-24T09:05:02.658" v="3075"/>
          <ac:spMkLst>
            <pc:docMk/>
            <pc:sldMasterMk cId="0" sldId="2147483682"/>
            <ac:spMk id="36" creationId="{64E526EE-BC15-6CCF-A1B5-24C6688C4A18}"/>
          </ac:spMkLst>
        </pc:spChg>
        <pc:spChg chg="add del mod ord modVis">
          <ac:chgData name="Huyền Nguyễn" userId="ee48879bf47bc5e0" providerId="LiveId" clId="{B8CACB94-876F-46D7-94CC-67F2D2D54B27}" dt="2024-10-24T09:06:14.431" v="3142"/>
          <ac:spMkLst>
            <pc:docMk/>
            <pc:sldMasterMk cId="0" sldId="2147483682"/>
            <ac:spMk id="37" creationId="{BCD93EAE-E162-3D64-5DCE-1C0936559182}"/>
          </ac:spMkLst>
        </pc:spChg>
        <pc:spChg chg="add del mod ord modVis">
          <ac:chgData name="Huyền Nguyễn" userId="ee48879bf47bc5e0" providerId="LiveId" clId="{B8CACB94-876F-46D7-94CC-67F2D2D54B27}" dt="2024-10-27T06:53:28.784" v="11978"/>
          <ac:spMkLst>
            <pc:docMk/>
            <pc:sldMasterMk cId="0" sldId="2147483682"/>
            <ac:spMk id="37" creationId="{CFE0171D-0109-761D-18A3-9C65C478B6DE}"/>
          </ac:spMkLst>
        </pc:spChg>
        <pc:spChg chg="add del mod ord modVis">
          <ac:chgData name="Huyền Nguyễn" userId="ee48879bf47bc5e0" providerId="LiveId" clId="{B8CACB94-876F-46D7-94CC-67F2D2D54B27}" dt="2024-10-24T09:06:25.847" v="3186"/>
          <ac:spMkLst>
            <pc:docMk/>
            <pc:sldMasterMk cId="0" sldId="2147483682"/>
            <ac:spMk id="38" creationId="{C59A5E55-F201-65FC-76DC-861EE2DE61FF}"/>
          </ac:spMkLst>
        </pc:spChg>
        <pc:spChg chg="add del mod ord modVis">
          <ac:chgData name="Huyền Nguyễn" userId="ee48879bf47bc5e0" providerId="LiveId" clId="{B8CACB94-876F-46D7-94CC-67F2D2D54B27}" dt="2024-10-27T06:54:19.386" v="12005"/>
          <ac:spMkLst>
            <pc:docMk/>
            <pc:sldMasterMk cId="0" sldId="2147483682"/>
            <ac:spMk id="38" creationId="{C90E253C-5626-AE80-B057-33D45E7ED0E1}"/>
          </ac:spMkLst>
        </pc:spChg>
        <pc:spChg chg="add del mod ord modVis">
          <ac:chgData name="Huyền Nguyễn" userId="ee48879bf47bc5e0" providerId="LiveId" clId="{B8CACB94-876F-46D7-94CC-67F2D2D54B27}" dt="2024-10-24T09:06:38.979" v="3230"/>
          <ac:spMkLst>
            <pc:docMk/>
            <pc:sldMasterMk cId="0" sldId="2147483682"/>
            <ac:spMk id="39" creationId="{B9947855-E303-7CBF-271E-25812E3E31AC}"/>
          </ac:spMkLst>
        </pc:spChg>
        <pc:spChg chg="add del mod ord modVis">
          <ac:chgData name="Huyền Nguyễn" userId="ee48879bf47bc5e0" providerId="LiveId" clId="{B8CACB94-876F-46D7-94CC-67F2D2D54B27}" dt="2024-10-27T06:54:29.301" v="12031"/>
          <ac:spMkLst>
            <pc:docMk/>
            <pc:sldMasterMk cId="0" sldId="2147483682"/>
            <ac:spMk id="39" creationId="{F2DDFA84-D3D1-BAAD-D051-958E1663166A}"/>
          </ac:spMkLst>
        </pc:spChg>
        <pc:spChg chg="add del mod ord modVis">
          <ac:chgData name="Huyền Nguyễn" userId="ee48879bf47bc5e0" providerId="LiveId" clId="{B8CACB94-876F-46D7-94CC-67F2D2D54B27}" dt="2024-10-24T09:06:52.117" v="3275"/>
          <ac:spMkLst>
            <pc:docMk/>
            <pc:sldMasterMk cId="0" sldId="2147483682"/>
            <ac:spMk id="40" creationId="{351B3E4B-B5D0-27C4-FFD8-2DA8374B402B}"/>
          </ac:spMkLst>
        </pc:spChg>
        <pc:spChg chg="add del mod ord modVis">
          <ac:chgData name="Huyền Nguyễn" userId="ee48879bf47bc5e0" providerId="LiveId" clId="{B8CACB94-876F-46D7-94CC-67F2D2D54B27}" dt="2024-10-27T06:54:39.297" v="12065"/>
          <ac:spMkLst>
            <pc:docMk/>
            <pc:sldMasterMk cId="0" sldId="2147483682"/>
            <ac:spMk id="40" creationId="{690C69BC-FB4E-C39D-D668-CD049B494F6A}"/>
          </ac:spMkLst>
        </pc:spChg>
        <pc:spChg chg="add del mod ord modVis">
          <ac:chgData name="Huyền Nguyễn" userId="ee48879bf47bc5e0" providerId="LiveId" clId="{B8CACB94-876F-46D7-94CC-67F2D2D54B27}" dt="2024-10-24T09:07:03.980" v="3320"/>
          <ac:spMkLst>
            <pc:docMk/>
            <pc:sldMasterMk cId="0" sldId="2147483682"/>
            <ac:spMk id="41" creationId="{2704F2E6-B18F-0FCB-EDE9-4371E2E32AF8}"/>
          </ac:spMkLst>
        </pc:spChg>
        <pc:spChg chg="add del mod ord modVis">
          <ac:chgData name="Huyền Nguyễn" userId="ee48879bf47bc5e0" providerId="LiveId" clId="{B8CACB94-876F-46D7-94CC-67F2D2D54B27}" dt="2024-10-27T06:54:48.734" v="12097"/>
          <ac:spMkLst>
            <pc:docMk/>
            <pc:sldMasterMk cId="0" sldId="2147483682"/>
            <ac:spMk id="41" creationId="{7D77345F-46F6-53AE-F36E-C63C0B26FFDB}"/>
          </ac:spMkLst>
        </pc:spChg>
        <pc:spChg chg="add del mod ord modVis">
          <ac:chgData name="Huyền Nguyễn" userId="ee48879bf47bc5e0" providerId="LiveId" clId="{B8CACB94-876F-46D7-94CC-67F2D2D54B27}" dt="2024-10-24T09:07:15.147" v="3366"/>
          <ac:spMkLst>
            <pc:docMk/>
            <pc:sldMasterMk cId="0" sldId="2147483682"/>
            <ac:spMk id="42" creationId="{4202F35B-471D-91C9-9F15-907D652A5FC2}"/>
          </ac:spMkLst>
        </pc:spChg>
        <pc:spChg chg="add del mod ord modVis">
          <ac:chgData name="Huyền Nguyễn" userId="ee48879bf47bc5e0" providerId="LiveId" clId="{B8CACB94-876F-46D7-94CC-67F2D2D54B27}" dt="2024-10-27T06:54:58.147" v="12125"/>
          <ac:spMkLst>
            <pc:docMk/>
            <pc:sldMasterMk cId="0" sldId="2147483682"/>
            <ac:spMk id="42" creationId="{72DAF32C-B18C-1889-D072-27416A12F6F1}"/>
          </ac:spMkLst>
        </pc:spChg>
        <pc:spChg chg="add del mod ord modVis">
          <ac:chgData name="Huyền Nguyễn" userId="ee48879bf47bc5e0" providerId="LiveId" clId="{B8CACB94-876F-46D7-94CC-67F2D2D54B27}" dt="2024-10-27T06:55:07.646" v="12157"/>
          <ac:spMkLst>
            <pc:docMk/>
            <pc:sldMasterMk cId="0" sldId="2147483682"/>
            <ac:spMk id="43" creationId="{807C5FED-7F07-A41E-16DA-DD3BF41CF991}"/>
          </ac:spMkLst>
        </pc:spChg>
        <pc:spChg chg="add del mod ord modVis">
          <ac:chgData name="Huyền Nguyễn" userId="ee48879bf47bc5e0" providerId="LiveId" clId="{B8CACB94-876F-46D7-94CC-67F2D2D54B27}" dt="2024-10-24T09:07:25.908" v="3436"/>
          <ac:spMkLst>
            <pc:docMk/>
            <pc:sldMasterMk cId="0" sldId="2147483682"/>
            <ac:spMk id="43" creationId="{DB699B48-2CD3-3E9A-A12F-71F4E6F0CF30}"/>
          </ac:spMkLst>
        </pc:spChg>
        <pc:spChg chg="add del mod ord modVis">
          <ac:chgData name="Huyền Nguyễn" userId="ee48879bf47bc5e0" providerId="LiveId" clId="{B8CACB94-876F-46D7-94CC-67F2D2D54B27}" dt="2024-10-27T06:55:17.051" v="12189"/>
          <ac:spMkLst>
            <pc:docMk/>
            <pc:sldMasterMk cId="0" sldId="2147483682"/>
            <ac:spMk id="44" creationId="{A0D766B3-DA2B-5AB8-8B10-008A000A56BB}"/>
          </ac:spMkLst>
        </pc:spChg>
        <pc:spChg chg="add del mod ord modVis">
          <ac:chgData name="Huyền Nguyễn" userId="ee48879bf47bc5e0" providerId="LiveId" clId="{B8CACB94-876F-46D7-94CC-67F2D2D54B27}" dt="2024-10-24T09:07:37.219" v="3484"/>
          <ac:spMkLst>
            <pc:docMk/>
            <pc:sldMasterMk cId="0" sldId="2147483682"/>
            <ac:spMk id="44" creationId="{F5186711-7A60-C883-E4FF-790026C6452F}"/>
          </ac:spMkLst>
        </pc:spChg>
        <pc:spChg chg="add del mod ord modVis">
          <ac:chgData name="Huyền Nguyễn" userId="ee48879bf47bc5e0" providerId="LiveId" clId="{B8CACB94-876F-46D7-94CC-67F2D2D54B27}" dt="2024-10-27T06:55:26.528" v="12215"/>
          <ac:spMkLst>
            <pc:docMk/>
            <pc:sldMasterMk cId="0" sldId="2147483682"/>
            <ac:spMk id="45" creationId="{46CBBF84-E588-94CB-E8CD-ACE2AFB39BD0}"/>
          </ac:spMkLst>
        </pc:spChg>
        <pc:spChg chg="add del mod ord modVis">
          <ac:chgData name="Huyền Nguyễn" userId="ee48879bf47bc5e0" providerId="LiveId" clId="{B8CACB94-876F-46D7-94CC-67F2D2D54B27}" dt="2024-10-24T09:07:48.379" v="3591"/>
          <ac:spMkLst>
            <pc:docMk/>
            <pc:sldMasterMk cId="0" sldId="2147483682"/>
            <ac:spMk id="45" creationId="{F9EAE214-9DD3-ED8E-35EF-2BFEB08555C6}"/>
          </ac:spMkLst>
        </pc:spChg>
        <pc:spChg chg="add del mod ord modVis">
          <ac:chgData name="Huyền Nguyễn" userId="ee48879bf47bc5e0" providerId="LiveId" clId="{B8CACB94-876F-46D7-94CC-67F2D2D54B27}" dt="2024-10-27T06:55:58.708" v="12244"/>
          <ac:spMkLst>
            <pc:docMk/>
            <pc:sldMasterMk cId="0" sldId="2147483682"/>
            <ac:spMk id="46" creationId="{13963BE6-A80D-70E8-FF67-18C7DF04BB18}"/>
          </ac:spMkLst>
        </pc:spChg>
        <pc:spChg chg="add del mod ord modVis">
          <ac:chgData name="Huyền Nguyễn" userId="ee48879bf47bc5e0" providerId="LiveId" clId="{B8CACB94-876F-46D7-94CC-67F2D2D54B27}" dt="2024-10-24T09:08:01.336" v="3636"/>
          <ac:spMkLst>
            <pc:docMk/>
            <pc:sldMasterMk cId="0" sldId="2147483682"/>
            <ac:spMk id="46" creationId="{B66C8E17-46D2-4CCA-4DB2-536A3D285B1F}"/>
          </ac:spMkLst>
        </pc:spChg>
        <pc:spChg chg="add del mod ord modVis">
          <ac:chgData name="Huyền Nguyễn" userId="ee48879bf47bc5e0" providerId="LiveId" clId="{B8CACB94-876F-46D7-94CC-67F2D2D54B27}" dt="2024-10-27T06:56:08.215" v="12267"/>
          <ac:spMkLst>
            <pc:docMk/>
            <pc:sldMasterMk cId="0" sldId="2147483682"/>
            <ac:spMk id="47" creationId="{188B15AA-6B87-217A-97FE-C0EBB8411E22}"/>
          </ac:spMkLst>
        </pc:spChg>
        <pc:spChg chg="add del mod ord modVis">
          <ac:chgData name="Huyền Nguyễn" userId="ee48879bf47bc5e0" providerId="LiveId" clId="{B8CACB94-876F-46D7-94CC-67F2D2D54B27}" dt="2024-10-24T09:08:13.287" v="3680"/>
          <ac:spMkLst>
            <pc:docMk/>
            <pc:sldMasterMk cId="0" sldId="2147483682"/>
            <ac:spMk id="47" creationId="{2CD11AAB-098C-A756-CC05-ABFAB91F1AAB}"/>
          </ac:spMkLst>
        </pc:spChg>
        <pc:spChg chg="add del mod ord modVis">
          <ac:chgData name="Huyền Nguyễn" userId="ee48879bf47bc5e0" providerId="LiveId" clId="{B8CACB94-876F-46D7-94CC-67F2D2D54B27}" dt="2024-10-24T09:08:24.270" v="3731"/>
          <ac:spMkLst>
            <pc:docMk/>
            <pc:sldMasterMk cId="0" sldId="2147483682"/>
            <ac:spMk id="48" creationId="{38A95532-76F1-FF01-3EB8-6A9B2BDBC854}"/>
          </ac:spMkLst>
        </pc:spChg>
        <pc:spChg chg="add del mod ord modVis">
          <ac:chgData name="Huyền Nguyễn" userId="ee48879bf47bc5e0" providerId="LiveId" clId="{B8CACB94-876F-46D7-94CC-67F2D2D54B27}" dt="2024-10-27T06:57:45.699" v="12291"/>
          <ac:spMkLst>
            <pc:docMk/>
            <pc:sldMasterMk cId="0" sldId="2147483682"/>
            <ac:spMk id="48" creationId="{DCCF8ADC-C4C8-F442-50D0-074F1D97E80C}"/>
          </ac:spMkLst>
        </pc:spChg>
        <pc:spChg chg="add del mod ord modVis">
          <ac:chgData name="Huyền Nguyễn" userId="ee48879bf47bc5e0" providerId="LiveId" clId="{B8CACB94-876F-46D7-94CC-67F2D2D54B27}" dt="2024-10-24T09:08:35.229" v="3778"/>
          <ac:spMkLst>
            <pc:docMk/>
            <pc:sldMasterMk cId="0" sldId="2147483682"/>
            <ac:spMk id="49" creationId="{778E411D-D9FF-7C6E-5982-715CE22C29AC}"/>
          </ac:spMkLst>
        </pc:spChg>
        <pc:spChg chg="add del mod ord modVis">
          <ac:chgData name="Huyền Nguyễn" userId="ee48879bf47bc5e0" providerId="LiveId" clId="{B8CACB94-876F-46D7-94CC-67F2D2D54B27}" dt="2024-10-27T06:57:55.704" v="12314"/>
          <ac:spMkLst>
            <pc:docMk/>
            <pc:sldMasterMk cId="0" sldId="2147483682"/>
            <ac:spMk id="49" creationId="{BC272CA1-945F-97C3-154D-8F699D027D09}"/>
          </ac:spMkLst>
        </pc:spChg>
        <pc:spChg chg="add del mod ord modVis">
          <ac:chgData name="Huyền Nguyễn" userId="ee48879bf47bc5e0" providerId="LiveId" clId="{B8CACB94-876F-46D7-94CC-67F2D2D54B27}" dt="2024-10-24T09:08:58.233" v="3826"/>
          <ac:spMkLst>
            <pc:docMk/>
            <pc:sldMasterMk cId="0" sldId="2147483682"/>
            <ac:spMk id="50" creationId="{9F1231B6-A20A-0D8C-38E6-5D5E5DEE3D79}"/>
          </ac:spMkLst>
        </pc:spChg>
        <pc:spChg chg="add del mod ord modVis">
          <ac:chgData name="Huyền Nguyễn" userId="ee48879bf47bc5e0" providerId="LiveId" clId="{B8CACB94-876F-46D7-94CC-67F2D2D54B27}" dt="2024-10-27T06:58:37.685" v="12337"/>
          <ac:spMkLst>
            <pc:docMk/>
            <pc:sldMasterMk cId="0" sldId="2147483682"/>
            <ac:spMk id="50" creationId="{E25693B1-F883-C0D7-0927-1F2171A1CDD6}"/>
          </ac:spMkLst>
        </pc:spChg>
        <pc:spChg chg="add del mod ord modVis">
          <ac:chgData name="Huyền Nguyễn" userId="ee48879bf47bc5e0" providerId="LiveId" clId="{B8CACB94-876F-46D7-94CC-67F2D2D54B27}" dt="2024-10-24T09:09:09.993" v="3871"/>
          <ac:spMkLst>
            <pc:docMk/>
            <pc:sldMasterMk cId="0" sldId="2147483682"/>
            <ac:spMk id="51" creationId="{5D412961-A599-9A07-984F-0F70B62CA7FC}"/>
          </ac:spMkLst>
        </pc:spChg>
        <pc:spChg chg="add del mod ord modVis">
          <ac:chgData name="Huyền Nguyễn" userId="ee48879bf47bc5e0" providerId="LiveId" clId="{B8CACB94-876F-46D7-94CC-67F2D2D54B27}" dt="2024-10-27T07:17:35.368" v="12367"/>
          <ac:spMkLst>
            <pc:docMk/>
            <pc:sldMasterMk cId="0" sldId="2147483682"/>
            <ac:spMk id="51" creationId="{97D64775-A998-2C33-E42D-2365161A3B48}"/>
          </ac:spMkLst>
        </pc:spChg>
        <pc:spChg chg="add del mod ord modVis">
          <ac:chgData name="Huyền Nguyễn" userId="ee48879bf47bc5e0" providerId="LiveId" clId="{B8CACB94-876F-46D7-94CC-67F2D2D54B27}" dt="2024-10-24T09:09:21.221" v="3916"/>
          <ac:spMkLst>
            <pc:docMk/>
            <pc:sldMasterMk cId="0" sldId="2147483682"/>
            <ac:spMk id="52" creationId="{97C10D55-B47A-9A8F-A79F-658E79898F21}"/>
          </ac:spMkLst>
        </pc:spChg>
        <pc:spChg chg="add del mod ord modVis">
          <ac:chgData name="Huyền Nguyễn" userId="ee48879bf47bc5e0" providerId="LiveId" clId="{B8CACB94-876F-46D7-94CC-67F2D2D54B27}" dt="2024-10-27T07:18:13.157" v="12393"/>
          <ac:spMkLst>
            <pc:docMk/>
            <pc:sldMasterMk cId="0" sldId="2147483682"/>
            <ac:spMk id="52" creationId="{F6F4456E-44AA-AE78-52DF-C9D80CA7C5D6}"/>
          </ac:spMkLst>
        </pc:spChg>
        <pc:spChg chg="add del mod ord modVis">
          <ac:chgData name="Huyền Nguyễn" userId="ee48879bf47bc5e0" providerId="LiveId" clId="{B8CACB94-876F-46D7-94CC-67F2D2D54B27}" dt="2024-10-24T09:09:32.011" v="3971"/>
          <ac:spMkLst>
            <pc:docMk/>
            <pc:sldMasterMk cId="0" sldId="2147483682"/>
            <ac:spMk id="53" creationId="{97F5F842-9C4C-783C-A4E9-4ADA512FF69C}"/>
          </ac:spMkLst>
        </pc:spChg>
        <pc:spChg chg="add del mod ord modVis">
          <ac:chgData name="Huyền Nguyễn" userId="ee48879bf47bc5e0" providerId="LiveId" clId="{B8CACB94-876F-46D7-94CC-67F2D2D54B27}" dt="2024-10-27T07:18:23.115" v="12427"/>
          <ac:spMkLst>
            <pc:docMk/>
            <pc:sldMasterMk cId="0" sldId="2147483682"/>
            <ac:spMk id="53" creationId="{F45C4254-F4F1-9230-6DA2-6775A109582B}"/>
          </ac:spMkLst>
        </pc:spChg>
        <pc:spChg chg="add del mod ord modVis">
          <ac:chgData name="Huyền Nguyễn" userId="ee48879bf47bc5e0" providerId="LiveId" clId="{B8CACB94-876F-46D7-94CC-67F2D2D54B27}" dt="2024-10-27T07:18:33.812" v="12450"/>
          <ac:spMkLst>
            <pc:docMk/>
            <pc:sldMasterMk cId="0" sldId="2147483682"/>
            <ac:spMk id="54" creationId="{1F906D83-AB22-548B-D350-00D3F0357DBF}"/>
          </ac:spMkLst>
        </pc:spChg>
        <pc:spChg chg="add del mod ord modVis">
          <ac:chgData name="Huyền Nguyễn" userId="ee48879bf47bc5e0" providerId="LiveId" clId="{B8CACB94-876F-46D7-94CC-67F2D2D54B27}" dt="2024-10-24T09:09:43.205" v="4044"/>
          <ac:spMkLst>
            <pc:docMk/>
            <pc:sldMasterMk cId="0" sldId="2147483682"/>
            <ac:spMk id="54" creationId="{F6934929-BAF6-9AC6-1CB7-AE58EA619FEC}"/>
          </ac:spMkLst>
        </pc:spChg>
        <pc:spChg chg="add del mod ord modVis">
          <ac:chgData name="Huyền Nguyễn" userId="ee48879bf47bc5e0" providerId="LiveId" clId="{B8CACB94-876F-46D7-94CC-67F2D2D54B27}" dt="2024-10-24T09:09:54.203" v="4089"/>
          <ac:spMkLst>
            <pc:docMk/>
            <pc:sldMasterMk cId="0" sldId="2147483682"/>
            <ac:spMk id="55" creationId="{A04EE845-31CA-7C6A-2780-804EB2D90554}"/>
          </ac:spMkLst>
        </pc:spChg>
        <pc:spChg chg="add del mod ord modVis">
          <ac:chgData name="Huyền Nguyễn" userId="ee48879bf47bc5e0" providerId="LiveId" clId="{B8CACB94-876F-46D7-94CC-67F2D2D54B27}" dt="2024-10-27T07:18:53.126" v="12508"/>
          <ac:spMkLst>
            <pc:docMk/>
            <pc:sldMasterMk cId="0" sldId="2147483682"/>
            <ac:spMk id="55" creationId="{AA1D67F2-F504-E2E0-9ADA-C96FEC1FC9F8}"/>
          </ac:spMkLst>
        </pc:spChg>
        <pc:spChg chg="add del mod ord modVis">
          <ac:chgData name="Huyền Nguyễn" userId="ee48879bf47bc5e0" providerId="LiveId" clId="{B8CACB94-876F-46D7-94CC-67F2D2D54B27}" dt="2024-10-24T09:10:05.017" v="4166"/>
          <ac:spMkLst>
            <pc:docMk/>
            <pc:sldMasterMk cId="0" sldId="2147483682"/>
            <ac:spMk id="56" creationId="{9CA3DD75-8BFB-CA51-BC49-8D1727C15C16}"/>
          </ac:spMkLst>
        </pc:spChg>
        <pc:spChg chg="add del mod ord modVis">
          <ac:chgData name="Huyền Nguyễn" userId="ee48879bf47bc5e0" providerId="LiveId" clId="{B8CACB94-876F-46D7-94CC-67F2D2D54B27}" dt="2024-10-27T07:19:03.338" v="12574"/>
          <ac:spMkLst>
            <pc:docMk/>
            <pc:sldMasterMk cId="0" sldId="2147483682"/>
            <ac:spMk id="56" creationId="{AC47AB82-D7D6-683D-B47D-DF01951063CD}"/>
          </ac:spMkLst>
        </pc:spChg>
        <pc:spChg chg="add del mod ord modVis">
          <ac:chgData name="Huyền Nguyễn" userId="ee48879bf47bc5e0" providerId="LiveId" clId="{B8CACB94-876F-46D7-94CC-67F2D2D54B27}" dt="2024-10-24T09:10:17.602" v="4212"/>
          <ac:spMkLst>
            <pc:docMk/>
            <pc:sldMasterMk cId="0" sldId="2147483682"/>
            <ac:spMk id="57" creationId="{0B5437E2-EB7E-290E-535B-BE7D023B3B2F}"/>
          </ac:spMkLst>
        </pc:spChg>
        <pc:spChg chg="add del mod ord modVis">
          <ac:chgData name="Huyền Nguyễn" userId="ee48879bf47bc5e0" providerId="LiveId" clId="{B8CACB94-876F-46D7-94CC-67F2D2D54B27}" dt="2024-10-27T07:19:13.239" v="12613"/>
          <ac:spMkLst>
            <pc:docMk/>
            <pc:sldMasterMk cId="0" sldId="2147483682"/>
            <ac:spMk id="57" creationId="{3E296707-22B7-F206-66CD-53D118440E42}"/>
          </ac:spMkLst>
        </pc:spChg>
        <pc:spChg chg="add del mod ord modVis">
          <ac:chgData name="Huyền Nguyễn" userId="ee48879bf47bc5e0" providerId="LiveId" clId="{B8CACB94-876F-46D7-94CC-67F2D2D54B27}" dt="2024-10-24T09:10:28.870" v="4256"/>
          <ac:spMkLst>
            <pc:docMk/>
            <pc:sldMasterMk cId="0" sldId="2147483682"/>
            <ac:spMk id="58" creationId="{22DF75BA-EED7-3127-B7A7-0B7ABBA8C981}"/>
          </ac:spMkLst>
        </pc:spChg>
        <pc:spChg chg="add del mod ord modVis">
          <ac:chgData name="Huyền Nguyễn" userId="ee48879bf47bc5e0" providerId="LiveId" clId="{B8CACB94-876F-46D7-94CC-67F2D2D54B27}" dt="2024-10-27T07:19:34.587" v="12692"/>
          <ac:spMkLst>
            <pc:docMk/>
            <pc:sldMasterMk cId="0" sldId="2147483682"/>
            <ac:spMk id="58" creationId="{C92B9CA7-2DF7-DB1E-8C6D-F07229F40FE1}"/>
          </ac:spMkLst>
        </pc:spChg>
        <pc:spChg chg="add del mod ord modVis">
          <ac:chgData name="Huyền Nguyễn" userId="ee48879bf47bc5e0" providerId="LiveId" clId="{B8CACB94-876F-46D7-94CC-67F2D2D54B27}" dt="2024-10-24T09:10:39.924" v="4302"/>
          <ac:spMkLst>
            <pc:docMk/>
            <pc:sldMasterMk cId="0" sldId="2147483682"/>
            <ac:spMk id="59" creationId="{1D2185D7-9B75-B986-DE6B-D806D973A760}"/>
          </ac:spMkLst>
        </pc:spChg>
        <pc:spChg chg="add del mod ord modVis">
          <ac:chgData name="Huyền Nguyễn" userId="ee48879bf47bc5e0" providerId="LiveId" clId="{B8CACB94-876F-46D7-94CC-67F2D2D54B27}" dt="2024-10-27T07:19:44.902" v="12739"/>
          <ac:spMkLst>
            <pc:docMk/>
            <pc:sldMasterMk cId="0" sldId="2147483682"/>
            <ac:spMk id="59" creationId="{79644B1A-0825-89FE-08F6-2CFDE60B4957}"/>
          </ac:spMkLst>
        </pc:spChg>
        <pc:spChg chg="add del mod ord modVis">
          <ac:chgData name="Huyền Nguyễn" userId="ee48879bf47bc5e0" providerId="LiveId" clId="{B8CACB94-876F-46D7-94CC-67F2D2D54B27}" dt="2024-10-27T07:19:55.090" v="12791"/>
          <ac:spMkLst>
            <pc:docMk/>
            <pc:sldMasterMk cId="0" sldId="2147483682"/>
            <ac:spMk id="60" creationId="{05958526-BD5C-C413-61CF-EFB88E26F393}"/>
          </ac:spMkLst>
        </pc:spChg>
        <pc:spChg chg="add del mod ord modVis">
          <ac:chgData name="Huyền Nguyễn" userId="ee48879bf47bc5e0" providerId="LiveId" clId="{B8CACB94-876F-46D7-94CC-67F2D2D54B27}" dt="2024-10-24T09:10:50.734" v="4348"/>
          <ac:spMkLst>
            <pc:docMk/>
            <pc:sldMasterMk cId="0" sldId="2147483682"/>
            <ac:spMk id="60" creationId="{A01A653B-9FB3-9505-25A0-7B3D3331C8B5}"/>
          </ac:spMkLst>
        </pc:spChg>
        <pc:spChg chg="add del mod ord modVis">
          <ac:chgData name="Huyền Nguyễn" userId="ee48879bf47bc5e0" providerId="LiveId" clId="{B8CACB94-876F-46D7-94CC-67F2D2D54B27}" dt="2024-10-27T07:20:05.220" v="12831"/>
          <ac:spMkLst>
            <pc:docMk/>
            <pc:sldMasterMk cId="0" sldId="2147483682"/>
            <ac:spMk id="61" creationId="{1559E579-ECEE-2859-F288-FA03110B14C9}"/>
          </ac:spMkLst>
        </pc:spChg>
        <pc:spChg chg="add del mod ord modVis">
          <ac:chgData name="Huyền Nguyễn" userId="ee48879bf47bc5e0" providerId="LiveId" clId="{B8CACB94-876F-46D7-94CC-67F2D2D54B27}" dt="2024-10-24T09:11:02.203" v="4398"/>
          <ac:spMkLst>
            <pc:docMk/>
            <pc:sldMasterMk cId="0" sldId="2147483682"/>
            <ac:spMk id="61" creationId="{7FF844DB-6BC8-7B25-8ABD-22120A47D9BB}"/>
          </ac:spMkLst>
        </pc:spChg>
        <pc:spChg chg="add del mod ord modVis">
          <ac:chgData name="Huyền Nguyễn" userId="ee48879bf47bc5e0" providerId="LiveId" clId="{B8CACB94-876F-46D7-94CC-67F2D2D54B27}" dt="2024-10-27T07:20:15.343" v="12863"/>
          <ac:spMkLst>
            <pc:docMk/>
            <pc:sldMasterMk cId="0" sldId="2147483682"/>
            <ac:spMk id="62" creationId="{30D4AEAC-D49C-D91B-28D4-B4722E43FB24}"/>
          </ac:spMkLst>
        </pc:spChg>
        <pc:spChg chg="add del mod ord modVis">
          <ac:chgData name="Huyền Nguyễn" userId="ee48879bf47bc5e0" providerId="LiveId" clId="{B8CACB94-876F-46D7-94CC-67F2D2D54B27}" dt="2024-10-24T09:11:24.169" v="4482"/>
          <ac:spMkLst>
            <pc:docMk/>
            <pc:sldMasterMk cId="0" sldId="2147483682"/>
            <ac:spMk id="62" creationId="{7D9045C4-7FB4-D21C-561A-605A88D73AD3}"/>
          </ac:spMkLst>
        </pc:spChg>
        <pc:spChg chg="add del mod ord modVis">
          <ac:chgData name="Huyền Nguyễn" userId="ee48879bf47bc5e0" providerId="LiveId" clId="{B8CACB94-876F-46D7-94CC-67F2D2D54B27}" dt="2024-10-27T07:20:25.566" v="12915"/>
          <ac:spMkLst>
            <pc:docMk/>
            <pc:sldMasterMk cId="0" sldId="2147483682"/>
            <ac:spMk id="63" creationId="{8472E667-8E15-37E2-82DC-6AD2ADF95740}"/>
          </ac:spMkLst>
        </pc:spChg>
        <pc:spChg chg="add del mod ord modVis">
          <ac:chgData name="Huyền Nguyễn" userId="ee48879bf47bc5e0" providerId="LiveId" clId="{B8CACB94-876F-46D7-94CC-67F2D2D54B27}" dt="2024-10-24T09:11:36.832" v="4525"/>
          <ac:spMkLst>
            <pc:docMk/>
            <pc:sldMasterMk cId="0" sldId="2147483682"/>
            <ac:spMk id="63" creationId="{AFA51E19-D8EF-3504-A282-EE2717C3C6B4}"/>
          </ac:spMkLst>
        </pc:spChg>
        <pc:spChg chg="add del mod ord modVis">
          <ac:chgData name="Huyền Nguyễn" userId="ee48879bf47bc5e0" providerId="LiveId" clId="{B8CACB94-876F-46D7-94CC-67F2D2D54B27}" dt="2024-10-24T09:14:38.393" v="4570"/>
          <ac:spMkLst>
            <pc:docMk/>
            <pc:sldMasterMk cId="0" sldId="2147483682"/>
            <ac:spMk id="64" creationId="{17475369-489B-7520-1A03-C3D2CF9519BB}"/>
          </ac:spMkLst>
        </pc:spChg>
        <pc:spChg chg="add del mod ord modVis">
          <ac:chgData name="Huyền Nguyễn" userId="ee48879bf47bc5e0" providerId="LiveId" clId="{B8CACB94-876F-46D7-94CC-67F2D2D54B27}" dt="2024-10-27T07:20:35.624" v="12983"/>
          <ac:spMkLst>
            <pc:docMk/>
            <pc:sldMasterMk cId="0" sldId="2147483682"/>
            <ac:spMk id="64" creationId="{A6A07A6E-8570-F892-3F24-6340FE9B9DC0}"/>
          </ac:spMkLst>
        </pc:spChg>
        <pc:spChg chg="add del mod ord modVis">
          <ac:chgData name="Huyền Nguyễn" userId="ee48879bf47bc5e0" providerId="LiveId" clId="{B8CACB94-876F-46D7-94CC-67F2D2D54B27}" dt="2024-10-27T07:20:45.737" v="13047"/>
          <ac:spMkLst>
            <pc:docMk/>
            <pc:sldMasterMk cId="0" sldId="2147483682"/>
            <ac:spMk id="65" creationId="{819354AF-7ACC-619D-1C1B-4C5E2E136600}"/>
          </ac:spMkLst>
        </pc:spChg>
        <pc:spChg chg="add del mod ord modVis">
          <ac:chgData name="Huyền Nguyễn" userId="ee48879bf47bc5e0" providerId="LiveId" clId="{B8CACB94-876F-46D7-94CC-67F2D2D54B27}" dt="2024-10-24T09:14:51.728" v="4615"/>
          <ac:spMkLst>
            <pc:docMk/>
            <pc:sldMasterMk cId="0" sldId="2147483682"/>
            <ac:spMk id="65" creationId="{C0469D2B-5C5A-7796-9363-DC17BC7D9349}"/>
          </ac:spMkLst>
        </pc:spChg>
        <pc:spChg chg="add del mod ord modVis">
          <ac:chgData name="Huyền Nguyễn" userId="ee48879bf47bc5e0" providerId="LiveId" clId="{B8CACB94-876F-46D7-94CC-67F2D2D54B27}" dt="2024-10-24T09:15:06.216" v="4660"/>
          <ac:spMkLst>
            <pc:docMk/>
            <pc:sldMasterMk cId="0" sldId="2147483682"/>
            <ac:spMk id="66" creationId="{644FDB2C-F072-8346-8348-F9DB765090D6}"/>
          </ac:spMkLst>
        </pc:spChg>
        <pc:spChg chg="add del mod ord modVis">
          <ac:chgData name="Huyền Nguyễn" userId="ee48879bf47bc5e0" providerId="LiveId" clId="{B8CACB94-876F-46D7-94CC-67F2D2D54B27}" dt="2024-10-27T07:21:17.950" v="13108"/>
          <ac:spMkLst>
            <pc:docMk/>
            <pc:sldMasterMk cId="0" sldId="2147483682"/>
            <ac:spMk id="66" creationId="{C02B714F-BB9A-9018-0080-F5892547D63A}"/>
          </ac:spMkLst>
        </pc:spChg>
        <pc:spChg chg="add del mod ord modVis">
          <ac:chgData name="Huyền Nguyễn" userId="ee48879bf47bc5e0" providerId="LiveId" clId="{B8CACB94-876F-46D7-94CC-67F2D2D54B27}" dt="2024-10-24T09:15:17.306" v="4707"/>
          <ac:spMkLst>
            <pc:docMk/>
            <pc:sldMasterMk cId="0" sldId="2147483682"/>
            <ac:spMk id="67" creationId="{19CF8118-18C1-FC66-2EED-7FAB0407DBA2}"/>
          </ac:spMkLst>
        </pc:spChg>
        <pc:spChg chg="add mod ord">
          <ac:chgData name="Huyền Nguyễn" userId="ee48879bf47bc5e0" providerId="LiveId" clId="{B8CACB94-876F-46D7-94CC-67F2D2D54B27}" dt="2024-10-27T07:21:07.497" v="13102"/>
          <ac:spMkLst>
            <pc:docMk/>
            <pc:sldMasterMk cId="0" sldId="2147483682"/>
            <ac:spMk id="67" creationId="{5BA30E7E-8D6E-A775-5355-846F0FBB7922}"/>
          </ac:spMkLst>
        </pc:spChg>
        <pc:spChg chg="add del mod ord modVis">
          <ac:chgData name="Huyền Nguyễn" userId="ee48879bf47bc5e0" providerId="LiveId" clId="{B8CACB94-876F-46D7-94CC-67F2D2D54B27}" dt="2024-10-24T09:15:28.405" v="4753"/>
          <ac:spMkLst>
            <pc:docMk/>
            <pc:sldMasterMk cId="0" sldId="2147483682"/>
            <ac:spMk id="68" creationId="{217C9690-7E78-9450-224D-FAD726C09BDB}"/>
          </ac:spMkLst>
        </pc:spChg>
        <pc:spChg chg="add del mod ord modVis">
          <ac:chgData name="Huyền Nguyễn" userId="ee48879bf47bc5e0" providerId="LiveId" clId="{B8CACB94-876F-46D7-94CC-67F2D2D54B27}" dt="2024-10-27T07:21:28.742" v="13133"/>
          <ac:spMkLst>
            <pc:docMk/>
            <pc:sldMasterMk cId="0" sldId="2147483682"/>
            <ac:spMk id="68" creationId="{3C52DB4C-335B-90EF-795F-B7E819F09126}"/>
          </ac:spMkLst>
        </pc:spChg>
        <pc:spChg chg="add del mod ord modVis">
          <ac:chgData name="Huyền Nguyễn" userId="ee48879bf47bc5e0" providerId="LiveId" clId="{B8CACB94-876F-46D7-94CC-67F2D2D54B27}" dt="2024-10-27T07:22:02.588" v="13194"/>
          <ac:spMkLst>
            <pc:docMk/>
            <pc:sldMasterMk cId="0" sldId="2147483682"/>
            <ac:spMk id="69" creationId="{1F38E217-BBCE-640A-182A-8C239BC3ACAB}"/>
          </ac:spMkLst>
        </pc:spChg>
        <pc:spChg chg="add del mod ord modVis">
          <ac:chgData name="Huyền Nguyễn" userId="ee48879bf47bc5e0" providerId="LiveId" clId="{B8CACB94-876F-46D7-94CC-67F2D2D54B27}" dt="2024-10-24T09:15:41.582" v="4799"/>
          <ac:spMkLst>
            <pc:docMk/>
            <pc:sldMasterMk cId="0" sldId="2147483682"/>
            <ac:spMk id="69" creationId="{C69540D8-5C66-9AC1-B466-FAF46278B704}"/>
          </ac:spMkLst>
        </pc:spChg>
        <pc:spChg chg="add mod ord">
          <ac:chgData name="Huyền Nguyễn" userId="ee48879bf47bc5e0" providerId="LiveId" clId="{B8CACB94-876F-46D7-94CC-67F2D2D54B27}" dt="2024-10-27T07:21:56.428" v="13188"/>
          <ac:spMkLst>
            <pc:docMk/>
            <pc:sldMasterMk cId="0" sldId="2147483682"/>
            <ac:spMk id="70" creationId="{34382E96-F3B5-4402-B314-D565CF9AC49C}"/>
          </ac:spMkLst>
        </pc:spChg>
        <pc:spChg chg="add del mod ord modVis">
          <ac:chgData name="Huyền Nguyễn" userId="ee48879bf47bc5e0" providerId="LiveId" clId="{B8CACB94-876F-46D7-94CC-67F2D2D54B27}" dt="2024-10-24T09:16:49.813" v="4844"/>
          <ac:spMkLst>
            <pc:docMk/>
            <pc:sldMasterMk cId="0" sldId="2147483682"/>
            <ac:spMk id="70" creationId="{91CCEF28-4E68-8D21-6AF0-28D654F5238C}"/>
          </ac:spMkLst>
        </pc:spChg>
        <pc:spChg chg="add del mod ord modVis">
          <ac:chgData name="Huyền Nguyễn" userId="ee48879bf47bc5e0" providerId="LiveId" clId="{B8CACB94-876F-46D7-94CC-67F2D2D54B27}" dt="2024-10-27T07:22:12.780" v="13218"/>
          <ac:spMkLst>
            <pc:docMk/>
            <pc:sldMasterMk cId="0" sldId="2147483682"/>
            <ac:spMk id="71" creationId="{2CD74B24-A12D-F957-8E19-7B1684C15232}"/>
          </ac:spMkLst>
        </pc:spChg>
        <pc:spChg chg="add del mod ord modVis">
          <ac:chgData name="Huyền Nguyễn" userId="ee48879bf47bc5e0" providerId="LiveId" clId="{B8CACB94-876F-46D7-94CC-67F2D2D54B27}" dt="2024-10-24T09:21:46.820" v="4962"/>
          <ac:spMkLst>
            <pc:docMk/>
            <pc:sldMasterMk cId="0" sldId="2147483682"/>
            <ac:spMk id="71" creationId="{E242D0A8-6E51-F0F6-8EA9-D548C1223FA7}"/>
          </ac:spMkLst>
        </pc:spChg>
        <pc:spChg chg="add mod ord">
          <ac:chgData name="Huyền Nguyễn" userId="ee48879bf47bc5e0" providerId="LiveId" clId="{B8CACB94-876F-46D7-94CC-67F2D2D54B27}" dt="2024-10-24T09:21:36.115" v="4954"/>
          <ac:spMkLst>
            <pc:docMk/>
            <pc:sldMasterMk cId="0" sldId="2147483682"/>
            <ac:spMk id="72" creationId="{20AD7F11-0048-BCF3-5060-0CB3717BA831}"/>
          </ac:spMkLst>
        </pc:spChg>
        <pc:spChg chg="add del mod ord modVis">
          <ac:chgData name="Huyền Nguyễn" userId="ee48879bf47bc5e0" providerId="LiveId" clId="{B8CACB94-876F-46D7-94CC-67F2D2D54B27}" dt="2024-10-27T07:22:22.870" v="13251"/>
          <ac:spMkLst>
            <pc:docMk/>
            <pc:sldMasterMk cId="0" sldId="2147483682"/>
            <ac:spMk id="72" creationId="{E9E91F08-E25B-6B24-0763-AD6EE11A0942}"/>
          </ac:spMkLst>
        </pc:spChg>
        <pc:spChg chg="add del mod ord modVis">
          <ac:chgData name="Huyền Nguyễn" userId="ee48879bf47bc5e0" providerId="LiveId" clId="{B8CACB94-876F-46D7-94CC-67F2D2D54B27}" dt="2024-10-27T07:22:33.051" v="13301"/>
          <ac:spMkLst>
            <pc:docMk/>
            <pc:sldMasterMk cId="0" sldId="2147483682"/>
            <ac:spMk id="73" creationId="{54A29CEF-84D7-AEA2-5DF7-9431B4FCDF31}"/>
          </ac:spMkLst>
        </pc:spChg>
        <pc:spChg chg="add del mod ord modVis">
          <ac:chgData name="Huyền Nguyễn" userId="ee48879bf47bc5e0" providerId="LiveId" clId="{B8CACB94-876F-46D7-94CC-67F2D2D54B27}" dt="2024-10-24T09:21:57.712" v="5009"/>
          <ac:spMkLst>
            <pc:docMk/>
            <pc:sldMasterMk cId="0" sldId="2147483682"/>
            <ac:spMk id="73" creationId="{E2253906-C35D-0121-33C6-98FE7CB442EC}"/>
          </ac:spMkLst>
        </pc:spChg>
        <pc:spChg chg="add del mod ord modVis">
          <ac:chgData name="Huyền Nguyễn" userId="ee48879bf47bc5e0" providerId="LiveId" clId="{B8CACB94-876F-46D7-94CC-67F2D2D54B27}" dt="2024-10-27T07:22:43.494" v="13342"/>
          <ac:spMkLst>
            <pc:docMk/>
            <pc:sldMasterMk cId="0" sldId="2147483682"/>
            <ac:spMk id="74" creationId="{BB3293B8-CB1A-43B8-3010-BD10946BE887}"/>
          </ac:spMkLst>
        </pc:spChg>
        <pc:spChg chg="add del mod ord modVis">
          <ac:chgData name="Huyền Nguyễn" userId="ee48879bf47bc5e0" providerId="LiveId" clId="{B8CACB94-876F-46D7-94CC-67F2D2D54B27}" dt="2024-10-24T09:22:11.146" v="5056"/>
          <ac:spMkLst>
            <pc:docMk/>
            <pc:sldMasterMk cId="0" sldId="2147483682"/>
            <ac:spMk id="74" creationId="{DB75745D-461A-FC06-67ED-19B3B2B3F44A}"/>
          </ac:spMkLst>
        </pc:spChg>
        <pc:spChg chg="add del mod ord modVis">
          <ac:chgData name="Huyền Nguyễn" userId="ee48879bf47bc5e0" providerId="LiveId" clId="{B8CACB94-876F-46D7-94CC-67F2D2D54B27}" dt="2024-10-24T09:22:21.961" v="5103"/>
          <ac:spMkLst>
            <pc:docMk/>
            <pc:sldMasterMk cId="0" sldId="2147483682"/>
            <ac:spMk id="75" creationId="{061AF7FB-5917-71F2-7806-D7B47678C8F5}"/>
          </ac:spMkLst>
        </pc:spChg>
        <pc:spChg chg="add del mod ord modVis">
          <ac:chgData name="Huyền Nguyễn" userId="ee48879bf47bc5e0" providerId="LiveId" clId="{B8CACB94-876F-46D7-94CC-67F2D2D54B27}" dt="2024-10-27T07:22:55.197" v="13417"/>
          <ac:spMkLst>
            <pc:docMk/>
            <pc:sldMasterMk cId="0" sldId="2147483682"/>
            <ac:spMk id="75" creationId="{CD1064EC-760A-B7C2-6181-DDD0AF05A09A}"/>
          </ac:spMkLst>
        </pc:spChg>
        <pc:spChg chg="add del mod ord modVis">
          <ac:chgData name="Huyền Nguyễn" userId="ee48879bf47bc5e0" providerId="LiveId" clId="{B8CACB94-876F-46D7-94CC-67F2D2D54B27}" dt="2024-10-24T09:22:37.597" v="5174"/>
          <ac:spMkLst>
            <pc:docMk/>
            <pc:sldMasterMk cId="0" sldId="2147483682"/>
            <ac:spMk id="76" creationId="{14730B0D-9B5D-1515-BEA5-002F4DAE63D6}"/>
          </ac:spMkLst>
        </pc:spChg>
        <pc:spChg chg="add del mod ord modVis">
          <ac:chgData name="Huyền Nguyễn" userId="ee48879bf47bc5e0" providerId="LiveId" clId="{B8CACB94-876F-46D7-94CC-67F2D2D54B27}" dt="2024-10-27T07:23:06.402" v="13478"/>
          <ac:spMkLst>
            <pc:docMk/>
            <pc:sldMasterMk cId="0" sldId="2147483682"/>
            <ac:spMk id="76" creationId="{9E78DDCA-88C9-BF1B-1817-A99F4056AA8B}"/>
          </ac:spMkLst>
        </pc:spChg>
        <pc:spChg chg="add del mod ord modVis">
          <ac:chgData name="Huyền Nguyễn" userId="ee48879bf47bc5e0" providerId="LiveId" clId="{B8CACB94-876F-46D7-94CC-67F2D2D54B27}" dt="2024-10-24T09:22:48.835" v="5219"/>
          <ac:spMkLst>
            <pc:docMk/>
            <pc:sldMasterMk cId="0" sldId="2147483682"/>
            <ac:spMk id="77" creationId="{7707376A-5426-C9AE-B4BD-629CBD0604B6}"/>
          </ac:spMkLst>
        </pc:spChg>
        <pc:spChg chg="add del mod ord modVis">
          <ac:chgData name="Huyền Nguyễn" userId="ee48879bf47bc5e0" providerId="LiveId" clId="{B8CACB94-876F-46D7-94CC-67F2D2D54B27}" dt="2024-10-27T07:23:16.424" v="13557"/>
          <ac:spMkLst>
            <pc:docMk/>
            <pc:sldMasterMk cId="0" sldId="2147483682"/>
            <ac:spMk id="77" creationId="{80560CDF-4521-86DF-13B0-D00935C8DE40}"/>
          </ac:spMkLst>
        </pc:spChg>
        <pc:spChg chg="add del mod ord modVis">
          <ac:chgData name="Huyền Nguyễn" userId="ee48879bf47bc5e0" providerId="LiveId" clId="{B8CACB94-876F-46D7-94CC-67F2D2D54B27}" dt="2024-10-27T07:23:26.463" v="13606"/>
          <ac:spMkLst>
            <pc:docMk/>
            <pc:sldMasterMk cId="0" sldId="2147483682"/>
            <ac:spMk id="78" creationId="{90DD23F8-EC1F-A22A-7202-483882B67FE7}"/>
          </ac:spMkLst>
        </pc:spChg>
        <pc:spChg chg="add del mod ord modVis">
          <ac:chgData name="Huyền Nguyễn" userId="ee48879bf47bc5e0" providerId="LiveId" clId="{B8CACB94-876F-46D7-94CC-67F2D2D54B27}" dt="2024-10-24T09:23:00.100" v="5265"/>
          <ac:spMkLst>
            <pc:docMk/>
            <pc:sldMasterMk cId="0" sldId="2147483682"/>
            <ac:spMk id="78" creationId="{C9BDC8C4-400D-4942-E204-01A5453CF050}"/>
          </ac:spMkLst>
        </pc:spChg>
        <pc:spChg chg="add del mod ord modVis">
          <ac:chgData name="Huyền Nguyễn" userId="ee48879bf47bc5e0" providerId="LiveId" clId="{B8CACB94-876F-46D7-94CC-67F2D2D54B27}" dt="2024-10-27T07:23:49.020" v="13629"/>
          <ac:spMkLst>
            <pc:docMk/>
            <pc:sldMasterMk cId="0" sldId="2147483682"/>
            <ac:spMk id="79" creationId="{9AC83247-332D-4339-BE32-CDF1FEBB8C3C}"/>
          </ac:spMkLst>
        </pc:spChg>
        <pc:spChg chg="add del mod ord modVis">
          <ac:chgData name="Huyền Nguyễn" userId="ee48879bf47bc5e0" providerId="LiveId" clId="{B8CACB94-876F-46D7-94CC-67F2D2D54B27}" dt="2024-10-24T09:23:11.339" v="5311"/>
          <ac:spMkLst>
            <pc:docMk/>
            <pc:sldMasterMk cId="0" sldId="2147483682"/>
            <ac:spMk id="79" creationId="{A47C6FAA-42F3-3B7F-24D0-35986C30757E}"/>
          </ac:spMkLst>
        </pc:spChg>
        <pc:spChg chg="add del mod ord modVis">
          <ac:chgData name="Huyền Nguyễn" userId="ee48879bf47bc5e0" providerId="LiveId" clId="{B8CACB94-876F-46D7-94CC-67F2D2D54B27}" dt="2024-10-27T07:24:09.929" v="13657"/>
          <ac:spMkLst>
            <pc:docMk/>
            <pc:sldMasterMk cId="0" sldId="2147483682"/>
            <ac:spMk id="80" creationId="{5E28F61E-8490-F271-1051-1DFFF01EBC89}"/>
          </ac:spMkLst>
        </pc:spChg>
        <pc:spChg chg="add del mod ord modVis">
          <ac:chgData name="Huyền Nguyễn" userId="ee48879bf47bc5e0" providerId="LiveId" clId="{B8CACB94-876F-46D7-94CC-67F2D2D54B27}" dt="2024-10-24T09:23:22.417" v="5357"/>
          <ac:spMkLst>
            <pc:docMk/>
            <pc:sldMasterMk cId="0" sldId="2147483682"/>
            <ac:spMk id="80" creationId="{AF289716-2EFC-107D-185F-F7412617E27E}"/>
          </ac:spMkLst>
        </pc:spChg>
        <pc:spChg chg="add del mod ord modVis">
          <ac:chgData name="Huyền Nguyễn" userId="ee48879bf47bc5e0" providerId="LiveId" clId="{B8CACB94-876F-46D7-94CC-67F2D2D54B27}" dt="2024-10-24T09:23:33.344" v="5400"/>
          <ac:spMkLst>
            <pc:docMk/>
            <pc:sldMasterMk cId="0" sldId="2147483682"/>
            <ac:spMk id="81" creationId="{26DE22E3-A980-33AF-9381-A885BD529776}"/>
          </ac:spMkLst>
        </pc:spChg>
        <pc:spChg chg="add del mod ord modVis">
          <ac:chgData name="Huyền Nguyễn" userId="ee48879bf47bc5e0" providerId="LiveId" clId="{B8CACB94-876F-46D7-94CC-67F2D2D54B27}" dt="2024-10-27T07:24:20.934" v="13681"/>
          <ac:spMkLst>
            <pc:docMk/>
            <pc:sldMasterMk cId="0" sldId="2147483682"/>
            <ac:spMk id="81" creationId="{33BE3399-49A8-A386-45CF-237764119227}"/>
          </ac:spMkLst>
        </pc:spChg>
        <pc:spChg chg="add del mod ord modVis">
          <ac:chgData name="Huyền Nguyễn" userId="ee48879bf47bc5e0" providerId="LiveId" clId="{B8CACB94-876F-46D7-94CC-67F2D2D54B27}" dt="2024-10-24T09:23:44.538" v="5446"/>
          <ac:spMkLst>
            <pc:docMk/>
            <pc:sldMasterMk cId="0" sldId="2147483682"/>
            <ac:spMk id="82" creationId="{14B56B98-6787-2C18-F7A8-90229732F004}"/>
          </ac:spMkLst>
        </pc:spChg>
        <pc:spChg chg="add del mod ord modVis">
          <ac:chgData name="Huyền Nguyễn" userId="ee48879bf47bc5e0" providerId="LiveId" clId="{B8CACB94-876F-46D7-94CC-67F2D2D54B27}" dt="2024-10-27T07:24:41.172" v="13706"/>
          <ac:spMkLst>
            <pc:docMk/>
            <pc:sldMasterMk cId="0" sldId="2147483682"/>
            <ac:spMk id="82" creationId="{19C30C5C-16E5-586C-CC75-F3298AECEB73}"/>
          </ac:spMkLst>
        </pc:spChg>
        <pc:spChg chg="add del mod ord modVis">
          <ac:chgData name="Huyền Nguyễn" userId="ee48879bf47bc5e0" providerId="LiveId" clId="{B8CACB94-876F-46D7-94CC-67F2D2D54B27}" dt="2024-10-24T09:23:57.347" v="5490"/>
          <ac:spMkLst>
            <pc:docMk/>
            <pc:sldMasterMk cId="0" sldId="2147483682"/>
            <ac:spMk id="83" creationId="{1E10CE07-B1AF-7B1A-0544-6C341EEE84FE}"/>
          </ac:spMkLst>
        </pc:spChg>
        <pc:spChg chg="add del mod ord modVis">
          <ac:chgData name="Huyền Nguyễn" userId="ee48879bf47bc5e0" providerId="LiveId" clId="{B8CACB94-876F-46D7-94CC-67F2D2D54B27}" dt="2024-10-27T07:24:51.436" v="13729"/>
          <ac:spMkLst>
            <pc:docMk/>
            <pc:sldMasterMk cId="0" sldId="2147483682"/>
            <ac:spMk id="83" creationId="{8493BA51-F6EC-F86F-2BAE-D6F11861DCDF}"/>
          </ac:spMkLst>
        </pc:spChg>
        <pc:spChg chg="add del mod ord modVis">
          <ac:chgData name="Huyền Nguyễn" userId="ee48879bf47bc5e0" providerId="LiveId" clId="{B8CACB94-876F-46D7-94CC-67F2D2D54B27}" dt="2024-10-24T09:24:10.243" v="5537"/>
          <ac:spMkLst>
            <pc:docMk/>
            <pc:sldMasterMk cId="0" sldId="2147483682"/>
            <ac:spMk id="84" creationId="{9A1540F2-F8E8-D4F6-1E64-5A4B5F512FD9}"/>
          </ac:spMkLst>
        </pc:spChg>
        <pc:spChg chg="add del mod ord modVis">
          <ac:chgData name="Huyền Nguyễn" userId="ee48879bf47bc5e0" providerId="LiveId" clId="{B8CACB94-876F-46D7-94CC-67F2D2D54B27}" dt="2024-10-27T07:25:01.742" v="13751"/>
          <ac:spMkLst>
            <pc:docMk/>
            <pc:sldMasterMk cId="0" sldId="2147483682"/>
            <ac:spMk id="84" creationId="{DD6E0FC4-CECF-BBDE-CCC3-3B1E32233FC5}"/>
          </ac:spMkLst>
        </pc:spChg>
        <pc:spChg chg="add del mod ord modVis">
          <ac:chgData name="Huyền Nguyễn" userId="ee48879bf47bc5e0" providerId="LiveId" clId="{B8CACB94-876F-46D7-94CC-67F2D2D54B27}" dt="2024-10-24T09:24:22.163" v="5581"/>
          <ac:spMkLst>
            <pc:docMk/>
            <pc:sldMasterMk cId="0" sldId="2147483682"/>
            <ac:spMk id="85" creationId="{2ED4C3CF-CC5D-34B8-3336-CED586386CAE}"/>
          </ac:spMkLst>
        </pc:spChg>
        <pc:spChg chg="add del mod ord modVis">
          <ac:chgData name="Huyền Nguyễn" userId="ee48879bf47bc5e0" providerId="LiveId" clId="{B8CACB94-876F-46D7-94CC-67F2D2D54B27}" dt="2024-10-27T07:25:12.535" v="13773"/>
          <ac:spMkLst>
            <pc:docMk/>
            <pc:sldMasterMk cId="0" sldId="2147483682"/>
            <ac:spMk id="85" creationId="{8667F9D0-50D6-2B19-91A7-EF8A4CE0690D}"/>
          </ac:spMkLst>
        </pc:spChg>
        <pc:spChg chg="add del mod ord modVis">
          <ac:chgData name="Huyền Nguyễn" userId="ee48879bf47bc5e0" providerId="LiveId" clId="{B8CACB94-876F-46D7-94CC-67F2D2D54B27}" dt="2024-10-24T09:24:34.524" v="5625"/>
          <ac:spMkLst>
            <pc:docMk/>
            <pc:sldMasterMk cId="0" sldId="2147483682"/>
            <ac:spMk id="86" creationId="{95DBC002-157D-DA9B-225A-EDA1CD38715D}"/>
          </ac:spMkLst>
        </pc:spChg>
        <pc:spChg chg="add del mod ord modVis">
          <ac:chgData name="Huyền Nguyễn" userId="ee48879bf47bc5e0" providerId="LiveId" clId="{B8CACB94-876F-46D7-94CC-67F2D2D54B27}" dt="2024-10-27T07:25:22.297" v="13798"/>
          <ac:spMkLst>
            <pc:docMk/>
            <pc:sldMasterMk cId="0" sldId="2147483682"/>
            <ac:spMk id="86" creationId="{A4125477-12C3-99A7-5E62-CBDE95160C5A}"/>
          </ac:spMkLst>
        </pc:spChg>
        <pc:spChg chg="add del mod ord modVis">
          <ac:chgData name="Huyền Nguyễn" userId="ee48879bf47bc5e0" providerId="LiveId" clId="{B8CACB94-876F-46D7-94CC-67F2D2D54B27}" dt="2024-10-24T09:24:45.378" v="5673"/>
          <ac:spMkLst>
            <pc:docMk/>
            <pc:sldMasterMk cId="0" sldId="2147483682"/>
            <ac:spMk id="87" creationId="{A224730C-A0AC-79C3-6D34-E2F756546B12}"/>
          </ac:spMkLst>
        </pc:spChg>
        <pc:spChg chg="add del mod ord modVis">
          <ac:chgData name="Huyền Nguyễn" userId="ee48879bf47bc5e0" providerId="LiveId" clId="{B8CACB94-876F-46D7-94CC-67F2D2D54B27}" dt="2024-10-27T07:25:32.629" v="13821"/>
          <ac:spMkLst>
            <pc:docMk/>
            <pc:sldMasterMk cId="0" sldId="2147483682"/>
            <ac:spMk id="87" creationId="{ECF17AE0-339A-976C-6260-DEE2F6101A53}"/>
          </ac:spMkLst>
        </pc:spChg>
        <pc:spChg chg="add del mod ord modVis">
          <ac:chgData name="Huyền Nguyễn" userId="ee48879bf47bc5e0" providerId="LiveId" clId="{B8CACB94-876F-46D7-94CC-67F2D2D54B27}" dt="2024-10-24T09:25:02.137" v="5717"/>
          <ac:spMkLst>
            <pc:docMk/>
            <pc:sldMasterMk cId="0" sldId="2147483682"/>
            <ac:spMk id="88" creationId="{435F53F1-0075-A822-4D4C-C2DBE9E5D00E}"/>
          </ac:spMkLst>
        </pc:spChg>
        <pc:spChg chg="add del mod ord modVis">
          <ac:chgData name="Huyền Nguyễn" userId="ee48879bf47bc5e0" providerId="LiveId" clId="{B8CACB94-876F-46D7-94CC-67F2D2D54B27}" dt="2024-10-27T07:25:43.144" v="13843"/>
          <ac:spMkLst>
            <pc:docMk/>
            <pc:sldMasterMk cId="0" sldId="2147483682"/>
            <ac:spMk id="88" creationId="{D9C8892E-24E3-5E42-FBE4-13F39FF5ED66}"/>
          </ac:spMkLst>
        </pc:spChg>
        <pc:spChg chg="add del mod ord modVis">
          <ac:chgData name="Huyền Nguyễn" userId="ee48879bf47bc5e0" providerId="LiveId" clId="{B8CACB94-876F-46D7-94CC-67F2D2D54B27}" dt="2024-10-24T09:25:30.594" v="5766"/>
          <ac:spMkLst>
            <pc:docMk/>
            <pc:sldMasterMk cId="0" sldId="2147483682"/>
            <ac:spMk id="89" creationId="{93AF3106-961B-1711-D831-282E2AA9EADF}"/>
          </ac:spMkLst>
        </pc:spChg>
        <pc:spChg chg="add del mod ord modVis">
          <ac:chgData name="Huyền Nguyễn" userId="ee48879bf47bc5e0" providerId="LiveId" clId="{B8CACB94-876F-46D7-94CC-67F2D2D54B27}" dt="2024-10-27T07:25:55.628" v="13866"/>
          <ac:spMkLst>
            <pc:docMk/>
            <pc:sldMasterMk cId="0" sldId="2147483682"/>
            <ac:spMk id="89" creationId="{F9456F8C-F7FA-6963-9C76-F5771002C341}"/>
          </ac:spMkLst>
        </pc:spChg>
        <pc:spChg chg="add del mod ord modVis">
          <ac:chgData name="Huyền Nguyễn" userId="ee48879bf47bc5e0" providerId="LiveId" clId="{B8CACB94-876F-46D7-94CC-67F2D2D54B27}" dt="2024-10-24T09:25:41.484" v="5809"/>
          <ac:spMkLst>
            <pc:docMk/>
            <pc:sldMasterMk cId="0" sldId="2147483682"/>
            <ac:spMk id="90" creationId="{BEAAA37A-99E4-A816-B87C-072F0911D88B}"/>
          </ac:spMkLst>
        </pc:spChg>
        <pc:spChg chg="add del mod ord modVis">
          <ac:chgData name="Huyền Nguyễn" userId="ee48879bf47bc5e0" providerId="LiveId" clId="{B8CACB94-876F-46D7-94CC-67F2D2D54B27}" dt="2024-10-27T07:26:05.608" v="13889"/>
          <ac:spMkLst>
            <pc:docMk/>
            <pc:sldMasterMk cId="0" sldId="2147483682"/>
            <ac:spMk id="90" creationId="{CD23EA59-F8E8-98B9-3711-BF3063B0FD08}"/>
          </ac:spMkLst>
        </pc:spChg>
        <pc:spChg chg="add del mod ord modVis">
          <ac:chgData name="Huyền Nguyễn" userId="ee48879bf47bc5e0" providerId="LiveId" clId="{B8CACB94-876F-46D7-94CC-67F2D2D54B27}" dt="2024-10-27T07:26:15.508" v="13916"/>
          <ac:spMkLst>
            <pc:docMk/>
            <pc:sldMasterMk cId="0" sldId="2147483682"/>
            <ac:spMk id="91" creationId="{687FAB5D-38DD-5005-EF3B-B7AD6257F3E6}"/>
          </ac:spMkLst>
        </pc:spChg>
        <pc:spChg chg="add del mod ord modVis">
          <ac:chgData name="Huyền Nguyễn" userId="ee48879bf47bc5e0" providerId="LiveId" clId="{B8CACB94-876F-46D7-94CC-67F2D2D54B27}" dt="2024-10-24T09:25:52.907" v="5852"/>
          <ac:spMkLst>
            <pc:docMk/>
            <pc:sldMasterMk cId="0" sldId="2147483682"/>
            <ac:spMk id="91" creationId="{9DDAD96D-CC93-EC54-B471-1019869F14C9}"/>
          </ac:spMkLst>
        </pc:spChg>
        <pc:spChg chg="add del mod ord modVis">
          <ac:chgData name="Huyền Nguyễn" userId="ee48879bf47bc5e0" providerId="LiveId" clId="{B8CACB94-876F-46D7-94CC-67F2D2D54B27}" dt="2024-10-24T09:26:06.037" v="5895"/>
          <ac:spMkLst>
            <pc:docMk/>
            <pc:sldMasterMk cId="0" sldId="2147483682"/>
            <ac:spMk id="92" creationId="{2E14579B-6466-91AE-01FD-D9E68843B4BD}"/>
          </ac:spMkLst>
        </pc:spChg>
        <pc:spChg chg="add del mod ord modVis">
          <ac:chgData name="Huyền Nguyễn" userId="ee48879bf47bc5e0" providerId="LiveId" clId="{B8CACB94-876F-46D7-94CC-67F2D2D54B27}" dt="2024-10-27T07:26:26.018" v="13939"/>
          <ac:spMkLst>
            <pc:docMk/>
            <pc:sldMasterMk cId="0" sldId="2147483682"/>
            <ac:spMk id="92" creationId="{C41794CE-9304-CE1D-40D1-3C02B41CC72E}"/>
          </ac:spMkLst>
        </pc:spChg>
        <pc:spChg chg="add del mod ord modVis">
          <ac:chgData name="Huyền Nguyễn" userId="ee48879bf47bc5e0" providerId="LiveId" clId="{B8CACB94-876F-46D7-94CC-67F2D2D54B27}" dt="2024-10-24T09:26:19.177" v="5939"/>
          <ac:spMkLst>
            <pc:docMk/>
            <pc:sldMasterMk cId="0" sldId="2147483682"/>
            <ac:spMk id="93" creationId="{48513354-1B8C-80EE-37AD-288FCB6A1F06}"/>
          </ac:spMkLst>
        </pc:spChg>
        <pc:spChg chg="add del mod ord modVis">
          <ac:chgData name="Huyền Nguyễn" userId="ee48879bf47bc5e0" providerId="LiveId" clId="{B8CACB94-876F-46D7-94CC-67F2D2D54B27}" dt="2024-10-27T07:26:35.856" v="13963"/>
          <ac:spMkLst>
            <pc:docMk/>
            <pc:sldMasterMk cId="0" sldId="2147483682"/>
            <ac:spMk id="93" creationId="{BABE86E6-B78B-70A4-A31E-142974F2D16F}"/>
          </ac:spMkLst>
        </pc:spChg>
        <pc:spChg chg="add del mod ord modVis">
          <ac:chgData name="Huyền Nguyễn" userId="ee48879bf47bc5e0" providerId="LiveId" clId="{B8CACB94-876F-46D7-94CC-67F2D2D54B27}" dt="2024-10-27T07:26:46.370" v="13985"/>
          <ac:spMkLst>
            <pc:docMk/>
            <pc:sldMasterMk cId="0" sldId="2147483682"/>
            <ac:spMk id="94" creationId="{115F85DC-255E-3B8C-D661-01597AC3CB01}"/>
          </ac:spMkLst>
        </pc:spChg>
        <pc:spChg chg="add del mod ord modVis">
          <ac:chgData name="Huyền Nguyễn" userId="ee48879bf47bc5e0" providerId="LiveId" clId="{B8CACB94-876F-46D7-94CC-67F2D2D54B27}" dt="2024-10-24T09:26:49.020" v="5984"/>
          <ac:spMkLst>
            <pc:docMk/>
            <pc:sldMasterMk cId="0" sldId="2147483682"/>
            <ac:spMk id="94" creationId="{F583C69C-9248-6902-F4BD-1AF480CEB4F8}"/>
          </ac:spMkLst>
        </pc:spChg>
        <pc:spChg chg="add del mod ord modVis">
          <ac:chgData name="Huyền Nguyễn" userId="ee48879bf47bc5e0" providerId="LiveId" clId="{B8CACB94-876F-46D7-94CC-67F2D2D54B27}" dt="2024-10-27T07:26:56.816" v="14015"/>
          <ac:spMkLst>
            <pc:docMk/>
            <pc:sldMasterMk cId="0" sldId="2147483682"/>
            <ac:spMk id="95" creationId="{CB705E89-3295-16AF-0AF6-6CAAF0886988}"/>
          </ac:spMkLst>
        </pc:spChg>
        <pc:spChg chg="add del mod ord modVis">
          <ac:chgData name="Huyền Nguyễn" userId="ee48879bf47bc5e0" providerId="LiveId" clId="{B8CACB94-876F-46D7-94CC-67F2D2D54B27}" dt="2024-10-24T09:27:00.166" v="6028"/>
          <ac:spMkLst>
            <pc:docMk/>
            <pc:sldMasterMk cId="0" sldId="2147483682"/>
            <ac:spMk id="95" creationId="{FE7CDD20-63B5-AE4B-B9E0-C95B95A75C15}"/>
          </ac:spMkLst>
        </pc:spChg>
        <pc:spChg chg="add del mod ord modVis">
          <ac:chgData name="Huyền Nguyễn" userId="ee48879bf47bc5e0" providerId="LiveId" clId="{B8CACB94-876F-46D7-94CC-67F2D2D54B27}" dt="2024-10-27T07:27:19.473" v="14075"/>
          <ac:spMkLst>
            <pc:docMk/>
            <pc:sldMasterMk cId="0" sldId="2147483682"/>
            <ac:spMk id="96" creationId="{536B8D9E-7F75-312E-2476-C0E72DAB394A}"/>
          </ac:spMkLst>
        </pc:spChg>
        <pc:spChg chg="add del mod ord modVis">
          <ac:chgData name="Huyền Nguyễn" userId="ee48879bf47bc5e0" providerId="LiveId" clId="{B8CACB94-876F-46D7-94CC-67F2D2D54B27}" dt="2024-10-24T09:27:12.919" v="6074"/>
          <ac:spMkLst>
            <pc:docMk/>
            <pc:sldMasterMk cId="0" sldId="2147483682"/>
            <ac:spMk id="96" creationId="{C5932C64-FF65-28D7-F9FA-12F449233BDD}"/>
          </ac:spMkLst>
        </pc:spChg>
        <pc:spChg chg="add mod ord">
          <ac:chgData name="Huyền Nguyễn" userId="ee48879bf47bc5e0" providerId="LiveId" clId="{B8CACB94-876F-46D7-94CC-67F2D2D54B27}" dt="2024-10-27T07:27:13.078" v="14070"/>
          <ac:spMkLst>
            <pc:docMk/>
            <pc:sldMasterMk cId="0" sldId="2147483682"/>
            <ac:spMk id="97" creationId="{9E676E00-28B9-ED83-D647-AC149C25043A}"/>
          </ac:spMkLst>
        </pc:spChg>
        <pc:spChg chg="add del mod ord modVis">
          <ac:chgData name="Huyền Nguyễn" userId="ee48879bf47bc5e0" providerId="LiveId" clId="{B8CACB94-876F-46D7-94CC-67F2D2D54B27}" dt="2024-10-24T09:27:23.904" v="6119"/>
          <ac:spMkLst>
            <pc:docMk/>
            <pc:sldMasterMk cId="0" sldId="2147483682"/>
            <ac:spMk id="97" creationId="{F09C8241-0D03-1F8C-E90A-FFE15DE46A09}"/>
          </ac:spMkLst>
        </pc:spChg>
        <pc:spChg chg="add del mod ord modVis">
          <ac:chgData name="Huyền Nguyễn" userId="ee48879bf47bc5e0" providerId="LiveId" clId="{B8CACB94-876F-46D7-94CC-67F2D2D54B27}" dt="2024-10-27T07:27:29.844" v="14100"/>
          <ac:spMkLst>
            <pc:docMk/>
            <pc:sldMasterMk cId="0" sldId="2147483682"/>
            <ac:spMk id="98" creationId="{5A6B86ED-FA6E-D68B-A5F0-8F38E92FB29D}"/>
          </ac:spMkLst>
        </pc:spChg>
        <pc:spChg chg="add del mod ord modVis">
          <ac:chgData name="Huyền Nguyễn" userId="ee48879bf47bc5e0" providerId="LiveId" clId="{B8CACB94-876F-46D7-94CC-67F2D2D54B27}" dt="2024-10-24T09:27:36.755" v="6165"/>
          <ac:spMkLst>
            <pc:docMk/>
            <pc:sldMasterMk cId="0" sldId="2147483682"/>
            <ac:spMk id="98" creationId="{9A80BBF6-8BA9-5555-E14A-089F3CBD39DB}"/>
          </ac:spMkLst>
        </pc:spChg>
        <pc:spChg chg="add del mod ord modVis">
          <ac:chgData name="Huyền Nguyễn" userId="ee48879bf47bc5e0" providerId="LiveId" clId="{B8CACB94-876F-46D7-94CC-67F2D2D54B27}" dt="2024-10-24T09:27:47.778" v="6213"/>
          <ac:spMkLst>
            <pc:docMk/>
            <pc:sldMasterMk cId="0" sldId="2147483682"/>
            <ac:spMk id="99" creationId="{0A0172BF-C409-5F38-9EB6-514EAA022E9E}"/>
          </ac:spMkLst>
        </pc:spChg>
        <pc:spChg chg="add del mod ord modVis">
          <ac:chgData name="Huyền Nguyễn" userId="ee48879bf47bc5e0" providerId="LiveId" clId="{B8CACB94-876F-46D7-94CC-67F2D2D54B27}" dt="2024-10-27T07:27:40.463" v="14125"/>
          <ac:spMkLst>
            <pc:docMk/>
            <pc:sldMasterMk cId="0" sldId="2147483682"/>
            <ac:spMk id="99" creationId="{237C5012-EEAD-633A-2B61-E5F45ED9D30A}"/>
          </ac:spMkLst>
        </pc:spChg>
        <pc:spChg chg="add del mod ord modVis">
          <ac:chgData name="Huyền Nguyễn" userId="ee48879bf47bc5e0" providerId="LiveId" clId="{B8CACB94-876F-46D7-94CC-67F2D2D54B27}" dt="2024-10-24T09:27:59.799" v="6261"/>
          <ac:spMkLst>
            <pc:docMk/>
            <pc:sldMasterMk cId="0" sldId="2147483682"/>
            <ac:spMk id="100" creationId="{1128AC4C-D404-DC0D-4E8B-DB41D4E89877}"/>
          </ac:spMkLst>
        </pc:spChg>
        <pc:spChg chg="add del mod ord modVis">
          <ac:chgData name="Huyền Nguyễn" userId="ee48879bf47bc5e0" providerId="LiveId" clId="{B8CACB94-876F-46D7-94CC-67F2D2D54B27}" dt="2024-10-27T07:27:50.895" v="14150"/>
          <ac:spMkLst>
            <pc:docMk/>
            <pc:sldMasterMk cId="0" sldId="2147483682"/>
            <ac:spMk id="100" creationId="{63BAE518-30C0-41B4-8AF0-7F12D91F81BC}"/>
          </ac:spMkLst>
        </pc:spChg>
        <pc:spChg chg="add del mod ord modVis">
          <ac:chgData name="Huyền Nguyễn" userId="ee48879bf47bc5e0" providerId="LiveId" clId="{B8CACB94-876F-46D7-94CC-67F2D2D54B27}" dt="2024-10-24T09:28:12.047" v="6304"/>
          <ac:spMkLst>
            <pc:docMk/>
            <pc:sldMasterMk cId="0" sldId="2147483682"/>
            <ac:spMk id="101" creationId="{001A9B26-4416-09D2-3972-F7DCE5CB5F2F}"/>
          </ac:spMkLst>
        </pc:spChg>
        <pc:spChg chg="add del mod ord modVis">
          <ac:chgData name="Huyền Nguyễn" userId="ee48879bf47bc5e0" providerId="LiveId" clId="{B8CACB94-876F-46D7-94CC-67F2D2D54B27}" dt="2024-10-27T07:28:00.817" v="14173"/>
          <ac:spMkLst>
            <pc:docMk/>
            <pc:sldMasterMk cId="0" sldId="2147483682"/>
            <ac:spMk id="101" creationId="{BF453CE0-4AA5-C3A8-A6EC-EC078C447D7C}"/>
          </ac:spMkLst>
        </pc:spChg>
        <pc:spChg chg="add del mod ord modVis">
          <ac:chgData name="Huyền Nguyễn" userId="ee48879bf47bc5e0" providerId="LiveId" clId="{B8CACB94-876F-46D7-94CC-67F2D2D54B27}" dt="2024-10-24T09:28:25.198" v="6348"/>
          <ac:spMkLst>
            <pc:docMk/>
            <pc:sldMasterMk cId="0" sldId="2147483682"/>
            <ac:spMk id="102" creationId="{4339DB8D-4C85-BEF1-5DC7-432D0402A67C}"/>
          </ac:spMkLst>
        </pc:spChg>
        <pc:spChg chg="add del mod ord modVis">
          <ac:chgData name="Huyền Nguyễn" userId="ee48879bf47bc5e0" providerId="LiveId" clId="{B8CACB94-876F-46D7-94CC-67F2D2D54B27}" dt="2024-10-27T07:28:11.044" v="14198"/>
          <ac:spMkLst>
            <pc:docMk/>
            <pc:sldMasterMk cId="0" sldId="2147483682"/>
            <ac:spMk id="102" creationId="{F760FAAE-7C68-ECA5-D262-698394F26D7C}"/>
          </ac:spMkLst>
        </pc:spChg>
        <pc:spChg chg="add del mod ord modVis">
          <ac:chgData name="Huyền Nguyễn" userId="ee48879bf47bc5e0" providerId="LiveId" clId="{B8CACB94-876F-46D7-94CC-67F2D2D54B27}" dt="2024-10-24T09:28:49.549" v="6398"/>
          <ac:spMkLst>
            <pc:docMk/>
            <pc:sldMasterMk cId="0" sldId="2147483682"/>
            <ac:spMk id="103" creationId="{50F17403-09A8-3471-2C6D-775406032A8C}"/>
          </ac:spMkLst>
        </pc:spChg>
        <pc:spChg chg="add del mod ord modVis">
          <ac:chgData name="Huyền Nguyễn" userId="ee48879bf47bc5e0" providerId="LiveId" clId="{B8CACB94-876F-46D7-94CC-67F2D2D54B27}" dt="2024-10-27T07:28:21.291" v="14221"/>
          <ac:spMkLst>
            <pc:docMk/>
            <pc:sldMasterMk cId="0" sldId="2147483682"/>
            <ac:spMk id="103" creationId="{CC28F8C5-FC67-7B29-0FC3-E5BF8EA964CB}"/>
          </ac:spMkLst>
        </pc:spChg>
        <pc:spChg chg="add del mod ord modVis">
          <ac:chgData name="Huyền Nguyễn" userId="ee48879bf47bc5e0" providerId="LiveId" clId="{B8CACB94-876F-46D7-94CC-67F2D2D54B27}" dt="2024-10-24T09:29:06.033" v="6447"/>
          <ac:spMkLst>
            <pc:docMk/>
            <pc:sldMasterMk cId="0" sldId="2147483682"/>
            <ac:spMk id="104" creationId="{5D2A589E-F97C-A128-E0B6-749256F294F3}"/>
          </ac:spMkLst>
        </pc:spChg>
        <pc:spChg chg="add del mod ord modVis">
          <ac:chgData name="Huyền Nguyễn" userId="ee48879bf47bc5e0" providerId="LiveId" clId="{B8CACB94-876F-46D7-94CC-67F2D2D54B27}" dt="2024-10-27T07:28:31.604" v="14244"/>
          <ac:spMkLst>
            <pc:docMk/>
            <pc:sldMasterMk cId="0" sldId="2147483682"/>
            <ac:spMk id="104" creationId="{F6C2B2A5-A0C0-F419-7481-C8BB1FE9F9D7}"/>
          </ac:spMkLst>
        </pc:spChg>
        <pc:spChg chg="add del mod ord modVis">
          <ac:chgData name="Huyền Nguyễn" userId="ee48879bf47bc5e0" providerId="LiveId" clId="{B8CACB94-876F-46D7-94CC-67F2D2D54B27}" dt="2024-10-27T07:28:41.898" v="14268"/>
          <ac:spMkLst>
            <pc:docMk/>
            <pc:sldMasterMk cId="0" sldId="2147483682"/>
            <ac:spMk id="105" creationId="{0A531D2C-AE4C-20A5-B1B5-0DEA5883E9B1}"/>
          </ac:spMkLst>
        </pc:spChg>
        <pc:spChg chg="add del mod ord modVis">
          <ac:chgData name="Huyền Nguyễn" userId="ee48879bf47bc5e0" providerId="LiveId" clId="{B8CACB94-876F-46D7-94CC-67F2D2D54B27}" dt="2024-10-24T09:29:17.992" v="6497"/>
          <ac:spMkLst>
            <pc:docMk/>
            <pc:sldMasterMk cId="0" sldId="2147483682"/>
            <ac:spMk id="105" creationId="{935E7E99-B231-4C5E-7FE6-D4E437C2A530}"/>
          </ac:spMkLst>
        </pc:spChg>
        <pc:spChg chg="add del mod ord modVis">
          <ac:chgData name="Huyền Nguyễn" userId="ee48879bf47bc5e0" providerId="LiveId" clId="{B8CACB94-876F-46D7-94CC-67F2D2D54B27}" dt="2024-10-24T09:29:29.327" v="6545"/>
          <ac:spMkLst>
            <pc:docMk/>
            <pc:sldMasterMk cId="0" sldId="2147483682"/>
            <ac:spMk id="106" creationId="{5326C590-EDA6-E299-96F5-F81C61783D27}"/>
          </ac:spMkLst>
        </pc:spChg>
        <pc:spChg chg="add del mod ord modVis">
          <ac:chgData name="Huyền Nguyễn" userId="ee48879bf47bc5e0" providerId="LiveId" clId="{B8CACB94-876F-46D7-94CC-67F2D2D54B27}" dt="2024-10-27T07:28:52.366" v="14335"/>
          <ac:spMkLst>
            <pc:docMk/>
            <pc:sldMasterMk cId="0" sldId="2147483682"/>
            <ac:spMk id="106" creationId="{8465A18E-560C-9D8A-7FBA-F47B1EC4F897}"/>
          </ac:spMkLst>
        </pc:spChg>
        <pc:spChg chg="add del mod ord modVis">
          <ac:chgData name="Huyền Nguyễn" userId="ee48879bf47bc5e0" providerId="LiveId" clId="{B8CACB94-876F-46D7-94CC-67F2D2D54B27}" dt="2024-10-27T07:29:02.867" v="14382"/>
          <ac:spMkLst>
            <pc:docMk/>
            <pc:sldMasterMk cId="0" sldId="2147483682"/>
            <ac:spMk id="107" creationId="{0B5873E7-F908-0662-4EA9-DE0D56FB4255}"/>
          </ac:spMkLst>
        </pc:spChg>
        <pc:spChg chg="add del mod ord modVis">
          <ac:chgData name="Huyền Nguyễn" userId="ee48879bf47bc5e0" providerId="LiveId" clId="{B8CACB94-876F-46D7-94CC-67F2D2D54B27}" dt="2024-10-24T09:29:40.186" v="6591"/>
          <ac:spMkLst>
            <pc:docMk/>
            <pc:sldMasterMk cId="0" sldId="2147483682"/>
            <ac:spMk id="107" creationId="{B000C2AE-F557-08A3-7A17-A7B63DE4C770}"/>
          </ac:spMkLst>
        </pc:spChg>
        <pc:spChg chg="add del mod ord modVis">
          <ac:chgData name="Huyền Nguyễn" userId="ee48879bf47bc5e0" providerId="LiveId" clId="{B8CACB94-876F-46D7-94CC-67F2D2D54B27}" dt="2024-10-27T07:29:13.562" v="14430"/>
          <ac:spMkLst>
            <pc:docMk/>
            <pc:sldMasterMk cId="0" sldId="2147483682"/>
            <ac:spMk id="108" creationId="{54F92BA6-DDD9-B8FA-2310-1BC25DF183D7}"/>
          </ac:spMkLst>
        </pc:spChg>
        <pc:spChg chg="add del mod ord modVis">
          <ac:chgData name="Huyền Nguyễn" userId="ee48879bf47bc5e0" providerId="LiveId" clId="{B8CACB94-876F-46D7-94CC-67F2D2D54B27}" dt="2024-10-24T09:29:54.504" v="6635"/>
          <ac:spMkLst>
            <pc:docMk/>
            <pc:sldMasterMk cId="0" sldId="2147483682"/>
            <ac:spMk id="108" creationId="{64F96E97-F4ED-EBA7-EAAF-40258FA2FB06}"/>
          </ac:spMkLst>
        </pc:spChg>
        <pc:spChg chg="add del mod ord modVis">
          <ac:chgData name="Huyền Nguyễn" userId="ee48879bf47bc5e0" providerId="LiveId" clId="{B8CACB94-876F-46D7-94CC-67F2D2D54B27}" dt="2024-10-24T09:30:06.383" v="6681"/>
          <ac:spMkLst>
            <pc:docMk/>
            <pc:sldMasterMk cId="0" sldId="2147483682"/>
            <ac:spMk id="109" creationId="{70B5B10F-B5D9-6852-D9D7-EDECA69963F5}"/>
          </ac:spMkLst>
        </pc:spChg>
        <pc:spChg chg="add del mod ord modVis">
          <ac:chgData name="Huyền Nguyễn" userId="ee48879bf47bc5e0" providerId="LiveId" clId="{B8CACB94-876F-46D7-94CC-67F2D2D54B27}" dt="2024-10-27T07:29:27.256" v="14461"/>
          <ac:spMkLst>
            <pc:docMk/>
            <pc:sldMasterMk cId="0" sldId="2147483682"/>
            <ac:spMk id="109" creationId="{E4E6F574-CEB6-A39D-690C-A0C29274B930}"/>
          </ac:spMkLst>
        </pc:spChg>
        <pc:spChg chg="add del mod ord modVis">
          <ac:chgData name="Huyền Nguyễn" userId="ee48879bf47bc5e0" providerId="LiveId" clId="{B8CACB94-876F-46D7-94CC-67F2D2D54B27}" dt="2024-10-24T09:30:20.369" v="6725"/>
          <ac:spMkLst>
            <pc:docMk/>
            <pc:sldMasterMk cId="0" sldId="2147483682"/>
            <ac:spMk id="110" creationId="{0D70C190-0D1C-FF31-2B16-2D2A422C5F4E}"/>
          </ac:spMkLst>
        </pc:spChg>
        <pc:spChg chg="add del mod ord modVis">
          <ac:chgData name="Huyền Nguyễn" userId="ee48879bf47bc5e0" providerId="LiveId" clId="{B8CACB94-876F-46D7-94CC-67F2D2D54B27}" dt="2024-10-27T07:29:39.246" v="14484"/>
          <ac:spMkLst>
            <pc:docMk/>
            <pc:sldMasterMk cId="0" sldId="2147483682"/>
            <ac:spMk id="110" creationId="{D8E7D5B8-B568-DB15-D1D5-191290F01B41}"/>
          </ac:spMkLst>
        </pc:spChg>
        <pc:spChg chg="add del mod ord modVis">
          <ac:chgData name="Huyền Nguyễn" userId="ee48879bf47bc5e0" providerId="LiveId" clId="{B8CACB94-876F-46D7-94CC-67F2D2D54B27}" dt="2024-10-27T07:29:51.232" v="14506"/>
          <ac:spMkLst>
            <pc:docMk/>
            <pc:sldMasterMk cId="0" sldId="2147483682"/>
            <ac:spMk id="111" creationId="{10D26BA8-1431-A84C-6C44-0EF3501FC2D3}"/>
          </ac:spMkLst>
        </pc:spChg>
        <pc:spChg chg="add del mod ord modVis">
          <ac:chgData name="Huyền Nguyễn" userId="ee48879bf47bc5e0" providerId="LiveId" clId="{B8CACB94-876F-46D7-94CC-67F2D2D54B27}" dt="2024-10-24T09:30:31.206" v="6771"/>
          <ac:spMkLst>
            <pc:docMk/>
            <pc:sldMasterMk cId="0" sldId="2147483682"/>
            <ac:spMk id="111" creationId="{890D1A3E-C368-CDEA-B2D9-61CF3931ACFF}"/>
          </ac:spMkLst>
        </pc:spChg>
        <pc:spChg chg="add del mod ord modVis">
          <ac:chgData name="Huyền Nguyễn" userId="ee48879bf47bc5e0" providerId="LiveId" clId="{B8CACB94-876F-46D7-94CC-67F2D2D54B27}" dt="2024-10-24T09:30:42.132" v="6817"/>
          <ac:spMkLst>
            <pc:docMk/>
            <pc:sldMasterMk cId="0" sldId="2147483682"/>
            <ac:spMk id="112" creationId="{24C75CE9-4DC1-3C3E-888D-2F543686C82E}"/>
          </ac:spMkLst>
        </pc:spChg>
        <pc:spChg chg="add del mod ord modVis">
          <ac:chgData name="Huyền Nguyễn" userId="ee48879bf47bc5e0" providerId="LiveId" clId="{B8CACB94-876F-46D7-94CC-67F2D2D54B27}" dt="2024-10-27T07:30:01.257" v="14541"/>
          <ac:spMkLst>
            <pc:docMk/>
            <pc:sldMasterMk cId="0" sldId="2147483682"/>
            <ac:spMk id="112" creationId="{C3D1E02F-04B9-5565-926A-19FC5F5DC6E4}"/>
          </ac:spMkLst>
        </pc:spChg>
        <pc:spChg chg="add del mod ord modVis">
          <ac:chgData name="Huyền Nguyễn" userId="ee48879bf47bc5e0" providerId="LiveId" clId="{B8CACB94-876F-46D7-94CC-67F2D2D54B27}" dt="2024-10-24T09:30:56.189" v="6861"/>
          <ac:spMkLst>
            <pc:docMk/>
            <pc:sldMasterMk cId="0" sldId="2147483682"/>
            <ac:spMk id="113" creationId="{69799F7E-C00D-A479-8BB3-9F64C89837E4}"/>
          </ac:spMkLst>
        </pc:spChg>
        <pc:spChg chg="add del mod ord modVis">
          <ac:chgData name="Huyền Nguyễn" userId="ee48879bf47bc5e0" providerId="LiveId" clId="{B8CACB94-876F-46D7-94CC-67F2D2D54B27}" dt="2024-10-27T07:30:11.332" v="14565"/>
          <ac:spMkLst>
            <pc:docMk/>
            <pc:sldMasterMk cId="0" sldId="2147483682"/>
            <ac:spMk id="113" creationId="{73E0835B-98B9-61AD-1209-E0461A4C8704}"/>
          </ac:spMkLst>
        </pc:spChg>
        <pc:spChg chg="add del mod ord modVis">
          <ac:chgData name="Huyền Nguyễn" userId="ee48879bf47bc5e0" providerId="LiveId" clId="{B8CACB94-876F-46D7-94CC-67F2D2D54B27}" dt="2024-10-27T07:30:21.646" v="14589"/>
          <ac:spMkLst>
            <pc:docMk/>
            <pc:sldMasterMk cId="0" sldId="2147483682"/>
            <ac:spMk id="114" creationId="{402C2548-017F-F935-36D6-712BEA380641}"/>
          </ac:spMkLst>
        </pc:spChg>
        <pc:spChg chg="add del mod ord modVis">
          <ac:chgData name="Huyền Nguyễn" userId="ee48879bf47bc5e0" providerId="LiveId" clId="{B8CACB94-876F-46D7-94CC-67F2D2D54B27}" dt="2024-10-24T09:31:13.236" v="6924"/>
          <ac:spMkLst>
            <pc:docMk/>
            <pc:sldMasterMk cId="0" sldId="2147483682"/>
            <ac:spMk id="114" creationId="{CCA717D7-63E7-E798-8AAD-296E50189564}"/>
          </ac:spMkLst>
        </pc:spChg>
        <pc:spChg chg="add del mod ord modVis">
          <ac:chgData name="Huyền Nguyễn" userId="ee48879bf47bc5e0" providerId="LiveId" clId="{B8CACB94-876F-46D7-94CC-67F2D2D54B27}" dt="2024-10-24T09:31:33.640" v="6967"/>
          <ac:spMkLst>
            <pc:docMk/>
            <pc:sldMasterMk cId="0" sldId="2147483682"/>
            <ac:spMk id="115" creationId="{8436667B-16DA-BCFD-3063-7C82EB44A045}"/>
          </ac:spMkLst>
        </pc:spChg>
        <pc:spChg chg="add del mod ord modVis">
          <ac:chgData name="Huyền Nguyễn" userId="ee48879bf47bc5e0" providerId="LiveId" clId="{B8CACB94-876F-46D7-94CC-67F2D2D54B27}" dt="2024-10-27T07:30:32.401" v="14613"/>
          <ac:spMkLst>
            <pc:docMk/>
            <pc:sldMasterMk cId="0" sldId="2147483682"/>
            <ac:spMk id="115" creationId="{EF09D506-1891-21A2-8DBD-D03D7917D5EA}"/>
          </ac:spMkLst>
        </pc:spChg>
        <pc:spChg chg="add del mod ord modVis">
          <ac:chgData name="Huyền Nguyễn" userId="ee48879bf47bc5e0" providerId="LiveId" clId="{B8CACB94-876F-46D7-94CC-67F2D2D54B27}" dt="2024-10-24T09:33:27.329" v="7279"/>
          <ac:spMkLst>
            <pc:docMk/>
            <pc:sldMasterMk cId="0" sldId="2147483682"/>
            <ac:spMk id="116" creationId="{A03AAE40-6FE4-812D-3728-540BC74A91FB}"/>
          </ac:spMkLst>
        </pc:spChg>
        <pc:spChg chg="add del mod ord modVis">
          <ac:chgData name="Huyền Nguyễn" userId="ee48879bf47bc5e0" providerId="LiveId" clId="{B8CACB94-876F-46D7-94CC-67F2D2D54B27}" dt="2024-10-27T07:30:42.570" v="14638"/>
          <ac:spMkLst>
            <pc:docMk/>
            <pc:sldMasterMk cId="0" sldId="2147483682"/>
            <ac:spMk id="116" creationId="{A2A0F24C-0020-6A92-94E1-96D3EB84DBE3}"/>
          </ac:spMkLst>
        </pc:spChg>
        <pc:spChg chg="add del mod ord modVis">
          <ac:chgData name="Huyền Nguyễn" userId="ee48879bf47bc5e0" providerId="LiveId" clId="{B8CACB94-876F-46D7-94CC-67F2D2D54B27}" dt="2024-10-24T09:33:18.222" v="7275"/>
          <ac:spMkLst>
            <pc:docMk/>
            <pc:sldMasterMk cId="0" sldId="2147483682"/>
            <ac:spMk id="117" creationId="{72F01AE3-8293-84C4-C81B-2B1D3A4A926B}"/>
          </ac:spMkLst>
        </pc:spChg>
        <pc:spChg chg="add del mod ord modVis">
          <ac:chgData name="Huyền Nguyễn" userId="ee48879bf47bc5e0" providerId="LiveId" clId="{B8CACB94-876F-46D7-94CC-67F2D2D54B27}" dt="2024-10-27T07:30:52.749" v="14664"/>
          <ac:spMkLst>
            <pc:docMk/>
            <pc:sldMasterMk cId="0" sldId="2147483682"/>
            <ac:spMk id="117" creationId="{FB0DD769-FEEF-177A-B518-766F35A89095}"/>
          </ac:spMkLst>
        </pc:spChg>
        <pc:spChg chg="add mod ord">
          <ac:chgData name="Huyền Nguyễn" userId="ee48879bf47bc5e0" providerId="LiveId" clId="{B8CACB94-876F-46D7-94CC-67F2D2D54B27}" dt="2024-10-24T09:32:48.824" v="7117"/>
          <ac:spMkLst>
            <pc:docMk/>
            <pc:sldMasterMk cId="0" sldId="2147483682"/>
            <ac:spMk id="118" creationId="{23E3A6FB-31E1-66E3-63B8-CC71507414CC}"/>
          </ac:spMkLst>
        </pc:spChg>
        <pc:spChg chg="add del mod ord modVis">
          <ac:chgData name="Huyền Nguyễn" userId="ee48879bf47bc5e0" providerId="LiveId" clId="{B8CACB94-876F-46D7-94CC-67F2D2D54B27}" dt="2024-10-27T07:31:04.085" v="14690"/>
          <ac:spMkLst>
            <pc:docMk/>
            <pc:sldMasterMk cId="0" sldId="2147483682"/>
            <ac:spMk id="118" creationId="{B49A350D-6344-1222-98C5-69ABF9F6BAA9}"/>
          </ac:spMkLst>
        </pc:spChg>
        <pc:spChg chg="add del mod ord modVis">
          <ac:chgData name="Huyền Nguyễn" userId="ee48879bf47bc5e0" providerId="LiveId" clId="{B8CACB94-876F-46D7-94CC-67F2D2D54B27}" dt="2024-10-27T07:31:15.866" v="14712"/>
          <ac:spMkLst>
            <pc:docMk/>
            <pc:sldMasterMk cId="0" sldId="2147483682"/>
            <ac:spMk id="119" creationId="{B11D21B7-B554-B1BC-79D8-FF1AB9DE91FB}"/>
          </ac:spMkLst>
        </pc:spChg>
        <pc:spChg chg="add del mod ord modVis">
          <ac:chgData name="Huyền Nguyễn" userId="ee48879bf47bc5e0" providerId="LiveId" clId="{B8CACB94-876F-46D7-94CC-67F2D2D54B27}" dt="2024-10-24T09:33:18.222" v="7275"/>
          <ac:spMkLst>
            <pc:docMk/>
            <pc:sldMasterMk cId="0" sldId="2147483682"/>
            <ac:spMk id="119" creationId="{EDAE1440-97DC-E6B7-19D7-3A8B1E2E5C6E}"/>
          </ac:spMkLst>
        </pc:spChg>
        <pc:spChg chg="add del mod ord modVis">
          <ac:chgData name="Huyền Nguyễn" userId="ee48879bf47bc5e0" providerId="LiveId" clId="{B8CACB94-876F-46D7-94CC-67F2D2D54B27}" dt="2024-10-27T07:31:25.799" v="14737"/>
          <ac:spMkLst>
            <pc:docMk/>
            <pc:sldMasterMk cId="0" sldId="2147483682"/>
            <ac:spMk id="120" creationId="{83A4948A-96D9-F430-9D8E-0C95E20B32C3}"/>
          </ac:spMkLst>
        </pc:spChg>
        <pc:spChg chg="add mod ord">
          <ac:chgData name="Huyền Nguyễn" userId="ee48879bf47bc5e0" providerId="LiveId" clId="{B8CACB94-876F-46D7-94CC-67F2D2D54B27}" dt="2024-10-24T09:33:18.222" v="7275"/>
          <ac:spMkLst>
            <pc:docMk/>
            <pc:sldMasterMk cId="0" sldId="2147483682"/>
            <ac:spMk id="120" creationId="{A0400F45-26D4-1577-3A82-777005A8517C}"/>
          </ac:spMkLst>
        </pc:spChg>
        <pc:spChg chg="add del mod ord modVis">
          <ac:chgData name="Huyền Nguyễn" userId="ee48879bf47bc5e0" providerId="LiveId" clId="{B8CACB94-876F-46D7-94CC-67F2D2D54B27}" dt="2024-10-27T07:31:35.779" v="14760"/>
          <ac:spMkLst>
            <pc:docMk/>
            <pc:sldMasterMk cId="0" sldId="2147483682"/>
            <ac:spMk id="121" creationId="{0525DD1F-4490-F838-0A8C-E448DFFB62AA}"/>
          </ac:spMkLst>
        </pc:spChg>
        <pc:spChg chg="add del mod ord modVis">
          <ac:chgData name="Huyền Nguyễn" userId="ee48879bf47bc5e0" providerId="LiveId" clId="{B8CACB94-876F-46D7-94CC-67F2D2D54B27}" dt="2024-10-24T09:34:23.368" v="7325"/>
          <ac:spMkLst>
            <pc:docMk/>
            <pc:sldMasterMk cId="0" sldId="2147483682"/>
            <ac:spMk id="121" creationId="{4E36620D-0F82-6D53-9BBA-5A262B8B2248}"/>
          </ac:spMkLst>
        </pc:spChg>
        <pc:spChg chg="add del mod ord modVis">
          <ac:chgData name="Huyền Nguyễn" userId="ee48879bf47bc5e0" providerId="LiveId" clId="{B8CACB94-876F-46D7-94CC-67F2D2D54B27}" dt="2024-10-27T07:31:45.834" v="14785"/>
          <ac:spMkLst>
            <pc:docMk/>
            <pc:sldMasterMk cId="0" sldId="2147483682"/>
            <ac:spMk id="122" creationId="{248B2955-B361-0085-FE4E-AE7770547F26}"/>
          </ac:spMkLst>
        </pc:spChg>
        <pc:spChg chg="add del mod ord modVis">
          <ac:chgData name="Huyền Nguyễn" userId="ee48879bf47bc5e0" providerId="LiveId" clId="{B8CACB94-876F-46D7-94CC-67F2D2D54B27}" dt="2024-10-24T09:34:38.873" v="7371"/>
          <ac:spMkLst>
            <pc:docMk/>
            <pc:sldMasterMk cId="0" sldId="2147483682"/>
            <ac:spMk id="122" creationId="{E60169B3-9A01-1E91-6355-BC4E0D3A8926}"/>
          </ac:spMkLst>
        </pc:spChg>
        <pc:spChg chg="add del mod ord modVis">
          <ac:chgData name="Huyền Nguyễn" userId="ee48879bf47bc5e0" providerId="LiveId" clId="{B8CACB94-876F-46D7-94CC-67F2D2D54B27}" dt="2024-10-24T09:34:50.326" v="7414"/>
          <ac:spMkLst>
            <pc:docMk/>
            <pc:sldMasterMk cId="0" sldId="2147483682"/>
            <ac:spMk id="123" creationId="{0882D083-E2F9-0597-FBA2-917558788778}"/>
          </ac:spMkLst>
        </pc:spChg>
        <pc:spChg chg="add del mod ord modVis">
          <ac:chgData name="Huyền Nguyễn" userId="ee48879bf47bc5e0" providerId="LiveId" clId="{B8CACB94-876F-46D7-94CC-67F2D2D54B27}" dt="2024-10-27T07:31:55.906" v="14809"/>
          <ac:spMkLst>
            <pc:docMk/>
            <pc:sldMasterMk cId="0" sldId="2147483682"/>
            <ac:spMk id="123" creationId="{710592D3-240F-4639-849F-5C0CA740C453}"/>
          </ac:spMkLst>
        </pc:spChg>
        <pc:spChg chg="add del mod ord modVis">
          <ac:chgData name="Huyền Nguyễn" userId="ee48879bf47bc5e0" providerId="LiveId" clId="{B8CACB94-876F-46D7-94CC-67F2D2D54B27}" dt="2024-10-27T07:32:05.930" v="14834"/>
          <ac:spMkLst>
            <pc:docMk/>
            <pc:sldMasterMk cId="0" sldId="2147483682"/>
            <ac:spMk id="124" creationId="{DF757542-80EF-6798-0EB5-05AEEAA9E0FA}"/>
          </ac:spMkLst>
        </pc:spChg>
        <pc:spChg chg="add del mod ord modVis">
          <ac:chgData name="Huyền Nguyễn" userId="ee48879bf47bc5e0" providerId="LiveId" clId="{B8CACB94-876F-46D7-94CC-67F2D2D54B27}" dt="2024-10-24T09:35:03.037" v="7457"/>
          <ac:spMkLst>
            <pc:docMk/>
            <pc:sldMasterMk cId="0" sldId="2147483682"/>
            <ac:spMk id="124" creationId="{F8CDEC30-9DA0-56AE-21C9-6978777EF3EE}"/>
          </ac:spMkLst>
        </pc:spChg>
        <pc:spChg chg="add del mod ord modVis">
          <ac:chgData name="Huyền Nguyễn" userId="ee48879bf47bc5e0" providerId="LiveId" clId="{B8CACB94-876F-46D7-94CC-67F2D2D54B27}" dt="2024-10-27T07:32:15.724" v="14857"/>
          <ac:spMkLst>
            <pc:docMk/>
            <pc:sldMasterMk cId="0" sldId="2147483682"/>
            <ac:spMk id="125" creationId="{346FFAD7-6946-E66D-F6D2-AE2FEB7AF0B1}"/>
          </ac:spMkLst>
        </pc:spChg>
        <pc:spChg chg="add del mod ord modVis">
          <ac:chgData name="Huyền Nguyễn" userId="ee48879bf47bc5e0" providerId="LiveId" clId="{B8CACB94-876F-46D7-94CC-67F2D2D54B27}" dt="2024-10-24T09:35:15.398" v="7500"/>
          <ac:spMkLst>
            <pc:docMk/>
            <pc:sldMasterMk cId="0" sldId="2147483682"/>
            <ac:spMk id="125" creationId="{41159511-D57E-838B-2AFD-711C4391DF10}"/>
          </ac:spMkLst>
        </pc:spChg>
        <pc:spChg chg="add del mod ord modVis">
          <ac:chgData name="Huyền Nguyễn" userId="ee48879bf47bc5e0" providerId="LiveId" clId="{B8CACB94-876F-46D7-94CC-67F2D2D54B27}" dt="2024-10-27T07:32:25.654" v="14882"/>
          <ac:spMkLst>
            <pc:docMk/>
            <pc:sldMasterMk cId="0" sldId="2147483682"/>
            <ac:spMk id="126" creationId="{09C9C486-B5BC-10FA-425C-A8428FFEEC0E}"/>
          </ac:spMkLst>
        </pc:spChg>
        <pc:spChg chg="add del mod ord modVis">
          <ac:chgData name="Huyền Nguyễn" userId="ee48879bf47bc5e0" providerId="LiveId" clId="{B8CACB94-876F-46D7-94CC-67F2D2D54B27}" dt="2024-10-24T09:35:28.411" v="7544"/>
          <ac:spMkLst>
            <pc:docMk/>
            <pc:sldMasterMk cId="0" sldId="2147483682"/>
            <ac:spMk id="126" creationId="{15D68D0C-FE98-B79D-5435-054AEEE52D11}"/>
          </ac:spMkLst>
        </pc:spChg>
        <pc:spChg chg="add del mod ord modVis">
          <ac:chgData name="Huyền Nguyễn" userId="ee48879bf47bc5e0" providerId="LiveId" clId="{B8CACB94-876F-46D7-94CC-67F2D2D54B27}" dt="2024-10-24T09:35:41.182" v="7590"/>
          <ac:spMkLst>
            <pc:docMk/>
            <pc:sldMasterMk cId="0" sldId="2147483682"/>
            <ac:spMk id="127" creationId="{894910D5-522A-9646-2EBA-194E76DEA70A}"/>
          </ac:spMkLst>
        </pc:spChg>
        <pc:spChg chg="add del mod ord modVis">
          <ac:chgData name="Huyền Nguyễn" userId="ee48879bf47bc5e0" providerId="LiveId" clId="{B8CACB94-876F-46D7-94CC-67F2D2D54B27}" dt="2024-10-27T07:32:35.729" v="14911"/>
          <ac:spMkLst>
            <pc:docMk/>
            <pc:sldMasterMk cId="0" sldId="2147483682"/>
            <ac:spMk id="127" creationId="{D982C58F-E932-1867-B579-8783DCB0595D}"/>
          </ac:spMkLst>
        </pc:spChg>
        <pc:spChg chg="add del mod ord modVis">
          <ac:chgData name="Huyền Nguyễn" userId="ee48879bf47bc5e0" providerId="LiveId" clId="{B8CACB94-876F-46D7-94CC-67F2D2D54B27}" dt="2024-10-27T07:32:45.919" v="14940"/>
          <ac:spMkLst>
            <pc:docMk/>
            <pc:sldMasterMk cId="0" sldId="2147483682"/>
            <ac:spMk id="128" creationId="{019198C9-6C3B-2B19-B2D0-68A61738BB37}"/>
          </ac:spMkLst>
        </pc:spChg>
        <pc:spChg chg="add del mod ord modVis">
          <ac:chgData name="Huyền Nguyễn" userId="ee48879bf47bc5e0" providerId="LiveId" clId="{B8CACB94-876F-46D7-94CC-67F2D2D54B27}" dt="2024-10-24T09:35:52.085" v="7637"/>
          <ac:spMkLst>
            <pc:docMk/>
            <pc:sldMasterMk cId="0" sldId="2147483682"/>
            <ac:spMk id="128" creationId="{153446EF-2D08-0548-9E16-418B30F78AB4}"/>
          </ac:spMkLst>
        </pc:spChg>
        <pc:spChg chg="add del mod ord modVis">
          <ac:chgData name="Huyền Nguyễn" userId="ee48879bf47bc5e0" providerId="LiveId" clId="{B8CACB94-876F-46D7-94CC-67F2D2D54B27}" dt="2024-10-27T07:33:00.123" v="14965"/>
          <ac:spMkLst>
            <pc:docMk/>
            <pc:sldMasterMk cId="0" sldId="2147483682"/>
            <ac:spMk id="129" creationId="{B1ABA09C-2AA6-0DC7-93CA-C0B2E9A2D060}"/>
          </ac:spMkLst>
        </pc:spChg>
        <pc:spChg chg="add del mod ord modVis">
          <ac:chgData name="Huyền Nguyễn" userId="ee48879bf47bc5e0" providerId="LiveId" clId="{B8CACB94-876F-46D7-94CC-67F2D2D54B27}" dt="2024-10-24T09:36:03.564" v="7683"/>
          <ac:spMkLst>
            <pc:docMk/>
            <pc:sldMasterMk cId="0" sldId="2147483682"/>
            <ac:spMk id="129" creationId="{EFD54A43-9979-6CFB-EC9C-6A5B14BD99AE}"/>
          </ac:spMkLst>
        </pc:spChg>
        <pc:spChg chg="add del mod ord modVis">
          <ac:chgData name="Huyền Nguyễn" userId="ee48879bf47bc5e0" providerId="LiveId" clId="{B8CACB94-876F-46D7-94CC-67F2D2D54B27}" dt="2024-10-24T09:36:15.830" v="7727"/>
          <ac:spMkLst>
            <pc:docMk/>
            <pc:sldMasterMk cId="0" sldId="2147483682"/>
            <ac:spMk id="130" creationId="{AA00AA3A-10D1-AFAD-D189-ED3AA0556781}"/>
          </ac:spMkLst>
        </pc:spChg>
        <pc:spChg chg="add del mod ord modVis">
          <ac:chgData name="Huyền Nguyễn" userId="ee48879bf47bc5e0" providerId="LiveId" clId="{B8CACB94-876F-46D7-94CC-67F2D2D54B27}" dt="2024-10-27T07:33:10.485" v="14996"/>
          <ac:spMkLst>
            <pc:docMk/>
            <pc:sldMasterMk cId="0" sldId="2147483682"/>
            <ac:spMk id="130" creationId="{F7C8A926-7AB2-91FF-EC9C-307DAD4F3486}"/>
          </ac:spMkLst>
        </pc:spChg>
        <pc:spChg chg="add del mod ord modVis">
          <ac:chgData name="Huyền Nguyễn" userId="ee48879bf47bc5e0" providerId="LiveId" clId="{B8CACB94-876F-46D7-94CC-67F2D2D54B27}" dt="2024-10-27T07:33:20.552" v="15023"/>
          <ac:spMkLst>
            <pc:docMk/>
            <pc:sldMasterMk cId="0" sldId="2147483682"/>
            <ac:spMk id="131" creationId="{2EA39966-D552-5CCD-104F-ACE8963DF7B7}"/>
          </ac:spMkLst>
        </pc:spChg>
        <pc:spChg chg="add del mod ord modVis">
          <ac:chgData name="Huyền Nguyễn" userId="ee48879bf47bc5e0" providerId="LiveId" clId="{B8CACB94-876F-46D7-94CC-67F2D2D54B27}" dt="2024-10-24T09:36:26.454" v="7772"/>
          <ac:spMkLst>
            <pc:docMk/>
            <pc:sldMasterMk cId="0" sldId="2147483682"/>
            <ac:spMk id="131" creationId="{68A5BD31-51AD-5B05-2CA4-50A38A26D1BE}"/>
          </ac:spMkLst>
        </pc:spChg>
        <pc:spChg chg="add del mod ord modVis">
          <ac:chgData name="Huyền Nguyễn" userId="ee48879bf47bc5e0" providerId="LiveId" clId="{B8CACB94-876F-46D7-94CC-67F2D2D54B27}" dt="2024-10-24T09:36:37.284" v="7818"/>
          <ac:spMkLst>
            <pc:docMk/>
            <pc:sldMasterMk cId="0" sldId="2147483682"/>
            <ac:spMk id="132" creationId="{7BD5B2FC-0F3A-8AF3-030B-EEE710C8ABD7}"/>
          </ac:spMkLst>
        </pc:spChg>
        <pc:spChg chg="add del mod ord modVis">
          <ac:chgData name="Huyền Nguyễn" userId="ee48879bf47bc5e0" providerId="LiveId" clId="{B8CACB94-876F-46D7-94CC-67F2D2D54B27}" dt="2024-10-27T07:33:30.826" v="15047"/>
          <ac:spMkLst>
            <pc:docMk/>
            <pc:sldMasterMk cId="0" sldId="2147483682"/>
            <ac:spMk id="132" creationId="{FB674AEE-D117-8ABA-ACDD-2BDFD94E92D8}"/>
          </ac:spMkLst>
        </pc:spChg>
        <pc:spChg chg="add del mod ord modVis">
          <ac:chgData name="Huyền Nguyễn" userId="ee48879bf47bc5e0" providerId="LiveId" clId="{B8CACB94-876F-46D7-94CC-67F2D2D54B27}" dt="2024-10-24T09:36:49.085" v="7863"/>
          <ac:spMkLst>
            <pc:docMk/>
            <pc:sldMasterMk cId="0" sldId="2147483682"/>
            <ac:spMk id="133" creationId="{5A69249E-F77D-D5D0-9CEF-17EDFA5B9470}"/>
          </ac:spMkLst>
        </pc:spChg>
        <pc:spChg chg="add del mod ord modVis">
          <ac:chgData name="Huyền Nguyễn" userId="ee48879bf47bc5e0" providerId="LiveId" clId="{B8CACB94-876F-46D7-94CC-67F2D2D54B27}" dt="2024-10-27T07:33:40.677" v="15069"/>
          <ac:spMkLst>
            <pc:docMk/>
            <pc:sldMasterMk cId="0" sldId="2147483682"/>
            <ac:spMk id="133" creationId="{FAEDD46D-E466-58E7-8EE0-CD09AFE125E5}"/>
          </ac:spMkLst>
        </pc:spChg>
        <pc:spChg chg="add del mod ord modVis">
          <ac:chgData name="Huyền Nguyễn" userId="ee48879bf47bc5e0" providerId="LiveId" clId="{B8CACB94-876F-46D7-94CC-67F2D2D54B27}" dt="2024-10-27T07:33:50.965" v="15092"/>
          <ac:spMkLst>
            <pc:docMk/>
            <pc:sldMasterMk cId="0" sldId="2147483682"/>
            <ac:spMk id="134" creationId="{2F13E5DD-5B0A-4FEA-6E59-9E374FE3D9B4}"/>
          </ac:spMkLst>
        </pc:spChg>
        <pc:spChg chg="add del mod ord modVis">
          <ac:chgData name="Huyền Nguyễn" userId="ee48879bf47bc5e0" providerId="LiveId" clId="{B8CACB94-876F-46D7-94CC-67F2D2D54B27}" dt="2024-10-24T09:36:59.846" v="7909"/>
          <ac:spMkLst>
            <pc:docMk/>
            <pc:sldMasterMk cId="0" sldId="2147483682"/>
            <ac:spMk id="134" creationId="{B6181CF4-4951-4682-FC20-A5DB8E383392}"/>
          </ac:spMkLst>
        </pc:spChg>
        <pc:spChg chg="add del mod ord modVis">
          <ac:chgData name="Huyền Nguyễn" userId="ee48879bf47bc5e0" providerId="LiveId" clId="{B8CACB94-876F-46D7-94CC-67F2D2D54B27}" dt="2024-10-24T09:37:52.074" v="7957"/>
          <ac:spMkLst>
            <pc:docMk/>
            <pc:sldMasterMk cId="0" sldId="2147483682"/>
            <ac:spMk id="135" creationId="{84CD2589-9C18-B565-B07F-DD2597F88246}"/>
          </ac:spMkLst>
        </pc:spChg>
        <pc:spChg chg="add del mod ord modVis">
          <ac:chgData name="Huyền Nguyễn" userId="ee48879bf47bc5e0" providerId="LiveId" clId="{B8CACB94-876F-46D7-94CC-67F2D2D54B27}" dt="2024-10-27T07:34:31.227" v="15117"/>
          <ac:spMkLst>
            <pc:docMk/>
            <pc:sldMasterMk cId="0" sldId="2147483682"/>
            <ac:spMk id="135" creationId="{E93DDB92-3BD6-96AC-02C1-EF3372FB5210}"/>
          </ac:spMkLst>
        </pc:spChg>
        <pc:spChg chg="add del mod ord modVis">
          <ac:chgData name="Huyền Nguyễn" userId="ee48879bf47bc5e0" providerId="LiveId" clId="{B8CACB94-876F-46D7-94CC-67F2D2D54B27}" dt="2024-10-24T09:37:55.487" v="7999"/>
          <ac:spMkLst>
            <pc:docMk/>
            <pc:sldMasterMk cId="0" sldId="2147483682"/>
            <ac:spMk id="136" creationId="{250AE55C-E102-3152-65A2-78E1690F63F4}"/>
          </ac:spMkLst>
        </pc:spChg>
        <pc:spChg chg="add del mod ord modVis">
          <ac:chgData name="Huyền Nguyễn" userId="ee48879bf47bc5e0" providerId="LiveId" clId="{B8CACB94-876F-46D7-94CC-67F2D2D54B27}" dt="2024-10-27T08:21:12.678" v="15142"/>
          <ac:spMkLst>
            <pc:docMk/>
            <pc:sldMasterMk cId="0" sldId="2147483682"/>
            <ac:spMk id="136" creationId="{79E3B005-ADD0-4FB2-2E83-0627894085DF}"/>
          </ac:spMkLst>
        </pc:spChg>
        <pc:spChg chg="add del mod ord modVis">
          <ac:chgData name="Huyền Nguyễn" userId="ee48879bf47bc5e0" providerId="LiveId" clId="{B8CACB94-876F-46D7-94CC-67F2D2D54B27}" dt="2024-10-24T09:38:07.001" v="8045"/>
          <ac:spMkLst>
            <pc:docMk/>
            <pc:sldMasterMk cId="0" sldId="2147483682"/>
            <ac:spMk id="137" creationId="{1B9731EC-468E-1204-9FEC-451DDB9F7487}"/>
          </ac:spMkLst>
        </pc:spChg>
        <pc:spChg chg="add del mod ord modVis">
          <ac:chgData name="Huyền Nguyễn" userId="ee48879bf47bc5e0" providerId="LiveId" clId="{B8CACB94-876F-46D7-94CC-67F2D2D54B27}" dt="2024-10-27T08:21:23.530" v="15165"/>
          <ac:spMkLst>
            <pc:docMk/>
            <pc:sldMasterMk cId="0" sldId="2147483682"/>
            <ac:spMk id="137" creationId="{56817141-994F-1390-FC1D-399018EAB092}"/>
          </ac:spMkLst>
        </pc:spChg>
        <pc:spChg chg="add del mod ord modVis">
          <ac:chgData name="Huyền Nguyễn" userId="ee48879bf47bc5e0" providerId="LiveId" clId="{B8CACB94-876F-46D7-94CC-67F2D2D54B27}" dt="2024-10-24T09:38:18.628" v="8091"/>
          <ac:spMkLst>
            <pc:docMk/>
            <pc:sldMasterMk cId="0" sldId="2147483682"/>
            <ac:spMk id="138" creationId="{105BCD5A-157C-9E73-D491-3DDE7A78BAE3}"/>
          </ac:spMkLst>
        </pc:spChg>
        <pc:spChg chg="add del mod ord modVis">
          <ac:chgData name="Huyền Nguyễn" userId="ee48879bf47bc5e0" providerId="LiveId" clId="{B8CACB94-876F-46D7-94CC-67F2D2D54B27}" dt="2024-10-27T08:21:33.153" v="15191"/>
          <ac:spMkLst>
            <pc:docMk/>
            <pc:sldMasterMk cId="0" sldId="2147483682"/>
            <ac:spMk id="138" creationId="{CFE2CDFA-D005-9E1C-D526-B291195FD95A}"/>
          </ac:spMkLst>
        </pc:spChg>
        <pc:spChg chg="add del mod ord modVis">
          <ac:chgData name="Huyền Nguyễn" userId="ee48879bf47bc5e0" providerId="LiveId" clId="{B8CACB94-876F-46D7-94CC-67F2D2D54B27}" dt="2024-10-24T09:38:32.401" v="8136"/>
          <ac:spMkLst>
            <pc:docMk/>
            <pc:sldMasterMk cId="0" sldId="2147483682"/>
            <ac:spMk id="139" creationId="{98476F52-8ED0-443B-AE1C-F9705A557E87}"/>
          </ac:spMkLst>
        </pc:spChg>
        <pc:spChg chg="add del mod ord modVis">
          <ac:chgData name="Huyền Nguyễn" userId="ee48879bf47bc5e0" providerId="LiveId" clId="{B8CACB94-876F-46D7-94CC-67F2D2D54B27}" dt="2024-10-27T08:21:43.944" v="15214"/>
          <ac:spMkLst>
            <pc:docMk/>
            <pc:sldMasterMk cId="0" sldId="2147483682"/>
            <ac:spMk id="139" creationId="{F118EE71-0477-2AD0-4ADB-28E311E17419}"/>
          </ac:spMkLst>
        </pc:spChg>
        <pc:spChg chg="add del mod ord modVis">
          <ac:chgData name="Huyền Nguyễn" userId="ee48879bf47bc5e0" providerId="LiveId" clId="{B8CACB94-876F-46D7-94CC-67F2D2D54B27}" dt="2024-10-24T09:38:43.709" v="8180"/>
          <ac:spMkLst>
            <pc:docMk/>
            <pc:sldMasterMk cId="0" sldId="2147483682"/>
            <ac:spMk id="140" creationId="{C971D24D-3F72-7C75-1EB9-D8F8EA84D439}"/>
          </ac:spMkLst>
        </pc:spChg>
        <pc:spChg chg="add del mod ord modVis">
          <ac:chgData name="Huyền Nguyễn" userId="ee48879bf47bc5e0" providerId="LiveId" clId="{B8CACB94-876F-46D7-94CC-67F2D2D54B27}" dt="2024-10-27T08:22:17.233" v="15240"/>
          <ac:spMkLst>
            <pc:docMk/>
            <pc:sldMasterMk cId="0" sldId="2147483682"/>
            <ac:spMk id="140" creationId="{F825DA49-AB38-CC0A-3504-F4BCDCC223B2}"/>
          </ac:spMkLst>
        </pc:spChg>
        <pc:spChg chg="add del mod ord modVis">
          <ac:chgData name="Huyền Nguyễn" userId="ee48879bf47bc5e0" providerId="LiveId" clId="{B8CACB94-876F-46D7-94CC-67F2D2D54B27}" dt="2024-10-24T09:39:12.312" v="8241"/>
          <ac:spMkLst>
            <pc:docMk/>
            <pc:sldMasterMk cId="0" sldId="2147483682"/>
            <ac:spMk id="141" creationId="{1D32162C-963F-5D86-475C-B5BF731F4E80}"/>
          </ac:spMkLst>
        </pc:spChg>
        <pc:spChg chg="add del mod ord modVis">
          <ac:chgData name="Huyền Nguyễn" userId="ee48879bf47bc5e0" providerId="LiveId" clId="{B8CACB94-876F-46D7-94CC-67F2D2D54B27}" dt="2024-10-27T08:22:28.536" v="15264"/>
          <ac:spMkLst>
            <pc:docMk/>
            <pc:sldMasterMk cId="0" sldId="2147483682"/>
            <ac:spMk id="141" creationId="{36F30376-8465-6DBA-8E53-44C8C628D6C0}"/>
          </ac:spMkLst>
        </pc:spChg>
        <pc:spChg chg="add del mod ord modVis">
          <ac:chgData name="Huyền Nguyễn" userId="ee48879bf47bc5e0" providerId="LiveId" clId="{B8CACB94-876F-46D7-94CC-67F2D2D54B27}" dt="2024-10-27T08:22:53.319" v="15330"/>
          <ac:spMkLst>
            <pc:docMk/>
            <pc:sldMasterMk cId="0" sldId="2147483682"/>
            <ac:spMk id="142" creationId="{2311CC12-B3F1-1324-197A-309EADEFF410}"/>
          </ac:spMkLst>
        </pc:spChg>
        <pc:spChg chg="add del mod ord modVis">
          <ac:chgData name="Huyền Nguyễn" userId="ee48879bf47bc5e0" providerId="LiveId" clId="{B8CACB94-876F-46D7-94CC-67F2D2D54B27}" dt="2024-10-24T09:39:31.228" v="8268"/>
          <ac:spMkLst>
            <pc:docMk/>
            <pc:sldMasterMk cId="0" sldId="2147483682"/>
            <ac:spMk id="142" creationId="{63A70DAF-A43C-B6D8-98F5-1C6CE41B2299}"/>
          </ac:spMkLst>
        </pc:spChg>
        <pc:spChg chg="add del mod ord modVis">
          <ac:chgData name="Huyền Nguyễn" userId="ee48879bf47bc5e0" providerId="LiveId" clId="{B8CACB94-876F-46D7-94CC-67F2D2D54B27}" dt="2024-10-24T09:39:41.424" v="8291"/>
          <ac:spMkLst>
            <pc:docMk/>
            <pc:sldMasterMk cId="0" sldId="2147483682"/>
            <ac:spMk id="143" creationId="{464A0D8A-9EBC-94C6-C9F8-5CF6756E2CD6}"/>
          </ac:spMkLst>
        </pc:spChg>
        <pc:spChg chg="add mod ord">
          <ac:chgData name="Huyền Nguyễn" userId="ee48879bf47bc5e0" providerId="LiveId" clId="{B8CACB94-876F-46D7-94CC-67F2D2D54B27}" dt="2024-10-27T08:22:50.840" v="15325"/>
          <ac:spMkLst>
            <pc:docMk/>
            <pc:sldMasterMk cId="0" sldId="2147483682"/>
            <ac:spMk id="143" creationId="{872AE7E4-EF03-B526-3099-B6D5C5A04385}"/>
          </ac:spMkLst>
        </pc:spChg>
        <pc:spChg chg="add del mod ord modVis">
          <ac:chgData name="Huyền Nguyễn" userId="ee48879bf47bc5e0" providerId="LiveId" clId="{B8CACB94-876F-46D7-94CC-67F2D2D54B27}" dt="2024-10-24T09:39:51.442" v="8314"/>
          <ac:spMkLst>
            <pc:docMk/>
            <pc:sldMasterMk cId="0" sldId="2147483682"/>
            <ac:spMk id="144" creationId="{059F2D1E-3541-821A-2904-B54B0E08AC2F}"/>
          </ac:spMkLst>
        </pc:spChg>
        <pc:spChg chg="add del mod ord modVis">
          <ac:chgData name="Huyền Nguyễn" userId="ee48879bf47bc5e0" providerId="LiveId" clId="{B8CACB94-876F-46D7-94CC-67F2D2D54B27}" dt="2024-10-27T08:23:03.104" v="15357"/>
          <ac:spMkLst>
            <pc:docMk/>
            <pc:sldMasterMk cId="0" sldId="2147483682"/>
            <ac:spMk id="144" creationId="{0FC7F78E-7ACB-93CA-ABD1-E010D8BE6254}"/>
          </ac:spMkLst>
        </pc:spChg>
        <pc:spChg chg="add del mod ord modVis">
          <ac:chgData name="Huyền Nguyễn" userId="ee48879bf47bc5e0" providerId="LiveId" clId="{B8CACB94-876F-46D7-94CC-67F2D2D54B27}" dt="2024-10-27T08:23:12.920" v="15380"/>
          <ac:spMkLst>
            <pc:docMk/>
            <pc:sldMasterMk cId="0" sldId="2147483682"/>
            <ac:spMk id="145" creationId="{AE208011-D478-9BB2-B766-BA1EF1E3CC6E}"/>
          </ac:spMkLst>
        </pc:spChg>
        <pc:spChg chg="add del mod ord modVis">
          <ac:chgData name="Huyền Nguyễn" userId="ee48879bf47bc5e0" providerId="LiveId" clId="{B8CACB94-876F-46D7-94CC-67F2D2D54B27}" dt="2024-10-24T09:41:06.627" v="8339"/>
          <ac:spMkLst>
            <pc:docMk/>
            <pc:sldMasterMk cId="0" sldId="2147483682"/>
            <ac:spMk id="145" creationId="{BCE939AE-72E7-97C6-5F8A-3A501AF1F90F}"/>
          </ac:spMkLst>
        </pc:spChg>
        <pc:spChg chg="add del mod ord modVis">
          <ac:chgData name="Huyền Nguyễn" userId="ee48879bf47bc5e0" providerId="LiveId" clId="{B8CACB94-876F-46D7-94CC-67F2D2D54B27}" dt="2024-10-24T09:41:16.523" v="8364"/>
          <ac:spMkLst>
            <pc:docMk/>
            <pc:sldMasterMk cId="0" sldId="2147483682"/>
            <ac:spMk id="146" creationId="{D9A4FBDE-2175-FFE9-9CF6-F20408F08E0D}"/>
          </ac:spMkLst>
        </pc:spChg>
        <pc:spChg chg="add del mod ord modVis">
          <ac:chgData name="Huyền Nguyễn" userId="ee48879bf47bc5e0" providerId="LiveId" clId="{B8CACB94-876F-46D7-94CC-67F2D2D54B27}" dt="2024-10-27T08:23:22.552" v="15402"/>
          <ac:spMkLst>
            <pc:docMk/>
            <pc:sldMasterMk cId="0" sldId="2147483682"/>
            <ac:spMk id="146" creationId="{E59437B4-495B-1CF1-5C3D-4059989C151E}"/>
          </ac:spMkLst>
        </pc:spChg>
        <pc:spChg chg="add del mod ord modVis">
          <ac:chgData name="Huyền Nguyễn" userId="ee48879bf47bc5e0" providerId="LiveId" clId="{B8CACB94-876F-46D7-94CC-67F2D2D54B27}" dt="2024-10-27T08:23:32.009" v="15424"/>
          <ac:spMkLst>
            <pc:docMk/>
            <pc:sldMasterMk cId="0" sldId="2147483682"/>
            <ac:spMk id="147" creationId="{9A97F123-6694-A81D-A1EC-C70000922CC7}"/>
          </ac:spMkLst>
        </pc:spChg>
        <pc:spChg chg="add del mod ord modVis">
          <ac:chgData name="Huyền Nguyễn" userId="ee48879bf47bc5e0" providerId="LiveId" clId="{B8CACB94-876F-46D7-94CC-67F2D2D54B27}" dt="2024-10-24T09:41:29.033" v="8387"/>
          <ac:spMkLst>
            <pc:docMk/>
            <pc:sldMasterMk cId="0" sldId="2147483682"/>
            <ac:spMk id="147" creationId="{E2C41D6E-3BD9-C1B4-59F5-468C4E1C8C0D}"/>
          </ac:spMkLst>
        </pc:spChg>
        <pc:spChg chg="add del mod ord modVis">
          <ac:chgData name="Huyền Nguyễn" userId="ee48879bf47bc5e0" providerId="LiveId" clId="{B8CACB94-876F-46D7-94CC-67F2D2D54B27}" dt="2024-10-27T08:23:41.838" v="15447"/>
          <ac:spMkLst>
            <pc:docMk/>
            <pc:sldMasterMk cId="0" sldId="2147483682"/>
            <ac:spMk id="148" creationId="{1CBDA4C0-877B-E3C3-9398-4AAF3B9B2EA3}"/>
          </ac:spMkLst>
        </pc:spChg>
        <pc:spChg chg="add del mod ord modVis">
          <ac:chgData name="Huyền Nguyễn" userId="ee48879bf47bc5e0" providerId="LiveId" clId="{B8CACB94-876F-46D7-94CC-67F2D2D54B27}" dt="2024-10-24T09:41:40.810" v="8409"/>
          <ac:spMkLst>
            <pc:docMk/>
            <pc:sldMasterMk cId="0" sldId="2147483682"/>
            <ac:spMk id="148" creationId="{35092CD0-86A1-98A0-40D2-53B40EC8BACD}"/>
          </ac:spMkLst>
        </pc:spChg>
        <pc:spChg chg="add del mod ord modVis">
          <ac:chgData name="Huyền Nguyễn" userId="ee48879bf47bc5e0" providerId="LiveId" clId="{B8CACB94-876F-46D7-94CC-67F2D2D54B27}" dt="2024-10-27T08:23:53.705" v="15470"/>
          <ac:spMkLst>
            <pc:docMk/>
            <pc:sldMasterMk cId="0" sldId="2147483682"/>
            <ac:spMk id="149" creationId="{DE59B297-9A75-386A-6991-16B18D55886F}"/>
          </ac:spMkLst>
        </pc:spChg>
        <pc:spChg chg="add del mod ord modVis">
          <ac:chgData name="Huyền Nguyễn" userId="ee48879bf47bc5e0" providerId="LiveId" clId="{B8CACB94-876F-46D7-94CC-67F2D2D54B27}" dt="2024-10-24T09:41:52.707" v="8431"/>
          <ac:spMkLst>
            <pc:docMk/>
            <pc:sldMasterMk cId="0" sldId="2147483682"/>
            <ac:spMk id="149" creationId="{E20E27AA-9507-A338-74A0-ADC95D283D21}"/>
          </ac:spMkLst>
        </pc:spChg>
        <pc:spChg chg="add del mod ord modVis">
          <ac:chgData name="Huyền Nguyễn" userId="ee48879bf47bc5e0" providerId="LiveId" clId="{B8CACB94-876F-46D7-94CC-67F2D2D54B27}" dt="2024-10-24T09:42:02.969" v="8454"/>
          <ac:spMkLst>
            <pc:docMk/>
            <pc:sldMasterMk cId="0" sldId="2147483682"/>
            <ac:spMk id="150" creationId="{14D0EFF2-5033-7942-E6E0-FFB87A6027BD}"/>
          </ac:spMkLst>
        </pc:spChg>
        <pc:spChg chg="add del mod ord modVis">
          <ac:chgData name="Huyền Nguyễn" userId="ee48879bf47bc5e0" providerId="LiveId" clId="{B8CACB94-876F-46D7-94CC-67F2D2D54B27}" dt="2024-10-27T08:24:03.669" v="15493"/>
          <ac:spMkLst>
            <pc:docMk/>
            <pc:sldMasterMk cId="0" sldId="2147483682"/>
            <ac:spMk id="150" creationId="{AF841BCA-6163-01B1-40DF-E15F2C27CF86}"/>
          </ac:spMkLst>
        </pc:spChg>
        <pc:spChg chg="add del mod ord modVis">
          <ac:chgData name="Huyền Nguyễn" userId="ee48879bf47bc5e0" providerId="LiveId" clId="{B8CACB94-876F-46D7-94CC-67F2D2D54B27}" dt="2024-10-27T08:24:13.638" v="15517"/>
          <ac:spMkLst>
            <pc:docMk/>
            <pc:sldMasterMk cId="0" sldId="2147483682"/>
            <ac:spMk id="151" creationId="{575206E0-E033-99BF-A96C-E7D0542A319F}"/>
          </ac:spMkLst>
        </pc:spChg>
        <pc:spChg chg="add del mod ord modVis">
          <ac:chgData name="Huyền Nguyễn" userId="ee48879bf47bc5e0" providerId="LiveId" clId="{B8CACB94-876F-46D7-94CC-67F2D2D54B27}" dt="2024-10-24T09:42:14.372" v="8478"/>
          <ac:spMkLst>
            <pc:docMk/>
            <pc:sldMasterMk cId="0" sldId="2147483682"/>
            <ac:spMk id="151" creationId="{AF70429C-6FA0-B73D-8C4F-841BB233EC59}"/>
          </ac:spMkLst>
        </pc:spChg>
        <pc:spChg chg="add del mod ord modVis">
          <ac:chgData name="Huyền Nguyễn" userId="ee48879bf47bc5e0" providerId="LiveId" clId="{B8CACB94-876F-46D7-94CC-67F2D2D54B27}" dt="2024-10-27T08:24:23.269" v="15541"/>
          <ac:spMkLst>
            <pc:docMk/>
            <pc:sldMasterMk cId="0" sldId="2147483682"/>
            <ac:spMk id="152" creationId="{5E6378F7-F707-31FD-3C06-D63425BC32CC}"/>
          </ac:spMkLst>
        </pc:spChg>
        <pc:spChg chg="add del mod ord modVis">
          <ac:chgData name="Huyền Nguyễn" userId="ee48879bf47bc5e0" providerId="LiveId" clId="{B8CACB94-876F-46D7-94CC-67F2D2D54B27}" dt="2024-10-24T09:42:24.085" v="8502"/>
          <ac:spMkLst>
            <pc:docMk/>
            <pc:sldMasterMk cId="0" sldId="2147483682"/>
            <ac:spMk id="152" creationId="{D7AC41F2-3BEF-7F19-D4B5-1C0830477C64}"/>
          </ac:spMkLst>
        </pc:spChg>
        <pc:spChg chg="add del mod ord modVis">
          <ac:chgData name="Huyền Nguyễn" userId="ee48879bf47bc5e0" providerId="LiveId" clId="{B8CACB94-876F-46D7-94CC-67F2D2D54B27}" dt="2024-10-27T08:24:32.795" v="15567"/>
          <ac:spMkLst>
            <pc:docMk/>
            <pc:sldMasterMk cId="0" sldId="2147483682"/>
            <ac:spMk id="153" creationId="{5172C08A-C6F8-0911-A61D-656C81D4137B}"/>
          </ac:spMkLst>
        </pc:spChg>
        <pc:spChg chg="add del mod ord modVis">
          <ac:chgData name="Huyền Nguyễn" userId="ee48879bf47bc5e0" providerId="LiveId" clId="{B8CACB94-876F-46D7-94CC-67F2D2D54B27}" dt="2024-10-24T09:42:34.100" v="8525"/>
          <ac:spMkLst>
            <pc:docMk/>
            <pc:sldMasterMk cId="0" sldId="2147483682"/>
            <ac:spMk id="153" creationId="{795D7BC0-0B08-9B04-1253-45E30F95173F}"/>
          </ac:spMkLst>
        </pc:spChg>
        <pc:spChg chg="add del mod ord modVis">
          <ac:chgData name="Huyền Nguyễn" userId="ee48879bf47bc5e0" providerId="LiveId" clId="{B8CACB94-876F-46D7-94CC-67F2D2D54B27}" dt="2024-10-27T08:24:42.993" v="15590"/>
          <ac:spMkLst>
            <pc:docMk/>
            <pc:sldMasterMk cId="0" sldId="2147483682"/>
            <ac:spMk id="154" creationId="{D2CFD14A-A66B-6FF0-65C2-AABDBDE63579}"/>
          </ac:spMkLst>
        </pc:spChg>
        <pc:spChg chg="add del mod ord modVis">
          <ac:chgData name="Huyền Nguyễn" userId="ee48879bf47bc5e0" providerId="LiveId" clId="{B8CACB94-876F-46D7-94CC-67F2D2D54B27}" dt="2024-10-24T09:42:45.755" v="8548"/>
          <ac:spMkLst>
            <pc:docMk/>
            <pc:sldMasterMk cId="0" sldId="2147483682"/>
            <ac:spMk id="154" creationId="{E3F8EAD9-B08E-F99E-0762-D1DF7CB11D7E}"/>
          </ac:spMkLst>
        </pc:spChg>
        <pc:spChg chg="add del mod ord modVis">
          <ac:chgData name="Huyền Nguyễn" userId="ee48879bf47bc5e0" providerId="LiveId" clId="{B8CACB94-876F-46D7-94CC-67F2D2D54B27}" dt="2024-10-27T08:24:52.820" v="15614"/>
          <ac:spMkLst>
            <pc:docMk/>
            <pc:sldMasterMk cId="0" sldId="2147483682"/>
            <ac:spMk id="155" creationId="{2DAB054F-F5F8-8BCE-3613-C4E1DC17FDD8}"/>
          </ac:spMkLst>
        </pc:spChg>
        <pc:spChg chg="add del mod ord modVis">
          <ac:chgData name="Huyền Nguyễn" userId="ee48879bf47bc5e0" providerId="LiveId" clId="{B8CACB94-876F-46D7-94CC-67F2D2D54B27}" dt="2024-10-24T09:43:44.377" v="8605"/>
          <ac:spMkLst>
            <pc:docMk/>
            <pc:sldMasterMk cId="0" sldId="2147483682"/>
            <ac:spMk id="155" creationId="{54919BC9-12B3-56C9-1CEE-7C554B77DE86}"/>
          </ac:spMkLst>
        </pc:spChg>
        <pc:spChg chg="add del mod ord modVis">
          <ac:chgData name="Huyền Nguyễn" userId="ee48879bf47bc5e0" providerId="LiveId" clId="{B8CACB94-876F-46D7-94CC-67F2D2D54B27}" dt="2024-10-27T08:25:04.203" v="15638"/>
          <ac:spMkLst>
            <pc:docMk/>
            <pc:sldMasterMk cId="0" sldId="2147483682"/>
            <ac:spMk id="156" creationId="{9EED4A52-526E-0564-9A32-117ECC74F019}"/>
          </ac:spMkLst>
        </pc:spChg>
        <pc:spChg chg="add mod ord">
          <ac:chgData name="Huyền Nguyễn" userId="ee48879bf47bc5e0" providerId="LiveId" clId="{B8CACB94-876F-46D7-94CC-67F2D2D54B27}" dt="2024-10-24T09:43:33.745" v="8600"/>
          <ac:spMkLst>
            <pc:docMk/>
            <pc:sldMasterMk cId="0" sldId="2147483682"/>
            <ac:spMk id="156" creationId="{C8B1A0AF-9755-110E-62A4-C77C976A0084}"/>
          </ac:spMkLst>
        </pc:spChg>
        <pc:spChg chg="add del mod ord modVis">
          <ac:chgData name="Huyền Nguyễn" userId="ee48879bf47bc5e0" providerId="LiveId" clId="{B8CACB94-876F-46D7-94CC-67F2D2D54B27}" dt="2024-10-24T09:43:55.885" v="8627"/>
          <ac:spMkLst>
            <pc:docMk/>
            <pc:sldMasterMk cId="0" sldId="2147483682"/>
            <ac:spMk id="157" creationId="{1E656D0D-422C-6271-7B38-39DA39B402AD}"/>
          </ac:spMkLst>
        </pc:spChg>
        <pc:spChg chg="add del mod ord modVis">
          <ac:chgData name="Huyền Nguyễn" userId="ee48879bf47bc5e0" providerId="LiveId" clId="{B8CACB94-876F-46D7-94CC-67F2D2D54B27}" dt="2024-10-27T08:25:13.804" v="15663"/>
          <ac:spMkLst>
            <pc:docMk/>
            <pc:sldMasterMk cId="0" sldId="2147483682"/>
            <ac:spMk id="157" creationId="{8B821050-50D2-E609-A06D-8DECA44F143D}"/>
          </ac:spMkLst>
        </pc:spChg>
        <pc:spChg chg="add del mod ord modVis">
          <ac:chgData name="Huyền Nguyễn" userId="ee48879bf47bc5e0" providerId="LiveId" clId="{B8CACB94-876F-46D7-94CC-67F2D2D54B27}" dt="2024-10-24T09:44:07.572" v="8649"/>
          <ac:spMkLst>
            <pc:docMk/>
            <pc:sldMasterMk cId="0" sldId="2147483682"/>
            <ac:spMk id="158" creationId="{3565122D-0903-25E5-A370-005A709320BE}"/>
          </ac:spMkLst>
        </pc:spChg>
        <pc:spChg chg="add del mod ord modVis">
          <ac:chgData name="Huyền Nguyễn" userId="ee48879bf47bc5e0" providerId="LiveId" clId="{B8CACB94-876F-46D7-94CC-67F2D2D54B27}" dt="2024-10-27T08:25:23.630" v="15687"/>
          <ac:spMkLst>
            <pc:docMk/>
            <pc:sldMasterMk cId="0" sldId="2147483682"/>
            <ac:spMk id="158" creationId="{42B9A540-5894-5424-8CE3-E8BB2460119A}"/>
          </ac:spMkLst>
        </pc:spChg>
        <pc:spChg chg="add del mod ord modVis">
          <ac:chgData name="Huyền Nguyễn" userId="ee48879bf47bc5e0" providerId="LiveId" clId="{B8CACB94-876F-46D7-94CC-67F2D2D54B27}" dt="2024-10-24T09:44:30.008" v="8671"/>
          <ac:spMkLst>
            <pc:docMk/>
            <pc:sldMasterMk cId="0" sldId="2147483682"/>
            <ac:spMk id="159" creationId="{03ED3777-53CD-6A0D-F03B-7FBF4F3352B6}"/>
          </ac:spMkLst>
        </pc:spChg>
        <pc:spChg chg="add del mod ord modVis">
          <ac:chgData name="Huyền Nguyễn" userId="ee48879bf47bc5e0" providerId="LiveId" clId="{B8CACB94-876F-46D7-94CC-67F2D2D54B27}" dt="2024-10-27T08:25:33.965" v="15712"/>
          <ac:spMkLst>
            <pc:docMk/>
            <pc:sldMasterMk cId="0" sldId="2147483682"/>
            <ac:spMk id="159" creationId="{8DCEF30A-06F1-32ED-B9A3-E471AEAA0FD3}"/>
          </ac:spMkLst>
        </pc:spChg>
        <pc:spChg chg="add del mod ord modVis">
          <ac:chgData name="Huyền Nguyễn" userId="ee48879bf47bc5e0" providerId="LiveId" clId="{B8CACB94-876F-46D7-94CC-67F2D2D54B27}" dt="2024-10-27T08:25:44.888" v="15736"/>
          <ac:spMkLst>
            <pc:docMk/>
            <pc:sldMasterMk cId="0" sldId="2147483682"/>
            <ac:spMk id="160" creationId="{55D8D452-804E-43D1-3337-52C91ADDD717}"/>
          </ac:spMkLst>
        </pc:spChg>
        <pc:spChg chg="add del mod ord modVis">
          <ac:chgData name="Huyền Nguyễn" userId="ee48879bf47bc5e0" providerId="LiveId" clId="{B8CACB94-876F-46D7-94CC-67F2D2D54B27}" dt="2024-10-24T09:44:41.589" v="8699"/>
          <ac:spMkLst>
            <pc:docMk/>
            <pc:sldMasterMk cId="0" sldId="2147483682"/>
            <ac:spMk id="160" creationId="{EADC17A6-3841-A840-9702-5D4FD7A77193}"/>
          </ac:spMkLst>
        </pc:spChg>
        <pc:spChg chg="add del mod ord modVis">
          <ac:chgData name="Huyền Nguyễn" userId="ee48879bf47bc5e0" providerId="LiveId" clId="{B8CACB94-876F-46D7-94CC-67F2D2D54B27}" dt="2024-10-27T08:25:54.690" v="15760"/>
          <ac:spMkLst>
            <pc:docMk/>
            <pc:sldMasterMk cId="0" sldId="2147483682"/>
            <ac:spMk id="161" creationId="{49DE3C26-0708-D4F7-A86C-A02316141F6C}"/>
          </ac:spMkLst>
        </pc:spChg>
        <pc:spChg chg="add del mod ord modVis">
          <ac:chgData name="Huyền Nguyễn" userId="ee48879bf47bc5e0" providerId="LiveId" clId="{B8CACB94-876F-46D7-94CC-67F2D2D54B27}" dt="2024-10-24T09:45:17.602" v="8722"/>
          <ac:spMkLst>
            <pc:docMk/>
            <pc:sldMasterMk cId="0" sldId="2147483682"/>
            <ac:spMk id="161" creationId="{8A8DDB5F-52A9-AE7C-6A91-83CD3DFE4368}"/>
          </ac:spMkLst>
        </pc:spChg>
        <pc:spChg chg="add del mod ord modVis">
          <ac:chgData name="Huyền Nguyễn" userId="ee48879bf47bc5e0" providerId="LiveId" clId="{B8CACB94-876F-46D7-94CC-67F2D2D54B27}" dt="2024-10-24T09:45:29.272" v="8744"/>
          <ac:spMkLst>
            <pc:docMk/>
            <pc:sldMasterMk cId="0" sldId="2147483682"/>
            <ac:spMk id="162" creationId="{ABEAE38D-6DFF-3899-0E78-FF97FA4B20AD}"/>
          </ac:spMkLst>
        </pc:spChg>
        <pc:spChg chg="add del mod ord modVis">
          <ac:chgData name="Huyền Nguyễn" userId="ee48879bf47bc5e0" providerId="LiveId" clId="{B8CACB94-876F-46D7-94CC-67F2D2D54B27}" dt="2024-10-27T08:26:06.322" v="15783"/>
          <ac:spMkLst>
            <pc:docMk/>
            <pc:sldMasterMk cId="0" sldId="2147483682"/>
            <ac:spMk id="162" creationId="{E532CF71-8A03-8A86-CB54-660BB33C75F8}"/>
          </ac:spMkLst>
        </pc:spChg>
        <pc:spChg chg="add del mod ord modVis">
          <ac:chgData name="Huyền Nguyễn" userId="ee48879bf47bc5e0" providerId="LiveId" clId="{B8CACB94-876F-46D7-94CC-67F2D2D54B27}" dt="2024-10-24T09:45:53.642" v="8772"/>
          <ac:spMkLst>
            <pc:docMk/>
            <pc:sldMasterMk cId="0" sldId="2147483682"/>
            <ac:spMk id="163" creationId="{353AC53D-0B37-A868-10E9-71476116B3B2}"/>
          </ac:spMkLst>
        </pc:spChg>
        <pc:spChg chg="add del mod ord modVis">
          <ac:chgData name="Huyền Nguyễn" userId="ee48879bf47bc5e0" providerId="LiveId" clId="{B8CACB94-876F-46D7-94CC-67F2D2D54B27}" dt="2024-10-27T08:26:16.086" v="15807"/>
          <ac:spMkLst>
            <pc:docMk/>
            <pc:sldMasterMk cId="0" sldId="2147483682"/>
            <ac:spMk id="163" creationId="{6DBF66D3-688B-08DA-2B94-FDA1147C2AF2}"/>
          </ac:spMkLst>
        </pc:spChg>
        <pc:spChg chg="add del mod ord modVis">
          <ac:chgData name="Huyền Nguyễn" userId="ee48879bf47bc5e0" providerId="LiveId" clId="{B8CACB94-876F-46D7-94CC-67F2D2D54B27}" dt="2024-10-24T09:46:23.679" v="8796"/>
          <ac:spMkLst>
            <pc:docMk/>
            <pc:sldMasterMk cId="0" sldId="2147483682"/>
            <ac:spMk id="164" creationId="{C2F3050B-172C-0896-CF97-C403F65451B8}"/>
          </ac:spMkLst>
        </pc:spChg>
        <pc:spChg chg="add del mod ord modVis">
          <ac:chgData name="Huyền Nguyễn" userId="ee48879bf47bc5e0" providerId="LiveId" clId="{B8CACB94-876F-46D7-94CC-67F2D2D54B27}" dt="2024-10-27T08:26:25.672" v="15839"/>
          <ac:spMkLst>
            <pc:docMk/>
            <pc:sldMasterMk cId="0" sldId="2147483682"/>
            <ac:spMk id="164" creationId="{F47F51F2-6284-A766-C3AF-DF1EFE3340DC}"/>
          </ac:spMkLst>
        </pc:spChg>
        <pc:spChg chg="add del mod ord modVis">
          <ac:chgData name="Huyền Nguyễn" userId="ee48879bf47bc5e0" providerId="LiveId" clId="{B8CACB94-876F-46D7-94CC-67F2D2D54B27}" dt="2024-10-27T08:26:36.157" v="15867"/>
          <ac:spMkLst>
            <pc:docMk/>
            <pc:sldMasterMk cId="0" sldId="2147483682"/>
            <ac:spMk id="165" creationId="{3B0948C8-4DBF-9D7D-0D17-EC35A3AED9DF}"/>
          </ac:spMkLst>
        </pc:spChg>
        <pc:spChg chg="add del mod ord modVis">
          <ac:chgData name="Huyền Nguyễn" userId="ee48879bf47bc5e0" providerId="LiveId" clId="{B8CACB94-876F-46D7-94CC-67F2D2D54B27}" dt="2024-10-24T09:46:57.178" v="8820"/>
          <ac:spMkLst>
            <pc:docMk/>
            <pc:sldMasterMk cId="0" sldId="2147483682"/>
            <ac:spMk id="165" creationId="{F22F6F5F-B785-1D97-3934-1392980A370F}"/>
          </ac:spMkLst>
        </pc:spChg>
        <pc:spChg chg="add del mod ord modVis">
          <ac:chgData name="Huyền Nguyễn" userId="ee48879bf47bc5e0" providerId="LiveId" clId="{B8CACB94-876F-46D7-94CC-67F2D2D54B27}" dt="2024-10-24T09:47:14.364" v="8842"/>
          <ac:spMkLst>
            <pc:docMk/>
            <pc:sldMasterMk cId="0" sldId="2147483682"/>
            <ac:spMk id="166" creationId="{267DF4C9-A1A2-41B5-8B16-4A47DBA80556}"/>
          </ac:spMkLst>
        </pc:spChg>
        <pc:spChg chg="add del mod ord modVis">
          <ac:chgData name="Huyền Nguyễn" userId="ee48879bf47bc5e0" providerId="LiveId" clId="{B8CACB94-876F-46D7-94CC-67F2D2D54B27}" dt="2024-10-27T08:26:45.718" v="15890"/>
          <ac:spMkLst>
            <pc:docMk/>
            <pc:sldMasterMk cId="0" sldId="2147483682"/>
            <ac:spMk id="166" creationId="{83C7CC30-4A5A-6025-E81D-ACF2D31CFD55}"/>
          </ac:spMkLst>
        </pc:spChg>
        <pc:spChg chg="add del mod ord modVis">
          <ac:chgData name="Huyền Nguyễn" userId="ee48879bf47bc5e0" providerId="LiveId" clId="{B8CACB94-876F-46D7-94CC-67F2D2D54B27}" dt="2024-10-24T09:47:18.707" v="8864"/>
          <ac:spMkLst>
            <pc:docMk/>
            <pc:sldMasterMk cId="0" sldId="2147483682"/>
            <ac:spMk id="167" creationId="{527F6812-42FA-7254-DFEB-7F97110C3CFF}"/>
          </ac:spMkLst>
        </pc:spChg>
        <pc:spChg chg="add del mod ord modVis">
          <ac:chgData name="Huyền Nguyễn" userId="ee48879bf47bc5e0" providerId="LiveId" clId="{B8CACB94-876F-46D7-94CC-67F2D2D54B27}" dt="2024-10-27T08:26:55.591" v="15913"/>
          <ac:spMkLst>
            <pc:docMk/>
            <pc:sldMasterMk cId="0" sldId="2147483682"/>
            <ac:spMk id="167" creationId="{A32F5D4D-3EAE-9175-00CF-811CBE1F53A4}"/>
          </ac:spMkLst>
        </pc:spChg>
        <pc:spChg chg="add del mod ord modVis">
          <ac:chgData name="Huyền Nguyễn" userId="ee48879bf47bc5e0" providerId="LiveId" clId="{B8CACB94-876F-46D7-94CC-67F2D2D54B27}" dt="2024-10-27T08:27:05.169" v="15937"/>
          <ac:spMkLst>
            <pc:docMk/>
            <pc:sldMasterMk cId="0" sldId="2147483682"/>
            <ac:spMk id="168" creationId="{2A1BE7D6-9C44-E36F-9050-6DD2E5E78FB8}"/>
          </ac:spMkLst>
        </pc:spChg>
        <pc:spChg chg="add del mod ord modVis">
          <ac:chgData name="Huyền Nguyễn" userId="ee48879bf47bc5e0" providerId="LiveId" clId="{B8CACB94-876F-46D7-94CC-67F2D2D54B27}" dt="2024-10-24T09:47:25.942" v="8886"/>
          <ac:spMkLst>
            <pc:docMk/>
            <pc:sldMasterMk cId="0" sldId="2147483682"/>
            <ac:spMk id="168" creationId="{591BAB24-441C-FBEC-7B76-5555205F046A}"/>
          </ac:spMkLst>
        </pc:spChg>
        <pc:spChg chg="add del mod ord modVis">
          <ac:chgData name="Huyền Nguyễn" userId="ee48879bf47bc5e0" providerId="LiveId" clId="{B8CACB94-876F-46D7-94CC-67F2D2D54B27}" dt="2024-10-24T09:47:28.616" v="8908"/>
          <ac:spMkLst>
            <pc:docMk/>
            <pc:sldMasterMk cId="0" sldId="2147483682"/>
            <ac:spMk id="169" creationId="{8FCB412E-F665-7452-010B-BAB93CFF3A92}"/>
          </ac:spMkLst>
        </pc:spChg>
        <pc:spChg chg="add del mod ord modVis">
          <ac:chgData name="Huyền Nguyễn" userId="ee48879bf47bc5e0" providerId="LiveId" clId="{B8CACB94-876F-46D7-94CC-67F2D2D54B27}" dt="2024-10-27T08:27:15.406" v="15959"/>
          <ac:spMkLst>
            <pc:docMk/>
            <pc:sldMasterMk cId="0" sldId="2147483682"/>
            <ac:spMk id="169" creationId="{F8E10CFF-FD95-C1C8-EC48-C22AF816661B}"/>
          </ac:spMkLst>
        </pc:spChg>
        <pc:spChg chg="add del mod ord modVis">
          <ac:chgData name="Huyền Nguyễn" userId="ee48879bf47bc5e0" providerId="LiveId" clId="{B8CACB94-876F-46D7-94CC-67F2D2D54B27}" dt="2024-10-24T09:48:08.414" v="8932"/>
          <ac:spMkLst>
            <pc:docMk/>
            <pc:sldMasterMk cId="0" sldId="2147483682"/>
            <ac:spMk id="170" creationId="{63DB1E43-9270-6E53-13F4-A31B39C81FDB}"/>
          </ac:spMkLst>
        </pc:spChg>
        <pc:spChg chg="add del mod ord modVis">
          <ac:chgData name="Huyền Nguyễn" userId="ee48879bf47bc5e0" providerId="LiveId" clId="{B8CACB94-876F-46D7-94CC-67F2D2D54B27}" dt="2024-10-27T08:27:26.752" v="15983"/>
          <ac:spMkLst>
            <pc:docMk/>
            <pc:sldMasterMk cId="0" sldId="2147483682"/>
            <ac:spMk id="170" creationId="{76F2F67D-C22B-A239-A6CF-442DE992A210}"/>
          </ac:spMkLst>
        </pc:spChg>
        <pc:spChg chg="add del mod ord modVis">
          <ac:chgData name="Huyền Nguyễn" userId="ee48879bf47bc5e0" providerId="LiveId" clId="{B8CACB94-876F-46D7-94CC-67F2D2D54B27}" dt="2024-10-24T09:48:20.079" v="8954"/>
          <ac:spMkLst>
            <pc:docMk/>
            <pc:sldMasterMk cId="0" sldId="2147483682"/>
            <ac:spMk id="171" creationId="{CA7EDF69-476A-89EF-2FA6-852C6EA15731}"/>
          </ac:spMkLst>
        </pc:spChg>
        <pc:spChg chg="add del mod ord modVis">
          <ac:chgData name="Huyền Nguyễn" userId="ee48879bf47bc5e0" providerId="LiveId" clId="{B8CACB94-876F-46D7-94CC-67F2D2D54B27}" dt="2024-10-27T08:27:36.750" v="16008"/>
          <ac:spMkLst>
            <pc:docMk/>
            <pc:sldMasterMk cId="0" sldId="2147483682"/>
            <ac:spMk id="171" creationId="{F2FF667B-1DA4-667B-6E2A-DF1C2CA1B219}"/>
          </ac:spMkLst>
        </pc:spChg>
        <pc:spChg chg="add del mod ord modVis">
          <ac:chgData name="Huyền Nguyễn" userId="ee48879bf47bc5e0" providerId="LiveId" clId="{B8CACB94-876F-46D7-94CC-67F2D2D54B27}" dt="2024-10-24T09:48:32.468" v="8977"/>
          <ac:spMkLst>
            <pc:docMk/>
            <pc:sldMasterMk cId="0" sldId="2147483682"/>
            <ac:spMk id="172" creationId="{677457D4-2042-D26B-1529-3063E87AC74D}"/>
          </ac:spMkLst>
        </pc:spChg>
        <pc:spChg chg="add del mod ord modVis">
          <ac:chgData name="Huyền Nguyễn" userId="ee48879bf47bc5e0" providerId="LiveId" clId="{B8CACB94-876F-46D7-94CC-67F2D2D54B27}" dt="2024-10-27T08:27:48.441" v="16032"/>
          <ac:spMkLst>
            <pc:docMk/>
            <pc:sldMasterMk cId="0" sldId="2147483682"/>
            <ac:spMk id="172" creationId="{F9AD6405-CE7B-FF04-E8FB-9201F6C06FFF}"/>
          </ac:spMkLst>
        </pc:spChg>
        <pc:spChg chg="add del mod ord modVis">
          <ac:chgData name="Huyền Nguyễn" userId="ee48879bf47bc5e0" providerId="LiveId" clId="{B8CACB94-876F-46D7-94CC-67F2D2D54B27}" dt="2024-10-27T08:27:59.149" v="16057"/>
          <ac:spMkLst>
            <pc:docMk/>
            <pc:sldMasterMk cId="0" sldId="2147483682"/>
            <ac:spMk id="173" creationId="{7D46679A-1F6A-8064-E065-304317DDC9DB}"/>
          </ac:spMkLst>
        </pc:spChg>
        <pc:spChg chg="add del mod ord modVis">
          <ac:chgData name="Huyền Nguyễn" userId="ee48879bf47bc5e0" providerId="LiveId" clId="{B8CACB94-876F-46D7-94CC-67F2D2D54B27}" dt="2024-10-24T09:48:42.930" v="9001"/>
          <ac:spMkLst>
            <pc:docMk/>
            <pc:sldMasterMk cId="0" sldId="2147483682"/>
            <ac:spMk id="173" creationId="{8299398B-C9F9-0145-7115-83B43C8280F3}"/>
          </ac:spMkLst>
        </pc:spChg>
        <pc:spChg chg="add del mod ord modVis">
          <ac:chgData name="Huyền Nguyễn" userId="ee48879bf47bc5e0" providerId="LiveId" clId="{B8CACB94-876F-46D7-94CC-67F2D2D54B27}" dt="2024-10-27T08:28:09.169" v="16079"/>
          <ac:spMkLst>
            <pc:docMk/>
            <pc:sldMasterMk cId="0" sldId="2147483682"/>
            <ac:spMk id="174" creationId="{9C428836-4EEA-9B35-7802-CD9454C29ACE}"/>
          </ac:spMkLst>
        </pc:spChg>
        <pc:spChg chg="add del mod ord modVis">
          <ac:chgData name="Huyền Nguyễn" userId="ee48879bf47bc5e0" providerId="LiveId" clId="{B8CACB94-876F-46D7-94CC-67F2D2D54B27}" dt="2024-10-24T09:48:52.901" v="9024"/>
          <ac:spMkLst>
            <pc:docMk/>
            <pc:sldMasterMk cId="0" sldId="2147483682"/>
            <ac:spMk id="174" creationId="{B048064D-F6EE-C692-9F59-A76B6448A7F6}"/>
          </ac:spMkLst>
        </pc:spChg>
        <pc:spChg chg="add del mod ord modVis">
          <ac:chgData name="Huyền Nguyễn" userId="ee48879bf47bc5e0" providerId="LiveId" clId="{B8CACB94-876F-46D7-94CC-67F2D2D54B27}" dt="2024-10-27T08:28:18.607" v="16102"/>
          <ac:spMkLst>
            <pc:docMk/>
            <pc:sldMasterMk cId="0" sldId="2147483682"/>
            <ac:spMk id="175" creationId="{0A1BF237-A254-888B-9D48-247B30D8668C}"/>
          </ac:spMkLst>
        </pc:spChg>
        <pc:spChg chg="add del mod ord modVis">
          <ac:chgData name="Huyền Nguyễn" userId="ee48879bf47bc5e0" providerId="LiveId" clId="{B8CACB94-876F-46D7-94CC-67F2D2D54B27}" dt="2024-10-24T09:49:04.193" v="9047"/>
          <ac:spMkLst>
            <pc:docMk/>
            <pc:sldMasterMk cId="0" sldId="2147483682"/>
            <ac:spMk id="175" creationId="{FE2AF0B5-4620-0DC3-2E19-947841002F1F}"/>
          </ac:spMkLst>
        </pc:spChg>
        <pc:spChg chg="add del mod ord modVis">
          <ac:chgData name="Huyền Nguyễn" userId="ee48879bf47bc5e0" providerId="LiveId" clId="{B8CACB94-876F-46D7-94CC-67F2D2D54B27}" dt="2024-10-27T08:28:28.340" v="16125"/>
          <ac:spMkLst>
            <pc:docMk/>
            <pc:sldMasterMk cId="0" sldId="2147483682"/>
            <ac:spMk id="176" creationId="{3A3A610D-80C1-0322-7643-54727A5E13A2}"/>
          </ac:spMkLst>
        </pc:spChg>
        <pc:spChg chg="add del mod ord modVis">
          <ac:chgData name="Huyền Nguyễn" userId="ee48879bf47bc5e0" providerId="LiveId" clId="{B8CACB94-876F-46D7-94CC-67F2D2D54B27}" dt="2024-10-24T09:49:13.978" v="9070"/>
          <ac:spMkLst>
            <pc:docMk/>
            <pc:sldMasterMk cId="0" sldId="2147483682"/>
            <ac:spMk id="176" creationId="{8B8A4CBC-ED0C-1CAA-0FB5-AC6B9816BB24}"/>
          </ac:spMkLst>
        </pc:spChg>
        <pc:spChg chg="add del mod ord modVis">
          <ac:chgData name="Huyền Nguyễn" userId="ee48879bf47bc5e0" providerId="LiveId" clId="{B8CACB94-876F-46D7-94CC-67F2D2D54B27}" dt="2024-10-24T09:49:24.431" v="9095"/>
          <ac:spMkLst>
            <pc:docMk/>
            <pc:sldMasterMk cId="0" sldId="2147483682"/>
            <ac:spMk id="177" creationId="{7F74591B-2792-983A-66E8-2C8D6EB091C5}"/>
          </ac:spMkLst>
        </pc:spChg>
        <pc:spChg chg="add del mod ord modVis">
          <ac:chgData name="Huyền Nguyễn" userId="ee48879bf47bc5e0" providerId="LiveId" clId="{B8CACB94-876F-46D7-94CC-67F2D2D54B27}" dt="2024-10-27T08:28:38.323" v="16148"/>
          <ac:spMkLst>
            <pc:docMk/>
            <pc:sldMasterMk cId="0" sldId="2147483682"/>
            <ac:spMk id="177" creationId="{9E0C539E-0ABB-0CBF-D739-6CBB8CB8C2A2}"/>
          </ac:spMkLst>
        </pc:spChg>
        <pc:spChg chg="add del mod ord modVis">
          <ac:chgData name="Huyền Nguyễn" userId="ee48879bf47bc5e0" providerId="LiveId" clId="{B8CACB94-876F-46D7-94CC-67F2D2D54B27}" dt="2024-10-27T08:28:49.489" v="16172"/>
          <ac:spMkLst>
            <pc:docMk/>
            <pc:sldMasterMk cId="0" sldId="2147483682"/>
            <ac:spMk id="178" creationId="{A754EB78-5BAC-F1E6-4CC1-B03B41B95722}"/>
          </ac:spMkLst>
        </pc:spChg>
        <pc:spChg chg="add del mod ord modVis">
          <ac:chgData name="Huyền Nguyễn" userId="ee48879bf47bc5e0" providerId="LiveId" clId="{B8CACB94-876F-46D7-94CC-67F2D2D54B27}" dt="2024-10-24T09:49:36.965" v="9118"/>
          <ac:spMkLst>
            <pc:docMk/>
            <pc:sldMasterMk cId="0" sldId="2147483682"/>
            <ac:spMk id="178" creationId="{FC697088-AC6E-8A46-7298-91E9EBD18F93}"/>
          </ac:spMkLst>
        </pc:spChg>
        <pc:spChg chg="add del mod ord modVis">
          <ac:chgData name="Huyền Nguyễn" userId="ee48879bf47bc5e0" providerId="LiveId" clId="{B8CACB94-876F-46D7-94CC-67F2D2D54B27}" dt="2024-10-27T08:28:59.069" v="16196"/>
          <ac:spMkLst>
            <pc:docMk/>
            <pc:sldMasterMk cId="0" sldId="2147483682"/>
            <ac:spMk id="179" creationId="{D92566D6-0D1E-0ED9-E9E1-E32D04CC9F90}"/>
          </ac:spMkLst>
        </pc:spChg>
        <pc:spChg chg="add del mod ord modVis">
          <ac:chgData name="Huyền Nguyễn" userId="ee48879bf47bc5e0" providerId="LiveId" clId="{B8CACB94-876F-46D7-94CC-67F2D2D54B27}" dt="2024-10-24T09:49:46.816" v="9140"/>
          <ac:spMkLst>
            <pc:docMk/>
            <pc:sldMasterMk cId="0" sldId="2147483682"/>
            <ac:spMk id="179" creationId="{FAFF4177-436B-A987-2AFD-176626974D2F}"/>
          </ac:spMkLst>
        </pc:spChg>
        <pc:spChg chg="add del mod ord modVis">
          <ac:chgData name="Huyền Nguyễn" userId="ee48879bf47bc5e0" providerId="LiveId" clId="{B8CACB94-876F-46D7-94CC-67F2D2D54B27}" dt="2024-10-24T09:49:58.442" v="9163"/>
          <ac:spMkLst>
            <pc:docMk/>
            <pc:sldMasterMk cId="0" sldId="2147483682"/>
            <ac:spMk id="180" creationId="{7D139E36-05D0-9F84-0D4F-EB02831AA92F}"/>
          </ac:spMkLst>
        </pc:spChg>
        <pc:spChg chg="add del mod ord modVis">
          <ac:chgData name="Huyền Nguyễn" userId="ee48879bf47bc5e0" providerId="LiveId" clId="{B8CACB94-876F-46D7-94CC-67F2D2D54B27}" dt="2024-10-27T08:29:11.289" v="16221"/>
          <ac:spMkLst>
            <pc:docMk/>
            <pc:sldMasterMk cId="0" sldId="2147483682"/>
            <ac:spMk id="180" creationId="{F28AEA77-5334-1802-C92C-9528A0D513D3}"/>
          </ac:spMkLst>
        </pc:spChg>
        <pc:spChg chg="add del mod ord modVis">
          <ac:chgData name="Huyền Nguyễn" userId="ee48879bf47bc5e0" providerId="LiveId" clId="{B8CACB94-876F-46D7-94CC-67F2D2D54B27}" dt="2024-10-27T08:29:20.793" v="16244"/>
          <ac:spMkLst>
            <pc:docMk/>
            <pc:sldMasterMk cId="0" sldId="2147483682"/>
            <ac:spMk id="181" creationId="{AA0ED32A-7AC4-0EC4-E265-59248C0F1513}"/>
          </ac:spMkLst>
        </pc:spChg>
        <pc:spChg chg="add del mod ord modVis">
          <ac:chgData name="Huyền Nguyễn" userId="ee48879bf47bc5e0" providerId="LiveId" clId="{B8CACB94-876F-46D7-94CC-67F2D2D54B27}" dt="2024-10-24T09:50:10.098" v="9186"/>
          <ac:spMkLst>
            <pc:docMk/>
            <pc:sldMasterMk cId="0" sldId="2147483682"/>
            <ac:spMk id="181" creationId="{B3E2EA99-99D8-210F-8D38-D3485E7A987F}"/>
          </ac:spMkLst>
        </pc:spChg>
        <pc:spChg chg="add del mod ord modVis">
          <ac:chgData name="Huyền Nguyễn" userId="ee48879bf47bc5e0" providerId="LiveId" clId="{B8CACB94-876F-46D7-94CC-67F2D2D54B27}" dt="2024-10-27T08:29:30.265" v="16269"/>
          <ac:spMkLst>
            <pc:docMk/>
            <pc:sldMasterMk cId="0" sldId="2147483682"/>
            <ac:spMk id="182" creationId="{5FB23F19-80F9-4CC7-09FA-B674DB3DE11A}"/>
          </ac:spMkLst>
        </pc:spChg>
        <pc:spChg chg="add del mod ord modVis">
          <ac:chgData name="Huyền Nguyễn" userId="ee48879bf47bc5e0" providerId="LiveId" clId="{B8CACB94-876F-46D7-94CC-67F2D2D54B27}" dt="2024-10-24T09:50:21.973" v="9209"/>
          <ac:spMkLst>
            <pc:docMk/>
            <pc:sldMasterMk cId="0" sldId="2147483682"/>
            <ac:spMk id="182" creationId="{E342FD6B-92C3-F896-636C-4538FFAB169D}"/>
          </ac:spMkLst>
        </pc:spChg>
        <pc:spChg chg="add del mod ord modVis">
          <ac:chgData name="Huyền Nguyễn" userId="ee48879bf47bc5e0" providerId="LiveId" clId="{B8CACB94-876F-46D7-94CC-67F2D2D54B27}" dt="2024-10-24T09:50:33.654" v="9233"/>
          <ac:spMkLst>
            <pc:docMk/>
            <pc:sldMasterMk cId="0" sldId="2147483682"/>
            <ac:spMk id="183" creationId="{631B74D1-43BC-2296-29B3-118EE95ADD99}"/>
          </ac:spMkLst>
        </pc:spChg>
        <pc:spChg chg="add del mod ord modVis">
          <ac:chgData name="Huyền Nguyễn" userId="ee48879bf47bc5e0" providerId="LiveId" clId="{B8CACB94-876F-46D7-94CC-67F2D2D54B27}" dt="2024-10-27T08:29:42.063" v="16295"/>
          <ac:spMkLst>
            <pc:docMk/>
            <pc:sldMasterMk cId="0" sldId="2147483682"/>
            <ac:spMk id="183" creationId="{CCFCF9C1-7494-1E6C-5125-F90BA0924037}"/>
          </ac:spMkLst>
        </pc:spChg>
        <pc:spChg chg="add del mod ord modVis">
          <ac:chgData name="Huyền Nguyễn" userId="ee48879bf47bc5e0" providerId="LiveId" clId="{B8CACB94-876F-46D7-94CC-67F2D2D54B27}" dt="2024-10-24T09:51:09.145" v="9258"/>
          <ac:spMkLst>
            <pc:docMk/>
            <pc:sldMasterMk cId="0" sldId="2147483682"/>
            <ac:spMk id="184" creationId="{219C95DF-26F9-F0CA-A759-7F0B334F6562}"/>
          </ac:spMkLst>
        </pc:spChg>
        <pc:spChg chg="add del mod ord modVis">
          <ac:chgData name="Huyền Nguyễn" userId="ee48879bf47bc5e0" providerId="LiveId" clId="{B8CACB94-876F-46D7-94CC-67F2D2D54B27}" dt="2024-10-27T08:29:51.837" v="16319"/>
          <ac:spMkLst>
            <pc:docMk/>
            <pc:sldMasterMk cId="0" sldId="2147483682"/>
            <ac:spMk id="184" creationId="{D1827AB1-7F03-149F-6E5F-3D4BE6FB8E61}"/>
          </ac:spMkLst>
        </pc:spChg>
        <pc:spChg chg="add del mod ord modVis">
          <ac:chgData name="Huyền Nguyễn" userId="ee48879bf47bc5e0" providerId="LiveId" clId="{B8CACB94-876F-46D7-94CC-67F2D2D54B27}" dt="2024-10-27T08:30:03.028" v="16344"/>
          <ac:spMkLst>
            <pc:docMk/>
            <pc:sldMasterMk cId="0" sldId="2147483682"/>
            <ac:spMk id="185" creationId="{207FDB1D-71ED-91B3-C466-7E2B167741BB}"/>
          </ac:spMkLst>
        </pc:spChg>
        <pc:spChg chg="add del mod ord modVis">
          <ac:chgData name="Huyền Nguyễn" userId="ee48879bf47bc5e0" providerId="LiveId" clId="{B8CACB94-876F-46D7-94CC-67F2D2D54B27}" dt="2024-10-24T09:51:19.557" v="9282"/>
          <ac:spMkLst>
            <pc:docMk/>
            <pc:sldMasterMk cId="0" sldId="2147483682"/>
            <ac:spMk id="185" creationId="{788E1D7E-DFE4-2D9D-CA93-D2EE0B17D502}"/>
          </ac:spMkLst>
        </pc:spChg>
        <pc:spChg chg="add del mod ord modVis">
          <ac:chgData name="Huyền Nguyễn" userId="ee48879bf47bc5e0" providerId="LiveId" clId="{B8CACB94-876F-46D7-94CC-67F2D2D54B27}" dt="2024-10-24T09:51:29.403" v="9306"/>
          <ac:spMkLst>
            <pc:docMk/>
            <pc:sldMasterMk cId="0" sldId="2147483682"/>
            <ac:spMk id="186" creationId="{9539173D-2F99-80F6-65CA-03307303D8F3}"/>
          </ac:spMkLst>
        </pc:spChg>
        <pc:spChg chg="add del mod ord modVis">
          <ac:chgData name="Huyền Nguyễn" userId="ee48879bf47bc5e0" providerId="LiveId" clId="{B8CACB94-876F-46D7-94CC-67F2D2D54B27}" dt="2024-10-27T08:30:13.837" v="16367"/>
          <ac:spMkLst>
            <pc:docMk/>
            <pc:sldMasterMk cId="0" sldId="2147483682"/>
            <ac:spMk id="186" creationId="{F9D6BF29-E5B5-69A3-416E-4B27AD3E7A22}"/>
          </ac:spMkLst>
        </pc:spChg>
        <pc:spChg chg="add del mod ord modVis">
          <ac:chgData name="Huyền Nguyễn" userId="ee48879bf47bc5e0" providerId="LiveId" clId="{B8CACB94-876F-46D7-94CC-67F2D2D54B27}" dt="2024-10-27T08:30:23.741" v="16396"/>
          <ac:spMkLst>
            <pc:docMk/>
            <pc:sldMasterMk cId="0" sldId="2147483682"/>
            <ac:spMk id="187" creationId="{AA773D4C-73AC-C240-6D82-F7A0191E02A1}"/>
          </ac:spMkLst>
        </pc:spChg>
        <pc:spChg chg="add del mod ord modVis">
          <ac:chgData name="Huyền Nguyễn" userId="ee48879bf47bc5e0" providerId="LiveId" clId="{B8CACB94-876F-46D7-94CC-67F2D2D54B27}" dt="2024-10-24T09:51:40.759" v="9328"/>
          <ac:spMkLst>
            <pc:docMk/>
            <pc:sldMasterMk cId="0" sldId="2147483682"/>
            <ac:spMk id="187" creationId="{CCEF60EA-A2C8-D793-DF2B-A62B3CD48573}"/>
          </ac:spMkLst>
        </pc:spChg>
        <pc:spChg chg="add del mod ord modVis">
          <ac:chgData name="Huyền Nguyễn" userId="ee48879bf47bc5e0" providerId="LiveId" clId="{B8CACB94-876F-46D7-94CC-67F2D2D54B27}" dt="2024-10-27T08:30:33.215" v="16422"/>
          <ac:spMkLst>
            <pc:docMk/>
            <pc:sldMasterMk cId="0" sldId="2147483682"/>
            <ac:spMk id="188" creationId="{531E9852-91CF-8D6D-8425-63EBF145F2B3}"/>
          </ac:spMkLst>
        </pc:spChg>
        <pc:spChg chg="add del mod ord modVis">
          <ac:chgData name="Huyền Nguyễn" userId="ee48879bf47bc5e0" providerId="LiveId" clId="{B8CACB94-876F-46D7-94CC-67F2D2D54B27}" dt="2024-10-24T09:51:50.856" v="9352"/>
          <ac:spMkLst>
            <pc:docMk/>
            <pc:sldMasterMk cId="0" sldId="2147483682"/>
            <ac:spMk id="188" creationId="{E64E6006-9828-1B4D-D5A0-6938ED12FA4E}"/>
          </ac:spMkLst>
        </pc:spChg>
        <pc:spChg chg="add del mod ord modVis">
          <ac:chgData name="Huyền Nguyễn" userId="ee48879bf47bc5e0" providerId="LiveId" clId="{B8CACB94-876F-46D7-94CC-67F2D2D54B27}" dt="2024-10-24T09:52:01.430" v="9375"/>
          <ac:spMkLst>
            <pc:docMk/>
            <pc:sldMasterMk cId="0" sldId="2147483682"/>
            <ac:spMk id="189" creationId="{9D93D033-264D-3B88-68FE-F84E845F5C25}"/>
          </ac:spMkLst>
        </pc:spChg>
        <pc:spChg chg="add del mod ord modVis">
          <ac:chgData name="Huyền Nguyễn" userId="ee48879bf47bc5e0" providerId="LiveId" clId="{B8CACB94-876F-46D7-94CC-67F2D2D54B27}" dt="2024-10-27T08:30:44.233" v="16446"/>
          <ac:spMkLst>
            <pc:docMk/>
            <pc:sldMasterMk cId="0" sldId="2147483682"/>
            <ac:spMk id="189" creationId="{A9831F17-EB32-CAE9-2100-27CCFE8F05AC}"/>
          </ac:spMkLst>
        </pc:spChg>
        <pc:spChg chg="add del mod ord modVis">
          <ac:chgData name="Huyền Nguyễn" userId="ee48879bf47bc5e0" providerId="LiveId" clId="{B8CACB94-876F-46D7-94CC-67F2D2D54B27}" dt="2024-10-24T09:52:11.315" v="9398"/>
          <ac:spMkLst>
            <pc:docMk/>
            <pc:sldMasterMk cId="0" sldId="2147483682"/>
            <ac:spMk id="190" creationId="{44A319F6-1F48-9794-750A-E4B42CE01320}"/>
          </ac:spMkLst>
        </pc:spChg>
        <pc:spChg chg="add del mod ord modVis">
          <ac:chgData name="Huyền Nguyễn" userId="ee48879bf47bc5e0" providerId="LiveId" clId="{B8CACB94-876F-46D7-94CC-67F2D2D54B27}" dt="2024-10-27T08:30:53.720" v="16471"/>
          <ac:spMkLst>
            <pc:docMk/>
            <pc:sldMasterMk cId="0" sldId="2147483682"/>
            <ac:spMk id="190" creationId="{C4643DA9-8289-9B70-45ED-98AD2BA43394}"/>
          </ac:spMkLst>
        </pc:spChg>
        <pc:spChg chg="add del mod ord modVis">
          <ac:chgData name="Huyền Nguyễn" userId="ee48879bf47bc5e0" providerId="LiveId" clId="{B8CACB94-876F-46D7-94CC-67F2D2D54B27}" dt="2024-10-24T09:52:22.185" v="9424"/>
          <ac:spMkLst>
            <pc:docMk/>
            <pc:sldMasterMk cId="0" sldId="2147483682"/>
            <ac:spMk id="191" creationId="{9D7ED46B-4FB3-B081-62D7-5CF488E400FD}"/>
          </ac:spMkLst>
        </pc:spChg>
        <pc:spChg chg="add del mod ord modVis">
          <ac:chgData name="Huyền Nguyễn" userId="ee48879bf47bc5e0" providerId="LiveId" clId="{B8CACB94-876F-46D7-94CC-67F2D2D54B27}" dt="2024-10-27T08:31:03.633" v="16496"/>
          <ac:spMkLst>
            <pc:docMk/>
            <pc:sldMasterMk cId="0" sldId="2147483682"/>
            <ac:spMk id="191" creationId="{A7C357B2-C3A1-EEEA-86A5-1F2918638AC2}"/>
          </ac:spMkLst>
        </pc:spChg>
        <pc:spChg chg="add del mod ord modVis">
          <ac:chgData name="Huyền Nguyễn" userId="ee48879bf47bc5e0" providerId="LiveId" clId="{B8CACB94-876F-46D7-94CC-67F2D2D54B27}" dt="2024-10-27T08:31:13.085" v="16525"/>
          <ac:spMkLst>
            <pc:docMk/>
            <pc:sldMasterMk cId="0" sldId="2147483682"/>
            <ac:spMk id="192" creationId="{29E600DA-82E1-DA9E-6426-4462A10071AF}"/>
          </ac:spMkLst>
        </pc:spChg>
        <pc:spChg chg="add del mod ord modVis">
          <ac:chgData name="Huyền Nguyễn" userId="ee48879bf47bc5e0" providerId="LiveId" clId="{B8CACB94-876F-46D7-94CC-67F2D2D54B27}" dt="2024-10-24T09:52:33.686" v="9448"/>
          <ac:spMkLst>
            <pc:docMk/>
            <pc:sldMasterMk cId="0" sldId="2147483682"/>
            <ac:spMk id="192" creationId="{7288BC7F-3674-B001-746D-4908FC23C3B4}"/>
          </ac:spMkLst>
        </pc:spChg>
        <pc:spChg chg="add del mod ord modVis">
          <ac:chgData name="Huyền Nguyễn" userId="ee48879bf47bc5e0" providerId="LiveId" clId="{B8CACB94-876F-46D7-94CC-67F2D2D54B27}" dt="2024-10-27T08:31:23.134" v="16548"/>
          <ac:spMkLst>
            <pc:docMk/>
            <pc:sldMasterMk cId="0" sldId="2147483682"/>
            <ac:spMk id="193" creationId="{361F5F2B-8F92-DF68-18B0-2E30AEF2BC62}"/>
          </ac:spMkLst>
        </pc:spChg>
        <pc:spChg chg="add del mod ord modVis">
          <ac:chgData name="Huyền Nguyễn" userId="ee48879bf47bc5e0" providerId="LiveId" clId="{B8CACB94-876F-46D7-94CC-67F2D2D54B27}" dt="2024-10-24T09:52:44.040" v="9472"/>
          <ac:spMkLst>
            <pc:docMk/>
            <pc:sldMasterMk cId="0" sldId="2147483682"/>
            <ac:spMk id="193" creationId="{E3D6C742-4910-1DB0-35D3-4796A8F904EE}"/>
          </ac:spMkLst>
        </pc:spChg>
        <pc:spChg chg="add del mod ord modVis">
          <ac:chgData name="Huyền Nguyễn" userId="ee48879bf47bc5e0" providerId="LiveId" clId="{B8CACB94-876F-46D7-94CC-67F2D2D54B27}" dt="2024-10-27T08:31:32.656" v="16570"/>
          <ac:spMkLst>
            <pc:docMk/>
            <pc:sldMasterMk cId="0" sldId="2147483682"/>
            <ac:spMk id="194" creationId="{1C992BE5-CFE6-260E-7B1B-52DCCA7ACD12}"/>
          </ac:spMkLst>
        </pc:spChg>
        <pc:spChg chg="add del mod ord modVis">
          <ac:chgData name="Huyền Nguyễn" userId="ee48879bf47bc5e0" providerId="LiveId" clId="{B8CACB94-876F-46D7-94CC-67F2D2D54B27}" dt="2024-10-24T09:52:56.565" v="9498"/>
          <ac:spMkLst>
            <pc:docMk/>
            <pc:sldMasterMk cId="0" sldId="2147483682"/>
            <ac:spMk id="194" creationId="{C079885A-A697-4B62-2778-5A3262FD33D2}"/>
          </ac:spMkLst>
        </pc:spChg>
        <pc:spChg chg="add del mod ord modVis">
          <ac:chgData name="Huyền Nguyễn" userId="ee48879bf47bc5e0" providerId="LiveId" clId="{B8CACB94-876F-46D7-94CC-67F2D2D54B27}" dt="2024-10-27T08:31:42.336" v="16605"/>
          <ac:spMkLst>
            <pc:docMk/>
            <pc:sldMasterMk cId="0" sldId="2147483682"/>
            <ac:spMk id="195" creationId="{7253DE47-60E9-48E8-F821-788C6FD664C9}"/>
          </ac:spMkLst>
        </pc:spChg>
        <pc:spChg chg="add del mod ord modVis">
          <ac:chgData name="Huyền Nguyễn" userId="ee48879bf47bc5e0" providerId="LiveId" clId="{B8CACB94-876F-46D7-94CC-67F2D2D54B27}" dt="2024-10-24T09:53:07.965" v="9523"/>
          <ac:spMkLst>
            <pc:docMk/>
            <pc:sldMasterMk cId="0" sldId="2147483682"/>
            <ac:spMk id="195" creationId="{C27EC9F8-0E4F-DE99-178F-58E53B9CE29F}"/>
          </ac:spMkLst>
        </pc:spChg>
        <pc:spChg chg="add del mod ord modVis">
          <ac:chgData name="Huyền Nguyễn" userId="ee48879bf47bc5e0" providerId="LiveId" clId="{B8CACB94-876F-46D7-94CC-67F2D2D54B27}" dt="2024-10-24T09:53:17.739" v="9547"/>
          <ac:spMkLst>
            <pc:docMk/>
            <pc:sldMasterMk cId="0" sldId="2147483682"/>
            <ac:spMk id="196" creationId="{01E25B70-72A6-A24A-6F03-4E0CCBA088E8}"/>
          </ac:spMkLst>
        </pc:spChg>
        <pc:spChg chg="add del mod ord modVis">
          <ac:chgData name="Huyền Nguyễn" userId="ee48879bf47bc5e0" providerId="LiveId" clId="{B8CACB94-876F-46D7-94CC-67F2D2D54B27}" dt="2024-10-27T08:31:53.079" v="16629"/>
          <ac:spMkLst>
            <pc:docMk/>
            <pc:sldMasterMk cId="0" sldId="2147483682"/>
            <ac:spMk id="196" creationId="{8AB08DA5-1BE2-CA66-C750-12951E4183E4}"/>
          </ac:spMkLst>
        </pc:spChg>
        <pc:spChg chg="add del mod ord modVis">
          <ac:chgData name="Huyền Nguyễn" userId="ee48879bf47bc5e0" providerId="LiveId" clId="{B8CACB94-876F-46D7-94CC-67F2D2D54B27}" dt="2024-10-24T09:53:27.756" v="9571"/>
          <ac:spMkLst>
            <pc:docMk/>
            <pc:sldMasterMk cId="0" sldId="2147483682"/>
            <ac:spMk id="197" creationId="{416DC11C-761D-AA67-3B52-B626CA01BF9A}"/>
          </ac:spMkLst>
        </pc:spChg>
        <pc:spChg chg="add del mod ord modVis">
          <ac:chgData name="Huyền Nguyễn" userId="ee48879bf47bc5e0" providerId="LiveId" clId="{B8CACB94-876F-46D7-94CC-67F2D2D54B27}" dt="2024-10-27T08:32:03.784" v="16653"/>
          <ac:spMkLst>
            <pc:docMk/>
            <pc:sldMasterMk cId="0" sldId="2147483682"/>
            <ac:spMk id="197" creationId="{80BC08A5-D49F-ACB5-5CAF-E8D227D0867B}"/>
          </ac:spMkLst>
        </pc:spChg>
        <pc:spChg chg="add del mod ord modVis">
          <ac:chgData name="Huyền Nguyễn" userId="ee48879bf47bc5e0" providerId="LiveId" clId="{B8CACB94-876F-46D7-94CC-67F2D2D54B27}" dt="2024-10-27T08:32:13.427" v="16687"/>
          <ac:spMkLst>
            <pc:docMk/>
            <pc:sldMasterMk cId="0" sldId="2147483682"/>
            <ac:spMk id="198" creationId="{6825BC83-7E95-AE5C-70C7-445698E8C552}"/>
          </ac:spMkLst>
        </pc:spChg>
        <pc:spChg chg="add del mod ord modVis">
          <ac:chgData name="Huyền Nguyễn" userId="ee48879bf47bc5e0" providerId="LiveId" clId="{B8CACB94-876F-46D7-94CC-67F2D2D54B27}" dt="2024-10-24T09:53:37.583" v="9595"/>
          <ac:spMkLst>
            <pc:docMk/>
            <pc:sldMasterMk cId="0" sldId="2147483682"/>
            <ac:spMk id="198" creationId="{9928A8F3-9D31-B6B0-9154-84D7147F12A1}"/>
          </ac:spMkLst>
        </pc:spChg>
        <pc:spChg chg="add del mod ord modVis">
          <ac:chgData name="Huyền Nguyễn" userId="ee48879bf47bc5e0" providerId="LiveId" clId="{B8CACB94-876F-46D7-94CC-67F2D2D54B27}" dt="2024-10-27T08:32:22.913" v="16755"/>
          <ac:spMkLst>
            <pc:docMk/>
            <pc:sldMasterMk cId="0" sldId="2147483682"/>
            <ac:spMk id="199" creationId="{64D29022-5FF0-7FDC-E6C8-32890C24573C}"/>
          </ac:spMkLst>
        </pc:spChg>
        <pc:spChg chg="add del mod ord modVis">
          <ac:chgData name="Huyền Nguyễn" userId="ee48879bf47bc5e0" providerId="LiveId" clId="{B8CACB94-876F-46D7-94CC-67F2D2D54B27}" dt="2024-10-24T09:53:47.300" v="9626"/>
          <ac:spMkLst>
            <pc:docMk/>
            <pc:sldMasterMk cId="0" sldId="2147483682"/>
            <ac:spMk id="199" creationId="{6F29A7CD-CCAF-7CF7-C91F-88FCAC073A89}"/>
          </ac:spMkLst>
        </pc:spChg>
        <pc:spChg chg="add del mod ord modVis">
          <ac:chgData name="Huyền Nguyễn" userId="ee48879bf47bc5e0" providerId="LiveId" clId="{B8CACB94-876F-46D7-94CC-67F2D2D54B27}" dt="2024-10-24T09:53:57.355" v="9651"/>
          <ac:spMkLst>
            <pc:docMk/>
            <pc:sldMasterMk cId="0" sldId="2147483682"/>
            <ac:spMk id="200" creationId="{401B69FF-AF4B-42D7-4E3A-E7E7041DF908}"/>
          </ac:spMkLst>
        </pc:spChg>
        <pc:spChg chg="add del mod ord modVis">
          <ac:chgData name="Huyền Nguyễn" userId="ee48879bf47bc5e0" providerId="LiveId" clId="{B8CACB94-876F-46D7-94CC-67F2D2D54B27}" dt="2024-10-27T08:32:32.281" v="16793"/>
          <ac:spMkLst>
            <pc:docMk/>
            <pc:sldMasterMk cId="0" sldId="2147483682"/>
            <ac:spMk id="200" creationId="{A2018EC8-3E0E-ADD8-5714-7C14BFEF6C2D}"/>
          </ac:spMkLst>
        </pc:spChg>
        <pc:spChg chg="add del mod ord modVis">
          <ac:chgData name="Huyền Nguyễn" userId="ee48879bf47bc5e0" providerId="LiveId" clId="{B8CACB94-876F-46D7-94CC-67F2D2D54B27}" dt="2024-10-24T09:54:07.756" v="9684"/>
          <ac:spMkLst>
            <pc:docMk/>
            <pc:sldMasterMk cId="0" sldId="2147483682"/>
            <ac:spMk id="201" creationId="{1345E01F-0462-0B20-00D8-54A651690E46}"/>
          </ac:spMkLst>
        </pc:spChg>
        <pc:spChg chg="add del mod ord modVis">
          <ac:chgData name="Huyền Nguyễn" userId="ee48879bf47bc5e0" providerId="LiveId" clId="{B8CACB94-876F-46D7-94CC-67F2D2D54B27}" dt="2024-10-27T08:32:41.816" v="16833"/>
          <ac:spMkLst>
            <pc:docMk/>
            <pc:sldMasterMk cId="0" sldId="2147483682"/>
            <ac:spMk id="201" creationId="{7826E186-AFD1-F47B-A97B-AE11891669E3}"/>
          </ac:spMkLst>
        </pc:spChg>
        <pc:spChg chg="add del mod ord modVis">
          <ac:chgData name="Huyền Nguyễn" userId="ee48879bf47bc5e0" providerId="LiveId" clId="{B8CACB94-876F-46D7-94CC-67F2D2D54B27}" dt="2024-10-24T09:54:17.765" v="9715"/>
          <ac:spMkLst>
            <pc:docMk/>
            <pc:sldMasterMk cId="0" sldId="2147483682"/>
            <ac:spMk id="202" creationId="{0E74EA92-7A6D-1813-7D88-AD5B6EA87D7D}"/>
          </ac:spMkLst>
        </pc:spChg>
        <pc:spChg chg="add del mod ord modVis">
          <ac:chgData name="Huyền Nguyễn" userId="ee48879bf47bc5e0" providerId="LiveId" clId="{B8CACB94-876F-46D7-94CC-67F2D2D54B27}" dt="2024-10-27T08:32:51.511" v="16857"/>
          <ac:spMkLst>
            <pc:docMk/>
            <pc:sldMasterMk cId="0" sldId="2147483682"/>
            <ac:spMk id="202" creationId="{E5473898-3B21-236C-9AE4-0F3A8F7FBADE}"/>
          </ac:spMkLst>
        </pc:spChg>
        <pc:spChg chg="add del mod ord modVis">
          <ac:chgData name="Huyền Nguyễn" userId="ee48879bf47bc5e0" providerId="LiveId" clId="{B8CACB94-876F-46D7-94CC-67F2D2D54B27}" dt="2024-10-27T08:33:11.833" v="16880"/>
          <ac:spMkLst>
            <pc:docMk/>
            <pc:sldMasterMk cId="0" sldId="2147483682"/>
            <ac:spMk id="203" creationId="{925E70E2-022A-8A3F-01B9-35BB1177F361}"/>
          </ac:spMkLst>
        </pc:spChg>
        <pc:spChg chg="add del mod ord modVis">
          <ac:chgData name="Huyền Nguyễn" userId="ee48879bf47bc5e0" providerId="LiveId" clId="{B8CACB94-876F-46D7-94CC-67F2D2D54B27}" dt="2024-10-24T09:54:27.464" v="9745"/>
          <ac:spMkLst>
            <pc:docMk/>
            <pc:sldMasterMk cId="0" sldId="2147483682"/>
            <ac:spMk id="203" creationId="{9D794294-1232-B52F-F29B-FE56023D58C8}"/>
          </ac:spMkLst>
        </pc:spChg>
        <pc:spChg chg="add del mod ord modVis">
          <ac:chgData name="Huyền Nguyễn" userId="ee48879bf47bc5e0" providerId="LiveId" clId="{B8CACB94-876F-46D7-94CC-67F2D2D54B27}" dt="2024-10-27T08:33:23.232" v="16902"/>
          <ac:spMkLst>
            <pc:docMk/>
            <pc:sldMasterMk cId="0" sldId="2147483682"/>
            <ac:spMk id="204" creationId="{DDF08AFA-FFAB-C184-76EB-57C81044D33B}"/>
          </ac:spMkLst>
        </pc:spChg>
        <pc:spChg chg="add del mod ord modVis">
          <ac:chgData name="Huyền Nguyễn" userId="ee48879bf47bc5e0" providerId="LiveId" clId="{B8CACB94-876F-46D7-94CC-67F2D2D54B27}" dt="2024-10-24T09:54:48.880" v="9769"/>
          <ac:spMkLst>
            <pc:docMk/>
            <pc:sldMasterMk cId="0" sldId="2147483682"/>
            <ac:spMk id="204" creationId="{E1CB7DCC-78AF-33C4-40D1-E92F5EF6DE3F}"/>
          </ac:spMkLst>
        </pc:spChg>
        <pc:spChg chg="add del mod ord modVis">
          <ac:chgData name="Huyền Nguyễn" userId="ee48879bf47bc5e0" providerId="LiveId" clId="{B8CACB94-876F-46D7-94CC-67F2D2D54B27}" dt="2024-10-27T08:33:32.814" v="16925"/>
          <ac:spMkLst>
            <pc:docMk/>
            <pc:sldMasterMk cId="0" sldId="2147483682"/>
            <ac:spMk id="205" creationId="{9ADBC058-2733-4FD0-7386-D13B5288343A}"/>
          </ac:spMkLst>
        </pc:spChg>
        <pc:spChg chg="add del mod ord modVis">
          <ac:chgData name="Huyền Nguyễn" userId="ee48879bf47bc5e0" providerId="LiveId" clId="{B8CACB94-876F-46D7-94CC-67F2D2D54B27}" dt="2024-10-24T09:54:58.855" v="9791"/>
          <ac:spMkLst>
            <pc:docMk/>
            <pc:sldMasterMk cId="0" sldId="2147483682"/>
            <ac:spMk id="205" creationId="{ECBCAD9F-6FCD-0AB2-BE95-0BE70A1ECB7D}"/>
          </ac:spMkLst>
        </pc:spChg>
        <pc:spChg chg="add del mod ord modVis">
          <ac:chgData name="Huyền Nguyễn" userId="ee48879bf47bc5e0" providerId="LiveId" clId="{B8CACB94-876F-46D7-94CC-67F2D2D54B27}" dt="2024-10-24T09:55:09.291" v="9816"/>
          <ac:spMkLst>
            <pc:docMk/>
            <pc:sldMasterMk cId="0" sldId="2147483682"/>
            <ac:spMk id="206" creationId="{B57C6AFD-112B-F1EB-029F-05BC6E8EF1B7}"/>
          </ac:spMkLst>
        </pc:spChg>
        <pc:spChg chg="add del mod ord modVis">
          <ac:chgData name="Huyền Nguyễn" userId="ee48879bf47bc5e0" providerId="LiveId" clId="{B8CACB94-876F-46D7-94CC-67F2D2D54B27}" dt="2024-10-27T08:33:43.285" v="16948"/>
          <ac:spMkLst>
            <pc:docMk/>
            <pc:sldMasterMk cId="0" sldId="2147483682"/>
            <ac:spMk id="206" creationId="{B6DE9FEA-2105-6F41-94F4-6F1E217B3604}"/>
          </ac:spMkLst>
        </pc:spChg>
        <pc:spChg chg="add del mod ord modVis">
          <ac:chgData name="Huyền Nguyễn" userId="ee48879bf47bc5e0" providerId="LiveId" clId="{B8CACB94-876F-46D7-94CC-67F2D2D54B27}" dt="2024-10-24T09:55:20.882" v="9838"/>
          <ac:spMkLst>
            <pc:docMk/>
            <pc:sldMasterMk cId="0" sldId="2147483682"/>
            <ac:spMk id="207" creationId="{315BA595-8C3E-78BC-FC8A-3BC3406768F3}"/>
          </ac:spMkLst>
        </pc:spChg>
        <pc:spChg chg="add del mod ord modVis">
          <ac:chgData name="Huyền Nguyễn" userId="ee48879bf47bc5e0" providerId="LiveId" clId="{B8CACB94-876F-46D7-94CC-67F2D2D54B27}" dt="2024-10-27T08:33:54.599" v="16970"/>
          <ac:spMkLst>
            <pc:docMk/>
            <pc:sldMasterMk cId="0" sldId="2147483682"/>
            <ac:spMk id="207" creationId="{36473116-0080-B566-B417-965D0E9F2FE7}"/>
          </ac:spMkLst>
        </pc:spChg>
        <pc:spChg chg="add del mod ord modVis">
          <ac:chgData name="Huyền Nguyễn" userId="ee48879bf47bc5e0" providerId="LiveId" clId="{B8CACB94-876F-46D7-94CC-67F2D2D54B27}" dt="2024-10-24T09:56:14.488" v="9861"/>
          <ac:spMkLst>
            <pc:docMk/>
            <pc:sldMasterMk cId="0" sldId="2147483682"/>
            <ac:spMk id="208" creationId="{014502C2-0C8C-1CFA-3F42-E59DB2D5CAD1}"/>
          </ac:spMkLst>
        </pc:spChg>
        <pc:spChg chg="add del mod ord modVis">
          <ac:chgData name="Huyền Nguyễn" userId="ee48879bf47bc5e0" providerId="LiveId" clId="{B8CACB94-876F-46D7-94CC-67F2D2D54B27}" dt="2024-10-27T08:34:04.107" v="16995"/>
          <ac:spMkLst>
            <pc:docMk/>
            <pc:sldMasterMk cId="0" sldId="2147483682"/>
            <ac:spMk id="208" creationId="{FBB3D97C-1E17-5E62-D3D0-71FBC2102E77}"/>
          </ac:spMkLst>
        </pc:spChg>
        <pc:spChg chg="add del mod ord modVis">
          <ac:chgData name="Huyền Nguyễn" userId="ee48879bf47bc5e0" providerId="LiveId" clId="{B8CACB94-876F-46D7-94CC-67F2D2D54B27}" dt="2024-10-27T08:34:29.379" v="17021"/>
          <ac:spMkLst>
            <pc:docMk/>
            <pc:sldMasterMk cId="0" sldId="2147483682"/>
            <ac:spMk id="209" creationId="{0FCF54CA-CF6D-9B97-D3B3-5839E130F483}"/>
          </ac:spMkLst>
        </pc:spChg>
        <pc:spChg chg="add del mod ord modVis">
          <ac:chgData name="Huyền Nguyễn" userId="ee48879bf47bc5e0" providerId="LiveId" clId="{B8CACB94-876F-46D7-94CC-67F2D2D54B27}" dt="2024-10-24T09:56:24.289" v="9885"/>
          <ac:spMkLst>
            <pc:docMk/>
            <pc:sldMasterMk cId="0" sldId="2147483682"/>
            <ac:spMk id="209" creationId="{91C205F8-A9DE-8B23-704C-0544020DDCD1}"/>
          </ac:spMkLst>
        </pc:spChg>
        <pc:spChg chg="add del mod ord modVis">
          <ac:chgData name="Huyền Nguyễn" userId="ee48879bf47bc5e0" providerId="LiveId" clId="{B8CACB94-876F-46D7-94CC-67F2D2D54B27}" dt="2024-10-27T08:34:40.911" v="17044"/>
          <ac:spMkLst>
            <pc:docMk/>
            <pc:sldMasterMk cId="0" sldId="2147483682"/>
            <ac:spMk id="210" creationId="{7EE4154E-CB60-2AB8-00A9-0F3BD9665F4C}"/>
          </ac:spMkLst>
        </pc:spChg>
        <pc:spChg chg="add del mod ord modVis">
          <ac:chgData name="Huyền Nguyễn" userId="ee48879bf47bc5e0" providerId="LiveId" clId="{B8CACB94-876F-46D7-94CC-67F2D2D54B27}" dt="2024-10-24T09:56:34.397" v="9910"/>
          <ac:spMkLst>
            <pc:docMk/>
            <pc:sldMasterMk cId="0" sldId="2147483682"/>
            <ac:spMk id="210" creationId="{F07BAEB0-58B3-408C-D761-66EBC45A0F2E}"/>
          </ac:spMkLst>
        </pc:spChg>
        <pc:spChg chg="add del mod ord modVis">
          <ac:chgData name="Huyền Nguyễn" userId="ee48879bf47bc5e0" providerId="LiveId" clId="{B8CACB94-876F-46D7-94CC-67F2D2D54B27}" dt="2024-10-27T08:34:50.510" v="17067"/>
          <ac:spMkLst>
            <pc:docMk/>
            <pc:sldMasterMk cId="0" sldId="2147483682"/>
            <ac:spMk id="211" creationId="{3510075E-D1BA-61C3-375B-63B561473E95}"/>
          </ac:spMkLst>
        </pc:spChg>
        <pc:spChg chg="add del mod ord modVis">
          <ac:chgData name="Huyền Nguyễn" userId="ee48879bf47bc5e0" providerId="LiveId" clId="{B8CACB94-876F-46D7-94CC-67F2D2D54B27}" dt="2024-10-24T09:56:44.568" v="9933"/>
          <ac:spMkLst>
            <pc:docMk/>
            <pc:sldMasterMk cId="0" sldId="2147483682"/>
            <ac:spMk id="211" creationId="{C715AB0A-A1E6-B22B-5001-6C9544E39950}"/>
          </ac:spMkLst>
        </pc:spChg>
        <pc:spChg chg="add del mod ord modVis">
          <ac:chgData name="Huyền Nguyễn" userId="ee48879bf47bc5e0" providerId="LiveId" clId="{B8CACB94-876F-46D7-94CC-67F2D2D54B27}" dt="2024-10-24T09:56:54.644" v="9957"/>
          <ac:spMkLst>
            <pc:docMk/>
            <pc:sldMasterMk cId="0" sldId="2147483682"/>
            <ac:spMk id="212" creationId="{CBE64AAC-ECA4-A807-7979-EC9929B5126E}"/>
          </ac:spMkLst>
        </pc:spChg>
        <pc:spChg chg="add del mod ord modVis">
          <ac:chgData name="Huyền Nguyễn" userId="ee48879bf47bc5e0" providerId="LiveId" clId="{B8CACB94-876F-46D7-94CC-67F2D2D54B27}" dt="2024-10-27T08:35:01.940" v="17089"/>
          <ac:spMkLst>
            <pc:docMk/>
            <pc:sldMasterMk cId="0" sldId="2147483682"/>
            <ac:spMk id="212" creationId="{FE4EAE5F-C839-EDF8-7D80-CF5ED41B3730}"/>
          </ac:spMkLst>
        </pc:spChg>
        <pc:spChg chg="add del mod ord modVis">
          <ac:chgData name="Huyền Nguyễn" userId="ee48879bf47bc5e0" providerId="LiveId" clId="{B8CACB94-876F-46D7-94CC-67F2D2D54B27}" dt="2024-10-24T09:57:05.463" v="9982"/>
          <ac:spMkLst>
            <pc:docMk/>
            <pc:sldMasterMk cId="0" sldId="2147483682"/>
            <ac:spMk id="213" creationId="{00D71BB6-BD7B-4797-F7B9-016FA65AA898}"/>
          </ac:spMkLst>
        </pc:spChg>
        <pc:spChg chg="add del mod ord modVis">
          <ac:chgData name="Huyền Nguyễn" userId="ee48879bf47bc5e0" providerId="LiveId" clId="{B8CACB94-876F-46D7-94CC-67F2D2D54B27}" dt="2024-10-27T08:35:11.410" v="17112"/>
          <ac:spMkLst>
            <pc:docMk/>
            <pc:sldMasterMk cId="0" sldId="2147483682"/>
            <ac:spMk id="213" creationId="{E99262D6-7199-487C-A31D-47E4B459023F}"/>
          </ac:spMkLst>
        </pc:spChg>
        <pc:spChg chg="add del mod ord modVis">
          <ac:chgData name="Huyền Nguyễn" userId="ee48879bf47bc5e0" providerId="LiveId" clId="{B8CACB94-876F-46D7-94CC-67F2D2D54B27}" dt="2024-10-27T08:35:21.731" v="17135"/>
          <ac:spMkLst>
            <pc:docMk/>
            <pc:sldMasterMk cId="0" sldId="2147483682"/>
            <ac:spMk id="214" creationId="{76168DE9-994A-19E6-06EF-A2EEF202B766}"/>
          </ac:spMkLst>
        </pc:spChg>
        <pc:spChg chg="add del mod ord modVis">
          <ac:chgData name="Huyền Nguyễn" userId="ee48879bf47bc5e0" providerId="LiveId" clId="{B8CACB94-876F-46D7-94CC-67F2D2D54B27}" dt="2024-10-24T09:57:17.116" v="10006"/>
          <ac:spMkLst>
            <pc:docMk/>
            <pc:sldMasterMk cId="0" sldId="2147483682"/>
            <ac:spMk id="214" creationId="{8C87423C-4E58-19CC-DE2E-A15C1DC6CE25}"/>
          </ac:spMkLst>
        </pc:spChg>
        <pc:spChg chg="add del mod ord modVis">
          <ac:chgData name="Huyền Nguyễn" userId="ee48879bf47bc5e0" providerId="LiveId" clId="{B8CACB94-876F-46D7-94CC-67F2D2D54B27}" dt="2024-10-27T08:35:31.395" v="17157"/>
          <ac:spMkLst>
            <pc:docMk/>
            <pc:sldMasterMk cId="0" sldId="2147483682"/>
            <ac:spMk id="215" creationId="{AD250ADB-3554-30E4-96DC-127E57D9CBF6}"/>
          </ac:spMkLst>
        </pc:spChg>
        <pc:spChg chg="add del mod ord modVis">
          <ac:chgData name="Huyền Nguyễn" userId="ee48879bf47bc5e0" providerId="LiveId" clId="{B8CACB94-876F-46D7-94CC-67F2D2D54B27}" dt="2024-10-24T09:57:28.481" v="10029"/>
          <ac:spMkLst>
            <pc:docMk/>
            <pc:sldMasterMk cId="0" sldId="2147483682"/>
            <ac:spMk id="215" creationId="{FDC880ED-3AE9-6F1E-424D-6D6CF554BEE3}"/>
          </ac:spMkLst>
        </pc:spChg>
        <pc:spChg chg="add del mod ord modVis">
          <ac:chgData name="Huyền Nguyễn" userId="ee48879bf47bc5e0" providerId="LiveId" clId="{B8CACB94-876F-46D7-94CC-67F2D2D54B27}" dt="2024-10-27T08:35:42.698" v="17181"/>
          <ac:spMkLst>
            <pc:docMk/>
            <pc:sldMasterMk cId="0" sldId="2147483682"/>
            <ac:spMk id="216" creationId="{CBCEB044-CA82-EBC8-D432-5AABF8973CB2}"/>
          </ac:spMkLst>
        </pc:spChg>
        <pc:spChg chg="add del mod ord modVis">
          <ac:chgData name="Huyền Nguyễn" userId="ee48879bf47bc5e0" providerId="LiveId" clId="{B8CACB94-876F-46D7-94CC-67F2D2D54B27}" dt="2024-10-24T09:57:41.400" v="10054"/>
          <ac:spMkLst>
            <pc:docMk/>
            <pc:sldMasterMk cId="0" sldId="2147483682"/>
            <ac:spMk id="216" creationId="{D9CC10BA-E9F4-1E88-584D-E9F7F1D3A3DD}"/>
          </ac:spMkLst>
        </pc:spChg>
        <pc:spChg chg="add del mod ord modVis">
          <ac:chgData name="Huyền Nguyễn" userId="ee48879bf47bc5e0" providerId="LiveId" clId="{B8CACB94-876F-46D7-94CC-67F2D2D54B27}" dt="2024-10-27T08:36:04.819" v="17255"/>
          <ac:spMkLst>
            <pc:docMk/>
            <pc:sldMasterMk cId="0" sldId="2147483682"/>
            <ac:spMk id="217" creationId="{AD3852AA-1618-E414-5836-F6BE9D614944}"/>
          </ac:spMkLst>
        </pc:spChg>
        <pc:spChg chg="add del mod ord modVis">
          <ac:chgData name="Huyền Nguyễn" userId="ee48879bf47bc5e0" providerId="LiveId" clId="{B8CACB94-876F-46D7-94CC-67F2D2D54B27}" dt="2024-10-24T09:57:51.670" v="10079"/>
          <ac:spMkLst>
            <pc:docMk/>
            <pc:sldMasterMk cId="0" sldId="2147483682"/>
            <ac:spMk id="217" creationId="{E03B77AD-3A11-57CA-068A-F651D573145F}"/>
          </ac:spMkLst>
        </pc:spChg>
        <pc:spChg chg="add mod ord">
          <ac:chgData name="Huyền Nguyễn" userId="ee48879bf47bc5e0" providerId="LiveId" clId="{B8CACB94-876F-46D7-94CC-67F2D2D54B27}" dt="2024-10-27T08:35:55.955" v="17250"/>
          <ac:spMkLst>
            <pc:docMk/>
            <pc:sldMasterMk cId="0" sldId="2147483682"/>
            <ac:spMk id="218" creationId="{0CDFAEDC-9730-6434-802A-BD52B825B316}"/>
          </ac:spMkLst>
        </pc:spChg>
        <pc:spChg chg="add del mod ord modVis">
          <ac:chgData name="Huyền Nguyễn" userId="ee48879bf47bc5e0" providerId="LiveId" clId="{B8CACB94-876F-46D7-94CC-67F2D2D54B27}" dt="2024-10-24T09:58:01.952" v="10104"/>
          <ac:spMkLst>
            <pc:docMk/>
            <pc:sldMasterMk cId="0" sldId="2147483682"/>
            <ac:spMk id="218" creationId="{EDE65DEB-08D6-8F96-BA2C-6B1A9734422D}"/>
          </ac:spMkLst>
        </pc:spChg>
        <pc:spChg chg="add del mod ord modVis">
          <ac:chgData name="Huyền Nguyễn" userId="ee48879bf47bc5e0" providerId="LiveId" clId="{B8CACB94-876F-46D7-94CC-67F2D2D54B27}" dt="2024-10-24T09:58:11.567" v="10128"/>
          <ac:spMkLst>
            <pc:docMk/>
            <pc:sldMasterMk cId="0" sldId="2147483682"/>
            <ac:spMk id="219" creationId="{53AB93B5-3F99-E48C-F838-65E912613670}"/>
          </ac:spMkLst>
        </pc:spChg>
        <pc:spChg chg="add del mod ord modVis">
          <ac:chgData name="Huyền Nguyễn" userId="ee48879bf47bc5e0" providerId="LiveId" clId="{B8CACB94-876F-46D7-94CC-67F2D2D54B27}" dt="2024-10-27T08:36:15.227" v="17277"/>
          <ac:spMkLst>
            <pc:docMk/>
            <pc:sldMasterMk cId="0" sldId="2147483682"/>
            <ac:spMk id="219" creationId="{B2D2140C-DDA4-0936-59B7-FD15A65AB818}"/>
          </ac:spMkLst>
        </pc:spChg>
        <pc:spChg chg="add del mod ord modVis">
          <ac:chgData name="Huyền Nguyễn" userId="ee48879bf47bc5e0" providerId="LiveId" clId="{B8CACB94-876F-46D7-94CC-67F2D2D54B27}" dt="2024-10-24T09:58:34.265" v="10187"/>
          <ac:spMkLst>
            <pc:docMk/>
            <pc:sldMasterMk cId="0" sldId="2147483682"/>
            <ac:spMk id="220" creationId="{9580DB0C-0CD1-25F8-C5B7-4C663F558805}"/>
          </ac:spMkLst>
        </pc:spChg>
        <pc:spChg chg="add del mod ord modVis">
          <ac:chgData name="Huyền Nguyễn" userId="ee48879bf47bc5e0" providerId="LiveId" clId="{B8CACB94-876F-46D7-94CC-67F2D2D54B27}" dt="2024-10-27T08:36:25.186" v="17301"/>
          <ac:spMkLst>
            <pc:docMk/>
            <pc:sldMasterMk cId="0" sldId="2147483682"/>
            <ac:spMk id="220" creationId="{F31BB4AF-E1DC-AFBC-9600-A534412D1CB7}"/>
          </ac:spMkLst>
        </pc:spChg>
        <pc:spChg chg="add mod ord">
          <ac:chgData name="Huyền Nguyễn" userId="ee48879bf47bc5e0" providerId="LiveId" clId="{B8CACB94-876F-46D7-94CC-67F2D2D54B27}" dt="2024-10-24T09:58:29.004" v="10182"/>
          <ac:spMkLst>
            <pc:docMk/>
            <pc:sldMasterMk cId="0" sldId="2147483682"/>
            <ac:spMk id="221" creationId="{08CFC881-6212-3E63-804B-053D21BE691D}"/>
          </ac:spMkLst>
        </pc:spChg>
        <pc:spChg chg="add del mod ord modVis">
          <ac:chgData name="Huyền Nguyễn" userId="ee48879bf47bc5e0" providerId="LiveId" clId="{B8CACB94-876F-46D7-94CC-67F2D2D54B27}" dt="2024-10-27T08:36:34.655" v="17337"/>
          <ac:spMkLst>
            <pc:docMk/>
            <pc:sldMasterMk cId="0" sldId="2147483682"/>
            <ac:spMk id="221" creationId="{1ACC0E8D-1A07-BF03-0B6B-519BBC72129F}"/>
          </ac:spMkLst>
        </pc:spChg>
        <pc:spChg chg="add del mod ord modVis">
          <ac:chgData name="Huyền Nguyễn" userId="ee48879bf47bc5e0" providerId="LiveId" clId="{B8CACB94-876F-46D7-94CC-67F2D2D54B27}" dt="2024-10-27T08:36:44.147" v="17381"/>
          <ac:spMkLst>
            <pc:docMk/>
            <pc:sldMasterMk cId="0" sldId="2147483682"/>
            <ac:spMk id="222" creationId="{3CEF5A1C-FE46-3CC2-2211-BAB5DAD9A076}"/>
          </ac:spMkLst>
        </pc:spChg>
        <pc:spChg chg="add del mod ord modVis">
          <ac:chgData name="Huyền Nguyễn" userId="ee48879bf47bc5e0" providerId="LiveId" clId="{B8CACB94-876F-46D7-94CC-67F2D2D54B27}" dt="2024-10-24T09:58:44.338" v="10212"/>
          <ac:spMkLst>
            <pc:docMk/>
            <pc:sldMasterMk cId="0" sldId="2147483682"/>
            <ac:spMk id="222" creationId="{613EB5E6-2D32-4B00-9CB2-88910C961D04}"/>
          </ac:spMkLst>
        </pc:spChg>
        <pc:spChg chg="add del mod ord modVis">
          <ac:chgData name="Huyền Nguyễn" userId="ee48879bf47bc5e0" providerId="LiveId" clId="{B8CACB94-876F-46D7-94CC-67F2D2D54B27}" dt="2024-10-27T08:36:53.647" v="17449"/>
          <ac:spMkLst>
            <pc:docMk/>
            <pc:sldMasterMk cId="0" sldId="2147483682"/>
            <ac:spMk id="223" creationId="{6A60D6F4-A757-7A02-3735-585A400FDA96}"/>
          </ac:spMkLst>
        </pc:spChg>
        <pc:spChg chg="add del mod ord modVis">
          <ac:chgData name="Huyền Nguyễn" userId="ee48879bf47bc5e0" providerId="LiveId" clId="{B8CACB94-876F-46D7-94CC-67F2D2D54B27}" dt="2024-10-24T09:58:54.409" v="10236"/>
          <ac:spMkLst>
            <pc:docMk/>
            <pc:sldMasterMk cId="0" sldId="2147483682"/>
            <ac:spMk id="223" creationId="{B86C2ED7-D6AF-A494-19EF-213CC54EB2F1}"/>
          </ac:spMkLst>
        </pc:spChg>
        <pc:spChg chg="add del mod ord modVis">
          <ac:chgData name="Huyền Nguyễn" userId="ee48879bf47bc5e0" providerId="LiveId" clId="{B8CACB94-876F-46D7-94CC-67F2D2D54B27}" dt="2024-10-24T09:59:15.064" v="10300"/>
          <ac:spMkLst>
            <pc:docMk/>
            <pc:sldMasterMk cId="0" sldId="2147483682"/>
            <ac:spMk id="224" creationId="{DA5C38D2-CE05-89C5-718B-D3F3AD2CCC16}"/>
          </ac:spMkLst>
        </pc:spChg>
        <pc:spChg chg="add del mod ord modVis">
          <ac:chgData name="Huyền Nguyễn" userId="ee48879bf47bc5e0" providerId="LiveId" clId="{B8CACB94-876F-46D7-94CC-67F2D2D54B27}" dt="2024-10-27T08:37:03.097" v="17493"/>
          <ac:spMkLst>
            <pc:docMk/>
            <pc:sldMasterMk cId="0" sldId="2147483682"/>
            <ac:spMk id="224" creationId="{EA6063C1-0AA7-52FC-300B-B5AB84B4068E}"/>
          </ac:spMkLst>
        </pc:spChg>
        <pc:spChg chg="add mod ord">
          <ac:chgData name="Huyền Nguyễn" userId="ee48879bf47bc5e0" providerId="LiveId" clId="{B8CACB94-876F-46D7-94CC-67F2D2D54B27}" dt="2024-10-24T09:59:07.958" v="10294"/>
          <ac:spMkLst>
            <pc:docMk/>
            <pc:sldMasterMk cId="0" sldId="2147483682"/>
            <ac:spMk id="225" creationId="{8099117A-DE1A-308F-121C-A99215173C6F}"/>
          </ac:spMkLst>
        </pc:spChg>
        <pc:spChg chg="add del mod ord modVis">
          <ac:chgData name="Huyền Nguyễn" userId="ee48879bf47bc5e0" providerId="LiveId" clId="{B8CACB94-876F-46D7-94CC-67F2D2D54B27}" dt="2024-10-27T08:37:13.186" v="17526"/>
          <ac:spMkLst>
            <pc:docMk/>
            <pc:sldMasterMk cId="0" sldId="2147483682"/>
            <ac:spMk id="225" creationId="{FFDFB4F7-7A51-85B4-D822-EC5E27E5B671}"/>
          </ac:spMkLst>
        </pc:spChg>
        <pc:spChg chg="add del mod ord modVis">
          <ac:chgData name="Huyền Nguyễn" userId="ee48879bf47bc5e0" providerId="LiveId" clId="{B8CACB94-876F-46D7-94CC-67F2D2D54B27}" dt="2024-10-24T09:59:24.862" v="10325"/>
          <ac:spMkLst>
            <pc:docMk/>
            <pc:sldMasterMk cId="0" sldId="2147483682"/>
            <ac:spMk id="226" creationId="{30863199-EB1D-7631-2F25-AB61DE995908}"/>
          </ac:spMkLst>
        </pc:spChg>
        <pc:spChg chg="add del mod ord modVis">
          <ac:chgData name="Huyền Nguyễn" userId="ee48879bf47bc5e0" providerId="LiveId" clId="{B8CACB94-876F-46D7-94CC-67F2D2D54B27}" dt="2024-10-27T08:37:22.627" v="17548"/>
          <ac:spMkLst>
            <pc:docMk/>
            <pc:sldMasterMk cId="0" sldId="2147483682"/>
            <ac:spMk id="226" creationId="{540F90C9-67B7-FC44-6444-2BE5059B31EE}"/>
          </ac:spMkLst>
        </pc:spChg>
        <pc:spChg chg="add del mod ord modVis">
          <ac:chgData name="Huyền Nguyễn" userId="ee48879bf47bc5e0" providerId="LiveId" clId="{B8CACB94-876F-46D7-94CC-67F2D2D54B27}" dt="2024-10-24T09:59:35.491" v="10351"/>
          <ac:spMkLst>
            <pc:docMk/>
            <pc:sldMasterMk cId="0" sldId="2147483682"/>
            <ac:spMk id="227" creationId="{07E10C7D-27E2-8369-919A-8C98EE87CEAD}"/>
          </ac:spMkLst>
        </pc:spChg>
        <pc:spChg chg="add del mod ord modVis">
          <ac:chgData name="Huyền Nguyễn" userId="ee48879bf47bc5e0" providerId="LiveId" clId="{B8CACB94-876F-46D7-94CC-67F2D2D54B27}" dt="2024-10-27T08:37:32.410" v="17571"/>
          <ac:spMkLst>
            <pc:docMk/>
            <pc:sldMasterMk cId="0" sldId="2147483682"/>
            <ac:spMk id="227" creationId="{1412D3F3-F870-77F1-43F3-6C81BB2A03ED}"/>
          </ac:spMkLst>
        </pc:spChg>
        <pc:spChg chg="add del mod ord modVis">
          <ac:chgData name="Huyền Nguyễn" userId="ee48879bf47bc5e0" providerId="LiveId" clId="{B8CACB94-876F-46D7-94CC-67F2D2D54B27}" dt="2024-10-24T09:59:46.221" v="10375"/>
          <ac:spMkLst>
            <pc:docMk/>
            <pc:sldMasterMk cId="0" sldId="2147483682"/>
            <ac:spMk id="228" creationId="{7CD9A25D-6E5E-7A8E-BCDD-435F1DEBD990}"/>
          </ac:spMkLst>
        </pc:spChg>
        <pc:spChg chg="add del mod ord modVis">
          <ac:chgData name="Huyền Nguyễn" userId="ee48879bf47bc5e0" providerId="LiveId" clId="{B8CACB94-876F-46D7-94CC-67F2D2D54B27}" dt="2024-10-27T08:37:42.429" v="17596"/>
          <ac:spMkLst>
            <pc:docMk/>
            <pc:sldMasterMk cId="0" sldId="2147483682"/>
            <ac:spMk id="228" creationId="{EAE235B4-3C67-1BBB-F273-91A726AE5C73}"/>
          </ac:spMkLst>
        </pc:spChg>
        <pc:spChg chg="add del mod ord modVis">
          <ac:chgData name="Huyền Nguyễn" userId="ee48879bf47bc5e0" providerId="LiveId" clId="{B8CACB94-876F-46D7-94CC-67F2D2D54B27}" dt="2024-10-24T09:59:55.915" v="10400"/>
          <ac:spMkLst>
            <pc:docMk/>
            <pc:sldMasterMk cId="0" sldId="2147483682"/>
            <ac:spMk id="229" creationId="{1AA3C6A0-656A-DCB5-796D-EB569AD54D7C}"/>
          </ac:spMkLst>
        </pc:spChg>
        <pc:spChg chg="add del mod ord modVis">
          <ac:chgData name="Huyền Nguyễn" userId="ee48879bf47bc5e0" providerId="LiveId" clId="{B8CACB94-876F-46D7-94CC-67F2D2D54B27}" dt="2024-10-27T08:37:51.927" v="17620"/>
          <ac:spMkLst>
            <pc:docMk/>
            <pc:sldMasterMk cId="0" sldId="2147483682"/>
            <ac:spMk id="229" creationId="{E72E21ED-8B4A-7A75-EE0F-51A8E343D311}"/>
          </ac:spMkLst>
        </pc:spChg>
        <pc:spChg chg="add del mod ord modVis">
          <ac:chgData name="Huyền Nguyễn" userId="ee48879bf47bc5e0" providerId="LiveId" clId="{B8CACB94-876F-46D7-94CC-67F2D2D54B27}" dt="2024-10-24T10:00:06.172" v="10423"/>
          <ac:spMkLst>
            <pc:docMk/>
            <pc:sldMasterMk cId="0" sldId="2147483682"/>
            <ac:spMk id="230" creationId="{9284811B-D51B-8D23-AA6E-FA17BBBDD1F2}"/>
          </ac:spMkLst>
        </pc:spChg>
        <pc:spChg chg="add del mod ord modVis">
          <ac:chgData name="Huyền Nguyễn" userId="ee48879bf47bc5e0" providerId="LiveId" clId="{B8CACB94-876F-46D7-94CC-67F2D2D54B27}" dt="2024-10-27T08:38:03.467" v="17645"/>
          <ac:spMkLst>
            <pc:docMk/>
            <pc:sldMasterMk cId="0" sldId="2147483682"/>
            <ac:spMk id="230" creationId="{B3AD04BF-37A3-C929-24AA-ED15ABCE8736}"/>
          </ac:spMkLst>
        </pc:spChg>
        <pc:spChg chg="add del mod ord modVis">
          <ac:chgData name="Huyền Nguyễn" userId="ee48879bf47bc5e0" providerId="LiveId" clId="{B8CACB94-876F-46D7-94CC-67F2D2D54B27}" dt="2024-10-27T08:38:14.140" v="17668"/>
          <ac:spMkLst>
            <pc:docMk/>
            <pc:sldMasterMk cId="0" sldId="2147483682"/>
            <ac:spMk id="231" creationId="{9F1223E4-E493-A212-307F-D7C56744C7E3}"/>
          </ac:spMkLst>
        </pc:spChg>
        <pc:spChg chg="add del mod ord modVis">
          <ac:chgData name="Huyền Nguyễn" userId="ee48879bf47bc5e0" providerId="LiveId" clId="{B8CACB94-876F-46D7-94CC-67F2D2D54B27}" dt="2024-10-24T10:00:15.846" v="10446"/>
          <ac:spMkLst>
            <pc:docMk/>
            <pc:sldMasterMk cId="0" sldId="2147483682"/>
            <ac:spMk id="231" creationId="{AD69A50A-A86B-F2FB-BFF9-A9D125F428A0}"/>
          </ac:spMkLst>
        </pc:spChg>
        <pc:spChg chg="add del mod ord modVis">
          <ac:chgData name="Huyền Nguyễn" userId="ee48879bf47bc5e0" providerId="LiveId" clId="{B8CACB94-876F-46D7-94CC-67F2D2D54B27}" dt="2024-10-27T08:38:35.057" v="17737"/>
          <ac:spMkLst>
            <pc:docMk/>
            <pc:sldMasterMk cId="0" sldId="2147483682"/>
            <ac:spMk id="232" creationId="{0BE02DA2-70C3-BF6B-8CE3-44D14E2495CB}"/>
          </ac:spMkLst>
        </pc:spChg>
        <pc:spChg chg="add del mod ord modVis">
          <ac:chgData name="Huyền Nguyễn" userId="ee48879bf47bc5e0" providerId="LiveId" clId="{B8CACB94-876F-46D7-94CC-67F2D2D54B27}" dt="2024-10-24T10:00:27.529" v="10468"/>
          <ac:spMkLst>
            <pc:docMk/>
            <pc:sldMasterMk cId="0" sldId="2147483682"/>
            <ac:spMk id="232" creationId="{33B0ED22-8860-9615-ECFA-A516B5CA04C7}"/>
          </ac:spMkLst>
        </pc:spChg>
        <pc:spChg chg="add mod ord">
          <ac:chgData name="Huyền Nguyễn" userId="ee48879bf47bc5e0" providerId="LiveId" clId="{B8CACB94-876F-46D7-94CC-67F2D2D54B27}" dt="2024-10-27T08:38:24.006" v="17730"/>
          <ac:spMkLst>
            <pc:docMk/>
            <pc:sldMasterMk cId="0" sldId="2147483682"/>
            <ac:spMk id="233" creationId="{59437EF5-23C6-331E-7506-1BF759A90448}"/>
          </ac:spMkLst>
        </pc:spChg>
        <pc:spChg chg="add del mod ord modVis">
          <ac:chgData name="Huyền Nguyễn" userId="ee48879bf47bc5e0" providerId="LiveId" clId="{B8CACB94-876F-46D7-94CC-67F2D2D54B27}" dt="2024-10-24T10:00:39.195" v="10490"/>
          <ac:spMkLst>
            <pc:docMk/>
            <pc:sldMasterMk cId="0" sldId="2147483682"/>
            <ac:spMk id="233" creationId="{6B5C58F9-3EC2-4FB8-133A-8FE0355A7D02}"/>
          </ac:spMkLst>
        </pc:spChg>
        <pc:spChg chg="add del mod ord modVis">
          <ac:chgData name="Huyền Nguyễn" userId="ee48879bf47bc5e0" providerId="LiveId" clId="{B8CACB94-876F-46D7-94CC-67F2D2D54B27}" dt="2024-10-27T08:38:44.567" v="17767"/>
          <ac:spMkLst>
            <pc:docMk/>
            <pc:sldMasterMk cId="0" sldId="2147483682"/>
            <ac:spMk id="234" creationId="{2976857D-4568-7C6C-F689-01C5F9FA3FDB}"/>
          </ac:spMkLst>
        </pc:spChg>
        <pc:spChg chg="add del mod ord modVis">
          <ac:chgData name="Huyền Nguyễn" userId="ee48879bf47bc5e0" providerId="LiveId" clId="{B8CACB94-876F-46D7-94CC-67F2D2D54B27}" dt="2024-10-24T10:00:48.743" v="10515"/>
          <ac:spMkLst>
            <pc:docMk/>
            <pc:sldMasterMk cId="0" sldId="2147483682"/>
            <ac:spMk id="234" creationId="{D33D19DB-BA62-AFDA-D9F1-89E088C3ADB7}"/>
          </ac:spMkLst>
        </pc:spChg>
        <pc:spChg chg="add del mod ord modVis">
          <ac:chgData name="Huyền Nguyễn" userId="ee48879bf47bc5e0" providerId="LiveId" clId="{B8CACB94-876F-46D7-94CC-67F2D2D54B27}" dt="2024-10-27T08:38:54.257" v="17800"/>
          <ac:spMkLst>
            <pc:docMk/>
            <pc:sldMasterMk cId="0" sldId="2147483682"/>
            <ac:spMk id="235" creationId="{A53C394E-670F-0BA9-F737-E01823266DA1}"/>
          </ac:spMkLst>
        </pc:spChg>
        <pc:spChg chg="add del mod ord modVis">
          <ac:chgData name="Huyền Nguyễn" userId="ee48879bf47bc5e0" providerId="LiveId" clId="{B8CACB94-876F-46D7-94CC-67F2D2D54B27}" dt="2024-10-24T10:00:59.733" v="10543"/>
          <ac:spMkLst>
            <pc:docMk/>
            <pc:sldMasterMk cId="0" sldId="2147483682"/>
            <ac:spMk id="235" creationId="{E4E121B9-02F1-FC3D-9443-AC3744C1C191}"/>
          </ac:spMkLst>
        </pc:spChg>
        <pc:spChg chg="add del mod ord modVis">
          <ac:chgData name="Huyền Nguyễn" userId="ee48879bf47bc5e0" providerId="LiveId" clId="{B8CACB94-876F-46D7-94CC-67F2D2D54B27}" dt="2024-10-27T08:39:04.537" v="17888"/>
          <ac:spMkLst>
            <pc:docMk/>
            <pc:sldMasterMk cId="0" sldId="2147483682"/>
            <ac:spMk id="236" creationId="{5D826317-66D2-B127-D746-2FFD48D6554D}"/>
          </ac:spMkLst>
        </pc:spChg>
        <pc:spChg chg="add del mod ord modVis">
          <ac:chgData name="Huyền Nguyễn" userId="ee48879bf47bc5e0" providerId="LiveId" clId="{B8CACB94-876F-46D7-94CC-67F2D2D54B27}" dt="2024-10-24T10:01:09.658" v="10568"/>
          <ac:spMkLst>
            <pc:docMk/>
            <pc:sldMasterMk cId="0" sldId="2147483682"/>
            <ac:spMk id="236" creationId="{A253D306-BEA9-2851-A7EA-0AF5EB97F01D}"/>
          </ac:spMkLst>
        </pc:spChg>
        <pc:spChg chg="add del mod ord modVis">
          <ac:chgData name="Huyền Nguyễn" userId="ee48879bf47bc5e0" providerId="LiveId" clId="{B8CACB94-876F-46D7-94CC-67F2D2D54B27}" dt="2024-10-24T10:02:07.707" v="10592"/>
          <ac:spMkLst>
            <pc:docMk/>
            <pc:sldMasterMk cId="0" sldId="2147483682"/>
            <ac:spMk id="237" creationId="{7E169E68-17CE-8C83-5F68-6C007E40955C}"/>
          </ac:spMkLst>
        </pc:spChg>
        <pc:spChg chg="add del mod ord modVis">
          <ac:chgData name="Huyền Nguyễn" userId="ee48879bf47bc5e0" providerId="LiveId" clId="{B8CACB94-876F-46D7-94CC-67F2D2D54B27}" dt="2024-10-27T08:39:14.256" v="17919"/>
          <ac:spMkLst>
            <pc:docMk/>
            <pc:sldMasterMk cId="0" sldId="2147483682"/>
            <ac:spMk id="237" creationId="{7F3F7B1A-109D-6528-7E0F-DDC8A8C8B92E}"/>
          </ac:spMkLst>
        </pc:spChg>
        <pc:spChg chg="add del mod ord">
          <ac:chgData name="Huyền Nguyễn" userId="ee48879bf47bc5e0" providerId="LiveId" clId="{B8CACB94-876F-46D7-94CC-67F2D2D54B27}" dt="2024-10-24T10:02:18.658" v="10610" actId="478"/>
          <ac:spMkLst>
            <pc:docMk/>
            <pc:sldMasterMk cId="0" sldId="2147483682"/>
            <ac:spMk id="238" creationId="{0143469B-B27C-5205-805D-D9E0F3F02A4B}"/>
          </ac:spMkLst>
        </pc:spChg>
        <pc:spChg chg="add del mod ord modVis">
          <ac:chgData name="Huyền Nguyễn" userId="ee48879bf47bc5e0" providerId="LiveId" clId="{B8CACB94-876F-46D7-94CC-67F2D2D54B27}" dt="2024-10-27T08:39:24.046" v="17988"/>
          <ac:spMkLst>
            <pc:docMk/>
            <pc:sldMasterMk cId="0" sldId="2147483682"/>
            <ac:spMk id="238" creationId="{C7D7D59D-4677-7FCF-81E6-0B904EFF7161}"/>
          </ac:spMkLst>
        </pc:spChg>
        <pc:spChg chg="add del mod ord">
          <ac:chgData name="Huyền Nguyễn" userId="ee48879bf47bc5e0" providerId="LiveId" clId="{B8CACB94-876F-46D7-94CC-67F2D2D54B27}" dt="2024-10-24T10:02:26.230" v="10630" actId="478"/>
          <ac:spMkLst>
            <pc:docMk/>
            <pc:sldMasterMk cId="0" sldId="2147483682"/>
            <ac:spMk id="239" creationId="{1008D560-B20C-98DF-5F05-7DA4C999E16D}"/>
          </ac:spMkLst>
        </pc:spChg>
        <pc:spChg chg="add del mod ord modVis">
          <ac:chgData name="Huyền Nguyễn" userId="ee48879bf47bc5e0" providerId="LiveId" clId="{B8CACB94-876F-46D7-94CC-67F2D2D54B27}" dt="2024-10-27T08:39:33.617" v="18047"/>
          <ac:spMkLst>
            <pc:docMk/>
            <pc:sldMasterMk cId="0" sldId="2147483682"/>
            <ac:spMk id="239" creationId="{B6ED56F5-BCDE-C564-4BAF-512D8032383D}"/>
          </ac:spMkLst>
        </pc:spChg>
        <pc:spChg chg="add del mod ord modVis">
          <ac:chgData name="Huyền Nguyễn" userId="ee48879bf47bc5e0" providerId="LiveId" clId="{B8CACB94-876F-46D7-94CC-67F2D2D54B27}" dt="2024-10-27T08:39:43.437" v="18079"/>
          <ac:spMkLst>
            <pc:docMk/>
            <pc:sldMasterMk cId="0" sldId="2147483682"/>
            <ac:spMk id="240" creationId="{0FEF6856-AE42-1537-0829-6C4E65FB4BD0}"/>
          </ac:spMkLst>
        </pc:spChg>
        <pc:spChg chg="add del mod ord modVis">
          <ac:chgData name="Huyền Nguyễn" userId="ee48879bf47bc5e0" providerId="LiveId" clId="{B8CACB94-876F-46D7-94CC-67F2D2D54B27}" dt="2024-10-24T10:02:40.514" v="10655"/>
          <ac:spMkLst>
            <pc:docMk/>
            <pc:sldMasterMk cId="0" sldId="2147483682"/>
            <ac:spMk id="240" creationId="{5DC1D054-5669-6A88-522A-47E1DC4E2488}"/>
          </ac:spMkLst>
        </pc:spChg>
        <pc:spChg chg="add del mod ord modVis">
          <ac:chgData name="Huyền Nguyễn" userId="ee48879bf47bc5e0" providerId="LiveId" clId="{B8CACB94-876F-46D7-94CC-67F2D2D54B27}" dt="2024-10-27T08:39:53.607" v="18122"/>
          <ac:spMkLst>
            <pc:docMk/>
            <pc:sldMasterMk cId="0" sldId="2147483682"/>
            <ac:spMk id="241" creationId="{3DEB5873-E788-86D3-2FF4-307674F0C685}"/>
          </ac:spMkLst>
        </pc:spChg>
        <pc:spChg chg="add del mod ord modVis">
          <ac:chgData name="Huyền Nguyễn" userId="ee48879bf47bc5e0" providerId="LiveId" clId="{B8CACB94-876F-46D7-94CC-67F2D2D54B27}" dt="2024-10-24T10:02:52.278" v="10677"/>
          <ac:spMkLst>
            <pc:docMk/>
            <pc:sldMasterMk cId="0" sldId="2147483682"/>
            <ac:spMk id="241" creationId="{9DA4F368-6B88-D466-DF79-9E210EFD5474}"/>
          </ac:spMkLst>
        </pc:spChg>
        <pc:spChg chg="add del mod ord modVis">
          <ac:chgData name="Huyền Nguyễn" userId="ee48879bf47bc5e0" providerId="LiveId" clId="{B8CACB94-876F-46D7-94CC-67F2D2D54B27}" dt="2024-10-27T08:40:24.504" v="18160"/>
          <ac:spMkLst>
            <pc:docMk/>
            <pc:sldMasterMk cId="0" sldId="2147483682"/>
            <ac:spMk id="242" creationId="{74A093F8-5D4F-D4BE-1F1A-C299A4256DE8}"/>
          </ac:spMkLst>
        </pc:spChg>
        <pc:spChg chg="add del mod ord modVis">
          <ac:chgData name="Huyền Nguyễn" userId="ee48879bf47bc5e0" providerId="LiveId" clId="{B8CACB94-876F-46D7-94CC-67F2D2D54B27}" dt="2024-10-24T10:08:15.160" v="10700"/>
          <ac:spMkLst>
            <pc:docMk/>
            <pc:sldMasterMk cId="0" sldId="2147483682"/>
            <ac:spMk id="242" creationId="{CD8E0CAB-2A5C-6BFB-0644-6FA1E2627A31}"/>
          </ac:spMkLst>
        </pc:spChg>
        <pc:spChg chg="add del mod ord modVis">
          <ac:chgData name="Huyền Nguyễn" userId="ee48879bf47bc5e0" providerId="LiveId" clId="{B8CACB94-876F-46D7-94CC-67F2D2D54B27}" dt="2024-10-27T08:40:35.649" v="18184"/>
          <ac:spMkLst>
            <pc:docMk/>
            <pc:sldMasterMk cId="0" sldId="2147483682"/>
            <ac:spMk id="243" creationId="{19D86323-B129-AF14-61E5-0E12796FF5D8}"/>
          </ac:spMkLst>
        </pc:spChg>
        <pc:spChg chg="add del mod ord modVis">
          <ac:chgData name="Huyền Nguyễn" userId="ee48879bf47bc5e0" providerId="LiveId" clId="{B8CACB94-876F-46D7-94CC-67F2D2D54B27}" dt="2024-10-24T10:08:26.343" v="10726"/>
          <ac:spMkLst>
            <pc:docMk/>
            <pc:sldMasterMk cId="0" sldId="2147483682"/>
            <ac:spMk id="243" creationId="{5BD60BF6-583A-51EE-C7BB-C8A66AFE54CE}"/>
          </ac:spMkLst>
        </pc:spChg>
        <pc:spChg chg="add del mod ord modVis">
          <ac:chgData name="Huyền Nguyễn" userId="ee48879bf47bc5e0" providerId="LiveId" clId="{B8CACB94-876F-46D7-94CC-67F2D2D54B27}" dt="2024-10-27T08:40:47.026" v="18208"/>
          <ac:spMkLst>
            <pc:docMk/>
            <pc:sldMasterMk cId="0" sldId="2147483682"/>
            <ac:spMk id="244" creationId="{0D668F91-57DD-8A2B-49CC-E1DA71E7E89A}"/>
          </ac:spMkLst>
        </pc:spChg>
        <pc:spChg chg="add del mod ord modVis">
          <ac:chgData name="Huyền Nguyễn" userId="ee48879bf47bc5e0" providerId="LiveId" clId="{B8CACB94-876F-46D7-94CC-67F2D2D54B27}" dt="2024-10-24T10:08:36.141" v="10751"/>
          <ac:spMkLst>
            <pc:docMk/>
            <pc:sldMasterMk cId="0" sldId="2147483682"/>
            <ac:spMk id="244" creationId="{D93BD9C1-06AC-E888-56B6-14E531B9A9E6}"/>
          </ac:spMkLst>
        </pc:spChg>
        <pc:spChg chg="add del mod ord modVis">
          <ac:chgData name="Huyền Nguyễn" userId="ee48879bf47bc5e0" providerId="LiveId" clId="{B8CACB94-876F-46D7-94CC-67F2D2D54B27}" dt="2024-10-24T10:08:46.145" v="10776"/>
          <ac:spMkLst>
            <pc:docMk/>
            <pc:sldMasterMk cId="0" sldId="2147483682"/>
            <ac:spMk id="245" creationId="{0EA83FA8-C136-985E-70B6-F0DC7CF3CCB1}"/>
          </ac:spMkLst>
        </pc:spChg>
        <pc:spChg chg="add del mod ord modVis">
          <ac:chgData name="Huyền Nguyễn" userId="ee48879bf47bc5e0" providerId="LiveId" clId="{B8CACB94-876F-46D7-94CC-67F2D2D54B27}" dt="2024-10-27T08:40:57.450" v="18231"/>
          <ac:spMkLst>
            <pc:docMk/>
            <pc:sldMasterMk cId="0" sldId="2147483682"/>
            <ac:spMk id="245" creationId="{AC0F01A8-B8DD-91A4-C222-16F1516F7B5B}"/>
          </ac:spMkLst>
        </pc:spChg>
        <pc:spChg chg="add del mod ord modVis">
          <ac:chgData name="Huyền Nguyễn" userId="ee48879bf47bc5e0" providerId="LiveId" clId="{B8CACB94-876F-46D7-94CC-67F2D2D54B27}" dt="2024-10-27T08:41:07.760" v="18257"/>
          <ac:spMkLst>
            <pc:docMk/>
            <pc:sldMasterMk cId="0" sldId="2147483682"/>
            <ac:spMk id="246" creationId="{11FDE297-3CD6-B0F5-9EE0-F4C755532308}"/>
          </ac:spMkLst>
        </pc:spChg>
        <pc:spChg chg="add del mod ord modVis">
          <ac:chgData name="Huyền Nguyễn" userId="ee48879bf47bc5e0" providerId="LiveId" clId="{B8CACB94-876F-46D7-94CC-67F2D2D54B27}" dt="2024-10-24T10:08:58.032" v="10799"/>
          <ac:spMkLst>
            <pc:docMk/>
            <pc:sldMasterMk cId="0" sldId="2147483682"/>
            <ac:spMk id="246" creationId="{8610A550-EE02-27E3-5F66-8A84A6381281}"/>
          </ac:spMkLst>
        </pc:spChg>
        <pc:spChg chg="add del mod ord modVis">
          <ac:chgData name="Huyền Nguyễn" userId="ee48879bf47bc5e0" providerId="LiveId" clId="{B8CACB94-876F-46D7-94CC-67F2D2D54B27}" dt="2024-10-27T08:41:17.265" v="18290"/>
          <ac:spMkLst>
            <pc:docMk/>
            <pc:sldMasterMk cId="0" sldId="2147483682"/>
            <ac:spMk id="247" creationId="{C583BD03-B657-60CF-9B03-519EDFC9D06A}"/>
          </ac:spMkLst>
        </pc:spChg>
        <pc:spChg chg="add del mod ord modVis">
          <ac:chgData name="Huyền Nguyễn" userId="ee48879bf47bc5e0" providerId="LiveId" clId="{B8CACB94-876F-46D7-94CC-67F2D2D54B27}" dt="2024-10-24T10:13:31.662" v="10827"/>
          <ac:spMkLst>
            <pc:docMk/>
            <pc:sldMasterMk cId="0" sldId="2147483682"/>
            <ac:spMk id="247" creationId="{DB688EB8-E133-DD23-3980-45C3E20797C2}"/>
          </ac:spMkLst>
        </pc:spChg>
        <pc:spChg chg="add del mod ord modVis">
          <ac:chgData name="Huyền Nguyễn" userId="ee48879bf47bc5e0" providerId="LiveId" clId="{B8CACB94-876F-46D7-94CC-67F2D2D54B27}" dt="2024-10-27T08:41:27.028" v="18323"/>
          <ac:spMkLst>
            <pc:docMk/>
            <pc:sldMasterMk cId="0" sldId="2147483682"/>
            <ac:spMk id="248" creationId="{BE123216-1E9A-915D-BD27-D5542DEB2156}"/>
          </ac:spMkLst>
        </pc:spChg>
        <pc:spChg chg="add del mod ord modVis">
          <ac:chgData name="Huyền Nguyễn" userId="ee48879bf47bc5e0" providerId="LiveId" clId="{B8CACB94-876F-46D7-94CC-67F2D2D54B27}" dt="2024-10-24T10:13:43.650" v="10849"/>
          <ac:spMkLst>
            <pc:docMk/>
            <pc:sldMasterMk cId="0" sldId="2147483682"/>
            <ac:spMk id="248" creationId="{E4213492-7886-28B1-2E57-4D38ABA25568}"/>
          </ac:spMkLst>
        </pc:spChg>
        <pc:spChg chg="add del mod ord modVis">
          <ac:chgData name="Huyền Nguyễn" userId="ee48879bf47bc5e0" providerId="LiveId" clId="{B8CACB94-876F-46D7-94CC-67F2D2D54B27}" dt="2024-10-24T10:13:55.501" v="10872"/>
          <ac:spMkLst>
            <pc:docMk/>
            <pc:sldMasterMk cId="0" sldId="2147483682"/>
            <ac:spMk id="249" creationId="{557A0A2B-4E74-9D8E-5C12-7FDB10EF07B8}"/>
          </ac:spMkLst>
        </pc:spChg>
        <pc:spChg chg="add del mod ord modVis">
          <ac:chgData name="Huyền Nguyễn" userId="ee48879bf47bc5e0" providerId="LiveId" clId="{B8CACB94-876F-46D7-94CC-67F2D2D54B27}" dt="2024-10-27T08:41:36.696" v="18345"/>
          <ac:spMkLst>
            <pc:docMk/>
            <pc:sldMasterMk cId="0" sldId="2147483682"/>
            <ac:spMk id="249" creationId="{E5939219-72E3-657E-1F1E-50738E65D767}"/>
          </ac:spMkLst>
        </pc:spChg>
        <pc:spChg chg="add del mod ord modVis">
          <ac:chgData name="Huyền Nguyễn" userId="ee48879bf47bc5e0" providerId="LiveId" clId="{B8CACB94-876F-46D7-94CC-67F2D2D54B27}" dt="2024-10-24T10:14:17.072" v="10934"/>
          <ac:spMkLst>
            <pc:docMk/>
            <pc:sldMasterMk cId="0" sldId="2147483682"/>
            <ac:spMk id="250" creationId="{DBC296CA-8EAB-AA93-BB77-8149E512A099}"/>
          </ac:spMkLst>
        </pc:spChg>
        <pc:spChg chg="add del mod ord modVis">
          <ac:chgData name="Huyền Nguyễn" userId="ee48879bf47bc5e0" providerId="LiveId" clId="{B8CACB94-876F-46D7-94CC-67F2D2D54B27}" dt="2024-10-27T08:41:46.528" v="18367"/>
          <ac:spMkLst>
            <pc:docMk/>
            <pc:sldMasterMk cId="0" sldId="2147483682"/>
            <ac:spMk id="250" creationId="{F36D6736-8712-CD11-0AC9-E8137E5F1686}"/>
          </ac:spMkLst>
        </pc:spChg>
        <pc:spChg chg="add mod ord">
          <ac:chgData name="Huyền Nguyễn" userId="ee48879bf47bc5e0" providerId="LiveId" clId="{B8CACB94-876F-46D7-94CC-67F2D2D54B27}" dt="2024-10-24T10:14:06.236" v="10926"/>
          <ac:spMkLst>
            <pc:docMk/>
            <pc:sldMasterMk cId="0" sldId="2147483682"/>
            <ac:spMk id="251" creationId="{1E0AFA12-127B-5886-B33D-B4CA1C5DAA3F}"/>
          </ac:spMkLst>
        </pc:spChg>
        <pc:spChg chg="add del mod ord modVis">
          <ac:chgData name="Huyền Nguyễn" userId="ee48879bf47bc5e0" providerId="LiveId" clId="{B8CACB94-876F-46D7-94CC-67F2D2D54B27}" dt="2024-10-27T08:41:56.197" v="18396"/>
          <ac:spMkLst>
            <pc:docMk/>
            <pc:sldMasterMk cId="0" sldId="2147483682"/>
            <ac:spMk id="251" creationId="{2BFB6E81-64E2-FB45-9ECD-51DB5D66D07F}"/>
          </ac:spMkLst>
        </pc:spChg>
        <pc:spChg chg="add del mod ord modVis">
          <ac:chgData name="Huyền Nguyễn" userId="ee48879bf47bc5e0" providerId="LiveId" clId="{B8CACB94-876F-46D7-94CC-67F2D2D54B27}" dt="2024-10-27T08:42:06.926" v="18419"/>
          <ac:spMkLst>
            <pc:docMk/>
            <pc:sldMasterMk cId="0" sldId="2147483682"/>
            <ac:spMk id="252" creationId="{44530913-5A79-28D7-9826-10ACE71BCA27}"/>
          </ac:spMkLst>
        </pc:spChg>
        <pc:spChg chg="add del mod ord modVis">
          <ac:chgData name="Huyền Nguyễn" userId="ee48879bf47bc5e0" providerId="LiveId" clId="{B8CACB94-876F-46D7-94CC-67F2D2D54B27}" dt="2024-10-24T10:14:27.067" v="10957"/>
          <ac:spMkLst>
            <pc:docMk/>
            <pc:sldMasterMk cId="0" sldId="2147483682"/>
            <ac:spMk id="252" creationId="{B9E6FC95-6338-989A-BB08-849A134F1887}"/>
          </ac:spMkLst>
        </pc:spChg>
        <pc:spChg chg="add del mod ord modVis">
          <ac:chgData name="Huyền Nguyễn" userId="ee48879bf47bc5e0" providerId="LiveId" clId="{B8CACB94-876F-46D7-94CC-67F2D2D54B27}" dt="2024-10-27T08:42:17.944" v="18441"/>
          <ac:spMkLst>
            <pc:docMk/>
            <pc:sldMasterMk cId="0" sldId="2147483682"/>
            <ac:spMk id="253" creationId="{7C15360F-2C9B-5F84-F3D3-B4BAB513F9EF}"/>
          </ac:spMkLst>
        </pc:spChg>
        <pc:spChg chg="add del mod ord modVis">
          <ac:chgData name="Huyền Nguyễn" userId="ee48879bf47bc5e0" providerId="LiveId" clId="{B8CACB94-876F-46D7-94CC-67F2D2D54B27}" dt="2024-10-24T10:14:37.219" v="10982"/>
          <ac:spMkLst>
            <pc:docMk/>
            <pc:sldMasterMk cId="0" sldId="2147483682"/>
            <ac:spMk id="253" creationId="{84C025E1-7FFF-64F9-5F6B-5F9CA1A6C62B}"/>
          </ac:spMkLst>
        </pc:spChg>
        <pc:spChg chg="add del mod ord modVis">
          <ac:chgData name="Huyền Nguyễn" userId="ee48879bf47bc5e0" providerId="LiveId" clId="{B8CACB94-876F-46D7-94CC-67F2D2D54B27}" dt="2024-10-24T10:14:46.955" v="11006"/>
          <ac:spMkLst>
            <pc:docMk/>
            <pc:sldMasterMk cId="0" sldId="2147483682"/>
            <ac:spMk id="254" creationId="{73A24A72-5ECF-25EA-341F-44E9CE169DF9}"/>
          </ac:spMkLst>
        </pc:spChg>
        <pc:spChg chg="add del mod ord modVis">
          <ac:chgData name="Huyền Nguyễn" userId="ee48879bf47bc5e0" providerId="LiveId" clId="{B8CACB94-876F-46D7-94CC-67F2D2D54B27}" dt="2024-10-27T08:42:42.753" v="18465"/>
          <ac:spMkLst>
            <pc:docMk/>
            <pc:sldMasterMk cId="0" sldId="2147483682"/>
            <ac:spMk id="254" creationId="{D0E77A07-92E8-8097-9AAE-F2600BC83CDB}"/>
          </ac:spMkLst>
        </pc:spChg>
        <pc:spChg chg="add del mod ord modVis">
          <ac:chgData name="Huyền Nguyễn" userId="ee48879bf47bc5e0" providerId="LiveId" clId="{B8CACB94-876F-46D7-94CC-67F2D2D54B27}" dt="2024-10-24T10:14:56.831" v="11030"/>
          <ac:spMkLst>
            <pc:docMk/>
            <pc:sldMasterMk cId="0" sldId="2147483682"/>
            <ac:spMk id="255" creationId="{CA9A4326-942B-E265-D317-E62901E3339D}"/>
          </ac:spMkLst>
        </pc:spChg>
        <pc:spChg chg="add del mod ord modVis">
          <ac:chgData name="Huyền Nguyễn" userId="ee48879bf47bc5e0" providerId="LiveId" clId="{B8CACB94-876F-46D7-94CC-67F2D2D54B27}" dt="2024-10-27T08:42:52.491" v="18489"/>
          <ac:spMkLst>
            <pc:docMk/>
            <pc:sldMasterMk cId="0" sldId="2147483682"/>
            <ac:spMk id="255" creationId="{F0C3CAA3-7F97-EABE-8DAF-E57EFE6EFFD8}"/>
          </ac:spMkLst>
        </pc:spChg>
        <pc:spChg chg="add del mod ord modVis">
          <ac:chgData name="Huyền Nguyễn" userId="ee48879bf47bc5e0" providerId="LiveId" clId="{B8CACB94-876F-46D7-94CC-67F2D2D54B27}" dt="2024-10-27T08:43:02.513" v="18516"/>
          <ac:spMkLst>
            <pc:docMk/>
            <pc:sldMasterMk cId="0" sldId="2147483682"/>
            <ac:spMk id="256" creationId="{5D6D1400-0E77-A12E-BDBD-E9DC8192933C}"/>
          </ac:spMkLst>
        </pc:spChg>
        <pc:spChg chg="add del mod ord modVis">
          <ac:chgData name="Huyền Nguyễn" userId="ee48879bf47bc5e0" providerId="LiveId" clId="{B8CACB94-876F-46D7-94CC-67F2D2D54B27}" dt="2024-10-24T10:15:15.091" v="11052"/>
          <ac:spMkLst>
            <pc:docMk/>
            <pc:sldMasterMk cId="0" sldId="2147483682"/>
            <ac:spMk id="256" creationId="{E6D89BF0-4D13-DEE4-604C-6950EB8CF537}"/>
          </ac:spMkLst>
        </pc:spChg>
        <pc:spChg chg="add del mod ord">
          <ac:chgData name="Huyền Nguyễn" userId="ee48879bf47bc5e0" providerId="LiveId" clId="{B8CACB94-876F-46D7-94CC-67F2D2D54B27}" dt="2024-10-24T10:15:36.118" v="11070" actId="478"/>
          <ac:spMkLst>
            <pc:docMk/>
            <pc:sldMasterMk cId="0" sldId="2147483682"/>
            <ac:spMk id="257" creationId="{2DC4C01A-A680-1E87-AD98-020E935A3443}"/>
          </ac:spMkLst>
        </pc:spChg>
        <pc:spChg chg="add del mod ord modVis">
          <ac:chgData name="Huyền Nguyễn" userId="ee48879bf47bc5e0" providerId="LiveId" clId="{B8CACB94-876F-46D7-94CC-67F2D2D54B27}" dt="2024-10-27T08:43:12.466" v="18539"/>
          <ac:spMkLst>
            <pc:docMk/>
            <pc:sldMasterMk cId="0" sldId="2147483682"/>
            <ac:spMk id="257" creationId="{C82D3E71-A8E0-1D05-E5CE-0589FD0198CA}"/>
          </ac:spMkLst>
        </pc:spChg>
        <pc:spChg chg="add del mod ord modVis">
          <ac:chgData name="Huyền Nguyễn" userId="ee48879bf47bc5e0" providerId="LiveId" clId="{B8CACB94-876F-46D7-94CC-67F2D2D54B27}" dt="2024-10-27T08:43:52.419" v="18565"/>
          <ac:spMkLst>
            <pc:docMk/>
            <pc:sldMasterMk cId="0" sldId="2147483682"/>
            <ac:spMk id="258" creationId="{CA54261D-284B-7343-1436-46F2A36F9BB4}"/>
          </ac:spMkLst>
        </pc:spChg>
        <pc:spChg chg="add del mod ord">
          <ac:chgData name="Huyền Nguyễn" userId="ee48879bf47bc5e0" providerId="LiveId" clId="{B8CACB94-876F-46D7-94CC-67F2D2D54B27}" dt="2024-10-24T10:15:56.678" v="11091" actId="478"/>
          <ac:spMkLst>
            <pc:docMk/>
            <pc:sldMasterMk cId="0" sldId="2147483682"/>
            <ac:spMk id="258" creationId="{DBD39776-79ED-1F8C-6FFC-45DAC192DB87}"/>
          </ac:spMkLst>
        </pc:spChg>
        <pc:spChg chg="add del mod ord">
          <ac:chgData name="Huyền Nguyễn" userId="ee48879bf47bc5e0" providerId="LiveId" clId="{B8CACB94-876F-46D7-94CC-67F2D2D54B27}" dt="2024-10-24T10:16:12.076" v="11111" actId="478"/>
          <ac:spMkLst>
            <pc:docMk/>
            <pc:sldMasterMk cId="0" sldId="2147483682"/>
            <ac:spMk id="259" creationId="{D819FFB2-8788-B21F-77B0-7F3EA582BF8A}"/>
          </ac:spMkLst>
        </pc:spChg>
        <pc:spChg chg="add del mod ord modVis">
          <ac:chgData name="Huyền Nguyễn" userId="ee48879bf47bc5e0" providerId="LiveId" clId="{B8CACB94-876F-46D7-94CC-67F2D2D54B27}" dt="2024-10-27T08:44:03.946" v="18587"/>
          <ac:spMkLst>
            <pc:docMk/>
            <pc:sldMasterMk cId="0" sldId="2147483682"/>
            <ac:spMk id="259" creationId="{D9C35752-377A-0124-F52D-CF0778487E96}"/>
          </ac:spMkLst>
        </pc:spChg>
        <pc:spChg chg="add del mod ord modVis">
          <ac:chgData name="Huyền Nguyễn" userId="ee48879bf47bc5e0" providerId="LiveId" clId="{B8CACB94-876F-46D7-94CC-67F2D2D54B27}" dt="2024-10-27T08:44:14.091" v="18611"/>
          <ac:spMkLst>
            <pc:docMk/>
            <pc:sldMasterMk cId="0" sldId="2147483682"/>
            <ac:spMk id="260" creationId="{79FBD80B-7C62-2B74-2AF4-C21F34DB77D6}"/>
          </ac:spMkLst>
        </pc:spChg>
        <pc:spChg chg="add del mod ord modVis">
          <ac:chgData name="Huyền Nguyễn" userId="ee48879bf47bc5e0" providerId="LiveId" clId="{B8CACB94-876F-46D7-94CC-67F2D2D54B27}" dt="2024-10-25T10:22:24.933" v="11136"/>
          <ac:spMkLst>
            <pc:docMk/>
            <pc:sldMasterMk cId="0" sldId="2147483682"/>
            <ac:spMk id="260" creationId="{A631A040-6ACA-538E-CADB-BF592427F150}"/>
          </ac:spMkLst>
        </pc:spChg>
        <pc:spChg chg="add del mod ord modVis">
          <ac:chgData name="Huyền Nguyễn" userId="ee48879bf47bc5e0" providerId="LiveId" clId="{B8CACB94-876F-46D7-94CC-67F2D2D54B27}" dt="2024-10-27T08:44:23.651" v="18652"/>
          <ac:spMkLst>
            <pc:docMk/>
            <pc:sldMasterMk cId="0" sldId="2147483682"/>
            <ac:spMk id="261" creationId="{37A79841-E7A7-065E-87BB-78195EF3B9E3}"/>
          </ac:spMkLst>
        </pc:spChg>
        <pc:spChg chg="add del mod ord modVis">
          <ac:chgData name="Huyền Nguyễn" userId="ee48879bf47bc5e0" providerId="LiveId" clId="{B8CACB94-876F-46D7-94CC-67F2D2D54B27}" dt="2024-10-27T08:44:33.276" v="18688"/>
          <ac:spMkLst>
            <pc:docMk/>
            <pc:sldMasterMk cId="0" sldId="2147483682"/>
            <ac:spMk id="262" creationId="{E2C28411-A242-AB44-7122-4552BC8AD120}"/>
          </ac:spMkLst>
        </pc:spChg>
        <pc:spChg chg="add del mod ord modVis">
          <ac:chgData name="Huyền Nguyễn" userId="ee48879bf47bc5e0" providerId="LiveId" clId="{B8CACB94-876F-46D7-94CC-67F2D2D54B27}" dt="2024-10-27T08:44:42.824" v="18714"/>
          <ac:spMkLst>
            <pc:docMk/>
            <pc:sldMasterMk cId="0" sldId="2147483682"/>
            <ac:spMk id="263" creationId="{7FBF7A2A-79FA-BC6A-7D51-4A58342923C0}"/>
          </ac:spMkLst>
        </pc:spChg>
        <pc:spChg chg="add del mod ord modVis">
          <ac:chgData name="Huyền Nguyễn" userId="ee48879bf47bc5e0" providerId="LiveId" clId="{B8CACB94-876F-46D7-94CC-67F2D2D54B27}" dt="2024-10-27T08:44:56.077" v="18744"/>
          <ac:spMkLst>
            <pc:docMk/>
            <pc:sldMasterMk cId="0" sldId="2147483682"/>
            <ac:spMk id="264" creationId="{EB5AB7F2-0D28-7114-036E-0A6CCA96E0E7}"/>
          </ac:spMkLst>
        </pc:spChg>
        <pc:spChg chg="add del mod ord modVis">
          <ac:chgData name="Huyền Nguyễn" userId="ee48879bf47bc5e0" providerId="LiveId" clId="{B8CACB94-876F-46D7-94CC-67F2D2D54B27}" dt="2024-10-27T08:45:09.214" v="18766"/>
          <ac:spMkLst>
            <pc:docMk/>
            <pc:sldMasterMk cId="0" sldId="2147483682"/>
            <ac:spMk id="265" creationId="{C6F4476C-A3FD-DCAD-B12E-0961F7FAA699}"/>
          </ac:spMkLst>
        </pc:spChg>
        <pc:spChg chg="add del mod ord modVis">
          <ac:chgData name="Huyền Nguyễn" userId="ee48879bf47bc5e0" providerId="LiveId" clId="{B8CACB94-876F-46D7-94CC-67F2D2D54B27}" dt="2024-10-27T08:45:20.168" v="18791"/>
          <ac:spMkLst>
            <pc:docMk/>
            <pc:sldMasterMk cId="0" sldId="2147483682"/>
            <ac:spMk id="266" creationId="{B8F7765C-28E1-B89E-12BA-850B1B9E59A3}"/>
          </ac:spMkLst>
        </pc:spChg>
        <pc:spChg chg="add del mod ord modVis">
          <ac:chgData name="Huyền Nguyễn" userId="ee48879bf47bc5e0" providerId="LiveId" clId="{B8CACB94-876F-46D7-94CC-67F2D2D54B27}" dt="2024-10-27T08:45:29.815" v="18821"/>
          <ac:spMkLst>
            <pc:docMk/>
            <pc:sldMasterMk cId="0" sldId="2147483682"/>
            <ac:spMk id="267" creationId="{5BF90513-A709-D8DF-5855-D964D2A78056}"/>
          </ac:spMkLst>
        </pc:spChg>
        <pc:spChg chg="add del mod ord modVis">
          <ac:chgData name="Huyền Nguyễn" userId="ee48879bf47bc5e0" providerId="LiveId" clId="{B8CACB94-876F-46D7-94CC-67F2D2D54B27}" dt="2024-10-27T08:45:40.604" v="18848"/>
          <ac:spMkLst>
            <pc:docMk/>
            <pc:sldMasterMk cId="0" sldId="2147483682"/>
            <ac:spMk id="268" creationId="{4A23AB7C-9FC9-F6D9-BF0D-5F75A1CA0B98}"/>
          </ac:spMkLst>
        </pc:spChg>
        <pc:spChg chg="add del mod ord modVis">
          <ac:chgData name="Huyền Nguyễn" userId="ee48879bf47bc5e0" providerId="LiveId" clId="{B8CACB94-876F-46D7-94CC-67F2D2D54B27}" dt="2024-10-27T08:45:50.342" v="18871"/>
          <ac:spMkLst>
            <pc:docMk/>
            <pc:sldMasterMk cId="0" sldId="2147483682"/>
            <ac:spMk id="269" creationId="{00E0191A-C9BF-660A-6293-21244715B546}"/>
          </ac:spMkLst>
        </pc:spChg>
        <pc:spChg chg="add del mod ord modVis">
          <ac:chgData name="Huyền Nguyễn" userId="ee48879bf47bc5e0" providerId="LiveId" clId="{B8CACB94-876F-46D7-94CC-67F2D2D54B27}" dt="2024-10-27T08:46:00.307" v="18893"/>
          <ac:spMkLst>
            <pc:docMk/>
            <pc:sldMasterMk cId="0" sldId="2147483682"/>
            <ac:spMk id="270" creationId="{7A02EBC0-C949-ED47-5B31-866545D5B565}"/>
          </ac:spMkLst>
        </pc:spChg>
        <pc:spChg chg="add del mod ord modVis">
          <ac:chgData name="Huyền Nguyễn" userId="ee48879bf47bc5e0" providerId="LiveId" clId="{B8CACB94-876F-46D7-94CC-67F2D2D54B27}" dt="2024-10-27T08:46:10.161" v="18916"/>
          <ac:spMkLst>
            <pc:docMk/>
            <pc:sldMasterMk cId="0" sldId="2147483682"/>
            <ac:spMk id="271" creationId="{8992FE71-CBA7-3A43-17D3-C9C2A2A1F815}"/>
          </ac:spMkLst>
        </pc:spChg>
        <pc:spChg chg="add del mod ord modVis">
          <ac:chgData name="Huyền Nguyễn" userId="ee48879bf47bc5e0" providerId="LiveId" clId="{B8CACB94-876F-46D7-94CC-67F2D2D54B27}" dt="2024-10-27T08:46:21.927" v="18940"/>
          <ac:spMkLst>
            <pc:docMk/>
            <pc:sldMasterMk cId="0" sldId="2147483682"/>
            <ac:spMk id="272" creationId="{8C628643-EA68-7B74-94E8-BE5A2F93BD34}"/>
          </ac:spMkLst>
        </pc:spChg>
        <pc:spChg chg="add del mod ord modVis">
          <ac:chgData name="Huyền Nguyễn" userId="ee48879bf47bc5e0" providerId="LiveId" clId="{B8CACB94-876F-46D7-94CC-67F2D2D54B27}" dt="2024-10-27T08:46:32.742" v="18975"/>
          <ac:spMkLst>
            <pc:docMk/>
            <pc:sldMasterMk cId="0" sldId="2147483682"/>
            <ac:spMk id="273" creationId="{884D4F1D-7A48-EEFD-F004-75AA3A79FE82}"/>
          </ac:spMkLst>
        </pc:spChg>
        <pc:spChg chg="add del mod ord modVis">
          <ac:chgData name="Huyền Nguyễn" userId="ee48879bf47bc5e0" providerId="LiveId" clId="{B8CACB94-876F-46D7-94CC-67F2D2D54B27}" dt="2024-10-27T08:46:42.471" v="18999"/>
          <ac:spMkLst>
            <pc:docMk/>
            <pc:sldMasterMk cId="0" sldId="2147483682"/>
            <ac:spMk id="274" creationId="{BCE44D33-9A05-4093-2F96-030A855E3302}"/>
          </ac:spMkLst>
        </pc:spChg>
        <pc:spChg chg="add del mod ord modVis">
          <ac:chgData name="Huyền Nguyễn" userId="ee48879bf47bc5e0" providerId="LiveId" clId="{B8CACB94-876F-46D7-94CC-67F2D2D54B27}" dt="2024-10-27T08:46:52.403" v="19024"/>
          <ac:spMkLst>
            <pc:docMk/>
            <pc:sldMasterMk cId="0" sldId="2147483682"/>
            <ac:spMk id="275" creationId="{6B8EEF75-5EE2-575C-AB06-F752E34A9868}"/>
          </ac:spMkLst>
        </pc:spChg>
        <pc:spChg chg="add del mod ord modVis">
          <ac:chgData name="Huyền Nguyễn" userId="ee48879bf47bc5e0" providerId="LiveId" clId="{B8CACB94-876F-46D7-94CC-67F2D2D54B27}" dt="2024-10-27T08:47:02.102" v="19047"/>
          <ac:spMkLst>
            <pc:docMk/>
            <pc:sldMasterMk cId="0" sldId="2147483682"/>
            <ac:spMk id="276" creationId="{FFEEC71E-1C0A-986D-350A-D2E2EF2621E0}"/>
          </ac:spMkLst>
        </pc:spChg>
        <pc:spChg chg="add del mod ord modVis">
          <ac:chgData name="Huyền Nguyễn" userId="ee48879bf47bc5e0" providerId="LiveId" clId="{B8CACB94-876F-46D7-94CC-67F2D2D54B27}" dt="2024-10-27T08:47:11.981" v="19072"/>
          <ac:spMkLst>
            <pc:docMk/>
            <pc:sldMasterMk cId="0" sldId="2147483682"/>
            <ac:spMk id="277" creationId="{355ACF6B-3D5C-DBF5-DADB-F293B6BBC8B3}"/>
          </ac:spMkLst>
        </pc:spChg>
        <pc:spChg chg="add del mod ord modVis">
          <ac:chgData name="Huyền Nguyễn" userId="ee48879bf47bc5e0" providerId="LiveId" clId="{B8CACB94-876F-46D7-94CC-67F2D2D54B27}" dt="2024-10-27T08:47:31.166" v="19098"/>
          <ac:spMkLst>
            <pc:docMk/>
            <pc:sldMasterMk cId="0" sldId="2147483682"/>
            <ac:spMk id="278" creationId="{59108364-DADD-A1E4-BE93-C0A97A9C88FC}"/>
          </ac:spMkLst>
        </pc:spChg>
        <pc:spChg chg="add del mod ord modVis">
          <ac:chgData name="Huyền Nguyễn" userId="ee48879bf47bc5e0" providerId="LiveId" clId="{B8CACB94-876F-46D7-94CC-67F2D2D54B27}" dt="2024-10-27T08:47:40.881" v="19155"/>
          <ac:spMkLst>
            <pc:docMk/>
            <pc:sldMasterMk cId="0" sldId="2147483682"/>
            <ac:spMk id="279" creationId="{3487C331-A7BB-35AE-4E34-4F7D53E59B3A}"/>
          </ac:spMkLst>
        </pc:spChg>
        <pc:spChg chg="add del mod ord modVis">
          <ac:chgData name="Huyền Nguyễn" userId="ee48879bf47bc5e0" providerId="LiveId" clId="{B8CACB94-876F-46D7-94CC-67F2D2D54B27}" dt="2024-10-27T08:47:52.403" v="19177"/>
          <ac:spMkLst>
            <pc:docMk/>
            <pc:sldMasterMk cId="0" sldId="2147483682"/>
            <ac:spMk id="280" creationId="{B8971005-F52A-32EC-B49E-841424A25FFF}"/>
          </ac:spMkLst>
        </pc:spChg>
        <pc:spChg chg="add del mod ord modVis">
          <ac:chgData name="Huyền Nguyễn" userId="ee48879bf47bc5e0" providerId="LiveId" clId="{B8CACB94-876F-46D7-94CC-67F2D2D54B27}" dt="2024-10-27T08:48:19.385" v="19200"/>
          <ac:spMkLst>
            <pc:docMk/>
            <pc:sldMasterMk cId="0" sldId="2147483682"/>
            <ac:spMk id="281" creationId="{C65FCE9F-6E95-09B2-7270-1AF967D0C1D4}"/>
          </ac:spMkLst>
        </pc:spChg>
        <pc:spChg chg="add del mod ord modVis">
          <ac:chgData name="Huyền Nguyễn" userId="ee48879bf47bc5e0" providerId="LiveId" clId="{B8CACB94-876F-46D7-94CC-67F2D2D54B27}" dt="2024-10-27T08:48:48.845" v="19228"/>
          <ac:spMkLst>
            <pc:docMk/>
            <pc:sldMasterMk cId="0" sldId="2147483682"/>
            <ac:spMk id="282" creationId="{6F8A8BD0-9620-542F-CFE2-A82B0FAD2380}"/>
          </ac:spMkLst>
        </pc:spChg>
        <pc:spChg chg="add del mod ord modVis">
          <ac:chgData name="Huyền Nguyễn" userId="ee48879bf47bc5e0" providerId="LiveId" clId="{B8CACB94-876F-46D7-94CC-67F2D2D54B27}" dt="2024-10-27T08:48:59.128" v="19253"/>
          <ac:spMkLst>
            <pc:docMk/>
            <pc:sldMasterMk cId="0" sldId="2147483682"/>
            <ac:spMk id="283" creationId="{30AB8433-7D2D-870F-C266-31A95B08B27A}"/>
          </ac:spMkLst>
        </pc:spChg>
        <pc:spChg chg="add del mod ord modVis">
          <ac:chgData name="Huyền Nguyễn" userId="ee48879bf47bc5e0" providerId="LiveId" clId="{B8CACB94-876F-46D7-94CC-67F2D2D54B27}" dt="2024-10-27T08:49:09.098" v="19275"/>
          <ac:spMkLst>
            <pc:docMk/>
            <pc:sldMasterMk cId="0" sldId="2147483682"/>
            <ac:spMk id="284" creationId="{33C59153-594C-8518-A5A8-D5E2F92EE2B5}"/>
          </ac:spMkLst>
        </pc:spChg>
        <pc:spChg chg="add del mod ord modVis">
          <ac:chgData name="Huyền Nguyễn" userId="ee48879bf47bc5e0" providerId="LiveId" clId="{B8CACB94-876F-46D7-94CC-67F2D2D54B27}" dt="2024-10-27T08:49:18.747" v="19301"/>
          <ac:spMkLst>
            <pc:docMk/>
            <pc:sldMasterMk cId="0" sldId="2147483682"/>
            <ac:spMk id="285" creationId="{D81197E3-1262-37F5-519B-056E4851ADDD}"/>
          </ac:spMkLst>
        </pc:spChg>
        <pc:spChg chg="add del mod ord modVis">
          <ac:chgData name="Huyền Nguyễn" userId="ee48879bf47bc5e0" providerId="LiveId" clId="{B8CACB94-876F-46D7-94CC-67F2D2D54B27}" dt="2024-10-27T08:49:28.419" v="19325"/>
          <ac:spMkLst>
            <pc:docMk/>
            <pc:sldMasterMk cId="0" sldId="2147483682"/>
            <ac:spMk id="286" creationId="{057039D4-3A45-98D6-0BC9-30EC417E5BF0}"/>
          </ac:spMkLst>
        </pc:spChg>
        <pc:spChg chg="add del mod ord modVis">
          <ac:chgData name="Huyền Nguyễn" userId="ee48879bf47bc5e0" providerId="LiveId" clId="{B8CACB94-876F-46D7-94CC-67F2D2D54B27}" dt="2024-10-27T08:49:38.045" v="19358"/>
          <ac:spMkLst>
            <pc:docMk/>
            <pc:sldMasterMk cId="0" sldId="2147483682"/>
            <ac:spMk id="287" creationId="{06A0998F-2900-99F0-C859-FD3B1E10F4C5}"/>
          </ac:spMkLst>
        </pc:spChg>
        <pc:spChg chg="add del mod ord modVis">
          <ac:chgData name="Huyền Nguyễn" userId="ee48879bf47bc5e0" providerId="LiveId" clId="{B8CACB94-876F-46D7-94CC-67F2D2D54B27}" dt="2024-10-27T08:49:47.771" v="19388"/>
          <ac:spMkLst>
            <pc:docMk/>
            <pc:sldMasterMk cId="0" sldId="2147483682"/>
            <ac:spMk id="288" creationId="{56E409BC-F9E0-7473-C602-88C302BE435C}"/>
          </ac:spMkLst>
        </pc:spChg>
        <pc:spChg chg="add del mod ord modVis">
          <ac:chgData name="Huyền Nguyễn" userId="ee48879bf47bc5e0" providerId="LiveId" clId="{B8CACB94-876F-46D7-94CC-67F2D2D54B27}" dt="2024-10-27T08:49:58.337" v="19411"/>
          <ac:spMkLst>
            <pc:docMk/>
            <pc:sldMasterMk cId="0" sldId="2147483682"/>
            <ac:spMk id="289" creationId="{643F5209-4B00-3597-30CE-6FBBFDCD14D7}"/>
          </ac:spMkLst>
        </pc:spChg>
        <pc:spChg chg="add del mod ord modVis">
          <ac:chgData name="Huyền Nguyễn" userId="ee48879bf47bc5e0" providerId="LiveId" clId="{B8CACB94-876F-46D7-94CC-67F2D2D54B27}" dt="2024-10-27T08:50:08.054" v="19433"/>
          <ac:spMkLst>
            <pc:docMk/>
            <pc:sldMasterMk cId="0" sldId="2147483682"/>
            <ac:spMk id="290" creationId="{0D66169F-1A45-1DA1-85D0-036DA4B08B14}"/>
          </ac:spMkLst>
        </pc:spChg>
        <pc:spChg chg="add del mod ord modVis">
          <ac:chgData name="Huyền Nguyễn" userId="ee48879bf47bc5e0" providerId="LiveId" clId="{B8CACB94-876F-46D7-94CC-67F2D2D54B27}" dt="2024-10-27T08:50:18.865" v="19456"/>
          <ac:spMkLst>
            <pc:docMk/>
            <pc:sldMasterMk cId="0" sldId="2147483682"/>
            <ac:spMk id="291" creationId="{2CE46C27-8999-7C5F-4853-6F22A9F967DD}"/>
          </ac:spMkLst>
        </pc:spChg>
        <pc:spChg chg="add del mod ord modVis">
          <ac:chgData name="Huyền Nguyễn" userId="ee48879bf47bc5e0" providerId="LiveId" clId="{B8CACB94-876F-46D7-94CC-67F2D2D54B27}" dt="2024-10-27T08:50:30.184" v="19481"/>
          <ac:spMkLst>
            <pc:docMk/>
            <pc:sldMasterMk cId="0" sldId="2147483682"/>
            <ac:spMk id="292" creationId="{9F83F00E-BEFD-6EE2-EE8F-94DF75993EE0}"/>
          </ac:spMkLst>
        </pc:spChg>
        <pc:spChg chg="add del mod ord modVis">
          <ac:chgData name="Huyền Nguyễn" userId="ee48879bf47bc5e0" providerId="LiveId" clId="{B8CACB94-876F-46D7-94CC-67F2D2D54B27}" dt="2024-10-27T08:50:39.985" v="19504"/>
          <ac:spMkLst>
            <pc:docMk/>
            <pc:sldMasterMk cId="0" sldId="2147483682"/>
            <ac:spMk id="293" creationId="{BDD61E85-1FBE-9986-E0ED-276CBB7B72AE}"/>
          </ac:spMkLst>
        </pc:spChg>
        <pc:spChg chg="add del mod ord modVis">
          <ac:chgData name="Huyền Nguyễn" userId="ee48879bf47bc5e0" providerId="LiveId" clId="{B8CACB94-876F-46D7-94CC-67F2D2D54B27}" dt="2024-10-27T08:50:51.458" v="19530"/>
          <ac:spMkLst>
            <pc:docMk/>
            <pc:sldMasterMk cId="0" sldId="2147483682"/>
            <ac:spMk id="294" creationId="{AAE08B48-C2AB-B6CA-C294-71061041656E}"/>
          </ac:spMkLst>
        </pc:spChg>
        <pc:spChg chg="add del mod ord modVis">
          <ac:chgData name="Huyền Nguyễn" userId="ee48879bf47bc5e0" providerId="LiveId" clId="{B8CACB94-876F-46D7-94CC-67F2D2D54B27}" dt="2024-10-27T08:51:06.204" v="19556"/>
          <ac:spMkLst>
            <pc:docMk/>
            <pc:sldMasterMk cId="0" sldId="2147483682"/>
            <ac:spMk id="295" creationId="{1464140E-6214-6030-BEF2-32615D6C1D49}"/>
          </ac:spMkLst>
        </pc:spChg>
        <pc:spChg chg="add del mod ord modVis">
          <ac:chgData name="Huyền Nguyễn" userId="ee48879bf47bc5e0" providerId="LiveId" clId="{B8CACB94-876F-46D7-94CC-67F2D2D54B27}" dt="2024-10-27T08:51:18.272" v="19579"/>
          <ac:spMkLst>
            <pc:docMk/>
            <pc:sldMasterMk cId="0" sldId="2147483682"/>
            <ac:spMk id="296" creationId="{EB7C1983-68D6-9FA9-747D-5606026BCA62}"/>
          </ac:spMkLst>
        </pc:spChg>
        <pc:spChg chg="add del mod ord modVis">
          <ac:chgData name="Huyền Nguyễn" userId="ee48879bf47bc5e0" providerId="LiveId" clId="{B8CACB94-876F-46D7-94CC-67F2D2D54B27}" dt="2024-10-27T08:51:29.926" v="19602"/>
          <ac:spMkLst>
            <pc:docMk/>
            <pc:sldMasterMk cId="0" sldId="2147483682"/>
            <ac:spMk id="297" creationId="{B842C1C7-AE42-3DC1-9883-BDAD1271DADD}"/>
          </ac:spMkLst>
        </pc:spChg>
        <pc:spChg chg="add del mod ord modVis">
          <ac:chgData name="Huyền Nguyễn" userId="ee48879bf47bc5e0" providerId="LiveId" clId="{B8CACB94-876F-46D7-94CC-67F2D2D54B27}" dt="2024-10-27T08:53:02.819" v="19629"/>
          <ac:spMkLst>
            <pc:docMk/>
            <pc:sldMasterMk cId="0" sldId="2147483682"/>
            <ac:spMk id="298" creationId="{06338CEC-4ECF-701E-6E28-CF64F4074169}"/>
          </ac:spMkLst>
        </pc:spChg>
        <pc:spChg chg="add del mod ord modVis">
          <ac:chgData name="Huyền Nguyễn" userId="ee48879bf47bc5e0" providerId="LiveId" clId="{B8CACB94-876F-46D7-94CC-67F2D2D54B27}" dt="2024-10-27T08:53:12.573" v="19660"/>
          <ac:spMkLst>
            <pc:docMk/>
            <pc:sldMasterMk cId="0" sldId="2147483682"/>
            <ac:spMk id="299" creationId="{EF00483D-979D-8CB8-BB37-8B1F95633A12}"/>
          </ac:spMkLst>
        </pc:spChg>
        <pc:spChg chg="add del mod ord modVis">
          <ac:chgData name="Huyền Nguyễn" userId="ee48879bf47bc5e0" providerId="LiveId" clId="{B8CACB94-876F-46D7-94CC-67F2D2D54B27}" dt="2024-10-27T08:53:22.209" v="19684"/>
          <ac:spMkLst>
            <pc:docMk/>
            <pc:sldMasterMk cId="0" sldId="2147483682"/>
            <ac:spMk id="300" creationId="{A7393F03-DF89-51C7-54BB-C5BC5048EBA5}"/>
          </ac:spMkLst>
        </pc:spChg>
        <pc:spChg chg="add del mod ord modVis">
          <ac:chgData name="Huyền Nguyễn" userId="ee48879bf47bc5e0" providerId="LiveId" clId="{B8CACB94-876F-46D7-94CC-67F2D2D54B27}" dt="2024-10-27T08:53:32.029" v="19709"/>
          <ac:spMkLst>
            <pc:docMk/>
            <pc:sldMasterMk cId="0" sldId="2147483682"/>
            <ac:spMk id="301" creationId="{131695E3-CC97-829B-1F53-AFDD54581430}"/>
          </ac:spMkLst>
        </pc:spChg>
        <pc:spChg chg="add del mod ord modVis">
          <ac:chgData name="Huyền Nguyễn" userId="ee48879bf47bc5e0" providerId="LiveId" clId="{B8CACB94-876F-46D7-94CC-67F2D2D54B27}" dt="2024-10-27T08:53:43.660" v="19732"/>
          <ac:spMkLst>
            <pc:docMk/>
            <pc:sldMasterMk cId="0" sldId="2147483682"/>
            <ac:spMk id="302" creationId="{E47360B6-A94B-0F4B-E477-2E2BB4ECEE8C}"/>
          </ac:spMkLst>
        </pc:spChg>
        <pc:spChg chg="add del mod ord modVis">
          <ac:chgData name="Huyền Nguyễn" userId="ee48879bf47bc5e0" providerId="LiveId" clId="{B8CACB94-876F-46D7-94CC-67F2D2D54B27}" dt="2024-10-27T08:53:53.569" v="19754"/>
          <ac:spMkLst>
            <pc:docMk/>
            <pc:sldMasterMk cId="0" sldId="2147483682"/>
            <ac:spMk id="303" creationId="{BB54FD1E-C266-627D-3058-4947A6F11566}"/>
          </ac:spMkLst>
        </pc:spChg>
        <pc:spChg chg="add del mod ord modVis">
          <ac:chgData name="Huyền Nguyễn" userId="ee48879bf47bc5e0" providerId="LiveId" clId="{B8CACB94-876F-46D7-94CC-67F2D2D54B27}" dt="2024-10-27T08:54:03.579" v="19778"/>
          <ac:spMkLst>
            <pc:docMk/>
            <pc:sldMasterMk cId="0" sldId="2147483682"/>
            <ac:spMk id="304" creationId="{97B30133-8D88-FB8D-63BB-801C2D27A2CF}"/>
          </ac:spMkLst>
        </pc:spChg>
        <pc:spChg chg="add del mod ord modVis">
          <ac:chgData name="Huyền Nguyễn" userId="ee48879bf47bc5e0" providerId="LiveId" clId="{B8CACB94-876F-46D7-94CC-67F2D2D54B27}" dt="2024-10-27T08:54:13.430" v="19804"/>
          <ac:spMkLst>
            <pc:docMk/>
            <pc:sldMasterMk cId="0" sldId="2147483682"/>
            <ac:spMk id="305" creationId="{A2B33125-A024-01CD-DECC-BFAE7988BB00}"/>
          </ac:spMkLst>
        </pc:spChg>
        <pc:spChg chg="add del mod ord modVis">
          <ac:chgData name="Huyền Nguyễn" userId="ee48879bf47bc5e0" providerId="LiveId" clId="{B8CACB94-876F-46D7-94CC-67F2D2D54B27}" dt="2024-10-27T08:54:23.460" v="19829"/>
          <ac:spMkLst>
            <pc:docMk/>
            <pc:sldMasterMk cId="0" sldId="2147483682"/>
            <ac:spMk id="306" creationId="{B0ED8770-C1E8-1050-320D-5EBF6268DAAA}"/>
          </ac:spMkLst>
        </pc:spChg>
        <pc:spChg chg="add del mod ord modVis">
          <ac:chgData name="Huyền Nguyễn" userId="ee48879bf47bc5e0" providerId="LiveId" clId="{B8CACB94-876F-46D7-94CC-67F2D2D54B27}" dt="2024-10-27T08:54:33.780" v="19852"/>
          <ac:spMkLst>
            <pc:docMk/>
            <pc:sldMasterMk cId="0" sldId="2147483682"/>
            <ac:spMk id="307" creationId="{0F95F975-F5AB-3DE0-23A6-55982D8C96E8}"/>
          </ac:spMkLst>
        </pc:spChg>
        <pc:spChg chg="add del mod ord modVis">
          <ac:chgData name="Huyền Nguyễn" userId="ee48879bf47bc5e0" providerId="LiveId" clId="{B8CACB94-876F-46D7-94CC-67F2D2D54B27}" dt="2024-10-27T08:54:43.329" v="19877"/>
          <ac:spMkLst>
            <pc:docMk/>
            <pc:sldMasterMk cId="0" sldId="2147483682"/>
            <ac:spMk id="308" creationId="{2F1D950F-42B5-63E1-C522-AF1DBDDF5284}"/>
          </ac:spMkLst>
        </pc:spChg>
        <pc:spChg chg="add del mod ord modVis">
          <ac:chgData name="Huyền Nguyễn" userId="ee48879bf47bc5e0" providerId="LiveId" clId="{B8CACB94-876F-46D7-94CC-67F2D2D54B27}" dt="2024-10-27T08:54:53.689" v="19904"/>
          <ac:spMkLst>
            <pc:docMk/>
            <pc:sldMasterMk cId="0" sldId="2147483682"/>
            <ac:spMk id="309" creationId="{5625E04B-5535-20C0-ECE9-C30ED48502D9}"/>
          </ac:spMkLst>
        </pc:spChg>
        <pc:spChg chg="add del mod ord modVis">
          <ac:chgData name="Huyền Nguyễn" userId="ee48879bf47bc5e0" providerId="LiveId" clId="{B8CACB94-876F-46D7-94CC-67F2D2D54B27}" dt="2024-10-27T08:55:05.249" v="19929"/>
          <ac:spMkLst>
            <pc:docMk/>
            <pc:sldMasterMk cId="0" sldId="2147483682"/>
            <ac:spMk id="310" creationId="{BE1E1505-139A-8C1C-3EA2-96081F819AE4}"/>
          </ac:spMkLst>
        </pc:spChg>
        <pc:spChg chg="add del mod ord modVis">
          <ac:chgData name="Huyền Nguyễn" userId="ee48879bf47bc5e0" providerId="LiveId" clId="{B8CACB94-876F-46D7-94CC-67F2D2D54B27}" dt="2024-10-27T08:55:14.939" v="19952"/>
          <ac:spMkLst>
            <pc:docMk/>
            <pc:sldMasterMk cId="0" sldId="2147483682"/>
            <ac:spMk id="311" creationId="{1CDF9379-4016-BD82-03AA-637C5424392E}"/>
          </ac:spMkLst>
        </pc:spChg>
        <pc:spChg chg="add del mod ord modVis">
          <ac:chgData name="Huyền Nguyễn" userId="ee48879bf47bc5e0" providerId="LiveId" clId="{B8CACB94-876F-46D7-94CC-67F2D2D54B27}" dt="2024-10-27T08:55:24.969" v="19975"/>
          <ac:spMkLst>
            <pc:docMk/>
            <pc:sldMasterMk cId="0" sldId="2147483682"/>
            <ac:spMk id="312" creationId="{DE28B2C2-36CF-4E77-60C6-13036AD6373E}"/>
          </ac:spMkLst>
        </pc:spChg>
        <pc:spChg chg="add del mod ord modVis">
          <ac:chgData name="Huyền Nguyễn" userId="ee48879bf47bc5e0" providerId="LiveId" clId="{B8CACB94-876F-46D7-94CC-67F2D2D54B27}" dt="2024-10-27T08:55:40.300" v="19997"/>
          <ac:spMkLst>
            <pc:docMk/>
            <pc:sldMasterMk cId="0" sldId="2147483682"/>
            <ac:spMk id="313" creationId="{302209E6-87DE-F9AE-EC2D-6FD26742B2C4}"/>
          </ac:spMkLst>
        </pc:spChg>
        <pc:spChg chg="add del mod ord modVis">
          <ac:chgData name="Huyền Nguyễn" userId="ee48879bf47bc5e0" providerId="LiveId" clId="{B8CACB94-876F-46D7-94CC-67F2D2D54B27}" dt="2024-10-27T08:55:50.219" v="20021"/>
          <ac:spMkLst>
            <pc:docMk/>
            <pc:sldMasterMk cId="0" sldId="2147483682"/>
            <ac:spMk id="314" creationId="{FC83A9B9-7B3C-D948-B35A-2A109C987C07}"/>
          </ac:spMkLst>
        </pc:spChg>
        <pc:spChg chg="add del mod ord modVis">
          <ac:chgData name="Huyền Nguyễn" userId="ee48879bf47bc5e0" providerId="LiveId" clId="{B8CACB94-876F-46D7-94CC-67F2D2D54B27}" dt="2024-10-27T08:56:00.337" v="20044"/>
          <ac:spMkLst>
            <pc:docMk/>
            <pc:sldMasterMk cId="0" sldId="2147483682"/>
            <ac:spMk id="315" creationId="{3D0F1AE2-8544-D92B-C227-C8F593D2114B}"/>
          </ac:spMkLst>
        </pc:spChg>
        <pc:spChg chg="add del mod ord modVis">
          <ac:chgData name="Huyền Nguyễn" userId="ee48879bf47bc5e0" providerId="LiveId" clId="{B8CACB94-876F-46D7-94CC-67F2D2D54B27}" dt="2024-10-27T08:56:11.281" v="20069"/>
          <ac:spMkLst>
            <pc:docMk/>
            <pc:sldMasterMk cId="0" sldId="2147483682"/>
            <ac:spMk id="316" creationId="{825129B1-9E51-577C-A6A4-43654CC2B875}"/>
          </ac:spMkLst>
        </pc:spChg>
        <pc:spChg chg="add del mod ord modVis">
          <ac:chgData name="Huyền Nguyễn" userId="ee48879bf47bc5e0" providerId="LiveId" clId="{B8CACB94-876F-46D7-94CC-67F2D2D54B27}" dt="2024-10-27T08:56:20.975" v="20094"/>
          <ac:spMkLst>
            <pc:docMk/>
            <pc:sldMasterMk cId="0" sldId="2147483682"/>
            <ac:spMk id="317" creationId="{052F5052-5D61-D91E-AA18-52BE7FA5A89F}"/>
          </ac:spMkLst>
        </pc:spChg>
        <pc:spChg chg="add del mod ord modVis">
          <ac:chgData name="Huyền Nguyễn" userId="ee48879bf47bc5e0" providerId="LiveId" clId="{B8CACB94-876F-46D7-94CC-67F2D2D54B27}" dt="2024-10-27T08:56:32.499" v="20122"/>
          <ac:spMkLst>
            <pc:docMk/>
            <pc:sldMasterMk cId="0" sldId="2147483682"/>
            <ac:spMk id="318" creationId="{80606DDB-EA69-BA99-3FF8-5A2B10D330FB}"/>
          </ac:spMkLst>
        </pc:spChg>
        <pc:spChg chg="add del mod ord modVis">
          <ac:chgData name="Huyền Nguyễn" userId="ee48879bf47bc5e0" providerId="LiveId" clId="{B8CACB94-876F-46D7-94CC-67F2D2D54B27}" dt="2024-10-27T08:56:42.116" v="20148"/>
          <ac:spMkLst>
            <pc:docMk/>
            <pc:sldMasterMk cId="0" sldId="2147483682"/>
            <ac:spMk id="319" creationId="{C4BBEEBC-7362-6AF6-D614-02A90DEDE70E}"/>
          </ac:spMkLst>
        </pc:spChg>
        <pc:spChg chg="add del mod ord modVis">
          <ac:chgData name="Huyền Nguyễn" userId="ee48879bf47bc5e0" providerId="LiveId" clId="{B8CACB94-876F-46D7-94CC-67F2D2D54B27}" dt="2024-10-27T08:56:51.726" v="20172"/>
          <ac:spMkLst>
            <pc:docMk/>
            <pc:sldMasterMk cId="0" sldId="2147483682"/>
            <ac:spMk id="320" creationId="{7FFE71F3-33B2-3C65-38A2-980CEF9B1808}"/>
          </ac:spMkLst>
        </pc:spChg>
        <pc:spChg chg="add del mod ord modVis">
          <ac:chgData name="Huyền Nguyễn" userId="ee48879bf47bc5e0" providerId="LiveId" clId="{B8CACB94-876F-46D7-94CC-67F2D2D54B27}" dt="2024-10-27T08:57:02.542" v="20194"/>
          <ac:spMkLst>
            <pc:docMk/>
            <pc:sldMasterMk cId="0" sldId="2147483682"/>
            <ac:spMk id="321" creationId="{292A73AA-AC8E-7FD2-60AB-EDDD99B834E3}"/>
          </ac:spMkLst>
        </pc:spChg>
        <pc:spChg chg="add del mod ord modVis">
          <ac:chgData name="Huyền Nguyễn" userId="ee48879bf47bc5e0" providerId="LiveId" clId="{B8CACB94-876F-46D7-94CC-67F2D2D54B27}" dt="2024-10-27T08:57:41.788" v="20220"/>
          <ac:spMkLst>
            <pc:docMk/>
            <pc:sldMasterMk cId="0" sldId="2147483682"/>
            <ac:spMk id="322" creationId="{A414841A-2EFF-4AC7-57A0-9F700AC7FF90}"/>
          </ac:spMkLst>
        </pc:spChg>
        <pc:spChg chg="add del mod ord modVis">
          <ac:chgData name="Huyền Nguyễn" userId="ee48879bf47bc5e0" providerId="LiveId" clId="{B8CACB94-876F-46D7-94CC-67F2D2D54B27}" dt="2024-10-27T08:57:53.399" v="20243"/>
          <ac:spMkLst>
            <pc:docMk/>
            <pc:sldMasterMk cId="0" sldId="2147483682"/>
            <ac:spMk id="323" creationId="{84447D7D-B4AE-E0B7-E712-AF17F24055AA}"/>
          </ac:spMkLst>
        </pc:spChg>
        <pc:spChg chg="add del mod ord modVis">
          <ac:chgData name="Huyền Nguyễn" userId="ee48879bf47bc5e0" providerId="LiveId" clId="{B8CACB94-876F-46D7-94CC-67F2D2D54B27}" dt="2024-10-27T08:58:03.402" v="20269"/>
          <ac:spMkLst>
            <pc:docMk/>
            <pc:sldMasterMk cId="0" sldId="2147483682"/>
            <ac:spMk id="324" creationId="{1738622C-0029-856F-34BE-B139E84818A4}"/>
          </ac:spMkLst>
        </pc:spChg>
        <pc:spChg chg="add del mod ord modVis">
          <ac:chgData name="Huyền Nguyễn" userId="ee48879bf47bc5e0" providerId="LiveId" clId="{B8CACB94-876F-46D7-94CC-67F2D2D54B27}" dt="2024-10-27T08:58:13.486" v="20295"/>
          <ac:spMkLst>
            <pc:docMk/>
            <pc:sldMasterMk cId="0" sldId="2147483682"/>
            <ac:spMk id="325" creationId="{18C0F787-CB7D-6ED8-2F01-1999D3EB46D5}"/>
          </ac:spMkLst>
        </pc:spChg>
        <pc:spChg chg="add del mod ord modVis">
          <ac:chgData name="Huyền Nguyễn" userId="ee48879bf47bc5e0" providerId="LiveId" clId="{B8CACB94-876F-46D7-94CC-67F2D2D54B27}" dt="2024-10-27T08:58:23.821" v="20319"/>
          <ac:spMkLst>
            <pc:docMk/>
            <pc:sldMasterMk cId="0" sldId="2147483682"/>
            <ac:spMk id="326" creationId="{F45CCCE9-694D-627B-5DF2-1A18F1B87E6A}"/>
          </ac:spMkLst>
        </pc:spChg>
        <pc:spChg chg="add del mod ord modVis">
          <ac:chgData name="Huyền Nguyễn" userId="ee48879bf47bc5e0" providerId="LiveId" clId="{B8CACB94-876F-46D7-94CC-67F2D2D54B27}" dt="2024-10-27T08:58:41.453" v="20341"/>
          <ac:spMkLst>
            <pc:docMk/>
            <pc:sldMasterMk cId="0" sldId="2147483682"/>
            <ac:spMk id="327" creationId="{D648F94B-7FBA-B8DB-8634-9C4CEC6C407A}"/>
          </ac:spMkLst>
        </pc:spChg>
        <pc:spChg chg="add del mod ord modVis">
          <ac:chgData name="Huyền Nguyễn" userId="ee48879bf47bc5e0" providerId="LiveId" clId="{B8CACB94-876F-46D7-94CC-67F2D2D54B27}" dt="2024-10-27T08:58:51.741" v="20374"/>
          <ac:spMkLst>
            <pc:docMk/>
            <pc:sldMasterMk cId="0" sldId="2147483682"/>
            <ac:spMk id="328" creationId="{200375E9-44FA-4A50-8702-53CA8075A02F}"/>
          </ac:spMkLst>
        </pc:spChg>
        <pc:spChg chg="add del mod ord modVis">
          <ac:chgData name="Huyền Nguyễn" userId="ee48879bf47bc5e0" providerId="LiveId" clId="{B8CACB94-876F-46D7-94CC-67F2D2D54B27}" dt="2024-10-27T08:59:03.359" v="20399"/>
          <ac:spMkLst>
            <pc:docMk/>
            <pc:sldMasterMk cId="0" sldId="2147483682"/>
            <ac:spMk id="329" creationId="{9AEB326F-68D2-6AE2-53C8-70ADC1EA665E}"/>
          </ac:spMkLst>
        </pc:spChg>
        <pc:spChg chg="add del mod ord modVis">
          <ac:chgData name="Huyền Nguyễn" userId="ee48879bf47bc5e0" providerId="LiveId" clId="{B8CACB94-876F-46D7-94CC-67F2D2D54B27}" dt="2024-10-27T08:59:23.163" v="20463"/>
          <ac:spMkLst>
            <pc:docMk/>
            <pc:sldMasterMk cId="0" sldId="2147483682"/>
            <ac:spMk id="330" creationId="{C25F581D-D1D6-8441-60D7-36F8CF4BEEEA}"/>
          </ac:spMkLst>
        </pc:spChg>
        <pc:spChg chg="add mod ord">
          <ac:chgData name="Huyền Nguyễn" userId="ee48879bf47bc5e0" providerId="LiveId" clId="{B8CACB94-876F-46D7-94CC-67F2D2D54B27}" dt="2024-10-27T08:59:14.488" v="20455"/>
          <ac:spMkLst>
            <pc:docMk/>
            <pc:sldMasterMk cId="0" sldId="2147483682"/>
            <ac:spMk id="331" creationId="{E6C2DF6B-AB0F-7B06-2D35-A052D591C3DE}"/>
          </ac:spMkLst>
        </pc:spChg>
        <pc:spChg chg="add del mod ord modVis">
          <ac:chgData name="Huyền Nguyễn" userId="ee48879bf47bc5e0" providerId="LiveId" clId="{B8CACB94-876F-46D7-94CC-67F2D2D54B27}" dt="2024-10-27T08:59:45.963" v="20486"/>
          <ac:spMkLst>
            <pc:docMk/>
            <pc:sldMasterMk cId="0" sldId="2147483682"/>
            <ac:spMk id="332" creationId="{5A567492-7011-1480-AD9C-E81ED259D3FC}"/>
          </ac:spMkLst>
        </pc:spChg>
        <pc:spChg chg="add del mod ord modVis">
          <ac:chgData name="Huyền Nguyễn" userId="ee48879bf47bc5e0" providerId="LiveId" clId="{B8CACB94-876F-46D7-94CC-67F2D2D54B27}" dt="2024-10-27T08:59:55.882" v="20511"/>
          <ac:spMkLst>
            <pc:docMk/>
            <pc:sldMasterMk cId="0" sldId="2147483682"/>
            <ac:spMk id="333" creationId="{C67375B9-DF65-681B-BDC7-076395C3FE8D}"/>
          </ac:spMkLst>
        </pc:spChg>
        <pc:spChg chg="add del mod ord modVis">
          <ac:chgData name="Huyền Nguyễn" userId="ee48879bf47bc5e0" providerId="LiveId" clId="{B8CACB94-876F-46D7-94CC-67F2D2D54B27}" dt="2024-10-27T09:00:05.622" v="20534"/>
          <ac:spMkLst>
            <pc:docMk/>
            <pc:sldMasterMk cId="0" sldId="2147483682"/>
            <ac:spMk id="334" creationId="{62DB953D-32A2-CEC4-9E37-B7B598CE7BDD}"/>
          </ac:spMkLst>
        </pc:spChg>
        <pc:spChg chg="add del mod ord modVis">
          <ac:chgData name="Huyền Nguyễn" userId="ee48879bf47bc5e0" providerId="LiveId" clId="{B8CACB94-876F-46D7-94CC-67F2D2D54B27}" dt="2024-10-27T09:00:15.504" v="20557"/>
          <ac:spMkLst>
            <pc:docMk/>
            <pc:sldMasterMk cId="0" sldId="2147483682"/>
            <ac:spMk id="335" creationId="{8A058C6F-E696-F92A-C19E-1844C431D065}"/>
          </ac:spMkLst>
        </pc:spChg>
        <pc:spChg chg="add del mod ord modVis">
          <ac:chgData name="Huyền Nguyễn" userId="ee48879bf47bc5e0" providerId="LiveId" clId="{B8CACB94-876F-46D7-94CC-67F2D2D54B27}" dt="2024-10-27T09:00:25.449" v="20582"/>
          <ac:spMkLst>
            <pc:docMk/>
            <pc:sldMasterMk cId="0" sldId="2147483682"/>
            <ac:spMk id="336" creationId="{A28C1139-5540-F51C-843A-DEF3EE541706}"/>
          </ac:spMkLst>
        </pc:spChg>
        <pc:spChg chg="add del mod ord modVis">
          <ac:chgData name="Huyền Nguyễn" userId="ee48879bf47bc5e0" providerId="LiveId" clId="{B8CACB94-876F-46D7-94CC-67F2D2D54B27}" dt="2024-10-27T09:00:36.346" v="20609"/>
          <ac:spMkLst>
            <pc:docMk/>
            <pc:sldMasterMk cId="0" sldId="2147483682"/>
            <ac:spMk id="337" creationId="{9B29E00C-20F2-9D35-B77C-73DAD383452D}"/>
          </ac:spMkLst>
        </pc:spChg>
        <pc:spChg chg="add del mod ord modVis">
          <ac:chgData name="Huyền Nguyễn" userId="ee48879bf47bc5e0" providerId="LiveId" clId="{B8CACB94-876F-46D7-94CC-67F2D2D54B27}" dt="2024-10-27T09:00:46.523" v="20633"/>
          <ac:spMkLst>
            <pc:docMk/>
            <pc:sldMasterMk cId="0" sldId="2147483682"/>
            <ac:spMk id="338" creationId="{238769C9-8129-5464-F8BF-E090B1155A88}"/>
          </ac:spMkLst>
        </pc:spChg>
        <pc:spChg chg="add del mod ord modVis">
          <ac:chgData name="Huyền Nguyễn" userId="ee48879bf47bc5e0" providerId="LiveId" clId="{B8CACB94-876F-46D7-94CC-67F2D2D54B27}" dt="2024-10-27T09:00:56.348" v="20657"/>
          <ac:spMkLst>
            <pc:docMk/>
            <pc:sldMasterMk cId="0" sldId="2147483682"/>
            <ac:spMk id="339" creationId="{81EDDCCE-2A60-D946-0FF3-CA0D5A2550F5}"/>
          </ac:spMkLst>
        </pc:spChg>
        <pc:spChg chg="add del mod ord modVis">
          <ac:chgData name="Huyền Nguyễn" userId="ee48879bf47bc5e0" providerId="LiveId" clId="{B8CACB94-876F-46D7-94CC-67F2D2D54B27}" dt="2024-10-27T09:01:39.340" v="20755"/>
          <ac:spMkLst>
            <pc:docMk/>
            <pc:sldMasterMk cId="0" sldId="2147483682"/>
            <ac:spMk id="340" creationId="{A4572CD7-669F-27E5-A28E-56952F794AAB}"/>
          </ac:spMkLst>
        </pc:spChg>
        <pc:spChg chg="add mod ord">
          <ac:chgData name="Huyền Nguyễn" userId="ee48879bf47bc5e0" providerId="LiveId" clId="{B8CACB94-876F-46D7-94CC-67F2D2D54B27}" dt="2024-10-27T09:01:28.793" v="20715"/>
          <ac:spMkLst>
            <pc:docMk/>
            <pc:sldMasterMk cId="0" sldId="2147483682"/>
            <ac:spMk id="341" creationId="{065B12C5-490A-F77B-C405-2552B2E5E48A}"/>
          </ac:spMkLst>
        </pc:spChg>
        <pc:spChg chg="add mod ord">
          <ac:chgData name="Huyền Nguyễn" userId="ee48879bf47bc5e0" providerId="LiveId" clId="{B8CACB94-876F-46D7-94CC-67F2D2D54B27}" dt="2024-10-27T09:01:29.619" v="20750"/>
          <ac:spMkLst>
            <pc:docMk/>
            <pc:sldMasterMk cId="0" sldId="2147483682"/>
            <ac:spMk id="342" creationId="{24DB1E09-B471-5719-1297-0D11B946568C}"/>
          </ac:spMkLst>
        </pc:spChg>
        <pc:spChg chg="add del mod ord modVis">
          <ac:chgData name="Huyền Nguyễn" userId="ee48879bf47bc5e0" providerId="LiveId" clId="{B8CACB94-876F-46D7-94CC-67F2D2D54B27}" dt="2024-10-27T09:01:49.040" v="20784"/>
          <ac:spMkLst>
            <pc:docMk/>
            <pc:sldMasterMk cId="0" sldId="2147483682"/>
            <ac:spMk id="343" creationId="{92742A04-0844-03AF-8D67-5C2C69ACCC8C}"/>
          </ac:spMkLst>
        </pc:spChg>
        <pc:spChg chg="add del mod ord modVis">
          <ac:chgData name="Huyền Nguyễn" userId="ee48879bf47bc5e0" providerId="LiveId" clId="{B8CACB94-876F-46D7-94CC-67F2D2D54B27}" dt="2024-10-27T09:02:20.369" v="20849"/>
          <ac:spMkLst>
            <pc:docMk/>
            <pc:sldMasterMk cId="0" sldId="2147483682"/>
            <ac:spMk id="344" creationId="{B1EDD5A6-05F1-D5A4-18D8-D6035C19B5C0}"/>
          </ac:spMkLst>
        </pc:spChg>
        <pc:spChg chg="add mod ord">
          <ac:chgData name="Huyền Nguyễn" userId="ee48879bf47bc5e0" providerId="LiveId" clId="{B8CACB94-876F-46D7-94CC-67F2D2D54B27}" dt="2024-10-27T09:02:09.673" v="20842"/>
          <ac:spMkLst>
            <pc:docMk/>
            <pc:sldMasterMk cId="0" sldId="2147483682"/>
            <ac:spMk id="345" creationId="{42AA132A-4AC4-530B-AAB4-A8428DA561C2}"/>
          </ac:spMkLst>
        </pc:spChg>
        <pc:spChg chg="add del mod ord modVis">
          <ac:chgData name="Huyền Nguyễn" userId="ee48879bf47bc5e0" providerId="LiveId" clId="{B8CACB94-876F-46D7-94CC-67F2D2D54B27}" dt="2024-10-27T09:02:40.190" v="20921"/>
          <ac:spMkLst>
            <pc:docMk/>
            <pc:sldMasterMk cId="0" sldId="2147483682"/>
            <ac:spMk id="346" creationId="{9919A644-B581-F41B-DFFE-447238A2CB96}"/>
          </ac:spMkLst>
        </pc:spChg>
        <pc:spChg chg="add mod ord">
          <ac:chgData name="Huyền Nguyễn" userId="ee48879bf47bc5e0" providerId="LiveId" clId="{B8CACB94-876F-46D7-94CC-67F2D2D54B27}" dt="2024-10-27T09:02:31.070" v="20904"/>
          <ac:spMkLst>
            <pc:docMk/>
            <pc:sldMasterMk cId="0" sldId="2147483682"/>
            <ac:spMk id="347" creationId="{FFD292F8-2F9F-502B-B6BF-13533F5D3217}"/>
          </ac:spMkLst>
        </pc:spChg>
        <pc:spChg chg="add del mod ord modVis">
          <ac:chgData name="Huyền Nguyễn" userId="ee48879bf47bc5e0" providerId="LiveId" clId="{B8CACB94-876F-46D7-94CC-67F2D2D54B27}" dt="2024-10-27T09:02:50.050" v="20951"/>
          <ac:spMkLst>
            <pc:docMk/>
            <pc:sldMasterMk cId="0" sldId="2147483682"/>
            <ac:spMk id="348" creationId="{EEFCCD93-E97F-9C2E-8853-AA709A3CC264}"/>
          </ac:spMkLst>
        </pc:spChg>
        <pc:spChg chg="add del mod ord modVis">
          <ac:chgData name="Huyền Nguyễn" userId="ee48879bf47bc5e0" providerId="LiveId" clId="{B8CACB94-876F-46D7-94CC-67F2D2D54B27}" dt="2024-10-27T09:02:59.946" v="20978"/>
          <ac:spMkLst>
            <pc:docMk/>
            <pc:sldMasterMk cId="0" sldId="2147483682"/>
            <ac:spMk id="349" creationId="{613B09EF-4507-E30F-1B9E-795B82779BB9}"/>
          </ac:spMkLst>
        </pc:spChg>
        <pc:spChg chg="add del mod ord modVis">
          <ac:chgData name="Huyền Nguyễn" userId="ee48879bf47bc5e0" providerId="LiveId" clId="{B8CACB94-876F-46D7-94CC-67F2D2D54B27}" dt="2024-10-27T09:03:09.679" v="21004"/>
          <ac:spMkLst>
            <pc:docMk/>
            <pc:sldMasterMk cId="0" sldId="2147483682"/>
            <ac:spMk id="350" creationId="{1472600F-8EBF-9051-8525-6424A5ECD102}"/>
          </ac:spMkLst>
        </pc:spChg>
        <pc:spChg chg="add del mod ord modVis">
          <ac:chgData name="Huyền Nguyễn" userId="ee48879bf47bc5e0" providerId="LiveId" clId="{B8CACB94-876F-46D7-94CC-67F2D2D54B27}" dt="2024-10-27T09:03:30.279" v="21051"/>
          <ac:spMkLst>
            <pc:docMk/>
            <pc:sldMasterMk cId="0" sldId="2147483682"/>
            <ac:spMk id="351" creationId="{D63160EB-FCCE-76EB-F82B-2AE0566712D0}"/>
          </ac:spMkLst>
        </pc:spChg>
        <pc:spChg chg="add del mod ord modVis">
          <ac:chgData name="Huyền Nguyễn" userId="ee48879bf47bc5e0" providerId="LiveId" clId="{B8CACB94-876F-46D7-94CC-67F2D2D54B27}" dt="2024-10-27T09:03:49.370" v="21074"/>
          <ac:spMkLst>
            <pc:docMk/>
            <pc:sldMasterMk cId="0" sldId="2147483682"/>
            <ac:spMk id="352" creationId="{1D98B507-BBBA-9DD2-70D8-C380F584E0E1}"/>
          </ac:spMkLst>
        </pc:spChg>
        <pc:spChg chg="add del mod ord modVis">
          <ac:chgData name="Huyền Nguyễn" userId="ee48879bf47bc5e0" providerId="LiveId" clId="{B8CACB94-876F-46D7-94CC-67F2D2D54B27}" dt="2024-10-27T09:03:59.289" v="21096"/>
          <ac:spMkLst>
            <pc:docMk/>
            <pc:sldMasterMk cId="0" sldId="2147483682"/>
            <ac:spMk id="353" creationId="{46C83DDD-4200-2B32-2F1D-102AE604C12B}"/>
          </ac:spMkLst>
        </pc:spChg>
        <pc:spChg chg="add del mod ord modVis">
          <ac:chgData name="Huyền Nguyễn" userId="ee48879bf47bc5e0" providerId="LiveId" clId="{B8CACB94-876F-46D7-94CC-67F2D2D54B27}" dt="2024-10-27T09:04:10.668" v="21120"/>
          <ac:spMkLst>
            <pc:docMk/>
            <pc:sldMasterMk cId="0" sldId="2147483682"/>
            <ac:spMk id="354" creationId="{D36F1746-6F12-4756-4E57-66D7392798C4}"/>
          </ac:spMkLst>
        </pc:spChg>
        <pc:spChg chg="add del mod ord modVis">
          <ac:chgData name="Huyền Nguyễn" userId="ee48879bf47bc5e0" providerId="LiveId" clId="{B8CACB94-876F-46D7-94CC-67F2D2D54B27}" dt="2024-10-27T09:04:21.238" v="21142"/>
          <ac:spMkLst>
            <pc:docMk/>
            <pc:sldMasterMk cId="0" sldId="2147483682"/>
            <ac:spMk id="355" creationId="{626F23BB-C631-3277-BFE5-C0D4B74AD2B4}"/>
          </ac:spMkLst>
        </pc:spChg>
        <pc:spChg chg="add del mod ord modVis">
          <ac:chgData name="Huyền Nguyễn" userId="ee48879bf47bc5e0" providerId="LiveId" clId="{B8CACB94-876F-46D7-94CC-67F2D2D54B27}" dt="2024-10-27T09:04:31.083" v="21167"/>
          <ac:spMkLst>
            <pc:docMk/>
            <pc:sldMasterMk cId="0" sldId="2147483682"/>
            <ac:spMk id="356" creationId="{E2D06EC3-AE48-F4E0-CDED-A5D2B9634687}"/>
          </ac:spMkLst>
        </pc:spChg>
        <pc:spChg chg="add del mod ord modVis">
          <ac:chgData name="Huyền Nguyễn" userId="ee48879bf47bc5e0" providerId="LiveId" clId="{B8CACB94-876F-46D7-94CC-67F2D2D54B27}" dt="2024-10-27T09:04:41.219" v="21193"/>
          <ac:spMkLst>
            <pc:docMk/>
            <pc:sldMasterMk cId="0" sldId="2147483682"/>
            <ac:spMk id="357" creationId="{6AF5779A-EAAC-C67A-952D-4804D75FADD8}"/>
          </ac:spMkLst>
        </pc:spChg>
        <pc:spChg chg="add del mod ord modVis">
          <ac:chgData name="Huyền Nguyễn" userId="ee48879bf47bc5e0" providerId="LiveId" clId="{B8CACB94-876F-46D7-94CC-67F2D2D54B27}" dt="2024-10-27T09:04:51.120" v="21219"/>
          <ac:spMkLst>
            <pc:docMk/>
            <pc:sldMasterMk cId="0" sldId="2147483682"/>
            <ac:spMk id="358" creationId="{20790905-2167-54EC-7851-E9B197CB6152}"/>
          </ac:spMkLst>
        </pc:spChg>
        <pc:spChg chg="add del mod ord modVis">
          <ac:chgData name="Huyền Nguyễn" userId="ee48879bf47bc5e0" providerId="LiveId" clId="{B8CACB94-876F-46D7-94CC-67F2D2D54B27}" dt="2024-10-27T09:05:01.320" v="21245"/>
          <ac:spMkLst>
            <pc:docMk/>
            <pc:sldMasterMk cId="0" sldId="2147483682"/>
            <ac:spMk id="359" creationId="{456BFB2D-3FEB-06D1-B53D-10ABACF13AF7}"/>
          </ac:spMkLst>
        </pc:spChg>
        <pc:spChg chg="add del mod ord modVis">
          <ac:chgData name="Huyền Nguyễn" userId="ee48879bf47bc5e0" providerId="LiveId" clId="{B8CACB94-876F-46D7-94CC-67F2D2D54B27}" dt="2024-10-27T09:05:23.009" v="21273"/>
          <ac:spMkLst>
            <pc:docMk/>
            <pc:sldMasterMk cId="0" sldId="2147483682"/>
            <ac:spMk id="360" creationId="{B3E0813B-82D5-1C9F-90BA-A08C7B265B21}"/>
          </ac:spMkLst>
        </pc:spChg>
        <pc:spChg chg="add del mod ord modVis">
          <ac:chgData name="Huyền Nguyễn" userId="ee48879bf47bc5e0" providerId="LiveId" clId="{B8CACB94-876F-46D7-94CC-67F2D2D54B27}" dt="2024-10-27T09:05:44.099" v="21299"/>
          <ac:spMkLst>
            <pc:docMk/>
            <pc:sldMasterMk cId="0" sldId="2147483682"/>
            <ac:spMk id="361" creationId="{7E5C4005-925A-8559-22B3-BBE778906356}"/>
          </ac:spMkLst>
        </pc:spChg>
        <pc:spChg chg="add del mod ord modVis">
          <ac:chgData name="Huyền Nguyễn" userId="ee48879bf47bc5e0" providerId="LiveId" clId="{B8CACB94-876F-46D7-94CC-67F2D2D54B27}" dt="2024-10-27T09:05:56.112" v="21323"/>
          <ac:spMkLst>
            <pc:docMk/>
            <pc:sldMasterMk cId="0" sldId="2147483682"/>
            <ac:spMk id="362" creationId="{F6028423-D18D-A3A6-DD3B-55FE9C057BC1}"/>
          </ac:spMkLst>
        </pc:spChg>
        <pc:spChg chg="add del mod ord modVis">
          <ac:chgData name="Huyền Nguyễn" userId="ee48879bf47bc5e0" providerId="LiveId" clId="{B8CACB94-876F-46D7-94CC-67F2D2D54B27}" dt="2024-10-27T09:06:06.008" v="21347"/>
          <ac:spMkLst>
            <pc:docMk/>
            <pc:sldMasterMk cId="0" sldId="2147483682"/>
            <ac:spMk id="363" creationId="{2C507852-166B-1649-FADB-F77AEE6740CB}"/>
          </ac:spMkLst>
        </pc:spChg>
        <pc:spChg chg="add del mod ord modVis">
          <ac:chgData name="Huyền Nguyễn" userId="ee48879bf47bc5e0" providerId="LiveId" clId="{B8CACB94-876F-46D7-94CC-67F2D2D54B27}" dt="2024-10-27T09:06:18.259" v="21370"/>
          <ac:spMkLst>
            <pc:docMk/>
            <pc:sldMasterMk cId="0" sldId="2147483682"/>
            <ac:spMk id="364" creationId="{BE42AA4D-48D0-C96C-9985-708AB4FC4FE1}"/>
          </ac:spMkLst>
        </pc:spChg>
        <pc:spChg chg="add del mod ord modVis">
          <ac:chgData name="Huyền Nguyễn" userId="ee48879bf47bc5e0" providerId="LiveId" clId="{B8CACB94-876F-46D7-94CC-67F2D2D54B27}" dt="2024-10-27T09:07:08.945" v="21405"/>
          <ac:spMkLst>
            <pc:docMk/>
            <pc:sldMasterMk cId="0" sldId="2147483682"/>
            <ac:spMk id="365" creationId="{2463E358-A701-9A2C-B0FE-2814C1F28A44}"/>
          </ac:spMkLst>
        </pc:spChg>
        <pc:spChg chg="add del mod ord modVis">
          <ac:chgData name="Huyền Nguyễn" userId="ee48879bf47bc5e0" providerId="LiveId" clId="{B8CACB94-876F-46D7-94CC-67F2D2D54B27}" dt="2024-10-27T09:07:29.114" v="21465"/>
          <ac:spMkLst>
            <pc:docMk/>
            <pc:sldMasterMk cId="0" sldId="2147483682"/>
            <ac:spMk id="366" creationId="{364F685B-3A02-6D25-B537-D4C7B1D9B7E4}"/>
          </ac:spMkLst>
        </pc:spChg>
        <pc:spChg chg="add mod ord">
          <ac:chgData name="Huyền Nguyễn" userId="ee48879bf47bc5e0" providerId="LiveId" clId="{B8CACB94-876F-46D7-94CC-67F2D2D54B27}" dt="2024-10-27T09:07:21.788" v="21458"/>
          <ac:spMkLst>
            <pc:docMk/>
            <pc:sldMasterMk cId="0" sldId="2147483682"/>
            <ac:spMk id="367" creationId="{E196FA0E-60E2-97B3-BA8C-EA3A6BD42BDA}"/>
          </ac:spMkLst>
        </pc:spChg>
        <pc:spChg chg="add del mod ord modVis">
          <ac:chgData name="Huyền Nguyễn" userId="ee48879bf47bc5e0" providerId="LiveId" clId="{B8CACB94-876F-46D7-94CC-67F2D2D54B27}" dt="2024-10-27T09:07:39.030" v="21488"/>
          <ac:spMkLst>
            <pc:docMk/>
            <pc:sldMasterMk cId="0" sldId="2147483682"/>
            <ac:spMk id="368" creationId="{3680AA70-FFE0-85AF-860B-F9171D3B79D2}"/>
          </ac:spMkLst>
        </pc:spChg>
        <pc:spChg chg="add del mod ord modVis">
          <ac:chgData name="Huyền Nguyễn" userId="ee48879bf47bc5e0" providerId="LiveId" clId="{B8CACB94-876F-46D7-94CC-67F2D2D54B27}" dt="2024-10-27T09:07:49.269" v="21512"/>
          <ac:spMkLst>
            <pc:docMk/>
            <pc:sldMasterMk cId="0" sldId="2147483682"/>
            <ac:spMk id="369" creationId="{A3960047-D52B-5488-E4DE-6A803F136272}"/>
          </ac:spMkLst>
        </pc:spChg>
        <pc:spChg chg="add del mod ord modVis">
          <ac:chgData name="Huyền Nguyễn" userId="ee48879bf47bc5e0" providerId="LiveId" clId="{B8CACB94-876F-46D7-94CC-67F2D2D54B27}" dt="2024-10-27T09:08:01.129" v="21534"/>
          <ac:spMkLst>
            <pc:docMk/>
            <pc:sldMasterMk cId="0" sldId="2147483682"/>
            <ac:spMk id="370" creationId="{01DF1373-BF01-FAED-02EB-097DFA4A9089}"/>
          </ac:spMkLst>
        </pc:spChg>
        <pc:spChg chg="add del mod ord modVis">
          <ac:chgData name="Huyền Nguyễn" userId="ee48879bf47bc5e0" providerId="LiveId" clId="{B8CACB94-876F-46D7-94CC-67F2D2D54B27}" dt="2024-10-27T09:08:13.658" v="21557"/>
          <ac:spMkLst>
            <pc:docMk/>
            <pc:sldMasterMk cId="0" sldId="2147483682"/>
            <ac:spMk id="371" creationId="{A7221CFD-9C13-AC6F-2690-DD69BCB089CF}"/>
          </ac:spMkLst>
        </pc:spChg>
        <pc:spChg chg="add del mod ord modVis">
          <ac:chgData name="Huyền Nguyễn" userId="ee48879bf47bc5e0" providerId="LiveId" clId="{B8CACB94-876F-46D7-94CC-67F2D2D54B27}" dt="2024-10-27T09:08:34.063" v="21618"/>
          <ac:spMkLst>
            <pc:docMk/>
            <pc:sldMasterMk cId="0" sldId="2147483682"/>
            <ac:spMk id="372" creationId="{620A0210-8720-A322-B2F6-C0081D27A46A}"/>
          </ac:spMkLst>
        </pc:spChg>
        <pc:spChg chg="add mod ord">
          <ac:chgData name="Huyền Nguyễn" userId="ee48879bf47bc5e0" providerId="LiveId" clId="{B8CACB94-876F-46D7-94CC-67F2D2D54B27}" dt="2024-10-27T09:08:24.213" v="21611"/>
          <ac:spMkLst>
            <pc:docMk/>
            <pc:sldMasterMk cId="0" sldId="2147483682"/>
            <ac:spMk id="373" creationId="{5B38BBD1-52AF-5082-56E8-2ED49D2DB003}"/>
          </ac:spMkLst>
        </pc:spChg>
        <pc:spChg chg="add del mod ord modVis">
          <ac:chgData name="Huyền Nguyễn" userId="ee48879bf47bc5e0" providerId="LiveId" clId="{B8CACB94-876F-46D7-94CC-67F2D2D54B27}" dt="2024-10-27T09:08:43.916" v="21643"/>
          <ac:spMkLst>
            <pc:docMk/>
            <pc:sldMasterMk cId="0" sldId="2147483682"/>
            <ac:spMk id="374" creationId="{37A95BED-D289-7B84-5D02-7112684C7E35}"/>
          </ac:spMkLst>
        </pc:spChg>
        <pc:spChg chg="add del mod ord modVis">
          <ac:chgData name="Huyền Nguyễn" userId="ee48879bf47bc5e0" providerId="LiveId" clId="{B8CACB94-876F-46D7-94CC-67F2D2D54B27}" dt="2024-10-27T09:09:45.699" v="21667"/>
          <ac:spMkLst>
            <pc:docMk/>
            <pc:sldMasterMk cId="0" sldId="2147483682"/>
            <ac:spMk id="375" creationId="{F5AFFE34-7641-2067-4254-2479B053250C}"/>
          </ac:spMkLst>
        </pc:spChg>
        <pc:spChg chg="add del mod ord modVis">
          <ac:chgData name="Huyền Nguyễn" userId="ee48879bf47bc5e0" providerId="LiveId" clId="{B8CACB94-876F-46D7-94CC-67F2D2D54B27}" dt="2024-10-27T09:09:55.841" v="21690"/>
          <ac:spMkLst>
            <pc:docMk/>
            <pc:sldMasterMk cId="0" sldId="2147483682"/>
            <ac:spMk id="376" creationId="{8F47C5DF-BFC6-A818-4B2D-549F8792D5EA}"/>
          </ac:spMkLst>
        </pc:spChg>
        <pc:spChg chg="add del mod ord modVis">
          <ac:chgData name="Huyền Nguyễn" userId="ee48879bf47bc5e0" providerId="LiveId" clId="{B8CACB94-876F-46D7-94CC-67F2D2D54B27}" dt="2024-10-27T09:10:06.057" v="21714"/>
          <ac:spMkLst>
            <pc:docMk/>
            <pc:sldMasterMk cId="0" sldId="2147483682"/>
            <ac:spMk id="377" creationId="{7B5E3193-C178-3212-3D03-AFD15E23B8E6}"/>
          </ac:spMkLst>
        </pc:spChg>
        <pc:spChg chg="add del mod ord modVis">
          <ac:chgData name="Huyền Nguyễn" userId="ee48879bf47bc5e0" providerId="LiveId" clId="{B8CACB94-876F-46D7-94CC-67F2D2D54B27}" dt="2024-10-27T09:10:16.878" v="21738"/>
          <ac:spMkLst>
            <pc:docMk/>
            <pc:sldMasterMk cId="0" sldId="2147483682"/>
            <ac:spMk id="378" creationId="{74FA76FF-4CFC-46B9-9CFF-E452F3F8E70C}"/>
          </ac:spMkLst>
        </pc:spChg>
        <pc:spChg chg="add del mod ord modVis">
          <ac:chgData name="Huyền Nguyễn" userId="ee48879bf47bc5e0" providerId="LiveId" clId="{B8CACB94-876F-46D7-94CC-67F2D2D54B27}" dt="2024-10-27T09:10:29.274" v="21761"/>
          <ac:spMkLst>
            <pc:docMk/>
            <pc:sldMasterMk cId="0" sldId="2147483682"/>
            <ac:spMk id="379" creationId="{006FC2A4-5046-56EB-3C89-054978D6FEEE}"/>
          </ac:spMkLst>
        </pc:spChg>
        <pc:spChg chg="add del mod ord modVis">
          <ac:chgData name="Huyền Nguyễn" userId="ee48879bf47bc5e0" providerId="LiveId" clId="{B8CACB94-876F-46D7-94CC-67F2D2D54B27}" dt="2024-10-27T09:10:40.665" v="21788"/>
          <ac:spMkLst>
            <pc:docMk/>
            <pc:sldMasterMk cId="0" sldId="2147483682"/>
            <ac:spMk id="380" creationId="{10BD95B2-5FF7-854A-943C-F4BAE4659E91}"/>
          </ac:spMkLst>
        </pc:spChg>
        <pc:spChg chg="add del mod ord modVis">
          <ac:chgData name="Huyền Nguyễn" userId="ee48879bf47bc5e0" providerId="LiveId" clId="{B8CACB94-876F-46D7-94CC-67F2D2D54B27}" dt="2024-10-27T09:10:52.602" v="21812"/>
          <ac:spMkLst>
            <pc:docMk/>
            <pc:sldMasterMk cId="0" sldId="2147483682"/>
            <ac:spMk id="381" creationId="{B11B08AA-A25D-D5C9-4A00-A8B823CDC0B6}"/>
          </ac:spMkLst>
        </pc:spChg>
        <pc:spChg chg="add del mod ord modVis">
          <ac:chgData name="Huyền Nguyễn" userId="ee48879bf47bc5e0" providerId="LiveId" clId="{B8CACB94-876F-46D7-94CC-67F2D2D54B27}" dt="2024-10-27T09:11:04.641" v="21839"/>
          <ac:spMkLst>
            <pc:docMk/>
            <pc:sldMasterMk cId="0" sldId="2147483682"/>
            <ac:spMk id="382" creationId="{364B67FA-1555-7222-8CD3-0737CAA70535}"/>
          </ac:spMkLst>
        </pc:spChg>
        <pc:spChg chg="add del mod ord modVis">
          <ac:chgData name="Huyền Nguyễn" userId="ee48879bf47bc5e0" providerId="LiveId" clId="{B8CACB94-876F-46D7-94CC-67F2D2D54B27}" dt="2024-10-27T09:11:14.735" v="21864"/>
          <ac:spMkLst>
            <pc:docMk/>
            <pc:sldMasterMk cId="0" sldId="2147483682"/>
            <ac:spMk id="383" creationId="{E1BF8598-14EC-6261-97BB-D33B0E46F761}"/>
          </ac:spMkLst>
        </pc:spChg>
        <pc:spChg chg="add del mod ord modVis">
          <ac:chgData name="Huyền Nguyễn" userId="ee48879bf47bc5e0" providerId="LiveId" clId="{B8CACB94-876F-46D7-94CC-67F2D2D54B27}" dt="2024-10-27T09:11:24.794" v="21888"/>
          <ac:spMkLst>
            <pc:docMk/>
            <pc:sldMasterMk cId="0" sldId="2147483682"/>
            <ac:spMk id="384" creationId="{2C7E119C-82D5-C45C-8118-546D7508B0BD}"/>
          </ac:spMkLst>
        </pc:spChg>
        <pc:spChg chg="add del mod ord modVis">
          <ac:chgData name="Huyền Nguyễn" userId="ee48879bf47bc5e0" providerId="LiveId" clId="{B8CACB94-876F-46D7-94CC-67F2D2D54B27}" dt="2024-10-27T09:11:35.865" v="21913"/>
          <ac:spMkLst>
            <pc:docMk/>
            <pc:sldMasterMk cId="0" sldId="2147483682"/>
            <ac:spMk id="385" creationId="{ABB0990C-8B3A-2A5E-F98B-1A5D754C097A}"/>
          </ac:spMkLst>
        </pc:spChg>
        <pc:spChg chg="add del mod ord modVis">
          <ac:chgData name="Huyền Nguyễn" userId="ee48879bf47bc5e0" providerId="LiveId" clId="{B8CACB94-876F-46D7-94CC-67F2D2D54B27}" dt="2024-10-27T09:11:45.957" v="21957"/>
          <ac:spMkLst>
            <pc:docMk/>
            <pc:sldMasterMk cId="0" sldId="2147483682"/>
            <ac:spMk id="386" creationId="{32E252B4-FC38-6882-36AE-719794B88A6F}"/>
          </ac:spMkLst>
        </pc:spChg>
        <pc:spChg chg="add del mod ord modVis">
          <ac:chgData name="Huyền Nguyễn" userId="ee48879bf47bc5e0" providerId="LiveId" clId="{B8CACB94-876F-46D7-94CC-67F2D2D54B27}" dt="2024-10-27T09:11:58.814" v="21981"/>
          <ac:spMkLst>
            <pc:docMk/>
            <pc:sldMasterMk cId="0" sldId="2147483682"/>
            <ac:spMk id="387" creationId="{5D58451E-60EC-16DD-8E66-9D3EB9E31FB4}"/>
          </ac:spMkLst>
        </pc:spChg>
        <pc:spChg chg="add del mod ord modVis">
          <ac:chgData name="Huyền Nguyễn" userId="ee48879bf47bc5e0" providerId="LiveId" clId="{B8CACB94-876F-46D7-94CC-67F2D2D54B27}" dt="2024-10-27T09:12:09.208" v="22003"/>
          <ac:spMkLst>
            <pc:docMk/>
            <pc:sldMasterMk cId="0" sldId="2147483682"/>
            <ac:spMk id="388" creationId="{D5B4F078-E6C9-64FD-38A9-5B7C8257CA8D}"/>
          </ac:spMkLst>
        </pc:spChg>
        <pc:spChg chg="add del mod ord modVis">
          <ac:chgData name="Huyền Nguyễn" userId="ee48879bf47bc5e0" providerId="LiveId" clId="{B8CACB94-876F-46D7-94CC-67F2D2D54B27}" dt="2024-10-27T09:12:19.827" v="22027"/>
          <ac:spMkLst>
            <pc:docMk/>
            <pc:sldMasterMk cId="0" sldId="2147483682"/>
            <ac:spMk id="389" creationId="{FFA8C619-509C-2C0B-B2F3-0281DE216DDF}"/>
          </ac:spMkLst>
        </pc:spChg>
        <pc:spChg chg="add del mod ord modVis">
          <ac:chgData name="Huyền Nguyễn" userId="ee48879bf47bc5e0" providerId="LiveId" clId="{B8CACB94-876F-46D7-94CC-67F2D2D54B27}" dt="2024-10-27T09:12:31.735" v="22050"/>
          <ac:spMkLst>
            <pc:docMk/>
            <pc:sldMasterMk cId="0" sldId="2147483682"/>
            <ac:spMk id="390" creationId="{F387E10C-0E0B-0DFB-3A1E-F6B60F1A457D}"/>
          </ac:spMkLst>
        </pc:spChg>
        <pc:spChg chg="add del mod ord modVis">
          <ac:chgData name="Huyền Nguyễn" userId="ee48879bf47bc5e0" providerId="LiveId" clId="{B8CACB94-876F-46D7-94CC-67F2D2D54B27}" dt="2024-10-27T09:12:42.491" v="22072"/>
          <ac:spMkLst>
            <pc:docMk/>
            <pc:sldMasterMk cId="0" sldId="2147483682"/>
            <ac:spMk id="391" creationId="{9539C404-EC76-1C0B-4547-8A5366F98896}"/>
          </ac:spMkLst>
        </pc:spChg>
        <pc:spChg chg="add del mod ord modVis">
          <ac:chgData name="Huyền Nguyễn" userId="ee48879bf47bc5e0" providerId="LiveId" clId="{B8CACB94-876F-46D7-94CC-67F2D2D54B27}" dt="2024-10-27T09:12:54.388" v="22098"/>
          <ac:spMkLst>
            <pc:docMk/>
            <pc:sldMasterMk cId="0" sldId="2147483682"/>
            <ac:spMk id="392" creationId="{A33BA296-9BB4-DBF1-A168-CA0D7F993D57}"/>
          </ac:spMkLst>
        </pc:spChg>
        <pc:spChg chg="add del mod ord modVis">
          <ac:chgData name="Huyền Nguyễn" userId="ee48879bf47bc5e0" providerId="LiveId" clId="{B8CACB94-876F-46D7-94CC-67F2D2D54B27}" dt="2024-10-27T09:13:06.265" v="22124"/>
          <ac:spMkLst>
            <pc:docMk/>
            <pc:sldMasterMk cId="0" sldId="2147483682"/>
            <ac:spMk id="393" creationId="{4950DC9A-E001-E4DD-033B-5347619DB7EB}"/>
          </ac:spMkLst>
        </pc:spChg>
        <pc:spChg chg="add del mod ord modVis">
          <ac:chgData name="Huyền Nguyễn" userId="ee48879bf47bc5e0" providerId="LiveId" clId="{B8CACB94-876F-46D7-94CC-67F2D2D54B27}" dt="2024-10-27T09:13:36.018" v="22152"/>
          <ac:spMkLst>
            <pc:docMk/>
            <pc:sldMasterMk cId="0" sldId="2147483682"/>
            <ac:spMk id="394" creationId="{B549A976-BAC3-1F58-E257-95FD77D3309E}"/>
          </ac:spMkLst>
        </pc:spChg>
        <pc:spChg chg="add del mod ord modVis">
          <ac:chgData name="Huyền Nguyễn" userId="ee48879bf47bc5e0" providerId="LiveId" clId="{B8CACB94-876F-46D7-94CC-67F2D2D54B27}" dt="2024-10-27T09:13:46.867" v="22174"/>
          <ac:spMkLst>
            <pc:docMk/>
            <pc:sldMasterMk cId="0" sldId="2147483682"/>
            <ac:spMk id="395" creationId="{B0B0FB2D-F344-4061-F615-850C6391A717}"/>
          </ac:spMkLst>
        </pc:spChg>
        <pc:spChg chg="add del mod ord modVis">
          <ac:chgData name="Huyền Nguyễn" userId="ee48879bf47bc5e0" providerId="LiveId" clId="{B8CACB94-876F-46D7-94CC-67F2D2D54B27}" dt="2024-10-27T09:13:57.313" v="22200"/>
          <ac:spMkLst>
            <pc:docMk/>
            <pc:sldMasterMk cId="0" sldId="2147483682"/>
            <ac:spMk id="396" creationId="{0DFA6C38-7051-1B62-DBA3-355961183052}"/>
          </ac:spMkLst>
        </pc:spChg>
        <pc:spChg chg="add del mod ord modVis">
          <ac:chgData name="Huyền Nguyễn" userId="ee48879bf47bc5e0" providerId="LiveId" clId="{B8CACB94-876F-46D7-94CC-67F2D2D54B27}" dt="2024-10-27T09:14:17.137" v="22225"/>
          <ac:spMkLst>
            <pc:docMk/>
            <pc:sldMasterMk cId="0" sldId="2147483682"/>
            <ac:spMk id="397" creationId="{866399FF-40F7-7A39-FF38-2CD4ADE7F47F}"/>
          </ac:spMkLst>
        </pc:spChg>
        <pc:spChg chg="add del mod ord modVis">
          <ac:chgData name="Huyền Nguyễn" userId="ee48879bf47bc5e0" providerId="LiveId" clId="{B8CACB94-876F-46D7-94CC-67F2D2D54B27}" dt="2024-10-27T09:14:27.294" v="22252"/>
          <ac:spMkLst>
            <pc:docMk/>
            <pc:sldMasterMk cId="0" sldId="2147483682"/>
            <ac:spMk id="398" creationId="{0C127A6D-600A-F105-5023-D083C43D6D95}"/>
          </ac:spMkLst>
        </pc:spChg>
        <pc:spChg chg="add del mod ord modVis">
          <ac:chgData name="Huyền Nguyễn" userId="ee48879bf47bc5e0" providerId="LiveId" clId="{B8CACB94-876F-46D7-94CC-67F2D2D54B27}" dt="2024-10-27T09:14:37.349" v="22276"/>
          <ac:spMkLst>
            <pc:docMk/>
            <pc:sldMasterMk cId="0" sldId="2147483682"/>
            <ac:spMk id="399" creationId="{AF242D0B-3BA4-BDC8-6E83-7F09341C6B64}"/>
          </ac:spMkLst>
        </pc:spChg>
        <pc:spChg chg="add del mod ord modVis">
          <ac:chgData name="Huyền Nguyễn" userId="ee48879bf47bc5e0" providerId="LiveId" clId="{B8CACB94-876F-46D7-94CC-67F2D2D54B27}" dt="2024-10-27T09:14:49.114" v="22298"/>
          <ac:spMkLst>
            <pc:docMk/>
            <pc:sldMasterMk cId="0" sldId="2147483682"/>
            <ac:spMk id="400" creationId="{C28C2DE3-3952-B854-9E8C-BFE9C7942377}"/>
          </ac:spMkLst>
        </pc:spChg>
        <pc:spChg chg="add del mod ord modVis">
          <ac:chgData name="Huyền Nguyễn" userId="ee48879bf47bc5e0" providerId="LiveId" clId="{B8CACB94-876F-46D7-94CC-67F2D2D54B27}" dt="2024-10-27T09:15:11.681" v="22322"/>
          <ac:spMkLst>
            <pc:docMk/>
            <pc:sldMasterMk cId="0" sldId="2147483682"/>
            <ac:spMk id="401" creationId="{A2587444-746F-97B2-06E9-86CA54C396A6}"/>
          </ac:spMkLst>
        </pc:spChg>
        <pc:spChg chg="add del mod ord modVis">
          <ac:chgData name="Huyền Nguyễn" userId="ee48879bf47bc5e0" providerId="LiveId" clId="{B8CACB94-876F-46D7-94CC-67F2D2D54B27}" dt="2024-10-27T09:15:23.028" v="22347"/>
          <ac:spMkLst>
            <pc:docMk/>
            <pc:sldMasterMk cId="0" sldId="2147483682"/>
            <ac:spMk id="402" creationId="{DA9A32E8-CB5E-C81D-D4DD-E3604FFD0169}"/>
          </ac:spMkLst>
        </pc:spChg>
        <pc:spChg chg="add del mod ord modVis">
          <ac:chgData name="Huyền Nguyễn" userId="ee48879bf47bc5e0" providerId="LiveId" clId="{B8CACB94-876F-46D7-94CC-67F2D2D54B27}" dt="2024-10-27T09:15:33.432" v="22370"/>
          <ac:spMkLst>
            <pc:docMk/>
            <pc:sldMasterMk cId="0" sldId="2147483682"/>
            <ac:spMk id="403" creationId="{0BF6930A-B651-93DE-5E89-AB435B196CB6}"/>
          </ac:spMkLst>
        </pc:spChg>
        <pc:spChg chg="add del mod ord modVis">
          <ac:chgData name="Huyền Nguyễn" userId="ee48879bf47bc5e0" providerId="LiveId" clId="{B8CACB94-876F-46D7-94CC-67F2D2D54B27}" dt="2024-10-27T09:15:44.749" v="22394"/>
          <ac:spMkLst>
            <pc:docMk/>
            <pc:sldMasterMk cId="0" sldId="2147483682"/>
            <ac:spMk id="404" creationId="{8C233DA4-E114-C51A-28A9-8128CB049A87}"/>
          </ac:spMkLst>
        </pc:spChg>
        <pc:spChg chg="add del mod ord modVis">
          <ac:chgData name="Huyền Nguyễn" userId="ee48879bf47bc5e0" providerId="LiveId" clId="{B8CACB94-876F-46D7-94CC-67F2D2D54B27}" dt="2024-10-27T09:15:55.097" v="22420"/>
          <ac:spMkLst>
            <pc:docMk/>
            <pc:sldMasterMk cId="0" sldId="2147483682"/>
            <ac:spMk id="405" creationId="{9EB4AC00-98E3-25E4-A89A-A448C0E06D74}"/>
          </ac:spMkLst>
        </pc:spChg>
        <pc:spChg chg="add del mod ord modVis">
          <ac:chgData name="Huyền Nguyễn" userId="ee48879bf47bc5e0" providerId="LiveId" clId="{B8CACB94-876F-46D7-94CC-67F2D2D54B27}" dt="2024-10-27T09:16:25.522" v="22444"/>
          <ac:spMkLst>
            <pc:docMk/>
            <pc:sldMasterMk cId="0" sldId="2147483682"/>
            <ac:spMk id="406" creationId="{8F9897FA-2D72-1C45-F569-1EB29A0FCF19}"/>
          </ac:spMkLst>
        </pc:spChg>
        <pc:spChg chg="add del mod ord modVis">
          <ac:chgData name="Huyền Nguyễn" userId="ee48879bf47bc5e0" providerId="LiveId" clId="{B8CACB94-876F-46D7-94CC-67F2D2D54B27}" dt="2024-10-27T09:16:35.932" v="22466"/>
          <ac:spMkLst>
            <pc:docMk/>
            <pc:sldMasterMk cId="0" sldId="2147483682"/>
            <ac:spMk id="407" creationId="{02911DF0-DAAC-709C-FCD9-97DBF0896AEE}"/>
          </ac:spMkLst>
        </pc:spChg>
        <pc:spChg chg="add del mod ord modVis">
          <ac:chgData name="Huyền Nguyễn" userId="ee48879bf47bc5e0" providerId="LiveId" clId="{B8CACB94-876F-46D7-94CC-67F2D2D54B27}" dt="2024-10-27T09:16:48.618" v="22488"/>
          <ac:spMkLst>
            <pc:docMk/>
            <pc:sldMasterMk cId="0" sldId="2147483682"/>
            <ac:spMk id="408" creationId="{F404F95D-EF0A-5DA8-A408-41E2C540E94C}"/>
          </ac:spMkLst>
        </pc:spChg>
        <pc:spChg chg="add del mod ord modVis">
          <ac:chgData name="Huyền Nguyễn" userId="ee48879bf47bc5e0" providerId="LiveId" clId="{B8CACB94-876F-46D7-94CC-67F2D2D54B27}" dt="2024-10-27T09:17:18.027" v="22513"/>
          <ac:spMkLst>
            <pc:docMk/>
            <pc:sldMasterMk cId="0" sldId="2147483682"/>
            <ac:spMk id="409" creationId="{907ECB14-9F82-1C89-8334-95B858316ED9}"/>
          </ac:spMkLst>
        </pc:spChg>
        <pc:spChg chg="add del mod ord modVis">
          <ac:chgData name="Huyền Nguyễn" userId="ee48879bf47bc5e0" providerId="LiveId" clId="{B8CACB94-876F-46D7-94CC-67F2D2D54B27}" dt="2024-10-27T09:17:28.908" v="22541"/>
          <ac:spMkLst>
            <pc:docMk/>
            <pc:sldMasterMk cId="0" sldId="2147483682"/>
            <ac:spMk id="410" creationId="{8DCCD9B1-1B55-E029-EB59-626C03AA4724}"/>
          </ac:spMkLst>
        </pc:spChg>
        <pc:spChg chg="add del mod ord modVis">
          <ac:chgData name="Huyền Nguyễn" userId="ee48879bf47bc5e0" providerId="LiveId" clId="{B8CACB94-876F-46D7-94CC-67F2D2D54B27}" dt="2024-10-27T09:17:39.643" v="22567"/>
          <ac:spMkLst>
            <pc:docMk/>
            <pc:sldMasterMk cId="0" sldId="2147483682"/>
            <ac:spMk id="411" creationId="{1005925E-0423-2D1D-2ABA-5BAD6879C95D}"/>
          </ac:spMkLst>
        </pc:spChg>
        <pc:spChg chg="add del mod ord modVis">
          <ac:chgData name="Huyền Nguyễn" userId="ee48879bf47bc5e0" providerId="LiveId" clId="{B8CACB94-876F-46D7-94CC-67F2D2D54B27}" dt="2024-10-27T09:17:50.255" v="22604"/>
          <ac:spMkLst>
            <pc:docMk/>
            <pc:sldMasterMk cId="0" sldId="2147483682"/>
            <ac:spMk id="412" creationId="{DEC4625D-71A6-12B4-D56A-18EA35179E0D}"/>
          </ac:spMkLst>
        </pc:spChg>
        <pc:spChg chg="add del mod ord modVis">
          <ac:chgData name="Huyền Nguyễn" userId="ee48879bf47bc5e0" providerId="LiveId" clId="{B8CACB94-876F-46D7-94CC-67F2D2D54B27}" dt="2024-10-27T09:18:02.123" v="22629"/>
          <ac:spMkLst>
            <pc:docMk/>
            <pc:sldMasterMk cId="0" sldId="2147483682"/>
            <ac:spMk id="413" creationId="{D593F056-82A7-7848-A7A3-E56FE3FB78DD}"/>
          </ac:spMkLst>
        </pc:spChg>
        <pc:spChg chg="add del mod ord modVis">
          <ac:chgData name="Huyền Nguyễn" userId="ee48879bf47bc5e0" providerId="LiveId" clId="{B8CACB94-876F-46D7-94CC-67F2D2D54B27}" dt="2024-10-27T09:18:12.203" v="22651"/>
          <ac:spMkLst>
            <pc:docMk/>
            <pc:sldMasterMk cId="0" sldId="2147483682"/>
            <ac:spMk id="414" creationId="{433C67B8-2BA4-E408-AE2B-522735C7B827}"/>
          </ac:spMkLst>
        </pc:spChg>
        <pc:spChg chg="add del mod ord modVis">
          <ac:chgData name="Huyền Nguyễn" userId="ee48879bf47bc5e0" providerId="LiveId" clId="{B8CACB94-876F-46D7-94CC-67F2D2D54B27}" dt="2024-10-27T09:18:22.661" v="22677"/>
          <ac:spMkLst>
            <pc:docMk/>
            <pc:sldMasterMk cId="0" sldId="2147483682"/>
            <ac:spMk id="415" creationId="{4D748AB4-1201-65C4-CD4D-99ADA98695DD}"/>
          </ac:spMkLst>
        </pc:spChg>
        <pc:spChg chg="add del mod ord modVis">
          <ac:chgData name="Huyền Nguyễn" userId="ee48879bf47bc5e0" providerId="LiveId" clId="{B8CACB94-876F-46D7-94CC-67F2D2D54B27}" dt="2024-10-27T09:18:33.425" v="22705"/>
          <ac:spMkLst>
            <pc:docMk/>
            <pc:sldMasterMk cId="0" sldId="2147483682"/>
            <ac:spMk id="416" creationId="{CC87014F-A6D2-1DFD-DF41-D7DC674BB1AB}"/>
          </ac:spMkLst>
        </pc:spChg>
        <pc:spChg chg="add del mod ord modVis">
          <ac:chgData name="Huyền Nguyễn" userId="ee48879bf47bc5e0" providerId="LiveId" clId="{B8CACB94-876F-46D7-94CC-67F2D2D54B27}" dt="2024-10-27T09:18:44.384" v="22729"/>
          <ac:spMkLst>
            <pc:docMk/>
            <pc:sldMasterMk cId="0" sldId="2147483682"/>
            <ac:spMk id="417" creationId="{AA56B7C3-5CA2-BA39-42A3-9499F16E1666}"/>
          </ac:spMkLst>
        </pc:spChg>
        <pc:spChg chg="add del mod ord modVis">
          <ac:chgData name="Huyền Nguyễn" userId="ee48879bf47bc5e0" providerId="LiveId" clId="{B8CACB94-876F-46D7-94CC-67F2D2D54B27}" dt="2024-10-27T09:18:54.737" v="22752"/>
          <ac:spMkLst>
            <pc:docMk/>
            <pc:sldMasterMk cId="0" sldId="2147483682"/>
            <ac:spMk id="418" creationId="{3A2324A6-A17C-4A3B-8961-C489DA2FCA62}"/>
          </ac:spMkLst>
        </pc:spChg>
        <pc:spChg chg="add del mod ord modVis">
          <ac:chgData name="Huyền Nguyễn" userId="ee48879bf47bc5e0" providerId="LiveId" clId="{B8CACB94-876F-46D7-94CC-67F2D2D54B27}" dt="2024-10-27T09:19:06.061" v="22776"/>
          <ac:spMkLst>
            <pc:docMk/>
            <pc:sldMasterMk cId="0" sldId="2147483682"/>
            <ac:spMk id="419" creationId="{E8FFFAD5-F403-C6C2-8998-CBF5AC584B55}"/>
          </ac:spMkLst>
        </pc:spChg>
        <pc:spChg chg="add del mod ord modVis">
          <ac:chgData name="Huyền Nguyễn" userId="ee48879bf47bc5e0" providerId="LiveId" clId="{B8CACB94-876F-46D7-94CC-67F2D2D54B27}" dt="2024-10-27T09:19:16.960" v="22798"/>
          <ac:spMkLst>
            <pc:docMk/>
            <pc:sldMasterMk cId="0" sldId="2147483682"/>
            <ac:spMk id="420" creationId="{62AEB764-54FF-2690-F3C3-54B5B2A74679}"/>
          </ac:spMkLst>
        </pc:spChg>
        <pc:spChg chg="add del mod ord modVis">
          <ac:chgData name="Huyền Nguyễn" userId="ee48879bf47bc5e0" providerId="LiveId" clId="{B8CACB94-876F-46D7-94CC-67F2D2D54B27}" dt="2024-10-27T09:19:27.669" v="22821"/>
          <ac:spMkLst>
            <pc:docMk/>
            <pc:sldMasterMk cId="0" sldId="2147483682"/>
            <ac:spMk id="421" creationId="{07991E75-9524-7843-B698-275032C736AC}"/>
          </ac:spMkLst>
        </pc:spChg>
        <pc:spChg chg="add del mod ord modVis">
          <ac:chgData name="Huyền Nguyễn" userId="ee48879bf47bc5e0" providerId="LiveId" clId="{B8CACB94-876F-46D7-94CC-67F2D2D54B27}" dt="2024-10-27T09:19:40.192" v="22847"/>
          <ac:spMkLst>
            <pc:docMk/>
            <pc:sldMasterMk cId="0" sldId="2147483682"/>
            <ac:spMk id="422" creationId="{A7501082-EDFA-358C-E641-17F1EA102417}"/>
          </ac:spMkLst>
        </pc:spChg>
        <pc:spChg chg="add del mod ord modVis">
          <ac:chgData name="Huyền Nguyễn" userId="ee48879bf47bc5e0" providerId="LiveId" clId="{B8CACB94-876F-46D7-94CC-67F2D2D54B27}" dt="2024-10-27T09:19:50.684" v="22870"/>
          <ac:spMkLst>
            <pc:docMk/>
            <pc:sldMasterMk cId="0" sldId="2147483682"/>
            <ac:spMk id="423" creationId="{6C8225AB-E0C0-E47E-DFB7-5C568DADF667}"/>
          </ac:spMkLst>
        </pc:spChg>
        <pc:spChg chg="add del mod ord modVis">
          <ac:chgData name="Huyền Nguyễn" userId="ee48879bf47bc5e0" providerId="LiveId" clId="{B8CACB94-876F-46D7-94CC-67F2D2D54B27}" dt="2024-10-27T09:20:01.213" v="22894"/>
          <ac:spMkLst>
            <pc:docMk/>
            <pc:sldMasterMk cId="0" sldId="2147483682"/>
            <ac:spMk id="424" creationId="{46D3326F-49A8-0FFF-85CF-0CEFF73DF15C}"/>
          </ac:spMkLst>
        </pc:spChg>
        <pc:spChg chg="add del mod ord modVis">
          <ac:chgData name="Huyền Nguyễn" userId="ee48879bf47bc5e0" providerId="LiveId" clId="{B8CACB94-876F-46D7-94CC-67F2D2D54B27}" dt="2024-10-27T09:20:11.821" v="22920"/>
          <ac:spMkLst>
            <pc:docMk/>
            <pc:sldMasterMk cId="0" sldId="2147483682"/>
            <ac:spMk id="425" creationId="{44B1EA6D-C931-CF2C-BA49-AE0BF0652FEB}"/>
          </ac:spMkLst>
        </pc:spChg>
        <pc:spChg chg="add del mod ord modVis">
          <ac:chgData name="Huyền Nguyễn" userId="ee48879bf47bc5e0" providerId="LiveId" clId="{B8CACB94-876F-46D7-94CC-67F2D2D54B27}" dt="2024-10-27T09:20:40.072" v="22944"/>
          <ac:spMkLst>
            <pc:docMk/>
            <pc:sldMasterMk cId="0" sldId="2147483682"/>
            <ac:spMk id="426" creationId="{4D1E5B00-8A2E-B391-EC14-B57648E2FFBC}"/>
          </ac:spMkLst>
        </pc:spChg>
        <pc:spChg chg="add del mod ord modVis">
          <ac:chgData name="Huyền Nguyễn" userId="ee48879bf47bc5e0" providerId="LiveId" clId="{B8CACB94-876F-46D7-94CC-67F2D2D54B27}" dt="2024-10-27T09:20:51.105" v="22969"/>
          <ac:spMkLst>
            <pc:docMk/>
            <pc:sldMasterMk cId="0" sldId="2147483682"/>
            <ac:spMk id="427" creationId="{93CBAC8B-36FF-0667-00C9-75542D27725E}"/>
          </ac:spMkLst>
        </pc:spChg>
        <pc:spChg chg="add del mod ord modVis">
          <ac:chgData name="Huyền Nguyễn" userId="ee48879bf47bc5e0" providerId="LiveId" clId="{B8CACB94-876F-46D7-94CC-67F2D2D54B27}" dt="2024-10-27T09:21:03.280" v="22991"/>
          <ac:spMkLst>
            <pc:docMk/>
            <pc:sldMasterMk cId="0" sldId="2147483682"/>
            <ac:spMk id="428" creationId="{1CF0189E-5C45-4840-7A18-947E9877587E}"/>
          </ac:spMkLst>
        </pc:spChg>
        <pc:spChg chg="add del mod ord modVis">
          <ac:chgData name="Huyền Nguyễn" userId="ee48879bf47bc5e0" providerId="LiveId" clId="{B8CACB94-876F-46D7-94CC-67F2D2D54B27}" dt="2024-10-27T09:21:25.631" v="23016"/>
          <ac:spMkLst>
            <pc:docMk/>
            <pc:sldMasterMk cId="0" sldId="2147483682"/>
            <ac:spMk id="429" creationId="{544A5321-810C-7301-36B0-284C5783A0D6}"/>
          </ac:spMkLst>
        </pc:spChg>
        <pc:spChg chg="add del mod ord modVis">
          <ac:chgData name="Huyền Nguyễn" userId="ee48879bf47bc5e0" providerId="LiveId" clId="{B8CACB94-876F-46D7-94CC-67F2D2D54B27}" dt="2024-10-27T09:21:59.942" v="23044"/>
          <ac:spMkLst>
            <pc:docMk/>
            <pc:sldMasterMk cId="0" sldId="2147483682"/>
            <ac:spMk id="430" creationId="{78E30BFE-65F1-95EA-2641-CAC0DA5FF267}"/>
          </ac:spMkLst>
        </pc:spChg>
        <pc:spChg chg="add del mod ord modVis">
          <ac:chgData name="Huyền Nguyễn" userId="ee48879bf47bc5e0" providerId="LiveId" clId="{B8CACB94-876F-46D7-94CC-67F2D2D54B27}" dt="2024-10-27T09:22:10.411" v="23070"/>
          <ac:spMkLst>
            <pc:docMk/>
            <pc:sldMasterMk cId="0" sldId="2147483682"/>
            <ac:spMk id="431" creationId="{CD4EC3A7-301A-D2CB-ABC6-61778595E054}"/>
          </ac:spMkLst>
        </pc:spChg>
        <pc:spChg chg="add del mod ord modVis">
          <ac:chgData name="Huyền Nguyễn" userId="ee48879bf47bc5e0" providerId="LiveId" clId="{B8CACB94-876F-46D7-94CC-67F2D2D54B27}" dt="2024-10-27T09:22:20.901" v="23108"/>
          <ac:spMkLst>
            <pc:docMk/>
            <pc:sldMasterMk cId="0" sldId="2147483682"/>
            <ac:spMk id="432" creationId="{9E84B4C0-190B-41DD-AD44-0C91FC5571EE}"/>
          </ac:spMkLst>
        </pc:spChg>
        <pc:spChg chg="add del mod ord modVis">
          <ac:chgData name="Huyền Nguyễn" userId="ee48879bf47bc5e0" providerId="LiveId" clId="{B8CACB94-876F-46D7-94CC-67F2D2D54B27}" dt="2024-10-27T09:22:31.672" v="23133"/>
          <ac:spMkLst>
            <pc:docMk/>
            <pc:sldMasterMk cId="0" sldId="2147483682"/>
            <ac:spMk id="433" creationId="{3F74DD0D-68C0-068B-5DF6-7CC924FD8806}"/>
          </ac:spMkLst>
        </pc:spChg>
        <pc:spChg chg="add del mod ord modVis">
          <ac:chgData name="Huyền Nguyễn" userId="ee48879bf47bc5e0" providerId="LiveId" clId="{B8CACB94-876F-46D7-94CC-67F2D2D54B27}" dt="2024-10-27T09:22:42.471" v="23158"/>
          <ac:spMkLst>
            <pc:docMk/>
            <pc:sldMasterMk cId="0" sldId="2147483682"/>
            <ac:spMk id="434" creationId="{5BC31917-7803-7E0C-F69D-48D2666EDBD9}"/>
          </ac:spMkLst>
        </pc:spChg>
        <pc:spChg chg="add del mod ord modVis">
          <ac:chgData name="Huyền Nguyễn" userId="ee48879bf47bc5e0" providerId="LiveId" clId="{B8CACB94-876F-46D7-94CC-67F2D2D54B27}" dt="2024-10-27T09:23:03.911" v="23220"/>
          <ac:spMkLst>
            <pc:docMk/>
            <pc:sldMasterMk cId="0" sldId="2147483682"/>
            <ac:spMk id="435" creationId="{FF60E4CC-A42A-C000-A980-6AD026B5DB55}"/>
          </ac:spMkLst>
        </pc:spChg>
        <pc:spChg chg="add mod ord">
          <ac:chgData name="Huyền Nguyễn" userId="ee48879bf47bc5e0" providerId="LiveId" clId="{B8CACB94-876F-46D7-94CC-67F2D2D54B27}" dt="2024-10-27T09:22:53.802" v="23213"/>
          <ac:spMkLst>
            <pc:docMk/>
            <pc:sldMasterMk cId="0" sldId="2147483682"/>
            <ac:spMk id="436" creationId="{F05E3D78-A3B3-0458-A3FF-21A013338E72}"/>
          </ac:spMkLst>
        </pc:spChg>
        <pc:spChg chg="add del mod ord modVis">
          <ac:chgData name="Huyền Nguyễn" userId="ee48879bf47bc5e0" providerId="LiveId" clId="{B8CACB94-876F-46D7-94CC-67F2D2D54B27}" dt="2024-10-27T09:23:14.700" v="23257"/>
          <ac:spMkLst>
            <pc:docMk/>
            <pc:sldMasterMk cId="0" sldId="2147483682"/>
            <ac:spMk id="437" creationId="{B552A3EE-2FD9-0CA2-AE6E-CD98DC6FF6E0}"/>
          </ac:spMkLst>
        </pc:spChg>
        <pc:spChg chg="add del mod ord modVis">
          <ac:chgData name="Huyền Nguyễn" userId="ee48879bf47bc5e0" providerId="LiveId" clId="{B8CACB94-876F-46D7-94CC-67F2D2D54B27}" dt="2024-10-27T09:23:25.682" v="23281"/>
          <ac:spMkLst>
            <pc:docMk/>
            <pc:sldMasterMk cId="0" sldId="2147483682"/>
            <ac:spMk id="438" creationId="{B222CEB8-B63E-FFEB-360B-2E3950A1AE07}"/>
          </ac:spMkLst>
        </pc:spChg>
        <pc:spChg chg="add del mod ord modVis">
          <ac:chgData name="Huyền Nguyễn" userId="ee48879bf47bc5e0" providerId="LiveId" clId="{B8CACB94-876F-46D7-94CC-67F2D2D54B27}" dt="2024-10-27T09:23:36.895" v="23304"/>
          <ac:spMkLst>
            <pc:docMk/>
            <pc:sldMasterMk cId="0" sldId="2147483682"/>
            <ac:spMk id="439" creationId="{E0204E83-B9C2-75D0-251A-08B8581C48E8}"/>
          </ac:spMkLst>
        </pc:spChg>
        <pc:spChg chg="add del mod ord modVis">
          <ac:chgData name="Huyền Nguyễn" userId="ee48879bf47bc5e0" providerId="LiveId" clId="{B8CACB94-876F-46D7-94CC-67F2D2D54B27}" dt="2024-10-27T09:24:05.792" v="23330"/>
          <ac:spMkLst>
            <pc:docMk/>
            <pc:sldMasterMk cId="0" sldId="2147483682"/>
            <ac:spMk id="440" creationId="{A0321394-41AE-91A5-651D-94FA7A2C3590}"/>
          </ac:spMkLst>
        </pc:spChg>
        <pc:spChg chg="add del mod ord modVis">
          <ac:chgData name="Huyền Nguyễn" userId="ee48879bf47bc5e0" providerId="LiveId" clId="{B8CACB94-876F-46D7-94CC-67F2D2D54B27}" dt="2024-10-27T09:24:16.541" v="23354"/>
          <ac:spMkLst>
            <pc:docMk/>
            <pc:sldMasterMk cId="0" sldId="2147483682"/>
            <ac:spMk id="441" creationId="{708D0F4A-B0AE-1997-82B0-8ED08E4F8DD9}"/>
          </ac:spMkLst>
        </pc:spChg>
        <pc:spChg chg="add del mod ord modVis">
          <ac:chgData name="Huyền Nguyễn" userId="ee48879bf47bc5e0" providerId="LiveId" clId="{B8CACB94-876F-46D7-94CC-67F2D2D54B27}" dt="2024-10-27T09:24:28.661" v="23384"/>
          <ac:spMkLst>
            <pc:docMk/>
            <pc:sldMasterMk cId="0" sldId="2147483682"/>
            <ac:spMk id="442" creationId="{0E5E772B-73F1-A196-B77D-BB45879F5718}"/>
          </ac:spMkLst>
        </pc:spChg>
        <pc:spChg chg="add del mod ord modVis">
          <ac:chgData name="Huyền Nguyễn" userId="ee48879bf47bc5e0" providerId="LiveId" clId="{B8CACB94-876F-46D7-94CC-67F2D2D54B27}" dt="2024-10-27T09:24:41.101" v="23409"/>
          <ac:spMkLst>
            <pc:docMk/>
            <pc:sldMasterMk cId="0" sldId="2147483682"/>
            <ac:spMk id="443" creationId="{2FA25C3A-10EC-23AC-D3B6-B54B3A76E66A}"/>
          </ac:spMkLst>
        </pc:spChg>
        <pc:spChg chg="add del mod ord modVis">
          <ac:chgData name="Huyền Nguyễn" userId="ee48879bf47bc5e0" providerId="LiveId" clId="{B8CACB94-876F-46D7-94CC-67F2D2D54B27}" dt="2024-10-27T09:24:53.515" v="23432"/>
          <ac:spMkLst>
            <pc:docMk/>
            <pc:sldMasterMk cId="0" sldId="2147483682"/>
            <ac:spMk id="444" creationId="{BFD94F0F-8C45-2FA4-07FD-D0D1240BFB65}"/>
          </ac:spMkLst>
        </pc:spChg>
        <pc:spChg chg="add del mod ord modVis">
          <ac:chgData name="Huyền Nguyễn" userId="ee48879bf47bc5e0" providerId="LiveId" clId="{B8CACB94-876F-46D7-94CC-67F2D2D54B27}" dt="2024-10-27T09:25:04.411" v="23463"/>
          <ac:spMkLst>
            <pc:docMk/>
            <pc:sldMasterMk cId="0" sldId="2147483682"/>
            <ac:spMk id="445" creationId="{58793440-478F-AA05-F9D8-31E234603667}"/>
          </ac:spMkLst>
        </pc:spChg>
        <pc:spChg chg="add del mod ord modVis">
          <ac:chgData name="Huyền Nguyễn" userId="ee48879bf47bc5e0" providerId="LiveId" clId="{B8CACB94-876F-46D7-94CC-67F2D2D54B27}" dt="2024-10-27T09:25:14.788" v="23485"/>
          <ac:spMkLst>
            <pc:docMk/>
            <pc:sldMasterMk cId="0" sldId="2147483682"/>
            <ac:spMk id="446" creationId="{B801D011-682E-67EB-CB87-4E7EDB24C04F}"/>
          </ac:spMkLst>
        </pc:spChg>
        <pc:spChg chg="add del mod ord modVis">
          <ac:chgData name="Huyền Nguyễn" userId="ee48879bf47bc5e0" providerId="LiveId" clId="{B8CACB94-876F-46D7-94CC-67F2D2D54B27}" dt="2024-10-27T09:25:25.772" v="23513"/>
          <ac:spMkLst>
            <pc:docMk/>
            <pc:sldMasterMk cId="0" sldId="2147483682"/>
            <ac:spMk id="447" creationId="{8731904D-87B1-226F-66BB-16D63016FF6B}"/>
          </ac:spMkLst>
        </pc:spChg>
        <pc:spChg chg="add del mod ord modVis">
          <ac:chgData name="Huyền Nguyễn" userId="ee48879bf47bc5e0" providerId="LiveId" clId="{B8CACB94-876F-46D7-94CC-67F2D2D54B27}" dt="2024-10-27T09:25:35.821" v="23537"/>
          <ac:spMkLst>
            <pc:docMk/>
            <pc:sldMasterMk cId="0" sldId="2147483682"/>
            <ac:spMk id="448" creationId="{8F0F6991-7A73-98A7-6B13-3A8DFB041611}"/>
          </ac:spMkLst>
        </pc:spChg>
        <pc:spChg chg="add del mod ord modVis">
          <ac:chgData name="Huyền Nguyễn" userId="ee48879bf47bc5e0" providerId="LiveId" clId="{B8CACB94-876F-46D7-94CC-67F2D2D54B27}" dt="2024-10-27T09:25:48.394" v="23562"/>
          <ac:spMkLst>
            <pc:docMk/>
            <pc:sldMasterMk cId="0" sldId="2147483682"/>
            <ac:spMk id="449" creationId="{E84CF902-9EA8-EB2F-48B1-D9F282597B99}"/>
          </ac:spMkLst>
        </pc:spChg>
        <pc:spChg chg="add del mod ord modVis">
          <ac:chgData name="Huyền Nguyễn" userId="ee48879bf47bc5e0" providerId="LiveId" clId="{B8CACB94-876F-46D7-94CC-67F2D2D54B27}" dt="2024-10-27T09:25:58.520" v="23585"/>
          <ac:spMkLst>
            <pc:docMk/>
            <pc:sldMasterMk cId="0" sldId="2147483682"/>
            <ac:spMk id="450" creationId="{6AAFB443-B2EC-F1DA-E569-0FD59421AD83}"/>
          </ac:spMkLst>
        </pc:spChg>
        <pc:spChg chg="add del mod ord modVis">
          <ac:chgData name="Huyền Nguyễn" userId="ee48879bf47bc5e0" providerId="LiveId" clId="{B8CACB94-876F-46D7-94CC-67F2D2D54B27}" dt="2024-10-27T09:26:09.271" v="23610"/>
          <ac:spMkLst>
            <pc:docMk/>
            <pc:sldMasterMk cId="0" sldId="2147483682"/>
            <ac:spMk id="451" creationId="{849D3D1E-18D1-0EE0-FAF4-1B985F05F28A}"/>
          </ac:spMkLst>
        </pc:spChg>
        <pc:spChg chg="add del mod ord modVis">
          <ac:chgData name="Huyền Nguyễn" userId="ee48879bf47bc5e0" providerId="LiveId" clId="{B8CACB94-876F-46D7-94CC-67F2D2D54B27}" dt="2024-10-27T09:26:22.154" v="23635"/>
          <ac:spMkLst>
            <pc:docMk/>
            <pc:sldMasterMk cId="0" sldId="2147483682"/>
            <ac:spMk id="452" creationId="{44FC7335-72AF-F304-8E7A-E76421C5765D}"/>
          </ac:spMkLst>
        </pc:spChg>
        <pc:spChg chg="add del mod ord modVis">
          <ac:chgData name="Huyền Nguyễn" userId="ee48879bf47bc5e0" providerId="LiveId" clId="{B8CACB94-876F-46D7-94CC-67F2D2D54B27}" dt="2024-10-27T09:27:27.267" v="23657"/>
          <ac:spMkLst>
            <pc:docMk/>
            <pc:sldMasterMk cId="0" sldId="2147483682"/>
            <ac:spMk id="453" creationId="{E7670DAA-E77C-E8EB-18CA-C934DF400BEC}"/>
          </ac:spMkLst>
        </pc:spChg>
        <pc:spChg chg="add del mod ord modVis">
          <ac:chgData name="Huyền Nguyễn" userId="ee48879bf47bc5e0" providerId="LiveId" clId="{B8CACB94-876F-46D7-94CC-67F2D2D54B27}" dt="2024-10-27T09:27:40.621" v="23680"/>
          <ac:spMkLst>
            <pc:docMk/>
            <pc:sldMasterMk cId="0" sldId="2147483682"/>
            <ac:spMk id="454" creationId="{A1853AAB-10E3-1129-5E3E-8D2403BA9CCB}"/>
          </ac:spMkLst>
        </pc:spChg>
        <pc:spChg chg="add del mod ord modVis">
          <ac:chgData name="Huyền Nguyễn" userId="ee48879bf47bc5e0" providerId="LiveId" clId="{B8CACB94-876F-46D7-94CC-67F2D2D54B27}" dt="2024-10-27T09:27:50.737" v="23702"/>
          <ac:spMkLst>
            <pc:docMk/>
            <pc:sldMasterMk cId="0" sldId="2147483682"/>
            <ac:spMk id="455" creationId="{53BD129B-74B3-7F11-371B-C8FF73909743}"/>
          </ac:spMkLst>
        </pc:spChg>
        <pc:spChg chg="add del mod ord modVis">
          <ac:chgData name="Huyền Nguyễn" userId="ee48879bf47bc5e0" providerId="LiveId" clId="{B8CACB94-876F-46D7-94CC-67F2D2D54B27}" dt="2024-10-27T09:28:01.142" v="23724"/>
          <ac:spMkLst>
            <pc:docMk/>
            <pc:sldMasterMk cId="0" sldId="2147483682"/>
            <ac:spMk id="456" creationId="{E76182D5-1602-9347-D4A5-664C1FF0333E}"/>
          </ac:spMkLst>
        </pc:spChg>
        <pc:spChg chg="add del mod ord modVis">
          <ac:chgData name="Huyền Nguyễn" userId="ee48879bf47bc5e0" providerId="LiveId" clId="{B8CACB94-876F-46D7-94CC-67F2D2D54B27}" dt="2024-10-27T09:28:11.743" v="23750"/>
          <ac:spMkLst>
            <pc:docMk/>
            <pc:sldMasterMk cId="0" sldId="2147483682"/>
            <ac:spMk id="457" creationId="{93F472DB-CB30-C2D3-C174-3D5E75F4A932}"/>
          </ac:spMkLst>
        </pc:spChg>
        <pc:spChg chg="add del mod ord modVis">
          <ac:chgData name="Huyền Nguyễn" userId="ee48879bf47bc5e0" providerId="LiveId" clId="{B8CACB94-876F-46D7-94CC-67F2D2D54B27}" dt="2024-10-27T09:28:22.216" v="23780"/>
          <ac:spMkLst>
            <pc:docMk/>
            <pc:sldMasterMk cId="0" sldId="2147483682"/>
            <ac:spMk id="458" creationId="{5C51E252-B44F-C113-4E50-AFD041D30900}"/>
          </ac:spMkLst>
        </pc:spChg>
        <pc:spChg chg="add del mod ord modVis">
          <ac:chgData name="Huyền Nguyễn" userId="ee48879bf47bc5e0" providerId="LiveId" clId="{B8CACB94-876F-46D7-94CC-67F2D2D54B27}" dt="2024-10-27T09:28:34.198" v="23804"/>
          <ac:spMkLst>
            <pc:docMk/>
            <pc:sldMasterMk cId="0" sldId="2147483682"/>
            <ac:spMk id="459" creationId="{64BF3FA4-B3CE-2EB8-FAA6-3C7EFB49AB35}"/>
          </ac:spMkLst>
        </pc:spChg>
        <pc:spChg chg="add del mod ord modVis">
          <ac:chgData name="Huyền Nguyễn" userId="ee48879bf47bc5e0" providerId="LiveId" clId="{B8CACB94-876F-46D7-94CC-67F2D2D54B27}" dt="2024-10-27T09:28:44.871" v="23829"/>
          <ac:spMkLst>
            <pc:docMk/>
            <pc:sldMasterMk cId="0" sldId="2147483682"/>
            <ac:spMk id="460" creationId="{19D6D057-A0C2-0AB0-B743-FFF0F436A20A}"/>
          </ac:spMkLst>
        </pc:spChg>
        <pc:spChg chg="add del mod ord modVis">
          <ac:chgData name="Huyền Nguyễn" userId="ee48879bf47bc5e0" providerId="LiveId" clId="{B8CACB94-876F-46D7-94CC-67F2D2D54B27}" dt="2024-10-27T09:28:55.484" v="23853"/>
          <ac:spMkLst>
            <pc:docMk/>
            <pc:sldMasterMk cId="0" sldId="2147483682"/>
            <ac:spMk id="461" creationId="{966C46F7-CBFB-9900-28F7-C3C0B10BF45A}"/>
          </ac:spMkLst>
        </pc:spChg>
        <pc:spChg chg="add del mod ord modVis">
          <ac:chgData name="Huyền Nguyễn" userId="ee48879bf47bc5e0" providerId="LiveId" clId="{B8CACB94-876F-46D7-94CC-67F2D2D54B27}" dt="2024-10-27T09:29:05.657" v="23878"/>
          <ac:spMkLst>
            <pc:docMk/>
            <pc:sldMasterMk cId="0" sldId="2147483682"/>
            <ac:spMk id="462" creationId="{0F7F6A43-61B2-8112-61E3-07A23E445679}"/>
          </ac:spMkLst>
        </pc:spChg>
        <pc:spChg chg="add del mod ord modVis">
          <ac:chgData name="Huyền Nguyễn" userId="ee48879bf47bc5e0" providerId="LiveId" clId="{B8CACB94-876F-46D7-94CC-67F2D2D54B27}" dt="2024-10-27T09:29:39.505" v="23980"/>
          <ac:spMkLst>
            <pc:docMk/>
            <pc:sldMasterMk cId="0" sldId="2147483682"/>
            <ac:spMk id="463" creationId="{F22C534A-8EBB-7907-40DE-30A12C06ED24}"/>
          </ac:spMkLst>
        </pc:spChg>
        <pc:spChg chg="add del mod ord modVis">
          <ac:chgData name="Huyền Nguyễn" userId="ee48879bf47bc5e0" providerId="LiveId" clId="{B8CACB94-876F-46D7-94CC-67F2D2D54B27}" dt="2024-10-27T09:29:33.173" v="23974"/>
          <ac:spMkLst>
            <pc:docMk/>
            <pc:sldMasterMk cId="0" sldId="2147483682"/>
            <ac:spMk id="464" creationId="{A71F60DB-CFDF-81B8-BE15-AF47F7034AC6}"/>
          </ac:spMkLst>
        </pc:spChg>
        <pc:spChg chg="add mod ord">
          <ac:chgData name="Huyền Nguyễn" userId="ee48879bf47bc5e0" providerId="LiveId" clId="{B8CACB94-876F-46D7-94CC-67F2D2D54B27}" dt="2024-10-27T09:29:32.211" v="23960"/>
          <ac:spMkLst>
            <pc:docMk/>
            <pc:sldMasterMk cId="0" sldId="2147483682"/>
            <ac:spMk id="465" creationId="{61F80517-CCFD-23DB-8E9B-C1115B43DDDF}"/>
          </ac:spMkLst>
        </pc:spChg>
        <pc:spChg chg="add del mod ord modVis">
          <ac:chgData name="Huyền Nguyễn" userId="ee48879bf47bc5e0" providerId="LiveId" clId="{B8CACB94-876F-46D7-94CC-67F2D2D54B27}" dt="2024-10-27T09:29:51.453" v="24003"/>
          <ac:spMkLst>
            <pc:docMk/>
            <pc:sldMasterMk cId="0" sldId="2147483682"/>
            <ac:spMk id="466" creationId="{997A2E2D-7A67-0C53-409C-9A0F309FC445}"/>
          </ac:spMkLst>
        </pc:spChg>
        <pc:spChg chg="add del mod ord modVis">
          <ac:chgData name="Huyền Nguyễn" userId="ee48879bf47bc5e0" providerId="LiveId" clId="{B8CACB94-876F-46D7-94CC-67F2D2D54B27}" dt="2024-10-27T09:30:13.819" v="24032"/>
          <ac:spMkLst>
            <pc:docMk/>
            <pc:sldMasterMk cId="0" sldId="2147483682"/>
            <ac:spMk id="467" creationId="{8431CF37-5884-3F83-46D6-CBEFA391BEA0}"/>
          </ac:spMkLst>
        </pc:spChg>
        <pc:spChg chg="add del mod ord modVis">
          <ac:chgData name="Huyền Nguyễn" userId="ee48879bf47bc5e0" providerId="LiveId" clId="{B8CACB94-876F-46D7-94CC-67F2D2D54B27}" dt="2024-10-27T09:30:24.512" v="24060"/>
          <ac:spMkLst>
            <pc:docMk/>
            <pc:sldMasterMk cId="0" sldId="2147483682"/>
            <ac:spMk id="468" creationId="{C4294609-F319-6428-8F0B-11DE5716E38D}"/>
          </ac:spMkLst>
        </pc:spChg>
        <pc:spChg chg="add del mod ord modVis">
          <ac:chgData name="Huyền Nguyễn" userId="ee48879bf47bc5e0" providerId="LiveId" clId="{B8CACB94-876F-46D7-94CC-67F2D2D54B27}" dt="2024-10-27T09:30:35.903" v="24084"/>
          <ac:spMkLst>
            <pc:docMk/>
            <pc:sldMasterMk cId="0" sldId="2147483682"/>
            <ac:spMk id="469" creationId="{663A422A-CAB2-C00D-228D-545F88F7E40C}"/>
          </ac:spMkLst>
        </pc:spChg>
        <pc:spChg chg="add del mod ord modVis">
          <ac:chgData name="Huyền Nguyễn" userId="ee48879bf47bc5e0" providerId="LiveId" clId="{B8CACB94-876F-46D7-94CC-67F2D2D54B27}" dt="2024-10-27T09:30:47.194" v="24107"/>
          <ac:spMkLst>
            <pc:docMk/>
            <pc:sldMasterMk cId="0" sldId="2147483682"/>
            <ac:spMk id="470" creationId="{C9C63D26-257B-01D4-E956-751DFEB44155}"/>
          </ac:spMkLst>
        </pc:spChg>
        <pc:spChg chg="add del mod ord modVis">
          <ac:chgData name="Huyền Nguyễn" userId="ee48879bf47bc5e0" providerId="LiveId" clId="{B8CACB94-876F-46D7-94CC-67F2D2D54B27}" dt="2024-10-27T09:30:57.812" v="24132"/>
          <ac:spMkLst>
            <pc:docMk/>
            <pc:sldMasterMk cId="0" sldId="2147483682"/>
            <ac:spMk id="471" creationId="{9C432EB9-3BB5-C099-59F6-8FFAF1099E59}"/>
          </ac:spMkLst>
        </pc:spChg>
        <pc:spChg chg="add del mod ord modVis">
          <ac:chgData name="Huyền Nguyễn" userId="ee48879bf47bc5e0" providerId="LiveId" clId="{B8CACB94-876F-46D7-94CC-67F2D2D54B27}" dt="2024-10-27T09:31:10.223" v="24155"/>
          <ac:spMkLst>
            <pc:docMk/>
            <pc:sldMasterMk cId="0" sldId="2147483682"/>
            <ac:spMk id="472" creationId="{48B334C8-F8E7-4909-8DEA-43BCC5E08609}"/>
          </ac:spMkLst>
        </pc:spChg>
        <pc:spChg chg="add del mod ord modVis">
          <ac:chgData name="Huyền Nguyễn" userId="ee48879bf47bc5e0" providerId="LiveId" clId="{B8CACB94-876F-46D7-94CC-67F2D2D54B27}" dt="2024-10-27T09:31:21.288" v="24182"/>
          <ac:spMkLst>
            <pc:docMk/>
            <pc:sldMasterMk cId="0" sldId="2147483682"/>
            <ac:spMk id="473" creationId="{86427129-0AFF-4852-F600-D9D3BDDB897D}"/>
          </ac:spMkLst>
        </pc:spChg>
        <pc:spChg chg="add del mod ord modVis">
          <ac:chgData name="Huyền Nguyễn" userId="ee48879bf47bc5e0" providerId="LiveId" clId="{B8CACB94-876F-46D7-94CC-67F2D2D54B27}" dt="2024-10-27T09:31:32.732" v="24206"/>
          <ac:spMkLst>
            <pc:docMk/>
            <pc:sldMasterMk cId="0" sldId="2147483682"/>
            <ac:spMk id="474" creationId="{2FBBD212-656D-C9F3-45E6-3E383AAF96A6}"/>
          </ac:spMkLst>
        </pc:spChg>
        <pc:spChg chg="add del mod ord modVis">
          <ac:chgData name="Huyền Nguyễn" userId="ee48879bf47bc5e0" providerId="LiveId" clId="{B8CACB94-876F-46D7-94CC-67F2D2D54B27}" dt="2024-10-27T09:31:44.089" v="24230"/>
          <ac:spMkLst>
            <pc:docMk/>
            <pc:sldMasterMk cId="0" sldId="2147483682"/>
            <ac:spMk id="475" creationId="{700CB820-EB73-1DFF-19BD-D9184E449B4C}"/>
          </ac:spMkLst>
        </pc:spChg>
        <pc:spChg chg="add del mod ord modVis">
          <ac:chgData name="Huyền Nguyễn" userId="ee48879bf47bc5e0" providerId="LiveId" clId="{B8CACB94-876F-46D7-94CC-67F2D2D54B27}" dt="2024-10-27T09:31:54.256" v="24253"/>
          <ac:spMkLst>
            <pc:docMk/>
            <pc:sldMasterMk cId="0" sldId="2147483682"/>
            <ac:spMk id="476" creationId="{E5D35973-4384-9242-3CE4-C983BD603F0A}"/>
          </ac:spMkLst>
        </pc:spChg>
        <pc:spChg chg="add del mod ord modVis">
          <ac:chgData name="Huyền Nguyễn" userId="ee48879bf47bc5e0" providerId="LiveId" clId="{B8CACB94-876F-46D7-94CC-67F2D2D54B27}" dt="2024-10-27T09:32:17.491" v="24280"/>
          <ac:spMkLst>
            <pc:docMk/>
            <pc:sldMasterMk cId="0" sldId="2147483682"/>
            <ac:spMk id="477" creationId="{300C0182-4902-2503-C7B9-BCA32F6B739E}"/>
          </ac:spMkLst>
        </pc:spChg>
        <pc:spChg chg="add del mod ord modVis">
          <ac:chgData name="Huyền Nguyễn" userId="ee48879bf47bc5e0" providerId="LiveId" clId="{B8CACB94-876F-46D7-94CC-67F2D2D54B27}" dt="2024-10-27T09:32:27.690" v="24303"/>
          <ac:spMkLst>
            <pc:docMk/>
            <pc:sldMasterMk cId="0" sldId="2147483682"/>
            <ac:spMk id="478" creationId="{DF766159-A5FB-F5C8-4F5E-9BC5D7B65D7E}"/>
          </ac:spMkLst>
        </pc:spChg>
        <pc:spChg chg="add del mod ord modVis">
          <ac:chgData name="Huyền Nguyễn" userId="ee48879bf47bc5e0" providerId="LiveId" clId="{B8CACB94-876F-46D7-94CC-67F2D2D54B27}" dt="2024-10-27T09:32:37.831" v="24328"/>
          <ac:spMkLst>
            <pc:docMk/>
            <pc:sldMasterMk cId="0" sldId="2147483682"/>
            <ac:spMk id="479" creationId="{A370224F-19AD-234B-240D-CB55B4CA417A}"/>
          </ac:spMkLst>
        </pc:spChg>
        <pc:spChg chg="add del mod ord modVis">
          <ac:chgData name="Huyền Nguyễn" userId="ee48879bf47bc5e0" providerId="LiveId" clId="{B8CACB94-876F-46D7-94CC-67F2D2D54B27}" dt="2024-10-27T09:32:50.189" v="24354"/>
          <ac:spMkLst>
            <pc:docMk/>
            <pc:sldMasterMk cId="0" sldId="2147483682"/>
            <ac:spMk id="480" creationId="{28FE1BA1-C843-F00D-B3EC-E69409E7E673}"/>
          </ac:spMkLst>
        </pc:spChg>
        <pc:spChg chg="add del mod ord modVis">
          <ac:chgData name="Huyền Nguyễn" userId="ee48879bf47bc5e0" providerId="LiveId" clId="{B8CACB94-876F-46D7-94CC-67F2D2D54B27}" dt="2024-10-27T09:33:02.540" v="24379"/>
          <ac:spMkLst>
            <pc:docMk/>
            <pc:sldMasterMk cId="0" sldId="2147483682"/>
            <ac:spMk id="481" creationId="{4C3620C1-3582-9109-AD36-8E970416FDE6}"/>
          </ac:spMkLst>
        </pc:spChg>
        <pc:spChg chg="add del mod ord modVis">
          <ac:chgData name="Huyền Nguyễn" userId="ee48879bf47bc5e0" providerId="LiveId" clId="{B8CACB94-876F-46D7-94CC-67F2D2D54B27}" dt="2024-10-27T09:33:15.390" v="24403"/>
          <ac:spMkLst>
            <pc:docMk/>
            <pc:sldMasterMk cId="0" sldId="2147483682"/>
            <ac:spMk id="482" creationId="{D67D52AA-2B59-F5DB-321B-5E9957AD6DAF}"/>
          </ac:spMkLst>
        </pc:spChg>
        <pc:spChg chg="add del mod ord modVis">
          <ac:chgData name="Huyền Nguyễn" userId="ee48879bf47bc5e0" providerId="LiveId" clId="{B8CACB94-876F-46D7-94CC-67F2D2D54B27}" dt="2024-10-27T09:33:27.750" v="24425"/>
          <ac:spMkLst>
            <pc:docMk/>
            <pc:sldMasterMk cId="0" sldId="2147483682"/>
            <ac:spMk id="483" creationId="{E70987EA-CC9A-D724-462E-B1786A3B309E}"/>
          </ac:spMkLst>
        </pc:spChg>
        <pc:spChg chg="add del mod ord modVis">
          <ac:chgData name="Huyền Nguyễn" userId="ee48879bf47bc5e0" providerId="LiveId" clId="{B8CACB94-876F-46D7-94CC-67F2D2D54B27}" dt="2024-10-27T09:33:48.324" v="24490"/>
          <ac:spMkLst>
            <pc:docMk/>
            <pc:sldMasterMk cId="0" sldId="2147483682"/>
            <ac:spMk id="484" creationId="{B09750E8-81CD-F972-BBFE-2F766A0CC0DC}"/>
          </ac:spMkLst>
        </pc:spChg>
        <pc:spChg chg="add mod ord">
          <ac:chgData name="Huyền Nguyễn" userId="ee48879bf47bc5e0" providerId="LiveId" clId="{B8CACB94-876F-46D7-94CC-67F2D2D54B27}" dt="2024-10-27T09:33:38.212" v="24482"/>
          <ac:spMkLst>
            <pc:docMk/>
            <pc:sldMasterMk cId="0" sldId="2147483682"/>
            <ac:spMk id="485" creationId="{9EE976E9-A597-21FB-CF34-09C94D9FAD1E}"/>
          </ac:spMkLst>
        </pc:spChg>
        <pc:spChg chg="add del mod ord modVis">
          <ac:chgData name="Huyền Nguyễn" userId="ee48879bf47bc5e0" providerId="LiveId" clId="{B8CACB94-876F-46D7-94CC-67F2D2D54B27}" dt="2024-10-27T09:33:59.698" v="24513"/>
          <ac:spMkLst>
            <pc:docMk/>
            <pc:sldMasterMk cId="0" sldId="2147483682"/>
            <ac:spMk id="486" creationId="{DE4CAC0A-E7FC-3417-26A7-E4502D527A22}"/>
          </ac:spMkLst>
        </pc:spChg>
        <pc:spChg chg="add del mod ord modVis">
          <ac:chgData name="Huyền Nguyễn" userId="ee48879bf47bc5e0" providerId="LiveId" clId="{B8CACB94-876F-46D7-94CC-67F2D2D54B27}" dt="2024-10-27T09:34:10.580" v="24537"/>
          <ac:spMkLst>
            <pc:docMk/>
            <pc:sldMasterMk cId="0" sldId="2147483682"/>
            <ac:spMk id="487" creationId="{6B3546FE-1437-12F3-442B-395D0DD15520}"/>
          </ac:spMkLst>
        </pc:spChg>
        <pc:spChg chg="add del mod ord modVis">
          <ac:chgData name="Huyền Nguyễn" userId="ee48879bf47bc5e0" providerId="LiveId" clId="{B8CACB94-876F-46D7-94CC-67F2D2D54B27}" dt="2024-10-27T09:34:22.900" v="24597"/>
          <ac:spMkLst>
            <pc:docMk/>
            <pc:sldMasterMk cId="0" sldId="2147483682"/>
            <ac:spMk id="488" creationId="{C88B8C28-20B3-28A9-B7EE-FE19CC47AB2B}"/>
          </ac:spMkLst>
        </pc:spChg>
        <pc:spChg chg="add del mod ord modVis">
          <ac:chgData name="Huyền Nguyễn" userId="ee48879bf47bc5e0" providerId="LiveId" clId="{B8CACB94-876F-46D7-94CC-67F2D2D54B27}" dt="2024-10-27T09:34:33.716" v="24621"/>
          <ac:spMkLst>
            <pc:docMk/>
            <pc:sldMasterMk cId="0" sldId="2147483682"/>
            <ac:spMk id="489" creationId="{782A6069-0F16-5D00-E4CF-E506361A87F2}"/>
          </ac:spMkLst>
        </pc:spChg>
        <pc:spChg chg="add del mod ord modVis">
          <ac:chgData name="Huyền Nguyễn" userId="ee48879bf47bc5e0" providerId="LiveId" clId="{B8CACB94-876F-46D7-94CC-67F2D2D54B27}" dt="2024-10-27T09:34:45.002" v="24645"/>
          <ac:spMkLst>
            <pc:docMk/>
            <pc:sldMasterMk cId="0" sldId="2147483682"/>
            <ac:spMk id="490" creationId="{A9FD2848-8099-C04F-111E-BA9476FD864A}"/>
          </ac:spMkLst>
        </pc:spChg>
        <pc:spChg chg="add del mod ord modVis">
          <ac:chgData name="Huyền Nguyễn" userId="ee48879bf47bc5e0" providerId="LiveId" clId="{B8CACB94-876F-46D7-94CC-67F2D2D54B27}" dt="2024-10-27T09:34:55.400" v="24670"/>
          <ac:spMkLst>
            <pc:docMk/>
            <pc:sldMasterMk cId="0" sldId="2147483682"/>
            <ac:spMk id="491" creationId="{53453FD6-6AFD-CDC4-43FD-5E2F109C19CB}"/>
          </ac:spMkLst>
        </pc:spChg>
        <pc:spChg chg="add del mod ord modVis">
          <ac:chgData name="Huyền Nguyễn" userId="ee48879bf47bc5e0" providerId="LiveId" clId="{B8CACB94-876F-46D7-94CC-67F2D2D54B27}" dt="2024-10-27T09:35:05.584" v="24695"/>
          <ac:spMkLst>
            <pc:docMk/>
            <pc:sldMasterMk cId="0" sldId="2147483682"/>
            <ac:spMk id="492" creationId="{C0824CEB-BFAF-8CD9-9AB9-D773F1F6A875}"/>
          </ac:spMkLst>
        </pc:spChg>
        <pc:spChg chg="add del mod ord modVis">
          <ac:chgData name="Huyền Nguyễn" userId="ee48879bf47bc5e0" providerId="LiveId" clId="{B8CACB94-876F-46D7-94CC-67F2D2D54B27}" dt="2024-10-27T09:35:28.200" v="24754"/>
          <ac:spMkLst>
            <pc:docMk/>
            <pc:sldMasterMk cId="0" sldId="2147483682"/>
            <ac:spMk id="493" creationId="{0126037D-0B9B-A969-6377-0116819CEDBE}"/>
          </ac:spMkLst>
        </pc:spChg>
        <pc:spChg chg="add mod ord">
          <ac:chgData name="Huyền Nguyễn" userId="ee48879bf47bc5e0" providerId="LiveId" clId="{B8CACB94-876F-46D7-94CC-67F2D2D54B27}" dt="2024-10-27T09:35:16.669" v="24748"/>
          <ac:spMkLst>
            <pc:docMk/>
            <pc:sldMasterMk cId="0" sldId="2147483682"/>
            <ac:spMk id="494" creationId="{264CF27E-D92E-5AF8-6027-3824BDBBE85A}"/>
          </ac:spMkLst>
        </pc:spChg>
        <pc:spChg chg="add del mod ord modVis">
          <ac:chgData name="Huyền Nguyễn" userId="ee48879bf47bc5e0" providerId="LiveId" clId="{B8CACB94-876F-46D7-94CC-67F2D2D54B27}" dt="2024-10-27T09:35:38.822" v="24777"/>
          <ac:spMkLst>
            <pc:docMk/>
            <pc:sldMasterMk cId="0" sldId="2147483682"/>
            <ac:spMk id="495" creationId="{40191063-295C-764A-CE45-88117DE3C5BE}"/>
          </ac:spMkLst>
        </pc:spChg>
        <pc:spChg chg="add del mod ord modVis">
          <ac:chgData name="Huyền Nguyễn" userId="ee48879bf47bc5e0" providerId="LiveId" clId="{B8CACB94-876F-46D7-94CC-67F2D2D54B27}" dt="2024-10-27T09:35:50.486" v="24803"/>
          <ac:spMkLst>
            <pc:docMk/>
            <pc:sldMasterMk cId="0" sldId="2147483682"/>
            <ac:spMk id="496" creationId="{5E3294E1-8F44-AC01-27F7-E8293F88C39C}"/>
          </ac:spMkLst>
        </pc:spChg>
        <pc:spChg chg="add del mod ord modVis">
          <ac:chgData name="Huyền Nguyễn" userId="ee48879bf47bc5e0" providerId="LiveId" clId="{B8CACB94-876F-46D7-94CC-67F2D2D54B27}" dt="2024-10-27T09:36:00.900" v="24826"/>
          <ac:spMkLst>
            <pc:docMk/>
            <pc:sldMasterMk cId="0" sldId="2147483682"/>
            <ac:spMk id="497" creationId="{C887A3E9-4D62-0E4B-750B-F1518607BF2A}"/>
          </ac:spMkLst>
        </pc:spChg>
        <pc:spChg chg="add del mod ord modVis">
          <ac:chgData name="Huyền Nguyễn" userId="ee48879bf47bc5e0" providerId="LiveId" clId="{B8CACB94-876F-46D7-94CC-67F2D2D54B27}" dt="2024-10-27T09:36:22.057" v="24895"/>
          <ac:spMkLst>
            <pc:docMk/>
            <pc:sldMasterMk cId="0" sldId="2147483682"/>
            <ac:spMk id="498" creationId="{AB6C0052-0C0D-7560-0EA5-689A71D780B7}"/>
          </ac:spMkLst>
        </pc:spChg>
        <pc:spChg chg="add mod ord">
          <ac:chgData name="Huyền Nguyễn" userId="ee48879bf47bc5e0" providerId="LiveId" clId="{B8CACB94-876F-46D7-94CC-67F2D2D54B27}" dt="2024-10-27T09:36:12.610" v="24884"/>
          <ac:spMkLst>
            <pc:docMk/>
            <pc:sldMasterMk cId="0" sldId="2147483682"/>
            <ac:spMk id="499" creationId="{52F6B9D3-23AF-548B-E6CE-D29255175D9E}"/>
          </ac:spMkLst>
        </pc:spChg>
        <pc:spChg chg="add del mod ord modVis">
          <ac:chgData name="Huyền Nguyễn" userId="ee48879bf47bc5e0" providerId="LiveId" clId="{B8CACB94-876F-46D7-94CC-67F2D2D54B27}" dt="2024-10-27T09:36:45.687" v="24960"/>
          <ac:spMkLst>
            <pc:docMk/>
            <pc:sldMasterMk cId="0" sldId="2147483682"/>
            <ac:spMk id="500" creationId="{8A456008-1667-E693-7C88-07B90EBC9BDF}"/>
          </ac:spMkLst>
        </pc:spChg>
        <pc:spChg chg="add mod ord">
          <ac:chgData name="Huyền Nguyễn" userId="ee48879bf47bc5e0" providerId="LiveId" clId="{B8CACB94-876F-46D7-94CC-67F2D2D54B27}" dt="2024-10-27T09:36:33.213" v="24955"/>
          <ac:spMkLst>
            <pc:docMk/>
            <pc:sldMasterMk cId="0" sldId="2147483682"/>
            <ac:spMk id="501" creationId="{15029E8D-7BB9-2A2E-EC33-5B502EE7B563}"/>
          </ac:spMkLst>
        </pc:spChg>
        <pc:spChg chg="add del mod ord modVis">
          <ac:chgData name="Huyền Nguyễn" userId="ee48879bf47bc5e0" providerId="LiveId" clId="{B8CACB94-876F-46D7-94CC-67F2D2D54B27}" dt="2024-10-27T09:36:58.285" v="24982"/>
          <ac:spMkLst>
            <pc:docMk/>
            <pc:sldMasterMk cId="0" sldId="2147483682"/>
            <ac:spMk id="502" creationId="{65CC02ED-0C24-46EA-0833-EEE9DF1C4238}"/>
          </ac:spMkLst>
        </pc:spChg>
        <pc:spChg chg="add del mod ord modVis">
          <ac:chgData name="Huyền Nguyễn" userId="ee48879bf47bc5e0" providerId="LiveId" clId="{B8CACB94-876F-46D7-94CC-67F2D2D54B27}" dt="2024-10-27T09:37:12.804" v="25004"/>
          <ac:spMkLst>
            <pc:docMk/>
            <pc:sldMasterMk cId="0" sldId="2147483682"/>
            <ac:spMk id="503" creationId="{0A443269-02BA-9051-C81F-183E83752946}"/>
          </ac:spMkLst>
        </pc:spChg>
        <pc:spChg chg="add del mod ord modVis">
          <ac:chgData name="Huyền Nguyễn" userId="ee48879bf47bc5e0" providerId="LiveId" clId="{B8CACB94-876F-46D7-94CC-67F2D2D54B27}" dt="2024-10-27T09:37:23.532" v="25032"/>
          <ac:spMkLst>
            <pc:docMk/>
            <pc:sldMasterMk cId="0" sldId="2147483682"/>
            <ac:spMk id="504" creationId="{6CAC0049-12C6-E2A0-526A-BA56C811C60A}"/>
          </ac:spMkLst>
        </pc:spChg>
        <pc:spChg chg="add del mod ord modVis">
          <ac:chgData name="Huyền Nguyễn" userId="ee48879bf47bc5e0" providerId="LiveId" clId="{B8CACB94-876F-46D7-94CC-67F2D2D54B27}" dt="2024-10-27T09:37:33.789" v="25092"/>
          <ac:spMkLst>
            <pc:docMk/>
            <pc:sldMasterMk cId="0" sldId="2147483682"/>
            <ac:spMk id="505" creationId="{89A8786C-6DC3-5C63-B0B0-A0A14243FDD2}"/>
          </ac:spMkLst>
        </pc:spChg>
        <pc:spChg chg="add del mod ord modVis">
          <ac:chgData name="Huyền Nguyễn" userId="ee48879bf47bc5e0" providerId="LiveId" clId="{B8CACB94-876F-46D7-94CC-67F2D2D54B27}" dt="2024-10-27T09:37:44.814" v="25122"/>
          <ac:spMkLst>
            <pc:docMk/>
            <pc:sldMasterMk cId="0" sldId="2147483682"/>
            <ac:spMk id="506" creationId="{695E63C0-5F15-5FA1-A578-23B5AF408425}"/>
          </ac:spMkLst>
        </pc:spChg>
        <pc:spChg chg="add del mod ord modVis">
          <ac:chgData name="Huyền Nguyễn" userId="ee48879bf47bc5e0" providerId="LiveId" clId="{B8CACB94-876F-46D7-94CC-67F2D2D54B27}" dt="2024-10-27T09:37:57.519" v="25148"/>
          <ac:spMkLst>
            <pc:docMk/>
            <pc:sldMasterMk cId="0" sldId="2147483682"/>
            <ac:spMk id="507" creationId="{99C936C5-04A2-8CC0-2362-2275376BF24E}"/>
          </ac:spMkLst>
        </pc:spChg>
        <pc:spChg chg="add del mod ord modVis">
          <ac:chgData name="Huyền Nguyễn" userId="ee48879bf47bc5e0" providerId="LiveId" clId="{B8CACB94-876F-46D7-94CC-67F2D2D54B27}" dt="2024-10-27T09:38:09.782" v="25172"/>
          <ac:spMkLst>
            <pc:docMk/>
            <pc:sldMasterMk cId="0" sldId="2147483682"/>
            <ac:spMk id="508" creationId="{44356E4D-371E-776F-1DAD-BA791C9597AF}"/>
          </ac:spMkLst>
        </pc:spChg>
        <pc:spChg chg="add del mod ord modVis">
          <ac:chgData name="Huyền Nguyễn" userId="ee48879bf47bc5e0" providerId="LiveId" clId="{B8CACB94-876F-46D7-94CC-67F2D2D54B27}" dt="2024-10-27T09:38:20.765" v="25196"/>
          <ac:spMkLst>
            <pc:docMk/>
            <pc:sldMasterMk cId="0" sldId="2147483682"/>
            <ac:spMk id="509" creationId="{58FA1E9B-414B-E94B-C2B6-8B1368D6AC60}"/>
          </ac:spMkLst>
        </pc:spChg>
        <pc:spChg chg="add del mod ord modVis">
          <ac:chgData name="Huyền Nguyễn" userId="ee48879bf47bc5e0" providerId="LiveId" clId="{B8CACB94-876F-46D7-94CC-67F2D2D54B27}" dt="2024-10-27T09:38:31.068" v="25220"/>
          <ac:spMkLst>
            <pc:docMk/>
            <pc:sldMasterMk cId="0" sldId="2147483682"/>
            <ac:spMk id="510" creationId="{ABF032AF-B0F0-7632-0A28-65A36E4B89B6}"/>
          </ac:spMkLst>
        </pc:spChg>
        <pc:spChg chg="add del mod ord modVis">
          <ac:chgData name="Huyền Nguyễn" userId="ee48879bf47bc5e0" providerId="LiveId" clId="{B8CACB94-876F-46D7-94CC-67F2D2D54B27}" dt="2024-10-27T09:38:42.743" v="25247"/>
          <ac:spMkLst>
            <pc:docMk/>
            <pc:sldMasterMk cId="0" sldId="2147483682"/>
            <ac:spMk id="511" creationId="{6D363332-309B-21E0-81E5-7F029EE5043E}"/>
          </ac:spMkLst>
        </pc:spChg>
        <pc:spChg chg="add del mod ord modVis">
          <ac:chgData name="Huyền Nguyễn" userId="ee48879bf47bc5e0" providerId="LiveId" clId="{B8CACB94-876F-46D7-94CC-67F2D2D54B27}" dt="2024-10-27T09:38:55.073" v="25273"/>
          <ac:spMkLst>
            <pc:docMk/>
            <pc:sldMasterMk cId="0" sldId="2147483682"/>
            <ac:spMk id="512" creationId="{DE3942D9-F52C-7050-3E56-E43924313305}"/>
          </ac:spMkLst>
        </pc:spChg>
        <pc:spChg chg="add del mod ord modVis">
          <ac:chgData name="Huyền Nguyễn" userId="ee48879bf47bc5e0" providerId="LiveId" clId="{B8CACB94-876F-46D7-94CC-67F2D2D54B27}" dt="2024-10-27T09:39:05.693" v="25297"/>
          <ac:spMkLst>
            <pc:docMk/>
            <pc:sldMasterMk cId="0" sldId="2147483682"/>
            <ac:spMk id="513" creationId="{DF86EF69-9FA8-0654-3612-9C1C807B9FCC}"/>
          </ac:spMkLst>
        </pc:spChg>
        <pc:spChg chg="add del mod ord modVis">
          <ac:chgData name="Huyền Nguyễn" userId="ee48879bf47bc5e0" providerId="LiveId" clId="{B8CACB94-876F-46D7-94CC-67F2D2D54B27}" dt="2024-10-27T09:39:16.282" v="25326"/>
          <ac:spMkLst>
            <pc:docMk/>
            <pc:sldMasterMk cId="0" sldId="2147483682"/>
            <ac:spMk id="514" creationId="{1DFD8666-9A0D-F0FF-FB6E-CCEDCD2E1AE0}"/>
          </ac:spMkLst>
        </pc:spChg>
        <pc:spChg chg="add del mod ord modVis">
          <ac:chgData name="Huyền Nguyễn" userId="ee48879bf47bc5e0" providerId="LiveId" clId="{B8CACB94-876F-46D7-94CC-67F2D2D54B27}" dt="2024-10-27T09:39:26.782" v="25350"/>
          <ac:spMkLst>
            <pc:docMk/>
            <pc:sldMasterMk cId="0" sldId="2147483682"/>
            <ac:spMk id="515" creationId="{9EACAADC-6C56-0DCB-BA72-EF5A44F1F890}"/>
          </ac:spMkLst>
        </pc:spChg>
        <pc:spChg chg="add del mod ord modVis">
          <ac:chgData name="Huyền Nguyễn" userId="ee48879bf47bc5e0" providerId="LiveId" clId="{B8CACB94-876F-46D7-94CC-67F2D2D54B27}" dt="2024-10-27T09:39:37.102" v="25380"/>
          <ac:spMkLst>
            <pc:docMk/>
            <pc:sldMasterMk cId="0" sldId="2147483682"/>
            <ac:spMk id="516" creationId="{31A12A45-4D76-7755-3FBC-5893489B9746}"/>
          </ac:spMkLst>
        </pc:spChg>
        <pc:spChg chg="add del mod ord modVis">
          <ac:chgData name="Huyền Nguyễn" userId="ee48879bf47bc5e0" providerId="LiveId" clId="{B8CACB94-876F-46D7-94CC-67F2D2D54B27}" dt="2024-10-27T09:39:49.228" v="25405"/>
          <ac:spMkLst>
            <pc:docMk/>
            <pc:sldMasterMk cId="0" sldId="2147483682"/>
            <ac:spMk id="517" creationId="{783257FB-780A-3213-60DC-EBE508719C27}"/>
          </ac:spMkLst>
        </pc:spChg>
        <pc:spChg chg="add del mod ord modVis">
          <ac:chgData name="Huyền Nguyễn" userId="ee48879bf47bc5e0" providerId="LiveId" clId="{B8CACB94-876F-46D7-94CC-67F2D2D54B27}" dt="2024-10-27T09:40:00.094" v="25431"/>
          <ac:spMkLst>
            <pc:docMk/>
            <pc:sldMasterMk cId="0" sldId="2147483682"/>
            <ac:spMk id="518" creationId="{09C2328A-53EF-4D08-F5E9-57B6848F36FF}"/>
          </ac:spMkLst>
        </pc:spChg>
        <pc:spChg chg="add del mod ord modVis">
          <ac:chgData name="Huyền Nguyễn" userId="ee48879bf47bc5e0" providerId="LiveId" clId="{B8CACB94-876F-46D7-94CC-67F2D2D54B27}" dt="2024-10-27T09:40:11.495" v="25455"/>
          <ac:spMkLst>
            <pc:docMk/>
            <pc:sldMasterMk cId="0" sldId="2147483682"/>
            <ac:spMk id="519" creationId="{FD7C7D31-5C44-76E4-9634-77A04C2E7963}"/>
          </ac:spMkLst>
        </pc:spChg>
        <pc:spChg chg="add del mod ord modVis">
          <ac:chgData name="Huyền Nguyễn" userId="ee48879bf47bc5e0" providerId="LiveId" clId="{B8CACB94-876F-46D7-94CC-67F2D2D54B27}" dt="2024-10-27T09:40:21.856" v="25486"/>
          <ac:spMkLst>
            <pc:docMk/>
            <pc:sldMasterMk cId="0" sldId="2147483682"/>
            <ac:spMk id="520" creationId="{D4BCAEE8-CADB-8F46-923B-F5963A8F918D}"/>
          </ac:spMkLst>
        </pc:spChg>
        <pc:spChg chg="add del mod ord modVis">
          <ac:chgData name="Huyền Nguyễn" userId="ee48879bf47bc5e0" providerId="LiveId" clId="{B8CACB94-876F-46D7-94CC-67F2D2D54B27}" dt="2024-10-27T09:40:43.213" v="25561"/>
          <ac:spMkLst>
            <pc:docMk/>
            <pc:sldMasterMk cId="0" sldId="2147483682"/>
            <ac:spMk id="521" creationId="{9732C600-3AEB-E94F-8187-90CDB73C15EC}"/>
          </ac:spMkLst>
        </pc:spChg>
        <pc:spChg chg="add mod ord">
          <ac:chgData name="Huyền Nguyễn" userId="ee48879bf47bc5e0" providerId="LiveId" clId="{B8CACB94-876F-46D7-94CC-67F2D2D54B27}" dt="2024-10-27T09:40:32.541" v="25552"/>
          <ac:spMkLst>
            <pc:docMk/>
            <pc:sldMasterMk cId="0" sldId="2147483682"/>
            <ac:spMk id="522" creationId="{A3FC2621-E82D-CD5B-F64F-EA381F24DE1F}"/>
          </ac:spMkLst>
        </pc:spChg>
        <pc:spChg chg="add del mod ord modVis">
          <ac:chgData name="Huyền Nguyễn" userId="ee48879bf47bc5e0" providerId="LiveId" clId="{B8CACB94-876F-46D7-94CC-67F2D2D54B27}" dt="2024-10-27T09:40:55.386" v="25583"/>
          <ac:spMkLst>
            <pc:docMk/>
            <pc:sldMasterMk cId="0" sldId="2147483682"/>
            <ac:spMk id="523" creationId="{20B11350-07A7-D99F-D1CB-48A6A01A3D98}"/>
          </ac:spMkLst>
        </pc:spChg>
        <pc:spChg chg="add del mod ord modVis">
          <ac:chgData name="Huyền Nguyễn" userId="ee48879bf47bc5e0" providerId="LiveId" clId="{B8CACB94-876F-46D7-94CC-67F2D2D54B27}" dt="2024-10-27T09:41:05.535" v="25637"/>
          <ac:spMkLst>
            <pc:docMk/>
            <pc:sldMasterMk cId="0" sldId="2147483682"/>
            <ac:spMk id="524" creationId="{6E727FA2-9D53-578D-012D-43951EC2FA41}"/>
          </ac:spMkLst>
        </pc:spChg>
        <pc:spChg chg="add del mod ord modVis">
          <ac:chgData name="Huyền Nguyễn" userId="ee48879bf47bc5e0" providerId="LiveId" clId="{B8CACB94-876F-46D7-94CC-67F2D2D54B27}" dt="2024-10-27T09:41:15.962" v="25728"/>
          <ac:spMkLst>
            <pc:docMk/>
            <pc:sldMasterMk cId="0" sldId="2147483682"/>
            <ac:spMk id="525" creationId="{AC8330F9-6EEC-550F-F91C-5FC2EA31E757}"/>
          </ac:spMkLst>
        </pc:spChg>
        <pc:spChg chg="add del mod ord modVis">
          <ac:chgData name="Huyền Nguyễn" userId="ee48879bf47bc5e0" providerId="LiveId" clId="{B8CACB94-876F-46D7-94CC-67F2D2D54B27}" dt="2024-10-27T09:41:26.264" v="25781"/>
          <ac:spMkLst>
            <pc:docMk/>
            <pc:sldMasterMk cId="0" sldId="2147483682"/>
            <ac:spMk id="526" creationId="{74C08C92-FBE8-FB20-3D56-503506565C24}"/>
          </ac:spMkLst>
        </pc:spChg>
        <pc:spChg chg="add del mod ord modVis">
          <ac:chgData name="Huyền Nguyễn" userId="ee48879bf47bc5e0" providerId="LiveId" clId="{B8CACB94-876F-46D7-94CC-67F2D2D54B27}" dt="2024-10-27T09:41:36.414" v="25809"/>
          <ac:spMkLst>
            <pc:docMk/>
            <pc:sldMasterMk cId="0" sldId="2147483682"/>
            <ac:spMk id="527" creationId="{A5AC2600-B392-A396-0D14-F564ED203672}"/>
          </ac:spMkLst>
        </pc:spChg>
        <pc:spChg chg="add del mod ord modVis">
          <ac:chgData name="Huyền Nguyễn" userId="ee48879bf47bc5e0" providerId="LiveId" clId="{B8CACB94-876F-46D7-94CC-67F2D2D54B27}" dt="2024-10-27T09:41:47.078" v="25833"/>
          <ac:spMkLst>
            <pc:docMk/>
            <pc:sldMasterMk cId="0" sldId="2147483682"/>
            <ac:spMk id="528" creationId="{EE9B43BF-D574-C02A-6468-EFEF5EFAFFE9}"/>
          </ac:spMkLst>
        </pc:spChg>
        <pc:spChg chg="add del mod ord modVis">
          <ac:chgData name="Huyền Nguyễn" userId="ee48879bf47bc5e0" providerId="LiveId" clId="{B8CACB94-876F-46D7-94CC-67F2D2D54B27}" dt="2024-10-27T09:41:59.391" v="25855"/>
          <ac:spMkLst>
            <pc:docMk/>
            <pc:sldMasterMk cId="0" sldId="2147483682"/>
            <ac:spMk id="529" creationId="{F4C0C8D8-C3F9-1CA5-D887-9C37EFA42387}"/>
          </ac:spMkLst>
        </pc:spChg>
        <pc:spChg chg="add del mod ord modVis">
          <ac:chgData name="Huyền Nguyễn" userId="ee48879bf47bc5e0" providerId="LiveId" clId="{B8CACB94-876F-46D7-94CC-67F2D2D54B27}" dt="2024-10-27T09:42:09.453" v="25878"/>
          <ac:spMkLst>
            <pc:docMk/>
            <pc:sldMasterMk cId="0" sldId="2147483682"/>
            <ac:spMk id="530" creationId="{DF75A47E-D3D8-B10C-676A-9697A88C9A25}"/>
          </ac:spMkLst>
        </pc:spChg>
        <pc:spChg chg="add del mod ord modVis">
          <ac:chgData name="Huyền Nguyễn" userId="ee48879bf47bc5e0" providerId="LiveId" clId="{B8CACB94-876F-46D7-94CC-67F2D2D54B27}" dt="2024-10-27T09:42:20.734" v="25901"/>
          <ac:spMkLst>
            <pc:docMk/>
            <pc:sldMasterMk cId="0" sldId="2147483682"/>
            <ac:spMk id="531" creationId="{FD2AE63D-269C-CA01-B9F5-B90DA38CF06C}"/>
          </ac:spMkLst>
        </pc:spChg>
        <pc:spChg chg="add del mod ord modVis">
          <ac:chgData name="Huyền Nguyễn" userId="ee48879bf47bc5e0" providerId="LiveId" clId="{B8CACB94-876F-46D7-94CC-67F2D2D54B27}" dt="2024-10-27T09:42:30.924" v="25936"/>
          <ac:spMkLst>
            <pc:docMk/>
            <pc:sldMasterMk cId="0" sldId="2147483682"/>
            <ac:spMk id="532" creationId="{E36E0D3F-C89E-F1CB-7379-F0E3734925E8}"/>
          </ac:spMkLst>
        </pc:spChg>
        <pc:spChg chg="add del mod ord modVis">
          <ac:chgData name="Huyền Nguyễn" userId="ee48879bf47bc5e0" providerId="LiveId" clId="{B8CACB94-876F-46D7-94CC-67F2D2D54B27}" dt="2024-10-27T09:42:52.014" v="25963"/>
          <ac:spMkLst>
            <pc:docMk/>
            <pc:sldMasterMk cId="0" sldId="2147483682"/>
            <ac:spMk id="533" creationId="{583611D4-DCA5-DB71-190E-7D7F98A3CDBA}"/>
          </ac:spMkLst>
        </pc:spChg>
        <pc:spChg chg="add del mod ord modVis">
          <ac:chgData name="Huyền Nguyễn" userId="ee48879bf47bc5e0" providerId="LiveId" clId="{B8CACB94-876F-46D7-94CC-67F2D2D54B27}" dt="2024-10-27T09:43:02.415" v="25992"/>
          <ac:spMkLst>
            <pc:docMk/>
            <pc:sldMasterMk cId="0" sldId="2147483682"/>
            <ac:spMk id="534" creationId="{0ED9A0C2-0AD8-39C6-4B89-420DE09C18A0}"/>
          </ac:spMkLst>
        </pc:spChg>
        <pc:spChg chg="add del mod ord modVis">
          <ac:chgData name="Huyền Nguyễn" userId="ee48879bf47bc5e0" providerId="LiveId" clId="{B8CACB94-876F-46D7-94CC-67F2D2D54B27}" dt="2024-10-27T09:43:44.034" v="26015"/>
          <ac:spMkLst>
            <pc:docMk/>
            <pc:sldMasterMk cId="0" sldId="2147483682"/>
            <ac:spMk id="535" creationId="{D3937E1C-BEDE-BAB6-E80E-FD1F59DFA334}"/>
          </ac:spMkLst>
        </pc:spChg>
        <pc:spChg chg="add del mod ord modVis">
          <ac:chgData name="Huyền Nguyễn" userId="ee48879bf47bc5e0" providerId="LiveId" clId="{B8CACB94-876F-46D7-94CC-67F2D2D54B27}" dt="2024-10-27T09:54:35.385" v="26049"/>
          <ac:spMkLst>
            <pc:docMk/>
            <pc:sldMasterMk cId="0" sldId="2147483682"/>
            <ac:spMk id="536" creationId="{AAFB6CFB-5A2E-EC8E-42BA-4CFAFF2FC6AE}"/>
          </ac:spMkLst>
        </pc:spChg>
        <pc:spChg chg="add del mod ord modVis">
          <ac:chgData name="Huyền Nguyễn" userId="ee48879bf47bc5e0" providerId="LiveId" clId="{B8CACB94-876F-46D7-94CC-67F2D2D54B27}" dt="2024-10-27T09:54:36.394" v="26071"/>
          <ac:spMkLst>
            <pc:docMk/>
            <pc:sldMasterMk cId="0" sldId="2147483682"/>
            <ac:spMk id="537" creationId="{A24B22DD-01A6-73B8-5176-E99CC605C911}"/>
          </ac:spMkLst>
        </pc:spChg>
        <pc:spChg chg="add del mod ord modVis">
          <ac:chgData name="Huyền Nguyễn" userId="ee48879bf47bc5e0" providerId="LiveId" clId="{B8CACB94-876F-46D7-94CC-67F2D2D54B27}" dt="2024-10-27T09:54:39.233" v="26093"/>
          <ac:spMkLst>
            <pc:docMk/>
            <pc:sldMasterMk cId="0" sldId="2147483682"/>
            <ac:spMk id="538" creationId="{DA147FBF-EA2D-2D60-6669-BF97F94A3AA1}"/>
          </ac:spMkLst>
        </pc:spChg>
        <pc:spChg chg="add del mod ord modVis">
          <ac:chgData name="Huyền Nguyễn" userId="ee48879bf47bc5e0" providerId="LiveId" clId="{B8CACB94-876F-46D7-94CC-67F2D2D54B27}" dt="2024-10-27T09:54:51.288" v="26117"/>
          <ac:spMkLst>
            <pc:docMk/>
            <pc:sldMasterMk cId="0" sldId="2147483682"/>
            <ac:spMk id="539" creationId="{DA9C04B4-8FE7-42BA-20A8-CB86DBC5CE51}"/>
          </ac:spMkLst>
        </pc:spChg>
        <pc:spChg chg="add del mod ord modVis">
          <ac:chgData name="Huyền Nguyễn" userId="ee48879bf47bc5e0" providerId="LiveId" clId="{B8CACB94-876F-46D7-94CC-67F2D2D54B27}" dt="2024-10-27T09:55:02.695" v="26142"/>
          <ac:spMkLst>
            <pc:docMk/>
            <pc:sldMasterMk cId="0" sldId="2147483682"/>
            <ac:spMk id="540" creationId="{1D5A1C06-54E1-766A-62D5-2F0413E26B8D}"/>
          </ac:spMkLst>
        </pc:spChg>
        <pc:spChg chg="add del mod ord modVis">
          <ac:chgData name="Huyền Nguyễn" userId="ee48879bf47bc5e0" providerId="LiveId" clId="{B8CACB94-876F-46D7-94CC-67F2D2D54B27}" dt="2024-10-27T09:55:13.644" v="26166"/>
          <ac:spMkLst>
            <pc:docMk/>
            <pc:sldMasterMk cId="0" sldId="2147483682"/>
            <ac:spMk id="541" creationId="{97B9D93C-B3FC-13A4-BC59-D2FB9465C7B5}"/>
          </ac:spMkLst>
        </pc:spChg>
        <pc:spChg chg="add del mod ord modVis">
          <ac:chgData name="Huyền Nguyễn" userId="ee48879bf47bc5e0" providerId="LiveId" clId="{B8CACB94-876F-46D7-94CC-67F2D2D54B27}" dt="2024-10-27T09:55:24.845" v="26191"/>
          <ac:spMkLst>
            <pc:docMk/>
            <pc:sldMasterMk cId="0" sldId="2147483682"/>
            <ac:spMk id="542" creationId="{CD8FC639-5871-4D42-9161-643631FA3F34}"/>
          </ac:spMkLst>
        </pc:spChg>
        <pc:spChg chg="add del mod ord modVis">
          <ac:chgData name="Huyền Nguyễn" userId="ee48879bf47bc5e0" providerId="LiveId" clId="{B8CACB94-876F-46D7-94CC-67F2D2D54B27}" dt="2024-10-27T09:55:36.204" v="26216"/>
          <ac:spMkLst>
            <pc:docMk/>
            <pc:sldMasterMk cId="0" sldId="2147483682"/>
            <ac:spMk id="543" creationId="{3A60376C-2673-3FD7-5455-561A1AA1241E}"/>
          </ac:spMkLst>
        </pc:spChg>
        <pc:spChg chg="add del mod ord modVis">
          <ac:chgData name="Huyền Nguyễn" userId="ee48879bf47bc5e0" providerId="LiveId" clId="{B8CACB94-876F-46D7-94CC-67F2D2D54B27}" dt="2024-10-27T09:55:47.615" v="26239"/>
          <ac:spMkLst>
            <pc:docMk/>
            <pc:sldMasterMk cId="0" sldId="2147483682"/>
            <ac:spMk id="544" creationId="{8ACDB4A5-58B8-23DA-988F-D852EB2C5F5B}"/>
          </ac:spMkLst>
        </pc:spChg>
        <pc:spChg chg="add del mod ord modVis">
          <ac:chgData name="Huyền Nguyễn" userId="ee48879bf47bc5e0" providerId="LiveId" clId="{B8CACB94-876F-46D7-94CC-67F2D2D54B27}" dt="2024-10-27T09:55:59.028" v="26263"/>
          <ac:spMkLst>
            <pc:docMk/>
            <pc:sldMasterMk cId="0" sldId="2147483682"/>
            <ac:spMk id="545" creationId="{C23A0B84-D6D2-5722-859E-C8A3B71D85DA}"/>
          </ac:spMkLst>
        </pc:spChg>
        <pc:spChg chg="add del mod ord modVis">
          <ac:chgData name="Huyền Nguyễn" userId="ee48879bf47bc5e0" providerId="LiveId" clId="{B8CACB94-876F-46D7-94CC-67F2D2D54B27}" dt="2024-10-27T09:56:47.113" v="26365"/>
          <ac:spMkLst>
            <pc:docMk/>
            <pc:sldMasterMk cId="0" sldId="2147483682"/>
            <ac:spMk id="546" creationId="{7E0773D2-3C35-F909-764B-EE3397F73BD5}"/>
          </ac:spMkLst>
        </pc:spChg>
        <pc:spChg chg="add del mod ord modVis">
          <ac:chgData name="Huyền Nguyễn" userId="ee48879bf47bc5e0" providerId="LiveId" clId="{B8CACB94-876F-46D7-94CC-67F2D2D54B27}" dt="2024-10-27T09:56:46.901" v="26361"/>
          <ac:spMkLst>
            <pc:docMk/>
            <pc:sldMasterMk cId="0" sldId="2147483682"/>
            <ac:spMk id="547" creationId="{45E3B140-28FC-A1FA-867C-F66D4CB1DDA8}"/>
          </ac:spMkLst>
        </pc:spChg>
        <pc:spChg chg="add mod ord">
          <ac:chgData name="Huyền Nguyễn" userId="ee48879bf47bc5e0" providerId="LiveId" clId="{B8CACB94-876F-46D7-94CC-67F2D2D54B27}" dt="2024-10-27T09:56:43.354" v="26344"/>
          <ac:spMkLst>
            <pc:docMk/>
            <pc:sldMasterMk cId="0" sldId="2147483682"/>
            <ac:spMk id="548" creationId="{A3C6C91D-B2C4-0543-7403-089F7DD67CB0}"/>
          </ac:spMkLst>
        </pc:spChg>
        <pc:spChg chg="add del mod ord modVis">
          <ac:chgData name="Huyền Nguyễn" userId="ee48879bf47bc5e0" providerId="LiveId" clId="{B8CACB94-876F-46D7-94CC-67F2D2D54B27}" dt="2024-10-27T09:56:58.654" v="26389"/>
          <ac:spMkLst>
            <pc:docMk/>
            <pc:sldMasterMk cId="0" sldId="2147483682"/>
            <ac:spMk id="549" creationId="{FEC82E27-FDD5-3012-1580-8551A3762C40}"/>
          </ac:spMkLst>
        </pc:spChg>
        <pc:spChg chg="add del mod ord modVis">
          <ac:chgData name="Huyền Nguyễn" userId="ee48879bf47bc5e0" providerId="LiveId" clId="{B8CACB94-876F-46D7-94CC-67F2D2D54B27}" dt="2024-10-27T09:57:10.005" v="26415"/>
          <ac:spMkLst>
            <pc:docMk/>
            <pc:sldMasterMk cId="0" sldId="2147483682"/>
            <ac:spMk id="550" creationId="{9DB399C1-4344-BC84-EEE8-FFE21EAE1C5A}"/>
          </ac:spMkLst>
        </pc:spChg>
        <pc:spChg chg="add del mod ord modVis">
          <ac:chgData name="Huyền Nguyễn" userId="ee48879bf47bc5e0" providerId="LiveId" clId="{B8CACB94-876F-46D7-94CC-67F2D2D54B27}" dt="2024-10-27T09:57:23.021" v="26438"/>
          <ac:spMkLst>
            <pc:docMk/>
            <pc:sldMasterMk cId="0" sldId="2147483682"/>
            <ac:spMk id="551" creationId="{9813BDD7-9261-942A-14EB-675560BED5CA}"/>
          </ac:spMkLst>
        </pc:spChg>
        <pc:spChg chg="add del mod ord modVis">
          <ac:chgData name="Huyền Nguyễn" userId="ee48879bf47bc5e0" providerId="LiveId" clId="{B8CACB94-876F-46D7-94CC-67F2D2D54B27}" dt="2024-10-27T09:57:34.113" v="26461"/>
          <ac:spMkLst>
            <pc:docMk/>
            <pc:sldMasterMk cId="0" sldId="2147483682"/>
            <ac:spMk id="552" creationId="{EB96583D-513B-EC28-CE82-F8B25B934828}"/>
          </ac:spMkLst>
        </pc:spChg>
        <pc:spChg chg="add del mod ord modVis">
          <ac:chgData name="Huyền Nguyễn" userId="ee48879bf47bc5e0" providerId="LiveId" clId="{B8CACB94-876F-46D7-94CC-67F2D2D54B27}" dt="2024-10-27T09:57:47.811" v="26483"/>
          <ac:spMkLst>
            <pc:docMk/>
            <pc:sldMasterMk cId="0" sldId="2147483682"/>
            <ac:spMk id="553" creationId="{36AF03F3-3C28-F0C3-1633-2DD0C17C26D2}"/>
          </ac:spMkLst>
        </pc:spChg>
        <pc:spChg chg="add del mod ord modVis">
          <ac:chgData name="Huyền Nguyễn" userId="ee48879bf47bc5e0" providerId="LiveId" clId="{B8CACB94-876F-46D7-94CC-67F2D2D54B27}" dt="2024-10-27T09:57:59.183" v="26509"/>
          <ac:spMkLst>
            <pc:docMk/>
            <pc:sldMasterMk cId="0" sldId="2147483682"/>
            <ac:spMk id="554" creationId="{A8CDCEA2-7038-D176-CD83-BDB678AD4B77}"/>
          </ac:spMkLst>
        </pc:spChg>
        <pc:spChg chg="add del mod ord modVis">
          <ac:chgData name="Huyền Nguyễn" userId="ee48879bf47bc5e0" providerId="LiveId" clId="{B8CACB94-876F-46D7-94CC-67F2D2D54B27}" dt="2024-10-27T09:58:53.721" v="26537"/>
          <ac:spMkLst>
            <pc:docMk/>
            <pc:sldMasterMk cId="0" sldId="2147483682"/>
            <ac:spMk id="555" creationId="{30F67358-7E46-D04E-3CFA-2F304990E857}"/>
          </ac:spMkLst>
        </pc:spChg>
        <pc:spChg chg="add del mod ord modVis">
          <ac:chgData name="Huyền Nguyễn" userId="ee48879bf47bc5e0" providerId="LiveId" clId="{B8CACB94-876F-46D7-94CC-67F2D2D54B27}" dt="2024-10-27T09:59:05.496" v="26562"/>
          <ac:spMkLst>
            <pc:docMk/>
            <pc:sldMasterMk cId="0" sldId="2147483682"/>
            <ac:spMk id="556" creationId="{BD9D0E99-1275-29CA-4708-E0C3D64F622B}"/>
          </ac:spMkLst>
        </pc:spChg>
        <pc:spChg chg="add del mod ord modVis">
          <ac:chgData name="Huyền Nguyễn" userId="ee48879bf47bc5e0" providerId="LiveId" clId="{B8CACB94-876F-46D7-94CC-67F2D2D54B27}" dt="2024-10-27T09:59:16.731" v="26585"/>
          <ac:spMkLst>
            <pc:docMk/>
            <pc:sldMasterMk cId="0" sldId="2147483682"/>
            <ac:spMk id="557" creationId="{8524C3AD-DFCD-ABD7-94BE-E735AAAF7855}"/>
          </ac:spMkLst>
        </pc:spChg>
        <pc:spChg chg="add del mod ord modVis">
          <ac:chgData name="Huyền Nguyễn" userId="ee48879bf47bc5e0" providerId="LiveId" clId="{B8CACB94-876F-46D7-94CC-67F2D2D54B27}" dt="2024-10-27T09:59:53.082" v="26611"/>
          <ac:spMkLst>
            <pc:docMk/>
            <pc:sldMasterMk cId="0" sldId="2147483682"/>
            <ac:spMk id="558" creationId="{D4D0A73E-B405-2A80-12CC-4DE553510293}"/>
          </ac:spMkLst>
        </pc:spChg>
        <pc:spChg chg="add del mod ord modVis">
          <ac:chgData name="Huyền Nguyễn" userId="ee48879bf47bc5e0" providerId="LiveId" clId="{B8CACB94-876F-46D7-94CC-67F2D2D54B27}" dt="2024-10-27T10:00:04.822" v="26634"/>
          <ac:spMkLst>
            <pc:docMk/>
            <pc:sldMasterMk cId="0" sldId="2147483682"/>
            <ac:spMk id="559" creationId="{9259E91E-A09E-009A-58F4-35B61C75EF69}"/>
          </ac:spMkLst>
        </pc:spChg>
        <pc:spChg chg="add del mod ord modVis">
          <ac:chgData name="Huyền Nguyễn" userId="ee48879bf47bc5e0" providerId="LiveId" clId="{B8CACB94-876F-46D7-94CC-67F2D2D54B27}" dt="2024-10-27T10:00:34.901" v="26660"/>
          <ac:spMkLst>
            <pc:docMk/>
            <pc:sldMasterMk cId="0" sldId="2147483682"/>
            <ac:spMk id="560" creationId="{EF022276-EF1B-7C9C-7CF2-75B5C5368EBD}"/>
          </ac:spMkLst>
        </pc:spChg>
        <pc:spChg chg="add del mod ord modVis">
          <ac:chgData name="Huyền Nguyễn" userId="ee48879bf47bc5e0" providerId="LiveId" clId="{B8CACB94-876F-46D7-94CC-67F2D2D54B27}" dt="2024-10-27T10:00:56.723" v="26684"/>
          <ac:spMkLst>
            <pc:docMk/>
            <pc:sldMasterMk cId="0" sldId="2147483682"/>
            <ac:spMk id="561" creationId="{60A08716-03A3-409B-2580-B0907EDAB2A6}"/>
          </ac:spMkLst>
        </pc:spChg>
        <pc:spChg chg="add del mod ord modVis">
          <ac:chgData name="Huyền Nguyễn" userId="ee48879bf47bc5e0" providerId="LiveId" clId="{B8CACB94-876F-46D7-94CC-67F2D2D54B27}" dt="2024-10-27T10:00:59.702" v="26707"/>
          <ac:spMkLst>
            <pc:docMk/>
            <pc:sldMasterMk cId="0" sldId="2147483682"/>
            <ac:spMk id="562" creationId="{5C481B94-2033-D217-8DC6-842F62932928}"/>
          </ac:spMkLst>
        </pc:spChg>
        <pc:spChg chg="add del mod ord modVis">
          <ac:chgData name="Huyền Nguyễn" userId="ee48879bf47bc5e0" providerId="LiveId" clId="{B8CACB94-876F-46D7-94CC-67F2D2D54B27}" dt="2024-10-27T10:01:15.111" v="26732"/>
          <ac:spMkLst>
            <pc:docMk/>
            <pc:sldMasterMk cId="0" sldId="2147483682"/>
            <ac:spMk id="563" creationId="{509B97E6-5093-B837-7C60-CF46347DC64B}"/>
          </ac:spMkLst>
        </pc:spChg>
        <pc:spChg chg="add del mod ord modVis">
          <ac:chgData name="Huyền Nguyễn" userId="ee48879bf47bc5e0" providerId="LiveId" clId="{B8CACB94-876F-46D7-94CC-67F2D2D54B27}" dt="2024-10-27T10:01:27.912" v="26756"/>
          <ac:spMkLst>
            <pc:docMk/>
            <pc:sldMasterMk cId="0" sldId="2147483682"/>
            <ac:spMk id="564" creationId="{24AE7679-015D-5710-1353-1B3D7DAD56A2}"/>
          </ac:spMkLst>
        </pc:spChg>
        <pc:spChg chg="add del mod ord modVis">
          <ac:chgData name="Huyền Nguyễn" userId="ee48879bf47bc5e0" providerId="LiveId" clId="{B8CACB94-876F-46D7-94CC-67F2D2D54B27}" dt="2024-10-27T10:01:39.702" v="26779"/>
          <ac:spMkLst>
            <pc:docMk/>
            <pc:sldMasterMk cId="0" sldId="2147483682"/>
            <ac:spMk id="565" creationId="{5ED89390-32F4-4CF3-04CF-5D3B1CA09AB2}"/>
          </ac:spMkLst>
        </pc:spChg>
        <pc:spChg chg="add del mod ord modVis">
          <ac:chgData name="Huyền Nguyễn" userId="ee48879bf47bc5e0" providerId="LiveId" clId="{B8CACB94-876F-46D7-94CC-67F2D2D54B27}" dt="2024-10-27T10:01:51.652" v="26801"/>
          <ac:spMkLst>
            <pc:docMk/>
            <pc:sldMasterMk cId="0" sldId="2147483682"/>
            <ac:spMk id="566" creationId="{A3528B2D-522E-ECC8-A2B2-BA412684FC0A}"/>
          </ac:spMkLst>
        </pc:spChg>
        <pc:spChg chg="add del mod ord modVis">
          <ac:chgData name="Huyền Nguyễn" userId="ee48879bf47bc5e0" providerId="LiveId" clId="{B8CACB94-876F-46D7-94CC-67F2D2D54B27}" dt="2024-10-27T10:02:03.975" v="26827"/>
          <ac:spMkLst>
            <pc:docMk/>
            <pc:sldMasterMk cId="0" sldId="2147483682"/>
            <ac:spMk id="567" creationId="{380C2B09-F119-1B65-CE37-05638B2D4C47}"/>
          </ac:spMkLst>
        </pc:spChg>
        <pc:spChg chg="add del mod ord modVis">
          <ac:chgData name="Huyền Nguyễn" userId="ee48879bf47bc5e0" providerId="LiveId" clId="{B8CACB94-876F-46D7-94CC-67F2D2D54B27}" dt="2024-10-27T10:02:27.722" v="26852"/>
          <ac:spMkLst>
            <pc:docMk/>
            <pc:sldMasterMk cId="0" sldId="2147483682"/>
            <ac:spMk id="568" creationId="{2B228BCC-098D-A586-1842-5AB61EFACE43}"/>
          </ac:spMkLst>
        </pc:spChg>
        <pc:spChg chg="add del mod ord modVis">
          <ac:chgData name="Huyền Nguyễn" userId="ee48879bf47bc5e0" providerId="LiveId" clId="{B8CACB94-876F-46D7-94CC-67F2D2D54B27}" dt="2024-10-27T10:02:40.926" v="26878"/>
          <ac:spMkLst>
            <pc:docMk/>
            <pc:sldMasterMk cId="0" sldId="2147483682"/>
            <ac:spMk id="569" creationId="{58D4D923-929C-EB10-C4ED-383343CAD070}"/>
          </ac:spMkLst>
        </pc:spChg>
        <pc:spChg chg="add del mod ord modVis">
          <ac:chgData name="Huyền Nguyễn" userId="ee48879bf47bc5e0" providerId="LiveId" clId="{B8CACB94-876F-46D7-94CC-67F2D2D54B27}" dt="2024-10-27T10:02:54.392" v="26902"/>
          <ac:spMkLst>
            <pc:docMk/>
            <pc:sldMasterMk cId="0" sldId="2147483682"/>
            <ac:spMk id="570" creationId="{64727DBC-CA46-BEE1-9D04-CA1B25881F83}"/>
          </ac:spMkLst>
        </pc:spChg>
        <pc:spChg chg="add del mod ord modVis">
          <ac:chgData name="Huyền Nguyễn" userId="ee48879bf47bc5e0" providerId="LiveId" clId="{B8CACB94-876F-46D7-94CC-67F2D2D54B27}" dt="2024-10-27T10:03:21.563" v="26929"/>
          <ac:spMkLst>
            <pc:docMk/>
            <pc:sldMasterMk cId="0" sldId="2147483682"/>
            <ac:spMk id="571" creationId="{2F358EF1-0697-9474-E481-1F8039087B63}"/>
          </ac:spMkLst>
        </pc:spChg>
        <pc:spChg chg="add del mod ord modVis">
          <ac:chgData name="Huyền Nguyễn" userId="ee48879bf47bc5e0" providerId="LiveId" clId="{B8CACB94-876F-46D7-94CC-67F2D2D54B27}" dt="2024-10-27T10:03:33.542" v="26952"/>
          <ac:spMkLst>
            <pc:docMk/>
            <pc:sldMasterMk cId="0" sldId="2147483682"/>
            <ac:spMk id="572" creationId="{461549A6-9D31-3F11-BA25-0B9DFBA0C232}"/>
          </ac:spMkLst>
        </pc:spChg>
        <pc:spChg chg="add del mod ord modVis">
          <ac:chgData name="Huyền Nguyễn" userId="ee48879bf47bc5e0" providerId="LiveId" clId="{B8CACB94-876F-46D7-94CC-67F2D2D54B27}" dt="2024-10-27T10:03:45.524" v="26974"/>
          <ac:spMkLst>
            <pc:docMk/>
            <pc:sldMasterMk cId="0" sldId="2147483682"/>
            <ac:spMk id="573" creationId="{DB0566D9-4F8B-7CDE-7D5F-F719954EC9B8}"/>
          </ac:spMkLst>
        </pc:spChg>
        <pc:spChg chg="add del mod ord modVis">
          <ac:chgData name="Huyền Nguyễn" userId="ee48879bf47bc5e0" providerId="LiveId" clId="{B8CACB94-876F-46D7-94CC-67F2D2D54B27}" dt="2024-10-27T10:03:57.411" v="26997"/>
          <ac:spMkLst>
            <pc:docMk/>
            <pc:sldMasterMk cId="0" sldId="2147483682"/>
            <ac:spMk id="574" creationId="{04543C7A-17C0-EAF4-7EBF-E8C965F3DEEE}"/>
          </ac:spMkLst>
        </pc:spChg>
        <pc:spChg chg="add del mod ord modVis">
          <ac:chgData name="Huyền Nguyễn" userId="ee48879bf47bc5e0" providerId="LiveId" clId="{B8CACB94-876F-46D7-94CC-67F2D2D54B27}" dt="2024-10-27T10:04:09.681" v="27023"/>
          <ac:spMkLst>
            <pc:docMk/>
            <pc:sldMasterMk cId="0" sldId="2147483682"/>
            <ac:spMk id="575" creationId="{CB54A9F2-8CE6-2A51-CA4F-87482A82DBBF}"/>
          </ac:spMkLst>
        </pc:spChg>
        <pc:spChg chg="add del mod ord modVis">
          <ac:chgData name="Huyền Nguyễn" userId="ee48879bf47bc5e0" providerId="LiveId" clId="{B8CACB94-876F-46D7-94CC-67F2D2D54B27}" dt="2024-10-27T10:04:22.251" v="27046"/>
          <ac:spMkLst>
            <pc:docMk/>
            <pc:sldMasterMk cId="0" sldId="2147483682"/>
            <ac:spMk id="576" creationId="{FF6CE4AF-7B65-26A2-0D98-EB9AAAD3281D}"/>
          </ac:spMkLst>
        </pc:spChg>
        <pc:spChg chg="add del mod ord modVis">
          <ac:chgData name="Huyền Nguyễn" userId="ee48879bf47bc5e0" providerId="LiveId" clId="{B8CACB94-876F-46D7-94CC-67F2D2D54B27}" dt="2024-10-27T10:04:34.361" v="27072"/>
          <ac:spMkLst>
            <pc:docMk/>
            <pc:sldMasterMk cId="0" sldId="2147483682"/>
            <ac:spMk id="577" creationId="{CA81B3FD-D722-7886-51F8-795420670DCA}"/>
          </ac:spMkLst>
        </pc:spChg>
        <pc:spChg chg="add del mod ord modVis">
          <ac:chgData name="Huyền Nguyễn" userId="ee48879bf47bc5e0" providerId="LiveId" clId="{B8CACB94-876F-46D7-94CC-67F2D2D54B27}" dt="2024-10-27T10:04:55.993" v="27096"/>
          <ac:spMkLst>
            <pc:docMk/>
            <pc:sldMasterMk cId="0" sldId="2147483682"/>
            <ac:spMk id="578" creationId="{8EE6FA76-8F5E-B8BF-F77A-D9112E952C9E}"/>
          </ac:spMkLst>
        </pc:spChg>
        <pc:spChg chg="add del mod ord modVis">
          <ac:chgData name="Huyền Nguyễn" userId="ee48879bf47bc5e0" providerId="LiveId" clId="{B8CACB94-876F-46D7-94CC-67F2D2D54B27}" dt="2024-10-27T10:05:08.781" v="27123"/>
          <ac:spMkLst>
            <pc:docMk/>
            <pc:sldMasterMk cId="0" sldId="2147483682"/>
            <ac:spMk id="579" creationId="{5BC5B0D5-56A1-8557-931B-5E91458551FD}"/>
          </ac:spMkLst>
        </pc:spChg>
        <pc:spChg chg="add del mod ord modVis">
          <ac:chgData name="Huyền Nguyễn" userId="ee48879bf47bc5e0" providerId="LiveId" clId="{B8CACB94-876F-46D7-94CC-67F2D2D54B27}" dt="2024-10-27T10:05:22.263" v="27147"/>
          <ac:spMkLst>
            <pc:docMk/>
            <pc:sldMasterMk cId="0" sldId="2147483682"/>
            <ac:spMk id="580" creationId="{41B48A3B-B252-0CA3-87F2-0A688B9AEEA9}"/>
          </ac:spMkLst>
        </pc:spChg>
        <pc:spChg chg="add del mod ord modVis">
          <ac:chgData name="Huyền Nguyễn" userId="ee48879bf47bc5e0" providerId="LiveId" clId="{B8CACB94-876F-46D7-94CC-67F2D2D54B27}" dt="2024-10-27T10:05:34.028" v="27172"/>
          <ac:spMkLst>
            <pc:docMk/>
            <pc:sldMasterMk cId="0" sldId="2147483682"/>
            <ac:spMk id="581" creationId="{71D92D1E-DCCA-5B71-BB45-B3A6FC34ED5F}"/>
          </ac:spMkLst>
        </pc:spChg>
        <pc:spChg chg="add del mod ord modVis">
          <ac:chgData name="Huyền Nguyễn" userId="ee48879bf47bc5e0" providerId="LiveId" clId="{B8CACB94-876F-46D7-94CC-67F2D2D54B27}" dt="2024-10-27T10:05:45.803" v="27196"/>
          <ac:spMkLst>
            <pc:docMk/>
            <pc:sldMasterMk cId="0" sldId="2147483682"/>
            <ac:spMk id="582" creationId="{A0D5FA65-B584-F0F7-251E-4EAC455FD974}"/>
          </ac:spMkLst>
        </pc:spChg>
        <pc:spChg chg="add del mod ord modVis">
          <ac:chgData name="Huyền Nguyễn" userId="ee48879bf47bc5e0" providerId="LiveId" clId="{B8CACB94-876F-46D7-94CC-67F2D2D54B27}" dt="2024-10-27T10:05:57.232" v="27220"/>
          <ac:spMkLst>
            <pc:docMk/>
            <pc:sldMasterMk cId="0" sldId="2147483682"/>
            <ac:spMk id="583" creationId="{46EA7D7E-377A-D135-DECC-93D0834CBC18}"/>
          </ac:spMkLst>
        </pc:spChg>
        <pc:spChg chg="add del mod ord modVis">
          <ac:chgData name="Huyền Nguyễn" userId="ee48879bf47bc5e0" providerId="LiveId" clId="{B8CACB94-876F-46D7-94CC-67F2D2D54B27}" dt="2024-10-27T10:06:11.301" v="27247"/>
          <ac:spMkLst>
            <pc:docMk/>
            <pc:sldMasterMk cId="0" sldId="2147483682"/>
            <ac:spMk id="584" creationId="{820EB0FA-8CD9-65E5-2053-9BEA3BAD293D}"/>
          </ac:spMkLst>
        </pc:spChg>
        <pc:spChg chg="add del mod ord modVis">
          <ac:chgData name="Huyền Nguyễn" userId="ee48879bf47bc5e0" providerId="LiveId" clId="{B8CACB94-876F-46D7-94CC-67F2D2D54B27}" dt="2024-10-27T10:06:22.853" v="27271"/>
          <ac:spMkLst>
            <pc:docMk/>
            <pc:sldMasterMk cId="0" sldId="2147483682"/>
            <ac:spMk id="585" creationId="{78EBE13A-BD1C-A2E3-9BAC-BC0AC723E324}"/>
          </ac:spMkLst>
        </pc:spChg>
        <pc:spChg chg="add del mod ord modVis">
          <ac:chgData name="Huyền Nguyễn" userId="ee48879bf47bc5e0" providerId="LiveId" clId="{B8CACB94-876F-46D7-94CC-67F2D2D54B27}" dt="2024-10-27T10:06:36.923" v="27297"/>
          <ac:spMkLst>
            <pc:docMk/>
            <pc:sldMasterMk cId="0" sldId="2147483682"/>
            <ac:spMk id="586" creationId="{CB4327AB-2233-C434-126A-15D687A09C14}"/>
          </ac:spMkLst>
        </pc:spChg>
        <pc:spChg chg="add del mod ord modVis">
          <ac:chgData name="Huyền Nguyễn" userId="ee48879bf47bc5e0" providerId="LiveId" clId="{B8CACB94-876F-46D7-94CC-67F2D2D54B27}" dt="2024-10-27T10:06:50.095" v="27319"/>
          <ac:spMkLst>
            <pc:docMk/>
            <pc:sldMasterMk cId="0" sldId="2147483682"/>
            <ac:spMk id="587" creationId="{D7CFA9D9-721D-8D1E-DB5B-CCF184D3CB52}"/>
          </ac:spMkLst>
        </pc:spChg>
        <pc:spChg chg="add del mod ord modVis">
          <ac:chgData name="Huyền Nguyễn" userId="ee48879bf47bc5e0" providerId="LiveId" clId="{B8CACB94-876F-46D7-94CC-67F2D2D54B27}" dt="2024-10-27T10:07:20.163" v="27344"/>
          <ac:spMkLst>
            <pc:docMk/>
            <pc:sldMasterMk cId="0" sldId="2147483682"/>
            <ac:spMk id="588" creationId="{D1D8AC60-9FDA-9EC3-AF6D-B880D792DA2E}"/>
          </ac:spMkLst>
        </pc:spChg>
        <pc:spChg chg="add del mod ord modVis">
          <ac:chgData name="Huyền Nguyễn" userId="ee48879bf47bc5e0" providerId="LiveId" clId="{B8CACB94-876F-46D7-94CC-67F2D2D54B27}" dt="2024-10-27T10:07:32.264" v="27371"/>
          <ac:spMkLst>
            <pc:docMk/>
            <pc:sldMasterMk cId="0" sldId="2147483682"/>
            <ac:spMk id="589" creationId="{23CFEAD0-908B-3017-4D68-F1428EBA96DB}"/>
          </ac:spMkLst>
        </pc:spChg>
        <pc:spChg chg="add del mod ord modVis">
          <ac:chgData name="Huyền Nguyễn" userId="ee48879bf47bc5e0" providerId="LiveId" clId="{B8CACB94-876F-46D7-94CC-67F2D2D54B27}" dt="2024-10-27T10:07:43.887" v="27396"/>
          <ac:spMkLst>
            <pc:docMk/>
            <pc:sldMasterMk cId="0" sldId="2147483682"/>
            <ac:spMk id="590" creationId="{52E2FB03-A9F4-0B79-B3D8-9AEC1A830CC8}"/>
          </ac:spMkLst>
        </pc:spChg>
        <pc:spChg chg="add del mod ord modVis">
          <ac:chgData name="Huyền Nguyễn" userId="ee48879bf47bc5e0" providerId="LiveId" clId="{B8CACB94-876F-46D7-94CC-67F2D2D54B27}" dt="2024-10-27T10:07:57.114" v="27423"/>
          <ac:spMkLst>
            <pc:docMk/>
            <pc:sldMasterMk cId="0" sldId="2147483682"/>
            <ac:spMk id="591" creationId="{41C12656-BD61-A2CA-E950-8FE3803F10A4}"/>
          </ac:spMkLst>
        </pc:spChg>
        <pc:spChg chg="add del mod ord modVis">
          <ac:chgData name="Huyền Nguyễn" userId="ee48879bf47bc5e0" providerId="LiveId" clId="{B8CACB94-876F-46D7-94CC-67F2D2D54B27}" dt="2024-10-27T10:08:09.433" v="27449"/>
          <ac:spMkLst>
            <pc:docMk/>
            <pc:sldMasterMk cId="0" sldId="2147483682"/>
            <ac:spMk id="592" creationId="{26620AEB-AC69-484A-862E-135D2205C366}"/>
          </ac:spMkLst>
        </pc:spChg>
        <pc:spChg chg="add del mod ord modVis">
          <ac:chgData name="Huyền Nguyễn" userId="ee48879bf47bc5e0" providerId="LiveId" clId="{B8CACB94-876F-46D7-94CC-67F2D2D54B27}" dt="2024-10-27T10:08:21.656" v="27474"/>
          <ac:spMkLst>
            <pc:docMk/>
            <pc:sldMasterMk cId="0" sldId="2147483682"/>
            <ac:spMk id="593" creationId="{BC45CA83-A76E-7801-79CA-E0F7318CB62E}"/>
          </ac:spMkLst>
        </pc:spChg>
        <pc:spChg chg="add del mod ord modVis">
          <ac:chgData name="Huyền Nguyễn" userId="ee48879bf47bc5e0" providerId="LiveId" clId="{B8CACB94-876F-46D7-94CC-67F2D2D54B27}" dt="2024-10-27T10:08:46.684" v="27498"/>
          <ac:spMkLst>
            <pc:docMk/>
            <pc:sldMasterMk cId="0" sldId="2147483682"/>
            <ac:spMk id="594" creationId="{23E520E7-E35B-7BA0-E23B-235A4A37363A}"/>
          </ac:spMkLst>
        </pc:spChg>
        <pc:spChg chg="add del mod ord modVis">
          <ac:chgData name="Huyền Nguyễn" userId="ee48879bf47bc5e0" providerId="LiveId" clId="{B8CACB94-876F-46D7-94CC-67F2D2D54B27}" dt="2024-10-27T10:08:58.513" v="27525"/>
          <ac:spMkLst>
            <pc:docMk/>
            <pc:sldMasterMk cId="0" sldId="2147483682"/>
            <ac:spMk id="595" creationId="{89AC90D0-13F2-C22C-C884-0503B6651E2B}"/>
          </ac:spMkLst>
        </pc:spChg>
        <pc:spChg chg="add del mod ord modVis">
          <ac:chgData name="Huyền Nguyễn" userId="ee48879bf47bc5e0" providerId="LiveId" clId="{B8CACB94-876F-46D7-94CC-67F2D2D54B27}" dt="2024-10-27T10:09:10.102" v="27552"/>
          <ac:spMkLst>
            <pc:docMk/>
            <pc:sldMasterMk cId="0" sldId="2147483682"/>
            <ac:spMk id="596" creationId="{EFFBE4BA-E5C0-5432-F952-E4400CCE9E17}"/>
          </ac:spMkLst>
        </pc:spChg>
        <pc:spChg chg="add del mod ord modVis">
          <ac:chgData name="Huyền Nguyễn" userId="ee48879bf47bc5e0" providerId="LiveId" clId="{B8CACB94-876F-46D7-94CC-67F2D2D54B27}" dt="2024-10-27T10:09:21.534" v="27578"/>
          <ac:spMkLst>
            <pc:docMk/>
            <pc:sldMasterMk cId="0" sldId="2147483682"/>
            <ac:spMk id="597" creationId="{5D7E8542-997E-946E-B061-EA368BC73126}"/>
          </ac:spMkLst>
        </pc:spChg>
        <pc:spChg chg="add del mod ord modVis">
          <ac:chgData name="Huyền Nguyễn" userId="ee48879bf47bc5e0" providerId="LiveId" clId="{B8CACB94-876F-46D7-94CC-67F2D2D54B27}" dt="2024-10-27T10:09:33.787" v="27602"/>
          <ac:spMkLst>
            <pc:docMk/>
            <pc:sldMasterMk cId="0" sldId="2147483682"/>
            <ac:spMk id="598" creationId="{B018A917-9970-D987-56AF-FB8112AFBD1F}"/>
          </ac:spMkLst>
        </pc:spChg>
        <pc:spChg chg="add del mod ord modVis">
          <ac:chgData name="Huyền Nguyễn" userId="ee48879bf47bc5e0" providerId="LiveId" clId="{B8CACB94-876F-46D7-94CC-67F2D2D54B27}" dt="2024-10-27T10:09:46.299" v="27627"/>
          <ac:spMkLst>
            <pc:docMk/>
            <pc:sldMasterMk cId="0" sldId="2147483682"/>
            <ac:spMk id="599" creationId="{0C7CD96E-AF02-35CA-3165-870674DCCB6A}"/>
          </ac:spMkLst>
        </pc:spChg>
        <pc:spChg chg="add del mod ord modVis">
          <ac:chgData name="Huyền Nguyễn" userId="ee48879bf47bc5e0" providerId="LiveId" clId="{B8CACB94-876F-46D7-94CC-67F2D2D54B27}" dt="2024-10-27T10:09:57.717" v="27653"/>
          <ac:spMkLst>
            <pc:docMk/>
            <pc:sldMasterMk cId="0" sldId="2147483682"/>
            <ac:spMk id="600" creationId="{2E2F8245-414D-F706-21EC-9826F9114EF9}"/>
          </ac:spMkLst>
        </pc:spChg>
        <pc:spChg chg="add del mod ord modVis">
          <ac:chgData name="Huyền Nguyễn" userId="ee48879bf47bc5e0" providerId="LiveId" clId="{B8CACB94-876F-46D7-94CC-67F2D2D54B27}" dt="2024-10-27T10:10:10.241" v="27675"/>
          <ac:spMkLst>
            <pc:docMk/>
            <pc:sldMasterMk cId="0" sldId="2147483682"/>
            <ac:spMk id="601" creationId="{3D59D3CC-46A3-2862-2EAF-9A02CED6C94B}"/>
          </ac:spMkLst>
        </pc:spChg>
        <pc:spChg chg="add del mod ord modVis">
          <ac:chgData name="Huyền Nguyễn" userId="ee48879bf47bc5e0" providerId="LiveId" clId="{B8CACB94-876F-46D7-94CC-67F2D2D54B27}" dt="2024-10-27T10:10:22.983" v="27699"/>
          <ac:spMkLst>
            <pc:docMk/>
            <pc:sldMasterMk cId="0" sldId="2147483682"/>
            <ac:spMk id="602" creationId="{163B1C0D-47E9-B42D-9C81-1B64E156B8DE}"/>
          </ac:spMkLst>
        </pc:spChg>
        <pc:spChg chg="add del mod ord modVis">
          <ac:chgData name="Huyền Nguyễn" userId="ee48879bf47bc5e0" providerId="LiveId" clId="{B8CACB94-876F-46D7-94CC-67F2D2D54B27}" dt="2024-10-27T10:10:34.605" v="27726"/>
          <ac:spMkLst>
            <pc:docMk/>
            <pc:sldMasterMk cId="0" sldId="2147483682"/>
            <ac:spMk id="603" creationId="{07970A1D-0A93-2AE6-5FF1-F91E60FEC60A}"/>
          </ac:spMkLst>
        </pc:spChg>
        <pc:spChg chg="add del mod ord modVis">
          <ac:chgData name="Huyền Nguyễn" userId="ee48879bf47bc5e0" providerId="LiveId" clId="{B8CACB94-876F-46D7-94CC-67F2D2D54B27}" dt="2024-10-27T10:10:47.613" v="27752"/>
          <ac:spMkLst>
            <pc:docMk/>
            <pc:sldMasterMk cId="0" sldId="2147483682"/>
            <ac:spMk id="604" creationId="{24960F2B-F2F1-9E5C-C86B-573B9516EB02}"/>
          </ac:spMkLst>
        </pc:spChg>
        <pc:spChg chg="add del mod ord modVis">
          <ac:chgData name="Huyền Nguyễn" userId="ee48879bf47bc5e0" providerId="LiveId" clId="{B8CACB94-876F-46D7-94CC-67F2D2D54B27}" dt="2024-10-27T10:10:59.485" v="27778"/>
          <ac:spMkLst>
            <pc:docMk/>
            <pc:sldMasterMk cId="0" sldId="2147483682"/>
            <ac:spMk id="605" creationId="{48ECBEC4-FA48-9283-1E7A-DF2064AF942C}"/>
          </ac:spMkLst>
        </pc:spChg>
        <pc:spChg chg="add del mod ord modVis">
          <ac:chgData name="Huyền Nguyễn" userId="ee48879bf47bc5e0" providerId="LiveId" clId="{B8CACB94-876F-46D7-94CC-67F2D2D54B27}" dt="2024-10-27T10:11:11.152" v="27801"/>
          <ac:spMkLst>
            <pc:docMk/>
            <pc:sldMasterMk cId="0" sldId="2147483682"/>
            <ac:spMk id="606" creationId="{DFCAF73F-1E95-51A2-01A3-9FE53DE83F5C}"/>
          </ac:spMkLst>
        </pc:spChg>
        <pc:spChg chg="add del mod ord modVis">
          <ac:chgData name="Huyền Nguyễn" userId="ee48879bf47bc5e0" providerId="LiveId" clId="{B8CACB94-876F-46D7-94CC-67F2D2D54B27}" dt="2024-10-27T10:11:24.032" v="27826"/>
          <ac:spMkLst>
            <pc:docMk/>
            <pc:sldMasterMk cId="0" sldId="2147483682"/>
            <ac:spMk id="607" creationId="{0D57484C-0B1D-00B5-143C-9E93EB1A563B}"/>
          </ac:spMkLst>
        </pc:spChg>
        <pc:spChg chg="add del mod ord modVis">
          <ac:chgData name="Huyền Nguyễn" userId="ee48879bf47bc5e0" providerId="LiveId" clId="{B8CACB94-876F-46D7-94CC-67F2D2D54B27}" dt="2024-10-27T10:11:36.244" v="27851"/>
          <ac:spMkLst>
            <pc:docMk/>
            <pc:sldMasterMk cId="0" sldId="2147483682"/>
            <ac:spMk id="608" creationId="{4D9EF9A5-08FB-4358-5061-8756FDB76920}"/>
          </ac:spMkLst>
        </pc:spChg>
        <pc:spChg chg="add del mod ord modVis">
          <ac:chgData name="Huyền Nguyễn" userId="ee48879bf47bc5e0" providerId="LiveId" clId="{B8CACB94-876F-46D7-94CC-67F2D2D54B27}" dt="2024-10-27T10:11:48.707" v="27876"/>
          <ac:spMkLst>
            <pc:docMk/>
            <pc:sldMasterMk cId="0" sldId="2147483682"/>
            <ac:spMk id="609" creationId="{97D80627-A7C4-6186-F89E-382BF78D36C1}"/>
          </ac:spMkLst>
        </pc:spChg>
        <pc:spChg chg="add del mod ord modVis">
          <ac:chgData name="Huyền Nguyễn" userId="ee48879bf47bc5e0" providerId="LiveId" clId="{B8CACB94-876F-46D7-94CC-67F2D2D54B27}" dt="2024-10-27T10:11:57.154" v="27898"/>
          <ac:spMkLst>
            <pc:docMk/>
            <pc:sldMasterMk cId="0" sldId="2147483682"/>
            <ac:spMk id="610" creationId="{AB3E07A3-3A3C-F515-588E-3D137D6C7957}"/>
          </ac:spMkLst>
        </pc:spChg>
        <pc:spChg chg="add del mod ord modVis">
          <ac:chgData name="Huyền Nguyễn" userId="ee48879bf47bc5e0" providerId="LiveId" clId="{B8CACB94-876F-46D7-94CC-67F2D2D54B27}" dt="2024-10-27T10:12:09.463" v="27923"/>
          <ac:spMkLst>
            <pc:docMk/>
            <pc:sldMasterMk cId="0" sldId="2147483682"/>
            <ac:spMk id="611" creationId="{4669C9D1-ABB3-726C-EE5C-D54424587072}"/>
          </ac:spMkLst>
        </pc:spChg>
        <pc:spChg chg="add del mod ord modVis">
          <ac:chgData name="Huyền Nguyễn" userId="ee48879bf47bc5e0" providerId="LiveId" clId="{B8CACB94-876F-46D7-94CC-67F2D2D54B27}" dt="2024-10-27T10:12:21.546" v="27945"/>
          <ac:spMkLst>
            <pc:docMk/>
            <pc:sldMasterMk cId="0" sldId="2147483682"/>
            <ac:spMk id="612" creationId="{9C5B0E32-A01B-8B58-D515-1EA37A8A9122}"/>
          </ac:spMkLst>
        </pc:spChg>
        <pc:spChg chg="add del mod ord modVis">
          <ac:chgData name="Huyền Nguyễn" userId="ee48879bf47bc5e0" providerId="LiveId" clId="{B8CACB94-876F-46D7-94CC-67F2D2D54B27}" dt="2024-10-27T10:12:33.292" v="27969"/>
          <ac:spMkLst>
            <pc:docMk/>
            <pc:sldMasterMk cId="0" sldId="2147483682"/>
            <ac:spMk id="613" creationId="{3CE613D5-904B-30FF-43A3-858A6A8DF3C8}"/>
          </ac:spMkLst>
        </pc:spChg>
        <pc:spChg chg="add del mod ord modVis">
          <ac:chgData name="Huyền Nguyễn" userId="ee48879bf47bc5e0" providerId="LiveId" clId="{B8CACB94-876F-46D7-94CC-67F2D2D54B27}" dt="2024-10-27T10:12:44.884" v="27996"/>
          <ac:spMkLst>
            <pc:docMk/>
            <pc:sldMasterMk cId="0" sldId="2147483682"/>
            <ac:spMk id="614" creationId="{ECB69DFB-7701-04CA-DC6E-6AA1AD08B7C3}"/>
          </ac:spMkLst>
        </pc:spChg>
        <pc:spChg chg="add del mod ord modVis">
          <ac:chgData name="Huyền Nguyễn" userId="ee48879bf47bc5e0" providerId="LiveId" clId="{B8CACB94-876F-46D7-94CC-67F2D2D54B27}" dt="2024-10-27T10:12:56.823" v="28020"/>
          <ac:spMkLst>
            <pc:docMk/>
            <pc:sldMasterMk cId="0" sldId="2147483682"/>
            <ac:spMk id="615" creationId="{E78CF492-5C2E-C198-66C6-59F8FEC5096F}"/>
          </ac:spMkLst>
        </pc:spChg>
        <pc:spChg chg="add del mod ord modVis">
          <ac:chgData name="Huyền Nguyễn" userId="ee48879bf47bc5e0" providerId="LiveId" clId="{B8CACB94-876F-46D7-94CC-67F2D2D54B27}" dt="2024-10-27T10:13:08.705" v="28042"/>
          <ac:spMkLst>
            <pc:docMk/>
            <pc:sldMasterMk cId="0" sldId="2147483682"/>
            <ac:spMk id="616" creationId="{B7544D86-EB9B-B5F8-4B39-6EAA29E57C80}"/>
          </ac:spMkLst>
        </pc:spChg>
        <pc:spChg chg="add del mod ord modVis">
          <ac:chgData name="Huyền Nguyễn" userId="ee48879bf47bc5e0" providerId="LiveId" clId="{B8CACB94-876F-46D7-94CC-67F2D2D54B27}" dt="2024-10-27T10:13:33.476" v="28066"/>
          <ac:spMkLst>
            <pc:docMk/>
            <pc:sldMasterMk cId="0" sldId="2147483682"/>
            <ac:spMk id="617" creationId="{CE9EBC9A-7EA3-9999-C74B-2B817EA84E2B}"/>
          </ac:spMkLst>
        </pc:spChg>
        <pc:spChg chg="add del mod ord modVis">
          <ac:chgData name="Huyền Nguyễn" userId="ee48879bf47bc5e0" providerId="LiveId" clId="{B8CACB94-876F-46D7-94CC-67F2D2D54B27}" dt="2024-10-27T10:13:45.144" v="28089"/>
          <ac:spMkLst>
            <pc:docMk/>
            <pc:sldMasterMk cId="0" sldId="2147483682"/>
            <ac:spMk id="618" creationId="{4E3D58C1-9A4A-676F-380F-93749601931B}"/>
          </ac:spMkLst>
        </pc:spChg>
        <pc:spChg chg="add del mod ord modVis">
          <ac:chgData name="Huyền Nguyễn" userId="ee48879bf47bc5e0" providerId="LiveId" clId="{B8CACB94-876F-46D7-94CC-67F2D2D54B27}" dt="2024-10-27T10:13:56.542" v="28111"/>
          <ac:spMkLst>
            <pc:docMk/>
            <pc:sldMasterMk cId="0" sldId="2147483682"/>
            <ac:spMk id="619" creationId="{939CE2ED-FED2-4DEE-6342-056C69CDA13E}"/>
          </ac:spMkLst>
        </pc:spChg>
        <pc:spChg chg="add del mod ord modVis">
          <ac:chgData name="Huyền Nguyễn" userId="ee48879bf47bc5e0" providerId="LiveId" clId="{B8CACB94-876F-46D7-94CC-67F2D2D54B27}" dt="2024-10-27T10:14:41.284" v="28139"/>
          <ac:spMkLst>
            <pc:docMk/>
            <pc:sldMasterMk cId="0" sldId="2147483682"/>
            <ac:spMk id="620" creationId="{8F995E67-84D5-6AA1-BED4-ED3C16FF1677}"/>
          </ac:spMkLst>
        </pc:spChg>
        <pc:spChg chg="add del mod ord modVis">
          <ac:chgData name="Huyền Nguyễn" userId="ee48879bf47bc5e0" providerId="LiveId" clId="{B8CACB94-876F-46D7-94CC-67F2D2D54B27}" dt="2024-10-27T10:15:46.796" v="28166"/>
          <ac:spMkLst>
            <pc:docMk/>
            <pc:sldMasterMk cId="0" sldId="2147483682"/>
            <ac:spMk id="621" creationId="{7EDD5F9A-E72A-7079-B0F5-D6BFE906AC73}"/>
          </ac:spMkLst>
        </pc:spChg>
        <pc:spChg chg="add mod ord">
          <ac:chgData name="Huyền Nguyễn" userId="ee48879bf47bc5e0" providerId="LiveId" clId="{B8CACB94-876F-46D7-94CC-67F2D2D54B27}" dt="2024-10-27T10:15:46.823" v="28183"/>
          <ac:spMkLst>
            <pc:docMk/>
            <pc:sldMasterMk cId="0" sldId="2147483682"/>
            <ac:spMk id="622" creationId="{8926FD1A-4F5A-AE43-B533-103A64D310CB}"/>
          </ac:spMkLst>
        </pc:spChg>
        <pc:sldLayoutChg chg="modSp">
          <pc:chgData name="Huyền Nguyễn" userId="ee48879bf47bc5e0" providerId="LiveId" clId="{B8CACB94-876F-46D7-94CC-67F2D2D54B27}" dt="2024-10-23T14:22:52.535" v="319" actId="2711"/>
          <pc:sldLayoutMkLst>
            <pc:docMk/>
            <pc:sldMasterMk cId="0" sldId="2147483682"/>
            <pc:sldLayoutMk cId="0" sldId="2147483648"/>
          </pc:sldLayoutMkLst>
          <pc:spChg chg="mod">
            <ac:chgData name="Huyền Nguyễn" userId="ee48879bf47bc5e0" providerId="LiveId" clId="{B8CACB94-876F-46D7-94CC-67F2D2D54B27}" dt="2024-10-23T14:22:52.535" v="319" actId="2711"/>
            <ac:spMkLst>
              <pc:docMk/>
              <pc:sldMasterMk cId="0" sldId="2147483682"/>
              <pc:sldLayoutMk cId="0" sldId="2147483648"/>
              <ac:spMk id="16" creationId="{00000000-0000-0000-0000-000000000000}"/>
            </ac:spMkLst>
          </pc:spChg>
          <pc:spChg chg="mod">
            <ac:chgData name="Huyền Nguyễn" userId="ee48879bf47bc5e0" providerId="LiveId" clId="{B8CACB94-876F-46D7-94CC-67F2D2D54B27}" dt="2024-10-23T14:22:52.535" v="319" actId="2711"/>
            <ac:spMkLst>
              <pc:docMk/>
              <pc:sldMasterMk cId="0" sldId="2147483682"/>
              <pc:sldLayoutMk cId="0" sldId="2147483648"/>
              <ac:spMk id="17" creationId="{00000000-0000-0000-0000-000000000000}"/>
            </ac:spMkLst>
          </pc:spChg>
        </pc:sldLayoutChg>
        <pc:sldLayoutChg chg="modSp">
          <pc:chgData name="Huyền Nguyễn" userId="ee48879bf47bc5e0" providerId="LiveId" clId="{B8CACB94-876F-46D7-94CC-67F2D2D54B27}" dt="2024-10-23T14:22:57.080" v="320" actId="2711"/>
          <pc:sldLayoutMkLst>
            <pc:docMk/>
            <pc:sldMasterMk cId="0" sldId="2147483682"/>
            <pc:sldLayoutMk cId="0" sldId="2147483649"/>
          </pc:sldLayoutMkLst>
          <pc:spChg chg="mod">
            <ac:chgData name="Huyền Nguyễn" userId="ee48879bf47bc5e0" providerId="LiveId" clId="{B8CACB94-876F-46D7-94CC-67F2D2D54B27}" dt="2024-10-23T14:22:57.080" v="320" actId="2711"/>
            <ac:spMkLst>
              <pc:docMk/>
              <pc:sldMasterMk cId="0" sldId="2147483682"/>
              <pc:sldLayoutMk cId="0" sldId="2147483649"/>
              <ac:spMk id="26" creationId="{00000000-0000-0000-0000-000000000000}"/>
            </ac:spMkLst>
          </pc:spChg>
          <pc:spChg chg="mod">
            <ac:chgData name="Huyền Nguyễn" userId="ee48879bf47bc5e0" providerId="LiveId" clId="{B8CACB94-876F-46D7-94CC-67F2D2D54B27}" dt="2024-10-23T14:22:57.080" v="320" actId="2711"/>
            <ac:spMkLst>
              <pc:docMk/>
              <pc:sldMasterMk cId="0" sldId="2147483682"/>
              <pc:sldLayoutMk cId="0" sldId="2147483649"/>
              <ac:spMk id="27" creationId="{00000000-0000-0000-0000-000000000000}"/>
            </ac:spMkLst>
          </pc:spChg>
          <pc:spChg chg="mod">
            <ac:chgData name="Huyền Nguyễn" userId="ee48879bf47bc5e0" providerId="LiveId" clId="{B8CACB94-876F-46D7-94CC-67F2D2D54B27}" dt="2024-10-23T14:22:57.080" v="320" actId="2711"/>
            <ac:spMkLst>
              <pc:docMk/>
              <pc:sldMasterMk cId="0" sldId="2147483682"/>
              <pc:sldLayoutMk cId="0" sldId="2147483649"/>
              <ac:spMk id="28" creationId="{00000000-0000-0000-0000-000000000000}"/>
            </ac:spMkLst>
          </pc:spChg>
        </pc:sldLayoutChg>
        <pc:sldLayoutChg chg="modSp">
          <pc:chgData name="Huyền Nguyễn" userId="ee48879bf47bc5e0" providerId="LiveId" clId="{B8CACB94-876F-46D7-94CC-67F2D2D54B27}" dt="2024-10-23T14:23:02.021" v="363" actId="2711"/>
          <pc:sldLayoutMkLst>
            <pc:docMk/>
            <pc:sldMasterMk cId="0" sldId="2147483682"/>
            <pc:sldLayoutMk cId="0" sldId="2147483650"/>
          </pc:sldLayoutMkLst>
          <pc:spChg chg="mod">
            <ac:chgData name="Huyền Nguyễn" userId="ee48879bf47bc5e0" providerId="LiveId" clId="{B8CACB94-876F-46D7-94CC-67F2D2D54B27}" dt="2024-10-23T14:23:02.021" v="363" actId="2711"/>
            <ac:spMkLst>
              <pc:docMk/>
              <pc:sldMasterMk cId="0" sldId="2147483682"/>
              <pc:sldLayoutMk cId="0" sldId="2147483650"/>
              <ac:spMk id="37" creationId="{00000000-0000-0000-0000-000000000000}"/>
            </ac:spMkLst>
          </pc:spChg>
          <pc:spChg chg="mod">
            <ac:chgData name="Huyền Nguyễn" userId="ee48879bf47bc5e0" providerId="LiveId" clId="{B8CACB94-876F-46D7-94CC-67F2D2D54B27}" dt="2024-10-23T14:23:02.021" v="363" actId="2711"/>
            <ac:spMkLst>
              <pc:docMk/>
              <pc:sldMasterMk cId="0" sldId="2147483682"/>
              <pc:sldLayoutMk cId="0" sldId="2147483650"/>
              <ac:spMk id="38" creationId="{00000000-0000-0000-0000-000000000000}"/>
            </ac:spMkLst>
          </pc:spChg>
        </pc:sldLayoutChg>
        <pc:sldLayoutChg chg="modSp del">
          <pc:chgData name="Huyền Nguyễn" userId="ee48879bf47bc5e0" providerId="LiveId" clId="{B8CACB94-876F-46D7-94CC-67F2D2D54B27}" dt="2024-10-27T09:40:20.042" v="25479" actId="47"/>
          <pc:sldLayoutMkLst>
            <pc:docMk/>
            <pc:sldMasterMk cId="0" sldId="2147483682"/>
            <pc:sldLayoutMk cId="0" sldId="2147483651"/>
          </pc:sldLayoutMkLst>
          <pc:spChg chg="mod">
            <ac:chgData name="Huyền Nguyễn" userId="ee48879bf47bc5e0" providerId="LiveId" clId="{B8CACB94-876F-46D7-94CC-67F2D2D54B27}" dt="2024-10-23T14:23:07.266" v="364" actId="2711"/>
            <ac:spMkLst>
              <pc:docMk/>
              <pc:sldMasterMk cId="0" sldId="2147483682"/>
              <pc:sldLayoutMk cId="0" sldId="2147483651"/>
              <ac:spMk id="53" creationId="{00000000-0000-0000-0000-000000000000}"/>
            </ac:spMkLst>
          </pc:spChg>
          <pc:spChg chg="mod">
            <ac:chgData name="Huyền Nguyễn" userId="ee48879bf47bc5e0" providerId="LiveId" clId="{B8CACB94-876F-46D7-94CC-67F2D2D54B27}" dt="2024-10-23T14:23:07.266" v="364" actId="2711"/>
            <ac:spMkLst>
              <pc:docMk/>
              <pc:sldMasterMk cId="0" sldId="2147483682"/>
              <pc:sldLayoutMk cId="0" sldId="2147483651"/>
              <ac:spMk id="54" creationId="{00000000-0000-0000-0000-000000000000}"/>
            </ac:spMkLst>
          </pc:spChg>
          <pc:spChg chg="mod">
            <ac:chgData name="Huyền Nguyễn" userId="ee48879bf47bc5e0" providerId="LiveId" clId="{B8CACB94-876F-46D7-94CC-67F2D2D54B27}" dt="2024-10-23T14:23:07.266" v="364" actId="2711"/>
            <ac:spMkLst>
              <pc:docMk/>
              <pc:sldMasterMk cId="0" sldId="2147483682"/>
              <pc:sldLayoutMk cId="0" sldId="2147483651"/>
              <ac:spMk id="55" creationId="{00000000-0000-0000-0000-000000000000}"/>
            </ac:spMkLst>
          </pc:spChg>
          <pc:spChg chg="mod">
            <ac:chgData name="Huyền Nguyễn" userId="ee48879bf47bc5e0" providerId="LiveId" clId="{B8CACB94-876F-46D7-94CC-67F2D2D54B27}" dt="2024-10-23T14:23:07.266" v="364" actId="2711"/>
            <ac:spMkLst>
              <pc:docMk/>
              <pc:sldMasterMk cId="0" sldId="2147483682"/>
              <pc:sldLayoutMk cId="0" sldId="2147483651"/>
              <ac:spMk id="56" creationId="{00000000-0000-0000-0000-000000000000}"/>
            </ac:spMkLst>
          </pc:spChg>
          <pc:spChg chg="mod">
            <ac:chgData name="Huyền Nguyễn" userId="ee48879bf47bc5e0" providerId="LiveId" clId="{B8CACB94-876F-46D7-94CC-67F2D2D54B27}" dt="2024-10-23T14:23:07.266" v="364" actId="2711"/>
            <ac:spMkLst>
              <pc:docMk/>
              <pc:sldMasterMk cId="0" sldId="2147483682"/>
              <pc:sldLayoutMk cId="0" sldId="2147483651"/>
              <ac:spMk id="57" creationId="{00000000-0000-0000-0000-000000000000}"/>
            </ac:spMkLst>
          </pc:spChg>
        </pc:sldLayoutChg>
        <pc:sldLayoutChg chg="modSp add del">
          <pc:chgData name="Huyền Nguyễn" userId="ee48879bf47bc5e0" providerId="LiveId" clId="{B8CACB94-876F-46D7-94CC-67F2D2D54B27}" dt="2024-10-27T09:40:30.527" v="25516" actId="47"/>
          <pc:sldLayoutMkLst>
            <pc:docMk/>
            <pc:sldMasterMk cId="0" sldId="2147483682"/>
            <pc:sldLayoutMk cId="0" sldId="2147483652"/>
          </pc:sldLayoutMkLst>
          <pc:spChg chg="mod">
            <ac:chgData name="Huyền Nguyễn" userId="ee48879bf47bc5e0" providerId="LiveId" clId="{B8CACB94-876F-46D7-94CC-67F2D2D54B27}" dt="2024-10-23T14:23:16.147" v="407" actId="2711"/>
            <ac:spMkLst>
              <pc:docMk/>
              <pc:sldMasterMk cId="0" sldId="2147483682"/>
              <pc:sldLayoutMk cId="0" sldId="2147483652"/>
              <ac:spMk id="66" creationId="{00000000-0000-0000-0000-000000000000}"/>
            </ac:spMkLst>
          </pc:spChg>
        </pc:sldLayoutChg>
        <pc:sldLayoutChg chg="modSp">
          <pc:chgData name="Huyền Nguyễn" userId="ee48879bf47bc5e0" providerId="LiveId" clId="{B8CACB94-876F-46D7-94CC-67F2D2D54B27}" dt="2024-10-23T14:23:21.939" v="408" actId="2711"/>
          <pc:sldLayoutMkLst>
            <pc:docMk/>
            <pc:sldMasterMk cId="0" sldId="2147483682"/>
            <pc:sldLayoutMk cId="0" sldId="2147483653"/>
          </pc:sldLayoutMkLst>
          <pc:spChg chg="mod">
            <ac:chgData name="Huyền Nguyễn" userId="ee48879bf47bc5e0" providerId="LiveId" clId="{B8CACB94-876F-46D7-94CC-67F2D2D54B27}" dt="2024-10-23T14:23:21.939" v="408" actId="2711"/>
            <ac:spMkLst>
              <pc:docMk/>
              <pc:sldMasterMk cId="0" sldId="2147483682"/>
              <pc:sldLayoutMk cId="0" sldId="2147483653"/>
              <ac:spMk id="90" creationId="{00000000-0000-0000-0000-000000000000}"/>
            </ac:spMkLst>
          </pc:spChg>
          <pc:spChg chg="mod">
            <ac:chgData name="Huyền Nguyễn" userId="ee48879bf47bc5e0" providerId="LiveId" clId="{B8CACB94-876F-46D7-94CC-67F2D2D54B27}" dt="2024-10-23T14:23:21.939" v="408" actId="2711"/>
            <ac:spMkLst>
              <pc:docMk/>
              <pc:sldMasterMk cId="0" sldId="2147483682"/>
              <pc:sldLayoutMk cId="0" sldId="2147483653"/>
              <ac:spMk id="91" creationId="{00000000-0000-0000-0000-000000000000}"/>
            </ac:spMkLst>
          </pc:spChg>
        </pc:sldLayoutChg>
        <pc:sldLayoutChg chg="modSp">
          <pc:chgData name="Huyền Nguyễn" userId="ee48879bf47bc5e0" providerId="LiveId" clId="{B8CACB94-876F-46D7-94CC-67F2D2D54B27}" dt="2024-10-23T14:23:32.104" v="451" actId="2711"/>
          <pc:sldLayoutMkLst>
            <pc:docMk/>
            <pc:sldMasterMk cId="0" sldId="2147483682"/>
            <pc:sldLayoutMk cId="0" sldId="2147483654"/>
          </pc:sldLayoutMkLst>
          <pc:spChg chg="mod">
            <ac:chgData name="Huyền Nguyễn" userId="ee48879bf47bc5e0" providerId="LiveId" clId="{B8CACB94-876F-46D7-94CC-67F2D2D54B27}" dt="2024-10-23T14:23:32.104" v="451" actId="2711"/>
            <ac:spMkLst>
              <pc:docMk/>
              <pc:sldMasterMk cId="0" sldId="2147483682"/>
              <pc:sldLayoutMk cId="0" sldId="2147483654"/>
              <ac:spMk id="100" creationId="{00000000-0000-0000-0000-000000000000}"/>
            </ac:spMkLst>
          </pc:spChg>
        </pc:sldLayoutChg>
        <pc:sldLayoutChg chg="modSp mod">
          <pc:chgData name="Huyền Nguyễn" userId="ee48879bf47bc5e0" providerId="LiveId" clId="{B8CACB94-876F-46D7-94CC-67F2D2D54B27}" dt="2024-10-23T14:23:40.932" v="521" actId="2711"/>
          <pc:sldLayoutMkLst>
            <pc:docMk/>
            <pc:sldMasterMk cId="0" sldId="2147483682"/>
            <pc:sldLayoutMk cId="0" sldId="2147483655"/>
          </pc:sldLayoutMkLst>
          <pc:spChg chg="mod">
            <ac:chgData name="Huyền Nguyễn" userId="ee48879bf47bc5e0" providerId="LiveId" clId="{B8CACB94-876F-46D7-94CC-67F2D2D54B27}" dt="2024-10-23T14:23:40.932" v="521" actId="2711"/>
            <ac:spMkLst>
              <pc:docMk/>
              <pc:sldMasterMk cId="0" sldId="2147483682"/>
              <pc:sldLayoutMk cId="0" sldId="2147483655"/>
              <ac:spMk id="109" creationId="{00000000-0000-0000-0000-000000000000}"/>
            </ac:spMkLst>
          </pc:spChg>
          <pc:spChg chg="mod">
            <ac:chgData name="Huyền Nguyễn" userId="ee48879bf47bc5e0" providerId="LiveId" clId="{B8CACB94-876F-46D7-94CC-67F2D2D54B27}" dt="2024-10-23T14:23:40.932" v="521" actId="2711"/>
            <ac:spMkLst>
              <pc:docMk/>
              <pc:sldMasterMk cId="0" sldId="2147483682"/>
              <pc:sldLayoutMk cId="0" sldId="2147483655"/>
              <ac:spMk id="110" creationId="{00000000-0000-0000-0000-000000000000}"/>
            </ac:spMkLst>
          </pc:spChg>
          <pc:grpChg chg="mod">
            <ac:chgData name="Huyền Nguyễn" userId="ee48879bf47bc5e0" providerId="LiveId" clId="{B8CACB94-876F-46D7-94CC-67F2D2D54B27}" dt="2024-10-23T14:23:36.829" v="520" actId="1076"/>
            <ac:grpSpMkLst>
              <pc:docMk/>
              <pc:sldMasterMk cId="0" sldId="2147483682"/>
              <pc:sldLayoutMk cId="0" sldId="2147483655"/>
              <ac:grpSpMk id="103" creationId="{00000000-0000-0000-0000-000000000000}"/>
            </ac:grpSpMkLst>
          </pc:grpChg>
        </pc:sldLayoutChg>
        <pc:sldLayoutChg chg="modSp del">
          <pc:chgData name="Huyền Nguyễn" userId="ee48879bf47bc5e0" providerId="LiveId" clId="{B8CACB94-876F-46D7-94CC-67F2D2D54B27}" dt="2024-10-27T08:42:12.873" v="18437" actId="47"/>
          <pc:sldLayoutMkLst>
            <pc:docMk/>
            <pc:sldMasterMk cId="0" sldId="2147483682"/>
            <pc:sldLayoutMk cId="0" sldId="2147483656"/>
          </pc:sldLayoutMkLst>
          <pc:spChg chg="mod">
            <ac:chgData name="Huyền Nguyễn" userId="ee48879bf47bc5e0" providerId="LiveId" clId="{B8CACB94-876F-46D7-94CC-67F2D2D54B27}" dt="2024-10-23T14:23:48.006" v="564" actId="2711"/>
            <ac:spMkLst>
              <pc:docMk/>
              <pc:sldMasterMk cId="0" sldId="2147483682"/>
              <pc:sldLayoutMk cId="0" sldId="2147483656"/>
              <ac:spMk id="113" creationId="{00000000-0000-0000-0000-000000000000}"/>
            </ac:spMkLst>
          </pc:spChg>
        </pc:sldLayoutChg>
        <pc:sldLayoutChg chg="modSp">
          <pc:chgData name="Huyền Nguyễn" userId="ee48879bf47bc5e0" providerId="LiveId" clId="{B8CACB94-876F-46D7-94CC-67F2D2D54B27}" dt="2024-10-23T14:23:52.793" v="565" actId="2711"/>
          <pc:sldLayoutMkLst>
            <pc:docMk/>
            <pc:sldMasterMk cId="0" sldId="2147483682"/>
            <pc:sldLayoutMk cId="0" sldId="2147483657"/>
          </pc:sldLayoutMkLst>
          <pc:spChg chg="mod">
            <ac:chgData name="Huyền Nguyễn" userId="ee48879bf47bc5e0" providerId="LiveId" clId="{B8CACB94-876F-46D7-94CC-67F2D2D54B27}" dt="2024-10-23T14:23:52.793" v="565" actId="2711"/>
            <ac:spMkLst>
              <pc:docMk/>
              <pc:sldMasterMk cId="0" sldId="2147483682"/>
              <pc:sldLayoutMk cId="0" sldId="2147483657"/>
              <ac:spMk id="122" creationId="{00000000-0000-0000-0000-000000000000}"/>
            </ac:spMkLst>
          </pc:spChg>
          <pc:spChg chg="mod">
            <ac:chgData name="Huyền Nguyễn" userId="ee48879bf47bc5e0" providerId="LiveId" clId="{B8CACB94-876F-46D7-94CC-67F2D2D54B27}" dt="2024-10-23T14:23:52.793" v="565" actId="2711"/>
            <ac:spMkLst>
              <pc:docMk/>
              <pc:sldMasterMk cId="0" sldId="2147483682"/>
              <pc:sldLayoutMk cId="0" sldId="2147483657"/>
              <ac:spMk id="123" creationId="{00000000-0000-0000-0000-000000000000}"/>
            </ac:spMkLst>
          </pc:spChg>
        </pc:sldLayoutChg>
        <pc:sldLayoutChg chg="del">
          <pc:chgData name="Huyền Nguyễn" userId="ee48879bf47bc5e0" providerId="LiveId" clId="{B8CACB94-876F-46D7-94CC-67F2D2D54B27}" dt="2024-10-24T09:39:31.197" v="8264" actId="47"/>
          <pc:sldLayoutMkLst>
            <pc:docMk/>
            <pc:sldMasterMk cId="0" sldId="2147483682"/>
            <pc:sldLayoutMk cId="0" sldId="2147483658"/>
          </pc:sldLayoutMkLst>
        </pc:sldLayoutChg>
        <pc:sldLayoutChg chg="modSp">
          <pc:chgData name="Huyền Nguyễn" userId="ee48879bf47bc5e0" providerId="LiveId" clId="{B8CACB94-876F-46D7-94CC-67F2D2D54B27}" dt="2024-10-23T14:23:59.292" v="608" actId="2711"/>
          <pc:sldLayoutMkLst>
            <pc:docMk/>
            <pc:sldMasterMk cId="0" sldId="2147483682"/>
            <pc:sldLayoutMk cId="0" sldId="2147483659"/>
          </pc:sldLayoutMkLst>
          <pc:spChg chg="mod">
            <ac:chgData name="Huyền Nguyễn" userId="ee48879bf47bc5e0" providerId="LiveId" clId="{B8CACB94-876F-46D7-94CC-67F2D2D54B27}" dt="2024-10-23T14:23:59.292" v="608" actId="2711"/>
            <ac:spMkLst>
              <pc:docMk/>
              <pc:sldMasterMk cId="0" sldId="2147483682"/>
              <pc:sldLayoutMk cId="0" sldId="2147483659"/>
              <ac:spMk id="133" creationId="{00000000-0000-0000-0000-000000000000}"/>
            </ac:spMkLst>
          </pc:spChg>
          <pc:spChg chg="mod">
            <ac:chgData name="Huyền Nguyễn" userId="ee48879bf47bc5e0" providerId="LiveId" clId="{B8CACB94-876F-46D7-94CC-67F2D2D54B27}" dt="2024-10-23T14:23:59.292" v="608" actId="2711"/>
            <ac:spMkLst>
              <pc:docMk/>
              <pc:sldMasterMk cId="0" sldId="2147483682"/>
              <pc:sldLayoutMk cId="0" sldId="2147483659"/>
              <ac:spMk id="134" creationId="{00000000-0000-0000-0000-000000000000}"/>
            </ac:spMkLst>
          </pc:spChg>
          <pc:spChg chg="mod">
            <ac:chgData name="Huyền Nguyễn" userId="ee48879bf47bc5e0" providerId="LiveId" clId="{B8CACB94-876F-46D7-94CC-67F2D2D54B27}" dt="2024-10-23T14:23:59.292" v="608" actId="2711"/>
            <ac:spMkLst>
              <pc:docMk/>
              <pc:sldMasterMk cId="0" sldId="2147483682"/>
              <pc:sldLayoutMk cId="0" sldId="2147483659"/>
              <ac:spMk id="135" creationId="{00000000-0000-0000-0000-000000000000}"/>
            </ac:spMkLst>
          </pc:spChg>
          <pc:spChg chg="mod">
            <ac:chgData name="Huyền Nguyễn" userId="ee48879bf47bc5e0" providerId="LiveId" clId="{B8CACB94-876F-46D7-94CC-67F2D2D54B27}" dt="2024-10-23T14:23:59.292" v="608" actId="2711"/>
            <ac:spMkLst>
              <pc:docMk/>
              <pc:sldMasterMk cId="0" sldId="2147483682"/>
              <pc:sldLayoutMk cId="0" sldId="2147483659"/>
              <ac:spMk id="136" creationId="{00000000-0000-0000-0000-000000000000}"/>
            </ac:spMkLst>
          </pc:spChg>
          <pc:spChg chg="mod">
            <ac:chgData name="Huyền Nguyễn" userId="ee48879bf47bc5e0" providerId="LiveId" clId="{B8CACB94-876F-46D7-94CC-67F2D2D54B27}" dt="2024-10-23T14:23:59.292" v="608" actId="2711"/>
            <ac:spMkLst>
              <pc:docMk/>
              <pc:sldMasterMk cId="0" sldId="2147483682"/>
              <pc:sldLayoutMk cId="0" sldId="2147483659"/>
              <ac:spMk id="137" creationId="{00000000-0000-0000-0000-000000000000}"/>
            </ac:spMkLst>
          </pc:spChg>
          <pc:spChg chg="mod">
            <ac:chgData name="Huyền Nguyễn" userId="ee48879bf47bc5e0" providerId="LiveId" clId="{B8CACB94-876F-46D7-94CC-67F2D2D54B27}" dt="2024-10-23T14:23:59.292" v="608" actId="2711"/>
            <ac:spMkLst>
              <pc:docMk/>
              <pc:sldMasterMk cId="0" sldId="2147483682"/>
              <pc:sldLayoutMk cId="0" sldId="2147483659"/>
              <ac:spMk id="138" creationId="{00000000-0000-0000-0000-000000000000}"/>
            </ac:spMkLst>
          </pc:spChg>
          <pc:spChg chg="mod">
            <ac:chgData name="Huyền Nguyễn" userId="ee48879bf47bc5e0" providerId="LiveId" clId="{B8CACB94-876F-46D7-94CC-67F2D2D54B27}" dt="2024-10-23T14:23:59.292" v="608" actId="2711"/>
            <ac:spMkLst>
              <pc:docMk/>
              <pc:sldMasterMk cId="0" sldId="2147483682"/>
              <pc:sldLayoutMk cId="0" sldId="2147483659"/>
              <ac:spMk id="139" creationId="{00000000-0000-0000-0000-000000000000}"/>
            </ac:spMkLst>
          </pc:spChg>
          <pc:spChg chg="mod">
            <ac:chgData name="Huyền Nguyễn" userId="ee48879bf47bc5e0" providerId="LiveId" clId="{B8CACB94-876F-46D7-94CC-67F2D2D54B27}" dt="2024-10-23T14:23:59.292" v="608" actId="2711"/>
            <ac:spMkLst>
              <pc:docMk/>
              <pc:sldMasterMk cId="0" sldId="2147483682"/>
              <pc:sldLayoutMk cId="0" sldId="2147483659"/>
              <ac:spMk id="140" creationId="{00000000-0000-0000-0000-000000000000}"/>
            </ac:spMkLst>
          </pc:spChg>
          <pc:spChg chg="mod">
            <ac:chgData name="Huyền Nguyễn" userId="ee48879bf47bc5e0" providerId="LiveId" clId="{B8CACB94-876F-46D7-94CC-67F2D2D54B27}" dt="2024-10-23T14:23:59.292" v="608" actId="2711"/>
            <ac:spMkLst>
              <pc:docMk/>
              <pc:sldMasterMk cId="0" sldId="2147483682"/>
              <pc:sldLayoutMk cId="0" sldId="2147483659"/>
              <ac:spMk id="141" creationId="{00000000-0000-0000-0000-000000000000}"/>
            </ac:spMkLst>
          </pc:spChg>
          <pc:spChg chg="mod">
            <ac:chgData name="Huyền Nguyễn" userId="ee48879bf47bc5e0" providerId="LiveId" clId="{B8CACB94-876F-46D7-94CC-67F2D2D54B27}" dt="2024-10-23T14:23:59.292" v="608" actId="2711"/>
            <ac:spMkLst>
              <pc:docMk/>
              <pc:sldMasterMk cId="0" sldId="2147483682"/>
              <pc:sldLayoutMk cId="0" sldId="2147483659"/>
              <ac:spMk id="142" creationId="{00000000-0000-0000-0000-000000000000}"/>
            </ac:spMkLst>
          </pc:spChg>
          <pc:spChg chg="mod">
            <ac:chgData name="Huyền Nguyễn" userId="ee48879bf47bc5e0" providerId="LiveId" clId="{B8CACB94-876F-46D7-94CC-67F2D2D54B27}" dt="2024-10-23T14:23:59.292" v="608" actId="2711"/>
            <ac:spMkLst>
              <pc:docMk/>
              <pc:sldMasterMk cId="0" sldId="2147483682"/>
              <pc:sldLayoutMk cId="0" sldId="2147483659"/>
              <ac:spMk id="143" creationId="{00000000-0000-0000-0000-000000000000}"/>
            </ac:spMkLst>
          </pc:spChg>
          <pc:spChg chg="mod">
            <ac:chgData name="Huyền Nguyễn" userId="ee48879bf47bc5e0" providerId="LiveId" clId="{B8CACB94-876F-46D7-94CC-67F2D2D54B27}" dt="2024-10-23T14:23:59.292" v="608" actId="2711"/>
            <ac:spMkLst>
              <pc:docMk/>
              <pc:sldMasterMk cId="0" sldId="2147483682"/>
              <pc:sldLayoutMk cId="0" sldId="2147483659"/>
              <ac:spMk id="144" creationId="{00000000-0000-0000-0000-000000000000}"/>
            </ac:spMkLst>
          </pc:spChg>
          <pc:spChg chg="mod">
            <ac:chgData name="Huyền Nguyễn" userId="ee48879bf47bc5e0" providerId="LiveId" clId="{B8CACB94-876F-46D7-94CC-67F2D2D54B27}" dt="2024-10-23T14:23:59.292" v="608" actId="2711"/>
            <ac:spMkLst>
              <pc:docMk/>
              <pc:sldMasterMk cId="0" sldId="2147483682"/>
              <pc:sldLayoutMk cId="0" sldId="2147483659"/>
              <ac:spMk id="145" creationId="{00000000-0000-0000-0000-000000000000}"/>
            </ac:spMkLst>
          </pc:spChg>
        </pc:sldLayoutChg>
        <pc:sldLayoutChg chg="modSp">
          <pc:chgData name="Huyền Nguyễn" userId="ee48879bf47bc5e0" providerId="LiveId" clId="{B8CACB94-876F-46D7-94CC-67F2D2D54B27}" dt="2024-10-23T14:24:04.297" v="609" actId="2711"/>
          <pc:sldLayoutMkLst>
            <pc:docMk/>
            <pc:sldMasterMk cId="0" sldId="2147483682"/>
            <pc:sldLayoutMk cId="0" sldId="2147483660"/>
          </pc:sldLayoutMkLst>
          <pc:spChg chg="mod">
            <ac:chgData name="Huyền Nguyễn" userId="ee48879bf47bc5e0" providerId="LiveId" clId="{B8CACB94-876F-46D7-94CC-67F2D2D54B27}" dt="2024-10-23T14:24:04.297" v="609" actId="2711"/>
            <ac:spMkLst>
              <pc:docMk/>
              <pc:sldMasterMk cId="0" sldId="2147483682"/>
              <pc:sldLayoutMk cId="0" sldId="2147483660"/>
              <ac:spMk id="160" creationId="{00000000-0000-0000-0000-000000000000}"/>
            </ac:spMkLst>
          </pc:spChg>
          <pc:spChg chg="mod">
            <ac:chgData name="Huyền Nguyễn" userId="ee48879bf47bc5e0" providerId="LiveId" clId="{B8CACB94-876F-46D7-94CC-67F2D2D54B27}" dt="2024-10-23T14:24:04.297" v="609" actId="2711"/>
            <ac:spMkLst>
              <pc:docMk/>
              <pc:sldMasterMk cId="0" sldId="2147483682"/>
              <pc:sldLayoutMk cId="0" sldId="2147483660"/>
              <ac:spMk id="161" creationId="{00000000-0000-0000-0000-000000000000}"/>
            </ac:spMkLst>
          </pc:spChg>
        </pc:sldLayoutChg>
        <pc:sldLayoutChg chg="modSp">
          <pc:chgData name="Huyền Nguyễn" userId="ee48879bf47bc5e0" providerId="LiveId" clId="{B8CACB94-876F-46D7-94CC-67F2D2D54B27}" dt="2024-10-23T14:24:09.131" v="610" actId="2711"/>
          <pc:sldLayoutMkLst>
            <pc:docMk/>
            <pc:sldMasterMk cId="0" sldId="2147483682"/>
            <pc:sldLayoutMk cId="0" sldId="2147483661"/>
          </pc:sldLayoutMkLst>
          <pc:spChg chg="mod">
            <ac:chgData name="Huyền Nguyễn" userId="ee48879bf47bc5e0" providerId="LiveId" clId="{B8CACB94-876F-46D7-94CC-67F2D2D54B27}" dt="2024-10-23T14:24:09.131" v="610" actId="2711"/>
            <ac:spMkLst>
              <pc:docMk/>
              <pc:sldMasterMk cId="0" sldId="2147483682"/>
              <pc:sldLayoutMk cId="0" sldId="2147483661"/>
              <ac:spMk id="170" creationId="{00000000-0000-0000-0000-000000000000}"/>
            </ac:spMkLst>
          </pc:spChg>
          <pc:spChg chg="mod">
            <ac:chgData name="Huyền Nguyễn" userId="ee48879bf47bc5e0" providerId="LiveId" clId="{B8CACB94-876F-46D7-94CC-67F2D2D54B27}" dt="2024-10-23T14:24:09.131" v="610" actId="2711"/>
            <ac:spMkLst>
              <pc:docMk/>
              <pc:sldMasterMk cId="0" sldId="2147483682"/>
              <pc:sldLayoutMk cId="0" sldId="2147483661"/>
              <ac:spMk id="171" creationId="{00000000-0000-0000-0000-000000000000}"/>
            </ac:spMkLst>
          </pc:spChg>
        </pc:sldLayoutChg>
        <pc:sldLayoutChg chg="delSp modSp mod">
          <pc:chgData name="Huyền Nguyễn" userId="ee48879bf47bc5e0" providerId="LiveId" clId="{B8CACB94-876F-46D7-94CC-67F2D2D54B27}" dt="2024-10-27T09:07:23.130" v="21460" actId="14100"/>
          <pc:sldLayoutMkLst>
            <pc:docMk/>
            <pc:sldMasterMk cId="0" sldId="2147483682"/>
            <pc:sldLayoutMk cId="0" sldId="2147483662"/>
          </pc:sldLayoutMkLst>
          <pc:spChg chg="mod">
            <ac:chgData name="Huyền Nguyễn" userId="ee48879bf47bc5e0" providerId="LiveId" clId="{B8CACB94-876F-46D7-94CC-67F2D2D54B27}" dt="2024-10-27T09:07:23.130" v="21460" actId="14100"/>
            <ac:spMkLst>
              <pc:docMk/>
              <pc:sldMasterMk cId="0" sldId="2147483682"/>
              <pc:sldLayoutMk cId="0" sldId="2147483662"/>
              <ac:spMk id="194" creationId="{00000000-0000-0000-0000-000000000000}"/>
            </ac:spMkLst>
          </pc:spChg>
          <pc:spChg chg="mod">
            <ac:chgData name="Huyền Nguyễn" userId="ee48879bf47bc5e0" providerId="LiveId" clId="{B8CACB94-876F-46D7-94CC-67F2D2D54B27}" dt="2024-10-27T09:07:08.331" v="21401" actId="1038"/>
            <ac:spMkLst>
              <pc:docMk/>
              <pc:sldMasterMk cId="0" sldId="2147483682"/>
              <pc:sldLayoutMk cId="0" sldId="2147483662"/>
              <ac:spMk id="195" creationId="{00000000-0000-0000-0000-000000000000}"/>
            </ac:spMkLst>
          </pc:spChg>
          <pc:spChg chg="mod">
            <ac:chgData name="Huyền Nguyễn" userId="ee48879bf47bc5e0" providerId="LiveId" clId="{B8CACB94-876F-46D7-94CC-67F2D2D54B27}" dt="2024-10-23T14:24:14.075" v="653" actId="2711"/>
            <ac:spMkLst>
              <pc:docMk/>
              <pc:sldMasterMk cId="0" sldId="2147483682"/>
              <pc:sldLayoutMk cId="0" sldId="2147483662"/>
              <ac:spMk id="196" creationId="{00000000-0000-0000-0000-000000000000}"/>
            </ac:spMkLst>
          </pc:spChg>
          <pc:spChg chg="mod">
            <ac:chgData name="Huyền Nguyễn" userId="ee48879bf47bc5e0" providerId="LiveId" clId="{B8CACB94-876F-46D7-94CC-67F2D2D54B27}" dt="2024-10-23T14:24:14.075" v="653" actId="2711"/>
            <ac:spMkLst>
              <pc:docMk/>
              <pc:sldMasterMk cId="0" sldId="2147483682"/>
              <pc:sldLayoutMk cId="0" sldId="2147483662"/>
              <ac:spMk id="197" creationId="{00000000-0000-0000-0000-000000000000}"/>
            </ac:spMkLst>
          </pc:spChg>
          <pc:grpChg chg="del">
            <ac:chgData name="Huyền Nguyễn" userId="ee48879bf47bc5e0" providerId="LiveId" clId="{B8CACB94-876F-46D7-94CC-67F2D2D54B27}" dt="2024-10-27T09:07:00.186" v="21388" actId="478"/>
            <ac:grpSpMkLst>
              <pc:docMk/>
              <pc:sldMasterMk cId="0" sldId="2147483682"/>
              <pc:sldLayoutMk cId="0" sldId="2147483662"/>
              <ac:grpSpMk id="198" creationId="{00000000-0000-0000-0000-000000000000}"/>
            </ac:grpSpMkLst>
          </pc:grpChg>
          <pc:cxnChg chg="mod">
            <ac:chgData name="Huyền Nguyễn" userId="ee48879bf47bc5e0" providerId="LiveId" clId="{B8CACB94-876F-46D7-94CC-67F2D2D54B27}" dt="2024-10-27T09:07:08.331" v="21401" actId="1038"/>
            <ac:cxnSpMkLst>
              <pc:docMk/>
              <pc:sldMasterMk cId="0" sldId="2147483682"/>
              <pc:sldLayoutMk cId="0" sldId="2147483662"/>
              <ac:cxnSpMk id="192" creationId="{00000000-0000-0000-0000-000000000000}"/>
            </ac:cxnSpMkLst>
          </pc:cxnChg>
        </pc:sldLayoutChg>
        <pc:sldLayoutChg chg="modSp">
          <pc:chgData name="Huyền Nguyễn" userId="ee48879bf47bc5e0" providerId="LiveId" clId="{B8CACB94-876F-46D7-94CC-67F2D2D54B27}" dt="2024-10-23T14:24:19.275" v="654" actId="2711"/>
          <pc:sldLayoutMkLst>
            <pc:docMk/>
            <pc:sldMasterMk cId="0" sldId="2147483682"/>
            <pc:sldLayoutMk cId="0" sldId="2147483663"/>
          </pc:sldLayoutMkLst>
          <pc:spChg chg="mod">
            <ac:chgData name="Huyền Nguyễn" userId="ee48879bf47bc5e0" providerId="LiveId" clId="{B8CACB94-876F-46D7-94CC-67F2D2D54B27}" dt="2024-10-23T14:24:19.275" v="654" actId="2711"/>
            <ac:spMkLst>
              <pc:docMk/>
              <pc:sldMasterMk cId="0" sldId="2147483682"/>
              <pc:sldLayoutMk cId="0" sldId="2147483663"/>
              <ac:spMk id="211" creationId="{00000000-0000-0000-0000-000000000000}"/>
            </ac:spMkLst>
          </pc:spChg>
          <pc:spChg chg="mod">
            <ac:chgData name="Huyền Nguyễn" userId="ee48879bf47bc5e0" providerId="LiveId" clId="{B8CACB94-876F-46D7-94CC-67F2D2D54B27}" dt="2024-10-23T14:24:19.275" v="654" actId="2711"/>
            <ac:spMkLst>
              <pc:docMk/>
              <pc:sldMasterMk cId="0" sldId="2147483682"/>
              <pc:sldLayoutMk cId="0" sldId="2147483663"/>
              <ac:spMk id="212" creationId="{00000000-0000-0000-0000-000000000000}"/>
            </ac:spMkLst>
          </pc:spChg>
        </pc:sldLayoutChg>
        <pc:sldLayoutChg chg="modSp del">
          <pc:chgData name="Huyền Nguyễn" userId="ee48879bf47bc5e0" providerId="LiveId" clId="{B8CACB94-876F-46D7-94CC-67F2D2D54B27}" dt="2024-10-27T09:40:23.674" v="25507" actId="47"/>
          <pc:sldLayoutMkLst>
            <pc:docMk/>
            <pc:sldMasterMk cId="0" sldId="2147483682"/>
            <pc:sldLayoutMk cId="0" sldId="2147483664"/>
          </pc:sldLayoutMkLst>
          <pc:spChg chg="mod">
            <ac:chgData name="Huyền Nguyễn" userId="ee48879bf47bc5e0" providerId="LiveId" clId="{B8CACB94-876F-46D7-94CC-67F2D2D54B27}" dt="2024-10-23T14:24:23.506" v="697" actId="2711"/>
            <ac:spMkLst>
              <pc:docMk/>
              <pc:sldMasterMk cId="0" sldId="2147483682"/>
              <pc:sldLayoutMk cId="0" sldId="2147483664"/>
              <ac:spMk id="227" creationId="{00000000-0000-0000-0000-000000000000}"/>
            </ac:spMkLst>
          </pc:spChg>
          <pc:spChg chg="mod">
            <ac:chgData name="Huyền Nguyễn" userId="ee48879bf47bc5e0" providerId="LiveId" clId="{B8CACB94-876F-46D7-94CC-67F2D2D54B27}" dt="2024-10-23T14:24:23.506" v="697" actId="2711"/>
            <ac:spMkLst>
              <pc:docMk/>
              <pc:sldMasterMk cId="0" sldId="2147483682"/>
              <pc:sldLayoutMk cId="0" sldId="2147483664"/>
              <ac:spMk id="228" creationId="{00000000-0000-0000-0000-000000000000}"/>
            </ac:spMkLst>
          </pc:spChg>
        </pc:sldLayoutChg>
        <pc:sldLayoutChg chg="modSp del">
          <pc:chgData name="Huyền Nguyễn" userId="ee48879bf47bc5e0" providerId="LiveId" clId="{B8CACB94-876F-46D7-94CC-67F2D2D54B27}" dt="2024-10-27T09:40:31.020" v="25517" actId="47"/>
          <pc:sldLayoutMkLst>
            <pc:docMk/>
            <pc:sldMasterMk cId="0" sldId="2147483682"/>
            <pc:sldLayoutMk cId="0" sldId="2147483665"/>
          </pc:sldLayoutMkLst>
          <pc:spChg chg="mod">
            <ac:chgData name="Huyền Nguyễn" userId="ee48879bf47bc5e0" providerId="LiveId" clId="{B8CACB94-876F-46D7-94CC-67F2D2D54B27}" dt="2024-10-23T14:24:27.936" v="698" actId="2711"/>
            <ac:spMkLst>
              <pc:docMk/>
              <pc:sldMasterMk cId="0" sldId="2147483682"/>
              <pc:sldLayoutMk cId="0" sldId="2147483665"/>
              <ac:spMk id="249" creationId="{00000000-0000-0000-0000-000000000000}"/>
            </ac:spMkLst>
          </pc:spChg>
          <pc:spChg chg="mod">
            <ac:chgData name="Huyền Nguyễn" userId="ee48879bf47bc5e0" providerId="LiveId" clId="{B8CACB94-876F-46D7-94CC-67F2D2D54B27}" dt="2024-10-23T14:24:27.936" v="698" actId="2711"/>
            <ac:spMkLst>
              <pc:docMk/>
              <pc:sldMasterMk cId="0" sldId="2147483682"/>
              <pc:sldLayoutMk cId="0" sldId="2147483665"/>
              <ac:spMk id="250" creationId="{00000000-0000-0000-0000-000000000000}"/>
            </ac:spMkLst>
          </pc:spChg>
        </pc:sldLayoutChg>
        <pc:sldLayoutChg chg="modSp">
          <pc:chgData name="Huyền Nguyễn" userId="ee48879bf47bc5e0" providerId="LiveId" clId="{B8CACB94-876F-46D7-94CC-67F2D2D54B27}" dt="2024-10-23T14:24:33.586" v="741" actId="2711"/>
          <pc:sldLayoutMkLst>
            <pc:docMk/>
            <pc:sldMasterMk cId="0" sldId="2147483682"/>
            <pc:sldLayoutMk cId="0" sldId="2147483666"/>
          </pc:sldLayoutMkLst>
          <pc:spChg chg="mod">
            <ac:chgData name="Huyền Nguyễn" userId="ee48879bf47bc5e0" providerId="LiveId" clId="{B8CACB94-876F-46D7-94CC-67F2D2D54B27}" dt="2024-10-23T14:24:33.586" v="741" actId="2711"/>
            <ac:spMkLst>
              <pc:docMk/>
              <pc:sldMasterMk cId="0" sldId="2147483682"/>
              <pc:sldLayoutMk cId="0" sldId="2147483666"/>
              <ac:spMk id="259" creationId="{00000000-0000-0000-0000-000000000000}"/>
            </ac:spMkLst>
          </pc:spChg>
          <pc:spChg chg="mod">
            <ac:chgData name="Huyền Nguyễn" userId="ee48879bf47bc5e0" providerId="LiveId" clId="{B8CACB94-876F-46D7-94CC-67F2D2D54B27}" dt="2024-10-23T14:24:33.586" v="741" actId="2711"/>
            <ac:spMkLst>
              <pc:docMk/>
              <pc:sldMasterMk cId="0" sldId="2147483682"/>
              <pc:sldLayoutMk cId="0" sldId="2147483666"/>
              <ac:spMk id="260" creationId="{00000000-0000-0000-0000-000000000000}"/>
            </ac:spMkLst>
          </pc:spChg>
          <pc:spChg chg="mod">
            <ac:chgData name="Huyền Nguyễn" userId="ee48879bf47bc5e0" providerId="LiveId" clId="{B8CACB94-876F-46D7-94CC-67F2D2D54B27}" dt="2024-10-23T14:24:33.586" v="741" actId="2711"/>
            <ac:spMkLst>
              <pc:docMk/>
              <pc:sldMasterMk cId="0" sldId="2147483682"/>
              <pc:sldLayoutMk cId="0" sldId="2147483666"/>
              <ac:spMk id="261" creationId="{00000000-0000-0000-0000-000000000000}"/>
            </ac:spMkLst>
          </pc:spChg>
          <pc:spChg chg="mod">
            <ac:chgData name="Huyền Nguyễn" userId="ee48879bf47bc5e0" providerId="LiveId" clId="{B8CACB94-876F-46D7-94CC-67F2D2D54B27}" dt="2024-10-23T14:24:33.586" v="741" actId="2711"/>
            <ac:spMkLst>
              <pc:docMk/>
              <pc:sldMasterMk cId="0" sldId="2147483682"/>
              <pc:sldLayoutMk cId="0" sldId="2147483666"/>
              <ac:spMk id="262" creationId="{00000000-0000-0000-0000-000000000000}"/>
            </ac:spMkLst>
          </pc:spChg>
          <pc:spChg chg="mod">
            <ac:chgData name="Huyền Nguyễn" userId="ee48879bf47bc5e0" providerId="LiveId" clId="{B8CACB94-876F-46D7-94CC-67F2D2D54B27}" dt="2024-10-23T14:24:33.586" v="741" actId="2711"/>
            <ac:spMkLst>
              <pc:docMk/>
              <pc:sldMasterMk cId="0" sldId="2147483682"/>
              <pc:sldLayoutMk cId="0" sldId="2147483666"/>
              <ac:spMk id="263" creationId="{00000000-0000-0000-0000-000000000000}"/>
            </ac:spMkLst>
          </pc:spChg>
        </pc:sldLayoutChg>
        <pc:sldLayoutChg chg="modSp">
          <pc:chgData name="Huyền Nguyễn" userId="ee48879bf47bc5e0" providerId="LiveId" clId="{B8CACB94-876F-46D7-94CC-67F2D2D54B27}" dt="2024-10-23T14:24:38.641" v="742" actId="2711"/>
          <pc:sldLayoutMkLst>
            <pc:docMk/>
            <pc:sldMasterMk cId="0" sldId="2147483682"/>
            <pc:sldLayoutMk cId="0" sldId="2147483667"/>
          </pc:sldLayoutMkLst>
          <pc:spChg chg="mod">
            <ac:chgData name="Huyền Nguyễn" userId="ee48879bf47bc5e0" providerId="LiveId" clId="{B8CACB94-876F-46D7-94CC-67F2D2D54B27}" dt="2024-10-23T14:24:38.641" v="742" actId="2711"/>
            <ac:spMkLst>
              <pc:docMk/>
              <pc:sldMasterMk cId="0" sldId="2147483682"/>
              <pc:sldLayoutMk cId="0" sldId="2147483667"/>
              <ac:spMk id="271" creationId="{00000000-0000-0000-0000-000000000000}"/>
            </ac:spMkLst>
          </pc:spChg>
          <pc:spChg chg="mod">
            <ac:chgData name="Huyền Nguyễn" userId="ee48879bf47bc5e0" providerId="LiveId" clId="{B8CACB94-876F-46D7-94CC-67F2D2D54B27}" dt="2024-10-23T14:24:38.641" v="742" actId="2711"/>
            <ac:spMkLst>
              <pc:docMk/>
              <pc:sldMasterMk cId="0" sldId="2147483682"/>
              <pc:sldLayoutMk cId="0" sldId="2147483667"/>
              <ac:spMk id="272" creationId="{00000000-0000-0000-0000-000000000000}"/>
            </ac:spMkLst>
          </pc:spChg>
          <pc:spChg chg="mod">
            <ac:chgData name="Huyền Nguyễn" userId="ee48879bf47bc5e0" providerId="LiveId" clId="{B8CACB94-876F-46D7-94CC-67F2D2D54B27}" dt="2024-10-23T14:24:38.641" v="742" actId="2711"/>
            <ac:spMkLst>
              <pc:docMk/>
              <pc:sldMasterMk cId="0" sldId="2147483682"/>
              <pc:sldLayoutMk cId="0" sldId="2147483667"/>
              <ac:spMk id="273" creationId="{00000000-0000-0000-0000-000000000000}"/>
            </ac:spMkLst>
          </pc:spChg>
          <pc:grpChg chg="mod">
            <ac:chgData name="Huyền Nguyễn" userId="ee48879bf47bc5e0" providerId="LiveId" clId="{B8CACB94-876F-46D7-94CC-67F2D2D54B27}" dt="2024-10-23T14:24:38.641" v="742" actId="2711"/>
            <ac:grpSpMkLst>
              <pc:docMk/>
              <pc:sldMasterMk cId="0" sldId="2147483682"/>
              <pc:sldLayoutMk cId="0" sldId="2147483667"/>
              <ac:grpSpMk id="274" creationId="{00000000-0000-0000-0000-000000000000}"/>
            </ac:grpSpMkLst>
          </pc:grpChg>
        </pc:sldLayoutChg>
        <pc:sldLayoutChg chg="modSp">
          <pc:chgData name="Huyền Nguyễn" userId="ee48879bf47bc5e0" providerId="LiveId" clId="{B8CACB94-876F-46D7-94CC-67F2D2D54B27}" dt="2024-10-23T14:24:44.119" v="743" actId="2711"/>
          <pc:sldLayoutMkLst>
            <pc:docMk/>
            <pc:sldMasterMk cId="0" sldId="2147483682"/>
            <pc:sldLayoutMk cId="0" sldId="2147483668"/>
          </pc:sldLayoutMkLst>
          <pc:spChg chg="mod">
            <ac:chgData name="Huyền Nguyễn" userId="ee48879bf47bc5e0" providerId="LiveId" clId="{B8CACB94-876F-46D7-94CC-67F2D2D54B27}" dt="2024-10-23T14:24:44.119" v="743" actId="2711"/>
            <ac:spMkLst>
              <pc:docMk/>
              <pc:sldMasterMk cId="0" sldId="2147483682"/>
              <pc:sldLayoutMk cId="0" sldId="2147483668"/>
              <ac:spMk id="303" creationId="{00000000-0000-0000-0000-000000000000}"/>
            </ac:spMkLst>
          </pc:spChg>
          <pc:spChg chg="mod">
            <ac:chgData name="Huyền Nguyễn" userId="ee48879bf47bc5e0" providerId="LiveId" clId="{B8CACB94-876F-46D7-94CC-67F2D2D54B27}" dt="2024-10-23T14:24:44.119" v="743" actId="2711"/>
            <ac:spMkLst>
              <pc:docMk/>
              <pc:sldMasterMk cId="0" sldId="2147483682"/>
              <pc:sldLayoutMk cId="0" sldId="2147483668"/>
              <ac:spMk id="304" creationId="{00000000-0000-0000-0000-000000000000}"/>
            </ac:spMkLst>
          </pc:spChg>
          <pc:spChg chg="mod">
            <ac:chgData name="Huyền Nguyễn" userId="ee48879bf47bc5e0" providerId="LiveId" clId="{B8CACB94-876F-46D7-94CC-67F2D2D54B27}" dt="2024-10-23T14:24:44.119" v="743" actId="2711"/>
            <ac:spMkLst>
              <pc:docMk/>
              <pc:sldMasterMk cId="0" sldId="2147483682"/>
              <pc:sldLayoutMk cId="0" sldId="2147483668"/>
              <ac:spMk id="305" creationId="{00000000-0000-0000-0000-000000000000}"/>
            </ac:spMkLst>
          </pc:spChg>
          <pc:spChg chg="mod">
            <ac:chgData name="Huyền Nguyễn" userId="ee48879bf47bc5e0" providerId="LiveId" clId="{B8CACB94-876F-46D7-94CC-67F2D2D54B27}" dt="2024-10-23T14:24:44.119" v="743" actId="2711"/>
            <ac:spMkLst>
              <pc:docMk/>
              <pc:sldMasterMk cId="0" sldId="2147483682"/>
              <pc:sldLayoutMk cId="0" sldId="2147483668"/>
              <ac:spMk id="306" creationId="{00000000-0000-0000-0000-000000000000}"/>
            </ac:spMkLst>
          </pc:spChg>
          <pc:spChg chg="mod">
            <ac:chgData name="Huyền Nguyễn" userId="ee48879bf47bc5e0" providerId="LiveId" clId="{B8CACB94-876F-46D7-94CC-67F2D2D54B27}" dt="2024-10-23T14:24:44.119" v="743" actId="2711"/>
            <ac:spMkLst>
              <pc:docMk/>
              <pc:sldMasterMk cId="0" sldId="2147483682"/>
              <pc:sldLayoutMk cId="0" sldId="2147483668"/>
              <ac:spMk id="307" creationId="{00000000-0000-0000-0000-000000000000}"/>
            </ac:spMkLst>
          </pc:spChg>
          <pc:spChg chg="mod">
            <ac:chgData name="Huyền Nguyễn" userId="ee48879bf47bc5e0" providerId="LiveId" clId="{B8CACB94-876F-46D7-94CC-67F2D2D54B27}" dt="2024-10-23T14:24:44.119" v="743" actId="2711"/>
            <ac:spMkLst>
              <pc:docMk/>
              <pc:sldMasterMk cId="0" sldId="2147483682"/>
              <pc:sldLayoutMk cId="0" sldId="2147483668"/>
              <ac:spMk id="308" creationId="{00000000-0000-0000-0000-000000000000}"/>
            </ac:spMkLst>
          </pc:spChg>
          <pc:spChg chg="mod">
            <ac:chgData name="Huyền Nguyễn" userId="ee48879bf47bc5e0" providerId="LiveId" clId="{B8CACB94-876F-46D7-94CC-67F2D2D54B27}" dt="2024-10-23T14:24:44.119" v="743" actId="2711"/>
            <ac:spMkLst>
              <pc:docMk/>
              <pc:sldMasterMk cId="0" sldId="2147483682"/>
              <pc:sldLayoutMk cId="0" sldId="2147483668"/>
              <ac:spMk id="309" creationId="{00000000-0000-0000-0000-000000000000}"/>
            </ac:spMkLst>
          </pc:spChg>
        </pc:sldLayoutChg>
        <pc:sldLayoutChg chg="modSp">
          <pc:chgData name="Huyền Nguyễn" userId="ee48879bf47bc5e0" providerId="LiveId" clId="{B8CACB94-876F-46D7-94CC-67F2D2D54B27}" dt="2024-10-23T14:24:49.310" v="786" actId="2711"/>
          <pc:sldLayoutMkLst>
            <pc:docMk/>
            <pc:sldMasterMk cId="0" sldId="2147483682"/>
            <pc:sldLayoutMk cId="0" sldId="2147483669"/>
          </pc:sldLayoutMkLst>
          <pc:spChg chg="mod">
            <ac:chgData name="Huyền Nguyễn" userId="ee48879bf47bc5e0" providerId="LiveId" clId="{B8CACB94-876F-46D7-94CC-67F2D2D54B27}" dt="2024-10-23T14:24:49.310" v="786" actId="2711"/>
            <ac:spMkLst>
              <pc:docMk/>
              <pc:sldMasterMk cId="0" sldId="2147483682"/>
              <pc:sldLayoutMk cId="0" sldId="2147483669"/>
              <ac:spMk id="333" creationId="{00000000-0000-0000-0000-000000000000}"/>
            </ac:spMkLst>
          </pc:spChg>
          <pc:spChg chg="mod">
            <ac:chgData name="Huyền Nguyễn" userId="ee48879bf47bc5e0" providerId="LiveId" clId="{B8CACB94-876F-46D7-94CC-67F2D2D54B27}" dt="2024-10-23T14:24:49.310" v="786" actId="2711"/>
            <ac:spMkLst>
              <pc:docMk/>
              <pc:sldMasterMk cId="0" sldId="2147483682"/>
              <pc:sldLayoutMk cId="0" sldId="2147483669"/>
              <ac:spMk id="334" creationId="{00000000-0000-0000-0000-000000000000}"/>
            </ac:spMkLst>
          </pc:spChg>
          <pc:spChg chg="mod">
            <ac:chgData name="Huyền Nguyễn" userId="ee48879bf47bc5e0" providerId="LiveId" clId="{B8CACB94-876F-46D7-94CC-67F2D2D54B27}" dt="2024-10-23T14:24:49.310" v="786" actId="2711"/>
            <ac:spMkLst>
              <pc:docMk/>
              <pc:sldMasterMk cId="0" sldId="2147483682"/>
              <pc:sldLayoutMk cId="0" sldId="2147483669"/>
              <ac:spMk id="335" creationId="{00000000-0000-0000-0000-000000000000}"/>
            </ac:spMkLst>
          </pc:spChg>
          <pc:spChg chg="mod">
            <ac:chgData name="Huyền Nguyễn" userId="ee48879bf47bc5e0" providerId="LiveId" clId="{B8CACB94-876F-46D7-94CC-67F2D2D54B27}" dt="2024-10-23T14:24:49.310" v="786" actId="2711"/>
            <ac:spMkLst>
              <pc:docMk/>
              <pc:sldMasterMk cId="0" sldId="2147483682"/>
              <pc:sldLayoutMk cId="0" sldId="2147483669"/>
              <ac:spMk id="336" creationId="{00000000-0000-0000-0000-000000000000}"/>
            </ac:spMkLst>
          </pc:spChg>
          <pc:spChg chg="mod">
            <ac:chgData name="Huyền Nguyễn" userId="ee48879bf47bc5e0" providerId="LiveId" clId="{B8CACB94-876F-46D7-94CC-67F2D2D54B27}" dt="2024-10-23T14:24:49.310" v="786" actId="2711"/>
            <ac:spMkLst>
              <pc:docMk/>
              <pc:sldMasterMk cId="0" sldId="2147483682"/>
              <pc:sldLayoutMk cId="0" sldId="2147483669"/>
              <ac:spMk id="337" creationId="{00000000-0000-0000-0000-000000000000}"/>
            </ac:spMkLst>
          </pc:spChg>
          <pc:spChg chg="mod">
            <ac:chgData name="Huyền Nguyễn" userId="ee48879bf47bc5e0" providerId="LiveId" clId="{B8CACB94-876F-46D7-94CC-67F2D2D54B27}" dt="2024-10-23T14:24:49.310" v="786" actId="2711"/>
            <ac:spMkLst>
              <pc:docMk/>
              <pc:sldMasterMk cId="0" sldId="2147483682"/>
              <pc:sldLayoutMk cId="0" sldId="2147483669"/>
              <ac:spMk id="338" creationId="{00000000-0000-0000-0000-000000000000}"/>
            </ac:spMkLst>
          </pc:spChg>
          <pc:spChg chg="mod">
            <ac:chgData name="Huyền Nguyễn" userId="ee48879bf47bc5e0" providerId="LiveId" clId="{B8CACB94-876F-46D7-94CC-67F2D2D54B27}" dt="2024-10-23T14:24:49.310" v="786" actId="2711"/>
            <ac:spMkLst>
              <pc:docMk/>
              <pc:sldMasterMk cId="0" sldId="2147483682"/>
              <pc:sldLayoutMk cId="0" sldId="2147483669"/>
              <ac:spMk id="339" creationId="{00000000-0000-0000-0000-000000000000}"/>
            </ac:spMkLst>
          </pc:spChg>
          <pc:spChg chg="mod">
            <ac:chgData name="Huyền Nguyễn" userId="ee48879bf47bc5e0" providerId="LiveId" clId="{B8CACB94-876F-46D7-94CC-67F2D2D54B27}" dt="2024-10-23T14:24:49.310" v="786" actId="2711"/>
            <ac:spMkLst>
              <pc:docMk/>
              <pc:sldMasterMk cId="0" sldId="2147483682"/>
              <pc:sldLayoutMk cId="0" sldId="2147483669"/>
              <ac:spMk id="340" creationId="{00000000-0000-0000-0000-000000000000}"/>
            </ac:spMkLst>
          </pc:spChg>
          <pc:spChg chg="mod">
            <ac:chgData name="Huyền Nguyễn" userId="ee48879bf47bc5e0" providerId="LiveId" clId="{B8CACB94-876F-46D7-94CC-67F2D2D54B27}" dt="2024-10-23T14:24:49.310" v="786" actId="2711"/>
            <ac:spMkLst>
              <pc:docMk/>
              <pc:sldMasterMk cId="0" sldId="2147483682"/>
              <pc:sldLayoutMk cId="0" sldId="2147483669"/>
              <ac:spMk id="341" creationId="{00000000-0000-0000-0000-000000000000}"/>
            </ac:spMkLst>
          </pc:spChg>
        </pc:sldLayoutChg>
        <pc:sldLayoutChg chg="modSp del">
          <pc:chgData name="Huyền Nguyễn" userId="ee48879bf47bc5e0" providerId="LiveId" clId="{B8CACB94-876F-46D7-94CC-67F2D2D54B27}" dt="2024-10-27T09:40:22.013" v="25504" actId="47"/>
          <pc:sldLayoutMkLst>
            <pc:docMk/>
            <pc:sldMasterMk cId="0" sldId="2147483682"/>
            <pc:sldLayoutMk cId="0" sldId="2147483670"/>
          </pc:sldLayoutMkLst>
          <pc:spChg chg="mod">
            <ac:chgData name="Huyền Nguyễn" userId="ee48879bf47bc5e0" providerId="LiveId" clId="{B8CACB94-876F-46D7-94CC-67F2D2D54B27}" dt="2024-10-23T14:24:54.171" v="787" actId="2711"/>
            <ac:spMkLst>
              <pc:docMk/>
              <pc:sldMasterMk cId="0" sldId="2147483682"/>
              <pc:sldLayoutMk cId="0" sldId="2147483670"/>
              <ac:spMk id="356" creationId="{00000000-0000-0000-0000-000000000000}"/>
            </ac:spMkLst>
          </pc:spChg>
          <pc:spChg chg="mod">
            <ac:chgData name="Huyền Nguyễn" userId="ee48879bf47bc5e0" providerId="LiveId" clId="{B8CACB94-876F-46D7-94CC-67F2D2D54B27}" dt="2024-10-23T14:24:54.171" v="787" actId="2711"/>
            <ac:spMkLst>
              <pc:docMk/>
              <pc:sldMasterMk cId="0" sldId="2147483682"/>
              <pc:sldLayoutMk cId="0" sldId="2147483670"/>
              <ac:spMk id="357" creationId="{00000000-0000-0000-0000-000000000000}"/>
            </ac:spMkLst>
          </pc:spChg>
          <pc:spChg chg="mod">
            <ac:chgData name="Huyền Nguyễn" userId="ee48879bf47bc5e0" providerId="LiveId" clId="{B8CACB94-876F-46D7-94CC-67F2D2D54B27}" dt="2024-10-23T14:24:54.171" v="787" actId="2711"/>
            <ac:spMkLst>
              <pc:docMk/>
              <pc:sldMasterMk cId="0" sldId="2147483682"/>
              <pc:sldLayoutMk cId="0" sldId="2147483670"/>
              <ac:spMk id="358" creationId="{00000000-0000-0000-0000-000000000000}"/>
            </ac:spMkLst>
          </pc:spChg>
          <pc:spChg chg="mod">
            <ac:chgData name="Huyền Nguyễn" userId="ee48879bf47bc5e0" providerId="LiveId" clId="{B8CACB94-876F-46D7-94CC-67F2D2D54B27}" dt="2024-10-23T14:24:54.171" v="787" actId="2711"/>
            <ac:spMkLst>
              <pc:docMk/>
              <pc:sldMasterMk cId="0" sldId="2147483682"/>
              <pc:sldLayoutMk cId="0" sldId="2147483670"/>
              <ac:spMk id="359" creationId="{00000000-0000-0000-0000-000000000000}"/>
            </ac:spMkLst>
          </pc:spChg>
          <pc:spChg chg="mod">
            <ac:chgData name="Huyền Nguyễn" userId="ee48879bf47bc5e0" providerId="LiveId" clId="{B8CACB94-876F-46D7-94CC-67F2D2D54B27}" dt="2024-10-23T14:24:54.171" v="787" actId="2711"/>
            <ac:spMkLst>
              <pc:docMk/>
              <pc:sldMasterMk cId="0" sldId="2147483682"/>
              <pc:sldLayoutMk cId="0" sldId="2147483670"/>
              <ac:spMk id="360" creationId="{00000000-0000-0000-0000-000000000000}"/>
            </ac:spMkLst>
          </pc:spChg>
          <pc:spChg chg="mod">
            <ac:chgData name="Huyền Nguyễn" userId="ee48879bf47bc5e0" providerId="LiveId" clId="{B8CACB94-876F-46D7-94CC-67F2D2D54B27}" dt="2024-10-23T14:24:54.171" v="787" actId="2711"/>
            <ac:spMkLst>
              <pc:docMk/>
              <pc:sldMasterMk cId="0" sldId="2147483682"/>
              <pc:sldLayoutMk cId="0" sldId="2147483670"/>
              <ac:spMk id="361" creationId="{00000000-0000-0000-0000-000000000000}"/>
            </ac:spMkLst>
          </pc:spChg>
          <pc:spChg chg="mod">
            <ac:chgData name="Huyền Nguyễn" userId="ee48879bf47bc5e0" providerId="LiveId" clId="{B8CACB94-876F-46D7-94CC-67F2D2D54B27}" dt="2024-10-23T14:24:54.171" v="787" actId="2711"/>
            <ac:spMkLst>
              <pc:docMk/>
              <pc:sldMasterMk cId="0" sldId="2147483682"/>
              <pc:sldLayoutMk cId="0" sldId="2147483670"/>
              <ac:spMk id="362" creationId="{00000000-0000-0000-0000-000000000000}"/>
            </ac:spMkLst>
          </pc:spChg>
          <pc:spChg chg="mod">
            <ac:chgData name="Huyền Nguyễn" userId="ee48879bf47bc5e0" providerId="LiveId" clId="{B8CACB94-876F-46D7-94CC-67F2D2D54B27}" dt="2024-10-23T14:24:54.171" v="787" actId="2711"/>
            <ac:spMkLst>
              <pc:docMk/>
              <pc:sldMasterMk cId="0" sldId="2147483682"/>
              <pc:sldLayoutMk cId="0" sldId="2147483670"/>
              <ac:spMk id="363" creationId="{00000000-0000-0000-0000-000000000000}"/>
            </ac:spMkLst>
          </pc:spChg>
          <pc:spChg chg="mod">
            <ac:chgData name="Huyền Nguyễn" userId="ee48879bf47bc5e0" providerId="LiveId" clId="{B8CACB94-876F-46D7-94CC-67F2D2D54B27}" dt="2024-10-23T14:24:54.171" v="787" actId="2711"/>
            <ac:spMkLst>
              <pc:docMk/>
              <pc:sldMasterMk cId="0" sldId="2147483682"/>
              <pc:sldLayoutMk cId="0" sldId="2147483670"/>
              <ac:spMk id="364" creationId="{00000000-0000-0000-0000-000000000000}"/>
            </ac:spMkLst>
          </pc:spChg>
          <pc:spChg chg="mod">
            <ac:chgData name="Huyền Nguyễn" userId="ee48879bf47bc5e0" providerId="LiveId" clId="{B8CACB94-876F-46D7-94CC-67F2D2D54B27}" dt="2024-10-23T14:24:54.171" v="787" actId="2711"/>
            <ac:spMkLst>
              <pc:docMk/>
              <pc:sldMasterMk cId="0" sldId="2147483682"/>
              <pc:sldLayoutMk cId="0" sldId="2147483670"/>
              <ac:spMk id="365" creationId="{00000000-0000-0000-0000-000000000000}"/>
            </ac:spMkLst>
          </pc:spChg>
          <pc:spChg chg="mod">
            <ac:chgData name="Huyền Nguyễn" userId="ee48879bf47bc5e0" providerId="LiveId" clId="{B8CACB94-876F-46D7-94CC-67F2D2D54B27}" dt="2024-10-23T14:24:54.171" v="787" actId="2711"/>
            <ac:spMkLst>
              <pc:docMk/>
              <pc:sldMasterMk cId="0" sldId="2147483682"/>
              <pc:sldLayoutMk cId="0" sldId="2147483670"/>
              <ac:spMk id="366" creationId="{00000000-0000-0000-0000-000000000000}"/>
            </ac:spMkLst>
          </pc:spChg>
          <pc:grpChg chg="mod">
            <ac:chgData name="Huyền Nguyễn" userId="ee48879bf47bc5e0" providerId="LiveId" clId="{B8CACB94-876F-46D7-94CC-67F2D2D54B27}" dt="2024-10-23T14:24:54.171" v="787" actId="2711"/>
            <ac:grpSpMkLst>
              <pc:docMk/>
              <pc:sldMasterMk cId="0" sldId="2147483682"/>
              <pc:sldLayoutMk cId="0" sldId="2147483670"/>
              <ac:grpSpMk id="367" creationId="{00000000-0000-0000-0000-000000000000}"/>
            </ac:grpSpMkLst>
          </pc:grpChg>
        </pc:sldLayoutChg>
        <pc:sldLayoutChg chg="modSp mod">
          <pc:chgData name="Huyền Nguyễn" userId="ee48879bf47bc5e0" providerId="LiveId" clId="{B8CACB94-876F-46D7-94CC-67F2D2D54B27}" dt="2024-10-27T09:05:35.286" v="21293" actId="1076"/>
          <pc:sldLayoutMkLst>
            <pc:docMk/>
            <pc:sldMasterMk cId="0" sldId="2147483682"/>
            <pc:sldLayoutMk cId="0" sldId="2147483671"/>
          </pc:sldLayoutMkLst>
          <pc:spChg chg="mod">
            <ac:chgData name="Huyền Nguyễn" userId="ee48879bf47bc5e0" providerId="LiveId" clId="{B8CACB94-876F-46D7-94CC-67F2D2D54B27}" dt="2024-10-27T09:05:35.286" v="21293" actId="1076"/>
            <ac:spMkLst>
              <pc:docMk/>
              <pc:sldMasterMk cId="0" sldId="2147483682"/>
              <pc:sldLayoutMk cId="0" sldId="2147483671"/>
              <ac:spMk id="379" creationId="{00000000-0000-0000-0000-000000000000}"/>
            </ac:spMkLst>
          </pc:spChg>
          <pc:spChg chg="mod">
            <ac:chgData name="Huyền Nguyễn" userId="ee48879bf47bc5e0" providerId="LiveId" clId="{B8CACB94-876F-46D7-94CC-67F2D2D54B27}" dt="2024-10-27T09:05:35.286" v="21293" actId="1076"/>
            <ac:spMkLst>
              <pc:docMk/>
              <pc:sldMasterMk cId="0" sldId="2147483682"/>
              <pc:sldLayoutMk cId="0" sldId="2147483671"/>
              <ac:spMk id="380" creationId="{00000000-0000-0000-0000-000000000000}"/>
            </ac:spMkLst>
          </pc:spChg>
          <pc:spChg chg="mod">
            <ac:chgData name="Huyền Nguyễn" userId="ee48879bf47bc5e0" providerId="LiveId" clId="{B8CACB94-876F-46D7-94CC-67F2D2D54B27}" dt="2024-10-23T14:24:59.295" v="830" actId="2711"/>
            <ac:spMkLst>
              <pc:docMk/>
              <pc:sldMasterMk cId="0" sldId="2147483682"/>
              <pc:sldLayoutMk cId="0" sldId="2147483671"/>
              <ac:spMk id="381" creationId="{00000000-0000-0000-0000-000000000000}"/>
            </ac:spMkLst>
          </pc:spChg>
          <pc:spChg chg="mod">
            <ac:chgData name="Huyền Nguyễn" userId="ee48879bf47bc5e0" providerId="LiveId" clId="{B8CACB94-876F-46D7-94CC-67F2D2D54B27}" dt="2024-10-23T14:24:59.295" v="830" actId="2711"/>
            <ac:spMkLst>
              <pc:docMk/>
              <pc:sldMasterMk cId="0" sldId="2147483682"/>
              <pc:sldLayoutMk cId="0" sldId="2147483671"/>
              <ac:spMk id="382" creationId="{00000000-0000-0000-0000-000000000000}"/>
            </ac:spMkLst>
          </pc:spChg>
          <pc:spChg chg="mod">
            <ac:chgData name="Huyền Nguyễn" userId="ee48879bf47bc5e0" providerId="LiveId" clId="{B8CACB94-876F-46D7-94CC-67F2D2D54B27}" dt="2024-10-23T14:24:59.295" v="830" actId="2711"/>
            <ac:spMkLst>
              <pc:docMk/>
              <pc:sldMasterMk cId="0" sldId="2147483682"/>
              <pc:sldLayoutMk cId="0" sldId="2147483671"/>
              <ac:spMk id="383" creationId="{00000000-0000-0000-0000-000000000000}"/>
            </ac:spMkLst>
          </pc:spChg>
          <pc:spChg chg="mod">
            <ac:chgData name="Huyền Nguyễn" userId="ee48879bf47bc5e0" providerId="LiveId" clId="{B8CACB94-876F-46D7-94CC-67F2D2D54B27}" dt="2024-10-23T14:24:59.295" v="830" actId="2711"/>
            <ac:spMkLst>
              <pc:docMk/>
              <pc:sldMasterMk cId="0" sldId="2147483682"/>
              <pc:sldLayoutMk cId="0" sldId="2147483671"/>
              <ac:spMk id="384" creationId="{00000000-0000-0000-0000-000000000000}"/>
            </ac:spMkLst>
          </pc:spChg>
          <pc:spChg chg="mod">
            <ac:chgData name="Huyền Nguyễn" userId="ee48879bf47bc5e0" providerId="LiveId" clId="{B8CACB94-876F-46D7-94CC-67F2D2D54B27}" dt="2024-10-23T14:24:59.295" v="830" actId="2711"/>
            <ac:spMkLst>
              <pc:docMk/>
              <pc:sldMasterMk cId="0" sldId="2147483682"/>
              <pc:sldLayoutMk cId="0" sldId="2147483671"/>
              <ac:spMk id="385" creationId="{00000000-0000-0000-0000-000000000000}"/>
            </ac:spMkLst>
          </pc:spChg>
          <pc:spChg chg="mod">
            <ac:chgData name="Huyền Nguyễn" userId="ee48879bf47bc5e0" providerId="LiveId" clId="{B8CACB94-876F-46D7-94CC-67F2D2D54B27}" dt="2024-10-23T14:24:59.295" v="830" actId="2711"/>
            <ac:spMkLst>
              <pc:docMk/>
              <pc:sldMasterMk cId="0" sldId="2147483682"/>
              <pc:sldLayoutMk cId="0" sldId="2147483671"/>
              <ac:spMk id="386" creationId="{00000000-0000-0000-0000-000000000000}"/>
            </ac:spMkLst>
          </pc:spChg>
          <pc:spChg chg="mod">
            <ac:chgData name="Huyền Nguyễn" userId="ee48879bf47bc5e0" providerId="LiveId" clId="{B8CACB94-876F-46D7-94CC-67F2D2D54B27}" dt="2024-10-23T14:24:59.295" v="830" actId="2711"/>
            <ac:spMkLst>
              <pc:docMk/>
              <pc:sldMasterMk cId="0" sldId="2147483682"/>
              <pc:sldLayoutMk cId="0" sldId="2147483671"/>
              <ac:spMk id="387" creationId="{00000000-0000-0000-0000-000000000000}"/>
            </ac:spMkLst>
          </pc:spChg>
          <pc:spChg chg="mod">
            <ac:chgData name="Huyền Nguyễn" userId="ee48879bf47bc5e0" providerId="LiveId" clId="{B8CACB94-876F-46D7-94CC-67F2D2D54B27}" dt="2024-10-23T14:24:59.295" v="830" actId="2711"/>
            <ac:spMkLst>
              <pc:docMk/>
              <pc:sldMasterMk cId="0" sldId="2147483682"/>
              <pc:sldLayoutMk cId="0" sldId="2147483671"/>
              <ac:spMk id="388" creationId="{00000000-0000-0000-0000-000000000000}"/>
            </ac:spMkLst>
          </pc:spChg>
          <pc:spChg chg="mod">
            <ac:chgData name="Huyền Nguyễn" userId="ee48879bf47bc5e0" providerId="LiveId" clId="{B8CACB94-876F-46D7-94CC-67F2D2D54B27}" dt="2024-10-23T14:24:59.295" v="830" actId="2711"/>
            <ac:spMkLst>
              <pc:docMk/>
              <pc:sldMasterMk cId="0" sldId="2147483682"/>
              <pc:sldLayoutMk cId="0" sldId="2147483671"/>
              <ac:spMk id="389" creationId="{00000000-0000-0000-0000-000000000000}"/>
            </ac:spMkLst>
          </pc:spChg>
          <pc:spChg chg="mod">
            <ac:chgData name="Huyền Nguyễn" userId="ee48879bf47bc5e0" providerId="LiveId" clId="{B8CACB94-876F-46D7-94CC-67F2D2D54B27}" dt="2024-10-23T14:24:59.295" v="830" actId="2711"/>
            <ac:spMkLst>
              <pc:docMk/>
              <pc:sldMasterMk cId="0" sldId="2147483682"/>
              <pc:sldLayoutMk cId="0" sldId="2147483671"/>
              <ac:spMk id="390" creationId="{00000000-0000-0000-0000-000000000000}"/>
            </ac:spMkLst>
          </pc:spChg>
          <pc:spChg chg="mod">
            <ac:chgData name="Huyền Nguyễn" userId="ee48879bf47bc5e0" providerId="LiveId" clId="{B8CACB94-876F-46D7-94CC-67F2D2D54B27}" dt="2024-10-23T14:24:59.295" v="830" actId="2711"/>
            <ac:spMkLst>
              <pc:docMk/>
              <pc:sldMasterMk cId="0" sldId="2147483682"/>
              <pc:sldLayoutMk cId="0" sldId="2147483671"/>
              <ac:spMk id="391" creationId="{00000000-0000-0000-0000-000000000000}"/>
            </ac:spMkLst>
          </pc:spChg>
          <pc:spChg chg="mod">
            <ac:chgData name="Huyền Nguyễn" userId="ee48879bf47bc5e0" providerId="LiveId" clId="{B8CACB94-876F-46D7-94CC-67F2D2D54B27}" dt="2024-10-23T14:24:59.295" v="830" actId="2711"/>
            <ac:spMkLst>
              <pc:docMk/>
              <pc:sldMasterMk cId="0" sldId="2147483682"/>
              <pc:sldLayoutMk cId="0" sldId="2147483671"/>
              <ac:spMk id="392" creationId="{00000000-0000-0000-0000-000000000000}"/>
            </ac:spMkLst>
          </pc:spChg>
          <pc:spChg chg="mod">
            <ac:chgData name="Huyền Nguyễn" userId="ee48879bf47bc5e0" providerId="LiveId" clId="{B8CACB94-876F-46D7-94CC-67F2D2D54B27}" dt="2024-10-23T14:24:59.295" v="830" actId="2711"/>
            <ac:spMkLst>
              <pc:docMk/>
              <pc:sldMasterMk cId="0" sldId="2147483682"/>
              <pc:sldLayoutMk cId="0" sldId="2147483671"/>
              <ac:spMk id="393" creationId="{00000000-0000-0000-0000-000000000000}"/>
            </ac:spMkLst>
          </pc:spChg>
          <pc:grpChg chg="mod">
            <ac:chgData name="Huyền Nguyễn" userId="ee48879bf47bc5e0" providerId="LiveId" clId="{B8CACB94-876F-46D7-94CC-67F2D2D54B27}" dt="2024-10-27T09:05:22.219" v="21269" actId="1076"/>
            <ac:grpSpMkLst>
              <pc:docMk/>
              <pc:sldMasterMk cId="0" sldId="2147483682"/>
              <pc:sldLayoutMk cId="0" sldId="2147483671"/>
              <ac:grpSpMk id="394" creationId="{00000000-0000-0000-0000-000000000000}"/>
            </ac:grpSpMkLst>
          </pc:grpChg>
          <pc:picChg chg="mod">
            <ac:chgData name="Huyền Nguyễn" userId="ee48879bf47bc5e0" providerId="LiveId" clId="{B8CACB94-876F-46D7-94CC-67F2D2D54B27}" dt="2024-10-27T09:05:14.822" v="21266" actId="1076"/>
            <ac:picMkLst>
              <pc:docMk/>
              <pc:sldMasterMk cId="0" sldId="2147483682"/>
              <pc:sldLayoutMk cId="0" sldId="2147483671"/>
              <ac:picMk id="374" creationId="{00000000-0000-0000-0000-000000000000}"/>
            </ac:picMkLst>
          </pc:picChg>
          <pc:cxnChg chg="mod">
            <ac:chgData name="Huyền Nguyễn" userId="ee48879bf47bc5e0" providerId="LiveId" clId="{B8CACB94-876F-46D7-94CC-67F2D2D54B27}" dt="2024-10-27T09:05:35.286" v="21293" actId="1076"/>
            <ac:cxnSpMkLst>
              <pc:docMk/>
              <pc:sldMasterMk cId="0" sldId="2147483682"/>
              <pc:sldLayoutMk cId="0" sldId="2147483671"/>
              <ac:cxnSpMk id="377" creationId="{00000000-0000-0000-0000-000000000000}"/>
            </ac:cxnSpMkLst>
          </pc:cxnChg>
        </pc:sldLayoutChg>
        <pc:sldLayoutChg chg="delSp modSp mod">
          <pc:chgData name="Huyền Nguyễn" userId="ee48879bf47bc5e0" providerId="LiveId" clId="{B8CACB94-876F-46D7-94CC-67F2D2D54B27}" dt="2024-10-27T09:20:55.102" v="22987" actId="478"/>
          <pc:sldLayoutMkLst>
            <pc:docMk/>
            <pc:sldMasterMk cId="0" sldId="2147483682"/>
            <pc:sldLayoutMk cId="0" sldId="2147483672"/>
          </pc:sldLayoutMkLst>
          <pc:spChg chg="mod">
            <ac:chgData name="Huyền Nguyễn" userId="ee48879bf47bc5e0" providerId="LiveId" clId="{B8CACB94-876F-46D7-94CC-67F2D2D54B27}" dt="2024-10-23T14:25:05.099" v="831" actId="2711"/>
            <ac:spMkLst>
              <pc:docMk/>
              <pc:sldMasterMk cId="0" sldId="2147483682"/>
              <pc:sldLayoutMk cId="0" sldId="2147483672"/>
              <ac:spMk id="401" creationId="{00000000-0000-0000-0000-000000000000}"/>
            </ac:spMkLst>
          </pc:spChg>
          <pc:grpChg chg="del mod">
            <ac:chgData name="Huyền Nguyễn" userId="ee48879bf47bc5e0" providerId="LiveId" clId="{B8CACB94-876F-46D7-94CC-67F2D2D54B27}" dt="2024-10-27T09:20:55.102" v="22987" actId="478"/>
            <ac:grpSpMkLst>
              <pc:docMk/>
              <pc:sldMasterMk cId="0" sldId="2147483682"/>
              <pc:sldLayoutMk cId="0" sldId="2147483672"/>
              <ac:grpSpMk id="402" creationId="{00000000-0000-0000-0000-000000000000}"/>
            </ac:grpSpMkLst>
          </pc:grpChg>
        </pc:sldLayoutChg>
        <pc:sldLayoutChg chg="modSp del">
          <pc:chgData name="Huyền Nguyễn" userId="ee48879bf47bc5e0" providerId="LiveId" clId="{B8CACB94-876F-46D7-94CC-67F2D2D54B27}" dt="2024-10-27T09:40:21.014" v="25481" actId="47"/>
          <pc:sldLayoutMkLst>
            <pc:docMk/>
            <pc:sldMasterMk cId="0" sldId="2147483682"/>
            <pc:sldLayoutMk cId="0" sldId="2147483673"/>
          </pc:sldLayoutMkLst>
          <pc:spChg chg="mod">
            <ac:chgData name="Huyền Nguyễn" userId="ee48879bf47bc5e0" providerId="LiveId" clId="{B8CACB94-876F-46D7-94CC-67F2D2D54B27}" dt="2024-10-23T14:25:50.766" v="1004" actId="2711"/>
            <ac:spMkLst>
              <pc:docMk/>
              <pc:sldMasterMk cId="0" sldId="2147483682"/>
              <pc:sldLayoutMk cId="0" sldId="2147483673"/>
              <ac:spMk id="431" creationId="{00000000-0000-0000-0000-000000000000}"/>
            </ac:spMkLst>
          </pc:spChg>
        </pc:sldLayoutChg>
        <pc:sldLayoutChg chg="modSp del">
          <pc:chgData name="Huyền Nguyễn" userId="ee48879bf47bc5e0" providerId="LiveId" clId="{B8CACB94-876F-46D7-94CC-67F2D2D54B27}" dt="2024-10-27T09:40:23.196" v="25506" actId="47"/>
          <pc:sldLayoutMkLst>
            <pc:docMk/>
            <pc:sldMasterMk cId="0" sldId="2147483682"/>
            <pc:sldLayoutMk cId="0" sldId="2147483674"/>
          </pc:sldLayoutMkLst>
          <pc:spChg chg="mod">
            <ac:chgData name="Huyền Nguyễn" userId="ee48879bf47bc5e0" providerId="LiveId" clId="{B8CACB94-876F-46D7-94CC-67F2D2D54B27}" dt="2024-10-23T14:25:41.179" v="961" actId="2711"/>
            <ac:spMkLst>
              <pc:docMk/>
              <pc:sldMasterMk cId="0" sldId="2147483682"/>
              <pc:sldLayoutMk cId="0" sldId="2147483674"/>
              <ac:spMk id="446" creationId="{00000000-0000-0000-0000-000000000000}"/>
            </ac:spMkLst>
          </pc:spChg>
        </pc:sldLayoutChg>
        <pc:sldLayoutChg chg="modSp del">
          <pc:chgData name="Huyền Nguyễn" userId="ee48879bf47bc5e0" providerId="LiveId" clId="{B8CACB94-876F-46D7-94CC-67F2D2D54B27}" dt="2024-10-27T09:40:22.614" v="25505" actId="47"/>
          <pc:sldLayoutMkLst>
            <pc:docMk/>
            <pc:sldMasterMk cId="0" sldId="2147483682"/>
            <pc:sldLayoutMk cId="0" sldId="2147483675"/>
          </pc:sldLayoutMkLst>
          <pc:spChg chg="mod">
            <ac:chgData name="Huyền Nguyễn" userId="ee48879bf47bc5e0" providerId="LiveId" clId="{B8CACB94-876F-46D7-94CC-67F2D2D54B27}" dt="2024-10-23T14:25:33.258" v="960" actId="2711"/>
            <ac:spMkLst>
              <pc:docMk/>
              <pc:sldMasterMk cId="0" sldId="2147483682"/>
              <pc:sldLayoutMk cId="0" sldId="2147483675"/>
              <ac:spMk id="460" creationId="{00000000-0000-0000-0000-000000000000}"/>
            </ac:spMkLst>
          </pc:spChg>
        </pc:sldLayoutChg>
        <pc:sldLayoutChg chg="modSp">
          <pc:chgData name="Huyền Nguyễn" userId="ee48879bf47bc5e0" providerId="LiveId" clId="{B8CACB94-876F-46D7-94CC-67F2D2D54B27}" dt="2024-10-23T14:25:26.985" v="917" actId="2711"/>
          <pc:sldLayoutMkLst>
            <pc:docMk/>
            <pc:sldMasterMk cId="0" sldId="2147483682"/>
            <pc:sldLayoutMk cId="0" sldId="2147483676"/>
          </pc:sldLayoutMkLst>
          <pc:spChg chg="mod">
            <ac:chgData name="Huyền Nguyễn" userId="ee48879bf47bc5e0" providerId="LiveId" clId="{B8CACB94-876F-46D7-94CC-67F2D2D54B27}" dt="2024-10-23T14:25:26.985" v="917" actId="2711"/>
            <ac:spMkLst>
              <pc:docMk/>
              <pc:sldMasterMk cId="0" sldId="2147483682"/>
              <pc:sldLayoutMk cId="0" sldId="2147483676"/>
              <ac:spMk id="474" creationId="{00000000-0000-0000-0000-000000000000}"/>
            </ac:spMkLst>
          </pc:spChg>
          <pc:spChg chg="mod">
            <ac:chgData name="Huyền Nguyễn" userId="ee48879bf47bc5e0" providerId="LiveId" clId="{B8CACB94-876F-46D7-94CC-67F2D2D54B27}" dt="2024-10-23T14:25:26.985" v="917" actId="2711"/>
            <ac:spMkLst>
              <pc:docMk/>
              <pc:sldMasterMk cId="0" sldId="2147483682"/>
              <pc:sldLayoutMk cId="0" sldId="2147483676"/>
              <ac:spMk id="475" creationId="{00000000-0000-0000-0000-000000000000}"/>
            </ac:spMkLst>
          </pc:spChg>
          <pc:spChg chg="mod">
            <ac:chgData name="Huyền Nguyễn" userId="ee48879bf47bc5e0" providerId="LiveId" clId="{B8CACB94-876F-46D7-94CC-67F2D2D54B27}" dt="2024-10-23T14:25:26.985" v="917" actId="2711"/>
            <ac:spMkLst>
              <pc:docMk/>
              <pc:sldMasterMk cId="0" sldId="2147483682"/>
              <pc:sldLayoutMk cId="0" sldId="2147483676"/>
              <ac:spMk id="476" creationId="{00000000-0000-0000-0000-000000000000}"/>
            </ac:spMkLst>
          </pc:spChg>
          <pc:spChg chg="mod">
            <ac:chgData name="Huyền Nguyễn" userId="ee48879bf47bc5e0" providerId="LiveId" clId="{B8CACB94-876F-46D7-94CC-67F2D2D54B27}" dt="2024-10-23T14:25:26.985" v="917" actId="2711"/>
            <ac:spMkLst>
              <pc:docMk/>
              <pc:sldMasterMk cId="0" sldId="2147483682"/>
              <pc:sldLayoutMk cId="0" sldId="2147483676"/>
              <ac:spMk id="477" creationId="{00000000-0000-0000-0000-000000000000}"/>
            </ac:spMkLst>
          </pc:spChg>
          <pc:spChg chg="mod">
            <ac:chgData name="Huyền Nguyễn" userId="ee48879bf47bc5e0" providerId="LiveId" clId="{B8CACB94-876F-46D7-94CC-67F2D2D54B27}" dt="2024-10-23T14:25:26.985" v="917" actId="2711"/>
            <ac:spMkLst>
              <pc:docMk/>
              <pc:sldMasterMk cId="0" sldId="2147483682"/>
              <pc:sldLayoutMk cId="0" sldId="2147483676"/>
              <ac:spMk id="478" creationId="{00000000-0000-0000-0000-000000000000}"/>
            </ac:spMkLst>
          </pc:spChg>
          <pc:spChg chg="mod">
            <ac:chgData name="Huyền Nguyễn" userId="ee48879bf47bc5e0" providerId="LiveId" clId="{B8CACB94-876F-46D7-94CC-67F2D2D54B27}" dt="2024-10-23T14:25:26.985" v="917" actId="2711"/>
            <ac:spMkLst>
              <pc:docMk/>
              <pc:sldMasterMk cId="0" sldId="2147483682"/>
              <pc:sldLayoutMk cId="0" sldId="2147483676"/>
              <ac:spMk id="479" creationId="{00000000-0000-0000-0000-000000000000}"/>
            </ac:spMkLst>
          </pc:spChg>
          <pc:grpChg chg="mod">
            <ac:chgData name="Huyền Nguyễn" userId="ee48879bf47bc5e0" providerId="LiveId" clId="{B8CACB94-876F-46D7-94CC-67F2D2D54B27}" dt="2024-10-23T14:25:26.985" v="917" actId="2711"/>
            <ac:grpSpMkLst>
              <pc:docMk/>
              <pc:sldMasterMk cId="0" sldId="2147483682"/>
              <pc:sldLayoutMk cId="0" sldId="2147483676"/>
              <ac:grpSpMk id="468" creationId="{00000000-0000-0000-0000-000000000000}"/>
            </ac:grpSpMkLst>
          </pc:grpChg>
        </pc:sldLayoutChg>
        <pc:sldLayoutChg chg="delSp modSp add del mod">
          <pc:chgData name="Huyền Nguyễn" userId="ee48879bf47bc5e0" providerId="LiveId" clId="{B8CACB94-876F-46D7-94CC-67F2D2D54B27}" dt="2024-10-27T09:40:49.972" v="25579" actId="478"/>
          <pc:sldLayoutMkLst>
            <pc:docMk/>
            <pc:sldMasterMk cId="0" sldId="2147483682"/>
            <pc:sldLayoutMk cId="0" sldId="2147483677"/>
          </pc:sldLayoutMkLst>
          <pc:spChg chg="mod">
            <ac:chgData name="Huyền Nguyễn" userId="ee48879bf47bc5e0" providerId="LiveId" clId="{B8CACB94-876F-46D7-94CC-67F2D2D54B27}" dt="2024-10-23T14:25:20.571" v="874" actId="2711"/>
            <ac:spMkLst>
              <pc:docMk/>
              <pc:sldMasterMk cId="0" sldId="2147483682"/>
              <pc:sldLayoutMk cId="0" sldId="2147483677"/>
              <ac:spMk id="488" creationId="{00000000-0000-0000-0000-000000000000}"/>
            </ac:spMkLst>
          </pc:spChg>
          <pc:spChg chg="mod">
            <ac:chgData name="Huyền Nguyễn" userId="ee48879bf47bc5e0" providerId="LiveId" clId="{B8CACB94-876F-46D7-94CC-67F2D2D54B27}" dt="2024-10-23T14:25:20.571" v="874" actId="2711"/>
            <ac:spMkLst>
              <pc:docMk/>
              <pc:sldMasterMk cId="0" sldId="2147483682"/>
              <pc:sldLayoutMk cId="0" sldId="2147483677"/>
              <ac:spMk id="489" creationId="{00000000-0000-0000-0000-000000000000}"/>
            </ac:spMkLst>
          </pc:spChg>
          <pc:spChg chg="del mod">
            <ac:chgData name="Huyền Nguyễn" userId="ee48879bf47bc5e0" providerId="LiveId" clId="{B8CACB94-876F-46D7-94CC-67F2D2D54B27}" dt="2024-10-27T09:40:49.972" v="25579" actId="478"/>
            <ac:spMkLst>
              <pc:docMk/>
              <pc:sldMasterMk cId="0" sldId="2147483682"/>
              <pc:sldLayoutMk cId="0" sldId="2147483677"/>
              <ac:spMk id="490" creationId="{00000000-0000-0000-0000-000000000000}"/>
            </ac:spMkLst>
          </pc:spChg>
        </pc:sldLayoutChg>
      </pc:sldMasterChg>
      <pc:sldMasterChg chg="addSp delSp modSp del mod delSldLayout">
        <pc:chgData name="Huyền Nguyễn" userId="ee48879bf47bc5e0" providerId="LiveId" clId="{B8CACB94-876F-46D7-94CC-67F2D2D54B27}" dt="2024-10-24T09:39:08.833" v="8237" actId="47"/>
        <pc:sldMasterMkLst>
          <pc:docMk/>
          <pc:sldMasterMk cId="0" sldId="2147483683"/>
        </pc:sldMasterMkLst>
        <pc:spChg chg="add del mod ord modVis">
          <ac:chgData name="Huyền Nguyễn" userId="ee48879bf47bc5e0" providerId="LiveId" clId="{B8CACB94-876F-46D7-94CC-67F2D2D54B27}" dt="2024-10-24T08:58:01.740" v="1490"/>
          <ac:spMkLst>
            <pc:docMk/>
            <pc:sldMasterMk cId="0" sldId="2147483683"/>
            <ac:spMk id="2" creationId="{03DFE635-4A89-9A51-F7A9-BDDCA42FE643}"/>
          </ac:spMkLst>
        </pc:spChg>
        <pc:spChg chg="add del mod ord modVis">
          <ac:chgData name="Huyền Nguyễn" userId="ee48879bf47bc5e0" providerId="LiveId" clId="{B8CACB94-876F-46D7-94CC-67F2D2D54B27}" dt="2024-10-23T14:22:20.520" v="242"/>
          <ac:spMkLst>
            <pc:docMk/>
            <pc:sldMasterMk cId="0" sldId="2147483683"/>
            <ac:spMk id="2" creationId="{11866F2A-7E7D-608C-57BD-53A1607666E9}"/>
          </ac:spMkLst>
        </pc:spChg>
        <pc:spChg chg="add del mod ord modVis">
          <ac:chgData name="Huyền Nguyễn" userId="ee48879bf47bc5e0" providerId="LiveId" clId="{B8CACB94-876F-46D7-94CC-67F2D2D54B27}" dt="2024-10-24T08:58:13.080" v="1536"/>
          <ac:spMkLst>
            <pc:docMk/>
            <pc:sldMasterMk cId="0" sldId="2147483683"/>
            <ac:spMk id="3" creationId="{D74A5933-F56E-39A6-A4E2-695B8C6D4D13}"/>
          </ac:spMkLst>
        </pc:spChg>
        <pc:spChg chg="add del mod ord modVis">
          <ac:chgData name="Huyền Nguyễn" userId="ee48879bf47bc5e0" providerId="LiveId" clId="{B8CACB94-876F-46D7-94CC-67F2D2D54B27}" dt="2024-10-23T14:22:48.544" v="286"/>
          <ac:spMkLst>
            <pc:docMk/>
            <pc:sldMasterMk cId="0" sldId="2147483683"/>
            <ac:spMk id="3" creationId="{EFBA38CC-508D-38DF-995A-325089831152}"/>
          </ac:spMkLst>
        </pc:spChg>
        <pc:spChg chg="add del mod ord modVis">
          <ac:chgData name="Huyền Nguyễn" userId="ee48879bf47bc5e0" providerId="LiveId" clId="{B8CACB94-876F-46D7-94CC-67F2D2D54B27}" dt="2024-10-23T14:22:59.409" v="330"/>
          <ac:spMkLst>
            <pc:docMk/>
            <pc:sldMasterMk cId="0" sldId="2147483683"/>
            <ac:spMk id="4" creationId="{4B34BA59-9AF2-E506-DBC3-31E0EAFF90EF}"/>
          </ac:spMkLst>
        </pc:spChg>
        <pc:spChg chg="add del mod ord modVis">
          <ac:chgData name="Huyền Nguyễn" userId="ee48879bf47bc5e0" providerId="LiveId" clId="{B8CACB94-876F-46D7-94CC-67F2D2D54B27}" dt="2024-10-24T08:58:53.979" v="1581"/>
          <ac:spMkLst>
            <pc:docMk/>
            <pc:sldMasterMk cId="0" sldId="2147483683"/>
            <ac:spMk id="4" creationId="{D75CF25D-9257-139B-FADB-F839AF917343}"/>
          </ac:spMkLst>
        </pc:spChg>
        <pc:spChg chg="add del mod ord modVis">
          <ac:chgData name="Huyền Nguyễn" userId="ee48879bf47bc5e0" providerId="LiveId" clId="{B8CACB94-876F-46D7-94CC-67F2D2D54B27}" dt="2024-10-23T14:23:12.129" v="374"/>
          <ac:spMkLst>
            <pc:docMk/>
            <pc:sldMasterMk cId="0" sldId="2147483683"/>
            <ac:spMk id="5" creationId="{E175BA38-6DD4-57B6-BE7E-7E8E48C0A290}"/>
          </ac:spMkLst>
        </pc:spChg>
        <pc:spChg chg="add del mod ord modVis">
          <ac:chgData name="Huyền Nguyễn" userId="ee48879bf47bc5e0" providerId="LiveId" clId="{B8CACB94-876F-46D7-94CC-67F2D2D54B27}" dt="2024-10-24T08:59:05.269" v="1624"/>
          <ac:spMkLst>
            <pc:docMk/>
            <pc:sldMasterMk cId="0" sldId="2147483683"/>
            <ac:spMk id="5" creationId="{F07E4C81-8E80-D40C-27E3-51006602E63D}"/>
          </ac:spMkLst>
        </pc:spChg>
        <pc:spChg chg="add del mod ord modVis">
          <ac:chgData name="Huyền Nguyễn" userId="ee48879bf47bc5e0" providerId="LiveId" clId="{B8CACB94-876F-46D7-94CC-67F2D2D54B27}" dt="2024-10-24T08:59:17.984" v="1670"/>
          <ac:spMkLst>
            <pc:docMk/>
            <pc:sldMasterMk cId="0" sldId="2147483683"/>
            <ac:spMk id="6" creationId="{3867B1F7-9FAD-2934-7F27-A1DC3FE32997}"/>
          </ac:spMkLst>
        </pc:spChg>
        <pc:spChg chg="add del mod ord modVis">
          <ac:chgData name="Huyền Nguyễn" userId="ee48879bf47bc5e0" providerId="LiveId" clId="{B8CACB94-876F-46D7-94CC-67F2D2D54B27}" dt="2024-10-23T14:23:23.741" v="418"/>
          <ac:spMkLst>
            <pc:docMk/>
            <pc:sldMasterMk cId="0" sldId="2147483683"/>
            <ac:spMk id="6" creationId="{C080CE0A-23DA-C507-8FE1-428CBB69D7E1}"/>
          </ac:spMkLst>
        </pc:spChg>
        <pc:spChg chg="add del mod ord modVis">
          <ac:chgData name="Huyền Nguyễn" userId="ee48879bf47bc5e0" providerId="LiveId" clId="{B8CACB94-876F-46D7-94CC-67F2D2D54B27}" dt="2024-10-23T14:23:47.845" v="531"/>
          <ac:spMkLst>
            <pc:docMk/>
            <pc:sldMasterMk cId="0" sldId="2147483683"/>
            <ac:spMk id="7" creationId="{0682E958-0C31-5563-D52A-28CED6669202}"/>
          </ac:spMkLst>
        </pc:spChg>
        <pc:spChg chg="add del mod ord modVis">
          <ac:chgData name="Huyền Nguyễn" userId="ee48879bf47bc5e0" providerId="LiveId" clId="{B8CACB94-876F-46D7-94CC-67F2D2D54B27}" dt="2024-10-24T08:59:28.891" v="1715"/>
          <ac:spMkLst>
            <pc:docMk/>
            <pc:sldMasterMk cId="0" sldId="2147483683"/>
            <ac:spMk id="7" creationId="{F77FADE6-ADF6-3BC8-DAF3-6F876579A8A3}"/>
          </ac:spMkLst>
        </pc:spChg>
        <pc:spChg chg="add mod ord">
          <ac:chgData name="Huyền Nguyễn" userId="ee48879bf47bc5e0" providerId="LiveId" clId="{B8CACB94-876F-46D7-94CC-67F2D2D54B27}" dt="2024-10-23T14:23:35.664" v="519"/>
          <ac:spMkLst>
            <pc:docMk/>
            <pc:sldMasterMk cId="0" sldId="2147483683"/>
            <ac:spMk id="8" creationId="{9B227633-0C0B-1848-2F49-B6BAC8467491}"/>
          </ac:spMkLst>
        </pc:spChg>
        <pc:spChg chg="add del mod ord modVis">
          <ac:chgData name="Huyền Nguyễn" userId="ee48879bf47bc5e0" providerId="LiveId" clId="{B8CACB94-876F-46D7-94CC-67F2D2D54B27}" dt="2024-10-24T08:59:43.340" v="1764"/>
          <ac:spMkLst>
            <pc:docMk/>
            <pc:sldMasterMk cId="0" sldId="2147483683"/>
            <ac:spMk id="8" creationId="{BD9F5DE2-E6F1-1944-B557-E1CC19B5A81A}"/>
          </ac:spMkLst>
        </pc:spChg>
        <pc:spChg chg="add del mod ord modVis">
          <ac:chgData name="Huyền Nguyễn" userId="ee48879bf47bc5e0" providerId="LiveId" clId="{B8CACB94-876F-46D7-94CC-67F2D2D54B27}" dt="2024-10-24T08:59:54.311" v="1838"/>
          <ac:spMkLst>
            <pc:docMk/>
            <pc:sldMasterMk cId="0" sldId="2147483683"/>
            <ac:spMk id="9" creationId="{04CE7B15-1257-2DC5-67A3-FA7CB89D3DCE}"/>
          </ac:spMkLst>
        </pc:spChg>
        <pc:spChg chg="add del mod ord modVis">
          <ac:chgData name="Huyền Nguyễn" userId="ee48879bf47bc5e0" providerId="LiveId" clId="{B8CACB94-876F-46D7-94CC-67F2D2D54B27}" dt="2024-10-23T14:23:59.062" v="575"/>
          <ac:spMkLst>
            <pc:docMk/>
            <pc:sldMasterMk cId="0" sldId="2147483683"/>
            <ac:spMk id="9" creationId="{D63E4249-DC1B-0A8A-8BC9-6990D7756E03}"/>
          </ac:spMkLst>
        </pc:spChg>
        <pc:spChg chg="add del mod ord modVis">
          <ac:chgData name="Huyền Nguyễn" userId="ee48879bf47bc5e0" providerId="LiveId" clId="{B8CACB94-876F-46D7-94CC-67F2D2D54B27}" dt="2024-10-24T09:00:05.955" v="1881"/>
          <ac:spMkLst>
            <pc:docMk/>
            <pc:sldMasterMk cId="0" sldId="2147483683"/>
            <ac:spMk id="10" creationId="{7BC175AE-65EF-D5A2-0ADE-9E54E34D69DB}"/>
          </ac:spMkLst>
        </pc:spChg>
        <pc:spChg chg="add del mod ord modVis">
          <ac:chgData name="Huyền Nguyễn" userId="ee48879bf47bc5e0" providerId="LiveId" clId="{B8CACB94-876F-46D7-94CC-67F2D2D54B27}" dt="2024-10-23T14:24:10.277" v="620"/>
          <ac:spMkLst>
            <pc:docMk/>
            <pc:sldMasterMk cId="0" sldId="2147483683"/>
            <ac:spMk id="10" creationId="{E385494C-95B0-619F-72D8-262D095FF1BB}"/>
          </ac:spMkLst>
        </pc:spChg>
        <pc:spChg chg="add del mod ord modVis">
          <ac:chgData name="Huyền Nguyễn" userId="ee48879bf47bc5e0" providerId="LiveId" clId="{B8CACB94-876F-46D7-94CC-67F2D2D54B27}" dt="2024-10-23T14:24:21.062" v="664"/>
          <ac:spMkLst>
            <pc:docMk/>
            <pc:sldMasterMk cId="0" sldId="2147483683"/>
            <ac:spMk id="11" creationId="{3A7F0247-6C82-073D-5C54-FF9A6E35ACDE}"/>
          </ac:spMkLst>
        </pc:spChg>
        <pc:spChg chg="add del mod ord modVis">
          <ac:chgData name="Huyền Nguyễn" userId="ee48879bf47bc5e0" providerId="LiveId" clId="{B8CACB94-876F-46D7-94CC-67F2D2D54B27}" dt="2024-10-24T09:00:17.025" v="1924"/>
          <ac:spMkLst>
            <pc:docMk/>
            <pc:sldMasterMk cId="0" sldId="2147483683"/>
            <ac:spMk id="11" creationId="{67D1E93C-8C8F-897C-3DFC-958AE519AF5A}"/>
          </ac:spMkLst>
        </pc:spChg>
        <pc:spChg chg="add del mod ord modVis">
          <ac:chgData name="Huyền Nguyễn" userId="ee48879bf47bc5e0" providerId="LiveId" clId="{B8CACB94-876F-46D7-94CC-67F2D2D54B27}" dt="2024-10-24T09:00:28.307" v="1970"/>
          <ac:spMkLst>
            <pc:docMk/>
            <pc:sldMasterMk cId="0" sldId="2147483683"/>
            <ac:spMk id="12" creationId="{3482C29D-4B2D-F8AC-5E3A-7FF275677C1B}"/>
          </ac:spMkLst>
        </pc:spChg>
        <pc:spChg chg="add del mod ord modVis">
          <ac:chgData name="Huyền Nguyễn" userId="ee48879bf47bc5e0" providerId="LiveId" clId="{B8CACB94-876F-46D7-94CC-67F2D2D54B27}" dt="2024-10-23T14:24:33.403" v="708"/>
          <ac:spMkLst>
            <pc:docMk/>
            <pc:sldMasterMk cId="0" sldId="2147483683"/>
            <ac:spMk id="12" creationId="{EA34733E-226B-9421-8AD3-822BA756F2F7}"/>
          </ac:spMkLst>
        </pc:spChg>
        <pc:spChg chg="add del mod ord modVis">
          <ac:chgData name="Huyền Nguyễn" userId="ee48879bf47bc5e0" providerId="LiveId" clId="{B8CACB94-876F-46D7-94CC-67F2D2D54B27}" dt="2024-10-24T09:00:39.698" v="2016"/>
          <ac:spMkLst>
            <pc:docMk/>
            <pc:sldMasterMk cId="0" sldId="2147483683"/>
            <ac:spMk id="13" creationId="{364F956B-9BFE-C576-8F80-ECB63BDE01DE}"/>
          </ac:spMkLst>
        </pc:spChg>
        <pc:spChg chg="add del mod ord modVis">
          <ac:chgData name="Huyền Nguyễn" userId="ee48879bf47bc5e0" providerId="LiveId" clId="{B8CACB94-876F-46D7-94CC-67F2D2D54B27}" dt="2024-10-23T14:24:45.371" v="753"/>
          <ac:spMkLst>
            <pc:docMk/>
            <pc:sldMasterMk cId="0" sldId="2147483683"/>
            <ac:spMk id="13" creationId="{3964E205-243D-20D7-8758-D916F0BB53A0}"/>
          </ac:spMkLst>
        </pc:spChg>
        <pc:spChg chg="add del mod ord modVis">
          <ac:chgData name="Huyền Nguyễn" userId="ee48879bf47bc5e0" providerId="LiveId" clId="{B8CACB94-876F-46D7-94CC-67F2D2D54B27}" dt="2024-10-23T14:24:58.641" v="797"/>
          <ac:spMkLst>
            <pc:docMk/>
            <pc:sldMasterMk cId="0" sldId="2147483683"/>
            <ac:spMk id="14" creationId="{0B1F31BD-558B-F349-93CF-1E6D25EB46F3}"/>
          </ac:spMkLst>
        </pc:spChg>
        <pc:spChg chg="add del mod ord modVis">
          <ac:chgData name="Huyền Nguyễn" userId="ee48879bf47bc5e0" providerId="LiveId" clId="{B8CACB94-876F-46D7-94CC-67F2D2D54B27}" dt="2024-10-24T09:01:00.122" v="2073"/>
          <ac:spMkLst>
            <pc:docMk/>
            <pc:sldMasterMk cId="0" sldId="2147483683"/>
            <ac:spMk id="14" creationId="{B870E7B8-8675-9E36-36F9-63036D22EB98}"/>
          </ac:spMkLst>
        </pc:spChg>
        <pc:spChg chg="add del mod ord modVis">
          <ac:chgData name="Huyền Nguyễn" userId="ee48879bf47bc5e0" providerId="LiveId" clId="{B8CACB94-876F-46D7-94CC-67F2D2D54B27}" dt="2024-10-23T14:25:10.367" v="841"/>
          <ac:spMkLst>
            <pc:docMk/>
            <pc:sldMasterMk cId="0" sldId="2147483683"/>
            <ac:spMk id="15" creationId="{23EF0B34-5A8D-5B5B-A608-F9FC71712E48}"/>
          </ac:spMkLst>
        </pc:spChg>
        <pc:spChg chg="add del mod ord modVis">
          <ac:chgData name="Huyền Nguyễn" userId="ee48879bf47bc5e0" providerId="LiveId" clId="{B8CACB94-876F-46D7-94CC-67F2D2D54B27}" dt="2024-10-24T09:01:11.132" v="2118"/>
          <ac:spMkLst>
            <pc:docMk/>
            <pc:sldMasterMk cId="0" sldId="2147483683"/>
            <ac:spMk id="15" creationId="{C0F73F67-F4FB-F661-63BC-73B05990AF90}"/>
          </ac:spMkLst>
        </pc:spChg>
        <pc:spChg chg="add del mod ord modVis">
          <ac:chgData name="Huyền Nguyễn" userId="ee48879bf47bc5e0" providerId="LiveId" clId="{B8CACB94-876F-46D7-94CC-67F2D2D54B27}" dt="2024-10-23T14:25:21.255" v="884"/>
          <ac:spMkLst>
            <pc:docMk/>
            <pc:sldMasterMk cId="0" sldId="2147483683"/>
            <ac:spMk id="16" creationId="{4A57160D-667E-0F9D-809C-AB4A6A9778BF}"/>
          </ac:spMkLst>
        </pc:spChg>
        <pc:spChg chg="add del mod ord modVis">
          <ac:chgData name="Huyền Nguyễn" userId="ee48879bf47bc5e0" providerId="LiveId" clId="{B8CACB94-876F-46D7-94CC-67F2D2D54B27}" dt="2024-10-24T09:01:22.263" v="2164"/>
          <ac:spMkLst>
            <pc:docMk/>
            <pc:sldMasterMk cId="0" sldId="2147483683"/>
            <ac:spMk id="16" creationId="{87605AD5-5EEB-5E11-1036-1B4B96137DF3}"/>
          </ac:spMkLst>
        </pc:spChg>
        <pc:spChg chg="add del mod ord modVis">
          <ac:chgData name="Huyền Nguyễn" userId="ee48879bf47bc5e0" providerId="LiveId" clId="{B8CACB94-876F-46D7-94CC-67F2D2D54B27}" dt="2024-10-24T09:01:33.362" v="2210"/>
          <ac:spMkLst>
            <pc:docMk/>
            <pc:sldMasterMk cId="0" sldId="2147483683"/>
            <ac:spMk id="17" creationId="{9FEA3612-C4A8-DF5A-DF66-F082AE54F919}"/>
          </ac:spMkLst>
        </pc:spChg>
        <pc:spChg chg="add del mod ord modVis">
          <ac:chgData name="Huyền Nguyễn" userId="ee48879bf47bc5e0" providerId="LiveId" clId="{B8CACB94-876F-46D7-94CC-67F2D2D54B27}" dt="2024-10-23T14:25:32.649" v="927"/>
          <ac:spMkLst>
            <pc:docMk/>
            <pc:sldMasterMk cId="0" sldId="2147483683"/>
            <ac:spMk id="17" creationId="{D0AD6041-5010-8EA4-4EF3-479AE45C774D}"/>
          </ac:spMkLst>
        </pc:spChg>
        <pc:spChg chg="add del mod ord modVis">
          <ac:chgData name="Huyền Nguyễn" userId="ee48879bf47bc5e0" providerId="LiveId" clId="{B8CACB94-876F-46D7-94CC-67F2D2D54B27}" dt="2024-10-24T09:01:47.314" v="2254"/>
          <ac:spMkLst>
            <pc:docMk/>
            <pc:sldMasterMk cId="0" sldId="2147483683"/>
            <ac:spMk id="18" creationId="{0349DDB5-5EE1-4688-D6CE-4131E887315D}"/>
          </ac:spMkLst>
        </pc:spChg>
        <pc:spChg chg="add del mod ord modVis">
          <ac:chgData name="Huyền Nguyễn" userId="ee48879bf47bc5e0" providerId="LiveId" clId="{B8CACB94-876F-46D7-94CC-67F2D2D54B27}" dt="2024-10-23T14:25:45.454" v="971"/>
          <ac:spMkLst>
            <pc:docMk/>
            <pc:sldMasterMk cId="0" sldId="2147483683"/>
            <ac:spMk id="18" creationId="{B5F739B6-C287-169F-FEF4-162C7A423C65}"/>
          </ac:spMkLst>
        </pc:spChg>
        <pc:spChg chg="add del mod ord modVis">
          <ac:chgData name="Huyền Nguyễn" userId="ee48879bf47bc5e0" providerId="LiveId" clId="{B8CACB94-876F-46D7-94CC-67F2D2D54B27}" dt="2024-10-24T09:01:59.787" v="2297"/>
          <ac:spMkLst>
            <pc:docMk/>
            <pc:sldMasterMk cId="0" sldId="2147483683"/>
            <ac:spMk id="19" creationId="{73EEE85B-F622-3FDE-3457-C8916D69E011}"/>
          </ac:spMkLst>
        </pc:spChg>
        <pc:spChg chg="add del mod ord modVis">
          <ac:chgData name="Huyền Nguyễn" userId="ee48879bf47bc5e0" providerId="LiveId" clId="{B8CACB94-876F-46D7-94CC-67F2D2D54B27}" dt="2024-10-23T14:25:58.333" v="1014"/>
          <ac:spMkLst>
            <pc:docMk/>
            <pc:sldMasterMk cId="0" sldId="2147483683"/>
            <ac:spMk id="19" creationId="{F92DB6CE-16DA-8F5D-FEA7-B4A0FAE7723D}"/>
          </ac:spMkLst>
        </pc:spChg>
        <pc:spChg chg="add del mod ord modVis">
          <ac:chgData name="Huyền Nguyễn" userId="ee48879bf47bc5e0" providerId="LiveId" clId="{B8CACB94-876F-46D7-94CC-67F2D2D54B27}" dt="2024-10-23T14:26:22.208" v="1123"/>
          <ac:spMkLst>
            <pc:docMk/>
            <pc:sldMasterMk cId="0" sldId="2147483683"/>
            <ac:spMk id="20" creationId="{1244C0B5-63F0-C5CE-FD8C-938B66F4AC22}"/>
          </ac:spMkLst>
        </pc:spChg>
        <pc:spChg chg="add del mod ord modVis">
          <ac:chgData name="Huyền Nguyễn" userId="ee48879bf47bc5e0" providerId="LiveId" clId="{B8CACB94-876F-46D7-94CC-67F2D2D54B27}" dt="2024-10-24T09:02:36.918" v="2352"/>
          <ac:spMkLst>
            <pc:docMk/>
            <pc:sldMasterMk cId="0" sldId="2147483683"/>
            <ac:spMk id="20" creationId="{4B1144AB-DE36-CA95-B5B3-FBAEA2BB8496}"/>
          </ac:spMkLst>
        </pc:spChg>
        <pc:spChg chg="add del mod ord modVis">
          <ac:chgData name="Huyền Nguyễn" userId="ee48879bf47bc5e0" providerId="LiveId" clId="{B8CACB94-876F-46D7-94CC-67F2D2D54B27}" dt="2024-10-24T09:02:47.769" v="2423"/>
          <ac:spMkLst>
            <pc:docMk/>
            <pc:sldMasterMk cId="0" sldId="2147483683"/>
            <ac:spMk id="21" creationId="{22227BA4-A230-7CB9-73FD-933A907B2FC3}"/>
          </ac:spMkLst>
        </pc:spChg>
        <pc:spChg chg="add mod ord">
          <ac:chgData name="Huyền Nguyễn" userId="ee48879bf47bc5e0" providerId="LiveId" clId="{B8CACB94-876F-46D7-94CC-67F2D2D54B27}" dt="2024-10-23T14:26:11.259" v="1114"/>
          <ac:spMkLst>
            <pc:docMk/>
            <pc:sldMasterMk cId="0" sldId="2147483683"/>
            <ac:spMk id="21" creationId="{BB119C26-9B63-AF87-736F-21965667B320}"/>
          </ac:spMkLst>
        </pc:spChg>
        <pc:spChg chg="add del mod ord modVis">
          <ac:chgData name="Huyền Nguyễn" userId="ee48879bf47bc5e0" providerId="LiveId" clId="{B8CACB94-876F-46D7-94CC-67F2D2D54B27}" dt="2024-10-24T09:02:59.044" v="2467"/>
          <ac:spMkLst>
            <pc:docMk/>
            <pc:sldMasterMk cId="0" sldId="2147483683"/>
            <ac:spMk id="22" creationId="{47F36B9A-F4AA-054F-7A07-3E5C4887F4EA}"/>
          </ac:spMkLst>
        </pc:spChg>
        <pc:spChg chg="add del mod ord modVis">
          <ac:chgData name="Huyền Nguyễn" userId="ee48879bf47bc5e0" providerId="LiveId" clId="{B8CACB94-876F-46D7-94CC-67F2D2D54B27}" dt="2024-10-23T14:26:33.168" v="1199"/>
          <ac:spMkLst>
            <pc:docMk/>
            <pc:sldMasterMk cId="0" sldId="2147483683"/>
            <ac:spMk id="22" creationId="{B3A6AC6B-6D56-FB78-FB63-365F6F04B95F}"/>
          </ac:spMkLst>
        </pc:spChg>
        <pc:spChg chg="add del mod ord modVis">
          <ac:chgData name="Huyền Nguyễn" userId="ee48879bf47bc5e0" providerId="LiveId" clId="{B8CACB94-876F-46D7-94CC-67F2D2D54B27}" dt="2024-10-24T09:03:09.864" v="2511"/>
          <ac:spMkLst>
            <pc:docMk/>
            <pc:sldMasterMk cId="0" sldId="2147483683"/>
            <ac:spMk id="23" creationId="{025891FA-B8DC-741B-2274-FC97D7ADE170}"/>
          </ac:spMkLst>
        </pc:spChg>
        <pc:spChg chg="add del mod ord modVis">
          <ac:chgData name="Huyền Nguyễn" userId="ee48879bf47bc5e0" providerId="LiveId" clId="{B8CACB94-876F-46D7-94CC-67F2D2D54B27}" dt="2024-10-23T14:26:45.757" v="1248"/>
          <ac:spMkLst>
            <pc:docMk/>
            <pc:sldMasterMk cId="0" sldId="2147483683"/>
            <ac:spMk id="23" creationId="{1542ABCC-9D8C-1F4F-69EF-1B8DDE947E87}"/>
          </ac:spMkLst>
        </pc:spChg>
        <pc:spChg chg="add del mod ord modVis">
          <ac:chgData name="Huyền Nguyễn" userId="ee48879bf47bc5e0" providerId="LiveId" clId="{B8CACB94-876F-46D7-94CC-67F2D2D54B27}" dt="2024-10-24T09:03:20.633" v="2557"/>
          <ac:spMkLst>
            <pc:docMk/>
            <pc:sldMasterMk cId="0" sldId="2147483683"/>
            <ac:spMk id="24" creationId="{7DDA300B-815E-8BA0-B329-BD34B2AF0EB5}"/>
          </ac:spMkLst>
        </pc:spChg>
        <pc:spChg chg="add del mod ord modVis">
          <ac:chgData name="Huyền Nguyễn" userId="ee48879bf47bc5e0" providerId="LiveId" clId="{B8CACB94-876F-46D7-94CC-67F2D2D54B27}" dt="2024-10-23T14:26:58.556" v="1294"/>
          <ac:spMkLst>
            <pc:docMk/>
            <pc:sldMasterMk cId="0" sldId="2147483683"/>
            <ac:spMk id="24" creationId="{E1313CDF-CA79-32BB-DE92-47975F348FFA}"/>
          </ac:spMkLst>
        </pc:spChg>
        <pc:spChg chg="add del mod ord modVis">
          <ac:chgData name="Huyền Nguyễn" userId="ee48879bf47bc5e0" providerId="LiveId" clId="{B8CACB94-876F-46D7-94CC-67F2D2D54B27}" dt="2024-10-24T09:03:31.380" v="2603"/>
          <ac:spMkLst>
            <pc:docMk/>
            <pc:sldMasterMk cId="0" sldId="2147483683"/>
            <ac:spMk id="25" creationId="{8353C17B-D154-D05F-1536-67F66667814B}"/>
          </ac:spMkLst>
        </pc:spChg>
        <pc:spChg chg="add del mod ord modVis">
          <ac:chgData name="Huyền Nguyễn" userId="ee48879bf47bc5e0" providerId="LiveId" clId="{B8CACB94-876F-46D7-94CC-67F2D2D54B27}" dt="2024-10-23T14:27:12.123" v="1340"/>
          <ac:spMkLst>
            <pc:docMk/>
            <pc:sldMasterMk cId="0" sldId="2147483683"/>
            <ac:spMk id="25" creationId="{F0F843EB-8D71-DAF6-208A-62B662DD6A4E}"/>
          </ac:spMkLst>
        </pc:spChg>
        <pc:spChg chg="add del mod ord modVis">
          <ac:chgData name="Huyền Nguyễn" userId="ee48879bf47bc5e0" providerId="LiveId" clId="{B8CACB94-876F-46D7-94CC-67F2D2D54B27}" dt="2024-10-24T09:03:42.180" v="2716"/>
          <ac:spMkLst>
            <pc:docMk/>
            <pc:sldMasterMk cId="0" sldId="2147483683"/>
            <ac:spMk id="26" creationId="{4DE02B70-E929-2F96-9CAB-E6497C8814DC}"/>
          </ac:spMkLst>
        </pc:spChg>
        <pc:spChg chg="add del mod ord modVis">
          <ac:chgData name="Huyền Nguyễn" userId="ee48879bf47bc5e0" providerId="LiveId" clId="{B8CACB94-876F-46D7-94CC-67F2D2D54B27}" dt="2024-10-23T14:27:25.916" v="1384"/>
          <ac:spMkLst>
            <pc:docMk/>
            <pc:sldMasterMk cId="0" sldId="2147483683"/>
            <ac:spMk id="26" creationId="{8BA24C0B-807B-BE28-6B6F-FA52FEA36A31}"/>
          </ac:spMkLst>
        </pc:spChg>
        <pc:spChg chg="add del mod ord modVis">
          <ac:chgData name="Huyền Nguyễn" userId="ee48879bf47bc5e0" providerId="LiveId" clId="{B8CACB94-876F-46D7-94CC-67F2D2D54B27}" dt="2024-10-24T08:57:16.274" v="1442"/>
          <ac:spMkLst>
            <pc:docMk/>
            <pc:sldMasterMk cId="0" sldId="2147483683"/>
            <ac:spMk id="27" creationId="{68E07370-6447-4293-425E-A32EBD9CD288}"/>
          </ac:spMkLst>
        </pc:spChg>
        <pc:spChg chg="add del mod ord modVis">
          <ac:chgData name="Huyền Nguyễn" userId="ee48879bf47bc5e0" providerId="LiveId" clId="{B8CACB94-876F-46D7-94CC-67F2D2D54B27}" dt="2024-10-24T09:03:53.086" v="2764"/>
          <ac:spMkLst>
            <pc:docMk/>
            <pc:sldMasterMk cId="0" sldId="2147483683"/>
            <ac:spMk id="28" creationId="{37F65B7D-BD9B-E2D3-540E-71FE9BC3AD79}"/>
          </ac:spMkLst>
        </pc:spChg>
        <pc:spChg chg="add del mod ord modVis">
          <ac:chgData name="Huyền Nguyễn" userId="ee48879bf47bc5e0" providerId="LiveId" clId="{B8CACB94-876F-46D7-94CC-67F2D2D54B27}" dt="2024-10-24T09:04:03.973" v="2815"/>
          <ac:spMkLst>
            <pc:docMk/>
            <pc:sldMasterMk cId="0" sldId="2147483683"/>
            <ac:spMk id="29" creationId="{82FF7F90-A593-1BAF-15B7-3EE16CF12433}"/>
          </ac:spMkLst>
        </pc:spChg>
        <pc:spChg chg="add del mod ord modVis">
          <ac:chgData name="Huyền Nguyễn" userId="ee48879bf47bc5e0" providerId="LiveId" clId="{B8CACB94-876F-46D7-94CC-67F2D2D54B27}" dt="2024-10-24T09:04:17.426" v="2864"/>
          <ac:spMkLst>
            <pc:docMk/>
            <pc:sldMasterMk cId="0" sldId="2147483683"/>
            <ac:spMk id="30" creationId="{72FFE5AA-108F-C93A-D01A-B412A7FB97AD}"/>
          </ac:spMkLst>
        </pc:spChg>
        <pc:spChg chg="add del mod ord modVis">
          <ac:chgData name="Huyền Nguyễn" userId="ee48879bf47bc5e0" providerId="LiveId" clId="{B8CACB94-876F-46D7-94CC-67F2D2D54B27}" dt="2024-10-24T09:04:28.112" v="2908"/>
          <ac:spMkLst>
            <pc:docMk/>
            <pc:sldMasterMk cId="0" sldId="2147483683"/>
            <ac:spMk id="31" creationId="{DF9A4AFB-1950-608B-145E-E93F4F25D647}"/>
          </ac:spMkLst>
        </pc:spChg>
        <pc:spChg chg="add del mod ord modVis">
          <ac:chgData name="Huyền Nguyễn" userId="ee48879bf47bc5e0" providerId="LiveId" clId="{B8CACB94-876F-46D7-94CC-67F2D2D54B27}" dt="2024-10-24T09:04:39.398" v="2989"/>
          <ac:spMkLst>
            <pc:docMk/>
            <pc:sldMasterMk cId="0" sldId="2147483683"/>
            <ac:spMk id="32" creationId="{258C49C7-6601-410B-084C-20D855E1C549}"/>
          </ac:spMkLst>
        </pc:spChg>
        <pc:spChg chg="add del mod ord modVis">
          <ac:chgData name="Huyền Nguyễn" userId="ee48879bf47bc5e0" providerId="LiveId" clId="{B8CACB94-876F-46D7-94CC-67F2D2D54B27}" dt="2024-10-24T09:04:51.800" v="3037"/>
          <ac:spMkLst>
            <pc:docMk/>
            <pc:sldMasterMk cId="0" sldId="2147483683"/>
            <ac:spMk id="33" creationId="{7297B478-6567-1930-F98C-CFDB2950B4CE}"/>
          </ac:spMkLst>
        </pc:spChg>
        <pc:spChg chg="add del mod ord modVis">
          <ac:chgData name="Huyền Nguyễn" userId="ee48879bf47bc5e0" providerId="LiveId" clId="{B8CACB94-876F-46D7-94CC-67F2D2D54B27}" dt="2024-10-24T09:05:02.658" v="3081"/>
          <ac:spMkLst>
            <pc:docMk/>
            <pc:sldMasterMk cId="0" sldId="2147483683"/>
            <ac:spMk id="34" creationId="{803DAD84-A686-7AC6-BBA2-8DFCB85E6805}"/>
          </ac:spMkLst>
        </pc:spChg>
        <pc:spChg chg="add del mod ord modVis">
          <ac:chgData name="Huyền Nguyễn" userId="ee48879bf47bc5e0" providerId="LiveId" clId="{B8CACB94-876F-46D7-94CC-67F2D2D54B27}" dt="2024-10-24T09:06:14.431" v="3148"/>
          <ac:spMkLst>
            <pc:docMk/>
            <pc:sldMasterMk cId="0" sldId="2147483683"/>
            <ac:spMk id="35" creationId="{9490B4E7-C302-6DEF-DA5C-F1E85B70E61F}"/>
          </ac:spMkLst>
        </pc:spChg>
        <pc:spChg chg="add del mod ord modVis">
          <ac:chgData name="Huyền Nguyễn" userId="ee48879bf47bc5e0" providerId="LiveId" clId="{B8CACB94-876F-46D7-94CC-67F2D2D54B27}" dt="2024-10-24T09:06:25.855" v="3192"/>
          <ac:spMkLst>
            <pc:docMk/>
            <pc:sldMasterMk cId="0" sldId="2147483683"/>
            <ac:spMk id="36" creationId="{0C27373F-6CE0-1F8A-2167-C3CB5B953298}"/>
          </ac:spMkLst>
        </pc:spChg>
        <pc:spChg chg="add del mod ord modVis">
          <ac:chgData name="Huyền Nguyễn" userId="ee48879bf47bc5e0" providerId="LiveId" clId="{B8CACB94-876F-46D7-94CC-67F2D2D54B27}" dt="2024-10-24T09:06:38.979" v="3236"/>
          <ac:spMkLst>
            <pc:docMk/>
            <pc:sldMasterMk cId="0" sldId="2147483683"/>
            <ac:spMk id="37" creationId="{4FCBD796-80A2-9846-4988-8056D07B3F18}"/>
          </ac:spMkLst>
        </pc:spChg>
        <pc:spChg chg="add del mod ord modVis">
          <ac:chgData name="Huyền Nguyễn" userId="ee48879bf47bc5e0" providerId="LiveId" clId="{B8CACB94-876F-46D7-94CC-67F2D2D54B27}" dt="2024-10-24T09:06:52.117" v="3281"/>
          <ac:spMkLst>
            <pc:docMk/>
            <pc:sldMasterMk cId="0" sldId="2147483683"/>
            <ac:spMk id="38" creationId="{50EDB0A7-B75F-7A90-980E-6D819DB69A9F}"/>
          </ac:spMkLst>
        </pc:spChg>
        <pc:spChg chg="add del mod ord modVis">
          <ac:chgData name="Huyền Nguyễn" userId="ee48879bf47bc5e0" providerId="LiveId" clId="{B8CACB94-876F-46D7-94CC-67F2D2D54B27}" dt="2024-10-24T09:07:03.989" v="3326"/>
          <ac:spMkLst>
            <pc:docMk/>
            <pc:sldMasterMk cId="0" sldId="2147483683"/>
            <ac:spMk id="39" creationId="{FA334D8A-7A65-8BBD-0FC2-716DCE35FA6E}"/>
          </ac:spMkLst>
        </pc:spChg>
        <pc:spChg chg="add del mod ord modVis">
          <ac:chgData name="Huyền Nguyễn" userId="ee48879bf47bc5e0" providerId="LiveId" clId="{B8CACB94-876F-46D7-94CC-67F2D2D54B27}" dt="2024-10-24T09:07:15.161" v="3372"/>
          <ac:spMkLst>
            <pc:docMk/>
            <pc:sldMasterMk cId="0" sldId="2147483683"/>
            <ac:spMk id="40" creationId="{0D5158AB-D121-824C-03B4-371035E2FF2B}"/>
          </ac:spMkLst>
        </pc:spChg>
        <pc:spChg chg="add del mod ord modVis">
          <ac:chgData name="Huyền Nguyễn" userId="ee48879bf47bc5e0" providerId="LiveId" clId="{B8CACB94-876F-46D7-94CC-67F2D2D54B27}" dt="2024-10-24T09:07:25.920" v="3442"/>
          <ac:spMkLst>
            <pc:docMk/>
            <pc:sldMasterMk cId="0" sldId="2147483683"/>
            <ac:spMk id="41" creationId="{23A5D64A-B7D0-03C1-86C4-D616E1061E5C}"/>
          </ac:spMkLst>
        </pc:spChg>
        <pc:spChg chg="add del mod ord modVis">
          <ac:chgData name="Huyền Nguyễn" userId="ee48879bf47bc5e0" providerId="LiveId" clId="{B8CACB94-876F-46D7-94CC-67F2D2D54B27}" dt="2024-10-24T09:07:37.219" v="3490"/>
          <ac:spMkLst>
            <pc:docMk/>
            <pc:sldMasterMk cId="0" sldId="2147483683"/>
            <ac:spMk id="42" creationId="{C18D0215-7B74-11AE-926B-DC40C807B18F}"/>
          </ac:spMkLst>
        </pc:spChg>
        <pc:spChg chg="add del mod ord modVis">
          <ac:chgData name="Huyền Nguyễn" userId="ee48879bf47bc5e0" providerId="LiveId" clId="{B8CACB94-876F-46D7-94CC-67F2D2D54B27}" dt="2024-10-24T09:07:48.379" v="3597"/>
          <ac:spMkLst>
            <pc:docMk/>
            <pc:sldMasterMk cId="0" sldId="2147483683"/>
            <ac:spMk id="43" creationId="{FFF50278-EF9F-DB60-49BD-A7BAC6139751}"/>
          </ac:spMkLst>
        </pc:spChg>
        <pc:spChg chg="add del mod ord modVis">
          <ac:chgData name="Huyền Nguyễn" userId="ee48879bf47bc5e0" providerId="LiveId" clId="{B8CACB94-876F-46D7-94CC-67F2D2D54B27}" dt="2024-10-24T09:08:01.352" v="3642"/>
          <ac:spMkLst>
            <pc:docMk/>
            <pc:sldMasterMk cId="0" sldId="2147483683"/>
            <ac:spMk id="44" creationId="{F124152F-4CD9-60AC-06B7-E616633ACFA6}"/>
          </ac:spMkLst>
        </pc:spChg>
        <pc:spChg chg="add del mod ord modVis">
          <ac:chgData name="Huyền Nguyễn" userId="ee48879bf47bc5e0" providerId="LiveId" clId="{B8CACB94-876F-46D7-94CC-67F2D2D54B27}" dt="2024-10-24T09:08:13.287" v="3686"/>
          <ac:spMkLst>
            <pc:docMk/>
            <pc:sldMasterMk cId="0" sldId="2147483683"/>
            <ac:spMk id="45" creationId="{222C52F1-4F5F-8BB0-E5E7-4984C0901D34}"/>
          </ac:spMkLst>
        </pc:spChg>
        <pc:spChg chg="add del mod ord modVis">
          <ac:chgData name="Huyền Nguyễn" userId="ee48879bf47bc5e0" providerId="LiveId" clId="{B8CACB94-876F-46D7-94CC-67F2D2D54B27}" dt="2024-10-24T09:08:24.285" v="3737"/>
          <ac:spMkLst>
            <pc:docMk/>
            <pc:sldMasterMk cId="0" sldId="2147483683"/>
            <ac:spMk id="46" creationId="{40D34AF4-7418-4CE6-DEED-DEF079ECDA6E}"/>
          </ac:spMkLst>
        </pc:spChg>
        <pc:spChg chg="add del mod ord modVis">
          <ac:chgData name="Huyền Nguyễn" userId="ee48879bf47bc5e0" providerId="LiveId" clId="{B8CACB94-876F-46D7-94CC-67F2D2D54B27}" dt="2024-10-24T09:08:35.239" v="3784"/>
          <ac:spMkLst>
            <pc:docMk/>
            <pc:sldMasterMk cId="0" sldId="2147483683"/>
            <ac:spMk id="47" creationId="{F1DACFE4-DFC4-BEAE-4026-FA89C4119997}"/>
          </ac:spMkLst>
        </pc:spChg>
        <pc:spChg chg="add del mod ord modVis">
          <ac:chgData name="Huyền Nguyễn" userId="ee48879bf47bc5e0" providerId="LiveId" clId="{B8CACB94-876F-46D7-94CC-67F2D2D54B27}" dt="2024-10-24T09:08:58.233" v="3832"/>
          <ac:spMkLst>
            <pc:docMk/>
            <pc:sldMasterMk cId="0" sldId="2147483683"/>
            <ac:spMk id="48" creationId="{CC0CEAFD-A942-17AD-E525-093C7405AF4F}"/>
          </ac:spMkLst>
        </pc:spChg>
        <pc:spChg chg="add del mod ord modVis">
          <ac:chgData name="Huyền Nguyễn" userId="ee48879bf47bc5e0" providerId="LiveId" clId="{B8CACB94-876F-46D7-94CC-67F2D2D54B27}" dt="2024-10-24T09:09:09.993" v="3877"/>
          <ac:spMkLst>
            <pc:docMk/>
            <pc:sldMasterMk cId="0" sldId="2147483683"/>
            <ac:spMk id="49" creationId="{82491404-052F-9A1E-6AB2-A2787931092E}"/>
          </ac:spMkLst>
        </pc:spChg>
        <pc:spChg chg="add del mod ord modVis">
          <ac:chgData name="Huyền Nguyễn" userId="ee48879bf47bc5e0" providerId="LiveId" clId="{B8CACB94-876F-46D7-94CC-67F2D2D54B27}" dt="2024-10-24T09:09:21.221" v="3922"/>
          <ac:spMkLst>
            <pc:docMk/>
            <pc:sldMasterMk cId="0" sldId="2147483683"/>
            <ac:spMk id="50" creationId="{2E0A2393-8552-62AD-3BF1-CB50D385C230}"/>
          </ac:spMkLst>
        </pc:spChg>
        <pc:spChg chg="add del mod ord modVis">
          <ac:chgData name="Huyền Nguyễn" userId="ee48879bf47bc5e0" providerId="LiveId" clId="{B8CACB94-876F-46D7-94CC-67F2D2D54B27}" dt="2024-10-24T09:09:32.011" v="3977"/>
          <ac:spMkLst>
            <pc:docMk/>
            <pc:sldMasterMk cId="0" sldId="2147483683"/>
            <ac:spMk id="51" creationId="{19A5A14D-2217-CA58-22DB-33922B87C52D}"/>
          </ac:spMkLst>
        </pc:spChg>
        <pc:spChg chg="add del mod ord modVis">
          <ac:chgData name="Huyền Nguyễn" userId="ee48879bf47bc5e0" providerId="LiveId" clId="{B8CACB94-876F-46D7-94CC-67F2D2D54B27}" dt="2024-10-24T09:09:43.205" v="4050"/>
          <ac:spMkLst>
            <pc:docMk/>
            <pc:sldMasterMk cId="0" sldId="2147483683"/>
            <ac:spMk id="52" creationId="{D685DC37-4BC5-A9EB-B352-ECE507E8B22E}"/>
          </ac:spMkLst>
        </pc:spChg>
        <pc:spChg chg="add del mod ord modVis">
          <ac:chgData name="Huyền Nguyễn" userId="ee48879bf47bc5e0" providerId="LiveId" clId="{B8CACB94-876F-46D7-94CC-67F2D2D54B27}" dt="2024-10-24T09:09:54.219" v="4095"/>
          <ac:spMkLst>
            <pc:docMk/>
            <pc:sldMasterMk cId="0" sldId="2147483683"/>
            <ac:spMk id="53" creationId="{7D10AA34-F372-3F0C-9AA7-E59939F3A1C5}"/>
          </ac:spMkLst>
        </pc:spChg>
        <pc:spChg chg="add del mod ord modVis">
          <ac:chgData name="Huyền Nguyễn" userId="ee48879bf47bc5e0" providerId="LiveId" clId="{B8CACB94-876F-46D7-94CC-67F2D2D54B27}" dt="2024-10-24T09:10:05.033" v="4172"/>
          <ac:spMkLst>
            <pc:docMk/>
            <pc:sldMasterMk cId="0" sldId="2147483683"/>
            <ac:spMk id="54" creationId="{49A27B29-25EE-4C5C-D3C0-005FA67FF8E4}"/>
          </ac:spMkLst>
        </pc:spChg>
        <pc:spChg chg="add del mod ord modVis">
          <ac:chgData name="Huyền Nguyễn" userId="ee48879bf47bc5e0" providerId="LiveId" clId="{B8CACB94-876F-46D7-94CC-67F2D2D54B27}" dt="2024-10-24T09:10:17.602" v="4218"/>
          <ac:spMkLst>
            <pc:docMk/>
            <pc:sldMasterMk cId="0" sldId="2147483683"/>
            <ac:spMk id="55" creationId="{8BFB58A4-FE48-0D16-8F2D-5C9DEEF70CB3}"/>
          </ac:spMkLst>
        </pc:spChg>
        <pc:spChg chg="add del mod ord modVis">
          <ac:chgData name="Huyền Nguyễn" userId="ee48879bf47bc5e0" providerId="LiveId" clId="{B8CACB94-876F-46D7-94CC-67F2D2D54B27}" dt="2024-10-24T09:10:28.878" v="4262"/>
          <ac:spMkLst>
            <pc:docMk/>
            <pc:sldMasterMk cId="0" sldId="2147483683"/>
            <ac:spMk id="56" creationId="{698A3782-7ADB-D444-EF0F-1B622402D160}"/>
          </ac:spMkLst>
        </pc:spChg>
        <pc:spChg chg="add del mod ord modVis">
          <ac:chgData name="Huyền Nguyễn" userId="ee48879bf47bc5e0" providerId="LiveId" clId="{B8CACB94-876F-46D7-94CC-67F2D2D54B27}" dt="2024-10-24T09:10:39.924" v="4308"/>
          <ac:spMkLst>
            <pc:docMk/>
            <pc:sldMasterMk cId="0" sldId="2147483683"/>
            <ac:spMk id="57" creationId="{C6EFDD03-6BAD-06F4-0EE9-1EF4BE9FA2AD}"/>
          </ac:spMkLst>
        </pc:spChg>
        <pc:spChg chg="add del mod ord modVis">
          <ac:chgData name="Huyền Nguyễn" userId="ee48879bf47bc5e0" providerId="LiveId" clId="{B8CACB94-876F-46D7-94CC-67F2D2D54B27}" dt="2024-10-24T09:10:50.734" v="4354"/>
          <ac:spMkLst>
            <pc:docMk/>
            <pc:sldMasterMk cId="0" sldId="2147483683"/>
            <ac:spMk id="58" creationId="{0F2211A4-C577-CA1F-AFA4-3210C0F1F40C}"/>
          </ac:spMkLst>
        </pc:spChg>
        <pc:spChg chg="add del mod ord modVis">
          <ac:chgData name="Huyền Nguyễn" userId="ee48879bf47bc5e0" providerId="LiveId" clId="{B8CACB94-876F-46D7-94CC-67F2D2D54B27}" dt="2024-10-24T09:11:02.218" v="4404"/>
          <ac:spMkLst>
            <pc:docMk/>
            <pc:sldMasterMk cId="0" sldId="2147483683"/>
            <ac:spMk id="59" creationId="{D5437D82-D240-7790-D3F0-A1BEBB1E88F6}"/>
          </ac:spMkLst>
        </pc:spChg>
        <pc:spChg chg="add del mod ord modVis">
          <ac:chgData name="Huyền Nguyễn" userId="ee48879bf47bc5e0" providerId="LiveId" clId="{B8CACB94-876F-46D7-94CC-67F2D2D54B27}" dt="2024-10-24T09:11:24.185" v="4488"/>
          <ac:spMkLst>
            <pc:docMk/>
            <pc:sldMasterMk cId="0" sldId="2147483683"/>
            <ac:spMk id="60" creationId="{AC6FF37A-FD5D-47B2-2F2F-9BB9BEA6D6AD}"/>
          </ac:spMkLst>
        </pc:spChg>
        <pc:spChg chg="add del mod ord modVis">
          <ac:chgData name="Huyền Nguyễn" userId="ee48879bf47bc5e0" providerId="LiveId" clId="{B8CACB94-876F-46D7-94CC-67F2D2D54B27}" dt="2024-10-24T09:11:36.832" v="4531"/>
          <ac:spMkLst>
            <pc:docMk/>
            <pc:sldMasterMk cId="0" sldId="2147483683"/>
            <ac:spMk id="61" creationId="{AAFA32D8-8D84-FEC8-A263-217AE7B259A7}"/>
          </ac:spMkLst>
        </pc:spChg>
        <pc:spChg chg="add del mod ord modVis">
          <ac:chgData name="Huyền Nguyễn" userId="ee48879bf47bc5e0" providerId="LiveId" clId="{B8CACB94-876F-46D7-94CC-67F2D2D54B27}" dt="2024-10-24T09:14:38.409" v="4576"/>
          <ac:spMkLst>
            <pc:docMk/>
            <pc:sldMasterMk cId="0" sldId="2147483683"/>
            <ac:spMk id="62" creationId="{8DE5661E-701A-2078-0351-0F3A3C6C0685}"/>
          </ac:spMkLst>
        </pc:spChg>
        <pc:spChg chg="add del mod ord modVis">
          <ac:chgData name="Huyền Nguyễn" userId="ee48879bf47bc5e0" providerId="LiveId" clId="{B8CACB94-876F-46D7-94CC-67F2D2D54B27}" dt="2024-10-24T09:14:51.729" v="4621"/>
          <ac:spMkLst>
            <pc:docMk/>
            <pc:sldMasterMk cId="0" sldId="2147483683"/>
            <ac:spMk id="63" creationId="{F1EF2ACC-5D9B-9924-61C8-C967AB16260C}"/>
          </ac:spMkLst>
        </pc:spChg>
        <pc:spChg chg="add del mod ord modVis">
          <ac:chgData name="Huyền Nguyễn" userId="ee48879bf47bc5e0" providerId="LiveId" clId="{B8CACB94-876F-46D7-94CC-67F2D2D54B27}" dt="2024-10-24T09:15:06.216" v="4666"/>
          <ac:spMkLst>
            <pc:docMk/>
            <pc:sldMasterMk cId="0" sldId="2147483683"/>
            <ac:spMk id="512" creationId="{D785D0B0-51B8-F430-EE06-FCDD0CE145C6}"/>
          </ac:spMkLst>
        </pc:spChg>
        <pc:spChg chg="add del mod ord modVis">
          <ac:chgData name="Huyền Nguyễn" userId="ee48879bf47bc5e0" providerId="LiveId" clId="{B8CACB94-876F-46D7-94CC-67F2D2D54B27}" dt="2024-10-24T09:15:17.306" v="4713"/>
          <ac:spMkLst>
            <pc:docMk/>
            <pc:sldMasterMk cId="0" sldId="2147483683"/>
            <ac:spMk id="513" creationId="{ADE92A31-4F5E-8CB8-6ADB-8AD86EBF0479}"/>
          </ac:spMkLst>
        </pc:spChg>
        <pc:spChg chg="add del mod ord modVis">
          <ac:chgData name="Huyền Nguyễn" userId="ee48879bf47bc5e0" providerId="LiveId" clId="{B8CACB94-876F-46D7-94CC-67F2D2D54B27}" dt="2024-10-24T09:15:28.405" v="4759"/>
          <ac:spMkLst>
            <pc:docMk/>
            <pc:sldMasterMk cId="0" sldId="2147483683"/>
            <ac:spMk id="514" creationId="{83D975FF-4306-5EA0-F803-DDF4AD313ECA}"/>
          </ac:spMkLst>
        </pc:spChg>
        <pc:spChg chg="add del mod ord modVis">
          <ac:chgData name="Huyền Nguyễn" userId="ee48879bf47bc5e0" providerId="LiveId" clId="{B8CACB94-876F-46D7-94CC-67F2D2D54B27}" dt="2024-10-24T09:15:41.598" v="4805"/>
          <ac:spMkLst>
            <pc:docMk/>
            <pc:sldMasterMk cId="0" sldId="2147483683"/>
            <ac:spMk id="515" creationId="{50479F2B-0F09-B524-60B1-1692C6C902C4}"/>
          </ac:spMkLst>
        </pc:spChg>
        <pc:spChg chg="add del mod ord modVis">
          <ac:chgData name="Huyền Nguyễn" userId="ee48879bf47bc5e0" providerId="LiveId" clId="{B8CACB94-876F-46D7-94CC-67F2D2D54B27}" dt="2024-10-24T09:16:49.829" v="4850"/>
          <ac:spMkLst>
            <pc:docMk/>
            <pc:sldMasterMk cId="0" sldId="2147483683"/>
            <ac:spMk id="516" creationId="{C6885852-DB9B-0ED1-10D4-91D8D905A77B}"/>
          </ac:spMkLst>
        </pc:spChg>
        <pc:spChg chg="add del mod ord modVis">
          <ac:chgData name="Huyền Nguyễn" userId="ee48879bf47bc5e0" providerId="LiveId" clId="{B8CACB94-876F-46D7-94CC-67F2D2D54B27}" dt="2024-10-24T09:21:46.820" v="4968"/>
          <ac:spMkLst>
            <pc:docMk/>
            <pc:sldMasterMk cId="0" sldId="2147483683"/>
            <ac:spMk id="517" creationId="{7B295C90-CB8C-5B86-1145-55A31B5DE09A}"/>
          </ac:spMkLst>
        </pc:spChg>
        <pc:spChg chg="add mod ord">
          <ac:chgData name="Huyền Nguyễn" userId="ee48879bf47bc5e0" providerId="LiveId" clId="{B8CACB94-876F-46D7-94CC-67F2D2D54B27}" dt="2024-10-24T09:21:36.115" v="4954"/>
          <ac:spMkLst>
            <pc:docMk/>
            <pc:sldMasterMk cId="0" sldId="2147483683"/>
            <ac:spMk id="518" creationId="{A7D8A956-9C56-1796-D110-497B88641A53}"/>
          </ac:spMkLst>
        </pc:spChg>
        <pc:spChg chg="add del mod ord modVis">
          <ac:chgData name="Huyền Nguyễn" userId="ee48879bf47bc5e0" providerId="LiveId" clId="{B8CACB94-876F-46D7-94CC-67F2D2D54B27}" dt="2024-10-24T09:21:57.715" v="5015"/>
          <ac:spMkLst>
            <pc:docMk/>
            <pc:sldMasterMk cId="0" sldId="2147483683"/>
            <ac:spMk id="519" creationId="{B268CB3E-9B4F-BCF2-3A8E-94446FE2FC50}"/>
          </ac:spMkLst>
        </pc:spChg>
        <pc:spChg chg="add del mod ord modVis">
          <ac:chgData name="Huyền Nguyễn" userId="ee48879bf47bc5e0" providerId="LiveId" clId="{B8CACB94-876F-46D7-94CC-67F2D2D54B27}" dt="2024-10-24T09:22:11.146" v="5062"/>
          <ac:spMkLst>
            <pc:docMk/>
            <pc:sldMasterMk cId="0" sldId="2147483683"/>
            <ac:spMk id="520" creationId="{53563D02-F814-D63E-B9A0-A1D47CA4C750}"/>
          </ac:spMkLst>
        </pc:spChg>
        <pc:spChg chg="add del mod ord modVis">
          <ac:chgData name="Huyền Nguyễn" userId="ee48879bf47bc5e0" providerId="LiveId" clId="{B8CACB94-876F-46D7-94CC-67F2D2D54B27}" dt="2024-10-24T09:22:21.976" v="5109"/>
          <ac:spMkLst>
            <pc:docMk/>
            <pc:sldMasterMk cId="0" sldId="2147483683"/>
            <ac:spMk id="521" creationId="{10BCC601-763D-B47D-4205-3E35A69F0599}"/>
          </ac:spMkLst>
        </pc:spChg>
        <pc:spChg chg="add del mod ord modVis">
          <ac:chgData name="Huyền Nguyễn" userId="ee48879bf47bc5e0" providerId="LiveId" clId="{B8CACB94-876F-46D7-94CC-67F2D2D54B27}" dt="2024-10-24T09:22:37.597" v="5180"/>
          <ac:spMkLst>
            <pc:docMk/>
            <pc:sldMasterMk cId="0" sldId="2147483683"/>
            <ac:spMk id="522" creationId="{0898C470-F0AC-B27A-E695-ABE6F2FF1044}"/>
          </ac:spMkLst>
        </pc:spChg>
        <pc:spChg chg="add del mod ord modVis">
          <ac:chgData name="Huyền Nguyễn" userId="ee48879bf47bc5e0" providerId="LiveId" clId="{B8CACB94-876F-46D7-94CC-67F2D2D54B27}" dt="2024-10-24T09:22:48.835" v="5225"/>
          <ac:spMkLst>
            <pc:docMk/>
            <pc:sldMasterMk cId="0" sldId="2147483683"/>
            <ac:spMk id="523" creationId="{6A58F214-B830-B643-A4A7-C5BD40EE4B95}"/>
          </ac:spMkLst>
        </pc:spChg>
        <pc:spChg chg="add del mod ord modVis">
          <ac:chgData name="Huyền Nguyễn" userId="ee48879bf47bc5e0" providerId="LiveId" clId="{B8CACB94-876F-46D7-94CC-67F2D2D54B27}" dt="2024-10-24T09:23:00.111" v="5271"/>
          <ac:spMkLst>
            <pc:docMk/>
            <pc:sldMasterMk cId="0" sldId="2147483683"/>
            <ac:spMk id="524" creationId="{882CDB4E-6D89-4124-0878-F65EA629BFC9}"/>
          </ac:spMkLst>
        </pc:spChg>
        <pc:spChg chg="add del mod ord modVis">
          <ac:chgData name="Huyền Nguyễn" userId="ee48879bf47bc5e0" providerId="LiveId" clId="{B8CACB94-876F-46D7-94CC-67F2D2D54B27}" dt="2024-10-24T09:23:11.341" v="5317"/>
          <ac:spMkLst>
            <pc:docMk/>
            <pc:sldMasterMk cId="0" sldId="2147483683"/>
            <ac:spMk id="525" creationId="{1F6ABEC3-FB8F-F7AA-DFBE-8B4594C662C9}"/>
          </ac:spMkLst>
        </pc:spChg>
        <pc:spChg chg="add del mod ord modVis">
          <ac:chgData name="Huyền Nguyễn" userId="ee48879bf47bc5e0" providerId="LiveId" clId="{B8CACB94-876F-46D7-94CC-67F2D2D54B27}" dt="2024-10-24T09:23:22.432" v="5363"/>
          <ac:spMkLst>
            <pc:docMk/>
            <pc:sldMasterMk cId="0" sldId="2147483683"/>
            <ac:spMk id="526" creationId="{A5E0497A-D495-7941-E96B-8EAD2BA8B6CC}"/>
          </ac:spMkLst>
        </pc:spChg>
        <pc:spChg chg="add del mod ord modVis">
          <ac:chgData name="Huyền Nguyễn" userId="ee48879bf47bc5e0" providerId="LiveId" clId="{B8CACB94-876F-46D7-94CC-67F2D2D54B27}" dt="2024-10-24T09:23:33.344" v="5406"/>
          <ac:spMkLst>
            <pc:docMk/>
            <pc:sldMasterMk cId="0" sldId="2147483683"/>
            <ac:spMk id="527" creationId="{5D9E6A92-2CAF-0D0E-0782-273ECF4DBBEC}"/>
          </ac:spMkLst>
        </pc:spChg>
        <pc:spChg chg="add del mod ord modVis">
          <ac:chgData name="Huyền Nguyễn" userId="ee48879bf47bc5e0" providerId="LiveId" clId="{B8CACB94-876F-46D7-94CC-67F2D2D54B27}" dt="2024-10-24T09:23:44.538" v="5452"/>
          <ac:spMkLst>
            <pc:docMk/>
            <pc:sldMasterMk cId="0" sldId="2147483683"/>
            <ac:spMk id="528" creationId="{F3E9176B-001A-3883-6344-949262AC033C}"/>
          </ac:spMkLst>
        </pc:spChg>
        <pc:spChg chg="add del mod ord modVis">
          <ac:chgData name="Huyền Nguyễn" userId="ee48879bf47bc5e0" providerId="LiveId" clId="{B8CACB94-876F-46D7-94CC-67F2D2D54B27}" dt="2024-10-24T09:23:57.358" v="5496"/>
          <ac:spMkLst>
            <pc:docMk/>
            <pc:sldMasterMk cId="0" sldId="2147483683"/>
            <ac:spMk id="529" creationId="{DD5AFF07-5C39-6C1C-A09D-DA334F54BCD9}"/>
          </ac:spMkLst>
        </pc:spChg>
        <pc:spChg chg="add del mod ord modVis">
          <ac:chgData name="Huyền Nguyễn" userId="ee48879bf47bc5e0" providerId="LiveId" clId="{B8CACB94-876F-46D7-94CC-67F2D2D54B27}" dt="2024-10-24T09:24:10.257" v="5543"/>
          <ac:spMkLst>
            <pc:docMk/>
            <pc:sldMasterMk cId="0" sldId="2147483683"/>
            <ac:spMk id="530" creationId="{37E114CE-9231-EA83-0735-E976C8604D6A}"/>
          </ac:spMkLst>
        </pc:spChg>
        <pc:spChg chg="add del mod ord modVis">
          <ac:chgData name="Huyền Nguyễn" userId="ee48879bf47bc5e0" providerId="LiveId" clId="{B8CACB94-876F-46D7-94CC-67F2D2D54B27}" dt="2024-10-24T09:24:22.163" v="5587"/>
          <ac:spMkLst>
            <pc:docMk/>
            <pc:sldMasterMk cId="0" sldId="2147483683"/>
            <ac:spMk id="531" creationId="{59D2EF9D-176C-97D1-68A6-20FD26F67CA5}"/>
          </ac:spMkLst>
        </pc:spChg>
        <pc:spChg chg="add del mod ord modVis">
          <ac:chgData name="Huyền Nguyễn" userId="ee48879bf47bc5e0" providerId="LiveId" clId="{B8CACB94-876F-46D7-94CC-67F2D2D54B27}" dt="2024-10-24T09:24:34.537" v="5631"/>
          <ac:spMkLst>
            <pc:docMk/>
            <pc:sldMasterMk cId="0" sldId="2147483683"/>
            <ac:spMk id="532" creationId="{9D4D6140-2D02-4F4A-D51D-0818DA31D508}"/>
          </ac:spMkLst>
        </pc:spChg>
        <pc:spChg chg="add del mod ord modVis">
          <ac:chgData name="Huyền Nguyễn" userId="ee48879bf47bc5e0" providerId="LiveId" clId="{B8CACB94-876F-46D7-94CC-67F2D2D54B27}" dt="2024-10-24T09:24:45.394" v="5679"/>
          <ac:spMkLst>
            <pc:docMk/>
            <pc:sldMasterMk cId="0" sldId="2147483683"/>
            <ac:spMk id="533" creationId="{17F44B52-F5CB-10F5-1BAE-EC2A4FEC48FE}"/>
          </ac:spMkLst>
        </pc:spChg>
        <pc:spChg chg="add del mod ord modVis">
          <ac:chgData name="Huyền Nguyễn" userId="ee48879bf47bc5e0" providerId="LiveId" clId="{B8CACB94-876F-46D7-94CC-67F2D2D54B27}" dt="2024-10-24T09:25:02.137" v="5723"/>
          <ac:spMkLst>
            <pc:docMk/>
            <pc:sldMasterMk cId="0" sldId="2147483683"/>
            <ac:spMk id="534" creationId="{4E358561-F14C-667B-EBE1-94135E1B4B43}"/>
          </ac:spMkLst>
        </pc:spChg>
        <pc:spChg chg="add del mod ord modVis">
          <ac:chgData name="Huyền Nguyễn" userId="ee48879bf47bc5e0" providerId="LiveId" clId="{B8CACB94-876F-46D7-94CC-67F2D2D54B27}" dt="2024-10-24T09:25:30.601" v="5772"/>
          <ac:spMkLst>
            <pc:docMk/>
            <pc:sldMasterMk cId="0" sldId="2147483683"/>
            <ac:spMk id="535" creationId="{FEB890FF-BB08-C80E-019E-FF6D78F89DE7}"/>
          </ac:spMkLst>
        </pc:spChg>
        <pc:spChg chg="add del mod ord modVis">
          <ac:chgData name="Huyền Nguyễn" userId="ee48879bf47bc5e0" providerId="LiveId" clId="{B8CACB94-876F-46D7-94CC-67F2D2D54B27}" dt="2024-10-24T09:25:41.484" v="5815"/>
          <ac:spMkLst>
            <pc:docMk/>
            <pc:sldMasterMk cId="0" sldId="2147483683"/>
            <ac:spMk id="536" creationId="{C75EF3F9-EE28-142C-0144-EA84357C4386}"/>
          </ac:spMkLst>
        </pc:spChg>
        <pc:spChg chg="add del mod ord modVis">
          <ac:chgData name="Huyền Nguyễn" userId="ee48879bf47bc5e0" providerId="LiveId" clId="{B8CACB94-876F-46D7-94CC-67F2D2D54B27}" dt="2024-10-24T09:25:52.907" v="5858"/>
          <ac:spMkLst>
            <pc:docMk/>
            <pc:sldMasterMk cId="0" sldId="2147483683"/>
            <ac:spMk id="537" creationId="{BC1E5635-842D-A250-0188-A1279A47953F}"/>
          </ac:spMkLst>
        </pc:spChg>
        <pc:spChg chg="add del mod ord modVis">
          <ac:chgData name="Huyền Nguyễn" userId="ee48879bf47bc5e0" providerId="LiveId" clId="{B8CACB94-876F-46D7-94CC-67F2D2D54B27}" dt="2024-10-24T09:26:06.044" v="5901"/>
          <ac:spMkLst>
            <pc:docMk/>
            <pc:sldMasterMk cId="0" sldId="2147483683"/>
            <ac:spMk id="538" creationId="{E08FBE83-E448-3513-288A-77F388585F2B}"/>
          </ac:spMkLst>
        </pc:spChg>
        <pc:spChg chg="add del mod ord modVis">
          <ac:chgData name="Huyền Nguyễn" userId="ee48879bf47bc5e0" providerId="LiveId" clId="{B8CACB94-876F-46D7-94CC-67F2D2D54B27}" dt="2024-10-24T09:26:19.210" v="5945"/>
          <ac:spMkLst>
            <pc:docMk/>
            <pc:sldMasterMk cId="0" sldId="2147483683"/>
            <ac:spMk id="539" creationId="{E6CA172F-A66D-42AD-8B24-AB242E5BA4D7}"/>
          </ac:spMkLst>
        </pc:spChg>
        <pc:spChg chg="add del mod ord modVis">
          <ac:chgData name="Huyền Nguyễn" userId="ee48879bf47bc5e0" providerId="LiveId" clId="{B8CACB94-876F-46D7-94CC-67F2D2D54B27}" dt="2024-10-24T09:26:49.020" v="5990"/>
          <ac:spMkLst>
            <pc:docMk/>
            <pc:sldMasterMk cId="0" sldId="2147483683"/>
            <ac:spMk id="540" creationId="{0F1C0B15-1A88-5CF9-8BBA-40EBE0242894}"/>
          </ac:spMkLst>
        </pc:spChg>
        <pc:spChg chg="add del mod ord modVis">
          <ac:chgData name="Huyền Nguyễn" userId="ee48879bf47bc5e0" providerId="LiveId" clId="{B8CACB94-876F-46D7-94CC-67F2D2D54B27}" dt="2024-10-24T09:27:00.166" v="6034"/>
          <ac:spMkLst>
            <pc:docMk/>
            <pc:sldMasterMk cId="0" sldId="2147483683"/>
            <ac:spMk id="541" creationId="{4D085DFB-AAAB-9444-44DE-4FF2993C1B83}"/>
          </ac:spMkLst>
        </pc:spChg>
        <pc:spChg chg="add del mod ord modVis">
          <ac:chgData name="Huyền Nguyễn" userId="ee48879bf47bc5e0" providerId="LiveId" clId="{B8CACB94-876F-46D7-94CC-67F2D2D54B27}" dt="2024-10-24T09:27:12.919" v="6080"/>
          <ac:spMkLst>
            <pc:docMk/>
            <pc:sldMasterMk cId="0" sldId="2147483683"/>
            <ac:spMk id="542" creationId="{51F54C7E-933C-E7E3-6C41-43E3F5949119}"/>
          </ac:spMkLst>
        </pc:spChg>
        <pc:spChg chg="add del mod ord modVis">
          <ac:chgData name="Huyền Nguyễn" userId="ee48879bf47bc5e0" providerId="LiveId" clId="{B8CACB94-876F-46D7-94CC-67F2D2D54B27}" dt="2024-10-24T09:27:23.904" v="6125"/>
          <ac:spMkLst>
            <pc:docMk/>
            <pc:sldMasterMk cId="0" sldId="2147483683"/>
            <ac:spMk id="543" creationId="{67D2211C-A68C-D817-C88D-7F8729086B84}"/>
          </ac:spMkLst>
        </pc:spChg>
        <pc:spChg chg="add del mod ord modVis">
          <ac:chgData name="Huyền Nguyễn" userId="ee48879bf47bc5e0" providerId="LiveId" clId="{B8CACB94-876F-46D7-94CC-67F2D2D54B27}" dt="2024-10-24T09:27:36.770" v="6171"/>
          <ac:spMkLst>
            <pc:docMk/>
            <pc:sldMasterMk cId="0" sldId="2147483683"/>
            <ac:spMk id="544" creationId="{6DFAA9DA-D07B-F1B8-96CB-DD1654A2F174}"/>
          </ac:spMkLst>
        </pc:spChg>
        <pc:spChg chg="add del mod ord modVis">
          <ac:chgData name="Huyền Nguyễn" userId="ee48879bf47bc5e0" providerId="LiveId" clId="{B8CACB94-876F-46D7-94CC-67F2D2D54B27}" dt="2024-10-24T09:27:47.778" v="6219"/>
          <ac:spMkLst>
            <pc:docMk/>
            <pc:sldMasterMk cId="0" sldId="2147483683"/>
            <ac:spMk id="545" creationId="{5BC7B98D-5DEC-FEEE-87FC-04385A88B7A8}"/>
          </ac:spMkLst>
        </pc:spChg>
        <pc:spChg chg="add del mod ord modVis">
          <ac:chgData name="Huyền Nguyễn" userId="ee48879bf47bc5e0" providerId="LiveId" clId="{B8CACB94-876F-46D7-94CC-67F2D2D54B27}" dt="2024-10-24T09:27:59.799" v="6267"/>
          <ac:spMkLst>
            <pc:docMk/>
            <pc:sldMasterMk cId="0" sldId="2147483683"/>
            <ac:spMk id="546" creationId="{924F1380-13BB-A541-B2F9-359742F2F8C4}"/>
          </ac:spMkLst>
        </pc:spChg>
        <pc:spChg chg="add del mod ord modVis">
          <ac:chgData name="Huyền Nguyễn" userId="ee48879bf47bc5e0" providerId="LiveId" clId="{B8CACB94-876F-46D7-94CC-67F2D2D54B27}" dt="2024-10-24T09:28:12.062" v="6310"/>
          <ac:spMkLst>
            <pc:docMk/>
            <pc:sldMasterMk cId="0" sldId="2147483683"/>
            <ac:spMk id="547" creationId="{7569C27E-C666-2939-E0C3-9877AEBE397C}"/>
          </ac:spMkLst>
        </pc:spChg>
        <pc:spChg chg="add del mod ord modVis">
          <ac:chgData name="Huyền Nguyễn" userId="ee48879bf47bc5e0" providerId="LiveId" clId="{B8CACB94-876F-46D7-94CC-67F2D2D54B27}" dt="2024-10-24T09:28:25.198" v="6354"/>
          <ac:spMkLst>
            <pc:docMk/>
            <pc:sldMasterMk cId="0" sldId="2147483683"/>
            <ac:spMk id="548" creationId="{B644ED55-ACBD-19AA-D6AB-9B50FF5FCC23}"/>
          </ac:spMkLst>
        </pc:spChg>
        <pc:spChg chg="mod modVis">
          <ac:chgData name="Huyền Nguyễn" userId="ee48879bf47bc5e0" providerId="LiveId" clId="{B8CACB94-876F-46D7-94CC-67F2D2D54B27}" dt="2024-10-23T14:22:09.008" v="55"/>
          <ac:spMkLst>
            <pc:docMk/>
            <pc:sldMasterMk cId="0" sldId="2147483683"/>
            <ac:spMk id="549" creationId="{00000000-0000-0000-0000-000000000000}"/>
          </ac:spMkLst>
        </pc:spChg>
        <pc:spChg chg="mod modVis">
          <ac:chgData name="Huyền Nguyễn" userId="ee48879bf47bc5e0" providerId="LiveId" clId="{B8CACB94-876F-46D7-94CC-67F2D2D54B27}" dt="2024-10-24T09:38:43.724" v="8188"/>
          <ac:spMkLst>
            <pc:docMk/>
            <pc:sldMasterMk cId="0" sldId="2147483683"/>
            <ac:spMk id="550" creationId="{00000000-0000-0000-0000-000000000000}"/>
          </ac:spMkLst>
        </pc:spChg>
        <pc:spChg chg="add del mod ord modVis">
          <ac:chgData name="Huyền Nguyễn" userId="ee48879bf47bc5e0" providerId="LiveId" clId="{B8CACB94-876F-46D7-94CC-67F2D2D54B27}" dt="2024-10-24T09:28:49.564" v="6404"/>
          <ac:spMkLst>
            <pc:docMk/>
            <pc:sldMasterMk cId="0" sldId="2147483683"/>
            <ac:spMk id="551" creationId="{40F9428C-9668-4617-8012-10CA6A27C161}"/>
          </ac:spMkLst>
        </pc:spChg>
        <pc:spChg chg="add del mod ord modVis">
          <ac:chgData name="Huyền Nguyễn" userId="ee48879bf47bc5e0" providerId="LiveId" clId="{B8CACB94-876F-46D7-94CC-67F2D2D54B27}" dt="2024-10-24T09:29:06.033" v="6453"/>
          <ac:spMkLst>
            <pc:docMk/>
            <pc:sldMasterMk cId="0" sldId="2147483683"/>
            <ac:spMk id="552" creationId="{FD43F5B8-9499-8816-2A0F-0B94912166E6}"/>
          </ac:spMkLst>
        </pc:spChg>
        <pc:spChg chg="add del mod ord modVis">
          <ac:chgData name="Huyền Nguyễn" userId="ee48879bf47bc5e0" providerId="LiveId" clId="{B8CACB94-876F-46D7-94CC-67F2D2D54B27}" dt="2024-10-24T09:29:18" v="6503"/>
          <ac:spMkLst>
            <pc:docMk/>
            <pc:sldMasterMk cId="0" sldId="2147483683"/>
            <ac:spMk id="553" creationId="{BA52C489-038D-B98C-D7F2-E5D49079F2D8}"/>
          </ac:spMkLst>
        </pc:spChg>
        <pc:spChg chg="add del mod ord modVis">
          <ac:chgData name="Huyền Nguyễn" userId="ee48879bf47bc5e0" providerId="LiveId" clId="{B8CACB94-876F-46D7-94CC-67F2D2D54B27}" dt="2024-10-24T09:29:29.327" v="6551"/>
          <ac:spMkLst>
            <pc:docMk/>
            <pc:sldMasterMk cId="0" sldId="2147483683"/>
            <ac:spMk id="554" creationId="{1BA103E4-FAEC-B9BD-802E-D5EDB6061AE2}"/>
          </ac:spMkLst>
        </pc:spChg>
        <pc:spChg chg="add del mod ord modVis">
          <ac:chgData name="Huyền Nguyễn" userId="ee48879bf47bc5e0" providerId="LiveId" clId="{B8CACB94-876F-46D7-94CC-67F2D2D54B27}" dt="2024-10-24T09:29:40.201" v="6597"/>
          <ac:spMkLst>
            <pc:docMk/>
            <pc:sldMasterMk cId="0" sldId="2147483683"/>
            <ac:spMk id="555" creationId="{7E2227F2-CE42-B2EA-27B6-A3D6ADC68378}"/>
          </ac:spMkLst>
        </pc:spChg>
        <pc:spChg chg="add del mod ord modVis">
          <ac:chgData name="Huyền Nguyễn" userId="ee48879bf47bc5e0" providerId="LiveId" clId="{B8CACB94-876F-46D7-94CC-67F2D2D54B27}" dt="2024-10-24T09:29:54.504" v="6641"/>
          <ac:spMkLst>
            <pc:docMk/>
            <pc:sldMasterMk cId="0" sldId="2147483683"/>
            <ac:spMk id="556" creationId="{1314E86C-225C-8BD9-D89B-BB08971D1D91}"/>
          </ac:spMkLst>
        </pc:spChg>
        <pc:spChg chg="add del mod ord modVis">
          <ac:chgData name="Huyền Nguyễn" userId="ee48879bf47bc5e0" providerId="LiveId" clId="{B8CACB94-876F-46D7-94CC-67F2D2D54B27}" dt="2024-10-24T09:30:06.399" v="6687"/>
          <ac:spMkLst>
            <pc:docMk/>
            <pc:sldMasterMk cId="0" sldId="2147483683"/>
            <ac:spMk id="557" creationId="{0CD3DD01-5DCE-5C31-1189-D494B18A0919}"/>
          </ac:spMkLst>
        </pc:spChg>
        <pc:spChg chg="add del mod ord modVis">
          <ac:chgData name="Huyền Nguyễn" userId="ee48879bf47bc5e0" providerId="LiveId" clId="{B8CACB94-876F-46D7-94CC-67F2D2D54B27}" dt="2024-10-24T09:30:20.371" v="6731"/>
          <ac:spMkLst>
            <pc:docMk/>
            <pc:sldMasterMk cId="0" sldId="2147483683"/>
            <ac:spMk id="558" creationId="{A1C598E7-ABFF-F1CF-2B5E-129615BCE215}"/>
          </ac:spMkLst>
        </pc:spChg>
        <pc:spChg chg="add del mod ord modVis">
          <ac:chgData name="Huyền Nguyễn" userId="ee48879bf47bc5e0" providerId="LiveId" clId="{B8CACB94-876F-46D7-94CC-67F2D2D54B27}" dt="2024-10-24T09:30:31.221" v="6777"/>
          <ac:spMkLst>
            <pc:docMk/>
            <pc:sldMasterMk cId="0" sldId="2147483683"/>
            <ac:spMk id="559" creationId="{A794F9FB-D986-FB59-4CE3-8CF4EF716385}"/>
          </ac:spMkLst>
        </pc:spChg>
        <pc:spChg chg="add del mod ord modVis">
          <ac:chgData name="Huyền Nguyễn" userId="ee48879bf47bc5e0" providerId="LiveId" clId="{B8CACB94-876F-46D7-94CC-67F2D2D54B27}" dt="2024-10-24T09:30:42.149" v="6823"/>
          <ac:spMkLst>
            <pc:docMk/>
            <pc:sldMasterMk cId="0" sldId="2147483683"/>
            <ac:spMk id="560" creationId="{97E95227-1FF4-C1C2-C3EF-74FFBE31D82F}"/>
          </ac:spMkLst>
        </pc:spChg>
        <pc:spChg chg="add del mod ord modVis">
          <ac:chgData name="Huyền Nguyễn" userId="ee48879bf47bc5e0" providerId="LiveId" clId="{B8CACB94-876F-46D7-94CC-67F2D2D54B27}" dt="2024-10-24T09:30:56.189" v="6867"/>
          <ac:spMkLst>
            <pc:docMk/>
            <pc:sldMasterMk cId="0" sldId="2147483683"/>
            <ac:spMk id="561" creationId="{40120858-CAC2-2413-DC3E-F73808FB1C43}"/>
          </ac:spMkLst>
        </pc:spChg>
        <pc:spChg chg="add del mod ord modVis">
          <ac:chgData name="Huyền Nguyễn" userId="ee48879bf47bc5e0" providerId="LiveId" clId="{B8CACB94-876F-46D7-94CC-67F2D2D54B27}" dt="2024-10-24T09:31:13.236" v="6930"/>
          <ac:spMkLst>
            <pc:docMk/>
            <pc:sldMasterMk cId="0" sldId="2147483683"/>
            <ac:spMk id="562" creationId="{722A5597-D15B-7571-EC1A-178A48A32826}"/>
          </ac:spMkLst>
        </pc:spChg>
        <pc:spChg chg="add del mod ord modVis">
          <ac:chgData name="Huyền Nguyễn" userId="ee48879bf47bc5e0" providerId="LiveId" clId="{B8CACB94-876F-46D7-94CC-67F2D2D54B27}" dt="2024-10-24T09:31:33.651" v="6973"/>
          <ac:spMkLst>
            <pc:docMk/>
            <pc:sldMasterMk cId="0" sldId="2147483683"/>
            <ac:spMk id="563" creationId="{36DB2B95-FF30-E455-8372-195E0F14F2CB}"/>
          </ac:spMkLst>
        </pc:spChg>
        <pc:spChg chg="add del mod ord modVis">
          <ac:chgData name="Huyền Nguyễn" userId="ee48879bf47bc5e0" providerId="LiveId" clId="{B8CACB94-876F-46D7-94CC-67F2D2D54B27}" dt="2024-10-24T09:33:27.335" v="7285"/>
          <ac:spMkLst>
            <pc:docMk/>
            <pc:sldMasterMk cId="0" sldId="2147483683"/>
            <ac:spMk id="564" creationId="{9F867AD3-1464-7B2C-5775-29955899CB26}"/>
          </ac:spMkLst>
        </pc:spChg>
        <pc:spChg chg="add del mod ord modVis">
          <ac:chgData name="Huyền Nguyễn" userId="ee48879bf47bc5e0" providerId="LiveId" clId="{B8CACB94-876F-46D7-94CC-67F2D2D54B27}" dt="2024-10-24T09:33:18.222" v="7275"/>
          <ac:spMkLst>
            <pc:docMk/>
            <pc:sldMasterMk cId="0" sldId="2147483683"/>
            <ac:spMk id="565" creationId="{6C673A04-7C08-22A1-24F1-6E8C1042FDE1}"/>
          </ac:spMkLst>
        </pc:spChg>
        <pc:spChg chg="add mod ord">
          <ac:chgData name="Huyền Nguyễn" userId="ee48879bf47bc5e0" providerId="LiveId" clId="{B8CACB94-876F-46D7-94CC-67F2D2D54B27}" dt="2024-10-24T09:32:48.824" v="7117"/>
          <ac:spMkLst>
            <pc:docMk/>
            <pc:sldMasterMk cId="0" sldId="2147483683"/>
            <ac:spMk id="566" creationId="{E4878AE3-81D5-B457-061D-515A8803E132}"/>
          </ac:spMkLst>
        </pc:spChg>
        <pc:spChg chg="add del mod ord modVis">
          <ac:chgData name="Huyền Nguyễn" userId="ee48879bf47bc5e0" providerId="LiveId" clId="{B8CACB94-876F-46D7-94CC-67F2D2D54B27}" dt="2024-10-24T09:33:18.222" v="7275"/>
          <ac:spMkLst>
            <pc:docMk/>
            <pc:sldMasterMk cId="0" sldId="2147483683"/>
            <ac:spMk id="567" creationId="{528B2415-C988-DAD4-D6FA-C1FE35CDDC75}"/>
          </ac:spMkLst>
        </pc:spChg>
        <pc:spChg chg="add mod ord">
          <ac:chgData name="Huyền Nguyễn" userId="ee48879bf47bc5e0" providerId="LiveId" clId="{B8CACB94-876F-46D7-94CC-67F2D2D54B27}" dt="2024-10-24T09:33:18.222" v="7275"/>
          <ac:spMkLst>
            <pc:docMk/>
            <pc:sldMasterMk cId="0" sldId="2147483683"/>
            <ac:spMk id="568" creationId="{6450F2B9-7A9E-0932-044F-CDF0E45AFB6D}"/>
          </ac:spMkLst>
        </pc:spChg>
        <pc:spChg chg="add del mod ord modVis">
          <ac:chgData name="Huyền Nguyễn" userId="ee48879bf47bc5e0" providerId="LiveId" clId="{B8CACB94-876F-46D7-94CC-67F2D2D54B27}" dt="2024-10-24T09:34:23.384" v="7331"/>
          <ac:spMkLst>
            <pc:docMk/>
            <pc:sldMasterMk cId="0" sldId="2147483683"/>
            <ac:spMk id="569" creationId="{C0132782-D010-0375-581C-0BC9B12DCFC0}"/>
          </ac:spMkLst>
        </pc:spChg>
        <pc:spChg chg="add del mod ord modVis">
          <ac:chgData name="Huyền Nguyễn" userId="ee48879bf47bc5e0" providerId="LiveId" clId="{B8CACB94-876F-46D7-94CC-67F2D2D54B27}" dt="2024-10-24T09:34:38.885" v="7377"/>
          <ac:spMkLst>
            <pc:docMk/>
            <pc:sldMasterMk cId="0" sldId="2147483683"/>
            <ac:spMk id="570" creationId="{027EA2A0-570D-FD3C-4A0B-1345D923C19B}"/>
          </ac:spMkLst>
        </pc:spChg>
        <pc:spChg chg="add del mod ord modVis">
          <ac:chgData name="Huyền Nguyễn" userId="ee48879bf47bc5e0" providerId="LiveId" clId="{B8CACB94-876F-46D7-94CC-67F2D2D54B27}" dt="2024-10-24T09:34:50.341" v="7420"/>
          <ac:spMkLst>
            <pc:docMk/>
            <pc:sldMasterMk cId="0" sldId="2147483683"/>
            <ac:spMk id="571" creationId="{FB460980-7178-5ACD-8348-214B0AE83D9B}"/>
          </ac:spMkLst>
        </pc:spChg>
        <pc:spChg chg="add del mod ord modVis">
          <ac:chgData name="Huyền Nguyễn" userId="ee48879bf47bc5e0" providerId="LiveId" clId="{B8CACB94-876F-46D7-94CC-67F2D2D54B27}" dt="2024-10-24T09:35:03.052" v="7463"/>
          <ac:spMkLst>
            <pc:docMk/>
            <pc:sldMasterMk cId="0" sldId="2147483683"/>
            <ac:spMk id="572" creationId="{3E60DB3E-D0F1-278C-9392-7A704DC98E3F}"/>
          </ac:spMkLst>
        </pc:spChg>
        <pc:spChg chg="add del mod ord modVis">
          <ac:chgData name="Huyền Nguyễn" userId="ee48879bf47bc5e0" providerId="LiveId" clId="{B8CACB94-876F-46D7-94CC-67F2D2D54B27}" dt="2024-10-24T09:35:15.414" v="7506"/>
          <ac:spMkLst>
            <pc:docMk/>
            <pc:sldMasterMk cId="0" sldId="2147483683"/>
            <ac:spMk id="573" creationId="{223566A9-4780-BAA4-F84C-1904528BD0E1}"/>
          </ac:spMkLst>
        </pc:spChg>
        <pc:spChg chg="add del mod ord modVis">
          <ac:chgData name="Huyền Nguyễn" userId="ee48879bf47bc5e0" providerId="LiveId" clId="{B8CACB94-876F-46D7-94CC-67F2D2D54B27}" dt="2024-10-24T09:35:28.426" v="7550"/>
          <ac:spMkLst>
            <pc:docMk/>
            <pc:sldMasterMk cId="0" sldId="2147483683"/>
            <ac:spMk id="574" creationId="{92C780EA-DF91-663E-0884-AA94DF9279D1}"/>
          </ac:spMkLst>
        </pc:spChg>
        <pc:spChg chg="add del mod ord modVis">
          <ac:chgData name="Huyền Nguyễn" userId="ee48879bf47bc5e0" providerId="LiveId" clId="{B8CACB94-876F-46D7-94CC-67F2D2D54B27}" dt="2024-10-24T09:35:41.197" v="7596"/>
          <ac:spMkLst>
            <pc:docMk/>
            <pc:sldMasterMk cId="0" sldId="2147483683"/>
            <ac:spMk id="575" creationId="{238975FB-DAE0-BA16-6E1F-DFC78A092D6E}"/>
          </ac:spMkLst>
        </pc:spChg>
        <pc:spChg chg="add del mod ord modVis">
          <ac:chgData name="Huyền Nguyễn" userId="ee48879bf47bc5e0" providerId="LiveId" clId="{B8CACB94-876F-46D7-94CC-67F2D2D54B27}" dt="2024-10-24T09:35:52.085" v="7643"/>
          <ac:spMkLst>
            <pc:docMk/>
            <pc:sldMasterMk cId="0" sldId="2147483683"/>
            <ac:spMk id="576" creationId="{1B777594-0A44-D629-A5B9-AAFE56336B8E}"/>
          </ac:spMkLst>
        </pc:spChg>
        <pc:spChg chg="add del mod ord modVis">
          <ac:chgData name="Huyền Nguyễn" userId="ee48879bf47bc5e0" providerId="LiveId" clId="{B8CACB94-876F-46D7-94CC-67F2D2D54B27}" dt="2024-10-24T09:36:03.564" v="7689"/>
          <ac:spMkLst>
            <pc:docMk/>
            <pc:sldMasterMk cId="0" sldId="2147483683"/>
            <ac:spMk id="577" creationId="{25FAF7E7-81F6-B741-6BB6-5CE6F147074C}"/>
          </ac:spMkLst>
        </pc:spChg>
        <pc:spChg chg="add del mod ord modVis">
          <ac:chgData name="Huyền Nguyễn" userId="ee48879bf47bc5e0" providerId="LiveId" clId="{B8CACB94-876F-46D7-94CC-67F2D2D54B27}" dt="2024-10-24T09:36:15.843" v="7733"/>
          <ac:spMkLst>
            <pc:docMk/>
            <pc:sldMasterMk cId="0" sldId="2147483683"/>
            <ac:spMk id="578" creationId="{42B45F90-5AF9-C64E-EA33-DA4289E5857F}"/>
          </ac:spMkLst>
        </pc:spChg>
        <pc:spChg chg="add del mod ord modVis">
          <ac:chgData name="Huyền Nguyễn" userId="ee48879bf47bc5e0" providerId="LiveId" clId="{B8CACB94-876F-46D7-94CC-67F2D2D54B27}" dt="2024-10-24T09:36:26.454" v="7778"/>
          <ac:spMkLst>
            <pc:docMk/>
            <pc:sldMasterMk cId="0" sldId="2147483683"/>
            <ac:spMk id="579" creationId="{3B71CAB1-5480-3D2B-04A8-4FCD7860DCEB}"/>
          </ac:spMkLst>
        </pc:spChg>
        <pc:spChg chg="add del mod ord modVis">
          <ac:chgData name="Huyền Nguyễn" userId="ee48879bf47bc5e0" providerId="LiveId" clId="{B8CACB94-876F-46D7-94CC-67F2D2D54B27}" dt="2024-10-24T09:36:37.294" v="7824"/>
          <ac:spMkLst>
            <pc:docMk/>
            <pc:sldMasterMk cId="0" sldId="2147483683"/>
            <ac:spMk id="580" creationId="{8528FCE1-0D5E-F371-7166-345DC6869F04}"/>
          </ac:spMkLst>
        </pc:spChg>
        <pc:spChg chg="add del mod ord modVis">
          <ac:chgData name="Huyền Nguyễn" userId="ee48879bf47bc5e0" providerId="LiveId" clId="{B8CACB94-876F-46D7-94CC-67F2D2D54B27}" dt="2024-10-24T09:36:49.085" v="7869"/>
          <ac:spMkLst>
            <pc:docMk/>
            <pc:sldMasterMk cId="0" sldId="2147483683"/>
            <ac:spMk id="581" creationId="{1DB082A5-72AB-DBAE-67D3-E8A1F5E33C46}"/>
          </ac:spMkLst>
        </pc:spChg>
        <pc:spChg chg="add del mod ord modVis">
          <ac:chgData name="Huyền Nguyễn" userId="ee48879bf47bc5e0" providerId="LiveId" clId="{B8CACB94-876F-46D7-94CC-67F2D2D54B27}" dt="2024-10-24T09:36:59.855" v="7915"/>
          <ac:spMkLst>
            <pc:docMk/>
            <pc:sldMasterMk cId="0" sldId="2147483683"/>
            <ac:spMk id="582" creationId="{2C861AF5-8807-0C81-0219-E4FAA07C3381}"/>
          </ac:spMkLst>
        </pc:spChg>
        <pc:spChg chg="add del mod ord modVis">
          <ac:chgData name="Huyền Nguyễn" userId="ee48879bf47bc5e0" providerId="LiveId" clId="{B8CACB94-876F-46D7-94CC-67F2D2D54B27}" dt="2024-10-24T09:37:52.088" v="7963"/>
          <ac:spMkLst>
            <pc:docMk/>
            <pc:sldMasterMk cId="0" sldId="2147483683"/>
            <ac:spMk id="583" creationId="{2B586BCE-DC3E-08AF-FB47-B28841F7CD77}"/>
          </ac:spMkLst>
        </pc:spChg>
        <pc:spChg chg="add del mod ord modVis">
          <ac:chgData name="Huyền Nguyễn" userId="ee48879bf47bc5e0" providerId="LiveId" clId="{B8CACB94-876F-46D7-94CC-67F2D2D54B27}" dt="2024-10-24T09:37:55.503" v="8005"/>
          <ac:spMkLst>
            <pc:docMk/>
            <pc:sldMasterMk cId="0" sldId="2147483683"/>
            <ac:spMk id="584" creationId="{EAC0BCAD-2D44-EF4B-BF4D-F12280E8BA31}"/>
          </ac:spMkLst>
        </pc:spChg>
        <pc:spChg chg="add del mod ord modVis">
          <ac:chgData name="Huyền Nguyễn" userId="ee48879bf47bc5e0" providerId="LiveId" clId="{B8CACB94-876F-46D7-94CC-67F2D2D54B27}" dt="2024-10-24T09:38:07.016" v="8051"/>
          <ac:spMkLst>
            <pc:docMk/>
            <pc:sldMasterMk cId="0" sldId="2147483683"/>
            <ac:spMk id="585" creationId="{22B90E67-69BB-EF2C-36E3-07401F8DEC81}"/>
          </ac:spMkLst>
        </pc:spChg>
        <pc:spChg chg="add del mod ord modVis">
          <ac:chgData name="Huyền Nguyễn" userId="ee48879bf47bc5e0" providerId="LiveId" clId="{B8CACB94-876F-46D7-94CC-67F2D2D54B27}" dt="2024-10-24T09:38:18.628" v="8097"/>
          <ac:spMkLst>
            <pc:docMk/>
            <pc:sldMasterMk cId="0" sldId="2147483683"/>
            <ac:spMk id="586" creationId="{9BC6BFE4-FDF7-6D41-752B-440BBA6526EC}"/>
          </ac:spMkLst>
        </pc:spChg>
        <pc:spChg chg="add del mod ord modVis">
          <ac:chgData name="Huyền Nguyễn" userId="ee48879bf47bc5e0" providerId="LiveId" clId="{B8CACB94-876F-46D7-94CC-67F2D2D54B27}" dt="2024-10-24T09:38:32.401" v="8142"/>
          <ac:spMkLst>
            <pc:docMk/>
            <pc:sldMasterMk cId="0" sldId="2147483683"/>
            <ac:spMk id="587" creationId="{75DDC403-B868-D0B6-CB09-8DC16C349972}"/>
          </ac:spMkLst>
        </pc:spChg>
        <pc:spChg chg="add del mod ord modVis">
          <ac:chgData name="Huyền Nguyễn" userId="ee48879bf47bc5e0" providerId="LiveId" clId="{B8CACB94-876F-46D7-94CC-67F2D2D54B27}" dt="2024-10-24T09:38:43.724" v="8186"/>
          <ac:spMkLst>
            <pc:docMk/>
            <pc:sldMasterMk cId="0" sldId="2147483683"/>
            <ac:spMk id="588" creationId="{AF6EBB75-BE45-A3D5-2168-96BBA04FF221}"/>
          </ac:spMkLst>
        </pc:spChg>
        <pc:spChg chg="add mod ord">
          <ac:chgData name="Huyền Nguyễn" userId="ee48879bf47bc5e0" providerId="LiveId" clId="{B8CACB94-876F-46D7-94CC-67F2D2D54B27}" dt="2024-10-24T09:38:43.756" v="8218"/>
          <ac:spMkLst>
            <pc:docMk/>
            <pc:sldMasterMk cId="0" sldId="2147483683"/>
            <ac:spMk id="589" creationId="{8DDFA000-7067-1514-2E2B-D411FC641D5D}"/>
          </ac:spMkLst>
        </pc:spChg>
        <pc:sldLayoutChg chg="del">
          <pc:chgData name="Huyền Nguyễn" userId="ee48879bf47bc5e0" providerId="LiveId" clId="{B8CACB94-876F-46D7-94CC-67F2D2D54B27}" dt="2024-10-24T09:39:08.833" v="8237" actId="47"/>
          <pc:sldLayoutMkLst>
            <pc:docMk/>
            <pc:sldMasterMk cId="0" sldId="2147483683"/>
            <pc:sldLayoutMk cId="0" sldId="2147483680"/>
          </pc:sldLayoutMkLst>
        </pc:sldLayoutChg>
        <pc:sldLayoutChg chg="del">
          <pc:chgData name="Huyền Nguyễn" userId="ee48879bf47bc5e0" providerId="LiveId" clId="{B8CACB94-876F-46D7-94CC-67F2D2D54B27}" dt="2024-10-24T09:39:08.393" v="8236" actId="47"/>
          <pc:sldLayoutMkLst>
            <pc:docMk/>
            <pc:sldMasterMk cId="0" sldId="2147483683"/>
            <pc:sldLayoutMk cId="0" sldId="214748368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314F2A-C47B-FBB1-449B-151CD980DD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37E769D-0518-35FB-CE49-085513A2DEA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C8A403-E1E3-4B2E-AB46-A4BAB49E9E89}" type="datetimeFigureOut">
              <a:rPr lang="en-US" smtClean="0"/>
              <a:t>4/28/2025</a:t>
            </a:fld>
            <a:endParaRPr lang="en-US"/>
          </a:p>
        </p:txBody>
      </p:sp>
      <p:sp>
        <p:nvSpPr>
          <p:cNvPr id="4" name="Footer Placeholder 3">
            <a:extLst>
              <a:ext uri="{FF2B5EF4-FFF2-40B4-BE49-F238E27FC236}">
                <a16:creationId xmlns:a16="http://schemas.microsoft.com/office/drawing/2014/main" id="{34D260CD-9E72-2A9B-53E2-4B97DC3FA7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6E7EFE8-506B-D1BE-8AC1-CA4A2C82AFA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5866B1-90BB-469E-8BBC-295EDD9446F8}" type="slidenum">
              <a:rPr lang="en-US" smtClean="0"/>
              <a:t>‹#›</a:t>
            </a:fld>
            <a:endParaRPr lang="en-US"/>
          </a:p>
        </p:txBody>
      </p:sp>
    </p:spTree>
    <p:extLst>
      <p:ext uri="{BB962C8B-B14F-4D97-AF65-F5344CB8AC3E}">
        <p14:creationId xmlns:p14="http://schemas.microsoft.com/office/powerpoint/2010/main" val="299518763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341270380"/>
      </p:ext>
    </p:extLst>
  </p:cSld>
  <p:clrMap bg1="lt1" tx1="dk1" bg2="dk2" tx2="lt2" accent1="accent1" accent2="accent2" accent3="accent3" accent4="accent4" accent5="accent5" accent6="accent6" hlink="hlink" folHlink="folHlink"/>
  <p:hf sldNum="0"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a:extLst>
            <a:ext uri="{FF2B5EF4-FFF2-40B4-BE49-F238E27FC236}">
              <a16:creationId xmlns:a16="http://schemas.microsoft.com/office/drawing/2014/main" id="{D787ED62-C35E-8982-B3EC-A5A8CB00A673}"/>
            </a:ext>
          </a:extLst>
        </p:cNvPr>
        <p:cNvGrpSpPr/>
        <p:nvPr/>
      </p:nvGrpSpPr>
      <p:grpSpPr>
        <a:xfrm>
          <a:off x="0" y="0"/>
          <a:ext cx="0" cy="0"/>
          <a:chOff x="0" y="0"/>
          <a:chExt cx="0" cy="0"/>
        </a:xfrm>
      </p:grpSpPr>
      <p:sp>
        <p:nvSpPr>
          <p:cNvPr id="962" name="Google Shape;962;g54dda1946d_4_2738:notes">
            <a:extLst>
              <a:ext uri="{FF2B5EF4-FFF2-40B4-BE49-F238E27FC236}">
                <a16:creationId xmlns:a16="http://schemas.microsoft.com/office/drawing/2014/main" id="{EA56A1E6-9A51-B14F-83D1-E8D86296744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g54dda1946d_4_2738:notes">
            <a:extLst>
              <a:ext uri="{FF2B5EF4-FFF2-40B4-BE49-F238E27FC236}">
                <a16:creationId xmlns:a16="http://schemas.microsoft.com/office/drawing/2014/main" id="{0C89E777-6557-4C1A-A48C-67726DA25C6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6867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a:extLst>
            <a:ext uri="{FF2B5EF4-FFF2-40B4-BE49-F238E27FC236}">
              <a16:creationId xmlns:a16="http://schemas.microsoft.com/office/drawing/2014/main" id="{9B22520F-CB74-F34A-E729-ACEADAD0F64F}"/>
            </a:ext>
          </a:extLst>
        </p:cNvPr>
        <p:cNvGrpSpPr/>
        <p:nvPr/>
      </p:nvGrpSpPr>
      <p:grpSpPr>
        <a:xfrm>
          <a:off x="0" y="0"/>
          <a:ext cx="0" cy="0"/>
          <a:chOff x="0" y="0"/>
          <a:chExt cx="0" cy="0"/>
        </a:xfrm>
      </p:grpSpPr>
      <p:sp>
        <p:nvSpPr>
          <p:cNvPr id="792" name="Google Shape;792;g54dda1946d_6_308:notes">
            <a:extLst>
              <a:ext uri="{FF2B5EF4-FFF2-40B4-BE49-F238E27FC236}">
                <a16:creationId xmlns:a16="http://schemas.microsoft.com/office/drawing/2014/main" id="{E4A9043B-FD8E-0807-5FBD-56ED0517BC5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54dda1946d_6_308:notes">
            <a:extLst>
              <a:ext uri="{FF2B5EF4-FFF2-40B4-BE49-F238E27FC236}">
                <a16:creationId xmlns:a16="http://schemas.microsoft.com/office/drawing/2014/main" id="{F2E82023-7446-CA7D-7450-2C3ADC897B1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4937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a:extLst>
            <a:ext uri="{FF2B5EF4-FFF2-40B4-BE49-F238E27FC236}">
              <a16:creationId xmlns:a16="http://schemas.microsoft.com/office/drawing/2014/main" id="{B4C7E130-971E-B9D8-7999-D0516C075179}"/>
            </a:ext>
          </a:extLst>
        </p:cNvPr>
        <p:cNvGrpSpPr/>
        <p:nvPr/>
      </p:nvGrpSpPr>
      <p:grpSpPr>
        <a:xfrm>
          <a:off x="0" y="0"/>
          <a:ext cx="0" cy="0"/>
          <a:chOff x="0" y="0"/>
          <a:chExt cx="0" cy="0"/>
        </a:xfrm>
      </p:grpSpPr>
      <p:sp>
        <p:nvSpPr>
          <p:cNvPr id="1142" name="Google Shape;1142;g54ff9c4cb4_3_5:notes">
            <a:extLst>
              <a:ext uri="{FF2B5EF4-FFF2-40B4-BE49-F238E27FC236}">
                <a16:creationId xmlns:a16="http://schemas.microsoft.com/office/drawing/2014/main" id="{0DBC404C-A66D-0CFE-D06F-6FD8725E6FA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54ff9c4cb4_3_5:notes">
            <a:extLst>
              <a:ext uri="{FF2B5EF4-FFF2-40B4-BE49-F238E27FC236}">
                <a16:creationId xmlns:a16="http://schemas.microsoft.com/office/drawing/2014/main" id="{F49B54CB-4D0C-18DF-8550-E42B2187BC3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0065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1" name="Google Shape;1011;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a:extLst>
            <a:ext uri="{FF2B5EF4-FFF2-40B4-BE49-F238E27FC236}">
              <a16:creationId xmlns:a16="http://schemas.microsoft.com/office/drawing/2014/main" id="{70906D64-7503-FA1A-3A46-7DF05F57F028}"/>
            </a:ext>
          </a:extLst>
        </p:cNvPr>
        <p:cNvGrpSpPr/>
        <p:nvPr/>
      </p:nvGrpSpPr>
      <p:grpSpPr>
        <a:xfrm>
          <a:off x="0" y="0"/>
          <a:ext cx="0" cy="0"/>
          <a:chOff x="0" y="0"/>
          <a:chExt cx="0" cy="0"/>
        </a:xfrm>
      </p:grpSpPr>
      <p:sp>
        <p:nvSpPr>
          <p:cNvPr id="927" name="Google Shape;927;gd5260bdd85_0_256:notes">
            <a:extLst>
              <a:ext uri="{FF2B5EF4-FFF2-40B4-BE49-F238E27FC236}">
                <a16:creationId xmlns:a16="http://schemas.microsoft.com/office/drawing/2014/main" id="{302FC918-F111-3F6C-EFFA-1B13153BAA5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d5260bdd85_0_256:notes">
            <a:extLst>
              <a:ext uri="{FF2B5EF4-FFF2-40B4-BE49-F238E27FC236}">
                <a16:creationId xmlns:a16="http://schemas.microsoft.com/office/drawing/2014/main" id="{4A8314CB-2E3D-6C47-3C22-57DDE3D84BA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8028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a:extLst>
            <a:ext uri="{FF2B5EF4-FFF2-40B4-BE49-F238E27FC236}">
              <a16:creationId xmlns:a16="http://schemas.microsoft.com/office/drawing/2014/main" id="{A87922DA-F140-9FE4-95E6-95FA8B71F9E2}"/>
            </a:ext>
          </a:extLst>
        </p:cNvPr>
        <p:cNvGrpSpPr/>
        <p:nvPr/>
      </p:nvGrpSpPr>
      <p:grpSpPr>
        <a:xfrm>
          <a:off x="0" y="0"/>
          <a:ext cx="0" cy="0"/>
          <a:chOff x="0" y="0"/>
          <a:chExt cx="0" cy="0"/>
        </a:xfrm>
      </p:grpSpPr>
      <p:sp>
        <p:nvSpPr>
          <p:cNvPr id="792" name="Google Shape;792;g54dda1946d_6_308:notes">
            <a:extLst>
              <a:ext uri="{FF2B5EF4-FFF2-40B4-BE49-F238E27FC236}">
                <a16:creationId xmlns:a16="http://schemas.microsoft.com/office/drawing/2014/main" id="{96B1832E-6019-3CEE-BB80-6CF94D2D024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54dda1946d_6_308:notes">
            <a:extLst>
              <a:ext uri="{FF2B5EF4-FFF2-40B4-BE49-F238E27FC236}">
                <a16:creationId xmlns:a16="http://schemas.microsoft.com/office/drawing/2014/main" id="{06549F4B-4F8A-CFE0-F1C6-AD5870A9230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5472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9" name="Google Shape;1219;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6" name="Google Shape;1226;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a:extLst>
            <a:ext uri="{FF2B5EF4-FFF2-40B4-BE49-F238E27FC236}">
              <a16:creationId xmlns:a16="http://schemas.microsoft.com/office/drawing/2014/main" id="{C5286E4B-31C7-97CD-FBB0-43FA2B850987}"/>
            </a:ext>
          </a:extLst>
        </p:cNvPr>
        <p:cNvGrpSpPr/>
        <p:nvPr/>
      </p:nvGrpSpPr>
      <p:grpSpPr>
        <a:xfrm>
          <a:off x="0" y="0"/>
          <a:ext cx="0" cy="0"/>
          <a:chOff x="0" y="0"/>
          <a:chExt cx="0" cy="0"/>
        </a:xfrm>
      </p:grpSpPr>
      <p:sp>
        <p:nvSpPr>
          <p:cNvPr id="1218" name="Google Shape;1218;g54dda1946d_6_358:notes">
            <a:extLst>
              <a:ext uri="{FF2B5EF4-FFF2-40B4-BE49-F238E27FC236}">
                <a16:creationId xmlns:a16="http://schemas.microsoft.com/office/drawing/2014/main" id="{85C84EA5-ADDA-2B8B-0CB8-B3E91E46B6D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9" name="Google Shape;1219;g54dda1946d_6_358:notes">
            <a:extLst>
              <a:ext uri="{FF2B5EF4-FFF2-40B4-BE49-F238E27FC236}">
                <a16:creationId xmlns:a16="http://schemas.microsoft.com/office/drawing/2014/main" id="{FFAA6E2E-4D6A-A7EC-AEFE-FC598C25F31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73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a:extLst>
            <a:ext uri="{FF2B5EF4-FFF2-40B4-BE49-F238E27FC236}">
              <a16:creationId xmlns:a16="http://schemas.microsoft.com/office/drawing/2014/main" id="{97186AA5-9B0B-B729-5EA5-E9EB9016C4D2}"/>
            </a:ext>
          </a:extLst>
        </p:cNvPr>
        <p:cNvGrpSpPr/>
        <p:nvPr/>
      </p:nvGrpSpPr>
      <p:grpSpPr>
        <a:xfrm>
          <a:off x="0" y="0"/>
          <a:ext cx="0" cy="0"/>
          <a:chOff x="0" y="0"/>
          <a:chExt cx="0" cy="0"/>
        </a:xfrm>
      </p:grpSpPr>
      <p:sp>
        <p:nvSpPr>
          <p:cNvPr id="1225" name="Google Shape;1225;g54dda1946d_4_2726:notes">
            <a:extLst>
              <a:ext uri="{FF2B5EF4-FFF2-40B4-BE49-F238E27FC236}">
                <a16:creationId xmlns:a16="http://schemas.microsoft.com/office/drawing/2014/main" id="{665623CB-42C9-EAFD-0FA7-AB476A1D9DC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6" name="Google Shape;1226;g54dda1946d_4_2726:notes">
            <a:extLst>
              <a:ext uri="{FF2B5EF4-FFF2-40B4-BE49-F238E27FC236}">
                <a16:creationId xmlns:a16="http://schemas.microsoft.com/office/drawing/2014/main" id="{CB4200A1-E60B-8668-32E1-95EAFD838EC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8106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a:extLst>
            <a:ext uri="{FF2B5EF4-FFF2-40B4-BE49-F238E27FC236}">
              <a16:creationId xmlns:a16="http://schemas.microsoft.com/office/drawing/2014/main" id="{BF323050-8BC9-732D-6681-48CFE6D9E542}"/>
            </a:ext>
          </a:extLst>
        </p:cNvPr>
        <p:cNvGrpSpPr/>
        <p:nvPr/>
      </p:nvGrpSpPr>
      <p:grpSpPr>
        <a:xfrm>
          <a:off x="0" y="0"/>
          <a:ext cx="0" cy="0"/>
          <a:chOff x="0" y="0"/>
          <a:chExt cx="0" cy="0"/>
        </a:xfrm>
      </p:grpSpPr>
      <p:sp>
        <p:nvSpPr>
          <p:cNvPr id="792" name="Google Shape;792;g54dda1946d_6_308:notes">
            <a:extLst>
              <a:ext uri="{FF2B5EF4-FFF2-40B4-BE49-F238E27FC236}">
                <a16:creationId xmlns:a16="http://schemas.microsoft.com/office/drawing/2014/main" id="{8EBF0321-4674-E816-18B1-9D7A5183429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54dda1946d_6_308:notes">
            <a:extLst>
              <a:ext uri="{FF2B5EF4-FFF2-40B4-BE49-F238E27FC236}">
                <a16:creationId xmlns:a16="http://schemas.microsoft.com/office/drawing/2014/main" id="{113514B9-A971-1D88-D971-E3CA8E29883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16095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a:extLst>
            <a:ext uri="{FF2B5EF4-FFF2-40B4-BE49-F238E27FC236}">
              <a16:creationId xmlns:a16="http://schemas.microsoft.com/office/drawing/2014/main" id="{4D4A0428-9348-F55B-A61F-1B9D896D0420}"/>
            </a:ext>
          </a:extLst>
        </p:cNvPr>
        <p:cNvGrpSpPr/>
        <p:nvPr/>
      </p:nvGrpSpPr>
      <p:grpSpPr>
        <a:xfrm>
          <a:off x="0" y="0"/>
          <a:ext cx="0" cy="0"/>
          <a:chOff x="0" y="0"/>
          <a:chExt cx="0" cy="0"/>
        </a:xfrm>
      </p:grpSpPr>
      <p:sp>
        <p:nvSpPr>
          <p:cNvPr id="1225" name="Google Shape;1225;g54dda1946d_4_2726:notes">
            <a:extLst>
              <a:ext uri="{FF2B5EF4-FFF2-40B4-BE49-F238E27FC236}">
                <a16:creationId xmlns:a16="http://schemas.microsoft.com/office/drawing/2014/main" id="{7893461E-050D-FC4F-77D4-B07986877A1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6" name="Google Shape;1226;g54dda1946d_4_2726:notes">
            <a:extLst>
              <a:ext uri="{FF2B5EF4-FFF2-40B4-BE49-F238E27FC236}">
                <a16:creationId xmlns:a16="http://schemas.microsoft.com/office/drawing/2014/main" id="{5D48874B-D3C2-B0A1-22E1-CD1490A1794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58374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a:extLst>
            <a:ext uri="{FF2B5EF4-FFF2-40B4-BE49-F238E27FC236}">
              <a16:creationId xmlns:a16="http://schemas.microsoft.com/office/drawing/2014/main" id="{2A6A7D29-3578-80FE-3CB5-238866821AC9}"/>
            </a:ext>
          </a:extLst>
        </p:cNvPr>
        <p:cNvGrpSpPr/>
        <p:nvPr/>
      </p:nvGrpSpPr>
      <p:grpSpPr>
        <a:xfrm>
          <a:off x="0" y="0"/>
          <a:ext cx="0" cy="0"/>
          <a:chOff x="0" y="0"/>
          <a:chExt cx="0" cy="0"/>
        </a:xfrm>
      </p:grpSpPr>
      <p:sp>
        <p:nvSpPr>
          <p:cNvPr id="1225" name="Google Shape;1225;g54dda1946d_4_2726:notes">
            <a:extLst>
              <a:ext uri="{FF2B5EF4-FFF2-40B4-BE49-F238E27FC236}">
                <a16:creationId xmlns:a16="http://schemas.microsoft.com/office/drawing/2014/main" id="{75A28B23-35BD-F2B6-F7AD-678E95B7BBB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6" name="Google Shape;1226;g54dda1946d_4_2726:notes">
            <a:extLst>
              <a:ext uri="{FF2B5EF4-FFF2-40B4-BE49-F238E27FC236}">
                <a16:creationId xmlns:a16="http://schemas.microsoft.com/office/drawing/2014/main" id="{73CC2EED-B394-A89F-49D2-6A97E0D2155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60627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a:extLst>
            <a:ext uri="{FF2B5EF4-FFF2-40B4-BE49-F238E27FC236}">
              <a16:creationId xmlns:a16="http://schemas.microsoft.com/office/drawing/2014/main" id="{105CD1BE-5FCD-06BB-7DD6-E95306E9F1E4}"/>
            </a:ext>
          </a:extLst>
        </p:cNvPr>
        <p:cNvGrpSpPr/>
        <p:nvPr/>
      </p:nvGrpSpPr>
      <p:grpSpPr>
        <a:xfrm>
          <a:off x="0" y="0"/>
          <a:ext cx="0" cy="0"/>
          <a:chOff x="0" y="0"/>
          <a:chExt cx="0" cy="0"/>
        </a:xfrm>
      </p:grpSpPr>
      <p:sp>
        <p:nvSpPr>
          <p:cNvPr id="1225" name="Google Shape;1225;g54dda1946d_4_2726:notes">
            <a:extLst>
              <a:ext uri="{FF2B5EF4-FFF2-40B4-BE49-F238E27FC236}">
                <a16:creationId xmlns:a16="http://schemas.microsoft.com/office/drawing/2014/main" id="{8A0BC888-B304-0293-492B-D2CF46A30E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6" name="Google Shape;1226;g54dda1946d_4_2726:notes">
            <a:extLst>
              <a:ext uri="{FF2B5EF4-FFF2-40B4-BE49-F238E27FC236}">
                <a16:creationId xmlns:a16="http://schemas.microsoft.com/office/drawing/2014/main" id="{2A4A8F0B-EC8B-C4C3-62EC-917DD4D0AFD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16908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a:extLst>
            <a:ext uri="{FF2B5EF4-FFF2-40B4-BE49-F238E27FC236}">
              <a16:creationId xmlns:a16="http://schemas.microsoft.com/office/drawing/2014/main" id="{30EB366E-5379-A9FC-2C82-D1ED1E050BBD}"/>
            </a:ext>
          </a:extLst>
        </p:cNvPr>
        <p:cNvGrpSpPr/>
        <p:nvPr/>
      </p:nvGrpSpPr>
      <p:grpSpPr>
        <a:xfrm>
          <a:off x="0" y="0"/>
          <a:ext cx="0" cy="0"/>
          <a:chOff x="0" y="0"/>
          <a:chExt cx="0" cy="0"/>
        </a:xfrm>
      </p:grpSpPr>
      <p:sp>
        <p:nvSpPr>
          <p:cNvPr id="1225" name="Google Shape;1225;g54dda1946d_4_2726:notes">
            <a:extLst>
              <a:ext uri="{FF2B5EF4-FFF2-40B4-BE49-F238E27FC236}">
                <a16:creationId xmlns:a16="http://schemas.microsoft.com/office/drawing/2014/main" id="{A13DF5A0-83DB-05BD-0FF8-8B963730E23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6" name="Google Shape;1226;g54dda1946d_4_2726:notes">
            <a:extLst>
              <a:ext uri="{FF2B5EF4-FFF2-40B4-BE49-F238E27FC236}">
                <a16:creationId xmlns:a16="http://schemas.microsoft.com/office/drawing/2014/main" id="{31B5CE4B-25C1-E48F-6349-9F62CD3C62A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624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a:extLst>
            <a:ext uri="{FF2B5EF4-FFF2-40B4-BE49-F238E27FC236}">
              <a16:creationId xmlns:a16="http://schemas.microsoft.com/office/drawing/2014/main" id="{B30D01F9-8C6E-AD84-F991-12101A52E7BA}"/>
            </a:ext>
          </a:extLst>
        </p:cNvPr>
        <p:cNvGrpSpPr/>
        <p:nvPr/>
      </p:nvGrpSpPr>
      <p:grpSpPr>
        <a:xfrm>
          <a:off x="0" y="0"/>
          <a:ext cx="0" cy="0"/>
          <a:chOff x="0" y="0"/>
          <a:chExt cx="0" cy="0"/>
        </a:xfrm>
      </p:grpSpPr>
      <p:sp>
        <p:nvSpPr>
          <p:cNvPr id="1225" name="Google Shape;1225;g54dda1946d_4_2726:notes">
            <a:extLst>
              <a:ext uri="{FF2B5EF4-FFF2-40B4-BE49-F238E27FC236}">
                <a16:creationId xmlns:a16="http://schemas.microsoft.com/office/drawing/2014/main" id="{0516C4F2-FBF5-58D1-041B-BF22AEF9A9C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6" name="Google Shape;1226;g54dda1946d_4_2726:notes">
            <a:extLst>
              <a:ext uri="{FF2B5EF4-FFF2-40B4-BE49-F238E27FC236}">
                <a16:creationId xmlns:a16="http://schemas.microsoft.com/office/drawing/2014/main" id="{E28C480C-560C-762A-8A5B-267C37D7015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50125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a:extLst>
            <a:ext uri="{FF2B5EF4-FFF2-40B4-BE49-F238E27FC236}">
              <a16:creationId xmlns:a16="http://schemas.microsoft.com/office/drawing/2014/main" id="{0F6D8B79-634B-AD70-FE37-D3F90243AA25}"/>
            </a:ext>
          </a:extLst>
        </p:cNvPr>
        <p:cNvGrpSpPr/>
        <p:nvPr/>
      </p:nvGrpSpPr>
      <p:grpSpPr>
        <a:xfrm>
          <a:off x="0" y="0"/>
          <a:ext cx="0" cy="0"/>
          <a:chOff x="0" y="0"/>
          <a:chExt cx="0" cy="0"/>
        </a:xfrm>
      </p:grpSpPr>
      <p:sp>
        <p:nvSpPr>
          <p:cNvPr id="1225" name="Google Shape;1225;g54dda1946d_4_2726:notes">
            <a:extLst>
              <a:ext uri="{FF2B5EF4-FFF2-40B4-BE49-F238E27FC236}">
                <a16:creationId xmlns:a16="http://schemas.microsoft.com/office/drawing/2014/main" id="{7D53F107-8925-86FF-F43C-318D34594B4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6" name="Google Shape;1226;g54dda1946d_4_2726:notes">
            <a:extLst>
              <a:ext uri="{FF2B5EF4-FFF2-40B4-BE49-F238E27FC236}">
                <a16:creationId xmlns:a16="http://schemas.microsoft.com/office/drawing/2014/main" id="{8839AEA9-C5DB-F5AA-8EDC-FE8D0793C53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2633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a:extLst>
            <a:ext uri="{FF2B5EF4-FFF2-40B4-BE49-F238E27FC236}">
              <a16:creationId xmlns:a16="http://schemas.microsoft.com/office/drawing/2014/main" id="{796D0F31-C647-23A7-4D8F-9A01C158A3AE}"/>
            </a:ext>
          </a:extLst>
        </p:cNvPr>
        <p:cNvGrpSpPr/>
        <p:nvPr/>
      </p:nvGrpSpPr>
      <p:grpSpPr>
        <a:xfrm>
          <a:off x="0" y="0"/>
          <a:ext cx="0" cy="0"/>
          <a:chOff x="0" y="0"/>
          <a:chExt cx="0" cy="0"/>
        </a:xfrm>
      </p:grpSpPr>
      <p:sp>
        <p:nvSpPr>
          <p:cNvPr id="1402" name="Google Shape;1402;gd5260bdd85_0_270:notes">
            <a:extLst>
              <a:ext uri="{FF2B5EF4-FFF2-40B4-BE49-F238E27FC236}">
                <a16:creationId xmlns:a16="http://schemas.microsoft.com/office/drawing/2014/main" id="{E367ADC5-ABF9-5A65-A78E-25267167B2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3" name="Google Shape;1403;gd5260bdd85_0_270:notes">
            <a:extLst>
              <a:ext uri="{FF2B5EF4-FFF2-40B4-BE49-F238E27FC236}">
                <a16:creationId xmlns:a16="http://schemas.microsoft.com/office/drawing/2014/main" id="{512D9E3C-6969-168D-4897-C9D53641D29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95588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a:extLst>
            <a:ext uri="{FF2B5EF4-FFF2-40B4-BE49-F238E27FC236}">
              <a16:creationId xmlns:a16="http://schemas.microsoft.com/office/drawing/2014/main" id="{CDA7626E-AC47-3C43-2562-0050FDE27A45}"/>
            </a:ext>
          </a:extLst>
        </p:cNvPr>
        <p:cNvGrpSpPr/>
        <p:nvPr/>
      </p:nvGrpSpPr>
      <p:grpSpPr>
        <a:xfrm>
          <a:off x="0" y="0"/>
          <a:ext cx="0" cy="0"/>
          <a:chOff x="0" y="0"/>
          <a:chExt cx="0" cy="0"/>
        </a:xfrm>
      </p:grpSpPr>
      <p:sp>
        <p:nvSpPr>
          <p:cNvPr id="862" name="Google Shape;862;g54dda1946d_6_322:notes">
            <a:extLst>
              <a:ext uri="{FF2B5EF4-FFF2-40B4-BE49-F238E27FC236}">
                <a16:creationId xmlns:a16="http://schemas.microsoft.com/office/drawing/2014/main" id="{F07064CD-27F6-CF74-AC53-B80786BBB2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54dda1946d_6_322:notes">
            <a:extLst>
              <a:ext uri="{FF2B5EF4-FFF2-40B4-BE49-F238E27FC236}">
                <a16:creationId xmlns:a16="http://schemas.microsoft.com/office/drawing/2014/main" id="{23186359-1827-737D-F58B-26A0C754FB1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1401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a:extLst>
            <a:ext uri="{FF2B5EF4-FFF2-40B4-BE49-F238E27FC236}">
              <a16:creationId xmlns:a16="http://schemas.microsoft.com/office/drawing/2014/main" id="{9968F0A0-9225-395B-C235-E2A475373FC0}"/>
            </a:ext>
          </a:extLst>
        </p:cNvPr>
        <p:cNvGrpSpPr/>
        <p:nvPr/>
      </p:nvGrpSpPr>
      <p:grpSpPr>
        <a:xfrm>
          <a:off x="0" y="0"/>
          <a:ext cx="0" cy="0"/>
          <a:chOff x="0" y="0"/>
          <a:chExt cx="0" cy="0"/>
        </a:xfrm>
      </p:grpSpPr>
      <p:sp>
        <p:nvSpPr>
          <p:cNvPr id="862" name="Google Shape;862;g54dda1946d_6_322:notes">
            <a:extLst>
              <a:ext uri="{FF2B5EF4-FFF2-40B4-BE49-F238E27FC236}">
                <a16:creationId xmlns:a16="http://schemas.microsoft.com/office/drawing/2014/main" id="{2D7729A6-E866-257D-DA70-7CA8ADA4262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54dda1946d_6_322:notes">
            <a:extLst>
              <a:ext uri="{FF2B5EF4-FFF2-40B4-BE49-F238E27FC236}">
                <a16:creationId xmlns:a16="http://schemas.microsoft.com/office/drawing/2014/main" id="{71098C4A-2334-3E92-D5DF-596A34B6D50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56307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a:extLst>
            <a:ext uri="{FF2B5EF4-FFF2-40B4-BE49-F238E27FC236}">
              <a16:creationId xmlns:a16="http://schemas.microsoft.com/office/drawing/2014/main" id="{D4A37A56-319F-340B-7674-9629FAF163AF}"/>
            </a:ext>
          </a:extLst>
        </p:cNvPr>
        <p:cNvGrpSpPr/>
        <p:nvPr/>
      </p:nvGrpSpPr>
      <p:grpSpPr>
        <a:xfrm>
          <a:off x="0" y="0"/>
          <a:ext cx="0" cy="0"/>
          <a:chOff x="0" y="0"/>
          <a:chExt cx="0" cy="0"/>
        </a:xfrm>
      </p:grpSpPr>
      <p:sp>
        <p:nvSpPr>
          <p:cNvPr id="862" name="Google Shape;862;g54dda1946d_6_322:notes">
            <a:extLst>
              <a:ext uri="{FF2B5EF4-FFF2-40B4-BE49-F238E27FC236}">
                <a16:creationId xmlns:a16="http://schemas.microsoft.com/office/drawing/2014/main" id="{DB07F919-677C-AB74-D4D7-B6F5B8D8136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54dda1946d_6_322:notes">
            <a:extLst>
              <a:ext uri="{FF2B5EF4-FFF2-40B4-BE49-F238E27FC236}">
                <a16:creationId xmlns:a16="http://schemas.microsoft.com/office/drawing/2014/main" id="{FB5EC76F-5F1E-CF7D-2C22-290067A72E4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91766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a:extLst>
            <a:ext uri="{FF2B5EF4-FFF2-40B4-BE49-F238E27FC236}">
              <a16:creationId xmlns:a16="http://schemas.microsoft.com/office/drawing/2014/main" id="{A09AF865-074E-DDC8-E44A-02B2F9746769}"/>
            </a:ext>
          </a:extLst>
        </p:cNvPr>
        <p:cNvGrpSpPr/>
        <p:nvPr/>
      </p:nvGrpSpPr>
      <p:grpSpPr>
        <a:xfrm>
          <a:off x="0" y="0"/>
          <a:ext cx="0" cy="0"/>
          <a:chOff x="0" y="0"/>
          <a:chExt cx="0" cy="0"/>
        </a:xfrm>
      </p:grpSpPr>
      <p:sp>
        <p:nvSpPr>
          <p:cNvPr id="862" name="Google Shape;862;g54dda1946d_6_322:notes">
            <a:extLst>
              <a:ext uri="{FF2B5EF4-FFF2-40B4-BE49-F238E27FC236}">
                <a16:creationId xmlns:a16="http://schemas.microsoft.com/office/drawing/2014/main" id="{208EF097-412E-C811-AC42-5F6C41CBF07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54dda1946d_6_322:notes">
            <a:extLst>
              <a:ext uri="{FF2B5EF4-FFF2-40B4-BE49-F238E27FC236}">
                <a16:creationId xmlns:a16="http://schemas.microsoft.com/office/drawing/2014/main" id="{42FE5154-960C-E45D-1BF9-B74798B8503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95329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3" name="Google Shape;1423;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a:extLst>
            <a:ext uri="{FF2B5EF4-FFF2-40B4-BE49-F238E27FC236}">
              <a16:creationId xmlns:a16="http://schemas.microsoft.com/office/drawing/2014/main" id="{7F8B4F3D-1BEB-CE26-85BA-DD4BCD123CBD}"/>
            </a:ext>
          </a:extLst>
        </p:cNvPr>
        <p:cNvGrpSpPr/>
        <p:nvPr/>
      </p:nvGrpSpPr>
      <p:grpSpPr>
        <a:xfrm>
          <a:off x="0" y="0"/>
          <a:ext cx="0" cy="0"/>
          <a:chOff x="0" y="0"/>
          <a:chExt cx="0" cy="0"/>
        </a:xfrm>
      </p:grpSpPr>
      <p:sp>
        <p:nvSpPr>
          <p:cNvPr id="1422" name="Google Shape;1422;g54dda1946d_0_3:notes">
            <a:extLst>
              <a:ext uri="{FF2B5EF4-FFF2-40B4-BE49-F238E27FC236}">
                <a16:creationId xmlns:a16="http://schemas.microsoft.com/office/drawing/2014/main" id="{F2DBCC53-F9AD-6076-4D02-06AE07CFEE1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3" name="Google Shape;1423;g54dda1946d_0_3:notes">
            <a:extLst>
              <a:ext uri="{FF2B5EF4-FFF2-40B4-BE49-F238E27FC236}">
                <a16:creationId xmlns:a16="http://schemas.microsoft.com/office/drawing/2014/main" id="{A44C0CDC-F60C-1FD8-23DE-1F5001D17DA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547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a:extLst>
            <a:ext uri="{FF2B5EF4-FFF2-40B4-BE49-F238E27FC236}">
              <a16:creationId xmlns:a16="http://schemas.microsoft.com/office/drawing/2014/main" id="{54753219-898E-7162-CDDA-6CE7BDC68030}"/>
            </a:ext>
          </a:extLst>
        </p:cNvPr>
        <p:cNvGrpSpPr/>
        <p:nvPr/>
      </p:nvGrpSpPr>
      <p:grpSpPr>
        <a:xfrm>
          <a:off x="0" y="0"/>
          <a:ext cx="0" cy="0"/>
          <a:chOff x="0" y="0"/>
          <a:chExt cx="0" cy="0"/>
        </a:xfrm>
      </p:grpSpPr>
      <p:sp>
        <p:nvSpPr>
          <p:cNvPr id="1422" name="Google Shape;1422;g54dda1946d_0_3:notes">
            <a:extLst>
              <a:ext uri="{FF2B5EF4-FFF2-40B4-BE49-F238E27FC236}">
                <a16:creationId xmlns:a16="http://schemas.microsoft.com/office/drawing/2014/main" id="{9F345B54-4242-0C0A-BB71-6F6149E98EF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3" name="Google Shape;1423;g54dda1946d_0_3:notes">
            <a:extLst>
              <a:ext uri="{FF2B5EF4-FFF2-40B4-BE49-F238E27FC236}">
                <a16:creationId xmlns:a16="http://schemas.microsoft.com/office/drawing/2014/main" id="{35E02C1B-854C-855F-012D-92AE96EC6A1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45175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a:extLst>
            <a:ext uri="{FF2B5EF4-FFF2-40B4-BE49-F238E27FC236}">
              <a16:creationId xmlns:a16="http://schemas.microsoft.com/office/drawing/2014/main" id="{4763FC30-2D80-B234-AA02-DFBFC8024A17}"/>
            </a:ext>
          </a:extLst>
        </p:cNvPr>
        <p:cNvGrpSpPr/>
        <p:nvPr/>
      </p:nvGrpSpPr>
      <p:grpSpPr>
        <a:xfrm>
          <a:off x="0" y="0"/>
          <a:ext cx="0" cy="0"/>
          <a:chOff x="0" y="0"/>
          <a:chExt cx="0" cy="0"/>
        </a:xfrm>
      </p:grpSpPr>
      <p:sp>
        <p:nvSpPr>
          <p:cNvPr id="1422" name="Google Shape;1422;g54dda1946d_0_3:notes">
            <a:extLst>
              <a:ext uri="{FF2B5EF4-FFF2-40B4-BE49-F238E27FC236}">
                <a16:creationId xmlns:a16="http://schemas.microsoft.com/office/drawing/2014/main" id="{0A03D3B8-C58D-4085-1E13-7EDAD1B6982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3" name="Google Shape;1423;g54dda1946d_0_3:notes">
            <a:extLst>
              <a:ext uri="{FF2B5EF4-FFF2-40B4-BE49-F238E27FC236}">
                <a16:creationId xmlns:a16="http://schemas.microsoft.com/office/drawing/2014/main" id="{2A4F59AA-A197-661B-43D3-12C78C744B7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52843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a:extLst>
            <a:ext uri="{FF2B5EF4-FFF2-40B4-BE49-F238E27FC236}">
              <a16:creationId xmlns:a16="http://schemas.microsoft.com/office/drawing/2014/main" id="{81E4E9E1-CBE8-C8E3-D7F6-5E6D6CBA470F}"/>
            </a:ext>
          </a:extLst>
        </p:cNvPr>
        <p:cNvGrpSpPr/>
        <p:nvPr/>
      </p:nvGrpSpPr>
      <p:grpSpPr>
        <a:xfrm>
          <a:off x="0" y="0"/>
          <a:ext cx="0" cy="0"/>
          <a:chOff x="0" y="0"/>
          <a:chExt cx="0" cy="0"/>
        </a:xfrm>
      </p:grpSpPr>
      <p:sp>
        <p:nvSpPr>
          <p:cNvPr id="1422" name="Google Shape;1422;g54dda1946d_0_3:notes">
            <a:extLst>
              <a:ext uri="{FF2B5EF4-FFF2-40B4-BE49-F238E27FC236}">
                <a16:creationId xmlns:a16="http://schemas.microsoft.com/office/drawing/2014/main" id="{E35AAD71-99CD-9ACB-06C4-0DCE1EA9D5C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3" name="Google Shape;1423;g54dda1946d_0_3:notes">
            <a:extLst>
              <a:ext uri="{FF2B5EF4-FFF2-40B4-BE49-F238E27FC236}">
                <a16:creationId xmlns:a16="http://schemas.microsoft.com/office/drawing/2014/main" id="{E107485D-72D4-8758-FCD8-AD2A28B2A03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4684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a:extLst>
            <a:ext uri="{FF2B5EF4-FFF2-40B4-BE49-F238E27FC236}">
              <a16:creationId xmlns:a16="http://schemas.microsoft.com/office/drawing/2014/main" id="{D7A911BE-5399-ACBF-4C1B-3B8F3A202C4D}"/>
            </a:ext>
          </a:extLst>
        </p:cNvPr>
        <p:cNvGrpSpPr/>
        <p:nvPr/>
      </p:nvGrpSpPr>
      <p:grpSpPr>
        <a:xfrm>
          <a:off x="0" y="0"/>
          <a:ext cx="0" cy="0"/>
          <a:chOff x="0" y="0"/>
          <a:chExt cx="0" cy="0"/>
        </a:xfrm>
      </p:grpSpPr>
      <p:sp>
        <p:nvSpPr>
          <p:cNvPr id="792" name="Google Shape;792;g54dda1946d_6_308:notes">
            <a:extLst>
              <a:ext uri="{FF2B5EF4-FFF2-40B4-BE49-F238E27FC236}">
                <a16:creationId xmlns:a16="http://schemas.microsoft.com/office/drawing/2014/main" id="{47880549-78D8-3A6B-EC2D-D4BF2C5F2A1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54dda1946d_6_308:notes">
            <a:extLst>
              <a:ext uri="{FF2B5EF4-FFF2-40B4-BE49-F238E27FC236}">
                <a16:creationId xmlns:a16="http://schemas.microsoft.com/office/drawing/2014/main" id="{1378D039-53E1-9143-3FF8-502B06E54D0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3850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a:extLst>
            <a:ext uri="{FF2B5EF4-FFF2-40B4-BE49-F238E27FC236}">
              <a16:creationId xmlns:a16="http://schemas.microsoft.com/office/drawing/2014/main" id="{A463CBA7-A007-7559-8904-5C039527DB99}"/>
            </a:ext>
          </a:extLst>
        </p:cNvPr>
        <p:cNvGrpSpPr/>
        <p:nvPr/>
      </p:nvGrpSpPr>
      <p:grpSpPr>
        <a:xfrm>
          <a:off x="0" y="0"/>
          <a:ext cx="0" cy="0"/>
          <a:chOff x="0" y="0"/>
          <a:chExt cx="0" cy="0"/>
        </a:xfrm>
      </p:grpSpPr>
      <p:sp>
        <p:nvSpPr>
          <p:cNvPr id="1402" name="Google Shape;1402;gd5260bdd85_0_270:notes">
            <a:extLst>
              <a:ext uri="{FF2B5EF4-FFF2-40B4-BE49-F238E27FC236}">
                <a16:creationId xmlns:a16="http://schemas.microsoft.com/office/drawing/2014/main" id="{35F4D7EC-2C44-3ACE-CDF8-8B193B3D470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3" name="Google Shape;1403;gd5260bdd85_0_270:notes">
            <a:extLst>
              <a:ext uri="{FF2B5EF4-FFF2-40B4-BE49-F238E27FC236}">
                <a16:creationId xmlns:a16="http://schemas.microsoft.com/office/drawing/2014/main" id="{6E43277A-148B-37A9-9D62-4AF4040F6D7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6973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
        <p:cNvGrpSpPr/>
        <p:nvPr/>
      </p:nvGrpSpPr>
      <p:grpSpPr>
        <a:xfrm>
          <a:off x="0" y="0"/>
          <a:ext cx="0" cy="0"/>
          <a:chOff x="0" y="0"/>
          <a:chExt cx="0" cy="0"/>
        </a:xfrm>
      </p:grpSpPr>
      <p:sp>
        <p:nvSpPr>
          <p:cNvPr id="1433" name="Google Shape;1433;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4" name="Google Shape;1434;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pic>
        <p:nvPicPr>
          <p:cNvPr id="19" name="Google Shape;19;p3"/>
          <p:cNvPicPr preferRelativeResize="0"/>
          <p:nvPr/>
        </p:nvPicPr>
        <p:blipFill rotWithShape="1">
          <a:blip r:embed="rId2">
            <a:alphaModFix amt="69000"/>
          </a:blip>
          <a:srcRect/>
          <a:stretch/>
        </p:blipFill>
        <p:spPr>
          <a:xfrm>
            <a:off x="0" y="0"/>
            <a:ext cx="9144000" cy="5143522"/>
          </a:xfrm>
          <a:prstGeom prst="rect">
            <a:avLst/>
          </a:prstGeom>
          <a:noFill/>
          <a:ln>
            <a:noFill/>
          </a:ln>
        </p:spPr>
      </p:pic>
      <p:grpSp>
        <p:nvGrpSpPr>
          <p:cNvPr id="20" name="Google Shape;20;p3"/>
          <p:cNvGrpSpPr/>
          <p:nvPr/>
        </p:nvGrpSpPr>
        <p:grpSpPr>
          <a:xfrm>
            <a:off x="-5250" y="148063"/>
            <a:ext cx="9154500" cy="5000675"/>
            <a:chOff x="-5250" y="148063"/>
            <a:chExt cx="9154500" cy="5000675"/>
          </a:xfrm>
        </p:grpSpPr>
        <p:cxnSp>
          <p:nvCxnSpPr>
            <p:cNvPr id="21" name="Google Shape;21;p3"/>
            <p:cNvCxnSpPr/>
            <p:nvPr/>
          </p:nvCxnSpPr>
          <p:spPr>
            <a:xfrm>
              <a:off x="-5250" y="264463"/>
              <a:ext cx="9154500" cy="0"/>
            </a:xfrm>
            <a:prstGeom prst="straightConnector1">
              <a:avLst/>
            </a:prstGeom>
            <a:noFill/>
            <a:ln w="9525" cap="flat" cmpd="sng">
              <a:solidFill>
                <a:schemeClr val="dk1"/>
              </a:solidFill>
              <a:prstDash val="solid"/>
              <a:round/>
              <a:headEnd type="none" w="med" len="med"/>
              <a:tailEnd type="none" w="med" len="med"/>
            </a:ln>
          </p:spPr>
        </p:cxnSp>
        <p:cxnSp>
          <p:nvCxnSpPr>
            <p:cNvPr id="22" name="Google Shape;22;p3"/>
            <p:cNvCxnSpPr/>
            <p:nvPr/>
          </p:nvCxnSpPr>
          <p:spPr>
            <a:xfrm>
              <a:off x="8787425" y="259338"/>
              <a:ext cx="0" cy="4889400"/>
            </a:xfrm>
            <a:prstGeom prst="straightConnector1">
              <a:avLst/>
            </a:prstGeom>
            <a:noFill/>
            <a:ln w="9525" cap="flat" cmpd="sng">
              <a:solidFill>
                <a:schemeClr val="dk1"/>
              </a:solidFill>
              <a:prstDash val="solid"/>
              <a:round/>
              <a:headEnd type="none" w="med" len="med"/>
              <a:tailEnd type="none" w="med" len="med"/>
            </a:ln>
          </p:spPr>
        </p:cxnSp>
        <p:sp>
          <p:nvSpPr>
            <p:cNvPr id="23" name="Google Shape;23;p3"/>
            <p:cNvSpPr/>
            <p:nvPr/>
          </p:nvSpPr>
          <p:spPr>
            <a:xfrm>
              <a:off x="488125" y="211663"/>
              <a:ext cx="723600" cy="10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24" name="Google Shape;24;p3"/>
            <p:cNvSpPr/>
            <p:nvPr/>
          </p:nvSpPr>
          <p:spPr>
            <a:xfrm>
              <a:off x="8671025" y="148063"/>
              <a:ext cx="232800" cy="232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25" name="Google Shape;25;p3"/>
            <p:cNvSpPr/>
            <p:nvPr/>
          </p:nvSpPr>
          <p:spPr>
            <a:xfrm>
              <a:off x="8701325" y="4706538"/>
              <a:ext cx="172200" cy="172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grpSp>
      <p:sp>
        <p:nvSpPr>
          <p:cNvPr id="26" name="Google Shape;26;p3"/>
          <p:cNvSpPr txBox="1">
            <a:spLocks noGrp="1"/>
          </p:cNvSpPr>
          <p:nvPr>
            <p:ph type="title"/>
          </p:nvPr>
        </p:nvSpPr>
        <p:spPr>
          <a:xfrm>
            <a:off x="720000" y="2051275"/>
            <a:ext cx="4698600" cy="1577400"/>
          </a:xfrm>
          <a:prstGeom prst="rect">
            <a:avLst/>
          </a:prstGeom>
        </p:spPr>
        <p:txBody>
          <a:bodyPr spcFirstLastPara="1" wrap="square" lIns="91425" tIns="91425" rIns="91425" bIns="91425" anchor="b" anchorCtr="0">
            <a:noAutofit/>
          </a:bodyPr>
          <a:lstStyle>
            <a:lvl1pPr lvl="0" algn="ctr">
              <a:spcBef>
                <a:spcPts val="0"/>
              </a:spcBef>
              <a:spcAft>
                <a:spcPts val="0"/>
              </a:spcAft>
              <a:buSzPts val="4600"/>
              <a:buNone/>
              <a:defRPr sz="4600">
                <a:latin typeface="Arial" panose="020B0604020202020204" pitchFamily="34" charset="0"/>
                <a:cs typeface="Arial" panose="020B0604020202020204" pitchFamily="34" charset="0"/>
              </a:defRPr>
            </a:lvl1pPr>
            <a:lvl2pPr lvl="1" algn="ctr">
              <a:spcBef>
                <a:spcPts val="0"/>
              </a:spcBef>
              <a:spcAft>
                <a:spcPts val="0"/>
              </a:spcAft>
              <a:buSzPts val="4600"/>
              <a:buNone/>
              <a:defRPr sz="4600"/>
            </a:lvl2pPr>
            <a:lvl3pPr lvl="2" algn="ctr">
              <a:spcBef>
                <a:spcPts val="0"/>
              </a:spcBef>
              <a:spcAft>
                <a:spcPts val="0"/>
              </a:spcAft>
              <a:buSzPts val="4600"/>
              <a:buNone/>
              <a:defRPr sz="4600"/>
            </a:lvl3pPr>
            <a:lvl4pPr lvl="3" algn="ctr">
              <a:spcBef>
                <a:spcPts val="0"/>
              </a:spcBef>
              <a:spcAft>
                <a:spcPts val="0"/>
              </a:spcAft>
              <a:buSzPts val="4600"/>
              <a:buNone/>
              <a:defRPr sz="4600"/>
            </a:lvl4pPr>
            <a:lvl5pPr lvl="4" algn="ctr">
              <a:spcBef>
                <a:spcPts val="0"/>
              </a:spcBef>
              <a:spcAft>
                <a:spcPts val="0"/>
              </a:spcAft>
              <a:buSzPts val="4600"/>
              <a:buNone/>
              <a:defRPr sz="4600"/>
            </a:lvl5pPr>
            <a:lvl6pPr lvl="5" algn="ctr">
              <a:spcBef>
                <a:spcPts val="0"/>
              </a:spcBef>
              <a:spcAft>
                <a:spcPts val="0"/>
              </a:spcAft>
              <a:buSzPts val="4600"/>
              <a:buNone/>
              <a:defRPr sz="4600"/>
            </a:lvl6pPr>
            <a:lvl7pPr lvl="6" algn="ctr">
              <a:spcBef>
                <a:spcPts val="0"/>
              </a:spcBef>
              <a:spcAft>
                <a:spcPts val="0"/>
              </a:spcAft>
              <a:buSzPts val="4600"/>
              <a:buNone/>
              <a:defRPr sz="4600"/>
            </a:lvl7pPr>
            <a:lvl8pPr lvl="7" algn="ctr">
              <a:spcBef>
                <a:spcPts val="0"/>
              </a:spcBef>
              <a:spcAft>
                <a:spcPts val="0"/>
              </a:spcAft>
              <a:buSzPts val="4600"/>
              <a:buNone/>
              <a:defRPr sz="4600"/>
            </a:lvl8pPr>
            <a:lvl9pPr lvl="8" algn="ctr">
              <a:spcBef>
                <a:spcPts val="0"/>
              </a:spcBef>
              <a:spcAft>
                <a:spcPts val="0"/>
              </a:spcAft>
              <a:buSzPts val="4600"/>
              <a:buNone/>
              <a:defRPr sz="4600"/>
            </a:lvl9pPr>
          </a:lstStyle>
          <a:p>
            <a:endParaRPr/>
          </a:p>
        </p:txBody>
      </p:sp>
      <p:sp>
        <p:nvSpPr>
          <p:cNvPr id="27" name="Google Shape;27;p3"/>
          <p:cNvSpPr txBox="1">
            <a:spLocks noGrp="1"/>
          </p:cNvSpPr>
          <p:nvPr>
            <p:ph type="title" idx="2" hasCustomPrompt="1"/>
          </p:nvPr>
        </p:nvSpPr>
        <p:spPr>
          <a:xfrm>
            <a:off x="2363550" y="1037225"/>
            <a:ext cx="1411500" cy="8418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5000"/>
              <a:buNone/>
              <a:defRPr sz="5000">
                <a:latin typeface="Arial" panose="020B0604020202020204" pitchFamily="34" charset="0"/>
                <a:cs typeface="Arial" panose="020B0604020202020204" pitchFamily="34" charset="0"/>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28" name="Google Shape;28;p3"/>
          <p:cNvSpPr txBox="1">
            <a:spLocks noGrp="1"/>
          </p:cNvSpPr>
          <p:nvPr>
            <p:ph type="subTitle" idx="1"/>
          </p:nvPr>
        </p:nvSpPr>
        <p:spPr>
          <a:xfrm>
            <a:off x="720000" y="3800925"/>
            <a:ext cx="4698600" cy="41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transition spd="med">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188"/>
        <p:cNvGrpSpPr/>
        <p:nvPr/>
      </p:nvGrpSpPr>
      <p:grpSpPr>
        <a:xfrm>
          <a:off x="0" y="0"/>
          <a:ext cx="0" cy="0"/>
          <a:chOff x="0" y="0"/>
          <a:chExt cx="0" cy="0"/>
        </a:xfrm>
      </p:grpSpPr>
      <p:pic>
        <p:nvPicPr>
          <p:cNvPr id="189" name="Google Shape;189;p16"/>
          <p:cNvPicPr preferRelativeResize="0"/>
          <p:nvPr/>
        </p:nvPicPr>
        <p:blipFill rotWithShape="1">
          <a:blip r:embed="rId2">
            <a:alphaModFix amt="69000"/>
          </a:blip>
          <a:srcRect/>
          <a:stretch/>
        </p:blipFill>
        <p:spPr>
          <a:xfrm>
            <a:off x="0" y="0"/>
            <a:ext cx="9144000" cy="5143522"/>
          </a:xfrm>
          <a:prstGeom prst="rect">
            <a:avLst/>
          </a:prstGeom>
          <a:noFill/>
          <a:ln>
            <a:noFill/>
          </a:ln>
        </p:spPr>
      </p:pic>
      <p:grpSp>
        <p:nvGrpSpPr>
          <p:cNvPr id="190" name="Google Shape;190;p16"/>
          <p:cNvGrpSpPr/>
          <p:nvPr/>
        </p:nvGrpSpPr>
        <p:grpSpPr>
          <a:xfrm>
            <a:off x="-5250" y="148063"/>
            <a:ext cx="9154500" cy="5000675"/>
            <a:chOff x="-5250" y="148063"/>
            <a:chExt cx="9154500" cy="5000675"/>
          </a:xfrm>
        </p:grpSpPr>
        <p:cxnSp>
          <p:nvCxnSpPr>
            <p:cNvPr id="191" name="Google Shape;191;p16"/>
            <p:cNvCxnSpPr/>
            <p:nvPr/>
          </p:nvCxnSpPr>
          <p:spPr>
            <a:xfrm>
              <a:off x="-5250" y="264463"/>
              <a:ext cx="9154500" cy="0"/>
            </a:xfrm>
            <a:prstGeom prst="straightConnector1">
              <a:avLst/>
            </a:prstGeom>
            <a:noFill/>
            <a:ln w="9525" cap="flat" cmpd="sng">
              <a:solidFill>
                <a:schemeClr val="dk1"/>
              </a:solidFill>
              <a:prstDash val="solid"/>
              <a:round/>
              <a:headEnd type="none" w="med" len="med"/>
              <a:tailEnd type="none" w="med" len="med"/>
            </a:ln>
          </p:spPr>
        </p:cxnSp>
        <p:cxnSp>
          <p:nvCxnSpPr>
            <p:cNvPr id="192" name="Google Shape;192;p16"/>
            <p:cNvCxnSpPr/>
            <p:nvPr/>
          </p:nvCxnSpPr>
          <p:spPr>
            <a:xfrm>
              <a:off x="9028963" y="259338"/>
              <a:ext cx="0" cy="4889400"/>
            </a:xfrm>
            <a:prstGeom prst="straightConnector1">
              <a:avLst/>
            </a:prstGeom>
            <a:noFill/>
            <a:ln w="9525" cap="flat" cmpd="sng">
              <a:solidFill>
                <a:schemeClr val="dk1"/>
              </a:solidFill>
              <a:prstDash val="solid"/>
              <a:round/>
              <a:headEnd type="none" w="med" len="med"/>
              <a:tailEnd type="none" w="med" len="med"/>
            </a:ln>
          </p:spPr>
        </p:cxnSp>
        <p:sp>
          <p:nvSpPr>
            <p:cNvPr id="193" name="Google Shape;193;p16"/>
            <p:cNvSpPr/>
            <p:nvPr/>
          </p:nvSpPr>
          <p:spPr>
            <a:xfrm>
              <a:off x="488125" y="211663"/>
              <a:ext cx="723600" cy="10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194" name="Google Shape;194;p16"/>
            <p:cNvSpPr/>
            <p:nvPr/>
          </p:nvSpPr>
          <p:spPr>
            <a:xfrm>
              <a:off x="8912563" y="148063"/>
              <a:ext cx="232800" cy="232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195" name="Google Shape;195;p16"/>
            <p:cNvSpPr/>
            <p:nvPr/>
          </p:nvSpPr>
          <p:spPr>
            <a:xfrm>
              <a:off x="8942863" y="4706538"/>
              <a:ext cx="172200" cy="172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grpSp>
      <p:sp>
        <p:nvSpPr>
          <p:cNvPr id="196" name="Google Shape;196;p16"/>
          <p:cNvSpPr txBox="1">
            <a:spLocks noGrp="1"/>
          </p:cNvSpPr>
          <p:nvPr>
            <p:ph type="title"/>
          </p:nvPr>
        </p:nvSpPr>
        <p:spPr>
          <a:xfrm>
            <a:off x="720000" y="1882800"/>
            <a:ext cx="38307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atin typeface="Arial" panose="020B0604020202020204" pitchFamily="34" charset="0"/>
                <a:cs typeface="Arial" panose="020B060402020202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7" name="Google Shape;197;p16"/>
          <p:cNvSpPr txBox="1">
            <a:spLocks noGrp="1"/>
          </p:cNvSpPr>
          <p:nvPr>
            <p:ph type="subTitle" idx="1"/>
          </p:nvPr>
        </p:nvSpPr>
        <p:spPr>
          <a:xfrm>
            <a:off x="720000" y="2455500"/>
            <a:ext cx="3830700" cy="8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transition spd="med">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203"/>
        <p:cNvGrpSpPr/>
        <p:nvPr/>
      </p:nvGrpSpPr>
      <p:grpSpPr>
        <a:xfrm>
          <a:off x="0" y="0"/>
          <a:ext cx="0" cy="0"/>
          <a:chOff x="0" y="0"/>
          <a:chExt cx="0" cy="0"/>
        </a:xfrm>
      </p:grpSpPr>
      <p:pic>
        <p:nvPicPr>
          <p:cNvPr id="204" name="Google Shape;204;p17"/>
          <p:cNvPicPr preferRelativeResize="0"/>
          <p:nvPr/>
        </p:nvPicPr>
        <p:blipFill rotWithShape="1">
          <a:blip r:embed="rId2">
            <a:alphaModFix amt="69000"/>
          </a:blip>
          <a:srcRect/>
          <a:stretch/>
        </p:blipFill>
        <p:spPr>
          <a:xfrm>
            <a:off x="0" y="0"/>
            <a:ext cx="9144000" cy="5143522"/>
          </a:xfrm>
          <a:prstGeom prst="rect">
            <a:avLst/>
          </a:prstGeom>
          <a:noFill/>
          <a:ln>
            <a:noFill/>
          </a:ln>
        </p:spPr>
      </p:pic>
      <p:grpSp>
        <p:nvGrpSpPr>
          <p:cNvPr id="205" name="Google Shape;205;p17"/>
          <p:cNvGrpSpPr/>
          <p:nvPr/>
        </p:nvGrpSpPr>
        <p:grpSpPr>
          <a:xfrm flipH="1">
            <a:off x="-5250" y="148063"/>
            <a:ext cx="9154500" cy="5000675"/>
            <a:chOff x="-5250" y="148063"/>
            <a:chExt cx="9154500" cy="5000675"/>
          </a:xfrm>
        </p:grpSpPr>
        <p:cxnSp>
          <p:nvCxnSpPr>
            <p:cNvPr id="206" name="Google Shape;206;p17"/>
            <p:cNvCxnSpPr/>
            <p:nvPr/>
          </p:nvCxnSpPr>
          <p:spPr>
            <a:xfrm>
              <a:off x="-5250" y="264463"/>
              <a:ext cx="9154500" cy="0"/>
            </a:xfrm>
            <a:prstGeom prst="straightConnector1">
              <a:avLst/>
            </a:prstGeom>
            <a:noFill/>
            <a:ln w="9525" cap="flat" cmpd="sng">
              <a:solidFill>
                <a:schemeClr val="dk1"/>
              </a:solidFill>
              <a:prstDash val="solid"/>
              <a:round/>
              <a:headEnd type="none" w="med" len="med"/>
              <a:tailEnd type="none" w="med" len="med"/>
            </a:ln>
          </p:spPr>
        </p:cxnSp>
        <p:cxnSp>
          <p:nvCxnSpPr>
            <p:cNvPr id="207" name="Google Shape;207;p17"/>
            <p:cNvCxnSpPr/>
            <p:nvPr/>
          </p:nvCxnSpPr>
          <p:spPr>
            <a:xfrm>
              <a:off x="8787425" y="259338"/>
              <a:ext cx="0" cy="4889400"/>
            </a:xfrm>
            <a:prstGeom prst="straightConnector1">
              <a:avLst/>
            </a:prstGeom>
            <a:noFill/>
            <a:ln w="9525" cap="flat" cmpd="sng">
              <a:solidFill>
                <a:schemeClr val="dk1"/>
              </a:solidFill>
              <a:prstDash val="solid"/>
              <a:round/>
              <a:headEnd type="none" w="med" len="med"/>
              <a:tailEnd type="none" w="med" len="med"/>
            </a:ln>
          </p:spPr>
        </p:cxnSp>
        <p:sp>
          <p:nvSpPr>
            <p:cNvPr id="208" name="Google Shape;208;p17"/>
            <p:cNvSpPr/>
            <p:nvPr/>
          </p:nvSpPr>
          <p:spPr>
            <a:xfrm>
              <a:off x="488125" y="211663"/>
              <a:ext cx="723600" cy="10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209" name="Google Shape;209;p17"/>
            <p:cNvSpPr/>
            <p:nvPr/>
          </p:nvSpPr>
          <p:spPr>
            <a:xfrm>
              <a:off x="8671025" y="148063"/>
              <a:ext cx="232800" cy="232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210" name="Google Shape;210;p17"/>
            <p:cNvSpPr/>
            <p:nvPr/>
          </p:nvSpPr>
          <p:spPr>
            <a:xfrm>
              <a:off x="8701325" y="4706538"/>
              <a:ext cx="172200" cy="172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grpSp>
      <p:sp>
        <p:nvSpPr>
          <p:cNvPr id="211" name="Google Shape;211;p17"/>
          <p:cNvSpPr txBox="1">
            <a:spLocks noGrp="1"/>
          </p:cNvSpPr>
          <p:nvPr>
            <p:ph type="title"/>
          </p:nvPr>
        </p:nvSpPr>
        <p:spPr>
          <a:xfrm>
            <a:off x="4600075" y="1882800"/>
            <a:ext cx="3830700" cy="572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a:latin typeface="Arial" panose="020B0604020202020204" pitchFamily="34" charset="0"/>
                <a:cs typeface="Arial" panose="020B0604020202020204" pitchFamily="34" charset="0"/>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212" name="Google Shape;212;p17"/>
          <p:cNvSpPr txBox="1">
            <a:spLocks noGrp="1"/>
          </p:cNvSpPr>
          <p:nvPr>
            <p:ph type="subTitle" idx="1"/>
          </p:nvPr>
        </p:nvSpPr>
        <p:spPr>
          <a:xfrm>
            <a:off x="4600075" y="2455500"/>
            <a:ext cx="3830700" cy="80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213" name="Google Shape;213;p17"/>
          <p:cNvGrpSpPr/>
          <p:nvPr/>
        </p:nvGrpSpPr>
        <p:grpSpPr>
          <a:xfrm>
            <a:off x="8511474" y="3598200"/>
            <a:ext cx="592832" cy="1545496"/>
            <a:chOff x="2090350" y="2239265"/>
            <a:chExt cx="905501" cy="2360616"/>
          </a:xfrm>
        </p:grpSpPr>
        <p:sp>
          <p:nvSpPr>
            <p:cNvPr id="214" name="Google Shape;214;p17"/>
            <p:cNvSpPr/>
            <p:nvPr/>
          </p:nvSpPr>
          <p:spPr>
            <a:xfrm flipH="1">
              <a:off x="2712180" y="2613372"/>
              <a:ext cx="283672" cy="1986468"/>
            </a:xfrm>
            <a:custGeom>
              <a:avLst/>
              <a:gdLst/>
              <a:ahLst/>
              <a:cxnLst/>
              <a:rect l="l" t="t" r="r" b="b"/>
              <a:pathLst>
                <a:path w="3722" h="26064" extrusionOk="0">
                  <a:moveTo>
                    <a:pt x="3572" y="1210"/>
                  </a:moveTo>
                  <a:lnTo>
                    <a:pt x="3572" y="605"/>
                  </a:lnTo>
                  <a:lnTo>
                    <a:pt x="3721" y="605"/>
                  </a:lnTo>
                  <a:lnTo>
                    <a:pt x="3721" y="406"/>
                  </a:lnTo>
                  <a:lnTo>
                    <a:pt x="2278" y="406"/>
                  </a:lnTo>
                  <a:lnTo>
                    <a:pt x="2278" y="0"/>
                  </a:lnTo>
                  <a:lnTo>
                    <a:pt x="1445" y="0"/>
                  </a:lnTo>
                  <a:lnTo>
                    <a:pt x="1445" y="406"/>
                  </a:lnTo>
                  <a:lnTo>
                    <a:pt x="0" y="406"/>
                  </a:lnTo>
                  <a:lnTo>
                    <a:pt x="0" y="605"/>
                  </a:lnTo>
                  <a:lnTo>
                    <a:pt x="150" y="605"/>
                  </a:lnTo>
                  <a:lnTo>
                    <a:pt x="150" y="1210"/>
                  </a:lnTo>
                  <a:lnTo>
                    <a:pt x="301" y="1210"/>
                  </a:lnTo>
                  <a:lnTo>
                    <a:pt x="860" y="1963"/>
                  </a:lnTo>
                  <a:lnTo>
                    <a:pt x="696" y="1963"/>
                  </a:lnTo>
                  <a:lnTo>
                    <a:pt x="696" y="2573"/>
                  </a:lnTo>
                  <a:lnTo>
                    <a:pt x="0" y="2573"/>
                  </a:lnTo>
                  <a:lnTo>
                    <a:pt x="0" y="2772"/>
                  </a:lnTo>
                  <a:lnTo>
                    <a:pt x="149" y="2772"/>
                  </a:lnTo>
                  <a:lnTo>
                    <a:pt x="149" y="3376"/>
                  </a:lnTo>
                  <a:lnTo>
                    <a:pt x="548" y="3376"/>
                  </a:lnTo>
                  <a:lnTo>
                    <a:pt x="548" y="2772"/>
                  </a:lnTo>
                  <a:lnTo>
                    <a:pt x="1445" y="2772"/>
                  </a:lnTo>
                  <a:lnTo>
                    <a:pt x="1445" y="6207"/>
                  </a:lnTo>
                  <a:lnTo>
                    <a:pt x="0" y="6207"/>
                  </a:lnTo>
                  <a:lnTo>
                    <a:pt x="0" y="6406"/>
                  </a:lnTo>
                  <a:lnTo>
                    <a:pt x="149" y="6406"/>
                  </a:lnTo>
                  <a:lnTo>
                    <a:pt x="149" y="7010"/>
                  </a:lnTo>
                  <a:lnTo>
                    <a:pt x="548" y="7010"/>
                  </a:lnTo>
                  <a:lnTo>
                    <a:pt x="548" y="6406"/>
                  </a:lnTo>
                  <a:lnTo>
                    <a:pt x="1445" y="6406"/>
                  </a:lnTo>
                  <a:lnTo>
                    <a:pt x="1445" y="26064"/>
                  </a:lnTo>
                  <a:lnTo>
                    <a:pt x="2277" y="26064"/>
                  </a:lnTo>
                  <a:lnTo>
                    <a:pt x="2277" y="6406"/>
                  </a:lnTo>
                  <a:lnTo>
                    <a:pt x="3174" y="6406"/>
                  </a:lnTo>
                  <a:lnTo>
                    <a:pt x="3174" y="7010"/>
                  </a:lnTo>
                  <a:lnTo>
                    <a:pt x="3572" y="7010"/>
                  </a:lnTo>
                  <a:lnTo>
                    <a:pt x="3572" y="6406"/>
                  </a:lnTo>
                  <a:lnTo>
                    <a:pt x="3721" y="6406"/>
                  </a:lnTo>
                  <a:lnTo>
                    <a:pt x="3721" y="6207"/>
                  </a:lnTo>
                  <a:lnTo>
                    <a:pt x="2277" y="6207"/>
                  </a:lnTo>
                  <a:lnTo>
                    <a:pt x="2277" y="2772"/>
                  </a:lnTo>
                  <a:lnTo>
                    <a:pt x="3174" y="2772"/>
                  </a:lnTo>
                  <a:lnTo>
                    <a:pt x="3174" y="3376"/>
                  </a:lnTo>
                  <a:lnTo>
                    <a:pt x="3572" y="3376"/>
                  </a:lnTo>
                  <a:lnTo>
                    <a:pt x="3572" y="2772"/>
                  </a:lnTo>
                  <a:lnTo>
                    <a:pt x="3721" y="2772"/>
                  </a:lnTo>
                  <a:lnTo>
                    <a:pt x="3721" y="2573"/>
                  </a:lnTo>
                  <a:lnTo>
                    <a:pt x="3026" y="2573"/>
                  </a:lnTo>
                  <a:lnTo>
                    <a:pt x="3026" y="1963"/>
                  </a:lnTo>
                  <a:lnTo>
                    <a:pt x="2863" y="1963"/>
                  </a:lnTo>
                  <a:lnTo>
                    <a:pt x="3420" y="1210"/>
                  </a:lnTo>
                  <a:lnTo>
                    <a:pt x="3572" y="1210"/>
                  </a:lnTo>
                  <a:close/>
                  <a:moveTo>
                    <a:pt x="1445" y="2573"/>
                  </a:moveTo>
                  <a:lnTo>
                    <a:pt x="1094" y="2573"/>
                  </a:lnTo>
                  <a:lnTo>
                    <a:pt x="1094" y="1963"/>
                  </a:lnTo>
                  <a:lnTo>
                    <a:pt x="964" y="1963"/>
                  </a:lnTo>
                  <a:lnTo>
                    <a:pt x="406" y="1209"/>
                  </a:lnTo>
                  <a:lnTo>
                    <a:pt x="549" y="1209"/>
                  </a:lnTo>
                  <a:lnTo>
                    <a:pt x="549" y="605"/>
                  </a:lnTo>
                  <a:lnTo>
                    <a:pt x="1445" y="605"/>
                  </a:lnTo>
                  <a:close/>
                  <a:moveTo>
                    <a:pt x="2759" y="1963"/>
                  </a:moveTo>
                  <a:lnTo>
                    <a:pt x="2628" y="1963"/>
                  </a:lnTo>
                  <a:lnTo>
                    <a:pt x="2628" y="2573"/>
                  </a:lnTo>
                  <a:lnTo>
                    <a:pt x="2278" y="2573"/>
                  </a:lnTo>
                  <a:lnTo>
                    <a:pt x="2278" y="605"/>
                  </a:lnTo>
                  <a:lnTo>
                    <a:pt x="3174" y="605"/>
                  </a:lnTo>
                  <a:lnTo>
                    <a:pt x="3174" y="1209"/>
                  </a:lnTo>
                  <a:lnTo>
                    <a:pt x="3317" y="120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7"/>
            <p:cNvSpPr/>
            <p:nvPr/>
          </p:nvSpPr>
          <p:spPr>
            <a:xfrm flipH="1">
              <a:off x="2090350" y="2239265"/>
              <a:ext cx="337102" cy="2360616"/>
            </a:xfrm>
            <a:custGeom>
              <a:avLst/>
              <a:gdLst/>
              <a:ahLst/>
              <a:cxnLst/>
              <a:rect l="l" t="t" r="r" b="b"/>
              <a:pathLst>
                <a:path w="3722" h="26064" extrusionOk="0">
                  <a:moveTo>
                    <a:pt x="3572" y="1210"/>
                  </a:moveTo>
                  <a:lnTo>
                    <a:pt x="3572" y="605"/>
                  </a:lnTo>
                  <a:lnTo>
                    <a:pt x="3721" y="605"/>
                  </a:lnTo>
                  <a:lnTo>
                    <a:pt x="3721" y="406"/>
                  </a:lnTo>
                  <a:lnTo>
                    <a:pt x="2278" y="406"/>
                  </a:lnTo>
                  <a:lnTo>
                    <a:pt x="2278" y="0"/>
                  </a:lnTo>
                  <a:lnTo>
                    <a:pt x="1445" y="0"/>
                  </a:lnTo>
                  <a:lnTo>
                    <a:pt x="1445" y="406"/>
                  </a:lnTo>
                  <a:lnTo>
                    <a:pt x="0" y="406"/>
                  </a:lnTo>
                  <a:lnTo>
                    <a:pt x="0" y="605"/>
                  </a:lnTo>
                  <a:lnTo>
                    <a:pt x="150" y="605"/>
                  </a:lnTo>
                  <a:lnTo>
                    <a:pt x="150" y="1210"/>
                  </a:lnTo>
                  <a:lnTo>
                    <a:pt x="301" y="1210"/>
                  </a:lnTo>
                  <a:lnTo>
                    <a:pt x="860" y="1963"/>
                  </a:lnTo>
                  <a:lnTo>
                    <a:pt x="696" y="1963"/>
                  </a:lnTo>
                  <a:lnTo>
                    <a:pt x="696" y="2573"/>
                  </a:lnTo>
                  <a:lnTo>
                    <a:pt x="0" y="2573"/>
                  </a:lnTo>
                  <a:lnTo>
                    <a:pt x="0" y="2772"/>
                  </a:lnTo>
                  <a:lnTo>
                    <a:pt x="149" y="2772"/>
                  </a:lnTo>
                  <a:lnTo>
                    <a:pt x="149" y="3376"/>
                  </a:lnTo>
                  <a:lnTo>
                    <a:pt x="548" y="3376"/>
                  </a:lnTo>
                  <a:lnTo>
                    <a:pt x="548" y="2772"/>
                  </a:lnTo>
                  <a:lnTo>
                    <a:pt x="1445" y="2772"/>
                  </a:lnTo>
                  <a:lnTo>
                    <a:pt x="1445" y="6207"/>
                  </a:lnTo>
                  <a:lnTo>
                    <a:pt x="0" y="6207"/>
                  </a:lnTo>
                  <a:lnTo>
                    <a:pt x="0" y="6406"/>
                  </a:lnTo>
                  <a:lnTo>
                    <a:pt x="149" y="6406"/>
                  </a:lnTo>
                  <a:lnTo>
                    <a:pt x="149" y="7010"/>
                  </a:lnTo>
                  <a:lnTo>
                    <a:pt x="548" y="7010"/>
                  </a:lnTo>
                  <a:lnTo>
                    <a:pt x="548" y="6406"/>
                  </a:lnTo>
                  <a:lnTo>
                    <a:pt x="1445" y="6406"/>
                  </a:lnTo>
                  <a:lnTo>
                    <a:pt x="1445" y="26064"/>
                  </a:lnTo>
                  <a:lnTo>
                    <a:pt x="2277" y="26064"/>
                  </a:lnTo>
                  <a:lnTo>
                    <a:pt x="2277" y="6406"/>
                  </a:lnTo>
                  <a:lnTo>
                    <a:pt x="3174" y="6406"/>
                  </a:lnTo>
                  <a:lnTo>
                    <a:pt x="3174" y="7010"/>
                  </a:lnTo>
                  <a:lnTo>
                    <a:pt x="3572" y="7010"/>
                  </a:lnTo>
                  <a:lnTo>
                    <a:pt x="3572" y="6406"/>
                  </a:lnTo>
                  <a:lnTo>
                    <a:pt x="3721" y="6406"/>
                  </a:lnTo>
                  <a:lnTo>
                    <a:pt x="3721" y="6207"/>
                  </a:lnTo>
                  <a:lnTo>
                    <a:pt x="2277" y="6207"/>
                  </a:lnTo>
                  <a:lnTo>
                    <a:pt x="2277" y="2772"/>
                  </a:lnTo>
                  <a:lnTo>
                    <a:pt x="3174" y="2772"/>
                  </a:lnTo>
                  <a:lnTo>
                    <a:pt x="3174" y="3376"/>
                  </a:lnTo>
                  <a:lnTo>
                    <a:pt x="3572" y="3376"/>
                  </a:lnTo>
                  <a:lnTo>
                    <a:pt x="3572" y="2772"/>
                  </a:lnTo>
                  <a:lnTo>
                    <a:pt x="3721" y="2772"/>
                  </a:lnTo>
                  <a:lnTo>
                    <a:pt x="3721" y="2573"/>
                  </a:lnTo>
                  <a:lnTo>
                    <a:pt x="3026" y="2573"/>
                  </a:lnTo>
                  <a:lnTo>
                    <a:pt x="3026" y="1963"/>
                  </a:lnTo>
                  <a:lnTo>
                    <a:pt x="2863" y="1963"/>
                  </a:lnTo>
                  <a:lnTo>
                    <a:pt x="3420" y="1210"/>
                  </a:lnTo>
                  <a:lnTo>
                    <a:pt x="3572" y="1210"/>
                  </a:lnTo>
                  <a:close/>
                  <a:moveTo>
                    <a:pt x="1445" y="2573"/>
                  </a:moveTo>
                  <a:lnTo>
                    <a:pt x="1094" y="2573"/>
                  </a:lnTo>
                  <a:lnTo>
                    <a:pt x="1094" y="1963"/>
                  </a:lnTo>
                  <a:lnTo>
                    <a:pt x="964" y="1963"/>
                  </a:lnTo>
                  <a:lnTo>
                    <a:pt x="406" y="1209"/>
                  </a:lnTo>
                  <a:lnTo>
                    <a:pt x="549" y="1209"/>
                  </a:lnTo>
                  <a:lnTo>
                    <a:pt x="549" y="605"/>
                  </a:lnTo>
                  <a:lnTo>
                    <a:pt x="1445" y="605"/>
                  </a:lnTo>
                  <a:close/>
                  <a:moveTo>
                    <a:pt x="2759" y="1963"/>
                  </a:moveTo>
                  <a:lnTo>
                    <a:pt x="2628" y="1963"/>
                  </a:lnTo>
                  <a:lnTo>
                    <a:pt x="2628" y="2573"/>
                  </a:lnTo>
                  <a:lnTo>
                    <a:pt x="2278" y="2573"/>
                  </a:lnTo>
                  <a:lnTo>
                    <a:pt x="2278" y="605"/>
                  </a:lnTo>
                  <a:lnTo>
                    <a:pt x="3174" y="605"/>
                  </a:lnTo>
                  <a:lnTo>
                    <a:pt x="3174" y="1209"/>
                  </a:lnTo>
                  <a:lnTo>
                    <a:pt x="3317" y="120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7"/>
            <p:cNvSpPr/>
            <p:nvPr/>
          </p:nvSpPr>
          <p:spPr>
            <a:xfrm flipH="1">
              <a:off x="2378953" y="2297047"/>
              <a:ext cx="350052" cy="379826"/>
            </a:xfrm>
            <a:custGeom>
              <a:avLst/>
              <a:gdLst/>
              <a:ahLst/>
              <a:cxnLst/>
              <a:rect l="l" t="t" r="r" b="b"/>
              <a:pathLst>
                <a:path w="12020" h="14298" extrusionOk="0">
                  <a:moveTo>
                    <a:pt x="0" y="13737"/>
                  </a:moveTo>
                  <a:cubicBezTo>
                    <a:pt x="5217" y="16868"/>
                    <a:pt x="10098" y="5773"/>
                    <a:pt x="12020" y="0"/>
                  </a:cubicBezTo>
                </a:path>
              </a:pathLst>
            </a:custGeom>
            <a:noFill/>
            <a:ln w="9525" cap="flat" cmpd="sng">
              <a:solidFill>
                <a:schemeClr val="dk1"/>
              </a:solidFill>
              <a:prstDash val="solid"/>
              <a:round/>
              <a:headEnd type="none" w="med" len="med"/>
              <a:tailEnd type="none" w="med" len="med"/>
            </a:ln>
          </p:spPr>
        </p:sp>
        <p:sp>
          <p:nvSpPr>
            <p:cNvPr id="217" name="Google Shape;217;p17"/>
            <p:cNvSpPr/>
            <p:nvPr/>
          </p:nvSpPr>
          <p:spPr>
            <a:xfrm flipH="1">
              <a:off x="2371680" y="2464308"/>
              <a:ext cx="364950" cy="364950"/>
            </a:xfrm>
            <a:custGeom>
              <a:avLst/>
              <a:gdLst/>
              <a:ahLst/>
              <a:cxnLst/>
              <a:rect l="l" t="t" r="r" b="b"/>
              <a:pathLst>
                <a:path w="13738" h="13738" extrusionOk="0">
                  <a:moveTo>
                    <a:pt x="0" y="13738"/>
                  </a:moveTo>
                  <a:cubicBezTo>
                    <a:pt x="6476" y="13738"/>
                    <a:pt x="12169" y="6283"/>
                    <a:pt x="13738" y="0"/>
                  </a:cubicBezTo>
                </a:path>
              </a:pathLst>
            </a:custGeom>
            <a:noFill/>
            <a:ln w="9525" cap="flat" cmpd="sng">
              <a:solidFill>
                <a:schemeClr val="dk1"/>
              </a:solidFill>
              <a:prstDash val="solid"/>
              <a:round/>
              <a:headEnd type="none" w="med" len="med"/>
              <a:tailEnd type="none" w="med" len="med"/>
            </a:ln>
          </p:spPr>
        </p:sp>
        <p:sp>
          <p:nvSpPr>
            <p:cNvPr id="218" name="Google Shape;218;p17"/>
            <p:cNvSpPr/>
            <p:nvPr/>
          </p:nvSpPr>
          <p:spPr>
            <a:xfrm flipH="1">
              <a:off x="2385676" y="2832756"/>
              <a:ext cx="350104" cy="284644"/>
            </a:xfrm>
            <a:custGeom>
              <a:avLst/>
              <a:gdLst/>
              <a:ahLst/>
              <a:cxnLst/>
              <a:rect l="l" t="t" r="r" b="b"/>
              <a:pathLst>
                <a:path w="12605" h="10715" extrusionOk="0">
                  <a:moveTo>
                    <a:pt x="0" y="10599"/>
                  </a:moveTo>
                  <a:cubicBezTo>
                    <a:pt x="5415" y="11499"/>
                    <a:pt x="11704" y="5415"/>
                    <a:pt x="12605" y="0"/>
                  </a:cubicBezTo>
                </a:path>
              </a:pathLst>
            </a:custGeom>
            <a:noFill/>
            <a:ln w="9525" cap="flat" cmpd="sng">
              <a:solidFill>
                <a:schemeClr val="dk1"/>
              </a:solidFill>
              <a:prstDash val="solid"/>
              <a:round/>
              <a:headEnd type="none" w="med" len="med"/>
              <a:tailEnd type="none" w="med" len="med"/>
            </a:ln>
          </p:spPr>
        </p:sp>
      </p:grpSp>
    </p:spTree>
  </p:cSld>
  <p:clrMapOvr>
    <a:masterClrMapping/>
  </p:clrMapOvr>
  <p:transition spd="med">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251"/>
        <p:cNvGrpSpPr/>
        <p:nvPr/>
      </p:nvGrpSpPr>
      <p:grpSpPr>
        <a:xfrm>
          <a:off x="0" y="0"/>
          <a:ext cx="0" cy="0"/>
          <a:chOff x="0" y="0"/>
          <a:chExt cx="0" cy="0"/>
        </a:xfrm>
      </p:grpSpPr>
      <p:pic>
        <p:nvPicPr>
          <p:cNvPr id="252" name="Google Shape;252;p20"/>
          <p:cNvPicPr preferRelativeResize="0"/>
          <p:nvPr/>
        </p:nvPicPr>
        <p:blipFill rotWithShape="1">
          <a:blip r:embed="rId2">
            <a:alphaModFix amt="69000"/>
          </a:blip>
          <a:srcRect/>
          <a:stretch/>
        </p:blipFill>
        <p:spPr>
          <a:xfrm>
            <a:off x="0" y="0"/>
            <a:ext cx="9144000" cy="5143522"/>
          </a:xfrm>
          <a:prstGeom prst="rect">
            <a:avLst/>
          </a:prstGeom>
          <a:noFill/>
          <a:ln>
            <a:noFill/>
          </a:ln>
        </p:spPr>
      </p:pic>
      <p:grpSp>
        <p:nvGrpSpPr>
          <p:cNvPr id="253" name="Google Shape;253;p20"/>
          <p:cNvGrpSpPr/>
          <p:nvPr/>
        </p:nvGrpSpPr>
        <p:grpSpPr>
          <a:xfrm flipH="1">
            <a:off x="-5250" y="148063"/>
            <a:ext cx="9154500" cy="5000675"/>
            <a:chOff x="-5250" y="148063"/>
            <a:chExt cx="9154500" cy="5000675"/>
          </a:xfrm>
        </p:grpSpPr>
        <p:cxnSp>
          <p:nvCxnSpPr>
            <p:cNvPr id="254" name="Google Shape;254;p20"/>
            <p:cNvCxnSpPr/>
            <p:nvPr/>
          </p:nvCxnSpPr>
          <p:spPr>
            <a:xfrm>
              <a:off x="-5250" y="264463"/>
              <a:ext cx="9154500" cy="0"/>
            </a:xfrm>
            <a:prstGeom prst="straightConnector1">
              <a:avLst/>
            </a:prstGeom>
            <a:noFill/>
            <a:ln w="9525" cap="flat" cmpd="sng">
              <a:solidFill>
                <a:schemeClr val="dk1"/>
              </a:solidFill>
              <a:prstDash val="solid"/>
              <a:round/>
              <a:headEnd type="none" w="med" len="med"/>
              <a:tailEnd type="none" w="med" len="med"/>
            </a:ln>
          </p:spPr>
        </p:cxnSp>
        <p:cxnSp>
          <p:nvCxnSpPr>
            <p:cNvPr id="255" name="Google Shape;255;p20"/>
            <p:cNvCxnSpPr/>
            <p:nvPr/>
          </p:nvCxnSpPr>
          <p:spPr>
            <a:xfrm>
              <a:off x="8787425" y="259338"/>
              <a:ext cx="0" cy="4889400"/>
            </a:xfrm>
            <a:prstGeom prst="straightConnector1">
              <a:avLst/>
            </a:prstGeom>
            <a:noFill/>
            <a:ln w="9525" cap="flat" cmpd="sng">
              <a:solidFill>
                <a:schemeClr val="dk1"/>
              </a:solidFill>
              <a:prstDash val="solid"/>
              <a:round/>
              <a:headEnd type="none" w="med" len="med"/>
              <a:tailEnd type="none" w="med" len="med"/>
            </a:ln>
          </p:spPr>
        </p:cxnSp>
        <p:sp>
          <p:nvSpPr>
            <p:cNvPr id="256" name="Google Shape;256;p20"/>
            <p:cNvSpPr/>
            <p:nvPr/>
          </p:nvSpPr>
          <p:spPr>
            <a:xfrm>
              <a:off x="488125" y="211663"/>
              <a:ext cx="723600" cy="10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257" name="Google Shape;257;p20"/>
            <p:cNvSpPr/>
            <p:nvPr/>
          </p:nvSpPr>
          <p:spPr>
            <a:xfrm>
              <a:off x="8671025" y="148063"/>
              <a:ext cx="232800" cy="232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258" name="Google Shape;258;p20"/>
            <p:cNvSpPr/>
            <p:nvPr/>
          </p:nvSpPr>
          <p:spPr>
            <a:xfrm>
              <a:off x="8701325" y="4706538"/>
              <a:ext cx="172200" cy="172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grpSp>
      <p:sp>
        <p:nvSpPr>
          <p:cNvPr id="259" name="Google Shape;259;p20"/>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atin typeface="Arial" panose="020B0604020202020204" pitchFamily="34" charset="0"/>
                <a:cs typeface="Arial" panose="020B0604020202020204" pitchFamily="34" charset="0"/>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60" name="Google Shape;260;p20"/>
          <p:cNvSpPr txBox="1">
            <a:spLocks noGrp="1"/>
          </p:cNvSpPr>
          <p:nvPr>
            <p:ph type="subTitle" idx="1"/>
          </p:nvPr>
        </p:nvSpPr>
        <p:spPr>
          <a:xfrm>
            <a:off x="4968716" y="2915208"/>
            <a:ext cx="28308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1" name="Google Shape;261;p20"/>
          <p:cNvSpPr txBox="1">
            <a:spLocks noGrp="1"/>
          </p:cNvSpPr>
          <p:nvPr>
            <p:ph type="subTitle" idx="2"/>
          </p:nvPr>
        </p:nvSpPr>
        <p:spPr>
          <a:xfrm>
            <a:off x="1344488" y="2915208"/>
            <a:ext cx="28308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2" name="Google Shape;262;p20"/>
          <p:cNvSpPr txBox="1">
            <a:spLocks noGrp="1"/>
          </p:cNvSpPr>
          <p:nvPr>
            <p:ph type="subTitle" idx="3"/>
          </p:nvPr>
        </p:nvSpPr>
        <p:spPr>
          <a:xfrm>
            <a:off x="1344488" y="2523625"/>
            <a:ext cx="28308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Secular One"/>
              <a:buNone/>
              <a:defRPr sz="2000" b="1">
                <a:solidFill>
                  <a:schemeClr val="dk1"/>
                </a:solidFill>
                <a:latin typeface="Arial" panose="020B0604020202020204" pitchFamily="34" charset="0"/>
                <a:ea typeface="Arial" panose="020B0604020202020204" pitchFamily="34" charset="0"/>
                <a:cs typeface="Arial" panose="020B0604020202020204" pitchFamily="34" charset="0"/>
                <a:sym typeface="Secular One"/>
              </a:defRPr>
            </a:lvl1pPr>
            <a:lvl2pPr lvl="1" algn="ctr" rtl="0">
              <a:lnSpc>
                <a:spcPct val="100000"/>
              </a:lnSpc>
              <a:spcBef>
                <a:spcPts val="0"/>
              </a:spcBef>
              <a:spcAft>
                <a:spcPts val="0"/>
              </a:spcAft>
              <a:buSzPts val="2000"/>
              <a:buFont typeface="Secular One"/>
              <a:buNone/>
              <a:defRPr sz="2000">
                <a:latin typeface="Secular One"/>
                <a:ea typeface="Secular One"/>
                <a:cs typeface="Secular One"/>
                <a:sym typeface="Secular One"/>
              </a:defRPr>
            </a:lvl2pPr>
            <a:lvl3pPr lvl="2" algn="ctr" rtl="0">
              <a:lnSpc>
                <a:spcPct val="100000"/>
              </a:lnSpc>
              <a:spcBef>
                <a:spcPts val="0"/>
              </a:spcBef>
              <a:spcAft>
                <a:spcPts val="0"/>
              </a:spcAft>
              <a:buSzPts val="2000"/>
              <a:buFont typeface="Secular One"/>
              <a:buNone/>
              <a:defRPr sz="2000">
                <a:latin typeface="Secular One"/>
                <a:ea typeface="Secular One"/>
                <a:cs typeface="Secular One"/>
                <a:sym typeface="Secular One"/>
              </a:defRPr>
            </a:lvl3pPr>
            <a:lvl4pPr lvl="3" algn="ctr" rtl="0">
              <a:lnSpc>
                <a:spcPct val="100000"/>
              </a:lnSpc>
              <a:spcBef>
                <a:spcPts val="0"/>
              </a:spcBef>
              <a:spcAft>
                <a:spcPts val="0"/>
              </a:spcAft>
              <a:buSzPts val="2000"/>
              <a:buFont typeface="Secular One"/>
              <a:buNone/>
              <a:defRPr sz="2000">
                <a:latin typeface="Secular One"/>
                <a:ea typeface="Secular One"/>
                <a:cs typeface="Secular One"/>
                <a:sym typeface="Secular One"/>
              </a:defRPr>
            </a:lvl4pPr>
            <a:lvl5pPr lvl="4" algn="ctr" rtl="0">
              <a:lnSpc>
                <a:spcPct val="100000"/>
              </a:lnSpc>
              <a:spcBef>
                <a:spcPts val="0"/>
              </a:spcBef>
              <a:spcAft>
                <a:spcPts val="0"/>
              </a:spcAft>
              <a:buSzPts val="2000"/>
              <a:buFont typeface="Secular One"/>
              <a:buNone/>
              <a:defRPr sz="2000">
                <a:latin typeface="Secular One"/>
                <a:ea typeface="Secular One"/>
                <a:cs typeface="Secular One"/>
                <a:sym typeface="Secular One"/>
              </a:defRPr>
            </a:lvl5pPr>
            <a:lvl6pPr lvl="5" algn="ctr" rtl="0">
              <a:lnSpc>
                <a:spcPct val="100000"/>
              </a:lnSpc>
              <a:spcBef>
                <a:spcPts val="0"/>
              </a:spcBef>
              <a:spcAft>
                <a:spcPts val="0"/>
              </a:spcAft>
              <a:buSzPts val="2000"/>
              <a:buFont typeface="Secular One"/>
              <a:buNone/>
              <a:defRPr sz="2000">
                <a:latin typeface="Secular One"/>
                <a:ea typeface="Secular One"/>
                <a:cs typeface="Secular One"/>
                <a:sym typeface="Secular One"/>
              </a:defRPr>
            </a:lvl6pPr>
            <a:lvl7pPr lvl="6" algn="ctr" rtl="0">
              <a:lnSpc>
                <a:spcPct val="100000"/>
              </a:lnSpc>
              <a:spcBef>
                <a:spcPts val="0"/>
              </a:spcBef>
              <a:spcAft>
                <a:spcPts val="0"/>
              </a:spcAft>
              <a:buSzPts val="2000"/>
              <a:buFont typeface="Secular One"/>
              <a:buNone/>
              <a:defRPr sz="2000">
                <a:latin typeface="Secular One"/>
                <a:ea typeface="Secular One"/>
                <a:cs typeface="Secular One"/>
                <a:sym typeface="Secular One"/>
              </a:defRPr>
            </a:lvl7pPr>
            <a:lvl8pPr lvl="7" algn="ctr" rtl="0">
              <a:lnSpc>
                <a:spcPct val="100000"/>
              </a:lnSpc>
              <a:spcBef>
                <a:spcPts val="0"/>
              </a:spcBef>
              <a:spcAft>
                <a:spcPts val="0"/>
              </a:spcAft>
              <a:buSzPts val="2000"/>
              <a:buFont typeface="Secular One"/>
              <a:buNone/>
              <a:defRPr sz="2000">
                <a:latin typeface="Secular One"/>
                <a:ea typeface="Secular One"/>
                <a:cs typeface="Secular One"/>
                <a:sym typeface="Secular One"/>
              </a:defRPr>
            </a:lvl8pPr>
            <a:lvl9pPr lvl="8" algn="ctr" rtl="0">
              <a:lnSpc>
                <a:spcPct val="100000"/>
              </a:lnSpc>
              <a:spcBef>
                <a:spcPts val="0"/>
              </a:spcBef>
              <a:spcAft>
                <a:spcPts val="0"/>
              </a:spcAft>
              <a:buSzPts val="2000"/>
              <a:buFont typeface="Secular One"/>
              <a:buNone/>
              <a:defRPr sz="2000">
                <a:latin typeface="Secular One"/>
                <a:ea typeface="Secular One"/>
                <a:cs typeface="Secular One"/>
                <a:sym typeface="Secular One"/>
              </a:defRPr>
            </a:lvl9pPr>
          </a:lstStyle>
          <a:p>
            <a:endParaRPr/>
          </a:p>
        </p:txBody>
      </p:sp>
      <p:sp>
        <p:nvSpPr>
          <p:cNvPr id="263" name="Google Shape;263;p20"/>
          <p:cNvSpPr txBox="1">
            <a:spLocks noGrp="1"/>
          </p:cNvSpPr>
          <p:nvPr>
            <p:ph type="subTitle" idx="4"/>
          </p:nvPr>
        </p:nvSpPr>
        <p:spPr>
          <a:xfrm>
            <a:off x="4968719" y="2523625"/>
            <a:ext cx="28308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Secular One"/>
              <a:buNone/>
              <a:defRPr sz="2000" b="1">
                <a:solidFill>
                  <a:schemeClr val="dk1"/>
                </a:solidFill>
                <a:latin typeface="Arial" panose="020B0604020202020204" pitchFamily="34" charset="0"/>
                <a:ea typeface="Arial" panose="020B0604020202020204" pitchFamily="34" charset="0"/>
                <a:cs typeface="Arial" panose="020B0604020202020204" pitchFamily="34" charset="0"/>
                <a:sym typeface="Secular One"/>
              </a:defRPr>
            </a:lvl1pPr>
            <a:lvl2pPr lvl="1" algn="ctr" rtl="0">
              <a:lnSpc>
                <a:spcPct val="100000"/>
              </a:lnSpc>
              <a:spcBef>
                <a:spcPts val="0"/>
              </a:spcBef>
              <a:spcAft>
                <a:spcPts val="0"/>
              </a:spcAft>
              <a:buSzPts val="2000"/>
              <a:buFont typeface="Secular One"/>
              <a:buNone/>
              <a:defRPr sz="2000">
                <a:latin typeface="Secular One"/>
                <a:ea typeface="Secular One"/>
                <a:cs typeface="Secular One"/>
                <a:sym typeface="Secular One"/>
              </a:defRPr>
            </a:lvl2pPr>
            <a:lvl3pPr lvl="2" algn="ctr" rtl="0">
              <a:lnSpc>
                <a:spcPct val="100000"/>
              </a:lnSpc>
              <a:spcBef>
                <a:spcPts val="0"/>
              </a:spcBef>
              <a:spcAft>
                <a:spcPts val="0"/>
              </a:spcAft>
              <a:buSzPts val="2000"/>
              <a:buFont typeface="Secular One"/>
              <a:buNone/>
              <a:defRPr sz="2000">
                <a:latin typeface="Secular One"/>
                <a:ea typeface="Secular One"/>
                <a:cs typeface="Secular One"/>
                <a:sym typeface="Secular One"/>
              </a:defRPr>
            </a:lvl3pPr>
            <a:lvl4pPr lvl="3" algn="ctr" rtl="0">
              <a:lnSpc>
                <a:spcPct val="100000"/>
              </a:lnSpc>
              <a:spcBef>
                <a:spcPts val="0"/>
              </a:spcBef>
              <a:spcAft>
                <a:spcPts val="0"/>
              </a:spcAft>
              <a:buSzPts val="2000"/>
              <a:buFont typeface="Secular One"/>
              <a:buNone/>
              <a:defRPr sz="2000">
                <a:latin typeface="Secular One"/>
                <a:ea typeface="Secular One"/>
                <a:cs typeface="Secular One"/>
                <a:sym typeface="Secular One"/>
              </a:defRPr>
            </a:lvl4pPr>
            <a:lvl5pPr lvl="4" algn="ctr" rtl="0">
              <a:lnSpc>
                <a:spcPct val="100000"/>
              </a:lnSpc>
              <a:spcBef>
                <a:spcPts val="0"/>
              </a:spcBef>
              <a:spcAft>
                <a:spcPts val="0"/>
              </a:spcAft>
              <a:buSzPts val="2000"/>
              <a:buFont typeface="Secular One"/>
              <a:buNone/>
              <a:defRPr sz="2000">
                <a:latin typeface="Secular One"/>
                <a:ea typeface="Secular One"/>
                <a:cs typeface="Secular One"/>
                <a:sym typeface="Secular One"/>
              </a:defRPr>
            </a:lvl5pPr>
            <a:lvl6pPr lvl="5" algn="ctr" rtl="0">
              <a:lnSpc>
                <a:spcPct val="100000"/>
              </a:lnSpc>
              <a:spcBef>
                <a:spcPts val="0"/>
              </a:spcBef>
              <a:spcAft>
                <a:spcPts val="0"/>
              </a:spcAft>
              <a:buSzPts val="2000"/>
              <a:buFont typeface="Secular One"/>
              <a:buNone/>
              <a:defRPr sz="2000">
                <a:latin typeface="Secular One"/>
                <a:ea typeface="Secular One"/>
                <a:cs typeface="Secular One"/>
                <a:sym typeface="Secular One"/>
              </a:defRPr>
            </a:lvl6pPr>
            <a:lvl7pPr lvl="6" algn="ctr" rtl="0">
              <a:lnSpc>
                <a:spcPct val="100000"/>
              </a:lnSpc>
              <a:spcBef>
                <a:spcPts val="0"/>
              </a:spcBef>
              <a:spcAft>
                <a:spcPts val="0"/>
              </a:spcAft>
              <a:buSzPts val="2000"/>
              <a:buFont typeface="Secular One"/>
              <a:buNone/>
              <a:defRPr sz="2000">
                <a:latin typeface="Secular One"/>
                <a:ea typeface="Secular One"/>
                <a:cs typeface="Secular One"/>
                <a:sym typeface="Secular One"/>
              </a:defRPr>
            </a:lvl7pPr>
            <a:lvl8pPr lvl="7" algn="ctr" rtl="0">
              <a:lnSpc>
                <a:spcPct val="100000"/>
              </a:lnSpc>
              <a:spcBef>
                <a:spcPts val="0"/>
              </a:spcBef>
              <a:spcAft>
                <a:spcPts val="0"/>
              </a:spcAft>
              <a:buSzPts val="2000"/>
              <a:buFont typeface="Secular One"/>
              <a:buNone/>
              <a:defRPr sz="2000">
                <a:latin typeface="Secular One"/>
                <a:ea typeface="Secular One"/>
                <a:cs typeface="Secular One"/>
                <a:sym typeface="Secular One"/>
              </a:defRPr>
            </a:lvl8pPr>
            <a:lvl9pPr lvl="8" algn="ctr" rtl="0">
              <a:lnSpc>
                <a:spcPct val="100000"/>
              </a:lnSpc>
              <a:spcBef>
                <a:spcPts val="0"/>
              </a:spcBef>
              <a:spcAft>
                <a:spcPts val="0"/>
              </a:spcAft>
              <a:buSzPts val="2000"/>
              <a:buFont typeface="Secular One"/>
              <a:buNone/>
              <a:defRPr sz="2000">
                <a:latin typeface="Secular One"/>
                <a:ea typeface="Secular One"/>
                <a:cs typeface="Secular One"/>
                <a:sym typeface="Secular One"/>
              </a:defRPr>
            </a:lvl9pPr>
          </a:lstStyle>
          <a:p>
            <a:endParaRPr/>
          </a:p>
        </p:txBody>
      </p:sp>
      <p:grpSp>
        <p:nvGrpSpPr>
          <p:cNvPr id="264" name="Google Shape;264;p20"/>
          <p:cNvGrpSpPr/>
          <p:nvPr/>
        </p:nvGrpSpPr>
        <p:grpSpPr>
          <a:xfrm>
            <a:off x="8505825" y="3884655"/>
            <a:ext cx="592771" cy="1259556"/>
            <a:chOff x="3733925" y="3400424"/>
            <a:chExt cx="1079728" cy="2294274"/>
          </a:xfrm>
        </p:grpSpPr>
        <p:sp>
          <p:nvSpPr>
            <p:cNvPr id="265" name="Google Shape;265;p20"/>
            <p:cNvSpPr/>
            <p:nvPr/>
          </p:nvSpPr>
          <p:spPr>
            <a:xfrm>
              <a:off x="3733925" y="3445303"/>
              <a:ext cx="1079728" cy="42375"/>
            </a:xfrm>
            <a:custGeom>
              <a:avLst/>
              <a:gdLst/>
              <a:ahLst/>
              <a:cxnLst/>
              <a:rect l="l" t="t" r="r" b="b"/>
              <a:pathLst>
                <a:path w="24563" h="964" extrusionOk="0">
                  <a:moveTo>
                    <a:pt x="1" y="1"/>
                  </a:moveTo>
                  <a:lnTo>
                    <a:pt x="1" y="964"/>
                  </a:lnTo>
                  <a:lnTo>
                    <a:pt x="24562" y="964"/>
                  </a:lnTo>
                  <a:lnTo>
                    <a:pt x="245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0"/>
            <p:cNvSpPr/>
            <p:nvPr/>
          </p:nvSpPr>
          <p:spPr>
            <a:xfrm>
              <a:off x="4252166" y="3400424"/>
              <a:ext cx="43254" cy="2294274"/>
            </a:xfrm>
            <a:custGeom>
              <a:avLst/>
              <a:gdLst/>
              <a:ahLst/>
              <a:cxnLst/>
              <a:rect l="l" t="t" r="r" b="b"/>
              <a:pathLst>
                <a:path w="984" h="52193" extrusionOk="0">
                  <a:moveTo>
                    <a:pt x="0" y="1"/>
                  </a:moveTo>
                  <a:lnTo>
                    <a:pt x="0" y="52193"/>
                  </a:lnTo>
                  <a:lnTo>
                    <a:pt x="983" y="52193"/>
                  </a:lnTo>
                  <a:lnTo>
                    <a:pt x="9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0"/>
            <p:cNvSpPr/>
            <p:nvPr/>
          </p:nvSpPr>
          <p:spPr>
            <a:xfrm>
              <a:off x="3761178" y="3401523"/>
              <a:ext cx="83036" cy="80047"/>
            </a:xfrm>
            <a:custGeom>
              <a:avLst/>
              <a:gdLst/>
              <a:ahLst/>
              <a:cxnLst/>
              <a:rect l="l" t="t" r="r" b="b"/>
              <a:pathLst>
                <a:path w="1889" h="1821" extrusionOk="0">
                  <a:moveTo>
                    <a:pt x="945" y="1"/>
                  </a:moveTo>
                  <a:cubicBezTo>
                    <a:pt x="473" y="1"/>
                    <a:pt x="1" y="304"/>
                    <a:pt x="10" y="911"/>
                  </a:cubicBezTo>
                  <a:cubicBezTo>
                    <a:pt x="1" y="1517"/>
                    <a:pt x="473" y="1820"/>
                    <a:pt x="945" y="1820"/>
                  </a:cubicBezTo>
                  <a:cubicBezTo>
                    <a:pt x="1416" y="1820"/>
                    <a:pt x="1888" y="1517"/>
                    <a:pt x="1879" y="911"/>
                  </a:cubicBezTo>
                  <a:cubicBezTo>
                    <a:pt x="1888" y="304"/>
                    <a:pt x="1416" y="1"/>
                    <a:pt x="9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0"/>
            <p:cNvSpPr/>
            <p:nvPr/>
          </p:nvSpPr>
          <p:spPr>
            <a:xfrm>
              <a:off x="4703374" y="3401523"/>
              <a:ext cx="82992" cy="80047"/>
            </a:xfrm>
            <a:custGeom>
              <a:avLst/>
              <a:gdLst/>
              <a:ahLst/>
              <a:cxnLst/>
              <a:rect l="l" t="t" r="r" b="b"/>
              <a:pathLst>
                <a:path w="1888" h="1821" extrusionOk="0">
                  <a:moveTo>
                    <a:pt x="944" y="1"/>
                  </a:moveTo>
                  <a:cubicBezTo>
                    <a:pt x="472" y="1"/>
                    <a:pt x="0" y="304"/>
                    <a:pt x="9" y="911"/>
                  </a:cubicBezTo>
                  <a:cubicBezTo>
                    <a:pt x="0" y="1517"/>
                    <a:pt x="472" y="1820"/>
                    <a:pt x="944" y="1820"/>
                  </a:cubicBezTo>
                  <a:cubicBezTo>
                    <a:pt x="1416" y="1820"/>
                    <a:pt x="1887" y="1517"/>
                    <a:pt x="1878" y="911"/>
                  </a:cubicBezTo>
                  <a:cubicBezTo>
                    <a:pt x="1887" y="304"/>
                    <a:pt x="1416" y="1"/>
                    <a:pt x="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269"/>
        <p:cNvGrpSpPr/>
        <p:nvPr/>
      </p:nvGrpSpPr>
      <p:grpSpPr>
        <a:xfrm>
          <a:off x="0" y="0"/>
          <a:ext cx="0" cy="0"/>
          <a:chOff x="0" y="0"/>
          <a:chExt cx="0" cy="0"/>
        </a:xfrm>
      </p:grpSpPr>
      <p:pic>
        <p:nvPicPr>
          <p:cNvPr id="270" name="Google Shape;270;p21"/>
          <p:cNvPicPr preferRelativeResize="0"/>
          <p:nvPr/>
        </p:nvPicPr>
        <p:blipFill rotWithShape="1">
          <a:blip r:embed="rId2">
            <a:alphaModFix amt="69000"/>
          </a:blip>
          <a:srcRect/>
          <a:stretch/>
        </p:blipFill>
        <p:spPr>
          <a:xfrm>
            <a:off x="0" y="0"/>
            <a:ext cx="9144000" cy="5143522"/>
          </a:xfrm>
          <a:prstGeom prst="rect">
            <a:avLst/>
          </a:prstGeom>
          <a:noFill/>
          <a:ln>
            <a:noFill/>
          </a:ln>
        </p:spPr>
      </p:pic>
      <p:sp>
        <p:nvSpPr>
          <p:cNvPr id="271" name="Google Shape;271;p21"/>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atin typeface="Arial" panose="020B0604020202020204" pitchFamily="34" charset="0"/>
                <a:cs typeface="Arial" panose="020B0604020202020204" pitchFamily="34" charset="0"/>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72" name="Google Shape;272;p21"/>
          <p:cNvSpPr txBox="1">
            <a:spLocks noGrp="1"/>
          </p:cNvSpPr>
          <p:nvPr>
            <p:ph type="subTitle" idx="1"/>
          </p:nvPr>
        </p:nvSpPr>
        <p:spPr>
          <a:xfrm>
            <a:off x="5015376" y="1543900"/>
            <a:ext cx="3163200" cy="273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 name="Google Shape;273;p21"/>
          <p:cNvSpPr txBox="1">
            <a:spLocks noGrp="1"/>
          </p:cNvSpPr>
          <p:nvPr>
            <p:ph type="subTitle" idx="2"/>
          </p:nvPr>
        </p:nvSpPr>
        <p:spPr>
          <a:xfrm>
            <a:off x="965450" y="1543900"/>
            <a:ext cx="3163200" cy="273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74" name="Google Shape;274;p21"/>
          <p:cNvGrpSpPr/>
          <p:nvPr/>
        </p:nvGrpSpPr>
        <p:grpSpPr>
          <a:xfrm>
            <a:off x="8754076" y="4275700"/>
            <a:ext cx="346842" cy="867645"/>
            <a:chOff x="3899880" y="1817280"/>
            <a:chExt cx="1502280" cy="3758040"/>
          </a:xfrm>
        </p:grpSpPr>
        <p:sp>
          <p:nvSpPr>
            <p:cNvPr id="275" name="Google Shape;275;p21"/>
            <p:cNvSpPr/>
            <p:nvPr/>
          </p:nvSpPr>
          <p:spPr>
            <a:xfrm>
              <a:off x="4374000" y="1818000"/>
              <a:ext cx="554760" cy="3757320"/>
            </a:xfrm>
            <a:custGeom>
              <a:avLst/>
              <a:gdLst/>
              <a:ahLst/>
              <a:cxnLst/>
              <a:rect l="l" t="t" r="r" b="b"/>
              <a:pathLst>
                <a:path w="1541" h="10437" extrusionOk="0">
                  <a:moveTo>
                    <a:pt x="1519" y="10437"/>
                  </a:moveTo>
                  <a:cubicBezTo>
                    <a:pt x="1508" y="10437"/>
                    <a:pt x="1498" y="10427"/>
                    <a:pt x="1496" y="10416"/>
                  </a:cubicBezTo>
                  <a:lnTo>
                    <a:pt x="918" y="47"/>
                  </a:lnTo>
                  <a:lnTo>
                    <a:pt x="625" y="47"/>
                  </a:lnTo>
                  <a:lnTo>
                    <a:pt x="46" y="10416"/>
                  </a:lnTo>
                  <a:cubicBezTo>
                    <a:pt x="46" y="10429"/>
                    <a:pt x="36" y="10439"/>
                    <a:pt x="22" y="10437"/>
                  </a:cubicBezTo>
                  <a:cubicBezTo>
                    <a:pt x="8" y="10437"/>
                    <a:pt x="0" y="10426"/>
                    <a:pt x="0" y="10413"/>
                  </a:cubicBezTo>
                  <a:lnTo>
                    <a:pt x="578" y="22"/>
                  </a:lnTo>
                  <a:cubicBezTo>
                    <a:pt x="578" y="10"/>
                    <a:pt x="588" y="0"/>
                    <a:pt x="601" y="0"/>
                  </a:cubicBezTo>
                  <a:lnTo>
                    <a:pt x="938" y="0"/>
                  </a:lnTo>
                  <a:cubicBezTo>
                    <a:pt x="950" y="0"/>
                    <a:pt x="960" y="10"/>
                    <a:pt x="961" y="22"/>
                  </a:cubicBezTo>
                  <a:lnTo>
                    <a:pt x="1541" y="10413"/>
                  </a:lnTo>
                  <a:cubicBezTo>
                    <a:pt x="1543" y="10426"/>
                    <a:pt x="1534" y="10436"/>
                    <a:pt x="1519" y="1043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ea typeface="Arial"/>
                <a:cs typeface="Arial" panose="020B0604020202020204" pitchFamily="34" charset="0"/>
                <a:sym typeface="Arial"/>
              </a:endParaRPr>
            </a:p>
          </p:txBody>
        </p:sp>
        <p:sp>
          <p:nvSpPr>
            <p:cNvPr id="276" name="Google Shape;276;p21"/>
            <p:cNvSpPr/>
            <p:nvPr/>
          </p:nvSpPr>
          <p:spPr>
            <a:xfrm>
              <a:off x="4381200" y="1817280"/>
              <a:ext cx="527760" cy="3613320"/>
            </a:xfrm>
            <a:custGeom>
              <a:avLst/>
              <a:gdLst/>
              <a:ahLst/>
              <a:cxnLst/>
              <a:rect l="l" t="t" r="r" b="b"/>
              <a:pathLst>
                <a:path w="1466" h="10037" extrusionOk="0">
                  <a:moveTo>
                    <a:pt x="25" y="10037"/>
                  </a:moveTo>
                  <a:cubicBezTo>
                    <a:pt x="16" y="10037"/>
                    <a:pt x="7" y="10031"/>
                    <a:pt x="3" y="10024"/>
                  </a:cubicBezTo>
                  <a:cubicBezTo>
                    <a:pt x="-3" y="10013"/>
                    <a:pt x="3" y="9999"/>
                    <a:pt x="15" y="9994"/>
                  </a:cubicBezTo>
                  <a:lnTo>
                    <a:pt x="1392" y="9377"/>
                  </a:lnTo>
                  <a:lnTo>
                    <a:pt x="93" y="8561"/>
                  </a:lnTo>
                  <a:cubicBezTo>
                    <a:pt x="86" y="8557"/>
                    <a:pt x="82" y="8550"/>
                    <a:pt x="83" y="8541"/>
                  </a:cubicBezTo>
                  <a:cubicBezTo>
                    <a:pt x="83" y="8532"/>
                    <a:pt x="88" y="8525"/>
                    <a:pt x="95" y="8522"/>
                  </a:cubicBezTo>
                  <a:lnTo>
                    <a:pt x="1309" y="7801"/>
                  </a:lnTo>
                  <a:lnTo>
                    <a:pt x="176" y="7125"/>
                  </a:lnTo>
                  <a:cubicBezTo>
                    <a:pt x="169" y="7120"/>
                    <a:pt x="165" y="7113"/>
                    <a:pt x="165" y="7106"/>
                  </a:cubicBezTo>
                  <a:cubicBezTo>
                    <a:pt x="165" y="7097"/>
                    <a:pt x="169" y="7090"/>
                    <a:pt x="175" y="7085"/>
                  </a:cubicBezTo>
                  <a:lnTo>
                    <a:pt x="1233" y="6422"/>
                  </a:lnTo>
                  <a:lnTo>
                    <a:pt x="249" y="5787"/>
                  </a:lnTo>
                  <a:cubicBezTo>
                    <a:pt x="243" y="5783"/>
                    <a:pt x="239" y="5778"/>
                    <a:pt x="239" y="5770"/>
                  </a:cubicBezTo>
                  <a:cubicBezTo>
                    <a:pt x="239" y="5763"/>
                    <a:pt x="242" y="5755"/>
                    <a:pt x="248" y="5751"/>
                  </a:cubicBezTo>
                  <a:lnTo>
                    <a:pt x="1161" y="5005"/>
                  </a:lnTo>
                  <a:lnTo>
                    <a:pt x="331" y="4304"/>
                  </a:lnTo>
                  <a:cubicBezTo>
                    <a:pt x="325" y="4299"/>
                    <a:pt x="322" y="4294"/>
                    <a:pt x="322" y="4286"/>
                  </a:cubicBezTo>
                  <a:cubicBezTo>
                    <a:pt x="322" y="4279"/>
                    <a:pt x="325" y="4273"/>
                    <a:pt x="331" y="4269"/>
                  </a:cubicBezTo>
                  <a:lnTo>
                    <a:pt x="1086" y="3622"/>
                  </a:lnTo>
                  <a:lnTo>
                    <a:pt x="402" y="3034"/>
                  </a:lnTo>
                  <a:cubicBezTo>
                    <a:pt x="396" y="3030"/>
                    <a:pt x="393" y="3022"/>
                    <a:pt x="393" y="3015"/>
                  </a:cubicBezTo>
                  <a:cubicBezTo>
                    <a:pt x="393" y="3008"/>
                    <a:pt x="398" y="3002"/>
                    <a:pt x="404" y="2998"/>
                  </a:cubicBezTo>
                  <a:lnTo>
                    <a:pt x="1020" y="2563"/>
                  </a:lnTo>
                  <a:lnTo>
                    <a:pt x="449" y="2208"/>
                  </a:lnTo>
                  <a:cubicBezTo>
                    <a:pt x="443" y="2204"/>
                    <a:pt x="439" y="2198"/>
                    <a:pt x="437" y="2189"/>
                  </a:cubicBezTo>
                  <a:cubicBezTo>
                    <a:pt x="437" y="2182"/>
                    <a:pt x="440" y="2174"/>
                    <a:pt x="446" y="2170"/>
                  </a:cubicBezTo>
                  <a:lnTo>
                    <a:pt x="976" y="1750"/>
                  </a:lnTo>
                  <a:lnTo>
                    <a:pt x="493" y="1383"/>
                  </a:lnTo>
                  <a:cubicBezTo>
                    <a:pt x="487" y="1379"/>
                    <a:pt x="484" y="1371"/>
                    <a:pt x="484" y="1364"/>
                  </a:cubicBezTo>
                  <a:cubicBezTo>
                    <a:pt x="484" y="1356"/>
                    <a:pt x="487" y="1350"/>
                    <a:pt x="493" y="1345"/>
                  </a:cubicBezTo>
                  <a:lnTo>
                    <a:pt x="936" y="994"/>
                  </a:lnTo>
                  <a:lnTo>
                    <a:pt x="532" y="697"/>
                  </a:lnTo>
                  <a:cubicBezTo>
                    <a:pt x="526" y="693"/>
                    <a:pt x="523" y="685"/>
                    <a:pt x="523" y="678"/>
                  </a:cubicBezTo>
                  <a:cubicBezTo>
                    <a:pt x="523" y="671"/>
                    <a:pt x="526" y="663"/>
                    <a:pt x="532" y="659"/>
                  </a:cubicBezTo>
                  <a:lnTo>
                    <a:pt x="903" y="362"/>
                  </a:lnTo>
                  <a:lnTo>
                    <a:pt x="567" y="41"/>
                  </a:lnTo>
                  <a:cubicBezTo>
                    <a:pt x="558" y="33"/>
                    <a:pt x="557" y="18"/>
                    <a:pt x="565" y="8"/>
                  </a:cubicBezTo>
                  <a:cubicBezTo>
                    <a:pt x="574" y="-1"/>
                    <a:pt x="589" y="-2"/>
                    <a:pt x="599" y="6"/>
                  </a:cubicBezTo>
                  <a:lnTo>
                    <a:pt x="954" y="344"/>
                  </a:lnTo>
                  <a:cubicBezTo>
                    <a:pt x="959" y="349"/>
                    <a:pt x="962" y="356"/>
                    <a:pt x="962" y="362"/>
                  </a:cubicBezTo>
                  <a:cubicBezTo>
                    <a:pt x="962" y="369"/>
                    <a:pt x="959" y="375"/>
                    <a:pt x="953" y="379"/>
                  </a:cubicBezTo>
                  <a:lnTo>
                    <a:pt x="584" y="675"/>
                  </a:lnTo>
                  <a:lnTo>
                    <a:pt x="988" y="972"/>
                  </a:lnTo>
                  <a:cubicBezTo>
                    <a:pt x="994" y="977"/>
                    <a:pt x="997" y="983"/>
                    <a:pt x="997" y="991"/>
                  </a:cubicBezTo>
                  <a:cubicBezTo>
                    <a:pt x="997" y="998"/>
                    <a:pt x="994" y="1006"/>
                    <a:pt x="988" y="1010"/>
                  </a:cubicBezTo>
                  <a:lnTo>
                    <a:pt x="545" y="1361"/>
                  </a:lnTo>
                  <a:lnTo>
                    <a:pt x="1029" y="1729"/>
                  </a:lnTo>
                  <a:cubicBezTo>
                    <a:pt x="1035" y="1733"/>
                    <a:pt x="1038" y="1740"/>
                    <a:pt x="1038" y="1748"/>
                  </a:cubicBezTo>
                  <a:cubicBezTo>
                    <a:pt x="1038" y="1755"/>
                    <a:pt x="1035" y="1762"/>
                    <a:pt x="1029" y="1766"/>
                  </a:cubicBezTo>
                  <a:lnTo>
                    <a:pt x="501" y="2185"/>
                  </a:lnTo>
                  <a:lnTo>
                    <a:pt x="1072" y="2537"/>
                  </a:lnTo>
                  <a:cubicBezTo>
                    <a:pt x="1080" y="2542"/>
                    <a:pt x="1083" y="2549"/>
                    <a:pt x="1084" y="2556"/>
                  </a:cubicBezTo>
                  <a:cubicBezTo>
                    <a:pt x="1084" y="2563"/>
                    <a:pt x="1081" y="2571"/>
                    <a:pt x="1074" y="2575"/>
                  </a:cubicBezTo>
                  <a:lnTo>
                    <a:pt x="453" y="3012"/>
                  </a:lnTo>
                  <a:lnTo>
                    <a:pt x="1135" y="3597"/>
                  </a:lnTo>
                  <a:cubicBezTo>
                    <a:pt x="1141" y="3601"/>
                    <a:pt x="1144" y="3608"/>
                    <a:pt x="1144" y="3615"/>
                  </a:cubicBezTo>
                  <a:cubicBezTo>
                    <a:pt x="1144" y="3623"/>
                    <a:pt x="1141" y="3628"/>
                    <a:pt x="1135" y="3632"/>
                  </a:cubicBezTo>
                  <a:lnTo>
                    <a:pt x="380" y="4279"/>
                  </a:lnTo>
                  <a:lnTo>
                    <a:pt x="1212" y="4980"/>
                  </a:lnTo>
                  <a:cubicBezTo>
                    <a:pt x="1218" y="4984"/>
                    <a:pt x="1221" y="4991"/>
                    <a:pt x="1221" y="4997"/>
                  </a:cubicBezTo>
                  <a:cubicBezTo>
                    <a:pt x="1221" y="5005"/>
                    <a:pt x="1218" y="5010"/>
                    <a:pt x="1212" y="5015"/>
                  </a:cubicBezTo>
                  <a:lnTo>
                    <a:pt x="302" y="5758"/>
                  </a:lnTo>
                  <a:lnTo>
                    <a:pt x="1290" y="6396"/>
                  </a:lnTo>
                  <a:cubicBezTo>
                    <a:pt x="1297" y="6400"/>
                    <a:pt x="1300" y="6408"/>
                    <a:pt x="1300" y="6415"/>
                  </a:cubicBezTo>
                  <a:cubicBezTo>
                    <a:pt x="1300" y="6422"/>
                    <a:pt x="1295" y="6430"/>
                    <a:pt x="1290" y="6434"/>
                  </a:cubicBezTo>
                  <a:lnTo>
                    <a:pt x="233" y="7095"/>
                  </a:lnTo>
                  <a:lnTo>
                    <a:pt x="1367" y="7773"/>
                  </a:lnTo>
                  <a:cubicBezTo>
                    <a:pt x="1374" y="7777"/>
                    <a:pt x="1378" y="7785"/>
                    <a:pt x="1378" y="7793"/>
                  </a:cubicBezTo>
                  <a:cubicBezTo>
                    <a:pt x="1378" y="7802"/>
                    <a:pt x="1374" y="7809"/>
                    <a:pt x="1367" y="7814"/>
                  </a:cubicBezTo>
                  <a:lnTo>
                    <a:pt x="153" y="8537"/>
                  </a:lnTo>
                  <a:lnTo>
                    <a:pt x="1456" y="9355"/>
                  </a:lnTo>
                  <a:cubicBezTo>
                    <a:pt x="1463" y="9360"/>
                    <a:pt x="1467" y="9368"/>
                    <a:pt x="1466" y="9377"/>
                  </a:cubicBezTo>
                  <a:cubicBezTo>
                    <a:pt x="1466" y="9386"/>
                    <a:pt x="1460" y="9393"/>
                    <a:pt x="1453" y="9396"/>
                  </a:cubicBezTo>
                  <a:lnTo>
                    <a:pt x="35" y="10030"/>
                  </a:lnTo>
                  <a:cubicBezTo>
                    <a:pt x="31" y="10036"/>
                    <a:pt x="28" y="10037"/>
                    <a:pt x="25" y="1003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ea typeface="Arial"/>
                <a:cs typeface="Arial" panose="020B0604020202020204" pitchFamily="34" charset="0"/>
                <a:sym typeface="Arial"/>
              </a:endParaRPr>
            </a:p>
          </p:txBody>
        </p:sp>
        <p:sp>
          <p:nvSpPr>
            <p:cNvPr id="277" name="Google Shape;277;p21"/>
            <p:cNvSpPr/>
            <p:nvPr/>
          </p:nvSpPr>
          <p:spPr>
            <a:xfrm>
              <a:off x="4394520" y="1817640"/>
              <a:ext cx="527040" cy="3612960"/>
            </a:xfrm>
            <a:custGeom>
              <a:avLst/>
              <a:gdLst/>
              <a:ahLst/>
              <a:cxnLst/>
              <a:rect l="l" t="t" r="r" b="b"/>
              <a:pathLst>
                <a:path w="1464" h="10036" extrusionOk="0">
                  <a:moveTo>
                    <a:pt x="1439" y="10036"/>
                  </a:moveTo>
                  <a:cubicBezTo>
                    <a:pt x="1436" y="10036"/>
                    <a:pt x="1433" y="10036"/>
                    <a:pt x="1430" y="10035"/>
                  </a:cubicBezTo>
                  <a:lnTo>
                    <a:pt x="13" y="9401"/>
                  </a:lnTo>
                  <a:cubicBezTo>
                    <a:pt x="5" y="9398"/>
                    <a:pt x="0" y="9389"/>
                    <a:pt x="0" y="9382"/>
                  </a:cubicBezTo>
                  <a:cubicBezTo>
                    <a:pt x="0" y="9373"/>
                    <a:pt x="2" y="9366"/>
                    <a:pt x="10" y="9360"/>
                  </a:cubicBezTo>
                  <a:lnTo>
                    <a:pt x="1312" y="8541"/>
                  </a:lnTo>
                  <a:lnTo>
                    <a:pt x="99" y="7817"/>
                  </a:lnTo>
                  <a:cubicBezTo>
                    <a:pt x="91" y="7813"/>
                    <a:pt x="87" y="7806"/>
                    <a:pt x="87" y="7797"/>
                  </a:cubicBezTo>
                  <a:cubicBezTo>
                    <a:pt x="87" y="7788"/>
                    <a:pt x="91" y="7781"/>
                    <a:pt x="99" y="7776"/>
                  </a:cubicBezTo>
                  <a:lnTo>
                    <a:pt x="1232" y="7099"/>
                  </a:lnTo>
                  <a:lnTo>
                    <a:pt x="176" y="6437"/>
                  </a:lnTo>
                  <a:cubicBezTo>
                    <a:pt x="169" y="6433"/>
                    <a:pt x="166" y="6426"/>
                    <a:pt x="166" y="6418"/>
                  </a:cubicBezTo>
                  <a:cubicBezTo>
                    <a:pt x="166" y="6411"/>
                    <a:pt x="170" y="6402"/>
                    <a:pt x="176" y="6399"/>
                  </a:cubicBezTo>
                  <a:lnTo>
                    <a:pt x="1164" y="5761"/>
                  </a:lnTo>
                  <a:lnTo>
                    <a:pt x="253" y="5018"/>
                  </a:lnTo>
                  <a:cubicBezTo>
                    <a:pt x="247" y="5014"/>
                    <a:pt x="244" y="5009"/>
                    <a:pt x="244" y="5001"/>
                  </a:cubicBezTo>
                  <a:cubicBezTo>
                    <a:pt x="244" y="4994"/>
                    <a:pt x="247" y="4988"/>
                    <a:pt x="253" y="4983"/>
                  </a:cubicBezTo>
                  <a:lnTo>
                    <a:pt x="1085" y="4282"/>
                  </a:lnTo>
                  <a:lnTo>
                    <a:pt x="330" y="3635"/>
                  </a:lnTo>
                  <a:cubicBezTo>
                    <a:pt x="324" y="3631"/>
                    <a:pt x="322" y="3625"/>
                    <a:pt x="322" y="3618"/>
                  </a:cubicBezTo>
                  <a:cubicBezTo>
                    <a:pt x="322" y="3611"/>
                    <a:pt x="324" y="3605"/>
                    <a:pt x="330" y="3600"/>
                  </a:cubicBezTo>
                  <a:lnTo>
                    <a:pt x="1012" y="3016"/>
                  </a:lnTo>
                  <a:lnTo>
                    <a:pt x="391" y="2579"/>
                  </a:lnTo>
                  <a:cubicBezTo>
                    <a:pt x="386" y="2574"/>
                    <a:pt x="381" y="2567"/>
                    <a:pt x="381" y="2560"/>
                  </a:cubicBezTo>
                  <a:cubicBezTo>
                    <a:pt x="381" y="2552"/>
                    <a:pt x="386" y="2545"/>
                    <a:pt x="393" y="2541"/>
                  </a:cubicBezTo>
                  <a:lnTo>
                    <a:pt x="964" y="2188"/>
                  </a:lnTo>
                  <a:lnTo>
                    <a:pt x="434" y="1767"/>
                  </a:lnTo>
                  <a:cubicBezTo>
                    <a:pt x="428" y="1763"/>
                    <a:pt x="425" y="1755"/>
                    <a:pt x="425" y="1748"/>
                  </a:cubicBezTo>
                  <a:cubicBezTo>
                    <a:pt x="425" y="1741"/>
                    <a:pt x="428" y="1733"/>
                    <a:pt x="434" y="1729"/>
                  </a:cubicBezTo>
                  <a:lnTo>
                    <a:pt x="917" y="1362"/>
                  </a:lnTo>
                  <a:lnTo>
                    <a:pt x="475" y="1011"/>
                  </a:lnTo>
                  <a:cubicBezTo>
                    <a:pt x="469" y="1006"/>
                    <a:pt x="466" y="999"/>
                    <a:pt x="466" y="992"/>
                  </a:cubicBezTo>
                  <a:cubicBezTo>
                    <a:pt x="466" y="984"/>
                    <a:pt x="469" y="977"/>
                    <a:pt x="475" y="973"/>
                  </a:cubicBezTo>
                  <a:lnTo>
                    <a:pt x="878" y="676"/>
                  </a:lnTo>
                  <a:lnTo>
                    <a:pt x="509" y="380"/>
                  </a:lnTo>
                  <a:cubicBezTo>
                    <a:pt x="504" y="375"/>
                    <a:pt x="501" y="369"/>
                    <a:pt x="501" y="362"/>
                  </a:cubicBezTo>
                  <a:cubicBezTo>
                    <a:pt x="501" y="354"/>
                    <a:pt x="504" y="349"/>
                    <a:pt x="508" y="345"/>
                  </a:cubicBezTo>
                  <a:lnTo>
                    <a:pt x="864" y="7"/>
                  </a:lnTo>
                  <a:cubicBezTo>
                    <a:pt x="872" y="-2"/>
                    <a:pt x="887" y="-2"/>
                    <a:pt x="897" y="8"/>
                  </a:cubicBezTo>
                  <a:cubicBezTo>
                    <a:pt x="906" y="17"/>
                    <a:pt x="906" y="32"/>
                    <a:pt x="896" y="42"/>
                  </a:cubicBezTo>
                  <a:lnTo>
                    <a:pt x="559" y="362"/>
                  </a:lnTo>
                  <a:lnTo>
                    <a:pt x="931" y="660"/>
                  </a:lnTo>
                  <a:cubicBezTo>
                    <a:pt x="936" y="664"/>
                    <a:pt x="939" y="670"/>
                    <a:pt x="939" y="678"/>
                  </a:cubicBezTo>
                  <a:cubicBezTo>
                    <a:pt x="939" y="685"/>
                    <a:pt x="936" y="693"/>
                    <a:pt x="931" y="697"/>
                  </a:cubicBezTo>
                  <a:lnTo>
                    <a:pt x="527" y="995"/>
                  </a:lnTo>
                  <a:lnTo>
                    <a:pt x="970" y="1346"/>
                  </a:lnTo>
                  <a:cubicBezTo>
                    <a:pt x="976" y="1350"/>
                    <a:pt x="979" y="1357"/>
                    <a:pt x="979" y="1365"/>
                  </a:cubicBezTo>
                  <a:cubicBezTo>
                    <a:pt x="979" y="1372"/>
                    <a:pt x="976" y="1379"/>
                    <a:pt x="970" y="1384"/>
                  </a:cubicBezTo>
                  <a:lnTo>
                    <a:pt x="486" y="1751"/>
                  </a:lnTo>
                  <a:lnTo>
                    <a:pt x="1017" y="2171"/>
                  </a:lnTo>
                  <a:cubicBezTo>
                    <a:pt x="1022" y="2175"/>
                    <a:pt x="1025" y="2181"/>
                    <a:pt x="1025" y="2189"/>
                  </a:cubicBezTo>
                  <a:cubicBezTo>
                    <a:pt x="1025" y="2196"/>
                    <a:pt x="1021" y="2204"/>
                    <a:pt x="1014" y="2208"/>
                  </a:cubicBezTo>
                  <a:lnTo>
                    <a:pt x="444" y="2560"/>
                  </a:lnTo>
                  <a:lnTo>
                    <a:pt x="1060" y="2994"/>
                  </a:lnTo>
                  <a:cubicBezTo>
                    <a:pt x="1066" y="2998"/>
                    <a:pt x="1070" y="3003"/>
                    <a:pt x="1070" y="3011"/>
                  </a:cubicBezTo>
                  <a:cubicBezTo>
                    <a:pt x="1070" y="3018"/>
                    <a:pt x="1068" y="3026"/>
                    <a:pt x="1062" y="3030"/>
                  </a:cubicBezTo>
                  <a:lnTo>
                    <a:pt x="378" y="3618"/>
                  </a:lnTo>
                  <a:lnTo>
                    <a:pt x="1133" y="4265"/>
                  </a:lnTo>
                  <a:cubicBezTo>
                    <a:pt x="1139" y="4269"/>
                    <a:pt x="1142" y="4275"/>
                    <a:pt x="1142" y="4282"/>
                  </a:cubicBezTo>
                  <a:cubicBezTo>
                    <a:pt x="1142" y="4290"/>
                    <a:pt x="1139" y="4295"/>
                    <a:pt x="1133" y="4300"/>
                  </a:cubicBezTo>
                  <a:lnTo>
                    <a:pt x="303" y="5001"/>
                  </a:lnTo>
                  <a:lnTo>
                    <a:pt x="1216" y="5747"/>
                  </a:lnTo>
                  <a:cubicBezTo>
                    <a:pt x="1222" y="5751"/>
                    <a:pt x="1225" y="5759"/>
                    <a:pt x="1225" y="5766"/>
                  </a:cubicBezTo>
                  <a:cubicBezTo>
                    <a:pt x="1225" y="5774"/>
                    <a:pt x="1221" y="5780"/>
                    <a:pt x="1215" y="5783"/>
                  </a:cubicBezTo>
                  <a:lnTo>
                    <a:pt x="231" y="6418"/>
                  </a:lnTo>
                  <a:lnTo>
                    <a:pt x="1289" y="7081"/>
                  </a:lnTo>
                  <a:cubicBezTo>
                    <a:pt x="1296" y="7086"/>
                    <a:pt x="1301" y="7093"/>
                    <a:pt x="1299" y="7102"/>
                  </a:cubicBezTo>
                  <a:cubicBezTo>
                    <a:pt x="1299" y="7110"/>
                    <a:pt x="1295" y="7118"/>
                    <a:pt x="1288" y="7121"/>
                  </a:cubicBezTo>
                  <a:lnTo>
                    <a:pt x="157" y="7797"/>
                  </a:lnTo>
                  <a:lnTo>
                    <a:pt x="1371" y="8518"/>
                  </a:lnTo>
                  <a:cubicBezTo>
                    <a:pt x="1378" y="8522"/>
                    <a:pt x="1382" y="8530"/>
                    <a:pt x="1382" y="8537"/>
                  </a:cubicBezTo>
                  <a:cubicBezTo>
                    <a:pt x="1382" y="8546"/>
                    <a:pt x="1378" y="8553"/>
                    <a:pt x="1372" y="8557"/>
                  </a:cubicBezTo>
                  <a:lnTo>
                    <a:pt x="74" y="9373"/>
                  </a:lnTo>
                  <a:lnTo>
                    <a:pt x="1451" y="9990"/>
                  </a:lnTo>
                  <a:cubicBezTo>
                    <a:pt x="1462" y="9995"/>
                    <a:pt x="1468" y="10009"/>
                    <a:pt x="1462" y="10020"/>
                  </a:cubicBezTo>
                  <a:cubicBezTo>
                    <a:pt x="1457" y="10030"/>
                    <a:pt x="1449" y="10036"/>
                    <a:pt x="1439" y="1003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ea typeface="Arial"/>
                <a:cs typeface="Arial" panose="020B0604020202020204" pitchFamily="34" charset="0"/>
                <a:sym typeface="Arial"/>
              </a:endParaRPr>
            </a:p>
          </p:txBody>
        </p:sp>
        <p:sp>
          <p:nvSpPr>
            <p:cNvPr id="278" name="Google Shape;278;p21"/>
            <p:cNvSpPr/>
            <p:nvPr/>
          </p:nvSpPr>
          <p:spPr>
            <a:xfrm>
              <a:off x="4150440" y="2053080"/>
              <a:ext cx="1001160" cy="136800"/>
            </a:xfrm>
            <a:custGeom>
              <a:avLst/>
              <a:gdLst/>
              <a:ahLst/>
              <a:cxnLst/>
              <a:rect l="l" t="t" r="r" b="b"/>
              <a:pathLst>
                <a:path w="2781" h="380" extrusionOk="0">
                  <a:moveTo>
                    <a:pt x="1391" y="379"/>
                  </a:moveTo>
                  <a:cubicBezTo>
                    <a:pt x="1390" y="379"/>
                    <a:pt x="1389" y="379"/>
                    <a:pt x="1387" y="379"/>
                  </a:cubicBezTo>
                  <a:lnTo>
                    <a:pt x="19" y="135"/>
                  </a:lnTo>
                  <a:cubicBezTo>
                    <a:pt x="7" y="134"/>
                    <a:pt x="0" y="124"/>
                    <a:pt x="0" y="112"/>
                  </a:cubicBezTo>
                  <a:lnTo>
                    <a:pt x="0" y="23"/>
                  </a:lnTo>
                  <a:cubicBezTo>
                    <a:pt x="0" y="10"/>
                    <a:pt x="10" y="0"/>
                    <a:pt x="23" y="0"/>
                  </a:cubicBezTo>
                  <a:lnTo>
                    <a:pt x="2757" y="0"/>
                  </a:lnTo>
                  <a:cubicBezTo>
                    <a:pt x="2770" y="0"/>
                    <a:pt x="2781" y="10"/>
                    <a:pt x="2781" y="23"/>
                  </a:cubicBezTo>
                  <a:lnTo>
                    <a:pt x="2781" y="113"/>
                  </a:lnTo>
                  <a:cubicBezTo>
                    <a:pt x="2781" y="125"/>
                    <a:pt x="2772" y="134"/>
                    <a:pt x="2762" y="137"/>
                  </a:cubicBezTo>
                  <a:lnTo>
                    <a:pt x="1394" y="380"/>
                  </a:lnTo>
                  <a:cubicBezTo>
                    <a:pt x="1394" y="379"/>
                    <a:pt x="1393" y="379"/>
                    <a:pt x="1391" y="379"/>
                  </a:cubicBezTo>
                  <a:moveTo>
                    <a:pt x="47" y="93"/>
                  </a:moveTo>
                  <a:lnTo>
                    <a:pt x="1391" y="332"/>
                  </a:lnTo>
                  <a:lnTo>
                    <a:pt x="2735" y="93"/>
                  </a:lnTo>
                  <a:lnTo>
                    <a:pt x="2735" y="45"/>
                  </a:lnTo>
                  <a:lnTo>
                    <a:pt x="47" y="45"/>
                  </a:lnTo>
                  <a:lnTo>
                    <a:pt x="47" y="9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ea typeface="Arial"/>
                <a:cs typeface="Arial" panose="020B0604020202020204" pitchFamily="34" charset="0"/>
                <a:sym typeface="Arial"/>
              </a:endParaRPr>
            </a:p>
          </p:txBody>
        </p:sp>
        <p:sp>
          <p:nvSpPr>
            <p:cNvPr id="279" name="Google Shape;279;p21"/>
            <p:cNvSpPr/>
            <p:nvPr/>
          </p:nvSpPr>
          <p:spPr>
            <a:xfrm>
              <a:off x="4150800" y="2053080"/>
              <a:ext cx="429840" cy="184680"/>
            </a:xfrm>
            <a:custGeom>
              <a:avLst/>
              <a:gdLst/>
              <a:ahLst/>
              <a:cxnLst/>
              <a:rect l="l" t="t" r="r" b="b"/>
              <a:pathLst>
                <a:path w="1194" h="513" extrusionOk="0">
                  <a:moveTo>
                    <a:pt x="24" y="513"/>
                  </a:moveTo>
                  <a:cubicBezTo>
                    <a:pt x="11" y="513"/>
                    <a:pt x="0" y="502"/>
                    <a:pt x="0" y="489"/>
                  </a:cubicBezTo>
                  <a:lnTo>
                    <a:pt x="0" y="23"/>
                  </a:lnTo>
                  <a:cubicBezTo>
                    <a:pt x="0" y="14"/>
                    <a:pt x="5" y="7"/>
                    <a:pt x="12" y="3"/>
                  </a:cubicBezTo>
                  <a:cubicBezTo>
                    <a:pt x="19" y="-2"/>
                    <a:pt x="30" y="0"/>
                    <a:pt x="35" y="4"/>
                  </a:cubicBezTo>
                  <a:lnTo>
                    <a:pt x="204" y="118"/>
                  </a:lnTo>
                  <a:lnTo>
                    <a:pt x="429" y="3"/>
                  </a:lnTo>
                  <a:cubicBezTo>
                    <a:pt x="439" y="-2"/>
                    <a:pt x="451" y="0"/>
                    <a:pt x="458" y="8"/>
                  </a:cubicBezTo>
                  <a:lnTo>
                    <a:pt x="596" y="183"/>
                  </a:lnTo>
                  <a:lnTo>
                    <a:pt x="879" y="4"/>
                  </a:lnTo>
                  <a:cubicBezTo>
                    <a:pt x="888" y="-2"/>
                    <a:pt x="901" y="0"/>
                    <a:pt x="908" y="7"/>
                  </a:cubicBezTo>
                  <a:lnTo>
                    <a:pt x="1188" y="301"/>
                  </a:lnTo>
                  <a:cubicBezTo>
                    <a:pt x="1197" y="310"/>
                    <a:pt x="1197" y="325"/>
                    <a:pt x="1186" y="335"/>
                  </a:cubicBezTo>
                  <a:cubicBezTo>
                    <a:pt x="1178" y="344"/>
                    <a:pt x="1163" y="344"/>
                    <a:pt x="1153" y="333"/>
                  </a:cubicBezTo>
                  <a:lnTo>
                    <a:pt x="886" y="52"/>
                  </a:lnTo>
                  <a:lnTo>
                    <a:pt x="602" y="233"/>
                  </a:lnTo>
                  <a:cubicBezTo>
                    <a:pt x="592" y="239"/>
                    <a:pt x="579" y="237"/>
                    <a:pt x="572" y="227"/>
                  </a:cubicBezTo>
                  <a:lnTo>
                    <a:pt x="433" y="51"/>
                  </a:lnTo>
                  <a:lnTo>
                    <a:pt x="215" y="164"/>
                  </a:lnTo>
                  <a:cubicBezTo>
                    <a:pt x="207" y="169"/>
                    <a:pt x="199" y="167"/>
                    <a:pt x="191" y="163"/>
                  </a:cubicBezTo>
                  <a:lnTo>
                    <a:pt x="47" y="65"/>
                  </a:lnTo>
                  <a:lnTo>
                    <a:pt x="47" y="488"/>
                  </a:lnTo>
                  <a:cubicBezTo>
                    <a:pt x="46" y="502"/>
                    <a:pt x="35" y="513"/>
                    <a:pt x="24" y="51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ea typeface="Arial"/>
                <a:cs typeface="Arial" panose="020B0604020202020204" pitchFamily="34" charset="0"/>
                <a:sym typeface="Arial"/>
              </a:endParaRPr>
            </a:p>
          </p:txBody>
        </p:sp>
        <p:sp>
          <p:nvSpPr>
            <p:cNvPr id="280" name="Google Shape;280;p21"/>
            <p:cNvSpPr/>
            <p:nvPr/>
          </p:nvSpPr>
          <p:spPr>
            <a:xfrm>
              <a:off x="4722120" y="2052360"/>
              <a:ext cx="429840" cy="185400"/>
            </a:xfrm>
            <a:custGeom>
              <a:avLst/>
              <a:gdLst/>
              <a:ahLst/>
              <a:cxnLst/>
              <a:rect l="l" t="t" r="r" b="b"/>
              <a:pathLst>
                <a:path w="1194" h="515" extrusionOk="0">
                  <a:moveTo>
                    <a:pt x="1171" y="515"/>
                  </a:moveTo>
                  <a:cubicBezTo>
                    <a:pt x="1158" y="515"/>
                    <a:pt x="1147" y="504"/>
                    <a:pt x="1147" y="491"/>
                  </a:cubicBezTo>
                  <a:lnTo>
                    <a:pt x="1147" y="69"/>
                  </a:lnTo>
                  <a:lnTo>
                    <a:pt x="1004" y="166"/>
                  </a:lnTo>
                  <a:cubicBezTo>
                    <a:pt x="997" y="171"/>
                    <a:pt x="988" y="172"/>
                    <a:pt x="981" y="168"/>
                  </a:cubicBezTo>
                  <a:lnTo>
                    <a:pt x="762" y="54"/>
                  </a:lnTo>
                  <a:lnTo>
                    <a:pt x="624" y="230"/>
                  </a:lnTo>
                  <a:cubicBezTo>
                    <a:pt x="617" y="239"/>
                    <a:pt x="603" y="242"/>
                    <a:pt x="593" y="236"/>
                  </a:cubicBezTo>
                  <a:lnTo>
                    <a:pt x="308" y="54"/>
                  </a:lnTo>
                  <a:lnTo>
                    <a:pt x="41" y="334"/>
                  </a:lnTo>
                  <a:cubicBezTo>
                    <a:pt x="32" y="343"/>
                    <a:pt x="18" y="344"/>
                    <a:pt x="7" y="335"/>
                  </a:cubicBezTo>
                  <a:cubicBezTo>
                    <a:pt x="-1" y="327"/>
                    <a:pt x="-3" y="312"/>
                    <a:pt x="6" y="302"/>
                  </a:cubicBezTo>
                  <a:lnTo>
                    <a:pt x="286" y="8"/>
                  </a:lnTo>
                  <a:cubicBezTo>
                    <a:pt x="293" y="0"/>
                    <a:pt x="306" y="-3"/>
                    <a:pt x="315" y="5"/>
                  </a:cubicBezTo>
                  <a:lnTo>
                    <a:pt x="598" y="184"/>
                  </a:lnTo>
                  <a:lnTo>
                    <a:pt x="736" y="9"/>
                  </a:lnTo>
                  <a:cubicBezTo>
                    <a:pt x="743" y="0"/>
                    <a:pt x="755" y="-3"/>
                    <a:pt x="765" y="3"/>
                  </a:cubicBezTo>
                  <a:lnTo>
                    <a:pt x="990" y="118"/>
                  </a:lnTo>
                  <a:lnTo>
                    <a:pt x="1158" y="5"/>
                  </a:lnTo>
                  <a:cubicBezTo>
                    <a:pt x="1165" y="0"/>
                    <a:pt x="1174" y="-1"/>
                    <a:pt x="1181" y="3"/>
                  </a:cubicBezTo>
                  <a:cubicBezTo>
                    <a:pt x="1188" y="8"/>
                    <a:pt x="1193" y="15"/>
                    <a:pt x="1193" y="24"/>
                  </a:cubicBezTo>
                  <a:lnTo>
                    <a:pt x="1193" y="490"/>
                  </a:lnTo>
                  <a:cubicBezTo>
                    <a:pt x="1194" y="504"/>
                    <a:pt x="1182" y="515"/>
                    <a:pt x="1171" y="51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ea typeface="Arial"/>
                <a:cs typeface="Arial" panose="020B0604020202020204" pitchFamily="34" charset="0"/>
                <a:sym typeface="Arial"/>
              </a:endParaRPr>
            </a:p>
          </p:txBody>
        </p:sp>
        <p:sp>
          <p:nvSpPr>
            <p:cNvPr id="281" name="Google Shape;281;p21"/>
            <p:cNvSpPr/>
            <p:nvPr/>
          </p:nvSpPr>
          <p:spPr>
            <a:xfrm>
              <a:off x="4102200" y="3223800"/>
              <a:ext cx="1098360" cy="148680"/>
            </a:xfrm>
            <a:custGeom>
              <a:avLst/>
              <a:gdLst/>
              <a:ahLst/>
              <a:cxnLst/>
              <a:rect l="l" t="t" r="r" b="b"/>
              <a:pathLst>
                <a:path w="3051" h="413" extrusionOk="0">
                  <a:moveTo>
                    <a:pt x="3028" y="413"/>
                  </a:moveTo>
                  <a:lnTo>
                    <a:pt x="23" y="413"/>
                  </a:lnTo>
                  <a:cubicBezTo>
                    <a:pt x="10" y="413"/>
                    <a:pt x="0" y="403"/>
                    <a:pt x="0" y="389"/>
                  </a:cubicBezTo>
                  <a:lnTo>
                    <a:pt x="0" y="290"/>
                  </a:lnTo>
                  <a:cubicBezTo>
                    <a:pt x="0" y="279"/>
                    <a:pt x="9" y="270"/>
                    <a:pt x="19" y="267"/>
                  </a:cubicBezTo>
                  <a:lnTo>
                    <a:pt x="1521" y="0"/>
                  </a:lnTo>
                  <a:cubicBezTo>
                    <a:pt x="1524" y="0"/>
                    <a:pt x="1527" y="0"/>
                    <a:pt x="1530" y="0"/>
                  </a:cubicBezTo>
                  <a:lnTo>
                    <a:pt x="3031" y="267"/>
                  </a:lnTo>
                  <a:cubicBezTo>
                    <a:pt x="3043" y="268"/>
                    <a:pt x="3050" y="279"/>
                    <a:pt x="3050" y="290"/>
                  </a:cubicBezTo>
                  <a:lnTo>
                    <a:pt x="3050" y="389"/>
                  </a:lnTo>
                  <a:cubicBezTo>
                    <a:pt x="3051" y="403"/>
                    <a:pt x="3040" y="413"/>
                    <a:pt x="3028" y="413"/>
                  </a:cubicBezTo>
                  <a:moveTo>
                    <a:pt x="47" y="368"/>
                  </a:moveTo>
                  <a:lnTo>
                    <a:pt x="3005" y="368"/>
                  </a:lnTo>
                  <a:lnTo>
                    <a:pt x="3005" y="311"/>
                  </a:lnTo>
                  <a:lnTo>
                    <a:pt x="1525" y="48"/>
                  </a:lnTo>
                  <a:lnTo>
                    <a:pt x="45" y="311"/>
                  </a:lnTo>
                  <a:lnTo>
                    <a:pt x="45" y="368"/>
                  </a:lnTo>
                  <a:lnTo>
                    <a:pt x="47" y="36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ea typeface="Arial"/>
                <a:cs typeface="Arial" panose="020B0604020202020204" pitchFamily="34" charset="0"/>
                <a:sym typeface="Arial"/>
              </a:endParaRPr>
            </a:p>
          </p:txBody>
        </p:sp>
        <p:sp>
          <p:nvSpPr>
            <p:cNvPr id="282" name="Google Shape;282;p21"/>
            <p:cNvSpPr/>
            <p:nvPr/>
          </p:nvSpPr>
          <p:spPr>
            <a:xfrm>
              <a:off x="4102200" y="3249720"/>
              <a:ext cx="416520" cy="279360"/>
            </a:xfrm>
            <a:custGeom>
              <a:avLst/>
              <a:gdLst/>
              <a:ahLst/>
              <a:cxnLst/>
              <a:rect l="l" t="t" r="r" b="b"/>
              <a:pathLst>
                <a:path w="1157" h="776" extrusionOk="0">
                  <a:moveTo>
                    <a:pt x="23" y="776"/>
                  </a:moveTo>
                  <a:cubicBezTo>
                    <a:pt x="10" y="776"/>
                    <a:pt x="0" y="766"/>
                    <a:pt x="0" y="753"/>
                  </a:cubicBezTo>
                  <a:lnTo>
                    <a:pt x="0" y="317"/>
                  </a:lnTo>
                  <a:cubicBezTo>
                    <a:pt x="0" y="309"/>
                    <a:pt x="4" y="301"/>
                    <a:pt x="12" y="297"/>
                  </a:cubicBezTo>
                  <a:lnTo>
                    <a:pt x="229" y="173"/>
                  </a:lnTo>
                  <a:cubicBezTo>
                    <a:pt x="236" y="169"/>
                    <a:pt x="245" y="169"/>
                    <a:pt x="252" y="173"/>
                  </a:cubicBezTo>
                  <a:lnTo>
                    <a:pt x="452" y="288"/>
                  </a:lnTo>
                  <a:lnTo>
                    <a:pt x="629" y="93"/>
                  </a:lnTo>
                  <a:cubicBezTo>
                    <a:pt x="634" y="89"/>
                    <a:pt x="640" y="86"/>
                    <a:pt x="645" y="86"/>
                  </a:cubicBezTo>
                  <a:cubicBezTo>
                    <a:pt x="651" y="86"/>
                    <a:pt x="657" y="87"/>
                    <a:pt x="661" y="92"/>
                  </a:cubicBezTo>
                  <a:lnTo>
                    <a:pt x="873" y="285"/>
                  </a:lnTo>
                  <a:lnTo>
                    <a:pt x="1117" y="7"/>
                  </a:lnTo>
                  <a:cubicBezTo>
                    <a:pt x="1126" y="-3"/>
                    <a:pt x="1141" y="-3"/>
                    <a:pt x="1150" y="6"/>
                  </a:cubicBezTo>
                  <a:cubicBezTo>
                    <a:pt x="1160" y="14"/>
                    <a:pt x="1160" y="29"/>
                    <a:pt x="1151" y="38"/>
                  </a:cubicBezTo>
                  <a:lnTo>
                    <a:pt x="890" y="335"/>
                  </a:lnTo>
                  <a:cubicBezTo>
                    <a:pt x="886" y="339"/>
                    <a:pt x="880" y="342"/>
                    <a:pt x="874" y="342"/>
                  </a:cubicBezTo>
                  <a:cubicBezTo>
                    <a:pt x="868" y="342"/>
                    <a:pt x="863" y="341"/>
                    <a:pt x="857" y="336"/>
                  </a:cubicBezTo>
                  <a:lnTo>
                    <a:pt x="645" y="143"/>
                  </a:lnTo>
                  <a:lnTo>
                    <a:pt x="471" y="335"/>
                  </a:lnTo>
                  <a:cubicBezTo>
                    <a:pt x="463" y="344"/>
                    <a:pt x="452" y="345"/>
                    <a:pt x="441" y="339"/>
                  </a:cubicBezTo>
                  <a:lnTo>
                    <a:pt x="237" y="221"/>
                  </a:lnTo>
                  <a:lnTo>
                    <a:pt x="44" y="332"/>
                  </a:lnTo>
                  <a:lnTo>
                    <a:pt x="44" y="753"/>
                  </a:lnTo>
                  <a:cubicBezTo>
                    <a:pt x="47" y="766"/>
                    <a:pt x="35" y="776"/>
                    <a:pt x="23" y="77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ea typeface="Arial"/>
                <a:cs typeface="Arial" panose="020B0604020202020204" pitchFamily="34" charset="0"/>
                <a:sym typeface="Arial"/>
              </a:endParaRPr>
            </a:p>
          </p:txBody>
        </p:sp>
        <p:sp>
          <p:nvSpPr>
            <p:cNvPr id="283" name="Google Shape;283;p21"/>
            <p:cNvSpPr/>
            <p:nvPr/>
          </p:nvSpPr>
          <p:spPr>
            <a:xfrm>
              <a:off x="4783320" y="3249360"/>
              <a:ext cx="416880" cy="279720"/>
            </a:xfrm>
            <a:custGeom>
              <a:avLst/>
              <a:gdLst/>
              <a:ahLst/>
              <a:cxnLst/>
              <a:rect l="l" t="t" r="r" b="b"/>
              <a:pathLst>
                <a:path w="1158" h="777" extrusionOk="0">
                  <a:moveTo>
                    <a:pt x="1136" y="777"/>
                  </a:moveTo>
                  <a:cubicBezTo>
                    <a:pt x="1123" y="777"/>
                    <a:pt x="1113" y="767"/>
                    <a:pt x="1113" y="754"/>
                  </a:cubicBezTo>
                  <a:lnTo>
                    <a:pt x="1113" y="333"/>
                  </a:lnTo>
                  <a:lnTo>
                    <a:pt x="920" y="222"/>
                  </a:lnTo>
                  <a:lnTo>
                    <a:pt x="716" y="340"/>
                  </a:lnTo>
                  <a:cubicBezTo>
                    <a:pt x="707" y="346"/>
                    <a:pt x="694" y="343"/>
                    <a:pt x="687" y="336"/>
                  </a:cubicBezTo>
                  <a:lnTo>
                    <a:pt x="512" y="144"/>
                  </a:lnTo>
                  <a:lnTo>
                    <a:pt x="301" y="336"/>
                  </a:lnTo>
                  <a:cubicBezTo>
                    <a:pt x="296" y="340"/>
                    <a:pt x="291" y="342"/>
                    <a:pt x="283" y="342"/>
                  </a:cubicBezTo>
                  <a:cubicBezTo>
                    <a:pt x="278" y="342"/>
                    <a:pt x="272" y="339"/>
                    <a:pt x="267" y="334"/>
                  </a:cubicBezTo>
                  <a:lnTo>
                    <a:pt x="6" y="37"/>
                  </a:lnTo>
                  <a:cubicBezTo>
                    <a:pt x="-2" y="27"/>
                    <a:pt x="-1" y="12"/>
                    <a:pt x="8" y="5"/>
                  </a:cubicBezTo>
                  <a:cubicBezTo>
                    <a:pt x="18" y="-4"/>
                    <a:pt x="33" y="-2"/>
                    <a:pt x="40" y="7"/>
                  </a:cubicBezTo>
                  <a:lnTo>
                    <a:pt x="285" y="285"/>
                  </a:lnTo>
                  <a:lnTo>
                    <a:pt x="496" y="91"/>
                  </a:lnTo>
                  <a:cubicBezTo>
                    <a:pt x="500" y="87"/>
                    <a:pt x="506" y="85"/>
                    <a:pt x="512" y="85"/>
                  </a:cubicBezTo>
                  <a:cubicBezTo>
                    <a:pt x="518" y="85"/>
                    <a:pt x="524" y="88"/>
                    <a:pt x="528" y="93"/>
                  </a:cubicBezTo>
                  <a:lnTo>
                    <a:pt x="706" y="288"/>
                  </a:lnTo>
                  <a:lnTo>
                    <a:pt x="906" y="173"/>
                  </a:lnTo>
                  <a:cubicBezTo>
                    <a:pt x="913" y="168"/>
                    <a:pt x="922" y="168"/>
                    <a:pt x="929" y="173"/>
                  </a:cubicBezTo>
                  <a:lnTo>
                    <a:pt x="1145" y="297"/>
                  </a:lnTo>
                  <a:cubicBezTo>
                    <a:pt x="1152" y="301"/>
                    <a:pt x="1157" y="308"/>
                    <a:pt x="1157" y="317"/>
                  </a:cubicBezTo>
                  <a:lnTo>
                    <a:pt x="1157" y="753"/>
                  </a:lnTo>
                  <a:cubicBezTo>
                    <a:pt x="1159" y="767"/>
                    <a:pt x="1148" y="777"/>
                    <a:pt x="1136" y="77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ea typeface="Arial"/>
                <a:cs typeface="Arial" panose="020B0604020202020204" pitchFamily="34" charset="0"/>
                <a:sym typeface="Arial"/>
              </a:endParaRPr>
            </a:p>
          </p:txBody>
        </p:sp>
        <p:sp>
          <p:nvSpPr>
            <p:cNvPr id="284" name="Google Shape;284;p21"/>
            <p:cNvSpPr/>
            <p:nvPr/>
          </p:nvSpPr>
          <p:spPr>
            <a:xfrm>
              <a:off x="3900240" y="2660760"/>
              <a:ext cx="1501920" cy="163800"/>
            </a:xfrm>
            <a:custGeom>
              <a:avLst/>
              <a:gdLst/>
              <a:ahLst/>
              <a:cxnLst/>
              <a:rect l="l" t="t" r="r" b="b"/>
              <a:pathLst>
                <a:path w="4172" h="455" extrusionOk="0">
                  <a:moveTo>
                    <a:pt x="4149" y="455"/>
                  </a:moveTo>
                  <a:lnTo>
                    <a:pt x="23" y="455"/>
                  </a:lnTo>
                  <a:cubicBezTo>
                    <a:pt x="10" y="455"/>
                    <a:pt x="0" y="445"/>
                    <a:pt x="0" y="432"/>
                  </a:cubicBezTo>
                  <a:lnTo>
                    <a:pt x="0" y="296"/>
                  </a:lnTo>
                  <a:cubicBezTo>
                    <a:pt x="0" y="285"/>
                    <a:pt x="9" y="274"/>
                    <a:pt x="20" y="273"/>
                  </a:cubicBezTo>
                  <a:lnTo>
                    <a:pt x="2084" y="0"/>
                  </a:lnTo>
                  <a:cubicBezTo>
                    <a:pt x="2085" y="0"/>
                    <a:pt x="2088" y="0"/>
                    <a:pt x="2089" y="0"/>
                  </a:cubicBezTo>
                  <a:lnTo>
                    <a:pt x="4152" y="273"/>
                  </a:lnTo>
                  <a:cubicBezTo>
                    <a:pt x="4163" y="274"/>
                    <a:pt x="4172" y="285"/>
                    <a:pt x="4172" y="296"/>
                  </a:cubicBezTo>
                  <a:lnTo>
                    <a:pt x="4172" y="432"/>
                  </a:lnTo>
                  <a:cubicBezTo>
                    <a:pt x="4172" y="445"/>
                    <a:pt x="4162" y="455"/>
                    <a:pt x="4149" y="455"/>
                  </a:cubicBezTo>
                  <a:moveTo>
                    <a:pt x="47" y="408"/>
                  </a:moveTo>
                  <a:lnTo>
                    <a:pt x="4125" y="408"/>
                  </a:lnTo>
                  <a:lnTo>
                    <a:pt x="4125" y="317"/>
                  </a:lnTo>
                  <a:lnTo>
                    <a:pt x="2086" y="47"/>
                  </a:lnTo>
                  <a:lnTo>
                    <a:pt x="47" y="317"/>
                  </a:lnTo>
                  <a:lnTo>
                    <a:pt x="47" y="40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ea typeface="Arial"/>
                <a:cs typeface="Arial" panose="020B0604020202020204" pitchFamily="34" charset="0"/>
                <a:sym typeface="Arial"/>
              </a:endParaRPr>
            </a:p>
          </p:txBody>
        </p:sp>
        <p:sp>
          <p:nvSpPr>
            <p:cNvPr id="285" name="Google Shape;285;p21"/>
            <p:cNvSpPr/>
            <p:nvPr/>
          </p:nvSpPr>
          <p:spPr>
            <a:xfrm>
              <a:off x="3900240" y="2675160"/>
              <a:ext cx="650880" cy="278280"/>
            </a:xfrm>
            <a:custGeom>
              <a:avLst/>
              <a:gdLst/>
              <a:ahLst/>
              <a:cxnLst/>
              <a:rect l="l" t="t" r="r" b="b"/>
              <a:pathLst>
                <a:path w="1808" h="773" extrusionOk="0">
                  <a:moveTo>
                    <a:pt x="23" y="773"/>
                  </a:moveTo>
                  <a:cubicBezTo>
                    <a:pt x="10" y="773"/>
                    <a:pt x="0" y="762"/>
                    <a:pt x="0" y="749"/>
                  </a:cubicBezTo>
                  <a:lnTo>
                    <a:pt x="0" y="256"/>
                  </a:lnTo>
                  <a:cubicBezTo>
                    <a:pt x="0" y="248"/>
                    <a:pt x="4" y="240"/>
                    <a:pt x="12" y="236"/>
                  </a:cubicBezTo>
                  <a:cubicBezTo>
                    <a:pt x="19" y="231"/>
                    <a:pt x="28" y="231"/>
                    <a:pt x="35" y="236"/>
                  </a:cubicBezTo>
                  <a:lnTo>
                    <a:pt x="267" y="364"/>
                  </a:lnTo>
                  <a:lnTo>
                    <a:pt x="526" y="169"/>
                  </a:lnTo>
                  <a:cubicBezTo>
                    <a:pt x="535" y="163"/>
                    <a:pt x="545" y="163"/>
                    <a:pt x="554" y="169"/>
                  </a:cubicBezTo>
                  <a:lnTo>
                    <a:pt x="822" y="363"/>
                  </a:lnTo>
                  <a:lnTo>
                    <a:pt x="1126" y="92"/>
                  </a:lnTo>
                  <a:cubicBezTo>
                    <a:pt x="1135" y="84"/>
                    <a:pt x="1148" y="84"/>
                    <a:pt x="1157" y="92"/>
                  </a:cubicBezTo>
                  <a:lnTo>
                    <a:pt x="1460" y="360"/>
                  </a:lnTo>
                  <a:lnTo>
                    <a:pt x="1769" y="9"/>
                  </a:lnTo>
                  <a:cubicBezTo>
                    <a:pt x="1778" y="-2"/>
                    <a:pt x="1792" y="-2"/>
                    <a:pt x="1801" y="7"/>
                  </a:cubicBezTo>
                  <a:cubicBezTo>
                    <a:pt x="1811" y="16"/>
                    <a:pt x="1811" y="30"/>
                    <a:pt x="1802" y="39"/>
                  </a:cubicBezTo>
                  <a:lnTo>
                    <a:pt x="1479" y="408"/>
                  </a:lnTo>
                  <a:cubicBezTo>
                    <a:pt x="1475" y="412"/>
                    <a:pt x="1469" y="415"/>
                    <a:pt x="1463" y="415"/>
                  </a:cubicBezTo>
                  <a:cubicBezTo>
                    <a:pt x="1457" y="415"/>
                    <a:pt x="1451" y="414"/>
                    <a:pt x="1445" y="409"/>
                  </a:cubicBezTo>
                  <a:lnTo>
                    <a:pt x="1141" y="140"/>
                  </a:lnTo>
                  <a:lnTo>
                    <a:pt x="838" y="409"/>
                  </a:lnTo>
                  <a:cubicBezTo>
                    <a:pt x="829" y="417"/>
                    <a:pt x="817" y="417"/>
                    <a:pt x="809" y="411"/>
                  </a:cubicBezTo>
                  <a:lnTo>
                    <a:pt x="539" y="217"/>
                  </a:lnTo>
                  <a:lnTo>
                    <a:pt x="281" y="411"/>
                  </a:lnTo>
                  <a:cubicBezTo>
                    <a:pt x="274" y="417"/>
                    <a:pt x="264" y="417"/>
                    <a:pt x="256" y="412"/>
                  </a:cubicBezTo>
                  <a:lnTo>
                    <a:pt x="45" y="296"/>
                  </a:lnTo>
                  <a:lnTo>
                    <a:pt x="45" y="749"/>
                  </a:lnTo>
                  <a:cubicBezTo>
                    <a:pt x="47" y="762"/>
                    <a:pt x="36" y="773"/>
                    <a:pt x="23" y="77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ea typeface="Arial"/>
                <a:cs typeface="Arial" panose="020B0604020202020204" pitchFamily="34" charset="0"/>
                <a:sym typeface="Arial"/>
              </a:endParaRPr>
            </a:p>
          </p:txBody>
        </p:sp>
        <p:sp>
          <p:nvSpPr>
            <p:cNvPr id="286" name="Google Shape;286;p21"/>
            <p:cNvSpPr/>
            <p:nvPr/>
          </p:nvSpPr>
          <p:spPr>
            <a:xfrm>
              <a:off x="3899880" y="2691720"/>
              <a:ext cx="643320" cy="132840"/>
            </a:xfrm>
            <a:custGeom>
              <a:avLst/>
              <a:gdLst/>
              <a:ahLst/>
              <a:cxnLst/>
              <a:rect l="l" t="t" r="r" b="b"/>
              <a:pathLst>
                <a:path w="1787" h="369" extrusionOk="0">
                  <a:moveTo>
                    <a:pt x="24" y="369"/>
                  </a:moveTo>
                  <a:cubicBezTo>
                    <a:pt x="17" y="369"/>
                    <a:pt x="10" y="366"/>
                    <a:pt x="5" y="359"/>
                  </a:cubicBezTo>
                  <a:cubicBezTo>
                    <a:pt x="-2" y="349"/>
                    <a:pt x="-1" y="334"/>
                    <a:pt x="11" y="327"/>
                  </a:cubicBezTo>
                  <a:lnTo>
                    <a:pt x="243" y="161"/>
                  </a:lnTo>
                  <a:cubicBezTo>
                    <a:pt x="250" y="155"/>
                    <a:pt x="260" y="155"/>
                    <a:pt x="268" y="159"/>
                  </a:cubicBezTo>
                  <a:lnTo>
                    <a:pt x="539" y="317"/>
                  </a:lnTo>
                  <a:lnTo>
                    <a:pt x="767" y="92"/>
                  </a:lnTo>
                  <a:cubicBezTo>
                    <a:pt x="775" y="85"/>
                    <a:pt x="786" y="83"/>
                    <a:pt x="797" y="89"/>
                  </a:cubicBezTo>
                  <a:lnTo>
                    <a:pt x="1149" y="315"/>
                  </a:lnTo>
                  <a:lnTo>
                    <a:pt x="1422" y="8"/>
                  </a:lnTo>
                  <a:cubicBezTo>
                    <a:pt x="1426" y="3"/>
                    <a:pt x="1432" y="0"/>
                    <a:pt x="1438" y="0"/>
                  </a:cubicBezTo>
                  <a:cubicBezTo>
                    <a:pt x="1443" y="0"/>
                    <a:pt x="1451" y="3"/>
                    <a:pt x="1455" y="8"/>
                  </a:cubicBezTo>
                  <a:lnTo>
                    <a:pt x="1781" y="330"/>
                  </a:lnTo>
                  <a:cubicBezTo>
                    <a:pt x="1790" y="338"/>
                    <a:pt x="1790" y="353"/>
                    <a:pt x="1781" y="363"/>
                  </a:cubicBezTo>
                  <a:cubicBezTo>
                    <a:pt x="1773" y="372"/>
                    <a:pt x="1758" y="372"/>
                    <a:pt x="1748" y="363"/>
                  </a:cubicBezTo>
                  <a:lnTo>
                    <a:pt x="1439" y="57"/>
                  </a:lnTo>
                  <a:lnTo>
                    <a:pt x="1170" y="362"/>
                  </a:lnTo>
                  <a:cubicBezTo>
                    <a:pt x="1162" y="371"/>
                    <a:pt x="1149" y="372"/>
                    <a:pt x="1140" y="366"/>
                  </a:cubicBezTo>
                  <a:lnTo>
                    <a:pt x="786" y="140"/>
                  </a:lnTo>
                  <a:lnTo>
                    <a:pt x="558" y="362"/>
                  </a:lnTo>
                  <a:cubicBezTo>
                    <a:pt x="550" y="369"/>
                    <a:pt x="539" y="371"/>
                    <a:pt x="530" y="365"/>
                  </a:cubicBezTo>
                  <a:lnTo>
                    <a:pt x="256" y="206"/>
                  </a:lnTo>
                  <a:lnTo>
                    <a:pt x="37" y="363"/>
                  </a:lnTo>
                  <a:cubicBezTo>
                    <a:pt x="33" y="368"/>
                    <a:pt x="29" y="369"/>
                    <a:pt x="24" y="36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ea typeface="Arial"/>
                <a:cs typeface="Arial" panose="020B0604020202020204" pitchFamily="34" charset="0"/>
                <a:sym typeface="Arial"/>
              </a:endParaRPr>
            </a:p>
          </p:txBody>
        </p:sp>
        <p:sp>
          <p:nvSpPr>
            <p:cNvPr id="287" name="Google Shape;287;p21"/>
            <p:cNvSpPr/>
            <p:nvPr/>
          </p:nvSpPr>
          <p:spPr>
            <a:xfrm>
              <a:off x="4750920" y="2675520"/>
              <a:ext cx="651240" cy="277920"/>
            </a:xfrm>
            <a:custGeom>
              <a:avLst/>
              <a:gdLst/>
              <a:ahLst/>
              <a:cxnLst/>
              <a:rect l="l" t="t" r="r" b="b"/>
              <a:pathLst>
                <a:path w="1809" h="772" extrusionOk="0">
                  <a:moveTo>
                    <a:pt x="1786" y="772"/>
                  </a:moveTo>
                  <a:cubicBezTo>
                    <a:pt x="1773" y="772"/>
                    <a:pt x="1762" y="761"/>
                    <a:pt x="1762" y="748"/>
                  </a:cubicBezTo>
                  <a:lnTo>
                    <a:pt x="1762" y="295"/>
                  </a:lnTo>
                  <a:lnTo>
                    <a:pt x="1551" y="411"/>
                  </a:lnTo>
                  <a:cubicBezTo>
                    <a:pt x="1542" y="416"/>
                    <a:pt x="1534" y="416"/>
                    <a:pt x="1526" y="410"/>
                  </a:cubicBezTo>
                  <a:lnTo>
                    <a:pt x="1268" y="216"/>
                  </a:lnTo>
                  <a:lnTo>
                    <a:pt x="1000" y="410"/>
                  </a:lnTo>
                  <a:cubicBezTo>
                    <a:pt x="991" y="416"/>
                    <a:pt x="979" y="416"/>
                    <a:pt x="971" y="408"/>
                  </a:cubicBezTo>
                  <a:lnTo>
                    <a:pt x="668" y="139"/>
                  </a:lnTo>
                  <a:lnTo>
                    <a:pt x="363" y="408"/>
                  </a:lnTo>
                  <a:cubicBezTo>
                    <a:pt x="359" y="413"/>
                    <a:pt x="353" y="414"/>
                    <a:pt x="346" y="414"/>
                  </a:cubicBezTo>
                  <a:cubicBezTo>
                    <a:pt x="340" y="414"/>
                    <a:pt x="334" y="411"/>
                    <a:pt x="330" y="407"/>
                  </a:cubicBezTo>
                  <a:lnTo>
                    <a:pt x="6" y="38"/>
                  </a:lnTo>
                  <a:cubicBezTo>
                    <a:pt x="-3" y="28"/>
                    <a:pt x="-1" y="13"/>
                    <a:pt x="8" y="6"/>
                  </a:cubicBezTo>
                  <a:cubicBezTo>
                    <a:pt x="18" y="-3"/>
                    <a:pt x="32" y="-1"/>
                    <a:pt x="40" y="8"/>
                  </a:cubicBezTo>
                  <a:lnTo>
                    <a:pt x="349" y="359"/>
                  </a:lnTo>
                  <a:lnTo>
                    <a:pt x="652" y="91"/>
                  </a:lnTo>
                  <a:cubicBezTo>
                    <a:pt x="660" y="83"/>
                    <a:pt x="673" y="83"/>
                    <a:pt x="682" y="91"/>
                  </a:cubicBezTo>
                  <a:lnTo>
                    <a:pt x="987" y="362"/>
                  </a:lnTo>
                  <a:lnTo>
                    <a:pt x="1254" y="168"/>
                  </a:lnTo>
                  <a:cubicBezTo>
                    <a:pt x="1263" y="162"/>
                    <a:pt x="1273" y="162"/>
                    <a:pt x="1282" y="168"/>
                  </a:cubicBezTo>
                  <a:lnTo>
                    <a:pt x="1541" y="363"/>
                  </a:lnTo>
                  <a:lnTo>
                    <a:pt x="1773" y="235"/>
                  </a:lnTo>
                  <a:cubicBezTo>
                    <a:pt x="1780" y="230"/>
                    <a:pt x="1789" y="230"/>
                    <a:pt x="1796" y="235"/>
                  </a:cubicBezTo>
                  <a:cubicBezTo>
                    <a:pt x="1803" y="239"/>
                    <a:pt x="1808" y="247"/>
                    <a:pt x="1808" y="255"/>
                  </a:cubicBezTo>
                  <a:lnTo>
                    <a:pt x="1808" y="748"/>
                  </a:lnTo>
                  <a:cubicBezTo>
                    <a:pt x="1809" y="761"/>
                    <a:pt x="1799" y="772"/>
                    <a:pt x="1786" y="77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ea typeface="Arial"/>
                <a:cs typeface="Arial" panose="020B0604020202020204" pitchFamily="34" charset="0"/>
                <a:sym typeface="Arial"/>
              </a:endParaRPr>
            </a:p>
          </p:txBody>
        </p:sp>
        <p:sp>
          <p:nvSpPr>
            <p:cNvPr id="288" name="Google Shape;288;p21"/>
            <p:cNvSpPr/>
            <p:nvPr/>
          </p:nvSpPr>
          <p:spPr>
            <a:xfrm>
              <a:off x="4759200" y="2691720"/>
              <a:ext cx="642960" cy="132840"/>
            </a:xfrm>
            <a:custGeom>
              <a:avLst/>
              <a:gdLst/>
              <a:ahLst/>
              <a:cxnLst/>
              <a:rect l="l" t="t" r="r" b="b"/>
              <a:pathLst>
                <a:path w="1786" h="369" extrusionOk="0">
                  <a:moveTo>
                    <a:pt x="1763" y="369"/>
                  </a:moveTo>
                  <a:cubicBezTo>
                    <a:pt x="1758" y="369"/>
                    <a:pt x="1754" y="368"/>
                    <a:pt x="1750" y="365"/>
                  </a:cubicBezTo>
                  <a:lnTo>
                    <a:pt x="1531" y="207"/>
                  </a:lnTo>
                  <a:lnTo>
                    <a:pt x="1257" y="366"/>
                  </a:lnTo>
                  <a:cubicBezTo>
                    <a:pt x="1248" y="372"/>
                    <a:pt x="1237" y="371"/>
                    <a:pt x="1229" y="363"/>
                  </a:cubicBezTo>
                  <a:lnTo>
                    <a:pt x="1002" y="140"/>
                  </a:lnTo>
                  <a:lnTo>
                    <a:pt x="648" y="366"/>
                  </a:lnTo>
                  <a:cubicBezTo>
                    <a:pt x="637" y="372"/>
                    <a:pt x="626" y="371"/>
                    <a:pt x="618" y="362"/>
                  </a:cubicBezTo>
                  <a:lnTo>
                    <a:pt x="349" y="57"/>
                  </a:lnTo>
                  <a:lnTo>
                    <a:pt x="40" y="363"/>
                  </a:lnTo>
                  <a:cubicBezTo>
                    <a:pt x="31" y="372"/>
                    <a:pt x="17" y="372"/>
                    <a:pt x="6" y="363"/>
                  </a:cubicBezTo>
                  <a:cubicBezTo>
                    <a:pt x="-2" y="355"/>
                    <a:pt x="-2" y="340"/>
                    <a:pt x="6" y="330"/>
                  </a:cubicBezTo>
                  <a:lnTo>
                    <a:pt x="333" y="8"/>
                  </a:lnTo>
                  <a:cubicBezTo>
                    <a:pt x="337" y="3"/>
                    <a:pt x="343" y="0"/>
                    <a:pt x="350" y="0"/>
                  </a:cubicBezTo>
                  <a:cubicBezTo>
                    <a:pt x="356" y="0"/>
                    <a:pt x="362" y="3"/>
                    <a:pt x="366" y="8"/>
                  </a:cubicBezTo>
                  <a:lnTo>
                    <a:pt x="639" y="315"/>
                  </a:lnTo>
                  <a:lnTo>
                    <a:pt x="991" y="89"/>
                  </a:lnTo>
                  <a:cubicBezTo>
                    <a:pt x="1000" y="83"/>
                    <a:pt x="1012" y="85"/>
                    <a:pt x="1021" y="92"/>
                  </a:cubicBezTo>
                  <a:lnTo>
                    <a:pt x="1248" y="317"/>
                  </a:lnTo>
                  <a:lnTo>
                    <a:pt x="1519" y="159"/>
                  </a:lnTo>
                  <a:cubicBezTo>
                    <a:pt x="1527" y="155"/>
                    <a:pt x="1537" y="155"/>
                    <a:pt x="1544" y="161"/>
                  </a:cubicBezTo>
                  <a:lnTo>
                    <a:pt x="1776" y="327"/>
                  </a:lnTo>
                  <a:cubicBezTo>
                    <a:pt x="1786" y="334"/>
                    <a:pt x="1789" y="349"/>
                    <a:pt x="1782" y="359"/>
                  </a:cubicBezTo>
                  <a:cubicBezTo>
                    <a:pt x="1777" y="365"/>
                    <a:pt x="1770" y="369"/>
                    <a:pt x="1763" y="36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ea typeface="Arial"/>
                <a:cs typeface="Arial" panose="020B0604020202020204" pitchFamily="34" charset="0"/>
                <a:sym typeface="Arial"/>
              </a:endParaRPr>
            </a:p>
          </p:txBody>
        </p:sp>
      </p:grpSp>
      <p:grpSp>
        <p:nvGrpSpPr>
          <p:cNvPr id="289" name="Google Shape;289;p21"/>
          <p:cNvGrpSpPr/>
          <p:nvPr/>
        </p:nvGrpSpPr>
        <p:grpSpPr>
          <a:xfrm flipH="1">
            <a:off x="-5250" y="148063"/>
            <a:ext cx="9154500" cy="5000675"/>
            <a:chOff x="-5250" y="148063"/>
            <a:chExt cx="9154500" cy="5000675"/>
          </a:xfrm>
        </p:grpSpPr>
        <p:cxnSp>
          <p:nvCxnSpPr>
            <p:cNvPr id="290" name="Google Shape;290;p21"/>
            <p:cNvCxnSpPr/>
            <p:nvPr/>
          </p:nvCxnSpPr>
          <p:spPr>
            <a:xfrm>
              <a:off x="-5250" y="264463"/>
              <a:ext cx="9154500" cy="0"/>
            </a:xfrm>
            <a:prstGeom prst="straightConnector1">
              <a:avLst/>
            </a:prstGeom>
            <a:noFill/>
            <a:ln w="9525" cap="flat" cmpd="sng">
              <a:solidFill>
                <a:schemeClr val="dk1"/>
              </a:solidFill>
              <a:prstDash val="solid"/>
              <a:round/>
              <a:headEnd type="none" w="med" len="med"/>
              <a:tailEnd type="none" w="med" len="med"/>
            </a:ln>
          </p:spPr>
        </p:cxnSp>
        <p:cxnSp>
          <p:nvCxnSpPr>
            <p:cNvPr id="291" name="Google Shape;291;p21"/>
            <p:cNvCxnSpPr/>
            <p:nvPr/>
          </p:nvCxnSpPr>
          <p:spPr>
            <a:xfrm>
              <a:off x="8787425" y="259338"/>
              <a:ext cx="0" cy="4889400"/>
            </a:xfrm>
            <a:prstGeom prst="straightConnector1">
              <a:avLst/>
            </a:prstGeom>
            <a:noFill/>
            <a:ln w="9525" cap="flat" cmpd="sng">
              <a:solidFill>
                <a:schemeClr val="dk1"/>
              </a:solidFill>
              <a:prstDash val="solid"/>
              <a:round/>
              <a:headEnd type="none" w="med" len="med"/>
              <a:tailEnd type="none" w="med" len="med"/>
            </a:ln>
          </p:spPr>
        </p:cxnSp>
        <p:sp>
          <p:nvSpPr>
            <p:cNvPr id="292" name="Google Shape;292;p21"/>
            <p:cNvSpPr/>
            <p:nvPr/>
          </p:nvSpPr>
          <p:spPr>
            <a:xfrm>
              <a:off x="488125" y="211663"/>
              <a:ext cx="723600" cy="10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293" name="Google Shape;293;p21"/>
            <p:cNvSpPr/>
            <p:nvPr/>
          </p:nvSpPr>
          <p:spPr>
            <a:xfrm>
              <a:off x="8671025" y="148063"/>
              <a:ext cx="232800" cy="232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294" name="Google Shape;294;p21"/>
            <p:cNvSpPr/>
            <p:nvPr/>
          </p:nvSpPr>
          <p:spPr>
            <a:xfrm>
              <a:off x="8701325" y="4706538"/>
              <a:ext cx="172200" cy="172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grpSp>
    </p:spTree>
  </p:cSld>
  <p:clrMapOvr>
    <a:masterClrMapping/>
  </p:clrMapOvr>
  <p:transition spd="med">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295"/>
        <p:cNvGrpSpPr/>
        <p:nvPr/>
      </p:nvGrpSpPr>
      <p:grpSpPr>
        <a:xfrm>
          <a:off x="0" y="0"/>
          <a:ext cx="0" cy="0"/>
          <a:chOff x="0" y="0"/>
          <a:chExt cx="0" cy="0"/>
        </a:xfrm>
      </p:grpSpPr>
      <p:pic>
        <p:nvPicPr>
          <p:cNvPr id="296" name="Google Shape;296;p22"/>
          <p:cNvPicPr preferRelativeResize="0"/>
          <p:nvPr/>
        </p:nvPicPr>
        <p:blipFill rotWithShape="1">
          <a:blip r:embed="rId2">
            <a:alphaModFix amt="69000"/>
          </a:blip>
          <a:srcRect/>
          <a:stretch/>
        </p:blipFill>
        <p:spPr>
          <a:xfrm>
            <a:off x="0" y="0"/>
            <a:ext cx="9144000" cy="5143522"/>
          </a:xfrm>
          <a:prstGeom prst="rect">
            <a:avLst/>
          </a:prstGeom>
          <a:noFill/>
          <a:ln>
            <a:noFill/>
          </a:ln>
        </p:spPr>
      </p:pic>
      <p:grpSp>
        <p:nvGrpSpPr>
          <p:cNvPr id="297" name="Google Shape;297;p22"/>
          <p:cNvGrpSpPr/>
          <p:nvPr/>
        </p:nvGrpSpPr>
        <p:grpSpPr>
          <a:xfrm>
            <a:off x="-5250" y="148063"/>
            <a:ext cx="9154500" cy="5000675"/>
            <a:chOff x="-5250" y="148063"/>
            <a:chExt cx="9154500" cy="5000675"/>
          </a:xfrm>
        </p:grpSpPr>
        <p:cxnSp>
          <p:nvCxnSpPr>
            <p:cNvPr id="298" name="Google Shape;298;p22"/>
            <p:cNvCxnSpPr/>
            <p:nvPr/>
          </p:nvCxnSpPr>
          <p:spPr>
            <a:xfrm>
              <a:off x="-5250" y="264463"/>
              <a:ext cx="9154500" cy="0"/>
            </a:xfrm>
            <a:prstGeom prst="straightConnector1">
              <a:avLst/>
            </a:prstGeom>
            <a:noFill/>
            <a:ln w="9525" cap="flat" cmpd="sng">
              <a:solidFill>
                <a:schemeClr val="dk1"/>
              </a:solidFill>
              <a:prstDash val="solid"/>
              <a:round/>
              <a:headEnd type="none" w="med" len="med"/>
              <a:tailEnd type="none" w="med" len="med"/>
            </a:ln>
          </p:spPr>
        </p:cxnSp>
        <p:cxnSp>
          <p:nvCxnSpPr>
            <p:cNvPr id="299" name="Google Shape;299;p22"/>
            <p:cNvCxnSpPr/>
            <p:nvPr/>
          </p:nvCxnSpPr>
          <p:spPr>
            <a:xfrm>
              <a:off x="8787425" y="259338"/>
              <a:ext cx="0" cy="4889400"/>
            </a:xfrm>
            <a:prstGeom prst="straightConnector1">
              <a:avLst/>
            </a:prstGeom>
            <a:noFill/>
            <a:ln w="9525" cap="flat" cmpd="sng">
              <a:solidFill>
                <a:schemeClr val="dk1"/>
              </a:solidFill>
              <a:prstDash val="solid"/>
              <a:round/>
              <a:headEnd type="none" w="med" len="med"/>
              <a:tailEnd type="none" w="med" len="med"/>
            </a:ln>
          </p:spPr>
        </p:cxnSp>
        <p:sp>
          <p:nvSpPr>
            <p:cNvPr id="300" name="Google Shape;300;p22"/>
            <p:cNvSpPr/>
            <p:nvPr/>
          </p:nvSpPr>
          <p:spPr>
            <a:xfrm>
              <a:off x="488125" y="211663"/>
              <a:ext cx="723600" cy="10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301" name="Google Shape;301;p22"/>
            <p:cNvSpPr/>
            <p:nvPr/>
          </p:nvSpPr>
          <p:spPr>
            <a:xfrm>
              <a:off x="8671025" y="148063"/>
              <a:ext cx="232800" cy="232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302" name="Google Shape;302;p22"/>
            <p:cNvSpPr/>
            <p:nvPr/>
          </p:nvSpPr>
          <p:spPr>
            <a:xfrm>
              <a:off x="8701325" y="4706538"/>
              <a:ext cx="172200" cy="172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grpSp>
      <p:sp>
        <p:nvSpPr>
          <p:cNvPr id="303" name="Google Shape;303;p22"/>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atin typeface="Arial" panose="020B0604020202020204" pitchFamily="34" charset="0"/>
                <a:cs typeface="Arial" panose="020B0604020202020204" pitchFamily="34" charset="0"/>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304" name="Google Shape;304;p22"/>
          <p:cNvSpPr txBox="1">
            <a:spLocks noGrp="1"/>
          </p:cNvSpPr>
          <p:nvPr>
            <p:ph type="subTitle" idx="1"/>
          </p:nvPr>
        </p:nvSpPr>
        <p:spPr>
          <a:xfrm>
            <a:off x="937625" y="2923063"/>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5" name="Google Shape;305;p22"/>
          <p:cNvSpPr txBox="1">
            <a:spLocks noGrp="1"/>
          </p:cNvSpPr>
          <p:nvPr>
            <p:ph type="subTitle" idx="2"/>
          </p:nvPr>
        </p:nvSpPr>
        <p:spPr>
          <a:xfrm>
            <a:off x="3484347" y="2923063"/>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6" name="Google Shape;306;p22"/>
          <p:cNvSpPr txBox="1">
            <a:spLocks noGrp="1"/>
          </p:cNvSpPr>
          <p:nvPr>
            <p:ph type="subTitle" idx="3"/>
          </p:nvPr>
        </p:nvSpPr>
        <p:spPr>
          <a:xfrm>
            <a:off x="6031074" y="2923063"/>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7" name="Google Shape;307;p22"/>
          <p:cNvSpPr txBox="1">
            <a:spLocks noGrp="1"/>
          </p:cNvSpPr>
          <p:nvPr>
            <p:ph type="subTitle" idx="4"/>
          </p:nvPr>
        </p:nvSpPr>
        <p:spPr>
          <a:xfrm>
            <a:off x="937625" y="2518785"/>
            <a:ext cx="21753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Secular One"/>
              <a:buNone/>
              <a:defRPr sz="2000" b="1">
                <a:solidFill>
                  <a:schemeClr val="dk1"/>
                </a:solidFill>
                <a:latin typeface="Arial" panose="020B0604020202020204" pitchFamily="34" charset="0"/>
                <a:ea typeface="Arial" panose="020B0604020202020204" pitchFamily="34" charset="0"/>
                <a:cs typeface="Arial" panose="020B0604020202020204" pitchFamily="34" charset="0"/>
                <a:sym typeface="Secular One"/>
              </a:defRPr>
            </a:lvl1pPr>
            <a:lvl2pPr lvl="1"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2pPr>
            <a:lvl3pPr lvl="2"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3pPr>
            <a:lvl4pPr lvl="3"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4pPr>
            <a:lvl5pPr lvl="4"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5pPr>
            <a:lvl6pPr lvl="5"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6pPr>
            <a:lvl7pPr lvl="6"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7pPr>
            <a:lvl8pPr lvl="7"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8pPr>
            <a:lvl9pPr lvl="8"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9pPr>
          </a:lstStyle>
          <a:p>
            <a:endParaRPr/>
          </a:p>
        </p:txBody>
      </p:sp>
      <p:sp>
        <p:nvSpPr>
          <p:cNvPr id="308" name="Google Shape;308;p22"/>
          <p:cNvSpPr txBox="1">
            <a:spLocks noGrp="1"/>
          </p:cNvSpPr>
          <p:nvPr>
            <p:ph type="subTitle" idx="5"/>
          </p:nvPr>
        </p:nvSpPr>
        <p:spPr>
          <a:xfrm>
            <a:off x="3484350" y="2518785"/>
            <a:ext cx="21753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Secular One"/>
              <a:buNone/>
              <a:defRPr sz="2000" b="1">
                <a:solidFill>
                  <a:schemeClr val="dk1"/>
                </a:solidFill>
                <a:latin typeface="Arial" panose="020B0604020202020204" pitchFamily="34" charset="0"/>
                <a:ea typeface="Arial" panose="020B0604020202020204" pitchFamily="34" charset="0"/>
                <a:cs typeface="Arial" panose="020B0604020202020204" pitchFamily="34" charset="0"/>
                <a:sym typeface="Secular One"/>
              </a:defRPr>
            </a:lvl1pPr>
            <a:lvl2pPr lvl="1"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2pPr>
            <a:lvl3pPr lvl="2"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3pPr>
            <a:lvl4pPr lvl="3"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4pPr>
            <a:lvl5pPr lvl="4"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5pPr>
            <a:lvl6pPr lvl="5"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6pPr>
            <a:lvl7pPr lvl="6"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7pPr>
            <a:lvl8pPr lvl="7"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8pPr>
            <a:lvl9pPr lvl="8"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9pPr>
          </a:lstStyle>
          <a:p>
            <a:endParaRPr/>
          </a:p>
        </p:txBody>
      </p:sp>
      <p:sp>
        <p:nvSpPr>
          <p:cNvPr id="309" name="Google Shape;309;p22"/>
          <p:cNvSpPr txBox="1">
            <a:spLocks noGrp="1"/>
          </p:cNvSpPr>
          <p:nvPr>
            <p:ph type="subTitle" idx="6"/>
          </p:nvPr>
        </p:nvSpPr>
        <p:spPr>
          <a:xfrm>
            <a:off x="6031075" y="2518785"/>
            <a:ext cx="21753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Secular One"/>
              <a:buNone/>
              <a:defRPr sz="2000" b="1">
                <a:solidFill>
                  <a:schemeClr val="dk1"/>
                </a:solidFill>
                <a:latin typeface="Arial" panose="020B0604020202020204" pitchFamily="34" charset="0"/>
                <a:ea typeface="Arial" panose="020B0604020202020204" pitchFamily="34" charset="0"/>
                <a:cs typeface="Arial" panose="020B0604020202020204" pitchFamily="34" charset="0"/>
                <a:sym typeface="Secular One"/>
              </a:defRPr>
            </a:lvl1pPr>
            <a:lvl2pPr lvl="1"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2pPr>
            <a:lvl3pPr lvl="2"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3pPr>
            <a:lvl4pPr lvl="3"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4pPr>
            <a:lvl5pPr lvl="4"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5pPr>
            <a:lvl6pPr lvl="5"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6pPr>
            <a:lvl7pPr lvl="6"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7pPr>
            <a:lvl8pPr lvl="7"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8pPr>
            <a:lvl9pPr lvl="8"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9pPr>
          </a:lstStyle>
          <a:p>
            <a:endParaRPr/>
          </a:p>
        </p:txBody>
      </p:sp>
      <p:grpSp>
        <p:nvGrpSpPr>
          <p:cNvPr id="310" name="Google Shape;310;p22"/>
          <p:cNvGrpSpPr/>
          <p:nvPr/>
        </p:nvGrpSpPr>
        <p:grpSpPr>
          <a:xfrm>
            <a:off x="35730" y="3555950"/>
            <a:ext cx="634563" cy="1587396"/>
            <a:chOff x="3899880" y="1817280"/>
            <a:chExt cx="1502280" cy="3758040"/>
          </a:xfrm>
        </p:grpSpPr>
        <p:sp>
          <p:nvSpPr>
            <p:cNvPr id="311" name="Google Shape;311;p22"/>
            <p:cNvSpPr/>
            <p:nvPr/>
          </p:nvSpPr>
          <p:spPr>
            <a:xfrm>
              <a:off x="4374000" y="1818000"/>
              <a:ext cx="554760" cy="3757320"/>
            </a:xfrm>
            <a:custGeom>
              <a:avLst/>
              <a:gdLst/>
              <a:ahLst/>
              <a:cxnLst/>
              <a:rect l="l" t="t" r="r" b="b"/>
              <a:pathLst>
                <a:path w="1541" h="10437" extrusionOk="0">
                  <a:moveTo>
                    <a:pt x="1519" y="10437"/>
                  </a:moveTo>
                  <a:cubicBezTo>
                    <a:pt x="1508" y="10437"/>
                    <a:pt x="1498" y="10427"/>
                    <a:pt x="1496" y="10416"/>
                  </a:cubicBezTo>
                  <a:lnTo>
                    <a:pt x="918" y="47"/>
                  </a:lnTo>
                  <a:lnTo>
                    <a:pt x="625" y="47"/>
                  </a:lnTo>
                  <a:lnTo>
                    <a:pt x="46" y="10416"/>
                  </a:lnTo>
                  <a:cubicBezTo>
                    <a:pt x="46" y="10429"/>
                    <a:pt x="36" y="10439"/>
                    <a:pt x="22" y="10437"/>
                  </a:cubicBezTo>
                  <a:cubicBezTo>
                    <a:pt x="8" y="10437"/>
                    <a:pt x="0" y="10426"/>
                    <a:pt x="0" y="10413"/>
                  </a:cubicBezTo>
                  <a:lnTo>
                    <a:pt x="578" y="22"/>
                  </a:lnTo>
                  <a:cubicBezTo>
                    <a:pt x="578" y="10"/>
                    <a:pt x="588" y="0"/>
                    <a:pt x="601" y="0"/>
                  </a:cubicBezTo>
                  <a:lnTo>
                    <a:pt x="938" y="0"/>
                  </a:lnTo>
                  <a:cubicBezTo>
                    <a:pt x="950" y="0"/>
                    <a:pt x="960" y="10"/>
                    <a:pt x="961" y="22"/>
                  </a:cubicBezTo>
                  <a:lnTo>
                    <a:pt x="1541" y="10413"/>
                  </a:lnTo>
                  <a:cubicBezTo>
                    <a:pt x="1543" y="10426"/>
                    <a:pt x="1534" y="10436"/>
                    <a:pt x="1519" y="1043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2" name="Google Shape;312;p22"/>
            <p:cNvSpPr/>
            <p:nvPr/>
          </p:nvSpPr>
          <p:spPr>
            <a:xfrm>
              <a:off x="4381200" y="1817280"/>
              <a:ext cx="527760" cy="3613320"/>
            </a:xfrm>
            <a:custGeom>
              <a:avLst/>
              <a:gdLst/>
              <a:ahLst/>
              <a:cxnLst/>
              <a:rect l="l" t="t" r="r" b="b"/>
              <a:pathLst>
                <a:path w="1466" h="10037" extrusionOk="0">
                  <a:moveTo>
                    <a:pt x="25" y="10037"/>
                  </a:moveTo>
                  <a:cubicBezTo>
                    <a:pt x="16" y="10037"/>
                    <a:pt x="7" y="10031"/>
                    <a:pt x="3" y="10024"/>
                  </a:cubicBezTo>
                  <a:cubicBezTo>
                    <a:pt x="-3" y="10013"/>
                    <a:pt x="3" y="9999"/>
                    <a:pt x="15" y="9994"/>
                  </a:cubicBezTo>
                  <a:lnTo>
                    <a:pt x="1392" y="9377"/>
                  </a:lnTo>
                  <a:lnTo>
                    <a:pt x="93" y="8561"/>
                  </a:lnTo>
                  <a:cubicBezTo>
                    <a:pt x="86" y="8557"/>
                    <a:pt x="82" y="8550"/>
                    <a:pt x="83" y="8541"/>
                  </a:cubicBezTo>
                  <a:cubicBezTo>
                    <a:pt x="83" y="8532"/>
                    <a:pt x="88" y="8525"/>
                    <a:pt x="95" y="8522"/>
                  </a:cubicBezTo>
                  <a:lnTo>
                    <a:pt x="1309" y="7801"/>
                  </a:lnTo>
                  <a:lnTo>
                    <a:pt x="176" y="7125"/>
                  </a:lnTo>
                  <a:cubicBezTo>
                    <a:pt x="169" y="7120"/>
                    <a:pt x="165" y="7113"/>
                    <a:pt x="165" y="7106"/>
                  </a:cubicBezTo>
                  <a:cubicBezTo>
                    <a:pt x="165" y="7097"/>
                    <a:pt x="169" y="7090"/>
                    <a:pt x="175" y="7085"/>
                  </a:cubicBezTo>
                  <a:lnTo>
                    <a:pt x="1233" y="6422"/>
                  </a:lnTo>
                  <a:lnTo>
                    <a:pt x="249" y="5787"/>
                  </a:lnTo>
                  <a:cubicBezTo>
                    <a:pt x="243" y="5783"/>
                    <a:pt x="239" y="5778"/>
                    <a:pt x="239" y="5770"/>
                  </a:cubicBezTo>
                  <a:cubicBezTo>
                    <a:pt x="239" y="5763"/>
                    <a:pt x="242" y="5755"/>
                    <a:pt x="248" y="5751"/>
                  </a:cubicBezTo>
                  <a:lnTo>
                    <a:pt x="1161" y="5005"/>
                  </a:lnTo>
                  <a:lnTo>
                    <a:pt x="331" y="4304"/>
                  </a:lnTo>
                  <a:cubicBezTo>
                    <a:pt x="325" y="4299"/>
                    <a:pt x="322" y="4294"/>
                    <a:pt x="322" y="4286"/>
                  </a:cubicBezTo>
                  <a:cubicBezTo>
                    <a:pt x="322" y="4279"/>
                    <a:pt x="325" y="4273"/>
                    <a:pt x="331" y="4269"/>
                  </a:cubicBezTo>
                  <a:lnTo>
                    <a:pt x="1086" y="3622"/>
                  </a:lnTo>
                  <a:lnTo>
                    <a:pt x="402" y="3034"/>
                  </a:lnTo>
                  <a:cubicBezTo>
                    <a:pt x="396" y="3030"/>
                    <a:pt x="393" y="3022"/>
                    <a:pt x="393" y="3015"/>
                  </a:cubicBezTo>
                  <a:cubicBezTo>
                    <a:pt x="393" y="3008"/>
                    <a:pt x="398" y="3002"/>
                    <a:pt x="404" y="2998"/>
                  </a:cubicBezTo>
                  <a:lnTo>
                    <a:pt x="1020" y="2563"/>
                  </a:lnTo>
                  <a:lnTo>
                    <a:pt x="449" y="2208"/>
                  </a:lnTo>
                  <a:cubicBezTo>
                    <a:pt x="443" y="2204"/>
                    <a:pt x="439" y="2198"/>
                    <a:pt x="437" y="2189"/>
                  </a:cubicBezTo>
                  <a:cubicBezTo>
                    <a:pt x="437" y="2182"/>
                    <a:pt x="440" y="2174"/>
                    <a:pt x="446" y="2170"/>
                  </a:cubicBezTo>
                  <a:lnTo>
                    <a:pt x="976" y="1750"/>
                  </a:lnTo>
                  <a:lnTo>
                    <a:pt x="493" y="1383"/>
                  </a:lnTo>
                  <a:cubicBezTo>
                    <a:pt x="487" y="1379"/>
                    <a:pt x="484" y="1371"/>
                    <a:pt x="484" y="1364"/>
                  </a:cubicBezTo>
                  <a:cubicBezTo>
                    <a:pt x="484" y="1356"/>
                    <a:pt x="487" y="1350"/>
                    <a:pt x="493" y="1345"/>
                  </a:cubicBezTo>
                  <a:lnTo>
                    <a:pt x="936" y="994"/>
                  </a:lnTo>
                  <a:lnTo>
                    <a:pt x="532" y="697"/>
                  </a:lnTo>
                  <a:cubicBezTo>
                    <a:pt x="526" y="693"/>
                    <a:pt x="523" y="685"/>
                    <a:pt x="523" y="678"/>
                  </a:cubicBezTo>
                  <a:cubicBezTo>
                    <a:pt x="523" y="671"/>
                    <a:pt x="526" y="663"/>
                    <a:pt x="532" y="659"/>
                  </a:cubicBezTo>
                  <a:lnTo>
                    <a:pt x="903" y="362"/>
                  </a:lnTo>
                  <a:lnTo>
                    <a:pt x="567" y="41"/>
                  </a:lnTo>
                  <a:cubicBezTo>
                    <a:pt x="558" y="33"/>
                    <a:pt x="557" y="18"/>
                    <a:pt x="565" y="8"/>
                  </a:cubicBezTo>
                  <a:cubicBezTo>
                    <a:pt x="574" y="-1"/>
                    <a:pt x="589" y="-2"/>
                    <a:pt x="599" y="6"/>
                  </a:cubicBezTo>
                  <a:lnTo>
                    <a:pt x="954" y="344"/>
                  </a:lnTo>
                  <a:cubicBezTo>
                    <a:pt x="959" y="349"/>
                    <a:pt x="962" y="356"/>
                    <a:pt x="962" y="362"/>
                  </a:cubicBezTo>
                  <a:cubicBezTo>
                    <a:pt x="962" y="369"/>
                    <a:pt x="959" y="375"/>
                    <a:pt x="953" y="379"/>
                  </a:cubicBezTo>
                  <a:lnTo>
                    <a:pt x="584" y="675"/>
                  </a:lnTo>
                  <a:lnTo>
                    <a:pt x="988" y="972"/>
                  </a:lnTo>
                  <a:cubicBezTo>
                    <a:pt x="994" y="977"/>
                    <a:pt x="997" y="983"/>
                    <a:pt x="997" y="991"/>
                  </a:cubicBezTo>
                  <a:cubicBezTo>
                    <a:pt x="997" y="998"/>
                    <a:pt x="994" y="1006"/>
                    <a:pt x="988" y="1010"/>
                  </a:cubicBezTo>
                  <a:lnTo>
                    <a:pt x="545" y="1361"/>
                  </a:lnTo>
                  <a:lnTo>
                    <a:pt x="1029" y="1729"/>
                  </a:lnTo>
                  <a:cubicBezTo>
                    <a:pt x="1035" y="1733"/>
                    <a:pt x="1038" y="1740"/>
                    <a:pt x="1038" y="1748"/>
                  </a:cubicBezTo>
                  <a:cubicBezTo>
                    <a:pt x="1038" y="1755"/>
                    <a:pt x="1035" y="1762"/>
                    <a:pt x="1029" y="1766"/>
                  </a:cubicBezTo>
                  <a:lnTo>
                    <a:pt x="501" y="2185"/>
                  </a:lnTo>
                  <a:lnTo>
                    <a:pt x="1072" y="2537"/>
                  </a:lnTo>
                  <a:cubicBezTo>
                    <a:pt x="1080" y="2542"/>
                    <a:pt x="1083" y="2549"/>
                    <a:pt x="1084" y="2556"/>
                  </a:cubicBezTo>
                  <a:cubicBezTo>
                    <a:pt x="1084" y="2563"/>
                    <a:pt x="1081" y="2571"/>
                    <a:pt x="1074" y="2575"/>
                  </a:cubicBezTo>
                  <a:lnTo>
                    <a:pt x="453" y="3012"/>
                  </a:lnTo>
                  <a:lnTo>
                    <a:pt x="1135" y="3597"/>
                  </a:lnTo>
                  <a:cubicBezTo>
                    <a:pt x="1141" y="3601"/>
                    <a:pt x="1144" y="3608"/>
                    <a:pt x="1144" y="3615"/>
                  </a:cubicBezTo>
                  <a:cubicBezTo>
                    <a:pt x="1144" y="3623"/>
                    <a:pt x="1141" y="3628"/>
                    <a:pt x="1135" y="3632"/>
                  </a:cubicBezTo>
                  <a:lnTo>
                    <a:pt x="380" y="4279"/>
                  </a:lnTo>
                  <a:lnTo>
                    <a:pt x="1212" y="4980"/>
                  </a:lnTo>
                  <a:cubicBezTo>
                    <a:pt x="1218" y="4984"/>
                    <a:pt x="1221" y="4991"/>
                    <a:pt x="1221" y="4997"/>
                  </a:cubicBezTo>
                  <a:cubicBezTo>
                    <a:pt x="1221" y="5005"/>
                    <a:pt x="1218" y="5010"/>
                    <a:pt x="1212" y="5015"/>
                  </a:cubicBezTo>
                  <a:lnTo>
                    <a:pt x="302" y="5758"/>
                  </a:lnTo>
                  <a:lnTo>
                    <a:pt x="1290" y="6396"/>
                  </a:lnTo>
                  <a:cubicBezTo>
                    <a:pt x="1297" y="6400"/>
                    <a:pt x="1300" y="6408"/>
                    <a:pt x="1300" y="6415"/>
                  </a:cubicBezTo>
                  <a:cubicBezTo>
                    <a:pt x="1300" y="6422"/>
                    <a:pt x="1295" y="6430"/>
                    <a:pt x="1290" y="6434"/>
                  </a:cubicBezTo>
                  <a:lnTo>
                    <a:pt x="233" y="7095"/>
                  </a:lnTo>
                  <a:lnTo>
                    <a:pt x="1367" y="7773"/>
                  </a:lnTo>
                  <a:cubicBezTo>
                    <a:pt x="1374" y="7777"/>
                    <a:pt x="1378" y="7785"/>
                    <a:pt x="1378" y="7793"/>
                  </a:cubicBezTo>
                  <a:cubicBezTo>
                    <a:pt x="1378" y="7802"/>
                    <a:pt x="1374" y="7809"/>
                    <a:pt x="1367" y="7814"/>
                  </a:cubicBezTo>
                  <a:lnTo>
                    <a:pt x="153" y="8537"/>
                  </a:lnTo>
                  <a:lnTo>
                    <a:pt x="1456" y="9355"/>
                  </a:lnTo>
                  <a:cubicBezTo>
                    <a:pt x="1463" y="9360"/>
                    <a:pt x="1467" y="9368"/>
                    <a:pt x="1466" y="9377"/>
                  </a:cubicBezTo>
                  <a:cubicBezTo>
                    <a:pt x="1466" y="9386"/>
                    <a:pt x="1460" y="9393"/>
                    <a:pt x="1453" y="9396"/>
                  </a:cubicBezTo>
                  <a:lnTo>
                    <a:pt x="35" y="10030"/>
                  </a:lnTo>
                  <a:cubicBezTo>
                    <a:pt x="31" y="10036"/>
                    <a:pt x="28" y="10037"/>
                    <a:pt x="25" y="1003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3" name="Google Shape;313;p22"/>
            <p:cNvSpPr/>
            <p:nvPr/>
          </p:nvSpPr>
          <p:spPr>
            <a:xfrm>
              <a:off x="4394520" y="1817640"/>
              <a:ext cx="527040" cy="3612960"/>
            </a:xfrm>
            <a:custGeom>
              <a:avLst/>
              <a:gdLst/>
              <a:ahLst/>
              <a:cxnLst/>
              <a:rect l="l" t="t" r="r" b="b"/>
              <a:pathLst>
                <a:path w="1464" h="10036" extrusionOk="0">
                  <a:moveTo>
                    <a:pt x="1439" y="10036"/>
                  </a:moveTo>
                  <a:cubicBezTo>
                    <a:pt x="1436" y="10036"/>
                    <a:pt x="1433" y="10036"/>
                    <a:pt x="1430" y="10035"/>
                  </a:cubicBezTo>
                  <a:lnTo>
                    <a:pt x="13" y="9401"/>
                  </a:lnTo>
                  <a:cubicBezTo>
                    <a:pt x="5" y="9398"/>
                    <a:pt x="0" y="9389"/>
                    <a:pt x="0" y="9382"/>
                  </a:cubicBezTo>
                  <a:cubicBezTo>
                    <a:pt x="0" y="9373"/>
                    <a:pt x="2" y="9366"/>
                    <a:pt x="10" y="9360"/>
                  </a:cubicBezTo>
                  <a:lnTo>
                    <a:pt x="1312" y="8541"/>
                  </a:lnTo>
                  <a:lnTo>
                    <a:pt x="99" y="7817"/>
                  </a:lnTo>
                  <a:cubicBezTo>
                    <a:pt x="91" y="7813"/>
                    <a:pt x="87" y="7806"/>
                    <a:pt x="87" y="7797"/>
                  </a:cubicBezTo>
                  <a:cubicBezTo>
                    <a:pt x="87" y="7788"/>
                    <a:pt x="91" y="7781"/>
                    <a:pt x="99" y="7776"/>
                  </a:cubicBezTo>
                  <a:lnTo>
                    <a:pt x="1232" y="7099"/>
                  </a:lnTo>
                  <a:lnTo>
                    <a:pt x="176" y="6437"/>
                  </a:lnTo>
                  <a:cubicBezTo>
                    <a:pt x="169" y="6433"/>
                    <a:pt x="166" y="6426"/>
                    <a:pt x="166" y="6418"/>
                  </a:cubicBezTo>
                  <a:cubicBezTo>
                    <a:pt x="166" y="6411"/>
                    <a:pt x="170" y="6402"/>
                    <a:pt x="176" y="6399"/>
                  </a:cubicBezTo>
                  <a:lnTo>
                    <a:pt x="1164" y="5761"/>
                  </a:lnTo>
                  <a:lnTo>
                    <a:pt x="253" y="5018"/>
                  </a:lnTo>
                  <a:cubicBezTo>
                    <a:pt x="247" y="5014"/>
                    <a:pt x="244" y="5009"/>
                    <a:pt x="244" y="5001"/>
                  </a:cubicBezTo>
                  <a:cubicBezTo>
                    <a:pt x="244" y="4994"/>
                    <a:pt x="247" y="4988"/>
                    <a:pt x="253" y="4983"/>
                  </a:cubicBezTo>
                  <a:lnTo>
                    <a:pt x="1085" y="4282"/>
                  </a:lnTo>
                  <a:lnTo>
                    <a:pt x="330" y="3635"/>
                  </a:lnTo>
                  <a:cubicBezTo>
                    <a:pt x="324" y="3631"/>
                    <a:pt x="322" y="3625"/>
                    <a:pt x="322" y="3618"/>
                  </a:cubicBezTo>
                  <a:cubicBezTo>
                    <a:pt x="322" y="3611"/>
                    <a:pt x="324" y="3605"/>
                    <a:pt x="330" y="3600"/>
                  </a:cubicBezTo>
                  <a:lnTo>
                    <a:pt x="1012" y="3016"/>
                  </a:lnTo>
                  <a:lnTo>
                    <a:pt x="391" y="2579"/>
                  </a:lnTo>
                  <a:cubicBezTo>
                    <a:pt x="386" y="2574"/>
                    <a:pt x="381" y="2567"/>
                    <a:pt x="381" y="2560"/>
                  </a:cubicBezTo>
                  <a:cubicBezTo>
                    <a:pt x="381" y="2552"/>
                    <a:pt x="386" y="2545"/>
                    <a:pt x="393" y="2541"/>
                  </a:cubicBezTo>
                  <a:lnTo>
                    <a:pt x="964" y="2188"/>
                  </a:lnTo>
                  <a:lnTo>
                    <a:pt x="434" y="1767"/>
                  </a:lnTo>
                  <a:cubicBezTo>
                    <a:pt x="428" y="1763"/>
                    <a:pt x="425" y="1755"/>
                    <a:pt x="425" y="1748"/>
                  </a:cubicBezTo>
                  <a:cubicBezTo>
                    <a:pt x="425" y="1741"/>
                    <a:pt x="428" y="1733"/>
                    <a:pt x="434" y="1729"/>
                  </a:cubicBezTo>
                  <a:lnTo>
                    <a:pt x="917" y="1362"/>
                  </a:lnTo>
                  <a:lnTo>
                    <a:pt x="475" y="1011"/>
                  </a:lnTo>
                  <a:cubicBezTo>
                    <a:pt x="469" y="1006"/>
                    <a:pt x="466" y="999"/>
                    <a:pt x="466" y="992"/>
                  </a:cubicBezTo>
                  <a:cubicBezTo>
                    <a:pt x="466" y="984"/>
                    <a:pt x="469" y="977"/>
                    <a:pt x="475" y="973"/>
                  </a:cubicBezTo>
                  <a:lnTo>
                    <a:pt x="878" y="676"/>
                  </a:lnTo>
                  <a:lnTo>
                    <a:pt x="509" y="380"/>
                  </a:lnTo>
                  <a:cubicBezTo>
                    <a:pt x="504" y="375"/>
                    <a:pt x="501" y="369"/>
                    <a:pt x="501" y="362"/>
                  </a:cubicBezTo>
                  <a:cubicBezTo>
                    <a:pt x="501" y="354"/>
                    <a:pt x="504" y="349"/>
                    <a:pt x="508" y="345"/>
                  </a:cubicBezTo>
                  <a:lnTo>
                    <a:pt x="864" y="7"/>
                  </a:lnTo>
                  <a:cubicBezTo>
                    <a:pt x="872" y="-2"/>
                    <a:pt x="887" y="-2"/>
                    <a:pt x="897" y="8"/>
                  </a:cubicBezTo>
                  <a:cubicBezTo>
                    <a:pt x="906" y="17"/>
                    <a:pt x="906" y="32"/>
                    <a:pt x="896" y="42"/>
                  </a:cubicBezTo>
                  <a:lnTo>
                    <a:pt x="559" y="362"/>
                  </a:lnTo>
                  <a:lnTo>
                    <a:pt x="931" y="660"/>
                  </a:lnTo>
                  <a:cubicBezTo>
                    <a:pt x="936" y="664"/>
                    <a:pt x="939" y="670"/>
                    <a:pt x="939" y="678"/>
                  </a:cubicBezTo>
                  <a:cubicBezTo>
                    <a:pt x="939" y="685"/>
                    <a:pt x="936" y="693"/>
                    <a:pt x="931" y="697"/>
                  </a:cubicBezTo>
                  <a:lnTo>
                    <a:pt x="527" y="995"/>
                  </a:lnTo>
                  <a:lnTo>
                    <a:pt x="970" y="1346"/>
                  </a:lnTo>
                  <a:cubicBezTo>
                    <a:pt x="976" y="1350"/>
                    <a:pt x="979" y="1357"/>
                    <a:pt x="979" y="1365"/>
                  </a:cubicBezTo>
                  <a:cubicBezTo>
                    <a:pt x="979" y="1372"/>
                    <a:pt x="976" y="1379"/>
                    <a:pt x="970" y="1384"/>
                  </a:cubicBezTo>
                  <a:lnTo>
                    <a:pt x="486" y="1751"/>
                  </a:lnTo>
                  <a:lnTo>
                    <a:pt x="1017" y="2171"/>
                  </a:lnTo>
                  <a:cubicBezTo>
                    <a:pt x="1022" y="2175"/>
                    <a:pt x="1025" y="2181"/>
                    <a:pt x="1025" y="2189"/>
                  </a:cubicBezTo>
                  <a:cubicBezTo>
                    <a:pt x="1025" y="2196"/>
                    <a:pt x="1021" y="2204"/>
                    <a:pt x="1014" y="2208"/>
                  </a:cubicBezTo>
                  <a:lnTo>
                    <a:pt x="444" y="2560"/>
                  </a:lnTo>
                  <a:lnTo>
                    <a:pt x="1060" y="2994"/>
                  </a:lnTo>
                  <a:cubicBezTo>
                    <a:pt x="1066" y="2998"/>
                    <a:pt x="1070" y="3003"/>
                    <a:pt x="1070" y="3011"/>
                  </a:cubicBezTo>
                  <a:cubicBezTo>
                    <a:pt x="1070" y="3018"/>
                    <a:pt x="1068" y="3026"/>
                    <a:pt x="1062" y="3030"/>
                  </a:cubicBezTo>
                  <a:lnTo>
                    <a:pt x="378" y="3618"/>
                  </a:lnTo>
                  <a:lnTo>
                    <a:pt x="1133" y="4265"/>
                  </a:lnTo>
                  <a:cubicBezTo>
                    <a:pt x="1139" y="4269"/>
                    <a:pt x="1142" y="4275"/>
                    <a:pt x="1142" y="4282"/>
                  </a:cubicBezTo>
                  <a:cubicBezTo>
                    <a:pt x="1142" y="4290"/>
                    <a:pt x="1139" y="4295"/>
                    <a:pt x="1133" y="4300"/>
                  </a:cubicBezTo>
                  <a:lnTo>
                    <a:pt x="303" y="5001"/>
                  </a:lnTo>
                  <a:lnTo>
                    <a:pt x="1216" y="5747"/>
                  </a:lnTo>
                  <a:cubicBezTo>
                    <a:pt x="1222" y="5751"/>
                    <a:pt x="1225" y="5759"/>
                    <a:pt x="1225" y="5766"/>
                  </a:cubicBezTo>
                  <a:cubicBezTo>
                    <a:pt x="1225" y="5774"/>
                    <a:pt x="1221" y="5780"/>
                    <a:pt x="1215" y="5783"/>
                  </a:cubicBezTo>
                  <a:lnTo>
                    <a:pt x="231" y="6418"/>
                  </a:lnTo>
                  <a:lnTo>
                    <a:pt x="1289" y="7081"/>
                  </a:lnTo>
                  <a:cubicBezTo>
                    <a:pt x="1296" y="7086"/>
                    <a:pt x="1301" y="7093"/>
                    <a:pt x="1299" y="7102"/>
                  </a:cubicBezTo>
                  <a:cubicBezTo>
                    <a:pt x="1299" y="7110"/>
                    <a:pt x="1295" y="7118"/>
                    <a:pt x="1288" y="7121"/>
                  </a:cubicBezTo>
                  <a:lnTo>
                    <a:pt x="157" y="7797"/>
                  </a:lnTo>
                  <a:lnTo>
                    <a:pt x="1371" y="8518"/>
                  </a:lnTo>
                  <a:cubicBezTo>
                    <a:pt x="1378" y="8522"/>
                    <a:pt x="1382" y="8530"/>
                    <a:pt x="1382" y="8537"/>
                  </a:cubicBezTo>
                  <a:cubicBezTo>
                    <a:pt x="1382" y="8546"/>
                    <a:pt x="1378" y="8553"/>
                    <a:pt x="1372" y="8557"/>
                  </a:cubicBezTo>
                  <a:lnTo>
                    <a:pt x="74" y="9373"/>
                  </a:lnTo>
                  <a:lnTo>
                    <a:pt x="1451" y="9990"/>
                  </a:lnTo>
                  <a:cubicBezTo>
                    <a:pt x="1462" y="9995"/>
                    <a:pt x="1468" y="10009"/>
                    <a:pt x="1462" y="10020"/>
                  </a:cubicBezTo>
                  <a:cubicBezTo>
                    <a:pt x="1457" y="10030"/>
                    <a:pt x="1449" y="10036"/>
                    <a:pt x="1439" y="1003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4" name="Google Shape;314;p22"/>
            <p:cNvSpPr/>
            <p:nvPr/>
          </p:nvSpPr>
          <p:spPr>
            <a:xfrm>
              <a:off x="4150440" y="2053080"/>
              <a:ext cx="1001160" cy="136800"/>
            </a:xfrm>
            <a:custGeom>
              <a:avLst/>
              <a:gdLst/>
              <a:ahLst/>
              <a:cxnLst/>
              <a:rect l="l" t="t" r="r" b="b"/>
              <a:pathLst>
                <a:path w="2781" h="380" extrusionOk="0">
                  <a:moveTo>
                    <a:pt x="1391" y="379"/>
                  </a:moveTo>
                  <a:cubicBezTo>
                    <a:pt x="1390" y="379"/>
                    <a:pt x="1389" y="379"/>
                    <a:pt x="1387" y="379"/>
                  </a:cubicBezTo>
                  <a:lnTo>
                    <a:pt x="19" y="135"/>
                  </a:lnTo>
                  <a:cubicBezTo>
                    <a:pt x="7" y="134"/>
                    <a:pt x="0" y="124"/>
                    <a:pt x="0" y="112"/>
                  </a:cubicBezTo>
                  <a:lnTo>
                    <a:pt x="0" y="23"/>
                  </a:lnTo>
                  <a:cubicBezTo>
                    <a:pt x="0" y="10"/>
                    <a:pt x="10" y="0"/>
                    <a:pt x="23" y="0"/>
                  </a:cubicBezTo>
                  <a:lnTo>
                    <a:pt x="2757" y="0"/>
                  </a:lnTo>
                  <a:cubicBezTo>
                    <a:pt x="2770" y="0"/>
                    <a:pt x="2781" y="10"/>
                    <a:pt x="2781" y="23"/>
                  </a:cubicBezTo>
                  <a:lnTo>
                    <a:pt x="2781" y="113"/>
                  </a:lnTo>
                  <a:cubicBezTo>
                    <a:pt x="2781" y="125"/>
                    <a:pt x="2772" y="134"/>
                    <a:pt x="2762" y="137"/>
                  </a:cubicBezTo>
                  <a:lnTo>
                    <a:pt x="1394" y="380"/>
                  </a:lnTo>
                  <a:cubicBezTo>
                    <a:pt x="1394" y="379"/>
                    <a:pt x="1393" y="379"/>
                    <a:pt x="1391" y="379"/>
                  </a:cubicBezTo>
                  <a:moveTo>
                    <a:pt x="47" y="93"/>
                  </a:moveTo>
                  <a:lnTo>
                    <a:pt x="1391" y="332"/>
                  </a:lnTo>
                  <a:lnTo>
                    <a:pt x="2735" y="93"/>
                  </a:lnTo>
                  <a:lnTo>
                    <a:pt x="2735" y="45"/>
                  </a:lnTo>
                  <a:lnTo>
                    <a:pt x="47" y="45"/>
                  </a:lnTo>
                  <a:lnTo>
                    <a:pt x="47" y="9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5" name="Google Shape;315;p22"/>
            <p:cNvSpPr/>
            <p:nvPr/>
          </p:nvSpPr>
          <p:spPr>
            <a:xfrm>
              <a:off x="4150800" y="2053080"/>
              <a:ext cx="429840" cy="184680"/>
            </a:xfrm>
            <a:custGeom>
              <a:avLst/>
              <a:gdLst/>
              <a:ahLst/>
              <a:cxnLst/>
              <a:rect l="l" t="t" r="r" b="b"/>
              <a:pathLst>
                <a:path w="1194" h="513" extrusionOk="0">
                  <a:moveTo>
                    <a:pt x="24" y="513"/>
                  </a:moveTo>
                  <a:cubicBezTo>
                    <a:pt x="11" y="513"/>
                    <a:pt x="0" y="502"/>
                    <a:pt x="0" y="489"/>
                  </a:cubicBezTo>
                  <a:lnTo>
                    <a:pt x="0" y="23"/>
                  </a:lnTo>
                  <a:cubicBezTo>
                    <a:pt x="0" y="14"/>
                    <a:pt x="5" y="7"/>
                    <a:pt x="12" y="3"/>
                  </a:cubicBezTo>
                  <a:cubicBezTo>
                    <a:pt x="19" y="-2"/>
                    <a:pt x="30" y="0"/>
                    <a:pt x="35" y="4"/>
                  </a:cubicBezTo>
                  <a:lnTo>
                    <a:pt x="204" y="118"/>
                  </a:lnTo>
                  <a:lnTo>
                    <a:pt x="429" y="3"/>
                  </a:lnTo>
                  <a:cubicBezTo>
                    <a:pt x="439" y="-2"/>
                    <a:pt x="451" y="0"/>
                    <a:pt x="458" y="8"/>
                  </a:cubicBezTo>
                  <a:lnTo>
                    <a:pt x="596" y="183"/>
                  </a:lnTo>
                  <a:lnTo>
                    <a:pt x="879" y="4"/>
                  </a:lnTo>
                  <a:cubicBezTo>
                    <a:pt x="888" y="-2"/>
                    <a:pt x="901" y="0"/>
                    <a:pt x="908" y="7"/>
                  </a:cubicBezTo>
                  <a:lnTo>
                    <a:pt x="1188" y="301"/>
                  </a:lnTo>
                  <a:cubicBezTo>
                    <a:pt x="1197" y="310"/>
                    <a:pt x="1197" y="325"/>
                    <a:pt x="1186" y="335"/>
                  </a:cubicBezTo>
                  <a:cubicBezTo>
                    <a:pt x="1178" y="344"/>
                    <a:pt x="1163" y="344"/>
                    <a:pt x="1153" y="333"/>
                  </a:cubicBezTo>
                  <a:lnTo>
                    <a:pt x="886" y="52"/>
                  </a:lnTo>
                  <a:lnTo>
                    <a:pt x="602" y="233"/>
                  </a:lnTo>
                  <a:cubicBezTo>
                    <a:pt x="592" y="239"/>
                    <a:pt x="579" y="237"/>
                    <a:pt x="572" y="227"/>
                  </a:cubicBezTo>
                  <a:lnTo>
                    <a:pt x="433" y="51"/>
                  </a:lnTo>
                  <a:lnTo>
                    <a:pt x="215" y="164"/>
                  </a:lnTo>
                  <a:cubicBezTo>
                    <a:pt x="207" y="169"/>
                    <a:pt x="199" y="167"/>
                    <a:pt x="191" y="163"/>
                  </a:cubicBezTo>
                  <a:lnTo>
                    <a:pt x="47" y="65"/>
                  </a:lnTo>
                  <a:lnTo>
                    <a:pt x="47" y="488"/>
                  </a:lnTo>
                  <a:cubicBezTo>
                    <a:pt x="46" y="502"/>
                    <a:pt x="35" y="513"/>
                    <a:pt x="24" y="51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6" name="Google Shape;316;p22"/>
            <p:cNvSpPr/>
            <p:nvPr/>
          </p:nvSpPr>
          <p:spPr>
            <a:xfrm>
              <a:off x="4722120" y="2052360"/>
              <a:ext cx="429840" cy="185400"/>
            </a:xfrm>
            <a:custGeom>
              <a:avLst/>
              <a:gdLst/>
              <a:ahLst/>
              <a:cxnLst/>
              <a:rect l="l" t="t" r="r" b="b"/>
              <a:pathLst>
                <a:path w="1194" h="515" extrusionOk="0">
                  <a:moveTo>
                    <a:pt x="1171" y="515"/>
                  </a:moveTo>
                  <a:cubicBezTo>
                    <a:pt x="1158" y="515"/>
                    <a:pt x="1147" y="504"/>
                    <a:pt x="1147" y="491"/>
                  </a:cubicBezTo>
                  <a:lnTo>
                    <a:pt x="1147" y="69"/>
                  </a:lnTo>
                  <a:lnTo>
                    <a:pt x="1004" y="166"/>
                  </a:lnTo>
                  <a:cubicBezTo>
                    <a:pt x="997" y="171"/>
                    <a:pt x="988" y="172"/>
                    <a:pt x="981" y="168"/>
                  </a:cubicBezTo>
                  <a:lnTo>
                    <a:pt x="762" y="54"/>
                  </a:lnTo>
                  <a:lnTo>
                    <a:pt x="624" y="230"/>
                  </a:lnTo>
                  <a:cubicBezTo>
                    <a:pt x="617" y="239"/>
                    <a:pt x="603" y="242"/>
                    <a:pt x="593" y="236"/>
                  </a:cubicBezTo>
                  <a:lnTo>
                    <a:pt x="308" y="54"/>
                  </a:lnTo>
                  <a:lnTo>
                    <a:pt x="41" y="334"/>
                  </a:lnTo>
                  <a:cubicBezTo>
                    <a:pt x="32" y="343"/>
                    <a:pt x="18" y="344"/>
                    <a:pt x="7" y="335"/>
                  </a:cubicBezTo>
                  <a:cubicBezTo>
                    <a:pt x="-1" y="327"/>
                    <a:pt x="-3" y="312"/>
                    <a:pt x="6" y="302"/>
                  </a:cubicBezTo>
                  <a:lnTo>
                    <a:pt x="286" y="8"/>
                  </a:lnTo>
                  <a:cubicBezTo>
                    <a:pt x="293" y="0"/>
                    <a:pt x="306" y="-3"/>
                    <a:pt x="315" y="5"/>
                  </a:cubicBezTo>
                  <a:lnTo>
                    <a:pt x="598" y="184"/>
                  </a:lnTo>
                  <a:lnTo>
                    <a:pt x="736" y="9"/>
                  </a:lnTo>
                  <a:cubicBezTo>
                    <a:pt x="743" y="0"/>
                    <a:pt x="755" y="-3"/>
                    <a:pt x="765" y="3"/>
                  </a:cubicBezTo>
                  <a:lnTo>
                    <a:pt x="990" y="118"/>
                  </a:lnTo>
                  <a:lnTo>
                    <a:pt x="1158" y="5"/>
                  </a:lnTo>
                  <a:cubicBezTo>
                    <a:pt x="1165" y="0"/>
                    <a:pt x="1174" y="-1"/>
                    <a:pt x="1181" y="3"/>
                  </a:cubicBezTo>
                  <a:cubicBezTo>
                    <a:pt x="1188" y="8"/>
                    <a:pt x="1193" y="15"/>
                    <a:pt x="1193" y="24"/>
                  </a:cubicBezTo>
                  <a:lnTo>
                    <a:pt x="1193" y="490"/>
                  </a:lnTo>
                  <a:cubicBezTo>
                    <a:pt x="1194" y="504"/>
                    <a:pt x="1182" y="515"/>
                    <a:pt x="1171" y="51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7" name="Google Shape;317;p22"/>
            <p:cNvSpPr/>
            <p:nvPr/>
          </p:nvSpPr>
          <p:spPr>
            <a:xfrm>
              <a:off x="4102200" y="3223800"/>
              <a:ext cx="1098360" cy="148680"/>
            </a:xfrm>
            <a:custGeom>
              <a:avLst/>
              <a:gdLst/>
              <a:ahLst/>
              <a:cxnLst/>
              <a:rect l="l" t="t" r="r" b="b"/>
              <a:pathLst>
                <a:path w="3051" h="413" extrusionOk="0">
                  <a:moveTo>
                    <a:pt x="3028" y="413"/>
                  </a:moveTo>
                  <a:lnTo>
                    <a:pt x="23" y="413"/>
                  </a:lnTo>
                  <a:cubicBezTo>
                    <a:pt x="10" y="413"/>
                    <a:pt x="0" y="403"/>
                    <a:pt x="0" y="389"/>
                  </a:cubicBezTo>
                  <a:lnTo>
                    <a:pt x="0" y="290"/>
                  </a:lnTo>
                  <a:cubicBezTo>
                    <a:pt x="0" y="279"/>
                    <a:pt x="9" y="270"/>
                    <a:pt x="19" y="267"/>
                  </a:cubicBezTo>
                  <a:lnTo>
                    <a:pt x="1521" y="0"/>
                  </a:lnTo>
                  <a:cubicBezTo>
                    <a:pt x="1524" y="0"/>
                    <a:pt x="1527" y="0"/>
                    <a:pt x="1530" y="0"/>
                  </a:cubicBezTo>
                  <a:lnTo>
                    <a:pt x="3031" y="267"/>
                  </a:lnTo>
                  <a:cubicBezTo>
                    <a:pt x="3043" y="268"/>
                    <a:pt x="3050" y="279"/>
                    <a:pt x="3050" y="290"/>
                  </a:cubicBezTo>
                  <a:lnTo>
                    <a:pt x="3050" y="389"/>
                  </a:lnTo>
                  <a:cubicBezTo>
                    <a:pt x="3051" y="403"/>
                    <a:pt x="3040" y="413"/>
                    <a:pt x="3028" y="413"/>
                  </a:cubicBezTo>
                  <a:moveTo>
                    <a:pt x="47" y="368"/>
                  </a:moveTo>
                  <a:lnTo>
                    <a:pt x="3005" y="368"/>
                  </a:lnTo>
                  <a:lnTo>
                    <a:pt x="3005" y="311"/>
                  </a:lnTo>
                  <a:lnTo>
                    <a:pt x="1525" y="48"/>
                  </a:lnTo>
                  <a:lnTo>
                    <a:pt x="45" y="311"/>
                  </a:lnTo>
                  <a:lnTo>
                    <a:pt x="45" y="368"/>
                  </a:lnTo>
                  <a:lnTo>
                    <a:pt x="47" y="36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8" name="Google Shape;318;p22"/>
            <p:cNvSpPr/>
            <p:nvPr/>
          </p:nvSpPr>
          <p:spPr>
            <a:xfrm>
              <a:off x="4102200" y="3249720"/>
              <a:ext cx="416520" cy="279360"/>
            </a:xfrm>
            <a:custGeom>
              <a:avLst/>
              <a:gdLst/>
              <a:ahLst/>
              <a:cxnLst/>
              <a:rect l="l" t="t" r="r" b="b"/>
              <a:pathLst>
                <a:path w="1157" h="776" extrusionOk="0">
                  <a:moveTo>
                    <a:pt x="23" y="776"/>
                  </a:moveTo>
                  <a:cubicBezTo>
                    <a:pt x="10" y="776"/>
                    <a:pt x="0" y="766"/>
                    <a:pt x="0" y="753"/>
                  </a:cubicBezTo>
                  <a:lnTo>
                    <a:pt x="0" y="317"/>
                  </a:lnTo>
                  <a:cubicBezTo>
                    <a:pt x="0" y="309"/>
                    <a:pt x="4" y="301"/>
                    <a:pt x="12" y="297"/>
                  </a:cubicBezTo>
                  <a:lnTo>
                    <a:pt x="229" y="173"/>
                  </a:lnTo>
                  <a:cubicBezTo>
                    <a:pt x="236" y="169"/>
                    <a:pt x="245" y="169"/>
                    <a:pt x="252" y="173"/>
                  </a:cubicBezTo>
                  <a:lnTo>
                    <a:pt x="452" y="288"/>
                  </a:lnTo>
                  <a:lnTo>
                    <a:pt x="629" y="93"/>
                  </a:lnTo>
                  <a:cubicBezTo>
                    <a:pt x="634" y="89"/>
                    <a:pt x="640" y="86"/>
                    <a:pt x="645" y="86"/>
                  </a:cubicBezTo>
                  <a:cubicBezTo>
                    <a:pt x="651" y="86"/>
                    <a:pt x="657" y="87"/>
                    <a:pt x="661" y="92"/>
                  </a:cubicBezTo>
                  <a:lnTo>
                    <a:pt x="873" y="285"/>
                  </a:lnTo>
                  <a:lnTo>
                    <a:pt x="1117" y="7"/>
                  </a:lnTo>
                  <a:cubicBezTo>
                    <a:pt x="1126" y="-3"/>
                    <a:pt x="1141" y="-3"/>
                    <a:pt x="1150" y="6"/>
                  </a:cubicBezTo>
                  <a:cubicBezTo>
                    <a:pt x="1160" y="14"/>
                    <a:pt x="1160" y="29"/>
                    <a:pt x="1151" y="38"/>
                  </a:cubicBezTo>
                  <a:lnTo>
                    <a:pt x="890" y="335"/>
                  </a:lnTo>
                  <a:cubicBezTo>
                    <a:pt x="886" y="339"/>
                    <a:pt x="880" y="342"/>
                    <a:pt x="874" y="342"/>
                  </a:cubicBezTo>
                  <a:cubicBezTo>
                    <a:pt x="868" y="342"/>
                    <a:pt x="863" y="341"/>
                    <a:pt x="857" y="336"/>
                  </a:cubicBezTo>
                  <a:lnTo>
                    <a:pt x="645" y="143"/>
                  </a:lnTo>
                  <a:lnTo>
                    <a:pt x="471" y="335"/>
                  </a:lnTo>
                  <a:cubicBezTo>
                    <a:pt x="463" y="344"/>
                    <a:pt x="452" y="345"/>
                    <a:pt x="441" y="339"/>
                  </a:cubicBezTo>
                  <a:lnTo>
                    <a:pt x="237" y="221"/>
                  </a:lnTo>
                  <a:lnTo>
                    <a:pt x="44" y="332"/>
                  </a:lnTo>
                  <a:lnTo>
                    <a:pt x="44" y="753"/>
                  </a:lnTo>
                  <a:cubicBezTo>
                    <a:pt x="47" y="766"/>
                    <a:pt x="35" y="776"/>
                    <a:pt x="23" y="77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9" name="Google Shape;319;p22"/>
            <p:cNvSpPr/>
            <p:nvPr/>
          </p:nvSpPr>
          <p:spPr>
            <a:xfrm>
              <a:off x="4783320" y="3249360"/>
              <a:ext cx="416880" cy="279720"/>
            </a:xfrm>
            <a:custGeom>
              <a:avLst/>
              <a:gdLst/>
              <a:ahLst/>
              <a:cxnLst/>
              <a:rect l="l" t="t" r="r" b="b"/>
              <a:pathLst>
                <a:path w="1158" h="777" extrusionOk="0">
                  <a:moveTo>
                    <a:pt x="1136" y="777"/>
                  </a:moveTo>
                  <a:cubicBezTo>
                    <a:pt x="1123" y="777"/>
                    <a:pt x="1113" y="767"/>
                    <a:pt x="1113" y="754"/>
                  </a:cubicBezTo>
                  <a:lnTo>
                    <a:pt x="1113" y="333"/>
                  </a:lnTo>
                  <a:lnTo>
                    <a:pt x="920" y="222"/>
                  </a:lnTo>
                  <a:lnTo>
                    <a:pt x="716" y="340"/>
                  </a:lnTo>
                  <a:cubicBezTo>
                    <a:pt x="707" y="346"/>
                    <a:pt x="694" y="343"/>
                    <a:pt x="687" y="336"/>
                  </a:cubicBezTo>
                  <a:lnTo>
                    <a:pt x="512" y="144"/>
                  </a:lnTo>
                  <a:lnTo>
                    <a:pt x="301" y="336"/>
                  </a:lnTo>
                  <a:cubicBezTo>
                    <a:pt x="296" y="340"/>
                    <a:pt x="291" y="342"/>
                    <a:pt x="283" y="342"/>
                  </a:cubicBezTo>
                  <a:cubicBezTo>
                    <a:pt x="278" y="342"/>
                    <a:pt x="272" y="339"/>
                    <a:pt x="267" y="334"/>
                  </a:cubicBezTo>
                  <a:lnTo>
                    <a:pt x="6" y="37"/>
                  </a:lnTo>
                  <a:cubicBezTo>
                    <a:pt x="-2" y="27"/>
                    <a:pt x="-1" y="12"/>
                    <a:pt x="8" y="5"/>
                  </a:cubicBezTo>
                  <a:cubicBezTo>
                    <a:pt x="18" y="-4"/>
                    <a:pt x="33" y="-2"/>
                    <a:pt x="40" y="7"/>
                  </a:cubicBezTo>
                  <a:lnTo>
                    <a:pt x="285" y="285"/>
                  </a:lnTo>
                  <a:lnTo>
                    <a:pt x="496" y="91"/>
                  </a:lnTo>
                  <a:cubicBezTo>
                    <a:pt x="500" y="87"/>
                    <a:pt x="506" y="85"/>
                    <a:pt x="512" y="85"/>
                  </a:cubicBezTo>
                  <a:cubicBezTo>
                    <a:pt x="518" y="85"/>
                    <a:pt x="524" y="88"/>
                    <a:pt x="528" y="93"/>
                  </a:cubicBezTo>
                  <a:lnTo>
                    <a:pt x="706" y="288"/>
                  </a:lnTo>
                  <a:lnTo>
                    <a:pt x="906" y="173"/>
                  </a:lnTo>
                  <a:cubicBezTo>
                    <a:pt x="913" y="168"/>
                    <a:pt x="922" y="168"/>
                    <a:pt x="929" y="173"/>
                  </a:cubicBezTo>
                  <a:lnTo>
                    <a:pt x="1145" y="297"/>
                  </a:lnTo>
                  <a:cubicBezTo>
                    <a:pt x="1152" y="301"/>
                    <a:pt x="1157" y="308"/>
                    <a:pt x="1157" y="317"/>
                  </a:cubicBezTo>
                  <a:lnTo>
                    <a:pt x="1157" y="753"/>
                  </a:lnTo>
                  <a:cubicBezTo>
                    <a:pt x="1159" y="767"/>
                    <a:pt x="1148" y="777"/>
                    <a:pt x="1136" y="77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0" name="Google Shape;320;p22"/>
            <p:cNvSpPr/>
            <p:nvPr/>
          </p:nvSpPr>
          <p:spPr>
            <a:xfrm>
              <a:off x="3900240" y="2660760"/>
              <a:ext cx="1501920" cy="163800"/>
            </a:xfrm>
            <a:custGeom>
              <a:avLst/>
              <a:gdLst/>
              <a:ahLst/>
              <a:cxnLst/>
              <a:rect l="l" t="t" r="r" b="b"/>
              <a:pathLst>
                <a:path w="4172" h="455" extrusionOk="0">
                  <a:moveTo>
                    <a:pt x="4149" y="455"/>
                  </a:moveTo>
                  <a:lnTo>
                    <a:pt x="23" y="455"/>
                  </a:lnTo>
                  <a:cubicBezTo>
                    <a:pt x="10" y="455"/>
                    <a:pt x="0" y="445"/>
                    <a:pt x="0" y="432"/>
                  </a:cubicBezTo>
                  <a:lnTo>
                    <a:pt x="0" y="296"/>
                  </a:lnTo>
                  <a:cubicBezTo>
                    <a:pt x="0" y="285"/>
                    <a:pt x="9" y="274"/>
                    <a:pt x="20" y="273"/>
                  </a:cubicBezTo>
                  <a:lnTo>
                    <a:pt x="2084" y="0"/>
                  </a:lnTo>
                  <a:cubicBezTo>
                    <a:pt x="2085" y="0"/>
                    <a:pt x="2088" y="0"/>
                    <a:pt x="2089" y="0"/>
                  </a:cubicBezTo>
                  <a:lnTo>
                    <a:pt x="4152" y="273"/>
                  </a:lnTo>
                  <a:cubicBezTo>
                    <a:pt x="4163" y="274"/>
                    <a:pt x="4172" y="285"/>
                    <a:pt x="4172" y="296"/>
                  </a:cubicBezTo>
                  <a:lnTo>
                    <a:pt x="4172" y="432"/>
                  </a:lnTo>
                  <a:cubicBezTo>
                    <a:pt x="4172" y="445"/>
                    <a:pt x="4162" y="455"/>
                    <a:pt x="4149" y="455"/>
                  </a:cubicBezTo>
                  <a:moveTo>
                    <a:pt x="47" y="408"/>
                  </a:moveTo>
                  <a:lnTo>
                    <a:pt x="4125" y="408"/>
                  </a:lnTo>
                  <a:lnTo>
                    <a:pt x="4125" y="317"/>
                  </a:lnTo>
                  <a:lnTo>
                    <a:pt x="2086" y="47"/>
                  </a:lnTo>
                  <a:lnTo>
                    <a:pt x="47" y="317"/>
                  </a:lnTo>
                  <a:lnTo>
                    <a:pt x="47" y="40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1" name="Google Shape;321;p22"/>
            <p:cNvSpPr/>
            <p:nvPr/>
          </p:nvSpPr>
          <p:spPr>
            <a:xfrm>
              <a:off x="3900240" y="2675160"/>
              <a:ext cx="650880" cy="278280"/>
            </a:xfrm>
            <a:custGeom>
              <a:avLst/>
              <a:gdLst/>
              <a:ahLst/>
              <a:cxnLst/>
              <a:rect l="l" t="t" r="r" b="b"/>
              <a:pathLst>
                <a:path w="1808" h="773" extrusionOk="0">
                  <a:moveTo>
                    <a:pt x="23" y="773"/>
                  </a:moveTo>
                  <a:cubicBezTo>
                    <a:pt x="10" y="773"/>
                    <a:pt x="0" y="762"/>
                    <a:pt x="0" y="749"/>
                  </a:cubicBezTo>
                  <a:lnTo>
                    <a:pt x="0" y="256"/>
                  </a:lnTo>
                  <a:cubicBezTo>
                    <a:pt x="0" y="248"/>
                    <a:pt x="4" y="240"/>
                    <a:pt x="12" y="236"/>
                  </a:cubicBezTo>
                  <a:cubicBezTo>
                    <a:pt x="19" y="231"/>
                    <a:pt x="28" y="231"/>
                    <a:pt x="35" y="236"/>
                  </a:cubicBezTo>
                  <a:lnTo>
                    <a:pt x="267" y="364"/>
                  </a:lnTo>
                  <a:lnTo>
                    <a:pt x="526" y="169"/>
                  </a:lnTo>
                  <a:cubicBezTo>
                    <a:pt x="535" y="163"/>
                    <a:pt x="545" y="163"/>
                    <a:pt x="554" y="169"/>
                  </a:cubicBezTo>
                  <a:lnTo>
                    <a:pt x="822" y="363"/>
                  </a:lnTo>
                  <a:lnTo>
                    <a:pt x="1126" y="92"/>
                  </a:lnTo>
                  <a:cubicBezTo>
                    <a:pt x="1135" y="84"/>
                    <a:pt x="1148" y="84"/>
                    <a:pt x="1157" y="92"/>
                  </a:cubicBezTo>
                  <a:lnTo>
                    <a:pt x="1460" y="360"/>
                  </a:lnTo>
                  <a:lnTo>
                    <a:pt x="1769" y="9"/>
                  </a:lnTo>
                  <a:cubicBezTo>
                    <a:pt x="1778" y="-2"/>
                    <a:pt x="1792" y="-2"/>
                    <a:pt x="1801" y="7"/>
                  </a:cubicBezTo>
                  <a:cubicBezTo>
                    <a:pt x="1811" y="16"/>
                    <a:pt x="1811" y="30"/>
                    <a:pt x="1802" y="39"/>
                  </a:cubicBezTo>
                  <a:lnTo>
                    <a:pt x="1479" y="408"/>
                  </a:lnTo>
                  <a:cubicBezTo>
                    <a:pt x="1475" y="412"/>
                    <a:pt x="1469" y="415"/>
                    <a:pt x="1463" y="415"/>
                  </a:cubicBezTo>
                  <a:cubicBezTo>
                    <a:pt x="1457" y="415"/>
                    <a:pt x="1451" y="414"/>
                    <a:pt x="1445" y="409"/>
                  </a:cubicBezTo>
                  <a:lnTo>
                    <a:pt x="1141" y="140"/>
                  </a:lnTo>
                  <a:lnTo>
                    <a:pt x="838" y="409"/>
                  </a:lnTo>
                  <a:cubicBezTo>
                    <a:pt x="829" y="417"/>
                    <a:pt x="817" y="417"/>
                    <a:pt x="809" y="411"/>
                  </a:cubicBezTo>
                  <a:lnTo>
                    <a:pt x="539" y="217"/>
                  </a:lnTo>
                  <a:lnTo>
                    <a:pt x="281" y="411"/>
                  </a:lnTo>
                  <a:cubicBezTo>
                    <a:pt x="274" y="417"/>
                    <a:pt x="264" y="417"/>
                    <a:pt x="256" y="412"/>
                  </a:cubicBezTo>
                  <a:lnTo>
                    <a:pt x="45" y="296"/>
                  </a:lnTo>
                  <a:lnTo>
                    <a:pt x="45" y="749"/>
                  </a:lnTo>
                  <a:cubicBezTo>
                    <a:pt x="47" y="762"/>
                    <a:pt x="36" y="773"/>
                    <a:pt x="23" y="77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2" name="Google Shape;322;p22"/>
            <p:cNvSpPr/>
            <p:nvPr/>
          </p:nvSpPr>
          <p:spPr>
            <a:xfrm>
              <a:off x="3899880" y="2691720"/>
              <a:ext cx="643320" cy="132840"/>
            </a:xfrm>
            <a:custGeom>
              <a:avLst/>
              <a:gdLst/>
              <a:ahLst/>
              <a:cxnLst/>
              <a:rect l="l" t="t" r="r" b="b"/>
              <a:pathLst>
                <a:path w="1787" h="369" extrusionOk="0">
                  <a:moveTo>
                    <a:pt x="24" y="369"/>
                  </a:moveTo>
                  <a:cubicBezTo>
                    <a:pt x="17" y="369"/>
                    <a:pt x="10" y="366"/>
                    <a:pt x="5" y="359"/>
                  </a:cubicBezTo>
                  <a:cubicBezTo>
                    <a:pt x="-2" y="349"/>
                    <a:pt x="-1" y="334"/>
                    <a:pt x="11" y="327"/>
                  </a:cubicBezTo>
                  <a:lnTo>
                    <a:pt x="243" y="161"/>
                  </a:lnTo>
                  <a:cubicBezTo>
                    <a:pt x="250" y="155"/>
                    <a:pt x="260" y="155"/>
                    <a:pt x="268" y="159"/>
                  </a:cubicBezTo>
                  <a:lnTo>
                    <a:pt x="539" y="317"/>
                  </a:lnTo>
                  <a:lnTo>
                    <a:pt x="767" y="92"/>
                  </a:lnTo>
                  <a:cubicBezTo>
                    <a:pt x="775" y="85"/>
                    <a:pt x="786" y="83"/>
                    <a:pt x="797" y="89"/>
                  </a:cubicBezTo>
                  <a:lnTo>
                    <a:pt x="1149" y="315"/>
                  </a:lnTo>
                  <a:lnTo>
                    <a:pt x="1422" y="8"/>
                  </a:lnTo>
                  <a:cubicBezTo>
                    <a:pt x="1426" y="3"/>
                    <a:pt x="1432" y="0"/>
                    <a:pt x="1438" y="0"/>
                  </a:cubicBezTo>
                  <a:cubicBezTo>
                    <a:pt x="1443" y="0"/>
                    <a:pt x="1451" y="3"/>
                    <a:pt x="1455" y="8"/>
                  </a:cubicBezTo>
                  <a:lnTo>
                    <a:pt x="1781" y="330"/>
                  </a:lnTo>
                  <a:cubicBezTo>
                    <a:pt x="1790" y="338"/>
                    <a:pt x="1790" y="353"/>
                    <a:pt x="1781" y="363"/>
                  </a:cubicBezTo>
                  <a:cubicBezTo>
                    <a:pt x="1773" y="372"/>
                    <a:pt x="1758" y="372"/>
                    <a:pt x="1748" y="363"/>
                  </a:cubicBezTo>
                  <a:lnTo>
                    <a:pt x="1439" y="57"/>
                  </a:lnTo>
                  <a:lnTo>
                    <a:pt x="1170" y="362"/>
                  </a:lnTo>
                  <a:cubicBezTo>
                    <a:pt x="1162" y="371"/>
                    <a:pt x="1149" y="372"/>
                    <a:pt x="1140" y="366"/>
                  </a:cubicBezTo>
                  <a:lnTo>
                    <a:pt x="786" y="140"/>
                  </a:lnTo>
                  <a:lnTo>
                    <a:pt x="558" y="362"/>
                  </a:lnTo>
                  <a:cubicBezTo>
                    <a:pt x="550" y="369"/>
                    <a:pt x="539" y="371"/>
                    <a:pt x="530" y="365"/>
                  </a:cubicBezTo>
                  <a:lnTo>
                    <a:pt x="256" y="206"/>
                  </a:lnTo>
                  <a:lnTo>
                    <a:pt x="37" y="363"/>
                  </a:lnTo>
                  <a:cubicBezTo>
                    <a:pt x="33" y="368"/>
                    <a:pt x="29" y="369"/>
                    <a:pt x="24" y="36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3" name="Google Shape;323;p22"/>
            <p:cNvSpPr/>
            <p:nvPr/>
          </p:nvSpPr>
          <p:spPr>
            <a:xfrm>
              <a:off x="4750920" y="2675520"/>
              <a:ext cx="651240" cy="277920"/>
            </a:xfrm>
            <a:custGeom>
              <a:avLst/>
              <a:gdLst/>
              <a:ahLst/>
              <a:cxnLst/>
              <a:rect l="l" t="t" r="r" b="b"/>
              <a:pathLst>
                <a:path w="1809" h="772" extrusionOk="0">
                  <a:moveTo>
                    <a:pt x="1786" y="772"/>
                  </a:moveTo>
                  <a:cubicBezTo>
                    <a:pt x="1773" y="772"/>
                    <a:pt x="1762" y="761"/>
                    <a:pt x="1762" y="748"/>
                  </a:cubicBezTo>
                  <a:lnTo>
                    <a:pt x="1762" y="295"/>
                  </a:lnTo>
                  <a:lnTo>
                    <a:pt x="1551" y="411"/>
                  </a:lnTo>
                  <a:cubicBezTo>
                    <a:pt x="1542" y="416"/>
                    <a:pt x="1534" y="416"/>
                    <a:pt x="1526" y="410"/>
                  </a:cubicBezTo>
                  <a:lnTo>
                    <a:pt x="1268" y="216"/>
                  </a:lnTo>
                  <a:lnTo>
                    <a:pt x="1000" y="410"/>
                  </a:lnTo>
                  <a:cubicBezTo>
                    <a:pt x="991" y="416"/>
                    <a:pt x="979" y="416"/>
                    <a:pt x="971" y="408"/>
                  </a:cubicBezTo>
                  <a:lnTo>
                    <a:pt x="668" y="139"/>
                  </a:lnTo>
                  <a:lnTo>
                    <a:pt x="363" y="408"/>
                  </a:lnTo>
                  <a:cubicBezTo>
                    <a:pt x="359" y="413"/>
                    <a:pt x="353" y="414"/>
                    <a:pt x="346" y="414"/>
                  </a:cubicBezTo>
                  <a:cubicBezTo>
                    <a:pt x="340" y="414"/>
                    <a:pt x="334" y="411"/>
                    <a:pt x="330" y="407"/>
                  </a:cubicBezTo>
                  <a:lnTo>
                    <a:pt x="6" y="38"/>
                  </a:lnTo>
                  <a:cubicBezTo>
                    <a:pt x="-3" y="28"/>
                    <a:pt x="-1" y="13"/>
                    <a:pt x="8" y="6"/>
                  </a:cubicBezTo>
                  <a:cubicBezTo>
                    <a:pt x="18" y="-3"/>
                    <a:pt x="32" y="-1"/>
                    <a:pt x="40" y="8"/>
                  </a:cubicBezTo>
                  <a:lnTo>
                    <a:pt x="349" y="359"/>
                  </a:lnTo>
                  <a:lnTo>
                    <a:pt x="652" y="91"/>
                  </a:lnTo>
                  <a:cubicBezTo>
                    <a:pt x="660" y="83"/>
                    <a:pt x="673" y="83"/>
                    <a:pt x="682" y="91"/>
                  </a:cubicBezTo>
                  <a:lnTo>
                    <a:pt x="987" y="362"/>
                  </a:lnTo>
                  <a:lnTo>
                    <a:pt x="1254" y="168"/>
                  </a:lnTo>
                  <a:cubicBezTo>
                    <a:pt x="1263" y="162"/>
                    <a:pt x="1273" y="162"/>
                    <a:pt x="1282" y="168"/>
                  </a:cubicBezTo>
                  <a:lnTo>
                    <a:pt x="1541" y="363"/>
                  </a:lnTo>
                  <a:lnTo>
                    <a:pt x="1773" y="235"/>
                  </a:lnTo>
                  <a:cubicBezTo>
                    <a:pt x="1780" y="230"/>
                    <a:pt x="1789" y="230"/>
                    <a:pt x="1796" y="235"/>
                  </a:cubicBezTo>
                  <a:cubicBezTo>
                    <a:pt x="1803" y="239"/>
                    <a:pt x="1808" y="247"/>
                    <a:pt x="1808" y="255"/>
                  </a:cubicBezTo>
                  <a:lnTo>
                    <a:pt x="1808" y="748"/>
                  </a:lnTo>
                  <a:cubicBezTo>
                    <a:pt x="1809" y="761"/>
                    <a:pt x="1799" y="772"/>
                    <a:pt x="1786" y="77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4" name="Google Shape;324;p22"/>
            <p:cNvSpPr/>
            <p:nvPr/>
          </p:nvSpPr>
          <p:spPr>
            <a:xfrm>
              <a:off x="4759200" y="2691720"/>
              <a:ext cx="642960" cy="132840"/>
            </a:xfrm>
            <a:custGeom>
              <a:avLst/>
              <a:gdLst/>
              <a:ahLst/>
              <a:cxnLst/>
              <a:rect l="l" t="t" r="r" b="b"/>
              <a:pathLst>
                <a:path w="1786" h="369" extrusionOk="0">
                  <a:moveTo>
                    <a:pt x="1763" y="369"/>
                  </a:moveTo>
                  <a:cubicBezTo>
                    <a:pt x="1758" y="369"/>
                    <a:pt x="1754" y="368"/>
                    <a:pt x="1750" y="365"/>
                  </a:cubicBezTo>
                  <a:lnTo>
                    <a:pt x="1531" y="207"/>
                  </a:lnTo>
                  <a:lnTo>
                    <a:pt x="1257" y="366"/>
                  </a:lnTo>
                  <a:cubicBezTo>
                    <a:pt x="1248" y="372"/>
                    <a:pt x="1237" y="371"/>
                    <a:pt x="1229" y="363"/>
                  </a:cubicBezTo>
                  <a:lnTo>
                    <a:pt x="1002" y="140"/>
                  </a:lnTo>
                  <a:lnTo>
                    <a:pt x="648" y="366"/>
                  </a:lnTo>
                  <a:cubicBezTo>
                    <a:pt x="637" y="372"/>
                    <a:pt x="626" y="371"/>
                    <a:pt x="618" y="362"/>
                  </a:cubicBezTo>
                  <a:lnTo>
                    <a:pt x="349" y="57"/>
                  </a:lnTo>
                  <a:lnTo>
                    <a:pt x="40" y="363"/>
                  </a:lnTo>
                  <a:cubicBezTo>
                    <a:pt x="31" y="372"/>
                    <a:pt x="17" y="372"/>
                    <a:pt x="6" y="363"/>
                  </a:cubicBezTo>
                  <a:cubicBezTo>
                    <a:pt x="-2" y="355"/>
                    <a:pt x="-2" y="340"/>
                    <a:pt x="6" y="330"/>
                  </a:cubicBezTo>
                  <a:lnTo>
                    <a:pt x="333" y="8"/>
                  </a:lnTo>
                  <a:cubicBezTo>
                    <a:pt x="337" y="3"/>
                    <a:pt x="343" y="0"/>
                    <a:pt x="350" y="0"/>
                  </a:cubicBezTo>
                  <a:cubicBezTo>
                    <a:pt x="356" y="0"/>
                    <a:pt x="362" y="3"/>
                    <a:pt x="366" y="8"/>
                  </a:cubicBezTo>
                  <a:lnTo>
                    <a:pt x="639" y="315"/>
                  </a:lnTo>
                  <a:lnTo>
                    <a:pt x="991" y="89"/>
                  </a:lnTo>
                  <a:cubicBezTo>
                    <a:pt x="1000" y="83"/>
                    <a:pt x="1012" y="85"/>
                    <a:pt x="1021" y="92"/>
                  </a:cubicBezTo>
                  <a:lnTo>
                    <a:pt x="1248" y="317"/>
                  </a:lnTo>
                  <a:lnTo>
                    <a:pt x="1519" y="159"/>
                  </a:lnTo>
                  <a:cubicBezTo>
                    <a:pt x="1527" y="155"/>
                    <a:pt x="1537" y="155"/>
                    <a:pt x="1544" y="161"/>
                  </a:cubicBezTo>
                  <a:lnTo>
                    <a:pt x="1776" y="327"/>
                  </a:lnTo>
                  <a:cubicBezTo>
                    <a:pt x="1786" y="334"/>
                    <a:pt x="1789" y="349"/>
                    <a:pt x="1782" y="359"/>
                  </a:cubicBezTo>
                  <a:cubicBezTo>
                    <a:pt x="1777" y="365"/>
                    <a:pt x="1770" y="369"/>
                    <a:pt x="1763" y="36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transition spd="med">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325"/>
        <p:cNvGrpSpPr/>
        <p:nvPr/>
      </p:nvGrpSpPr>
      <p:grpSpPr>
        <a:xfrm>
          <a:off x="0" y="0"/>
          <a:ext cx="0" cy="0"/>
          <a:chOff x="0" y="0"/>
          <a:chExt cx="0" cy="0"/>
        </a:xfrm>
      </p:grpSpPr>
      <p:pic>
        <p:nvPicPr>
          <p:cNvPr id="326" name="Google Shape;326;p23"/>
          <p:cNvPicPr preferRelativeResize="0"/>
          <p:nvPr/>
        </p:nvPicPr>
        <p:blipFill rotWithShape="1">
          <a:blip r:embed="rId2">
            <a:alphaModFix amt="69000"/>
          </a:blip>
          <a:srcRect/>
          <a:stretch/>
        </p:blipFill>
        <p:spPr>
          <a:xfrm>
            <a:off x="0" y="0"/>
            <a:ext cx="9144000" cy="5143522"/>
          </a:xfrm>
          <a:prstGeom prst="rect">
            <a:avLst/>
          </a:prstGeom>
          <a:noFill/>
          <a:ln>
            <a:noFill/>
          </a:ln>
        </p:spPr>
      </p:pic>
      <p:grpSp>
        <p:nvGrpSpPr>
          <p:cNvPr id="327" name="Google Shape;327;p23"/>
          <p:cNvGrpSpPr/>
          <p:nvPr/>
        </p:nvGrpSpPr>
        <p:grpSpPr>
          <a:xfrm flipH="1">
            <a:off x="-5250" y="148063"/>
            <a:ext cx="9154500" cy="5000675"/>
            <a:chOff x="-5250" y="148063"/>
            <a:chExt cx="9154500" cy="5000675"/>
          </a:xfrm>
        </p:grpSpPr>
        <p:cxnSp>
          <p:nvCxnSpPr>
            <p:cNvPr id="328" name="Google Shape;328;p23"/>
            <p:cNvCxnSpPr/>
            <p:nvPr/>
          </p:nvCxnSpPr>
          <p:spPr>
            <a:xfrm>
              <a:off x="-5250" y="264463"/>
              <a:ext cx="9154500" cy="0"/>
            </a:xfrm>
            <a:prstGeom prst="straightConnector1">
              <a:avLst/>
            </a:prstGeom>
            <a:noFill/>
            <a:ln w="9525" cap="flat" cmpd="sng">
              <a:solidFill>
                <a:schemeClr val="dk1"/>
              </a:solidFill>
              <a:prstDash val="solid"/>
              <a:round/>
              <a:headEnd type="none" w="med" len="med"/>
              <a:tailEnd type="none" w="med" len="med"/>
            </a:ln>
          </p:spPr>
        </p:cxnSp>
        <p:cxnSp>
          <p:nvCxnSpPr>
            <p:cNvPr id="329" name="Google Shape;329;p23"/>
            <p:cNvCxnSpPr/>
            <p:nvPr/>
          </p:nvCxnSpPr>
          <p:spPr>
            <a:xfrm>
              <a:off x="8787425" y="259338"/>
              <a:ext cx="0" cy="4889400"/>
            </a:xfrm>
            <a:prstGeom prst="straightConnector1">
              <a:avLst/>
            </a:prstGeom>
            <a:noFill/>
            <a:ln w="9525" cap="flat" cmpd="sng">
              <a:solidFill>
                <a:schemeClr val="dk1"/>
              </a:solidFill>
              <a:prstDash val="solid"/>
              <a:round/>
              <a:headEnd type="none" w="med" len="med"/>
              <a:tailEnd type="none" w="med" len="med"/>
            </a:ln>
          </p:spPr>
        </p:cxnSp>
        <p:sp>
          <p:nvSpPr>
            <p:cNvPr id="330" name="Google Shape;330;p23"/>
            <p:cNvSpPr/>
            <p:nvPr/>
          </p:nvSpPr>
          <p:spPr>
            <a:xfrm>
              <a:off x="488125" y="211663"/>
              <a:ext cx="723600" cy="10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331" name="Google Shape;331;p23"/>
            <p:cNvSpPr/>
            <p:nvPr/>
          </p:nvSpPr>
          <p:spPr>
            <a:xfrm>
              <a:off x="8671025" y="148063"/>
              <a:ext cx="232800" cy="232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332" name="Google Shape;332;p23"/>
            <p:cNvSpPr/>
            <p:nvPr/>
          </p:nvSpPr>
          <p:spPr>
            <a:xfrm>
              <a:off x="8701325" y="4706538"/>
              <a:ext cx="172200" cy="172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grpSp>
      <p:sp>
        <p:nvSpPr>
          <p:cNvPr id="333" name="Google Shape;333;p23"/>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atin typeface="Arial" panose="020B0604020202020204" pitchFamily="34" charset="0"/>
                <a:cs typeface="Arial" panose="020B060402020202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4" name="Google Shape;334;p23"/>
          <p:cNvSpPr txBox="1">
            <a:spLocks noGrp="1"/>
          </p:cNvSpPr>
          <p:nvPr>
            <p:ph type="subTitle" idx="1"/>
          </p:nvPr>
        </p:nvSpPr>
        <p:spPr>
          <a:xfrm>
            <a:off x="1651063" y="2082917"/>
            <a:ext cx="1978200" cy="5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5" name="Google Shape;335;p23"/>
          <p:cNvSpPr txBox="1">
            <a:spLocks noGrp="1"/>
          </p:cNvSpPr>
          <p:nvPr>
            <p:ph type="subTitle" idx="2"/>
          </p:nvPr>
        </p:nvSpPr>
        <p:spPr>
          <a:xfrm>
            <a:off x="4838141" y="2082917"/>
            <a:ext cx="1978200" cy="5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6" name="Google Shape;336;p23"/>
          <p:cNvSpPr txBox="1">
            <a:spLocks noGrp="1"/>
          </p:cNvSpPr>
          <p:nvPr>
            <p:ph type="subTitle" idx="3"/>
          </p:nvPr>
        </p:nvSpPr>
        <p:spPr>
          <a:xfrm>
            <a:off x="2920413" y="3516317"/>
            <a:ext cx="1978200" cy="5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7" name="Google Shape;337;p23"/>
          <p:cNvSpPr txBox="1">
            <a:spLocks noGrp="1"/>
          </p:cNvSpPr>
          <p:nvPr>
            <p:ph type="subTitle" idx="4"/>
          </p:nvPr>
        </p:nvSpPr>
        <p:spPr>
          <a:xfrm>
            <a:off x="6107491" y="3516317"/>
            <a:ext cx="1978200" cy="5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8" name="Google Shape;338;p23"/>
          <p:cNvSpPr txBox="1">
            <a:spLocks noGrp="1"/>
          </p:cNvSpPr>
          <p:nvPr>
            <p:ph type="subTitle" idx="5"/>
          </p:nvPr>
        </p:nvSpPr>
        <p:spPr>
          <a:xfrm>
            <a:off x="1651075" y="1698675"/>
            <a:ext cx="19782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Secular One"/>
              <a:buNone/>
              <a:defRPr sz="2000" b="1">
                <a:solidFill>
                  <a:schemeClr val="dk1"/>
                </a:solidFill>
                <a:latin typeface="Arial" panose="020B0604020202020204" pitchFamily="34" charset="0"/>
                <a:ea typeface="Arial" panose="020B0604020202020204" pitchFamily="34" charset="0"/>
                <a:cs typeface="Arial" panose="020B0604020202020204" pitchFamily="34" charset="0"/>
                <a:sym typeface="Secular One"/>
              </a:defRPr>
            </a:lvl1pPr>
            <a:lvl2pPr lvl="1"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2pPr>
            <a:lvl3pPr lvl="2"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3pPr>
            <a:lvl4pPr lvl="3"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4pPr>
            <a:lvl5pPr lvl="4"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5pPr>
            <a:lvl6pPr lvl="5"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6pPr>
            <a:lvl7pPr lvl="6"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7pPr>
            <a:lvl8pPr lvl="7"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8pPr>
            <a:lvl9pPr lvl="8"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9pPr>
          </a:lstStyle>
          <a:p>
            <a:endParaRPr/>
          </a:p>
        </p:txBody>
      </p:sp>
      <p:sp>
        <p:nvSpPr>
          <p:cNvPr id="339" name="Google Shape;339;p23"/>
          <p:cNvSpPr txBox="1">
            <a:spLocks noGrp="1"/>
          </p:cNvSpPr>
          <p:nvPr>
            <p:ph type="subTitle" idx="6"/>
          </p:nvPr>
        </p:nvSpPr>
        <p:spPr>
          <a:xfrm>
            <a:off x="2920425" y="3132075"/>
            <a:ext cx="19782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Secular One"/>
              <a:buNone/>
              <a:defRPr sz="2000" b="1">
                <a:solidFill>
                  <a:schemeClr val="dk1"/>
                </a:solidFill>
                <a:latin typeface="Arial" panose="020B0604020202020204" pitchFamily="34" charset="0"/>
                <a:ea typeface="Arial" panose="020B0604020202020204" pitchFamily="34" charset="0"/>
                <a:cs typeface="Arial" panose="020B0604020202020204" pitchFamily="34" charset="0"/>
                <a:sym typeface="Secular One"/>
              </a:defRPr>
            </a:lvl1pPr>
            <a:lvl2pPr lvl="1"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2pPr>
            <a:lvl3pPr lvl="2"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3pPr>
            <a:lvl4pPr lvl="3"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4pPr>
            <a:lvl5pPr lvl="4"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5pPr>
            <a:lvl6pPr lvl="5"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6pPr>
            <a:lvl7pPr lvl="6"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7pPr>
            <a:lvl8pPr lvl="7"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8pPr>
            <a:lvl9pPr lvl="8"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9pPr>
          </a:lstStyle>
          <a:p>
            <a:endParaRPr/>
          </a:p>
        </p:txBody>
      </p:sp>
      <p:sp>
        <p:nvSpPr>
          <p:cNvPr id="340" name="Google Shape;340;p23"/>
          <p:cNvSpPr txBox="1">
            <a:spLocks noGrp="1"/>
          </p:cNvSpPr>
          <p:nvPr>
            <p:ph type="subTitle" idx="7"/>
          </p:nvPr>
        </p:nvSpPr>
        <p:spPr>
          <a:xfrm>
            <a:off x="4838150" y="1698675"/>
            <a:ext cx="19782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Secular One"/>
              <a:buNone/>
              <a:defRPr sz="2000" b="1">
                <a:solidFill>
                  <a:schemeClr val="dk1"/>
                </a:solidFill>
                <a:latin typeface="Arial" panose="020B0604020202020204" pitchFamily="34" charset="0"/>
                <a:ea typeface="Arial" panose="020B0604020202020204" pitchFamily="34" charset="0"/>
                <a:cs typeface="Arial" panose="020B0604020202020204" pitchFamily="34" charset="0"/>
                <a:sym typeface="Secular One"/>
              </a:defRPr>
            </a:lvl1pPr>
            <a:lvl2pPr lvl="1"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2pPr>
            <a:lvl3pPr lvl="2"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3pPr>
            <a:lvl4pPr lvl="3"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4pPr>
            <a:lvl5pPr lvl="4"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5pPr>
            <a:lvl6pPr lvl="5"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6pPr>
            <a:lvl7pPr lvl="6"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7pPr>
            <a:lvl8pPr lvl="7"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8pPr>
            <a:lvl9pPr lvl="8"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9pPr>
          </a:lstStyle>
          <a:p>
            <a:endParaRPr/>
          </a:p>
        </p:txBody>
      </p:sp>
      <p:sp>
        <p:nvSpPr>
          <p:cNvPr id="341" name="Google Shape;341;p23"/>
          <p:cNvSpPr txBox="1">
            <a:spLocks noGrp="1"/>
          </p:cNvSpPr>
          <p:nvPr>
            <p:ph type="subTitle" idx="8"/>
          </p:nvPr>
        </p:nvSpPr>
        <p:spPr>
          <a:xfrm>
            <a:off x="6107500" y="3132075"/>
            <a:ext cx="19782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Secular One"/>
              <a:buNone/>
              <a:defRPr sz="2000" b="1">
                <a:solidFill>
                  <a:schemeClr val="dk1"/>
                </a:solidFill>
                <a:latin typeface="Arial" panose="020B0604020202020204" pitchFamily="34" charset="0"/>
                <a:ea typeface="Arial" panose="020B0604020202020204" pitchFamily="34" charset="0"/>
                <a:cs typeface="Arial" panose="020B0604020202020204" pitchFamily="34" charset="0"/>
                <a:sym typeface="Secular One"/>
              </a:defRPr>
            </a:lvl1pPr>
            <a:lvl2pPr lvl="1"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2pPr>
            <a:lvl3pPr lvl="2"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3pPr>
            <a:lvl4pPr lvl="3"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4pPr>
            <a:lvl5pPr lvl="4"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5pPr>
            <a:lvl6pPr lvl="5"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6pPr>
            <a:lvl7pPr lvl="6"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7pPr>
            <a:lvl8pPr lvl="7"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8pPr>
            <a:lvl9pPr lvl="8"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9pPr>
          </a:lstStyle>
          <a:p>
            <a:endParaRPr/>
          </a:p>
        </p:txBody>
      </p:sp>
      <p:grpSp>
        <p:nvGrpSpPr>
          <p:cNvPr id="342" name="Google Shape;342;p23"/>
          <p:cNvGrpSpPr/>
          <p:nvPr/>
        </p:nvGrpSpPr>
        <p:grpSpPr>
          <a:xfrm>
            <a:off x="8511474" y="3598200"/>
            <a:ext cx="592832" cy="1545496"/>
            <a:chOff x="2090350" y="2239265"/>
            <a:chExt cx="905501" cy="2360616"/>
          </a:xfrm>
        </p:grpSpPr>
        <p:sp>
          <p:nvSpPr>
            <p:cNvPr id="343" name="Google Shape;343;p23"/>
            <p:cNvSpPr/>
            <p:nvPr/>
          </p:nvSpPr>
          <p:spPr>
            <a:xfrm flipH="1">
              <a:off x="2712180" y="2613372"/>
              <a:ext cx="283672" cy="1986468"/>
            </a:xfrm>
            <a:custGeom>
              <a:avLst/>
              <a:gdLst/>
              <a:ahLst/>
              <a:cxnLst/>
              <a:rect l="l" t="t" r="r" b="b"/>
              <a:pathLst>
                <a:path w="3722" h="26064" extrusionOk="0">
                  <a:moveTo>
                    <a:pt x="3572" y="1210"/>
                  </a:moveTo>
                  <a:lnTo>
                    <a:pt x="3572" y="605"/>
                  </a:lnTo>
                  <a:lnTo>
                    <a:pt x="3721" y="605"/>
                  </a:lnTo>
                  <a:lnTo>
                    <a:pt x="3721" y="406"/>
                  </a:lnTo>
                  <a:lnTo>
                    <a:pt x="2278" y="406"/>
                  </a:lnTo>
                  <a:lnTo>
                    <a:pt x="2278" y="0"/>
                  </a:lnTo>
                  <a:lnTo>
                    <a:pt x="1445" y="0"/>
                  </a:lnTo>
                  <a:lnTo>
                    <a:pt x="1445" y="406"/>
                  </a:lnTo>
                  <a:lnTo>
                    <a:pt x="0" y="406"/>
                  </a:lnTo>
                  <a:lnTo>
                    <a:pt x="0" y="605"/>
                  </a:lnTo>
                  <a:lnTo>
                    <a:pt x="150" y="605"/>
                  </a:lnTo>
                  <a:lnTo>
                    <a:pt x="150" y="1210"/>
                  </a:lnTo>
                  <a:lnTo>
                    <a:pt x="301" y="1210"/>
                  </a:lnTo>
                  <a:lnTo>
                    <a:pt x="860" y="1963"/>
                  </a:lnTo>
                  <a:lnTo>
                    <a:pt x="696" y="1963"/>
                  </a:lnTo>
                  <a:lnTo>
                    <a:pt x="696" y="2573"/>
                  </a:lnTo>
                  <a:lnTo>
                    <a:pt x="0" y="2573"/>
                  </a:lnTo>
                  <a:lnTo>
                    <a:pt x="0" y="2772"/>
                  </a:lnTo>
                  <a:lnTo>
                    <a:pt x="149" y="2772"/>
                  </a:lnTo>
                  <a:lnTo>
                    <a:pt x="149" y="3376"/>
                  </a:lnTo>
                  <a:lnTo>
                    <a:pt x="548" y="3376"/>
                  </a:lnTo>
                  <a:lnTo>
                    <a:pt x="548" y="2772"/>
                  </a:lnTo>
                  <a:lnTo>
                    <a:pt x="1445" y="2772"/>
                  </a:lnTo>
                  <a:lnTo>
                    <a:pt x="1445" y="6207"/>
                  </a:lnTo>
                  <a:lnTo>
                    <a:pt x="0" y="6207"/>
                  </a:lnTo>
                  <a:lnTo>
                    <a:pt x="0" y="6406"/>
                  </a:lnTo>
                  <a:lnTo>
                    <a:pt x="149" y="6406"/>
                  </a:lnTo>
                  <a:lnTo>
                    <a:pt x="149" y="7010"/>
                  </a:lnTo>
                  <a:lnTo>
                    <a:pt x="548" y="7010"/>
                  </a:lnTo>
                  <a:lnTo>
                    <a:pt x="548" y="6406"/>
                  </a:lnTo>
                  <a:lnTo>
                    <a:pt x="1445" y="6406"/>
                  </a:lnTo>
                  <a:lnTo>
                    <a:pt x="1445" y="26064"/>
                  </a:lnTo>
                  <a:lnTo>
                    <a:pt x="2277" y="26064"/>
                  </a:lnTo>
                  <a:lnTo>
                    <a:pt x="2277" y="6406"/>
                  </a:lnTo>
                  <a:lnTo>
                    <a:pt x="3174" y="6406"/>
                  </a:lnTo>
                  <a:lnTo>
                    <a:pt x="3174" y="7010"/>
                  </a:lnTo>
                  <a:lnTo>
                    <a:pt x="3572" y="7010"/>
                  </a:lnTo>
                  <a:lnTo>
                    <a:pt x="3572" y="6406"/>
                  </a:lnTo>
                  <a:lnTo>
                    <a:pt x="3721" y="6406"/>
                  </a:lnTo>
                  <a:lnTo>
                    <a:pt x="3721" y="6207"/>
                  </a:lnTo>
                  <a:lnTo>
                    <a:pt x="2277" y="6207"/>
                  </a:lnTo>
                  <a:lnTo>
                    <a:pt x="2277" y="2772"/>
                  </a:lnTo>
                  <a:lnTo>
                    <a:pt x="3174" y="2772"/>
                  </a:lnTo>
                  <a:lnTo>
                    <a:pt x="3174" y="3376"/>
                  </a:lnTo>
                  <a:lnTo>
                    <a:pt x="3572" y="3376"/>
                  </a:lnTo>
                  <a:lnTo>
                    <a:pt x="3572" y="2772"/>
                  </a:lnTo>
                  <a:lnTo>
                    <a:pt x="3721" y="2772"/>
                  </a:lnTo>
                  <a:lnTo>
                    <a:pt x="3721" y="2573"/>
                  </a:lnTo>
                  <a:lnTo>
                    <a:pt x="3026" y="2573"/>
                  </a:lnTo>
                  <a:lnTo>
                    <a:pt x="3026" y="1963"/>
                  </a:lnTo>
                  <a:lnTo>
                    <a:pt x="2863" y="1963"/>
                  </a:lnTo>
                  <a:lnTo>
                    <a:pt x="3420" y="1210"/>
                  </a:lnTo>
                  <a:lnTo>
                    <a:pt x="3572" y="1210"/>
                  </a:lnTo>
                  <a:close/>
                  <a:moveTo>
                    <a:pt x="1445" y="2573"/>
                  </a:moveTo>
                  <a:lnTo>
                    <a:pt x="1094" y="2573"/>
                  </a:lnTo>
                  <a:lnTo>
                    <a:pt x="1094" y="1963"/>
                  </a:lnTo>
                  <a:lnTo>
                    <a:pt x="964" y="1963"/>
                  </a:lnTo>
                  <a:lnTo>
                    <a:pt x="406" y="1209"/>
                  </a:lnTo>
                  <a:lnTo>
                    <a:pt x="549" y="1209"/>
                  </a:lnTo>
                  <a:lnTo>
                    <a:pt x="549" y="605"/>
                  </a:lnTo>
                  <a:lnTo>
                    <a:pt x="1445" y="605"/>
                  </a:lnTo>
                  <a:close/>
                  <a:moveTo>
                    <a:pt x="2759" y="1963"/>
                  </a:moveTo>
                  <a:lnTo>
                    <a:pt x="2628" y="1963"/>
                  </a:lnTo>
                  <a:lnTo>
                    <a:pt x="2628" y="2573"/>
                  </a:lnTo>
                  <a:lnTo>
                    <a:pt x="2278" y="2573"/>
                  </a:lnTo>
                  <a:lnTo>
                    <a:pt x="2278" y="605"/>
                  </a:lnTo>
                  <a:lnTo>
                    <a:pt x="3174" y="605"/>
                  </a:lnTo>
                  <a:lnTo>
                    <a:pt x="3174" y="1209"/>
                  </a:lnTo>
                  <a:lnTo>
                    <a:pt x="3317" y="120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3"/>
            <p:cNvSpPr/>
            <p:nvPr/>
          </p:nvSpPr>
          <p:spPr>
            <a:xfrm flipH="1">
              <a:off x="2090350" y="2239265"/>
              <a:ext cx="337102" cy="2360616"/>
            </a:xfrm>
            <a:custGeom>
              <a:avLst/>
              <a:gdLst/>
              <a:ahLst/>
              <a:cxnLst/>
              <a:rect l="l" t="t" r="r" b="b"/>
              <a:pathLst>
                <a:path w="3722" h="26064" extrusionOk="0">
                  <a:moveTo>
                    <a:pt x="3572" y="1210"/>
                  </a:moveTo>
                  <a:lnTo>
                    <a:pt x="3572" y="605"/>
                  </a:lnTo>
                  <a:lnTo>
                    <a:pt x="3721" y="605"/>
                  </a:lnTo>
                  <a:lnTo>
                    <a:pt x="3721" y="406"/>
                  </a:lnTo>
                  <a:lnTo>
                    <a:pt x="2278" y="406"/>
                  </a:lnTo>
                  <a:lnTo>
                    <a:pt x="2278" y="0"/>
                  </a:lnTo>
                  <a:lnTo>
                    <a:pt x="1445" y="0"/>
                  </a:lnTo>
                  <a:lnTo>
                    <a:pt x="1445" y="406"/>
                  </a:lnTo>
                  <a:lnTo>
                    <a:pt x="0" y="406"/>
                  </a:lnTo>
                  <a:lnTo>
                    <a:pt x="0" y="605"/>
                  </a:lnTo>
                  <a:lnTo>
                    <a:pt x="150" y="605"/>
                  </a:lnTo>
                  <a:lnTo>
                    <a:pt x="150" y="1210"/>
                  </a:lnTo>
                  <a:lnTo>
                    <a:pt x="301" y="1210"/>
                  </a:lnTo>
                  <a:lnTo>
                    <a:pt x="860" y="1963"/>
                  </a:lnTo>
                  <a:lnTo>
                    <a:pt x="696" y="1963"/>
                  </a:lnTo>
                  <a:lnTo>
                    <a:pt x="696" y="2573"/>
                  </a:lnTo>
                  <a:lnTo>
                    <a:pt x="0" y="2573"/>
                  </a:lnTo>
                  <a:lnTo>
                    <a:pt x="0" y="2772"/>
                  </a:lnTo>
                  <a:lnTo>
                    <a:pt x="149" y="2772"/>
                  </a:lnTo>
                  <a:lnTo>
                    <a:pt x="149" y="3376"/>
                  </a:lnTo>
                  <a:lnTo>
                    <a:pt x="548" y="3376"/>
                  </a:lnTo>
                  <a:lnTo>
                    <a:pt x="548" y="2772"/>
                  </a:lnTo>
                  <a:lnTo>
                    <a:pt x="1445" y="2772"/>
                  </a:lnTo>
                  <a:lnTo>
                    <a:pt x="1445" y="6207"/>
                  </a:lnTo>
                  <a:lnTo>
                    <a:pt x="0" y="6207"/>
                  </a:lnTo>
                  <a:lnTo>
                    <a:pt x="0" y="6406"/>
                  </a:lnTo>
                  <a:lnTo>
                    <a:pt x="149" y="6406"/>
                  </a:lnTo>
                  <a:lnTo>
                    <a:pt x="149" y="7010"/>
                  </a:lnTo>
                  <a:lnTo>
                    <a:pt x="548" y="7010"/>
                  </a:lnTo>
                  <a:lnTo>
                    <a:pt x="548" y="6406"/>
                  </a:lnTo>
                  <a:lnTo>
                    <a:pt x="1445" y="6406"/>
                  </a:lnTo>
                  <a:lnTo>
                    <a:pt x="1445" y="26064"/>
                  </a:lnTo>
                  <a:lnTo>
                    <a:pt x="2277" y="26064"/>
                  </a:lnTo>
                  <a:lnTo>
                    <a:pt x="2277" y="6406"/>
                  </a:lnTo>
                  <a:lnTo>
                    <a:pt x="3174" y="6406"/>
                  </a:lnTo>
                  <a:lnTo>
                    <a:pt x="3174" y="7010"/>
                  </a:lnTo>
                  <a:lnTo>
                    <a:pt x="3572" y="7010"/>
                  </a:lnTo>
                  <a:lnTo>
                    <a:pt x="3572" y="6406"/>
                  </a:lnTo>
                  <a:lnTo>
                    <a:pt x="3721" y="6406"/>
                  </a:lnTo>
                  <a:lnTo>
                    <a:pt x="3721" y="6207"/>
                  </a:lnTo>
                  <a:lnTo>
                    <a:pt x="2277" y="6207"/>
                  </a:lnTo>
                  <a:lnTo>
                    <a:pt x="2277" y="2772"/>
                  </a:lnTo>
                  <a:lnTo>
                    <a:pt x="3174" y="2772"/>
                  </a:lnTo>
                  <a:lnTo>
                    <a:pt x="3174" y="3376"/>
                  </a:lnTo>
                  <a:lnTo>
                    <a:pt x="3572" y="3376"/>
                  </a:lnTo>
                  <a:lnTo>
                    <a:pt x="3572" y="2772"/>
                  </a:lnTo>
                  <a:lnTo>
                    <a:pt x="3721" y="2772"/>
                  </a:lnTo>
                  <a:lnTo>
                    <a:pt x="3721" y="2573"/>
                  </a:lnTo>
                  <a:lnTo>
                    <a:pt x="3026" y="2573"/>
                  </a:lnTo>
                  <a:lnTo>
                    <a:pt x="3026" y="1963"/>
                  </a:lnTo>
                  <a:lnTo>
                    <a:pt x="2863" y="1963"/>
                  </a:lnTo>
                  <a:lnTo>
                    <a:pt x="3420" y="1210"/>
                  </a:lnTo>
                  <a:lnTo>
                    <a:pt x="3572" y="1210"/>
                  </a:lnTo>
                  <a:close/>
                  <a:moveTo>
                    <a:pt x="1445" y="2573"/>
                  </a:moveTo>
                  <a:lnTo>
                    <a:pt x="1094" y="2573"/>
                  </a:lnTo>
                  <a:lnTo>
                    <a:pt x="1094" y="1963"/>
                  </a:lnTo>
                  <a:lnTo>
                    <a:pt x="964" y="1963"/>
                  </a:lnTo>
                  <a:lnTo>
                    <a:pt x="406" y="1209"/>
                  </a:lnTo>
                  <a:lnTo>
                    <a:pt x="549" y="1209"/>
                  </a:lnTo>
                  <a:lnTo>
                    <a:pt x="549" y="605"/>
                  </a:lnTo>
                  <a:lnTo>
                    <a:pt x="1445" y="605"/>
                  </a:lnTo>
                  <a:close/>
                  <a:moveTo>
                    <a:pt x="2759" y="1963"/>
                  </a:moveTo>
                  <a:lnTo>
                    <a:pt x="2628" y="1963"/>
                  </a:lnTo>
                  <a:lnTo>
                    <a:pt x="2628" y="2573"/>
                  </a:lnTo>
                  <a:lnTo>
                    <a:pt x="2278" y="2573"/>
                  </a:lnTo>
                  <a:lnTo>
                    <a:pt x="2278" y="605"/>
                  </a:lnTo>
                  <a:lnTo>
                    <a:pt x="3174" y="605"/>
                  </a:lnTo>
                  <a:lnTo>
                    <a:pt x="3174" y="1209"/>
                  </a:lnTo>
                  <a:lnTo>
                    <a:pt x="3317" y="120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3"/>
            <p:cNvSpPr/>
            <p:nvPr/>
          </p:nvSpPr>
          <p:spPr>
            <a:xfrm flipH="1">
              <a:off x="2378953" y="2297047"/>
              <a:ext cx="350052" cy="379826"/>
            </a:xfrm>
            <a:custGeom>
              <a:avLst/>
              <a:gdLst/>
              <a:ahLst/>
              <a:cxnLst/>
              <a:rect l="l" t="t" r="r" b="b"/>
              <a:pathLst>
                <a:path w="12020" h="14298" extrusionOk="0">
                  <a:moveTo>
                    <a:pt x="0" y="13737"/>
                  </a:moveTo>
                  <a:cubicBezTo>
                    <a:pt x="5217" y="16868"/>
                    <a:pt x="10098" y="5773"/>
                    <a:pt x="12020" y="0"/>
                  </a:cubicBezTo>
                </a:path>
              </a:pathLst>
            </a:custGeom>
            <a:noFill/>
            <a:ln w="9525" cap="flat" cmpd="sng">
              <a:solidFill>
                <a:schemeClr val="dk1"/>
              </a:solidFill>
              <a:prstDash val="solid"/>
              <a:round/>
              <a:headEnd type="none" w="med" len="med"/>
              <a:tailEnd type="none" w="med" len="med"/>
            </a:ln>
          </p:spPr>
        </p:sp>
        <p:sp>
          <p:nvSpPr>
            <p:cNvPr id="346" name="Google Shape;346;p23"/>
            <p:cNvSpPr/>
            <p:nvPr/>
          </p:nvSpPr>
          <p:spPr>
            <a:xfrm flipH="1">
              <a:off x="2371680" y="2464308"/>
              <a:ext cx="364950" cy="364950"/>
            </a:xfrm>
            <a:custGeom>
              <a:avLst/>
              <a:gdLst/>
              <a:ahLst/>
              <a:cxnLst/>
              <a:rect l="l" t="t" r="r" b="b"/>
              <a:pathLst>
                <a:path w="13738" h="13738" extrusionOk="0">
                  <a:moveTo>
                    <a:pt x="0" y="13738"/>
                  </a:moveTo>
                  <a:cubicBezTo>
                    <a:pt x="6476" y="13738"/>
                    <a:pt x="12169" y="6283"/>
                    <a:pt x="13738" y="0"/>
                  </a:cubicBezTo>
                </a:path>
              </a:pathLst>
            </a:custGeom>
            <a:noFill/>
            <a:ln w="9525" cap="flat" cmpd="sng">
              <a:solidFill>
                <a:schemeClr val="dk1"/>
              </a:solidFill>
              <a:prstDash val="solid"/>
              <a:round/>
              <a:headEnd type="none" w="med" len="med"/>
              <a:tailEnd type="none" w="med" len="med"/>
            </a:ln>
          </p:spPr>
        </p:sp>
        <p:sp>
          <p:nvSpPr>
            <p:cNvPr id="347" name="Google Shape;347;p23"/>
            <p:cNvSpPr/>
            <p:nvPr/>
          </p:nvSpPr>
          <p:spPr>
            <a:xfrm flipH="1">
              <a:off x="2385676" y="2832756"/>
              <a:ext cx="350104" cy="284644"/>
            </a:xfrm>
            <a:custGeom>
              <a:avLst/>
              <a:gdLst/>
              <a:ahLst/>
              <a:cxnLst/>
              <a:rect l="l" t="t" r="r" b="b"/>
              <a:pathLst>
                <a:path w="12605" h="10715" extrusionOk="0">
                  <a:moveTo>
                    <a:pt x="0" y="10599"/>
                  </a:moveTo>
                  <a:cubicBezTo>
                    <a:pt x="5415" y="11499"/>
                    <a:pt x="11704" y="5415"/>
                    <a:pt x="12605" y="0"/>
                  </a:cubicBezTo>
                </a:path>
              </a:pathLst>
            </a:custGeom>
            <a:noFill/>
            <a:ln w="9525" cap="flat" cmpd="sng">
              <a:solidFill>
                <a:schemeClr val="dk1"/>
              </a:solidFill>
              <a:prstDash val="solid"/>
              <a:round/>
              <a:headEnd type="none" w="med" len="med"/>
              <a:tailEnd type="none" w="med" len="med"/>
            </a:ln>
          </p:spPr>
        </p:sp>
      </p:grpSp>
    </p:spTree>
  </p:cSld>
  <p:clrMapOvr>
    <a:masterClrMapping/>
  </p:clrMapOvr>
  <p:transition spd="med">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373"/>
        <p:cNvGrpSpPr/>
        <p:nvPr/>
      </p:nvGrpSpPr>
      <p:grpSpPr>
        <a:xfrm>
          <a:off x="0" y="0"/>
          <a:ext cx="0" cy="0"/>
          <a:chOff x="0" y="0"/>
          <a:chExt cx="0" cy="0"/>
        </a:xfrm>
      </p:grpSpPr>
      <p:pic>
        <p:nvPicPr>
          <p:cNvPr id="374" name="Google Shape;374;p25"/>
          <p:cNvPicPr preferRelativeResize="0"/>
          <p:nvPr/>
        </p:nvPicPr>
        <p:blipFill rotWithShape="1">
          <a:blip r:embed="rId2">
            <a:alphaModFix amt="69000"/>
          </a:blip>
          <a:srcRect/>
          <a:stretch/>
        </p:blipFill>
        <p:spPr>
          <a:xfrm>
            <a:off x="0" y="0"/>
            <a:ext cx="9144000" cy="5143522"/>
          </a:xfrm>
          <a:prstGeom prst="rect">
            <a:avLst/>
          </a:prstGeom>
          <a:noFill/>
          <a:ln>
            <a:noFill/>
          </a:ln>
        </p:spPr>
      </p:pic>
      <p:grpSp>
        <p:nvGrpSpPr>
          <p:cNvPr id="375" name="Google Shape;375;p25"/>
          <p:cNvGrpSpPr/>
          <p:nvPr/>
        </p:nvGrpSpPr>
        <p:grpSpPr>
          <a:xfrm>
            <a:off x="-5250" y="147412"/>
            <a:ext cx="9154500" cy="5000675"/>
            <a:chOff x="-5250" y="147412"/>
            <a:chExt cx="9154500" cy="5000675"/>
          </a:xfrm>
        </p:grpSpPr>
        <p:cxnSp>
          <p:nvCxnSpPr>
            <p:cNvPr id="376" name="Google Shape;376;p25"/>
            <p:cNvCxnSpPr/>
            <p:nvPr/>
          </p:nvCxnSpPr>
          <p:spPr>
            <a:xfrm>
              <a:off x="-5250" y="264463"/>
              <a:ext cx="9154500" cy="0"/>
            </a:xfrm>
            <a:prstGeom prst="straightConnector1">
              <a:avLst/>
            </a:prstGeom>
            <a:noFill/>
            <a:ln w="9525" cap="flat" cmpd="sng">
              <a:solidFill>
                <a:schemeClr val="dk1"/>
              </a:solidFill>
              <a:prstDash val="solid"/>
              <a:round/>
              <a:headEnd type="none" w="med" len="med"/>
              <a:tailEnd type="none" w="med" len="med"/>
            </a:ln>
          </p:spPr>
        </p:cxnSp>
        <p:cxnSp>
          <p:nvCxnSpPr>
            <p:cNvPr id="377" name="Google Shape;377;p25"/>
            <p:cNvCxnSpPr/>
            <p:nvPr/>
          </p:nvCxnSpPr>
          <p:spPr>
            <a:xfrm>
              <a:off x="8962148" y="258687"/>
              <a:ext cx="0" cy="4889400"/>
            </a:xfrm>
            <a:prstGeom prst="straightConnector1">
              <a:avLst/>
            </a:prstGeom>
            <a:noFill/>
            <a:ln w="9525" cap="flat" cmpd="sng">
              <a:solidFill>
                <a:schemeClr val="dk1"/>
              </a:solidFill>
              <a:prstDash val="solid"/>
              <a:round/>
              <a:headEnd type="none" w="med" len="med"/>
              <a:tailEnd type="none" w="med" len="med"/>
            </a:ln>
          </p:spPr>
        </p:cxnSp>
        <p:sp>
          <p:nvSpPr>
            <p:cNvPr id="378" name="Google Shape;378;p25"/>
            <p:cNvSpPr/>
            <p:nvPr/>
          </p:nvSpPr>
          <p:spPr>
            <a:xfrm>
              <a:off x="488125" y="211663"/>
              <a:ext cx="723600" cy="10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379" name="Google Shape;379;p25"/>
            <p:cNvSpPr/>
            <p:nvPr/>
          </p:nvSpPr>
          <p:spPr>
            <a:xfrm>
              <a:off x="8845748" y="147412"/>
              <a:ext cx="232800" cy="232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380" name="Google Shape;380;p25"/>
            <p:cNvSpPr/>
            <p:nvPr/>
          </p:nvSpPr>
          <p:spPr>
            <a:xfrm>
              <a:off x="8876048" y="4705887"/>
              <a:ext cx="172200" cy="172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grpSp>
      <p:sp>
        <p:nvSpPr>
          <p:cNvPr id="381" name="Google Shape;381;p2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atin typeface="Arial" panose="020B0604020202020204" pitchFamily="34" charset="0"/>
                <a:cs typeface="Arial" panose="020B060402020202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2" name="Google Shape;382;p25"/>
          <p:cNvSpPr txBox="1">
            <a:spLocks noGrp="1"/>
          </p:cNvSpPr>
          <p:nvPr>
            <p:ph type="subTitle" idx="1"/>
          </p:nvPr>
        </p:nvSpPr>
        <p:spPr>
          <a:xfrm>
            <a:off x="713225" y="2302303"/>
            <a:ext cx="2203800" cy="5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3" name="Google Shape;383;p25"/>
          <p:cNvSpPr txBox="1">
            <a:spLocks noGrp="1"/>
          </p:cNvSpPr>
          <p:nvPr>
            <p:ph type="subTitle" idx="2"/>
          </p:nvPr>
        </p:nvSpPr>
        <p:spPr>
          <a:xfrm>
            <a:off x="3469313" y="2302303"/>
            <a:ext cx="2203800" cy="5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4" name="Google Shape;384;p25"/>
          <p:cNvSpPr txBox="1">
            <a:spLocks noGrp="1"/>
          </p:cNvSpPr>
          <p:nvPr>
            <p:ph type="subTitle" idx="3"/>
          </p:nvPr>
        </p:nvSpPr>
        <p:spPr>
          <a:xfrm>
            <a:off x="713225" y="3964300"/>
            <a:ext cx="2203800" cy="5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5" name="Google Shape;385;p25"/>
          <p:cNvSpPr txBox="1">
            <a:spLocks noGrp="1"/>
          </p:cNvSpPr>
          <p:nvPr>
            <p:ph type="subTitle" idx="4"/>
          </p:nvPr>
        </p:nvSpPr>
        <p:spPr>
          <a:xfrm>
            <a:off x="3469313" y="3964300"/>
            <a:ext cx="2203800" cy="5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6" name="Google Shape;386;p25"/>
          <p:cNvSpPr txBox="1">
            <a:spLocks noGrp="1"/>
          </p:cNvSpPr>
          <p:nvPr>
            <p:ph type="subTitle" idx="5"/>
          </p:nvPr>
        </p:nvSpPr>
        <p:spPr>
          <a:xfrm>
            <a:off x="6225400" y="2302303"/>
            <a:ext cx="2203800" cy="5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7" name="Google Shape;387;p25"/>
          <p:cNvSpPr txBox="1">
            <a:spLocks noGrp="1"/>
          </p:cNvSpPr>
          <p:nvPr>
            <p:ph type="subTitle" idx="6"/>
          </p:nvPr>
        </p:nvSpPr>
        <p:spPr>
          <a:xfrm>
            <a:off x="6225400" y="3964300"/>
            <a:ext cx="2203800" cy="5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8" name="Google Shape;388;p25"/>
          <p:cNvSpPr txBox="1">
            <a:spLocks noGrp="1"/>
          </p:cNvSpPr>
          <p:nvPr>
            <p:ph type="subTitle" idx="7"/>
          </p:nvPr>
        </p:nvSpPr>
        <p:spPr>
          <a:xfrm>
            <a:off x="713225" y="1917700"/>
            <a:ext cx="22068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Secular One"/>
              <a:buNone/>
              <a:defRPr sz="2000" b="1">
                <a:solidFill>
                  <a:schemeClr val="dk1"/>
                </a:solidFill>
                <a:latin typeface="Arial" panose="020B0604020202020204" pitchFamily="34" charset="0"/>
                <a:ea typeface="Arial" panose="020B0604020202020204" pitchFamily="34" charset="0"/>
                <a:cs typeface="Arial" panose="020B0604020202020204" pitchFamily="34" charset="0"/>
                <a:sym typeface="Secular One"/>
              </a:defRPr>
            </a:lvl1pPr>
            <a:lvl2pPr lvl="1"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2pPr>
            <a:lvl3pPr lvl="2"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3pPr>
            <a:lvl4pPr lvl="3"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4pPr>
            <a:lvl5pPr lvl="4"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5pPr>
            <a:lvl6pPr lvl="5"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6pPr>
            <a:lvl7pPr lvl="6"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7pPr>
            <a:lvl8pPr lvl="7"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8pPr>
            <a:lvl9pPr lvl="8"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9pPr>
          </a:lstStyle>
          <a:p>
            <a:endParaRPr/>
          </a:p>
        </p:txBody>
      </p:sp>
      <p:sp>
        <p:nvSpPr>
          <p:cNvPr id="389" name="Google Shape;389;p25"/>
          <p:cNvSpPr txBox="1">
            <a:spLocks noGrp="1"/>
          </p:cNvSpPr>
          <p:nvPr>
            <p:ph type="subTitle" idx="8"/>
          </p:nvPr>
        </p:nvSpPr>
        <p:spPr>
          <a:xfrm>
            <a:off x="3468563" y="1917700"/>
            <a:ext cx="22068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Secular One"/>
              <a:buNone/>
              <a:defRPr sz="2000" b="1">
                <a:solidFill>
                  <a:schemeClr val="dk1"/>
                </a:solidFill>
                <a:latin typeface="Arial" panose="020B0604020202020204" pitchFamily="34" charset="0"/>
                <a:ea typeface="Arial" panose="020B0604020202020204" pitchFamily="34" charset="0"/>
                <a:cs typeface="Arial" panose="020B0604020202020204" pitchFamily="34" charset="0"/>
                <a:sym typeface="Secular One"/>
              </a:defRPr>
            </a:lvl1pPr>
            <a:lvl2pPr lvl="1"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2pPr>
            <a:lvl3pPr lvl="2"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3pPr>
            <a:lvl4pPr lvl="3"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4pPr>
            <a:lvl5pPr lvl="4"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5pPr>
            <a:lvl6pPr lvl="5"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6pPr>
            <a:lvl7pPr lvl="6"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7pPr>
            <a:lvl8pPr lvl="7"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8pPr>
            <a:lvl9pPr lvl="8"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9pPr>
          </a:lstStyle>
          <a:p>
            <a:endParaRPr/>
          </a:p>
        </p:txBody>
      </p:sp>
      <p:sp>
        <p:nvSpPr>
          <p:cNvPr id="390" name="Google Shape;390;p25"/>
          <p:cNvSpPr txBox="1">
            <a:spLocks noGrp="1"/>
          </p:cNvSpPr>
          <p:nvPr>
            <p:ph type="subTitle" idx="9"/>
          </p:nvPr>
        </p:nvSpPr>
        <p:spPr>
          <a:xfrm>
            <a:off x="6223900" y="1917700"/>
            <a:ext cx="22068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Secular One"/>
              <a:buNone/>
              <a:defRPr sz="2000" b="1">
                <a:solidFill>
                  <a:schemeClr val="dk1"/>
                </a:solidFill>
                <a:latin typeface="Arial" panose="020B0604020202020204" pitchFamily="34" charset="0"/>
                <a:ea typeface="Arial" panose="020B0604020202020204" pitchFamily="34" charset="0"/>
                <a:cs typeface="Arial" panose="020B0604020202020204" pitchFamily="34" charset="0"/>
                <a:sym typeface="Secular One"/>
              </a:defRPr>
            </a:lvl1pPr>
            <a:lvl2pPr lvl="1"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2pPr>
            <a:lvl3pPr lvl="2"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3pPr>
            <a:lvl4pPr lvl="3"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4pPr>
            <a:lvl5pPr lvl="4"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5pPr>
            <a:lvl6pPr lvl="5"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6pPr>
            <a:lvl7pPr lvl="6"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7pPr>
            <a:lvl8pPr lvl="7"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8pPr>
            <a:lvl9pPr lvl="8"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9pPr>
          </a:lstStyle>
          <a:p>
            <a:endParaRPr/>
          </a:p>
        </p:txBody>
      </p:sp>
      <p:sp>
        <p:nvSpPr>
          <p:cNvPr id="391" name="Google Shape;391;p25"/>
          <p:cNvSpPr txBox="1">
            <a:spLocks noGrp="1"/>
          </p:cNvSpPr>
          <p:nvPr>
            <p:ph type="subTitle" idx="13"/>
          </p:nvPr>
        </p:nvSpPr>
        <p:spPr>
          <a:xfrm>
            <a:off x="713225" y="3578469"/>
            <a:ext cx="22068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Secular One"/>
              <a:buNone/>
              <a:defRPr sz="2000" b="1">
                <a:solidFill>
                  <a:schemeClr val="dk1"/>
                </a:solidFill>
                <a:latin typeface="Arial" panose="020B0604020202020204" pitchFamily="34" charset="0"/>
                <a:ea typeface="Arial" panose="020B0604020202020204" pitchFamily="34" charset="0"/>
                <a:cs typeface="Arial" panose="020B0604020202020204" pitchFamily="34" charset="0"/>
                <a:sym typeface="Secular One"/>
              </a:defRPr>
            </a:lvl1pPr>
            <a:lvl2pPr lvl="1"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2pPr>
            <a:lvl3pPr lvl="2"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3pPr>
            <a:lvl4pPr lvl="3"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4pPr>
            <a:lvl5pPr lvl="4"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5pPr>
            <a:lvl6pPr lvl="5"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6pPr>
            <a:lvl7pPr lvl="6"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7pPr>
            <a:lvl8pPr lvl="7"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8pPr>
            <a:lvl9pPr lvl="8"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9pPr>
          </a:lstStyle>
          <a:p>
            <a:endParaRPr/>
          </a:p>
        </p:txBody>
      </p:sp>
      <p:sp>
        <p:nvSpPr>
          <p:cNvPr id="392" name="Google Shape;392;p25"/>
          <p:cNvSpPr txBox="1">
            <a:spLocks noGrp="1"/>
          </p:cNvSpPr>
          <p:nvPr>
            <p:ph type="subTitle" idx="14"/>
          </p:nvPr>
        </p:nvSpPr>
        <p:spPr>
          <a:xfrm>
            <a:off x="3468563" y="3578469"/>
            <a:ext cx="22068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Secular One"/>
              <a:buNone/>
              <a:defRPr sz="2000" b="1">
                <a:solidFill>
                  <a:schemeClr val="dk1"/>
                </a:solidFill>
                <a:latin typeface="Arial" panose="020B0604020202020204" pitchFamily="34" charset="0"/>
                <a:ea typeface="Arial" panose="020B0604020202020204" pitchFamily="34" charset="0"/>
                <a:cs typeface="Arial" panose="020B0604020202020204" pitchFamily="34" charset="0"/>
                <a:sym typeface="Secular One"/>
              </a:defRPr>
            </a:lvl1pPr>
            <a:lvl2pPr lvl="1"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2pPr>
            <a:lvl3pPr lvl="2"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3pPr>
            <a:lvl4pPr lvl="3"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4pPr>
            <a:lvl5pPr lvl="4"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5pPr>
            <a:lvl6pPr lvl="5"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6pPr>
            <a:lvl7pPr lvl="6"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7pPr>
            <a:lvl8pPr lvl="7"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8pPr>
            <a:lvl9pPr lvl="8"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9pPr>
          </a:lstStyle>
          <a:p>
            <a:endParaRPr/>
          </a:p>
        </p:txBody>
      </p:sp>
      <p:sp>
        <p:nvSpPr>
          <p:cNvPr id="393" name="Google Shape;393;p25"/>
          <p:cNvSpPr txBox="1">
            <a:spLocks noGrp="1"/>
          </p:cNvSpPr>
          <p:nvPr>
            <p:ph type="subTitle" idx="15"/>
          </p:nvPr>
        </p:nvSpPr>
        <p:spPr>
          <a:xfrm>
            <a:off x="6223900" y="3578469"/>
            <a:ext cx="22068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Secular One"/>
              <a:buNone/>
              <a:defRPr sz="2000" b="1">
                <a:solidFill>
                  <a:schemeClr val="dk1"/>
                </a:solidFill>
                <a:latin typeface="Arial" panose="020B0604020202020204" pitchFamily="34" charset="0"/>
                <a:ea typeface="Arial" panose="020B0604020202020204" pitchFamily="34" charset="0"/>
                <a:cs typeface="Arial" panose="020B0604020202020204" pitchFamily="34" charset="0"/>
                <a:sym typeface="Secular One"/>
              </a:defRPr>
            </a:lvl1pPr>
            <a:lvl2pPr lvl="1"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2pPr>
            <a:lvl3pPr lvl="2"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3pPr>
            <a:lvl4pPr lvl="3"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4pPr>
            <a:lvl5pPr lvl="4"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5pPr>
            <a:lvl6pPr lvl="5"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6pPr>
            <a:lvl7pPr lvl="6"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7pPr>
            <a:lvl8pPr lvl="7"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8pPr>
            <a:lvl9pPr lvl="8" algn="ctr" rtl="0">
              <a:lnSpc>
                <a:spcPct val="100000"/>
              </a:lnSpc>
              <a:spcBef>
                <a:spcPts val="0"/>
              </a:spcBef>
              <a:spcAft>
                <a:spcPts val="0"/>
              </a:spcAft>
              <a:buSzPts val="2000"/>
              <a:buFont typeface="Secular One"/>
              <a:buNone/>
              <a:defRPr sz="2000" b="1">
                <a:latin typeface="Secular One"/>
                <a:ea typeface="Secular One"/>
                <a:cs typeface="Secular One"/>
                <a:sym typeface="Secular One"/>
              </a:defRPr>
            </a:lvl9pPr>
          </a:lstStyle>
          <a:p>
            <a:endParaRPr/>
          </a:p>
        </p:txBody>
      </p:sp>
      <p:grpSp>
        <p:nvGrpSpPr>
          <p:cNvPr id="394" name="Google Shape;394;p25"/>
          <p:cNvGrpSpPr/>
          <p:nvPr/>
        </p:nvGrpSpPr>
        <p:grpSpPr>
          <a:xfrm>
            <a:off x="59843" y="4141269"/>
            <a:ext cx="471669" cy="1002231"/>
            <a:chOff x="3733925" y="3400424"/>
            <a:chExt cx="1079728" cy="2294274"/>
          </a:xfrm>
        </p:grpSpPr>
        <p:sp>
          <p:nvSpPr>
            <p:cNvPr id="395" name="Google Shape;395;p25"/>
            <p:cNvSpPr/>
            <p:nvPr/>
          </p:nvSpPr>
          <p:spPr>
            <a:xfrm>
              <a:off x="3733925" y="3445303"/>
              <a:ext cx="1079728" cy="42375"/>
            </a:xfrm>
            <a:custGeom>
              <a:avLst/>
              <a:gdLst/>
              <a:ahLst/>
              <a:cxnLst/>
              <a:rect l="l" t="t" r="r" b="b"/>
              <a:pathLst>
                <a:path w="24563" h="964" extrusionOk="0">
                  <a:moveTo>
                    <a:pt x="1" y="1"/>
                  </a:moveTo>
                  <a:lnTo>
                    <a:pt x="1" y="964"/>
                  </a:lnTo>
                  <a:lnTo>
                    <a:pt x="24562" y="964"/>
                  </a:lnTo>
                  <a:lnTo>
                    <a:pt x="245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5"/>
            <p:cNvSpPr/>
            <p:nvPr/>
          </p:nvSpPr>
          <p:spPr>
            <a:xfrm>
              <a:off x="4252166" y="3400424"/>
              <a:ext cx="43254" cy="2294274"/>
            </a:xfrm>
            <a:custGeom>
              <a:avLst/>
              <a:gdLst/>
              <a:ahLst/>
              <a:cxnLst/>
              <a:rect l="l" t="t" r="r" b="b"/>
              <a:pathLst>
                <a:path w="984" h="52193" extrusionOk="0">
                  <a:moveTo>
                    <a:pt x="0" y="1"/>
                  </a:moveTo>
                  <a:lnTo>
                    <a:pt x="0" y="52193"/>
                  </a:lnTo>
                  <a:lnTo>
                    <a:pt x="983" y="52193"/>
                  </a:lnTo>
                  <a:lnTo>
                    <a:pt x="9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5"/>
            <p:cNvSpPr/>
            <p:nvPr/>
          </p:nvSpPr>
          <p:spPr>
            <a:xfrm>
              <a:off x="3761178" y="3401523"/>
              <a:ext cx="83036" cy="80047"/>
            </a:xfrm>
            <a:custGeom>
              <a:avLst/>
              <a:gdLst/>
              <a:ahLst/>
              <a:cxnLst/>
              <a:rect l="l" t="t" r="r" b="b"/>
              <a:pathLst>
                <a:path w="1889" h="1821" extrusionOk="0">
                  <a:moveTo>
                    <a:pt x="945" y="1"/>
                  </a:moveTo>
                  <a:cubicBezTo>
                    <a:pt x="473" y="1"/>
                    <a:pt x="1" y="304"/>
                    <a:pt x="10" y="911"/>
                  </a:cubicBezTo>
                  <a:cubicBezTo>
                    <a:pt x="1" y="1517"/>
                    <a:pt x="473" y="1820"/>
                    <a:pt x="945" y="1820"/>
                  </a:cubicBezTo>
                  <a:cubicBezTo>
                    <a:pt x="1416" y="1820"/>
                    <a:pt x="1888" y="1517"/>
                    <a:pt x="1879" y="911"/>
                  </a:cubicBezTo>
                  <a:cubicBezTo>
                    <a:pt x="1888" y="304"/>
                    <a:pt x="1416" y="1"/>
                    <a:pt x="9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5"/>
            <p:cNvSpPr/>
            <p:nvPr/>
          </p:nvSpPr>
          <p:spPr>
            <a:xfrm>
              <a:off x="4703374" y="3401523"/>
              <a:ext cx="82992" cy="80047"/>
            </a:xfrm>
            <a:custGeom>
              <a:avLst/>
              <a:gdLst/>
              <a:ahLst/>
              <a:cxnLst/>
              <a:rect l="l" t="t" r="r" b="b"/>
              <a:pathLst>
                <a:path w="1888" h="1821" extrusionOk="0">
                  <a:moveTo>
                    <a:pt x="944" y="1"/>
                  </a:moveTo>
                  <a:cubicBezTo>
                    <a:pt x="472" y="1"/>
                    <a:pt x="0" y="304"/>
                    <a:pt x="9" y="911"/>
                  </a:cubicBezTo>
                  <a:cubicBezTo>
                    <a:pt x="0" y="1517"/>
                    <a:pt x="472" y="1820"/>
                    <a:pt x="944" y="1820"/>
                  </a:cubicBezTo>
                  <a:cubicBezTo>
                    <a:pt x="1416" y="1820"/>
                    <a:pt x="1887" y="1517"/>
                    <a:pt x="1878" y="911"/>
                  </a:cubicBezTo>
                  <a:cubicBezTo>
                    <a:pt x="1887" y="304"/>
                    <a:pt x="1416" y="1"/>
                    <a:pt x="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399"/>
        <p:cNvGrpSpPr/>
        <p:nvPr/>
      </p:nvGrpSpPr>
      <p:grpSpPr>
        <a:xfrm>
          <a:off x="0" y="0"/>
          <a:ext cx="0" cy="0"/>
          <a:chOff x="0" y="0"/>
          <a:chExt cx="0" cy="0"/>
        </a:xfrm>
      </p:grpSpPr>
      <p:pic>
        <p:nvPicPr>
          <p:cNvPr id="400" name="Google Shape;400;p26"/>
          <p:cNvPicPr preferRelativeResize="0"/>
          <p:nvPr/>
        </p:nvPicPr>
        <p:blipFill rotWithShape="1">
          <a:blip r:embed="rId2">
            <a:alphaModFix amt="69000"/>
          </a:blip>
          <a:srcRect/>
          <a:stretch/>
        </p:blipFill>
        <p:spPr>
          <a:xfrm>
            <a:off x="0" y="0"/>
            <a:ext cx="9144000" cy="5143522"/>
          </a:xfrm>
          <a:prstGeom prst="rect">
            <a:avLst/>
          </a:prstGeom>
          <a:noFill/>
          <a:ln>
            <a:noFill/>
          </a:ln>
        </p:spPr>
      </p:pic>
      <p:sp>
        <p:nvSpPr>
          <p:cNvPr id="401" name="Google Shape;401;p26"/>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a:latin typeface="Arial" panose="020B0604020202020204" pitchFamily="34" charset="0"/>
                <a:cs typeface="Arial" panose="020B0604020202020204" pitchFamily="34" charset="0"/>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grpSp>
        <p:nvGrpSpPr>
          <p:cNvPr id="417" name="Google Shape;417;p26"/>
          <p:cNvGrpSpPr/>
          <p:nvPr/>
        </p:nvGrpSpPr>
        <p:grpSpPr>
          <a:xfrm flipH="1">
            <a:off x="-5250" y="148063"/>
            <a:ext cx="9154500" cy="5000675"/>
            <a:chOff x="-5250" y="148063"/>
            <a:chExt cx="9154500" cy="5000675"/>
          </a:xfrm>
        </p:grpSpPr>
        <p:cxnSp>
          <p:nvCxnSpPr>
            <p:cNvPr id="418" name="Google Shape;418;p26"/>
            <p:cNvCxnSpPr/>
            <p:nvPr/>
          </p:nvCxnSpPr>
          <p:spPr>
            <a:xfrm>
              <a:off x="-5250" y="264463"/>
              <a:ext cx="9154500" cy="0"/>
            </a:xfrm>
            <a:prstGeom prst="straightConnector1">
              <a:avLst/>
            </a:prstGeom>
            <a:noFill/>
            <a:ln w="9525" cap="flat" cmpd="sng">
              <a:solidFill>
                <a:schemeClr val="dk1"/>
              </a:solidFill>
              <a:prstDash val="solid"/>
              <a:round/>
              <a:headEnd type="none" w="med" len="med"/>
              <a:tailEnd type="none" w="med" len="med"/>
            </a:ln>
          </p:spPr>
        </p:cxnSp>
        <p:cxnSp>
          <p:nvCxnSpPr>
            <p:cNvPr id="419" name="Google Shape;419;p26"/>
            <p:cNvCxnSpPr/>
            <p:nvPr/>
          </p:nvCxnSpPr>
          <p:spPr>
            <a:xfrm>
              <a:off x="8787425" y="259338"/>
              <a:ext cx="0" cy="4889400"/>
            </a:xfrm>
            <a:prstGeom prst="straightConnector1">
              <a:avLst/>
            </a:prstGeom>
            <a:noFill/>
            <a:ln w="9525" cap="flat" cmpd="sng">
              <a:solidFill>
                <a:schemeClr val="dk1"/>
              </a:solidFill>
              <a:prstDash val="solid"/>
              <a:round/>
              <a:headEnd type="none" w="med" len="med"/>
              <a:tailEnd type="none" w="med" len="med"/>
            </a:ln>
          </p:spPr>
        </p:cxnSp>
        <p:sp>
          <p:nvSpPr>
            <p:cNvPr id="420" name="Google Shape;420;p26"/>
            <p:cNvSpPr/>
            <p:nvPr/>
          </p:nvSpPr>
          <p:spPr>
            <a:xfrm>
              <a:off x="488125" y="211663"/>
              <a:ext cx="723600" cy="10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421" name="Google Shape;421;p26"/>
            <p:cNvSpPr/>
            <p:nvPr/>
          </p:nvSpPr>
          <p:spPr>
            <a:xfrm>
              <a:off x="8671025" y="148063"/>
              <a:ext cx="232800" cy="232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422" name="Google Shape;422;p26"/>
            <p:cNvSpPr/>
            <p:nvPr/>
          </p:nvSpPr>
          <p:spPr>
            <a:xfrm>
              <a:off x="8701325" y="4706538"/>
              <a:ext cx="172200" cy="172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grpSp>
    </p:spTree>
  </p:cSld>
  <p:clrMapOvr>
    <a:masterClrMapping/>
  </p:clrMapOvr>
  <p:transition spd="med">
    <p:split orient="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491"/>
        <p:cNvGrpSpPr/>
        <p:nvPr/>
      </p:nvGrpSpPr>
      <p:grpSpPr>
        <a:xfrm>
          <a:off x="0" y="0"/>
          <a:ext cx="0" cy="0"/>
          <a:chOff x="0" y="0"/>
          <a:chExt cx="0" cy="0"/>
        </a:xfrm>
      </p:grpSpPr>
      <p:pic>
        <p:nvPicPr>
          <p:cNvPr id="492" name="Google Shape;492;p32"/>
          <p:cNvPicPr preferRelativeResize="0"/>
          <p:nvPr/>
        </p:nvPicPr>
        <p:blipFill rotWithShape="1">
          <a:blip r:embed="rId2">
            <a:alphaModFix amt="69000"/>
          </a:blip>
          <a:srcRect/>
          <a:stretch/>
        </p:blipFill>
        <p:spPr>
          <a:xfrm>
            <a:off x="0" y="0"/>
            <a:ext cx="9144000" cy="5143522"/>
          </a:xfrm>
          <a:prstGeom prst="rect">
            <a:avLst/>
          </a:prstGeom>
          <a:noFill/>
          <a:ln>
            <a:noFill/>
          </a:ln>
        </p:spPr>
      </p:pic>
      <p:grpSp>
        <p:nvGrpSpPr>
          <p:cNvPr id="493" name="Google Shape;493;p32"/>
          <p:cNvGrpSpPr/>
          <p:nvPr/>
        </p:nvGrpSpPr>
        <p:grpSpPr>
          <a:xfrm>
            <a:off x="8511474" y="3598200"/>
            <a:ext cx="592832" cy="1545496"/>
            <a:chOff x="2090350" y="2239265"/>
            <a:chExt cx="905501" cy="2360616"/>
          </a:xfrm>
        </p:grpSpPr>
        <p:sp>
          <p:nvSpPr>
            <p:cNvPr id="494" name="Google Shape;494;p32"/>
            <p:cNvSpPr/>
            <p:nvPr/>
          </p:nvSpPr>
          <p:spPr>
            <a:xfrm flipH="1">
              <a:off x="2712180" y="2613372"/>
              <a:ext cx="283672" cy="1986468"/>
            </a:xfrm>
            <a:custGeom>
              <a:avLst/>
              <a:gdLst/>
              <a:ahLst/>
              <a:cxnLst/>
              <a:rect l="l" t="t" r="r" b="b"/>
              <a:pathLst>
                <a:path w="3722" h="26064" extrusionOk="0">
                  <a:moveTo>
                    <a:pt x="3572" y="1210"/>
                  </a:moveTo>
                  <a:lnTo>
                    <a:pt x="3572" y="605"/>
                  </a:lnTo>
                  <a:lnTo>
                    <a:pt x="3721" y="605"/>
                  </a:lnTo>
                  <a:lnTo>
                    <a:pt x="3721" y="406"/>
                  </a:lnTo>
                  <a:lnTo>
                    <a:pt x="2278" y="406"/>
                  </a:lnTo>
                  <a:lnTo>
                    <a:pt x="2278" y="0"/>
                  </a:lnTo>
                  <a:lnTo>
                    <a:pt x="1445" y="0"/>
                  </a:lnTo>
                  <a:lnTo>
                    <a:pt x="1445" y="406"/>
                  </a:lnTo>
                  <a:lnTo>
                    <a:pt x="0" y="406"/>
                  </a:lnTo>
                  <a:lnTo>
                    <a:pt x="0" y="605"/>
                  </a:lnTo>
                  <a:lnTo>
                    <a:pt x="150" y="605"/>
                  </a:lnTo>
                  <a:lnTo>
                    <a:pt x="150" y="1210"/>
                  </a:lnTo>
                  <a:lnTo>
                    <a:pt x="301" y="1210"/>
                  </a:lnTo>
                  <a:lnTo>
                    <a:pt x="860" y="1963"/>
                  </a:lnTo>
                  <a:lnTo>
                    <a:pt x="696" y="1963"/>
                  </a:lnTo>
                  <a:lnTo>
                    <a:pt x="696" y="2573"/>
                  </a:lnTo>
                  <a:lnTo>
                    <a:pt x="0" y="2573"/>
                  </a:lnTo>
                  <a:lnTo>
                    <a:pt x="0" y="2772"/>
                  </a:lnTo>
                  <a:lnTo>
                    <a:pt x="149" y="2772"/>
                  </a:lnTo>
                  <a:lnTo>
                    <a:pt x="149" y="3376"/>
                  </a:lnTo>
                  <a:lnTo>
                    <a:pt x="548" y="3376"/>
                  </a:lnTo>
                  <a:lnTo>
                    <a:pt x="548" y="2772"/>
                  </a:lnTo>
                  <a:lnTo>
                    <a:pt x="1445" y="2772"/>
                  </a:lnTo>
                  <a:lnTo>
                    <a:pt x="1445" y="6207"/>
                  </a:lnTo>
                  <a:lnTo>
                    <a:pt x="0" y="6207"/>
                  </a:lnTo>
                  <a:lnTo>
                    <a:pt x="0" y="6406"/>
                  </a:lnTo>
                  <a:lnTo>
                    <a:pt x="149" y="6406"/>
                  </a:lnTo>
                  <a:lnTo>
                    <a:pt x="149" y="7010"/>
                  </a:lnTo>
                  <a:lnTo>
                    <a:pt x="548" y="7010"/>
                  </a:lnTo>
                  <a:lnTo>
                    <a:pt x="548" y="6406"/>
                  </a:lnTo>
                  <a:lnTo>
                    <a:pt x="1445" y="6406"/>
                  </a:lnTo>
                  <a:lnTo>
                    <a:pt x="1445" y="26064"/>
                  </a:lnTo>
                  <a:lnTo>
                    <a:pt x="2277" y="26064"/>
                  </a:lnTo>
                  <a:lnTo>
                    <a:pt x="2277" y="6406"/>
                  </a:lnTo>
                  <a:lnTo>
                    <a:pt x="3174" y="6406"/>
                  </a:lnTo>
                  <a:lnTo>
                    <a:pt x="3174" y="7010"/>
                  </a:lnTo>
                  <a:lnTo>
                    <a:pt x="3572" y="7010"/>
                  </a:lnTo>
                  <a:lnTo>
                    <a:pt x="3572" y="6406"/>
                  </a:lnTo>
                  <a:lnTo>
                    <a:pt x="3721" y="6406"/>
                  </a:lnTo>
                  <a:lnTo>
                    <a:pt x="3721" y="6207"/>
                  </a:lnTo>
                  <a:lnTo>
                    <a:pt x="2277" y="6207"/>
                  </a:lnTo>
                  <a:lnTo>
                    <a:pt x="2277" y="2772"/>
                  </a:lnTo>
                  <a:lnTo>
                    <a:pt x="3174" y="2772"/>
                  </a:lnTo>
                  <a:lnTo>
                    <a:pt x="3174" y="3376"/>
                  </a:lnTo>
                  <a:lnTo>
                    <a:pt x="3572" y="3376"/>
                  </a:lnTo>
                  <a:lnTo>
                    <a:pt x="3572" y="2772"/>
                  </a:lnTo>
                  <a:lnTo>
                    <a:pt x="3721" y="2772"/>
                  </a:lnTo>
                  <a:lnTo>
                    <a:pt x="3721" y="2573"/>
                  </a:lnTo>
                  <a:lnTo>
                    <a:pt x="3026" y="2573"/>
                  </a:lnTo>
                  <a:lnTo>
                    <a:pt x="3026" y="1963"/>
                  </a:lnTo>
                  <a:lnTo>
                    <a:pt x="2863" y="1963"/>
                  </a:lnTo>
                  <a:lnTo>
                    <a:pt x="3420" y="1210"/>
                  </a:lnTo>
                  <a:lnTo>
                    <a:pt x="3572" y="1210"/>
                  </a:lnTo>
                  <a:close/>
                  <a:moveTo>
                    <a:pt x="1445" y="2573"/>
                  </a:moveTo>
                  <a:lnTo>
                    <a:pt x="1094" y="2573"/>
                  </a:lnTo>
                  <a:lnTo>
                    <a:pt x="1094" y="1963"/>
                  </a:lnTo>
                  <a:lnTo>
                    <a:pt x="964" y="1963"/>
                  </a:lnTo>
                  <a:lnTo>
                    <a:pt x="406" y="1209"/>
                  </a:lnTo>
                  <a:lnTo>
                    <a:pt x="549" y="1209"/>
                  </a:lnTo>
                  <a:lnTo>
                    <a:pt x="549" y="605"/>
                  </a:lnTo>
                  <a:lnTo>
                    <a:pt x="1445" y="605"/>
                  </a:lnTo>
                  <a:close/>
                  <a:moveTo>
                    <a:pt x="2759" y="1963"/>
                  </a:moveTo>
                  <a:lnTo>
                    <a:pt x="2628" y="1963"/>
                  </a:lnTo>
                  <a:lnTo>
                    <a:pt x="2628" y="2573"/>
                  </a:lnTo>
                  <a:lnTo>
                    <a:pt x="2278" y="2573"/>
                  </a:lnTo>
                  <a:lnTo>
                    <a:pt x="2278" y="605"/>
                  </a:lnTo>
                  <a:lnTo>
                    <a:pt x="3174" y="605"/>
                  </a:lnTo>
                  <a:lnTo>
                    <a:pt x="3174" y="1209"/>
                  </a:lnTo>
                  <a:lnTo>
                    <a:pt x="3317" y="120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2"/>
            <p:cNvSpPr/>
            <p:nvPr/>
          </p:nvSpPr>
          <p:spPr>
            <a:xfrm flipH="1">
              <a:off x="2090350" y="2239265"/>
              <a:ext cx="337102" cy="2360616"/>
            </a:xfrm>
            <a:custGeom>
              <a:avLst/>
              <a:gdLst/>
              <a:ahLst/>
              <a:cxnLst/>
              <a:rect l="l" t="t" r="r" b="b"/>
              <a:pathLst>
                <a:path w="3722" h="26064" extrusionOk="0">
                  <a:moveTo>
                    <a:pt x="3572" y="1210"/>
                  </a:moveTo>
                  <a:lnTo>
                    <a:pt x="3572" y="605"/>
                  </a:lnTo>
                  <a:lnTo>
                    <a:pt x="3721" y="605"/>
                  </a:lnTo>
                  <a:lnTo>
                    <a:pt x="3721" y="406"/>
                  </a:lnTo>
                  <a:lnTo>
                    <a:pt x="2278" y="406"/>
                  </a:lnTo>
                  <a:lnTo>
                    <a:pt x="2278" y="0"/>
                  </a:lnTo>
                  <a:lnTo>
                    <a:pt x="1445" y="0"/>
                  </a:lnTo>
                  <a:lnTo>
                    <a:pt x="1445" y="406"/>
                  </a:lnTo>
                  <a:lnTo>
                    <a:pt x="0" y="406"/>
                  </a:lnTo>
                  <a:lnTo>
                    <a:pt x="0" y="605"/>
                  </a:lnTo>
                  <a:lnTo>
                    <a:pt x="150" y="605"/>
                  </a:lnTo>
                  <a:lnTo>
                    <a:pt x="150" y="1210"/>
                  </a:lnTo>
                  <a:lnTo>
                    <a:pt x="301" y="1210"/>
                  </a:lnTo>
                  <a:lnTo>
                    <a:pt x="860" y="1963"/>
                  </a:lnTo>
                  <a:lnTo>
                    <a:pt x="696" y="1963"/>
                  </a:lnTo>
                  <a:lnTo>
                    <a:pt x="696" y="2573"/>
                  </a:lnTo>
                  <a:lnTo>
                    <a:pt x="0" y="2573"/>
                  </a:lnTo>
                  <a:lnTo>
                    <a:pt x="0" y="2772"/>
                  </a:lnTo>
                  <a:lnTo>
                    <a:pt x="149" y="2772"/>
                  </a:lnTo>
                  <a:lnTo>
                    <a:pt x="149" y="3376"/>
                  </a:lnTo>
                  <a:lnTo>
                    <a:pt x="548" y="3376"/>
                  </a:lnTo>
                  <a:lnTo>
                    <a:pt x="548" y="2772"/>
                  </a:lnTo>
                  <a:lnTo>
                    <a:pt x="1445" y="2772"/>
                  </a:lnTo>
                  <a:lnTo>
                    <a:pt x="1445" y="6207"/>
                  </a:lnTo>
                  <a:lnTo>
                    <a:pt x="0" y="6207"/>
                  </a:lnTo>
                  <a:lnTo>
                    <a:pt x="0" y="6406"/>
                  </a:lnTo>
                  <a:lnTo>
                    <a:pt x="149" y="6406"/>
                  </a:lnTo>
                  <a:lnTo>
                    <a:pt x="149" y="7010"/>
                  </a:lnTo>
                  <a:lnTo>
                    <a:pt x="548" y="7010"/>
                  </a:lnTo>
                  <a:lnTo>
                    <a:pt x="548" y="6406"/>
                  </a:lnTo>
                  <a:lnTo>
                    <a:pt x="1445" y="6406"/>
                  </a:lnTo>
                  <a:lnTo>
                    <a:pt x="1445" y="26064"/>
                  </a:lnTo>
                  <a:lnTo>
                    <a:pt x="2277" y="26064"/>
                  </a:lnTo>
                  <a:lnTo>
                    <a:pt x="2277" y="6406"/>
                  </a:lnTo>
                  <a:lnTo>
                    <a:pt x="3174" y="6406"/>
                  </a:lnTo>
                  <a:lnTo>
                    <a:pt x="3174" y="7010"/>
                  </a:lnTo>
                  <a:lnTo>
                    <a:pt x="3572" y="7010"/>
                  </a:lnTo>
                  <a:lnTo>
                    <a:pt x="3572" y="6406"/>
                  </a:lnTo>
                  <a:lnTo>
                    <a:pt x="3721" y="6406"/>
                  </a:lnTo>
                  <a:lnTo>
                    <a:pt x="3721" y="6207"/>
                  </a:lnTo>
                  <a:lnTo>
                    <a:pt x="2277" y="6207"/>
                  </a:lnTo>
                  <a:lnTo>
                    <a:pt x="2277" y="2772"/>
                  </a:lnTo>
                  <a:lnTo>
                    <a:pt x="3174" y="2772"/>
                  </a:lnTo>
                  <a:lnTo>
                    <a:pt x="3174" y="3376"/>
                  </a:lnTo>
                  <a:lnTo>
                    <a:pt x="3572" y="3376"/>
                  </a:lnTo>
                  <a:lnTo>
                    <a:pt x="3572" y="2772"/>
                  </a:lnTo>
                  <a:lnTo>
                    <a:pt x="3721" y="2772"/>
                  </a:lnTo>
                  <a:lnTo>
                    <a:pt x="3721" y="2573"/>
                  </a:lnTo>
                  <a:lnTo>
                    <a:pt x="3026" y="2573"/>
                  </a:lnTo>
                  <a:lnTo>
                    <a:pt x="3026" y="1963"/>
                  </a:lnTo>
                  <a:lnTo>
                    <a:pt x="2863" y="1963"/>
                  </a:lnTo>
                  <a:lnTo>
                    <a:pt x="3420" y="1210"/>
                  </a:lnTo>
                  <a:lnTo>
                    <a:pt x="3572" y="1210"/>
                  </a:lnTo>
                  <a:close/>
                  <a:moveTo>
                    <a:pt x="1445" y="2573"/>
                  </a:moveTo>
                  <a:lnTo>
                    <a:pt x="1094" y="2573"/>
                  </a:lnTo>
                  <a:lnTo>
                    <a:pt x="1094" y="1963"/>
                  </a:lnTo>
                  <a:lnTo>
                    <a:pt x="964" y="1963"/>
                  </a:lnTo>
                  <a:lnTo>
                    <a:pt x="406" y="1209"/>
                  </a:lnTo>
                  <a:lnTo>
                    <a:pt x="549" y="1209"/>
                  </a:lnTo>
                  <a:lnTo>
                    <a:pt x="549" y="605"/>
                  </a:lnTo>
                  <a:lnTo>
                    <a:pt x="1445" y="605"/>
                  </a:lnTo>
                  <a:close/>
                  <a:moveTo>
                    <a:pt x="2759" y="1963"/>
                  </a:moveTo>
                  <a:lnTo>
                    <a:pt x="2628" y="1963"/>
                  </a:lnTo>
                  <a:lnTo>
                    <a:pt x="2628" y="2573"/>
                  </a:lnTo>
                  <a:lnTo>
                    <a:pt x="2278" y="2573"/>
                  </a:lnTo>
                  <a:lnTo>
                    <a:pt x="2278" y="605"/>
                  </a:lnTo>
                  <a:lnTo>
                    <a:pt x="3174" y="605"/>
                  </a:lnTo>
                  <a:lnTo>
                    <a:pt x="3174" y="1209"/>
                  </a:lnTo>
                  <a:lnTo>
                    <a:pt x="3317" y="120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2"/>
            <p:cNvSpPr/>
            <p:nvPr/>
          </p:nvSpPr>
          <p:spPr>
            <a:xfrm flipH="1">
              <a:off x="2378953" y="2297047"/>
              <a:ext cx="350052" cy="379826"/>
            </a:xfrm>
            <a:custGeom>
              <a:avLst/>
              <a:gdLst/>
              <a:ahLst/>
              <a:cxnLst/>
              <a:rect l="l" t="t" r="r" b="b"/>
              <a:pathLst>
                <a:path w="12020" h="14298" extrusionOk="0">
                  <a:moveTo>
                    <a:pt x="0" y="13737"/>
                  </a:moveTo>
                  <a:cubicBezTo>
                    <a:pt x="5217" y="16868"/>
                    <a:pt x="10098" y="5773"/>
                    <a:pt x="12020" y="0"/>
                  </a:cubicBezTo>
                </a:path>
              </a:pathLst>
            </a:custGeom>
            <a:noFill/>
            <a:ln w="9525" cap="flat" cmpd="sng">
              <a:solidFill>
                <a:schemeClr val="dk1"/>
              </a:solidFill>
              <a:prstDash val="solid"/>
              <a:round/>
              <a:headEnd type="none" w="med" len="med"/>
              <a:tailEnd type="none" w="med" len="med"/>
            </a:ln>
          </p:spPr>
        </p:sp>
        <p:sp>
          <p:nvSpPr>
            <p:cNvPr id="497" name="Google Shape;497;p32"/>
            <p:cNvSpPr/>
            <p:nvPr/>
          </p:nvSpPr>
          <p:spPr>
            <a:xfrm flipH="1">
              <a:off x="2371680" y="2464308"/>
              <a:ext cx="364950" cy="364950"/>
            </a:xfrm>
            <a:custGeom>
              <a:avLst/>
              <a:gdLst/>
              <a:ahLst/>
              <a:cxnLst/>
              <a:rect l="l" t="t" r="r" b="b"/>
              <a:pathLst>
                <a:path w="13738" h="13738" extrusionOk="0">
                  <a:moveTo>
                    <a:pt x="0" y="13738"/>
                  </a:moveTo>
                  <a:cubicBezTo>
                    <a:pt x="6476" y="13738"/>
                    <a:pt x="12169" y="6283"/>
                    <a:pt x="13738" y="0"/>
                  </a:cubicBezTo>
                </a:path>
              </a:pathLst>
            </a:custGeom>
            <a:noFill/>
            <a:ln w="9525" cap="flat" cmpd="sng">
              <a:solidFill>
                <a:schemeClr val="dk1"/>
              </a:solidFill>
              <a:prstDash val="solid"/>
              <a:round/>
              <a:headEnd type="none" w="med" len="med"/>
              <a:tailEnd type="none" w="med" len="med"/>
            </a:ln>
          </p:spPr>
        </p:sp>
        <p:sp>
          <p:nvSpPr>
            <p:cNvPr id="498" name="Google Shape;498;p32"/>
            <p:cNvSpPr/>
            <p:nvPr/>
          </p:nvSpPr>
          <p:spPr>
            <a:xfrm flipH="1">
              <a:off x="2385676" y="2832756"/>
              <a:ext cx="350104" cy="284644"/>
            </a:xfrm>
            <a:custGeom>
              <a:avLst/>
              <a:gdLst/>
              <a:ahLst/>
              <a:cxnLst/>
              <a:rect l="l" t="t" r="r" b="b"/>
              <a:pathLst>
                <a:path w="12605" h="10715" extrusionOk="0">
                  <a:moveTo>
                    <a:pt x="0" y="10599"/>
                  </a:moveTo>
                  <a:cubicBezTo>
                    <a:pt x="5415" y="11499"/>
                    <a:pt x="11704" y="5415"/>
                    <a:pt x="12605" y="0"/>
                  </a:cubicBezTo>
                </a:path>
              </a:pathLst>
            </a:custGeom>
            <a:noFill/>
            <a:ln w="9525" cap="flat" cmpd="sng">
              <a:solidFill>
                <a:schemeClr val="dk1"/>
              </a:solidFill>
              <a:prstDash val="solid"/>
              <a:round/>
              <a:headEnd type="none" w="med" len="med"/>
              <a:tailEnd type="none" w="med" len="med"/>
            </a:ln>
          </p:spPr>
        </p:sp>
      </p:grpSp>
      <p:grpSp>
        <p:nvGrpSpPr>
          <p:cNvPr id="499" name="Google Shape;499;p32"/>
          <p:cNvGrpSpPr/>
          <p:nvPr/>
        </p:nvGrpSpPr>
        <p:grpSpPr>
          <a:xfrm flipH="1">
            <a:off x="-5250" y="148063"/>
            <a:ext cx="9154500" cy="5000675"/>
            <a:chOff x="-5250" y="148063"/>
            <a:chExt cx="9154500" cy="5000675"/>
          </a:xfrm>
        </p:grpSpPr>
        <p:cxnSp>
          <p:nvCxnSpPr>
            <p:cNvPr id="500" name="Google Shape;500;p32"/>
            <p:cNvCxnSpPr/>
            <p:nvPr/>
          </p:nvCxnSpPr>
          <p:spPr>
            <a:xfrm>
              <a:off x="-5250" y="264463"/>
              <a:ext cx="9154500" cy="0"/>
            </a:xfrm>
            <a:prstGeom prst="straightConnector1">
              <a:avLst/>
            </a:prstGeom>
            <a:noFill/>
            <a:ln w="9525" cap="flat" cmpd="sng">
              <a:solidFill>
                <a:schemeClr val="dk1"/>
              </a:solidFill>
              <a:prstDash val="solid"/>
              <a:round/>
              <a:headEnd type="none" w="med" len="med"/>
              <a:tailEnd type="none" w="med" len="med"/>
            </a:ln>
          </p:spPr>
        </p:cxnSp>
        <p:cxnSp>
          <p:nvCxnSpPr>
            <p:cNvPr id="501" name="Google Shape;501;p32"/>
            <p:cNvCxnSpPr/>
            <p:nvPr/>
          </p:nvCxnSpPr>
          <p:spPr>
            <a:xfrm>
              <a:off x="8787425" y="259338"/>
              <a:ext cx="0" cy="4889400"/>
            </a:xfrm>
            <a:prstGeom prst="straightConnector1">
              <a:avLst/>
            </a:prstGeom>
            <a:noFill/>
            <a:ln w="9525" cap="flat" cmpd="sng">
              <a:solidFill>
                <a:schemeClr val="dk1"/>
              </a:solidFill>
              <a:prstDash val="solid"/>
              <a:round/>
              <a:headEnd type="none" w="med" len="med"/>
              <a:tailEnd type="none" w="med" len="med"/>
            </a:ln>
          </p:spPr>
        </p:cxnSp>
        <p:sp>
          <p:nvSpPr>
            <p:cNvPr id="502" name="Google Shape;502;p32"/>
            <p:cNvSpPr/>
            <p:nvPr/>
          </p:nvSpPr>
          <p:spPr>
            <a:xfrm>
              <a:off x="488125" y="211663"/>
              <a:ext cx="723600" cy="10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503" name="Google Shape;503;p32"/>
            <p:cNvSpPr/>
            <p:nvPr/>
          </p:nvSpPr>
          <p:spPr>
            <a:xfrm>
              <a:off x="8671025" y="148063"/>
              <a:ext cx="232800" cy="232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504" name="Google Shape;504;p32"/>
            <p:cNvSpPr/>
            <p:nvPr/>
          </p:nvSpPr>
          <p:spPr>
            <a:xfrm>
              <a:off x="8701325" y="4706538"/>
              <a:ext cx="172200" cy="172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grpSp>
    </p:spTree>
  </p:cSld>
  <p:clrMapOvr>
    <a:masterClrMapping/>
  </p:clrMapOvr>
  <p:transition spd="med">
    <p:split orient="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505"/>
        <p:cNvGrpSpPr/>
        <p:nvPr/>
      </p:nvGrpSpPr>
      <p:grpSpPr>
        <a:xfrm>
          <a:off x="0" y="0"/>
          <a:ext cx="0" cy="0"/>
          <a:chOff x="0" y="0"/>
          <a:chExt cx="0" cy="0"/>
        </a:xfrm>
      </p:grpSpPr>
      <p:pic>
        <p:nvPicPr>
          <p:cNvPr id="506" name="Google Shape;506;p33"/>
          <p:cNvPicPr preferRelativeResize="0"/>
          <p:nvPr/>
        </p:nvPicPr>
        <p:blipFill rotWithShape="1">
          <a:blip r:embed="rId2">
            <a:alphaModFix amt="69000"/>
          </a:blip>
          <a:srcRect/>
          <a:stretch/>
        </p:blipFill>
        <p:spPr>
          <a:xfrm>
            <a:off x="0" y="0"/>
            <a:ext cx="9144000" cy="5143522"/>
          </a:xfrm>
          <a:prstGeom prst="rect">
            <a:avLst/>
          </a:prstGeom>
          <a:noFill/>
          <a:ln>
            <a:noFill/>
          </a:ln>
        </p:spPr>
      </p:pic>
      <p:grpSp>
        <p:nvGrpSpPr>
          <p:cNvPr id="507" name="Google Shape;507;p33"/>
          <p:cNvGrpSpPr/>
          <p:nvPr/>
        </p:nvGrpSpPr>
        <p:grpSpPr>
          <a:xfrm>
            <a:off x="55050" y="2328334"/>
            <a:ext cx="3289439" cy="2280112"/>
            <a:chOff x="55050" y="2328334"/>
            <a:chExt cx="3289439" cy="2280112"/>
          </a:xfrm>
        </p:grpSpPr>
        <p:sp>
          <p:nvSpPr>
            <p:cNvPr id="508" name="Google Shape;508;p33"/>
            <p:cNvSpPr/>
            <p:nvPr/>
          </p:nvSpPr>
          <p:spPr>
            <a:xfrm>
              <a:off x="694525" y="3707625"/>
              <a:ext cx="376250" cy="196475"/>
            </a:xfrm>
            <a:custGeom>
              <a:avLst/>
              <a:gdLst/>
              <a:ahLst/>
              <a:cxnLst/>
              <a:rect l="l" t="t" r="r" b="b"/>
              <a:pathLst>
                <a:path w="15050" h="7859" extrusionOk="0">
                  <a:moveTo>
                    <a:pt x="0" y="0"/>
                  </a:moveTo>
                  <a:cubicBezTo>
                    <a:pt x="1642" y="2874"/>
                    <a:pt x="3353" y="6433"/>
                    <a:pt x="6477" y="7525"/>
                  </a:cubicBezTo>
                  <a:cubicBezTo>
                    <a:pt x="9285" y="8507"/>
                    <a:pt x="12947" y="7151"/>
                    <a:pt x="15050" y="5048"/>
                  </a:cubicBezTo>
                </a:path>
              </a:pathLst>
            </a:custGeom>
            <a:noFill/>
            <a:ln w="9525" cap="flat" cmpd="sng">
              <a:solidFill>
                <a:schemeClr val="dk1"/>
              </a:solidFill>
              <a:prstDash val="solid"/>
              <a:round/>
              <a:headEnd type="none" w="med" len="med"/>
              <a:tailEnd type="none" w="med" len="med"/>
            </a:ln>
          </p:spPr>
        </p:sp>
        <p:sp>
          <p:nvSpPr>
            <p:cNvPr id="509" name="Google Shape;509;p33"/>
            <p:cNvSpPr/>
            <p:nvPr/>
          </p:nvSpPr>
          <p:spPr>
            <a:xfrm>
              <a:off x="695331" y="3536150"/>
              <a:ext cx="381000" cy="273050"/>
            </a:xfrm>
            <a:custGeom>
              <a:avLst/>
              <a:gdLst/>
              <a:ahLst/>
              <a:cxnLst/>
              <a:rect l="l" t="t" r="r" b="b"/>
              <a:pathLst>
                <a:path w="15240" h="10922" extrusionOk="0">
                  <a:moveTo>
                    <a:pt x="0" y="0"/>
                  </a:moveTo>
                  <a:cubicBezTo>
                    <a:pt x="745" y="5978"/>
                    <a:pt x="10976" y="13972"/>
                    <a:pt x="15240" y="9716"/>
                  </a:cubicBezTo>
                </a:path>
              </a:pathLst>
            </a:custGeom>
            <a:noFill/>
            <a:ln w="9525" cap="flat" cmpd="sng">
              <a:solidFill>
                <a:schemeClr val="dk1"/>
              </a:solidFill>
              <a:prstDash val="solid"/>
              <a:round/>
              <a:headEnd type="none" w="med" len="med"/>
              <a:tailEnd type="none" w="med" len="med"/>
            </a:ln>
          </p:spPr>
        </p:sp>
        <p:sp>
          <p:nvSpPr>
            <p:cNvPr id="510" name="Google Shape;510;p33"/>
            <p:cNvSpPr/>
            <p:nvPr/>
          </p:nvSpPr>
          <p:spPr>
            <a:xfrm>
              <a:off x="1835998" y="2721509"/>
              <a:ext cx="141787" cy="1874540"/>
            </a:xfrm>
            <a:custGeom>
              <a:avLst/>
              <a:gdLst/>
              <a:ahLst/>
              <a:cxnLst/>
              <a:rect l="l" t="t" r="r" b="b"/>
              <a:pathLst>
                <a:path w="164" h="2156" extrusionOk="0">
                  <a:moveTo>
                    <a:pt x="164" y="2156"/>
                  </a:moveTo>
                  <a:lnTo>
                    <a:pt x="0" y="2156"/>
                  </a:lnTo>
                  <a:lnTo>
                    <a:pt x="61" y="0"/>
                  </a:lnTo>
                  <a:lnTo>
                    <a:pt x="106" y="0"/>
                  </a:lnTo>
                  <a:lnTo>
                    <a:pt x="164" y="2156"/>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11" name="Google Shape;511;p33"/>
            <p:cNvSpPr/>
            <p:nvPr/>
          </p:nvSpPr>
          <p:spPr>
            <a:xfrm>
              <a:off x="1909936" y="2606688"/>
              <a:ext cx="544531" cy="189629"/>
            </a:xfrm>
            <a:custGeom>
              <a:avLst/>
              <a:gdLst/>
              <a:ahLst/>
              <a:cxnLst/>
              <a:rect l="l" t="t" r="r" b="b"/>
              <a:pathLst>
                <a:path w="627" h="219" extrusionOk="0">
                  <a:moveTo>
                    <a:pt x="169" y="219"/>
                  </a:moveTo>
                  <a:lnTo>
                    <a:pt x="10" y="182"/>
                  </a:lnTo>
                  <a:lnTo>
                    <a:pt x="0" y="135"/>
                  </a:lnTo>
                  <a:lnTo>
                    <a:pt x="622" y="0"/>
                  </a:lnTo>
                  <a:lnTo>
                    <a:pt x="627" y="26"/>
                  </a:lnTo>
                  <a:lnTo>
                    <a:pt x="532" y="66"/>
                  </a:lnTo>
                  <a:lnTo>
                    <a:pt x="169" y="219"/>
                  </a:lnTo>
                  <a:close/>
                </a:path>
              </a:pathLst>
            </a:custGeom>
            <a:solidFill>
              <a:schemeClr val="accent2"/>
            </a:solidFill>
            <a:ln>
              <a:noFill/>
            </a:ln>
          </p:spPr>
          <p:txBody>
            <a:bodyPr spcFirstLastPara="1" wrap="square" lIns="90000" tIns="33825" rIns="90000" bIns="33825"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12" name="Google Shape;512;p33"/>
            <p:cNvSpPr/>
            <p:nvPr/>
          </p:nvSpPr>
          <p:spPr>
            <a:xfrm>
              <a:off x="2365744" y="2606688"/>
              <a:ext cx="88726" cy="56541"/>
            </a:xfrm>
            <a:custGeom>
              <a:avLst/>
              <a:gdLst/>
              <a:ahLst/>
              <a:cxnLst/>
              <a:rect l="l" t="t" r="r" b="b"/>
              <a:pathLst>
                <a:path w="103" h="66" extrusionOk="0">
                  <a:moveTo>
                    <a:pt x="8" y="66"/>
                  </a:moveTo>
                  <a:lnTo>
                    <a:pt x="0" y="24"/>
                  </a:lnTo>
                  <a:lnTo>
                    <a:pt x="98" y="0"/>
                  </a:lnTo>
                  <a:lnTo>
                    <a:pt x="103" y="26"/>
                  </a:lnTo>
                  <a:lnTo>
                    <a:pt x="8" y="66"/>
                  </a:ln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13" name="Google Shape;513;p33"/>
            <p:cNvSpPr/>
            <p:nvPr/>
          </p:nvSpPr>
          <p:spPr>
            <a:xfrm>
              <a:off x="1515889" y="2328334"/>
              <a:ext cx="401877" cy="421882"/>
            </a:xfrm>
            <a:custGeom>
              <a:avLst/>
              <a:gdLst/>
              <a:ahLst/>
              <a:cxnLst/>
              <a:rect l="l" t="t" r="r" b="b"/>
              <a:pathLst>
                <a:path w="463" h="486" extrusionOk="0">
                  <a:moveTo>
                    <a:pt x="416" y="299"/>
                  </a:moveTo>
                  <a:lnTo>
                    <a:pt x="463" y="455"/>
                  </a:lnTo>
                  <a:lnTo>
                    <a:pt x="426" y="486"/>
                  </a:lnTo>
                  <a:lnTo>
                    <a:pt x="0" y="15"/>
                  </a:lnTo>
                  <a:lnTo>
                    <a:pt x="19" y="0"/>
                  </a:lnTo>
                  <a:lnTo>
                    <a:pt x="101" y="60"/>
                  </a:lnTo>
                  <a:lnTo>
                    <a:pt x="416" y="299"/>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14" name="Google Shape;514;p33"/>
            <p:cNvSpPr/>
            <p:nvPr/>
          </p:nvSpPr>
          <p:spPr>
            <a:xfrm>
              <a:off x="1515889" y="2328334"/>
              <a:ext cx="86986" cy="79157"/>
            </a:xfrm>
            <a:custGeom>
              <a:avLst/>
              <a:gdLst/>
              <a:ahLst/>
              <a:cxnLst/>
              <a:rect l="l" t="t" r="r" b="b"/>
              <a:pathLst>
                <a:path w="101" h="92" extrusionOk="0">
                  <a:moveTo>
                    <a:pt x="101" y="60"/>
                  </a:moveTo>
                  <a:lnTo>
                    <a:pt x="69" y="92"/>
                  </a:lnTo>
                  <a:lnTo>
                    <a:pt x="0" y="15"/>
                  </a:lnTo>
                  <a:lnTo>
                    <a:pt x="19" y="0"/>
                  </a:lnTo>
                  <a:lnTo>
                    <a:pt x="101" y="60"/>
                  </a:ln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15" name="Google Shape;515;p33"/>
            <p:cNvSpPr/>
            <p:nvPr/>
          </p:nvSpPr>
          <p:spPr>
            <a:xfrm>
              <a:off x="1732485" y="2744126"/>
              <a:ext cx="190499" cy="540181"/>
            </a:xfrm>
            <a:custGeom>
              <a:avLst/>
              <a:gdLst/>
              <a:ahLst/>
              <a:cxnLst/>
              <a:rect l="l" t="t" r="r" b="b"/>
              <a:pathLst>
                <a:path w="220" h="622" extrusionOk="0">
                  <a:moveTo>
                    <a:pt x="64" y="120"/>
                  </a:moveTo>
                  <a:lnTo>
                    <a:pt x="175" y="0"/>
                  </a:lnTo>
                  <a:lnTo>
                    <a:pt x="220" y="16"/>
                  </a:lnTo>
                  <a:lnTo>
                    <a:pt x="24" y="622"/>
                  </a:lnTo>
                  <a:lnTo>
                    <a:pt x="0" y="614"/>
                  </a:lnTo>
                  <a:lnTo>
                    <a:pt x="13" y="511"/>
                  </a:lnTo>
                  <a:lnTo>
                    <a:pt x="64" y="12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16" name="Google Shape;516;p33"/>
            <p:cNvSpPr/>
            <p:nvPr/>
          </p:nvSpPr>
          <p:spPr>
            <a:xfrm>
              <a:off x="1732485" y="3188623"/>
              <a:ext cx="47842" cy="95684"/>
            </a:xfrm>
            <a:custGeom>
              <a:avLst/>
              <a:gdLst/>
              <a:ahLst/>
              <a:cxnLst/>
              <a:rect l="l" t="t" r="r" b="b"/>
              <a:pathLst>
                <a:path w="56" h="111" extrusionOk="0">
                  <a:moveTo>
                    <a:pt x="13" y="0"/>
                  </a:moveTo>
                  <a:lnTo>
                    <a:pt x="56" y="13"/>
                  </a:lnTo>
                  <a:lnTo>
                    <a:pt x="24" y="111"/>
                  </a:lnTo>
                  <a:lnTo>
                    <a:pt x="0" y="103"/>
                  </a:lnTo>
                  <a:lnTo>
                    <a:pt x="13" y="0"/>
                  </a:ln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17" name="Google Shape;517;p33"/>
            <p:cNvSpPr/>
            <p:nvPr/>
          </p:nvSpPr>
          <p:spPr>
            <a:xfrm>
              <a:off x="1870793" y="2707592"/>
              <a:ext cx="72199" cy="73068"/>
            </a:xfrm>
            <a:custGeom>
              <a:avLst/>
              <a:gdLst/>
              <a:ahLst/>
              <a:cxnLst/>
              <a:rect l="l" t="t" r="r" b="b"/>
              <a:pathLst>
                <a:path w="84" h="85" extrusionOk="0">
                  <a:moveTo>
                    <a:pt x="84" y="42"/>
                  </a:moveTo>
                  <a:cubicBezTo>
                    <a:pt x="84" y="50"/>
                    <a:pt x="83" y="58"/>
                    <a:pt x="79" y="64"/>
                  </a:cubicBezTo>
                  <a:cubicBezTo>
                    <a:pt x="75" y="71"/>
                    <a:pt x="69" y="75"/>
                    <a:pt x="63" y="79"/>
                  </a:cubicBezTo>
                  <a:cubicBezTo>
                    <a:pt x="56" y="83"/>
                    <a:pt x="49" y="85"/>
                    <a:pt x="42" y="85"/>
                  </a:cubicBezTo>
                  <a:cubicBezTo>
                    <a:pt x="34" y="85"/>
                    <a:pt x="27" y="83"/>
                    <a:pt x="21" y="79"/>
                  </a:cubicBezTo>
                  <a:cubicBezTo>
                    <a:pt x="15" y="75"/>
                    <a:pt x="8" y="71"/>
                    <a:pt x="5" y="64"/>
                  </a:cubicBezTo>
                  <a:cubicBezTo>
                    <a:pt x="1" y="58"/>
                    <a:pt x="0" y="50"/>
                    <a:pt x="0" y="42"/>
                  </a:cubicBezTo>
                  <a:cubicBezTo>
                    <a:pt x="0" y="35"/>
                    <a:pt x="2" y="28"/>
                    <a:pt x="5" y="21"/>
                  </a:cubicBezTo>
                  <a:cubicBezTo>
                    <a:pt x="9" y="15"/>
                    <a:pt x="15" y="10"/>
                    <a:pt x="21" y="6"/>
                  </a:cubicBezTo>
                  <a:cubicBezTo>
                    <a:pt x="27" y="2"/>
                    <a:pt x="35" y="0"/>
                    <a:pt x="42" y="0"/>
                  </a:cubicBezTo>
                  <a:cubicBezTo>
                    <a:pt x="50" y="0"/>
                    <a:pt x="56" y="2"/>
                    <a:pt x="63" y="6"/>
                  </a:cubicBezTo>
                  <a:cubicBezTo>
                    <a:pt x="69" y="10"/>
                    <a:pt x="75" y="15"/>
                    <a:pt x="79" y="21"/>
                  </a:cubicBezTo>
                  <a:cubicBezTo>
                    <a:pt x="83" y="28"/>
                    <a:pt x="84" y="35"/>
                    <a:pt x="84" y="42"/>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18" name="Google Shape;518;p33"/>
            <p:cNvSpPr/>
            <p:nvPr/>
          </p:nvSpPr>
          <p:spPr>
            <a:xfrm>
              <a:off x="2245703" y="3179925"/>
              <a:ext cx="105253" cy="1416130"/>
            </a:xfrm>
            <a:custGeom>
              <a:avLst/>
              <a:gdLst/>
              <a:ahLst/>
              <a:cxnLst/>
              <a:rect l="l" t="t" r="r" b="b"/>
              <a:pathLst>
                <a:path w="122" h="1629" extrusionOk="0">
                  <a:moveTo>
                    <a:pt x="122" y="1629"/>
                  </a:moveTo>
                  <a:lnTo>
                    <a:pt x="0" y="1629"/>
                  </a:lnTo>
                  <a:lnTo>
                    <a:pt x="45" y="0"/>
                  </a:lnTo>
                  <a:lnTo>
                    <a:pt x="77" y="0"/>
                  </a:lnTo>
                  <a:lnTo>
                    <a:pt x="122" y="1629"/>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19" name="Google Shape;519;p33"/>
            <p:cNvSpPr/>
            <p:nvPr/>
          </p:nvSpPr>
          <p:spPr>
            <a:xfrm>
              <a:off x="2287456" y="2802406"/>
              <a:ext cx="155705" cy="392305"/>
            </a:xfrm>
            <a:custGeom>
              <a:avLst/>
              <a:gdLst/>
              <a:ahLst/>
              <a:cxnLst/>
              <a:rect l="l" t="t" r="r" b="b"/>
              <a:pathLst>
                <a:path w="180" h="452" extrusionOk="0">
                  <a:moveTo>
                    <a:pt x="119" y="367"/>
                  </a:moveTo>
                  <a:lnTo>
                    <a:pt x="31" y="452"/>
                  </a:lnTo>
                  <a:lnTo>
                    <a:pt x="0" y="441"/>
                  </a:lnTo>
                  <a:lnTo>
                    <a:pt x="161" y="0"/>
                  </a:lnTo>
                  <a:lnTo>
                    <a:pt x="180" y="5"/>
                  </a:lnTo>
                  <a:lnTo>
                    <a:pt x="166" y="82"/>
                  </a:lnTo>
                  <a:lnTo>
                    <a:pt x="119" y="36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20" name="Google Shape;520;p33"/>
            <p:cNvSpPr/>
            <p:nvPr/>
          </p:nvSpPr>
          <p:spPr>
            <a:xfrm>
              <a:off x="2404887" y="2802406"/>
              <a:ext cx="38274" cy="70459"/>
            </a:xfrm>
            <a:custGeom>
              <a:avLst/>
              <a:gdLst/>
              <a:ahLst/>
              <a:cxnLst/>
              <a:rect l="l" t="t" r="r" b="b"/>
              <a:pathLst>
                <a:path w="45" h="82" extrusionOk="0">
                  <a:moveTo>
                    <a:pt x="31" y="82"/>
                  </a:moveTo>
                  <a:lnTo>
                    <a:pt x="0" y="68"/>
                  </a:lnTo>
                  <a:lnTo>
                    <a:pt x="26" y="0"/>
                  </a:lnTo>
                  <a:lnTo>
                    <a:pt x="45" y="5"/>
                  </a:lnTo>
                  <a:lnTo>
                    <a:pt x="31" y="82"/>
                  </a:ln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21" name="Google Shape;521;p33"/>
            <p:cNvSpPr/>
            <p:nvPr/>
          </p:nvSpPr>
          <p:spPr>
            <a:xfrm>
              <a:off x="1889060" y="3153829"/>
              <a:ext cx="406225" cy="128739"/>
            </a:xfrm>
            <a:custGeom>
              <a:avLst/>
              <a:gdLst/>
              <a:ahLst/>
              <a:cxnLst/>
              <a:rect l="l" t="t" r="r" b="b"/>
              <a:pathLst>
                <a:path w="468" h="149" extrusionOk="0">
                  <a:moveTo>
                    <a:pt x="344" y="0"/>
                  </a:moveTo>
                  <a:lnTo>
                    <a:pt x="460" y="32"/>
                  </a:lnTo>
                  <a:lnTo>
                    <a:pt x="468" y="67"/>
                  </a:lnTo>
                  <a:lnTo>
                    <a:pt x="3" y="149"/>
                  </a:lnTo>
                  <a:lnTo>
                    <a:pt x="0" y="130"/>
                  </a:lnTo>
                  <a:lnTo>
                    <a:pt x="71" y="104"/>
                  </a:lnTo>
                  <a:lnTo>
                    <a:pt x="344" y="0"/>
                  </a:lnTo>
                  <a:close/>
                </a:path>
              </a:pathLst>
            </a:custGeom>
            <a:solidFill>
              <a:schemeClr val="accent2"/>
            </a:solidFill>
            <a:ln>
              <a:noFill/>
            </a:ln>
          </p:spPr>
          <p:txBody>
            <a:bodyPr spcFirstLastPara="1" wrap="square" lIns="90000" tIns="8625" rIns="90000" bIns="8625"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22" name="Google Shape;522;p33"/>
            <p:cNvSpPr/>
            <p:nvPr/>
          </p:nvSpPr>
          <p:spPr>
            <a:xfrm>
              <a:off x="1889060" y="3244294"/>
              <a:ext cx="66110" cy="38274"/>
            </a:xfrm>
            <a:custGeom>
              <a:avLst/>
              <a:gdLst/>
              <a:ahLst/>
              <a:cxnLst/>
              <a:rect l="l" t="t" r="r" b="b"/>
              <a:pathLst>
                <a:path w="77" h="45" extrusionOk="0">
                  <a:moveTo>
                    <a:pt x="71" y="0"/>
                  </a:moveTo>
                  <a:lnTo>
                    <a:pt x="77" y="31"/>
                  </a:lnTo>
                  <a:lnTo>
                    <a:pt x="3" y="45"/>
                  </a:lnTo>
                  <a:lnTo>
                    <a:pt x="0" y="26"/>
                  </a:lnTo>
                  <a:lnTo>
                    <a:pt x="71" y="0"/>
                  </a:ln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23" name="Google Shape;523;p33"/>
            <p:cNvSpPr/>
            <p:nvPr/>
          </p:nvSpPr>
          <p:spPr>
            <a:xfrm>
              <a:off x="2289196" y="3191233"/>
              <a:ext cx="287055" cy="323588"/>
            </a:xfrm>
            <a:custGeom>
              <a:avLst/>
              <a:gdLst/>
              <a:ahLst/>
              <a:cxnLst/>
              <a:rect l="l" t="t" r="r" b="b"/>
              <a:pathLst>
                <a:path w="331" h="373" extrusionOk="0">
                  <a:moveTo>
                    <a:pt x="32" y="140"/>
                  </a:moveTo>
                  <a:lnTo>
                    <a:pt x="0" y="24"/>
                  </a:lnTo>
                  <a:lnTo>
                    <a:pt x="27" y="0"/>
                  </a:lnTo>
                  <a:lnTo>
                    <a:pt x="331" y="362"/>
                  </a:lnTo>
                  <a:lnTo>
                    <a:pt x="315" y="373"/>
                  </a:lnTo>
                  <a:lnTo>
                    <a:pt x="257" y="325"/>
                  </a:lnTo>
                  <a:lnTo>
                    <a:pt x="32" y="14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24" name="Google Shape;524;p33"/>
            <p:cNvSpPr/>
            <p:nvPr/>
          </p:nvSpPr>
          <p:spPr>
            <a:xfrm>
              <a:off x="2512750" y="3455670"/>
              <a:ext cx="63500" cy="59150"/>
            </a:xfrm>
            <a:custGeom>
              <a:avLst/>
              <a:gdLst/>
              <a:ahLst/>
              <a:cxnLst/>
              <a:rect l="l" t="t" r="r" b="b"/>
              <a:pathLst>
                <a:path w="74" h="69" extrusionOk="0">
                  <a:moveTo>
                    <a:pt x="0" y="21"/>
                  </a:moveTo>
                  <a:lnTo>
                    <a:pt x="24" y="0"/>
                  </a:lnTo>
                  <a:lnTo>
                    <a:pt x="74" y="58"/>
                  </a:lnTo>
                  <a:lnTo>
                    <a:pt x="58" y="69"/>
                  </a:lnTo>
                  <a:lnTo>
                    <a:pt x="0" y="21"/>
                  </a:ln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25" name="Google Shape;525;p33"/>
            <p:cNvSpPr/>
            <p:nvPr/>
          </p:nvSpPr>
          <p:spPr>
            <a:xfrm>
              <a:off x="2271799" y="3169487"/>
              <a:ext cx="52192" cy="52191"/>
            </a:xfrm>
            <a:custGeom>
              <a:avLst/>
              <a:gdLst/>
              <a:ahLst/>
              <a:cxnLst/>
              <a:rect l="l" t="t" r="r" b="b"/>
              <a:pathLst>
                <a:path w="61" h="61" extrusionOk="0">
                  <a:moveTo>
                    <a:pt x="60" y="41"/>
                  </a:moveTo>
                  <a:cubicBezTo>
                    <a:pt x="55" y="56"/>
                    <a:pt x="36" y="64"/>
                    <a:pt x="20" y="59"/>
                  </a:cubicBezTo>
                  <a:cubicBezTo>
                    <a:pt x="4" y="54"/>
                    <a:pt x="-3" y="35"/>
                    <a:pt x="2" y="19"/>
                  </a:cubicBezTo>
                  <a:cubicBezTo>
                    <a:pt x="7" y="4"/>
                    <a:pt x="26" y="-4"/>
                    <a:pt x="41" y="1"/>
                  </a:cubicBezTo>
                  <a:cubicBezTo>
                    <a:pt x="57" y="9"/>
                    <a:pt x="65" y="25"/>
                    <a:pt x="60" y="41"/>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26" name="Google Shape;526;p33"/>
            <p:cNvSpPr/>
            <p:nvPr/>
          </p:nvSpPr>
          <p:spPr>
            <a:xfrm>
              <a:off x="1103826" y="3150841"/>
              <a:ext cx="556813" cy="354823"/>
            </a:xfrm>
            <a:custGeom>
              <a:avLst/>
              <a:gdLst/>
              <a:ahLst/>
              <a:cxnLst/>
              <a:rect l="l" t="t" r="r" b="b"/>
              <a:pathLst>
                <a:path w="1349" h="860" extrusionOk="0">
                  <a:moveTo>
                    <a:pt x="1108" y="469"/>
                  </a:moveTo>
                  <a:cubicBezTo>
                    <a:pt x="1090" y="503"/>
                    <a:pt x="1056" y="527"/>
                    <a:pt x="1019" y="535"/>
                  </a:cubicBezTo>
                  <a:cubicBezTo>
                    <a:pt x="981" y="543"/>
                    <a:pt x="939" y="532"/>
                    <a:pt x="910" y="508"/>
                  </a:cubicBezTo>
                  <a:cubicBezTo>
                    <a:pt x="878" y="567"/>
                    <a:pt x="815" y="606"/>
                    <a:pt x="751" y="614"/>
                  </a:cubicBezTo>
                  <a:cubicBezTo>
                    <a:pt x="685" y="622"/>
                    <a:pt x="622" y="596"/>
                    <a:pt x="577" y="548"/>
                  </a:cubicBezTo>
                  <a:cubicBezTo>
                    <a:pt x="558" y="574"/>
                    <a:pt x="526" y="588"/>
                    <a:pt x="495" y="588"/>
                  </a:cubicBezTo>
                  <a:cubicBezTo>
                    <a:pt x="463" y="588"/>
                    <a:pt x="431" y="572"/>
                    <a:pt x="413" y="545"/>
                  </a:cubicBezTo>
                  <a:cubicBezTo>
                    <a:pt x="405" y="588"/>
                    <a:pt x="368" y="625"/>
                    <a:pt x="325" y="630"/>
                  </a:cubicBezTo>
                  <a:cubicBezTo>
                    <a:pt x="333" y="651"/>
                    <a:pt x="331" y="676"/>
                    <a:pt x="320" y="694"/>
                  </a:cubicBezTo>
                  <a:cubicBezTo>
                    <a:pt x="309" y="713"/>
                    <a:pt x="286" y="723"/>
                    <a:pt x="265" y="723"/>
                  </a:cubicBezTo>
                  <a:cubicBezTo>
                    <a:pt x="280" y="741"/>
                    <a:pt x="286" y="768"/>
                    <a:pt x="280" y="791"/>
                  </a:cubicBezTo>
                  <a:cubicBezTo>
                    <a:pt x="275" y="815"/>
                    <a:pt x="262" y="836"/>
                    <a:pt x="241" y="847"/>
                  </a:cubicBezTo>
                  <a:cubicBezTo>
                    <a:pt x="220" y="858"/>
                    <a:pt x="198" y="860"/>
                    <a:pt x="175" y="860"/>
                  </a:cubicBezTo>
                  <a:cubicBezTo>
                    <a:pt x="153" y="860"/>
                    <a:pt x="132" y="855"/>
                    <a:pt x="114" y="844"/>
                  </a:cubicBezTo>
                  <a:cubicBezTo>
                    <a:pt x="95" y="831"/>
                    <a:pt x="85" y="807"/>
                    <a:pt x="82" y="786"/>
                  </a:cubicBezTo>
                  <a:cubicBezTo>
                    <a:pt x="79" y="762"/>
                    <a:pt x="87" y="738"/>
                    <a:pt x="98" y="720"/>
                  </a:cubicBezTo>
                  <a:cubicBezTo>
                    <a:pt x="74" y="725"/>
                    <a:pt x="50" y="715"/>
                    <a:pt x="34" y="694"/>
                  </a:cubicBezTo>
                  <a:cubicBezTo>
                    <a:pt x="21" y="672"/>
                    <a:pt x="21" y="646"/>
                    <a:pt x="37" y="625"/>
                  </a:cubicBezTo>
                  <a:cubicBezTo>
                    <a:pt x="5" y="585"/>
                    <a:pt x="-8" y="529"/>
                    <a:pt x="5" y="479"/>
                  </a:cubicBezTo>
                  <a:cubicBezTo>
                    <a:pt x="18" y="429"/>
                    <a:pt x="56" y="387"/>
                    <a:pt x="103" y="368"/>
                  </a:cubicBezTo>
                  <a:cubicBezTo>
                    <a:pt x="90" y="297"/>
                    <a:pt x="119" y="220"/>
                    <a:pt x="177" y="178"/>
                  </a:cubicBezTo>
                  <a:cubicBezTo>
                    <a:pt x="235" y="135"/>
                    <a:pt x="317" y="130"/>
                    <a:pt x="381" y="167"/>
                  </a:cubicBezTo>
                  <a:cubicBezTo>
                    <a:pt x="389" y="141"/>
                    <a:pt x="415" y="119"/>
                    <a:pt x="442" y="111"/>
                  </a:cubicBezTo>
                  <a:cubicBezTo>
                    <a:pt x="468" y="104"/>
                    <a:pt x="497" y="111"/>
                    <a:pt x="518" y="133"/>
                  </a:cubicBezTo>
                  <a:cubicBezTo>
                    <a:pt x="566" y="64"/>
                    <a:pt x="640" y="16"/>
                    <a:pt x="722" y="3"/>
                  </a:cubicBezTo>
                  <a:cubicBezTo>
                    <a:pt x="804" y="-10"/>
                    <a:pt x="892" y="11"/>
                    <a:pt x="960" y="59"/>
                  </a:cubicBezTo>
                  <a:cubicBezTo>
                    <a:pt x="987" y="40"/>
                    <a:pt x="1029" y="43"/>
                    <a:pt x="1058" y="51"/>
                  </a:cubicBezTo>
                  <a:cubicBezTo>
                    <a:pt x="1087" y="59"/>
                    <a:pt x="1114" y="80"/>
                    <a:pt x="1127" y="109"/>
                  </a:cubicBezTo>
                  <a:cubicBezTo>
                    <a:pt x="1143" y="101"/>
                    <a:pt x="1161" y="104"/>
                    <a:pt x="1175" y="117"/>
                  </a:cubicBezTo>
                  <a:cubicBezTo>
                    <a:pt x="1188" y="130"/>
                    <a:pt x="1188" y="148"/>
                    <a:pt x="1180" y="164"/>
                  </a:cubicBezTo>
                  <a:cubicBezTo>
                    <a:pt x="1209" y="162"/>
                    <a:pt x="1243" y="175"/>
                    <a:pt x="1262" y="199"/>
                  </a:cubicBezTo>
                  <a:cubicBezTo>
                    <a:pt x="1280" y="223"/>
                    <a:pt x="1286" y="254"/>
                    <a:pt x="1278" y="283"/>
                  </a:cubicBezTo>
                  <a:cubicBezTo>
                    <a:pt x="1304" y="281"/>
                    <a:pt x="1333" y="297"/>
                    <a:pt x="1344" y="320"/>
                  </a:cubicBezTo>
                  <a:cubicBezTo>
                    <a:pt x="1355" y="344"/>
                    <a:pt x="1347" y="376"/>
                    <a:pt x="1328" y="395"/>
                  </a:cubicBezTo>
                  <a:cubicBezTo>
                    <a:pt x="1307" y="413"/>
                    <a:pt x="1278" y="416"/>
                    <a:pt x="1254" y="402"/>
                  </a:cubicBezTo>
                  <a:cubicBezTo>
                    <a:pt x="1254" y="432"/>
                    <a:pt x="1238" y="463"/>
                    <a:pt x="1212" y="477"/>
                  </a:cubicBezTo>
                  <a:cubicBezTo>
                    <a:pt x="1177" y="492"/>
                    <a:pt x="1135" y="484"/>
                    <a:pt x="1108" y="469"/>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27" name="Google Shape;527;p33"/>
            <p:cNvSpPr/>
            <p:nvPr/>
          </p:nvSpPr>
          <p:spPr>
            <a:xfrm>
              <a:off x="1061693" y="3392484"/>
              <a:ext cx="30980" cy="32219"/>
            </a:xfrm>
            <a:custGeom>
              <a:avLst/>
              <a:gdLst/>
              <a:ahLst/>
              <a:cxnLst/>
              <a:rect l="l" t="t" r="r" b="b"/>
              <a:pathLst>
                <a:path w="76" h="79" extrusionOk="0">
                  <a:moveTo>
                    <a:pt x="38" y="0"/>
                  </a:moveTo>
                  <a:cubicBezTo>
                    <a:pt x="-12" y="0"/>
                    <a:pt x="-13" y="79"/>
                    <a:pt x="38" y="79"/>
                  </a:cubicBezTo>
                  <a:cubicBezTo>
                    <a:pt x="88" y="79"/>
                    <a:pt x="89" y="0"/>
                    <a:pt x="38" y="0"/>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28" name="Google Shape;528;p33"/>
            <p:cNvSpPr/>
            <p:nvPr/>
          </p:nvSpPr>
          <p:spPr>
            <a:xfrm>
              <a:off x="1070781" y="3355308"/>
              <a:ext cx="18175" cy="19414"/>
            </a:xfrm>
            <a:custGeom>
              <a:avLst/>
              <a:gdLst/>
              <a:ahLst/>
              <a:cxnLst/>
              <a:rect l="l" t="t" r="r" b="b"/>
              <a:pathLst>
                <a:path w="45" h="48" extrusionOk="0">
                  <a:moveTo>
                    <a:pt x="24" y="0"/>
                  </a:moveTo>
                  <a:cubicBezTo>
                    <a:pt x="-7" y="0"/>
                    <a:pt x="-7" y="48"/>
                    <a:pt x="24" y="48"/>
                  </a:cubicBezTo>
                  <a:cubicBezTo>
                    <a:pt x="53" y="48"/>
                    <a:pt x="53" y="0"/>
                    <a:pt x="24" y="0"/>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29" name="Google Shape;529;p33"/>
            <p:cNvSpPr/>
            <p:nvPr/>
          </p:nvSpPr>
          <p:spPr>
            <a:xfrm>
              <a:off x="1041453" y="3474684"/>
              <a:ext cx="273862" cy="51633"/>
            </a:xfrm>
            <a:custGeom>
              <a:avLst/>
              <a:gdLst/>
              <a:ahLst/>
              <a:cxnLst/>
              <a:rect l="l" t="t" r="r" b="b"/>
              <a:pathLst>
                <a:path w="664" h="126" extrusionOk="0">
                  <a:moveTo>
                    <a:pt x="664" y="126"/>
                  </a:moveTo>
                  <a:cubicBezTo>
                    <a:pt x="442" y="97"/>
                    <a:pt x="222" y="97"/>
                    <a:pt x="0" y="126"/>
                  </a:cubicBezTo>
                  <a:cubicBezTo>
                    <a:pt x="3" y="116"/>
                    <a:pt x="3" y="105"/>
                    <a:pt x="5" y="95"/>
                  </a:cubicBezTo>
                  <a:cubicBezTo>
                    <a:pt x="11" y="71"/>
                    <a:pt x="13" y="47"/>
                    <a:pt x="19" y="23"/>
                  </a:cubicBezTo>
                  <a:cubicBezTo>
                    <a:pt x="228" y="-8"/>
                    <a:pt x="439" y="-8"/>
                    <a:pt x="648" y="23"/>
                  </a:cubicBezTo>
                  <a:cubicBezTo>
                    <a:pt x="651" y="47"/>
                    <a:pt x="656" y="71"/>
                    <a:pt x="662" y="92"/>
                  </a:cubicBezTo>
                  <a:cubicBezTo>
                    <a:pt x="659" y="105"/>
                    <a:pt x="662" y="116"/>
                    <a:pt x="664" y="126"/>
                  </a:cubicBezTo>
                  <a:close/>
                </a:path>
              </a:pathLst>
            </a:custGeom>
            <a:solidFill>
              <a:schemeClr val="dk2"/>
            </a:solidFill>
            <a:ln>
              <a:noFill/>
            </a:ln>
          </p:spPr>
          <p:txBody>
            <a:bodyPr spcFirstLastPara="1" wrap="square" lIns="90000" tIns="350" rIns="90000" bIns="35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30" name="Google Shape;530;p33"/>
            <p:cNvSpPr/>
            <p:nvPr/>
          </p:nvSpPr>
          <p:spPr>
            <a:xfrm>
              <a:off x="670107" y="3493685"/>
              <a:ext cx="1016973" cy="1110315"/>
            </a:xfrm>
            <a:custGeom>
              <a:avLst/>
              <a:gdLst/>
              <a:ahLst/>
              <a:cxnLst/>
              <a:rect l="l" t="t" r="r" b="b"/>
              <a:pathLst>
                <a:path w="2463" h="2689" extrusionOk="0">
                  <a:moveTo>
                    <a:pt x="2463" y="2689"/>
                  </a:moveTo>
                  <a:lnTo>
                    <a:pt x="0" y="2689"/>
                  </a:lnTo>
                  <a:cubicBezTo>
                    <a:pt x="349" y="1969"/>
                    <a:pt x="611" y="1221"/>
                    <a:pt x="777" y="443"/>
                  </a:cubicBezTo>
                  <a:cubicBezTo>
                    <a:pt x="783" y="422"/>
                    <a:pt x="785" y="401"/>
                    <a:pt x="791" y="379"/>
                  </a:cubicBezTo>
                  <a:cubicBezTo>
                    <a:pt x="793" y="364"/>
                    <a:pt x="796" y="350"/>
                    <a:pt x="799" y="334"/>
                  </a:cubicBezTo>
                  <a:cubicBezTo>
                    <a:pt x="804" y="305"/>
                    <a:pt x="809" y="276"/>
                    <a:pt x="817" y="244"/>
                  </a:cubicBezTo>
                  <a:cubicBezTo>
                    <a:pt x="820" y="226"/>
                    <a:pt x="825" y="207"/>
                    <a:pt x="828" y="189"/>
                  </a:cubicBezTo>
                  <a:cubicBezTo>
                    <a:pt x="830" y="176"/>
                    <a:pt x="833" y="162"/>
                    <a:pt x="836" y="149"/>
                  </a:cubicBezTo>
                  <a:cubicBezTo>
                    <a:pt x="838" y="136"/>
                    <a:pt x="841" y="125"/>
                    <a:pt x="841" y="112"/>
                  </a:cubicBezTo>
                  <a:cubicBezTo>
                    <a:pt x="846" y="83"/>
                    <a:pt x="852" y="57"/>
                    <a:pt x="854" y="28"/>
                  </a:cubicBezTo>
                  <a:cubicBezTo>
                    <a:pt x="1106" y="-10"/>
                    <a:pt x="1357" y="-10"/>
                    <a:pt x="1606" y="28"/>
                  </a:cubicBezTo>
                  <a:cubicBezTo>
                    <a:pt x="1611" y="57"/>
                    <a:pt x="1616" y="83"/>
                    <a:pt x="1619" y="112"/>
                  </a:cubicBezTo>
                  <a:cubicBezTo>
                    <a:pt x="1621" y="125"/>
                    <a:pt x="1624" y="136"/>
                    <a:pt x="1624" y="149"/>
                  </a:cubicBezTo>
                  <a:cubicBezTo>
                    <a:pt x="1627" y="162"/>
                    <a:pt x="1629" y="176"/>
                    <a:pt x="1632" y="189"/>
                  </a:cubicBezTo>
                  <a:cubicBezTo>
                    <a:pt x="1635" y="207"/>
                    <a:pt x="1640" y="226"/>
                    <a:pt x="1643" y="244"/>
                  </a:cubicBezTo>
                  <a:cubicBezTo>
                    <a:pt x="1648" y="274"/>
                    <a:pt x="1653" y="303"/>
                    <a:pt x="1661" y="334"/>
                  </a:cubicBezTo>
                  <a:cubicBezTo>
                    <a:pt x="1664" y="350"/>
                    <a:pt x="1666" y="364"/>
                    <a:pt x="1669" y="379"/>
                  </a:cubicBezTo>
                  <a:cubicBezTo>
                    <a:pt x="1674" y="401"/>
                    <a:pt x="1677" y="422"/>
                    <a:pt x="1682" y="443"/>
                  </a:cubicBezTo>
                  <a:cubicBezTo>
                    <a:pt x="1849" y="1221"/>
                    <a:pt x="2111" y="1967"/>
                    <a:pt x="2463" y="268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31" name="Google Shape;531;p33"/>
            <p:cNvSpPr/>
            <p:nvPr/>
          </p:nvSpPr>
          <p:spPr>
            <a:xfrm>
              <a:off x="1014191" y="3493685"/>
              <a:ext cx="327563" cy="61134"/>
            </a:xfrm>
            <a:custGeom>
              <a:avLst/>
              <a:gdLst/>
              <a:ahLst/>
              <a:cxnLst/>
              <a:rect l="l" t="t" r="r" b="b"/>
              <a:pathLst>
                <a:path w="794" h="149" extrusionOk="0">
                  <a:moveTo>
                    <a:pt x="794" y="149"/>
                  </a:moveTo>
                  <a:cubicBezTo>
                    <a:pt x="529" y="115"/>
                    <a:pt x="265" y="115"/>
                    <a:pt x="0" y="149"/>
                  </a:cubicBezTo>
                  <a:cubicBezTo>
                    <a:pt x="3" y="136"/>
                    <a:pt x="5" y="125"/>
                    <a:pt x="5" y="112"/>
                  </a:cubicBezTo>
                  <a:cubicBezTo>
                    <a:pt x="11" y="83"/>
                    <a:pt x="16" y="57"/>
                    <a:pt x="19" y="28"/>
                  </a:cubicBezTo>
                  <a:cubicBezTo>
                    <a:pt x="270" y="-10"/>
                    <a:pt x="521" y="-10"/>
                    <a:pt x="770" y="28"/>
                  </a:cubicBezTo>
                  <a:cubicBezTo>
                    <a:pt x="775" y="57"/>
                    <a:pt x="780" y="83"/>
                    <a:pt x="783" y="112"/>
                  </a:cubicBezTo>
                  <a:cubicBezTo>
                    <a:pt x="791" y="123"/>
                    <a:pt x="791" y="136"/>
                    <a:pt x="794" y="149"/>
                  </a:cubicBezTo>
                  <a:close/>
                </a:path>
              </a:pathLst>
            </a:custGeom>
            <a:solidFill>
              <a:schemeClr val="dk2"/>
            </a:solidFill>
            <a:ln>
              <a:noFill/>
            </a:ln>
          </p:spPr>
          <p:txBody>
            <a:bodyPr spcFirstLastPara="1" wrap="square" lIns="90000" tIns="8625" rIns="90000" bIns="8625"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32" name="Google Shape;532;p33"/>
            <p:cNvSpPr/>
            <p:nvPr/>
          </p:nvSpPr>
          <p:spPr>
            <a:xfrm>
              <a:off x="1007582" y="3560601"/>
              <a:ext cx="341606" cy="33458"/>
            </a:xfrm>
            <a:custGeom>
              <a:avLst/>
              <a:gdLst/>
              <a:ahLst/>
              <a:cxnLst/>
              <a:rect l="l" t="t" r="r" b="b"/>
              <a:pathLst>
                <a:path w="828" h="82" extrusionOk="0">
                  <a:moveTo>
                    <a:pt x="828" y="82"/>
                  </a:moveTo>
                  <a:cubicBezTo>
                    <a:pt x="553" y="43"/>
                    <a:pt x="275" y="45"/>
                    <a:pt x="0" y="82"/>
                  </a:cubicBezTo>
                  <a:cubicBezTo>
                    <a:pt x="3" y="64"/>
                    <a:pt x="8" y="45"/>
                    <a:pt x="11" y="27"/>
                  </a:cubicBezTo>
                  <a:cubicBezTo>
                    <a:pt x="281" y="-10"/>
                    <a:pt x="550" y="-10"/>
                    <a:pt x="818" y="27"/>
                  </a:cubicBezTo>
                  <a:cubicBezTo>
                    <a:pt x="820" y="43"/>
                    <a:pt x="823" y="64"/>
                    <a:pt x="828" y="82"/>
                  </a:cubicBez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533" name="Google Shape;533;p33"/>
            <p:cNvGrpSpPr/>
            <p:nvPr/>
          </p:nvGrpSpPr>
          <p:grpSpPr>
            <a:xfrm>
              <a:off x="55050" y="4595950"/>
              <a:ext cx="3289439" cy="9"/>
              <a:chOff x="0" y="4595950"/>
              <a:chExt cx="3289439" cy="9"/>
            </a:xfrm>
          </p:grpSpPr>
          <p:cxnSp>
            <p:nvCxnSpPr>
              <p:cNvPr id="534" name="Google Shape;534;p33"/>
              <p:cNvCxnSpPr/>
              <p:nvPr/>
            </p:nvCxnSpPr>
            <p:spPr>
              <a:xfrm>
                <a:off x="0" y="4595950"/>
                <a:ext cx="2924100" cy="0"/>
              </a:xfrm>
              <a:prstGeom prst="straightConnector1">
                <a:avLst/>
              </a:prstGeom>
              <a:noFill/>
              <a:ln w="9525" cap="flat" cmpd="sng">
                <a:solidFill>
                  <a:schemeClr val="dk1"/>
                </a:solidFill>
                <a:prstDash val="solid"/>
                <a:round/>
                <a:headEnd type="none" w="med" len="med"/>
                <a:tailEnd type="none" w="med" len="med"/>
              </a:ln>
            </p:spPr>
          </p:cxnSp>
          <p:cxnSp>
            <p:nvCxnSpPr>
              <p:cNvPr id="535" name="Google Shape;535;p33"/>
              <p:cNvCxnSpPr/>
              <p:nvPr/>
            </p:nvCxnSpPr>
            <p:spPr>
              <a:xfrm>
                <a:off x="3072839" y="4595959"/>
                <a:ext cx="216600" cy="0"/>
              </a:xfrm>
              <a:prstGeom prst="straightConnector1">
                <a:avLst/>
              </a:prstGeom>
              <a:noFill/>
              <a:ln w="9525" cap="flat" cmpd="sng">
                <a:solidFill>
                  <a:schemeClr val="dk1"/>
                </a:solidFill>
                <a:prstDash val="solid"/>
                <a:round/>
                <a:headEnd type="none" w="med" len="med"/>
                <a:tailEnd type="none" w="med" len="med"/>
              </a:ln>
            </p:spPr>
          </p:cxnSp>
        </p:grpSp>
        <p:grpSp>
          <p:nvGrpSpPr>
            <p:cNvPr id="536" name="Google Shape;536;p33"/>
            <p:cNvGrpSpPr/>
            <p:nvPr/>
          </p:nvGrpSpPr>
          <p:grpSpPr>
            <a:xfrm>
              <a:off x="156428" y="3156666"/>
              <a:ext cx="556793" cy="1451779"/>
              <a:chOff x="2090350" y="2239265"/>
              <a:chExt cx="905501" cy="2360616"/>
            </a:xfrm>
          </p:grpSpPr>
          <p:sp>
            <p:nvSpPr>
              <p:cNvPr id="537" name="Google Shape;537;p33"/>
              <p:cNvSpPr/>
              <p:nvPr/>
            </p:nvSpPr>
            <p:spPr>
              <a:xfrm flipH="1">
                <a:off x="2712180" y="2613372"/>
                <a:ext cx="283672" cy="1986468"/>
              </a:xfrm>
              <a:custGeom>
                <a:avLst/>
                <a:gdLst/>
                <a:ahLst/>
                <a:cxnLst/>
                <a:rect l="l" t="t" r="r" b="b"/>
                <a:pathLst>
                  <a:path w="3722" h="26064" extrusionOk="0">
                    <a:moveTo>
                      <a:pt x="3572" y="1210"/>
                    </a:moveTo>
                    <a:lnTo>
                      <a:pt x="3572" y="605"/>
                    </a:lnTo>
                    <a:lnTo>
                      <a:pt x="3721" y="605"/>
                    </a:lnTo>
                    <a:lnTo>
                      <a:pt x="3721" y="406"/>
                    </a:lnTo>
                    <a:lnTo>
                      <a:pt x="2278" y="406"/>
                    </a:lnTo>
                    <a:lnTo>
                      <a:pt x="2278" y="0"/>
                    </a:lnTo>
                    <a:lnTo>
                      <a:pt x="1445" y="0"/>
                    </a:lnTo>
                    <a:lnTo>
                      <a:pt x="1445" y="406"/>
                    </a:lnTo>
                    <a:lnTo>
                      <a:pt x="0" y="406"/>
                    </a:lnTo>
                    <a:lnTo>
                      <a:pt x="0" y="605"/>
                    </a:lnTo>
                    <a:lnTo>
                      <a:pt x="150" y="605"/>
                    </a:lnTo>
                    <a:lnTo>
                      <a:pt x="150" y="1210"/>
                    </a:lnTo>
                    <a:lnTo>
                      <a:pt x="301" y="1210"/>
                    </a:lnTo>
                    <a:lnTo>
                      <a:pt x="860" y="1963"/>
                    </a:lnTo>
                    <a:lnTo>
                      <a:pt x="696" y="1963"/>
                    </a:lnTo>
                    <a:lnTo>
                      <a:pt x="696" y="2573"/>
                    </a:lnTo>
                    <a:lnTo>
                      <a:pt x="0" y="2573"/>
                    </a:lnTo>
                    <a:lnTo>
                      <a:pt x="0" y="2772"/>
                    </a:lnTo>
                    <a:lnTo>
                      <a:pt x="149" y="2772"/>
                    </a:lnTo>
                    <a:lnTo>
                      <a:pt x="149" y="3376"/>
                    </a:lnTo>
                    <a:lnTo>
                      <a:pt x="548" y="3376"/>
                    </a:lnTo>
                    <a:lnTo>
                      <a:pt x="548" y="2772"/>
                    </a:lnTo>
                    <a:lnTo>
                      <a:pt x="1445" y="2772"/>
                    </a:lnTo>
                    <a:lnTo>
                      <a:pt x="1445" y="6207"/>
                    </a:lnTo>
                    <a:lnTo>
                      <a:pt x="0" y="6207"/>
                    </a:lnTo>
                    <a:lnTo>
                      <a:pt x="0" y="6406"/>
                    </a:lnTo>
                    <a:lnTo>
                      <a:pt x="149" y="6406"/>
                    </a:lnTo>
                    <a:lnTo>
                      <a:pt x="149" y="7010"/>
                    </a:lnTo>
                    <a:lnTo>
                      <a:pt x="548" y="7010"/>
                    </a:lnTo>
                    <a:lnTo>
                      <a:pt x="548" y="6406"/>
                    </a:lnTo>
                    <a:lnTo>
                      <a:pt x="1445" y="6406"/>
                    </a:lnTo>
                    <a:lnTo>
                      <a:pt x="1445" y="26064"/>
                    </a:lnTo>
                    <a:lnTo>
                      <a:pt x="2277" y="26064"/>
                    </a:lnTo>
                    <a:lnTo>
                      <a:pt x="2277" y="6406"/>
                    </a:lnTo>
                    <a:lnTo>
                      <a:pt x="3174" y="6406"/>
                    </a:lnTo>
                    <a:lnTo>
                      <a:pt x="3174" y="7010"/>
                    </a:lnTo>
                    <a:lnTo>
                      <a:pt x="3572" y="7010"/>
                    </a:lnTo>
                    <a:lnTo>
                      <a:pt x="3572" y="6406"/>
                    </a:lnTo>
                    <a:lnTo>
                      <a:pt x="3721" y="6406"/>
                    </a:lnTo>
                    <a:lnTo>
                      <a:pt x="3721" y="6207"/>
                    </a:lnTo>
                    <a:lnTo>
                      <a:pt x="2277" y="6207"/>
                    </a:lnTo>
                    <a:lnTo>
                      <a:pt x="2277" y="2772"/>
                    </a:lnTo>
                    <a:lnTo>
                      <a:pt x="3174" y="2772"/>
                    </a:lnTo>
                    <a:lnTo>
                      <a:pt x="3174" y="3376"/>
                    </a:lnTo>
                    <a:lnTo>
                      <a:pt x="3572" y="3376"/>
                    </a:lnTo>
                    <a:lnTo>
                      <a:pt x="3572" y="2772"/>
                    </a:lnTo>
                    <a:lnTo>
                      <a:pt x="3721" y="2772"/>
                    </a:lnTo>
                    <a:lnTo>
                      <a:pt x="3721" y="2573"/>
                    </a:lnTo>
                    <a:lnTo>
                      <a:pt x="3026" y="2573"/>
                    </a:lnTo>
                    <a:lnTo>
                      <a:pt x="3026" y="1963"/>
                    </a:lnTo>
                    <a:lnTo>
                      <a:pt x="2863" y="1963"/>
                    </a:lnTo>
                    <a:lnTo>
                      <a:pt x="3420" y="1210"/>
                    </a:lnTo>
                    <a:lnTo>
                      <a:pt x="3572" y="1210"/>
                    </a:lnTo>
                    <a:close/>
                    <a:moveTo>
                      <a:pt x="1445" y="2573"/>
                    </a:moveTo>
                    <a:lnTo>
                      <a:pt x="1094" y="2573"/>
                    </a:lnTo>
                    <a:lnTo>
                      <a:pt x="1094" y="1963"/>
                    </a:lnTo>
                    <a:lnTo>
                      <a:pt x="964" y="1963"/>
                    </a:lnTo>
                    <a:lnTo>
                      <a:pt x="406" y="1209"/>
                    </a:lnTo>
                    <a:lnTo>
                      <a:pt x="549" y="1209"/>
                    </a:lnTo>
                    <a:lnTo>
                      <a:pt x="549" y="605"/>
                    </a:lnTo>
                    <a:lnTo>
                      <a:pt x="1445" y="605"/>
                    </a:lnTo>
                    <a:close/>
                    <a:moveTo>
                      <a:pt x="2759" y="1963"/>
                    </a:moveTo>
                    <a:lnTo>
                      <a:pt x="2628" y="1963"/>
                    </a:lnTo>
                    <a:lnTo>
                      <a:pt x="2628" y="2573"/>
                    </a:lnTo>
                    <a:lnTo>
                      <a:pt x="2278" y="2573"/>
                    </a:lnTo>
                    <a:lnTo>
                      <a:pt x="2278" y="605"/>
                    </a:lnTo>
                    <a:lnTo>
                      <a:pt x="3174" y="605"/>
                    </a:lnTo>
                    <a:lnTo>
                      <a:pt x="3174" y="1209"/>
                    </a:lnTo>
                    <a:lnTo>
                      <a:pt x="3317" y="120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3"/>
              <p:cNvSpPr/>
              <p:nvPr/>
            </p:nvSpPr>
            <p:spPr>
              <a:xfrm flipH="1">
                <a:off x="2090350" y="2239265"/>
                <a:ext cx="337102" cy="2360616"/>
              </a:xfrm>
              <a:custGeom>
                <a:avLst/>
                <a:gdLst/>
                <a:ahLst/>
                <a:cxnLst/>
                <a:rect l="l" t="t" r="r" b="b"/>
                <a:pathLst>
                  <a:path w="3722" h="26064" extrusionOk="0">
                    <a:moveTo>
                      <a:pt x="3572" y="1210"/>
                    </a:moveTo>
                    <a:lnTo>
                      <a:pt x="3572" y="605"/>
                    </a:lnTo>
                    <a:lnTo>
                      <a:pt x="3721" y="605"/>
                    </a:lnTo>
                    <a:lnTo>
                      <a:pt x="3721" y="406"/>
                    </a:lnTo>
                    <a:lnTo>
                      <a:pt x="2278" y="406"/>
                    </a:lnTo>
                    <a:lnTo>
                      <a:pt x="2278" y="0"/>
                    </a:lnTo>
                    <a:lnTo>
                      <a:pt x="1445" y="0"/>
                    </a:lnTo>
                    <a:lnTo>
                      <a:pt x="1445" y="406"/>
                    </a:lnTo>
                    <a:lnTo>
                      <a:pt x="0" y="406"/>
                    </a:lnTo>
                    <a:lnTo>
                      <a:pt x="0" y="605"/>
                    </a:lnTo>
                    <a:lnTo>
                      <a:pt x="150" y="605"/>
                    </a:lnTo>
                    <a:lnTo>
                      <a:pt x="150" y="1210"/>
                    </a:lnTo>
                    <a:lnTo>
                      <a:pt x="301" y="1210"/>
                    </a:lnTo>
                    <a:lnTo>
                      <a:pt x="860" y="1963"/>
                    </a:lnTo>
                    <a:lnTo>
                      <a:pt x="696" y="1963"/>
                    </a:lnTo>
                    <a:lnTo>
                      <a:pt x="696" y="2573"/>
                    </a:lnTo>
                    <a:lnTo>
                      <a:pt x="0" y="2573"/>
                    </a:lnTo>
                    <a:lnTo>
                      <a:pt x="0" y="2772"/>
                    </a:lnTo>
                    <a:lnTo>
                      <a:pt x="149" y="2772"/>
                    </a:lnTo>
                    <a:lnTo>
                      <a:pt x="149" y="3376"/>
                    </a:lnTo>
                    <a:lnTo>
                      <a:pt x="548" y="3376"/>
                    </a:lnTo>
                    <a:lnTo>
                      <a:pt x="548" y="2772"/>
                    </a:lnTo>
                    <a:lnTo>
                      <a:pt x="1445" y="2772"/>
                    </a:lnTo>
                    <a:lnTo>
                      <a:pt x="1445" y="6207"/>
                    </a:lnTo>
                    <a:lnTo>
                      <a:pt x="0" y="6207"/>
                    </a:lnTo>
                    <a:lnTo>
                      <a:pt x="0" y="6406"/>
                    </a:lnTo>
                    <a:lnTo>
                      <a:pt x="149" y="6406"/>
                    </a:lnTo>
                    <a:lnTo>
                      <a:pt x="149" y="7010"/>
                    </a:lnTo>
                    <a:lnTo>
                      <a:pt x="548" y="7010"/>
                    </a:lnTo>
                    <a:lnTo>
                      <a:pt x="548" y="6406"/>
                    </a:lnTo>
                    <a:lnTo>
                      <a:pt x="1445" y="6406"/>
                    </a:lnTo>
                    <a:lnTo>
                      <a:pt x="1445" y="26064"/>
                    </a:lnTo>
                    <a:lnTo>
                      <a:pt x="2277" y="26064"/>
                    </a:lnTo>
                    <a:lnTo>
                      <a:pt x="2277" y="6406"/>
                    </a:lnTo>
                    <a:lnTo>
                      <a:pt x="3174" y="6406"/>
                    </a:lnTo>
                    <a:lnTo>
                      <a:pt x="3174" y="7010"/>
                    </a:lnTo>
                    <a:lnTo>
                      <a:pt x="3572" y="7010"/>
                    </a:lnTo>
                    <a:lnTo>
                      <a:pt x="3572" y="6406"/>
                    </a:lnTo>
                    <a:lnTo>
                      <a:pt x="3721" y="6406"/>
                    </a:lnTo>
                    <a:lnTo>
                      <a:pt x="3721" y="6207"/>
                    </a:lnTo>
                    <a:lnTo>
                      <a:pt x="2277" y="6207"/>
                    </a:lnTo>
                    <a:lnTo>
                      <a:pt x="2277" y="2772"/>
                    </a:lnTo>
                    <a:lnTo>
                      <a:pt x="3174" y="2772"/>
                    </a:lnTo>
                    <a:lnTo>
                      <a:pt x="3174" y="3376"/>
                    </a:lnTo>
                    <a:lnTo>
                      <a:pt x="3572" y="3376"/>
                    </a:lnTo>
                    <a:lnTo>
                      <a:pt x="3572" y="2772"/>
                    </a:lnTo>
                    <a:lnTo>
                      <a:pt x="3721" y="2772"/>
                    </a:lnTo>
                    <a:lnTo>
                      <a:pt x="3721" y="2573"/>
                    </a:lnTo>
                    <a:lnTo>
                      <a:pt x="3026" y="2573"/>
                    </a:lnTo>
                    <a:lnTo>
                      <a:pt x="3026" y="1963"/>
                    </a:lnTo>
                    <a:lnTo>
                      <a:pt x="2863" y="1963"/>
                    </a:lnTo>
                    <a:lnTo>
                      <a:pt x="3420" y="1210"/>
                    </a:lnTo>
                    <a:lnTo>
                      <a:pt x="3572" y="1210"/>
                    </a:lnTo>
                    <a:close/>
                    <a:moveTo>
                      <a:pt x="1445" y="2573"/>
                    </a:moveTo>
                    <a:lnTo>
                      <a:pt x="1094" y="2573"/>
                    </a:lnTo>
                    <a:lnTo>
                      <a:pt x="1094" y="1963"/>
                    </a:lnTo>
                    <a:lnTo>
                      <a:pt x="964" y="1963"/>
                    </a:lnTo>
                    <a:lnTo>
                      <a:pt x="406" y="1209"/>
                    </a:lnTo>
                    <a:lnTo>
                      <a:pt x="549" y="1209"/>
                    </a:lnTo>
                    <a:lnTo>
                      <a:pt x="549" y="605"/>
                    </a:lnTo>
                    <a:lnTo>
                      <a:pt x="1445" y="605"/>
                    </a:lnTo>
                    <a:close/>
                    <a:moveTo>
                      <a:pt x="2759" y="1963"/>
                    </a:moveTo>
                    <a:lnTo>
                      <a:pt x="2628" y="1963"/>
                    </a:lnTo>
                    <a:lnTo>
                      <a:pt x="2628" y="2573"/>
                    </a:lnTo>
                    <a:lnTo>
                      <a:pt x="2278" y="2573"/>
                    </a:lnTo>
                    <a:lnTo>
                      <a:pt x="2278" y="605"/>
                    </a:lnTo>
                    <a:lnTo>
                      <a:pt x="3174" y="605"/>
                    </a:lnTo>
                    <a:lnTo>
                      <a:pt x="3174" y="1209"/>
                    </a:lnTo>
                    <a:lnTo>
                      <a:pt x="3317" y="120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3"/>
              <p:cNvSpPr/>
              <p:nvPr/>
            </p:nvSpPr>
            <p:spPr>
              <a:xfrm flipH="1">
                <a:off x="2378953" y="2297047"/>
                <a:ext cx="350052" cy="379826"/>
              </a:xfrm>
              <a:custGeom>
                <a:avLst/>
                <a:gdLst/>
                <a:ahLst/>
                <a:cxnLst/>
                <a:rect l="l" t="t" r="r" b="b"/>
                <a:pathLst>
                  <a:path w="12020" h="14298" extrusionOk="0">
                    <a:moveTo>
                      <a:pt x="0" y="13737"/>
                    </a:moveTo>
                    <a:cubicBezTo>
                      <a:pt x="5217" y="16868"/>
                      <a:pt x="10098" y="5773"/>
                      <a:pt x="12020" y="0"/>
                    </a:cubicBezTo>
                  </a:path>
                </a:pathLst>
              </a:custGeom>
              <a:noFill/>
              <a:ln w="9525" cap="flat" cmpd="sng">
                <a:solidFill>
                  <a:schemeClr val="dk1"/>
                </a:solidFill>
                <a:prstDash val="solid"/>
                <a:round/>
                <a:headEnd type="none" w="med" len="med"/>
                <a:tailEnd type="none" w="med" len="med"/>
              </a:ln>
            </p:spPr>
          </p:sp>
          <p:sp>
            <p:nvSpPr>
              <p:cNvPr id="540" name="Google Shape;540;p33"/>
              <p:cNvSpPr/>
              <p:nvPr/>
            </p:nvSpPr>
            <p:spPr>
              <a:xfrm flipH="1">
                <a:off x="2371680" y="2464308"/>
                <a:ext cx="364950" cy="364950"/>
              </a:xfrm>
              <a:custGeom>
                <a:avLst/>
                <a:gdLst/>
                <a:ahLst/>
                <a:cxnLst/>
                <a:rect l="l" t="t" r="r" b="b"/>
                <a:pathLst>
                  <a:path w="13738" h="13738" extrusionOk="0">
                    <a:moveTo>
                      <a:pt x="0" y="13738"/>
                    </a:moveTo>
                    <a:cubicBezTo>
                      <a:pt x="6476" y="13738"/>
                      <a:pt x="12169" y="6283"/>
                      <a:pt x="13738" y="0"/>
                    </a:cubicBezTo>
                  </a:path>
                </a:pathLst>
              </a:custGeom>
              <a:noFill/>
              <a:ln w="9525" cap="flat" cmpd="sng">
                <a:solidFill>
                  <a:schemeClr val="dk1"/>
                </a:solidFill>
                <a:prstDash val="solid"/>
                <a:round/>
                <a:headEnd type="none" w="med" len="med"/>
                <a:tailEnd type="none" w="med" len="med"/>
              </a:ln>
            </p:spPr>
          </p:sp>
          <p:sp>
            <p:nvSpPr>
              <p:cNvPr id="541" name="Google Shape;541;p33"/>
              <p:cNvSpPr/>
              <p:nvPr/>
            </p:nvSpPr>
            <p:spPr>
              <a:xfrm flipH="1">
                <a:off x="2385676" y="2832756"/>
                <a:ext cx="350104" cy="284644"/>
              </a:xfrm>
              <a:custGeom>
                <a:avLst/>
                <a:gdLst/>
                <a:ahLst/>
                <a:cxnLst/>
                <a:rect l="l" t="t" r="r" b="b"/>
                <a:pathLst>
                  <a:path w="12605" h="10715" extrusionOk="0">
                    <a:moveTo>
                      <a:pt x="0" y="10599"/>
                    </a:moveTo>
                    <a:cubicBezTo>
                      <a:pt x="5415" y="11499"/>
                      <a:pt x="11704" y="5415"/>
                      <a:pt x="12605" y="0"/>
                    </a:cubicBezTo>
                  </a:path>
                </a:pathLst>
              </a:custGeom>
              <a:noFill/>
              <a:ln w="9525" cap="flat" cmpd="sng">
                <a:solidFill>
                  <a:schemeClr val="dk1"/>
                </a:solidFill>
                <a:prstDash val="solid"/>
                <a:round/>
                <a:headEnd type="none" w="med" len="med"/>
                <a:tailEnd type="none" w="med" len="med"/>
              </a:ln>
            </p:spPr>
          </p:sp>
        </p:grpSp>
      </p:grpSp>
      <p:grpSp>
        <p:nvGrpSpPr>
          <p:cNvPr id="542" name="Google Shape;542;p33"/>
          <p:cNvGrpSpPr/>
          <p:nvPr/>
        </p:nvGrpSpPr>
        <p:grpSpPr>
          <a:xfrm>
            <a:off x="-5250" y="148063"/>
            <a:ext cx="9154500" cy="5000675"/>
            <a:chOff x="-5250" y="148063"/>
            <a:chExt cx="9154500" cy="5000675"/>
          </a:xfrm>
        </p:grpSpPr>
        <p:cxnSp>
          <p:nvCxnSpPr>
            <p:cNvPr id="543" name="Google Shape;543;p33"/>
            <p:cNvCxnSpPr/>
            <p:nvPr/>
          </p:nvCxnSpPr>
          <p:spPr>
            <a:xfrm>
              <a:off x="-5250" y="264463"/>
              <a:ext cx="9154500" cy="0"/>
            </a:xfrm>
            <a:prstGeom prst="straightConnector1">
              <a:avLst/>
            </a:prstGeom>
            <a:noFill/>
            <a:ln w="9525" cap="flat" cmpd="sng">
              <a:solidFill>
                <a:schemeClr val="dk1"/>
              </a:solidFill>
              <a:prstDash val="solid"/>
              <a:round/>
              <a:headEnd type="none" w="med" len="med"/>
              <a:tailEnd type="none" w="med" len="med"/>
            </a:ln>
          </p:spPr>
        </p:cxnSp>
        <p:cxnSp>
          <p:nvCxnSpPr>
            <p:cNvPr id="544" name="Google Shape;544;p33"/>
            <p:cNvCxnSpPr/>
            <p:nvPr/>
          </p:nvCxnSpPr>
          <p:spPr>
            <a:xfrm>
              <a:off x="8787425" y="259338"/>
              <a:ext cx="0" cy="4889400"/>
            </a:xfrm>
            <a:prstGeom prst="straightConnector1">
              <a:avLst/>
            </a:prstGeom>
            <a:noFill/>
            <a:ln w="9525" cap="flat" cmpd="sng">
              <a:solidFill>
                <a:schemeClr val="dk1"/>
              </a:solidFill>
              <a:prstDash val="solid"/>
              <a:round/>
              <a:headEnd type="none" w="med" len="med"/>
              <a:tailEnd type="none" w="med" len="med"/>
            </a:ln>
          </p:spPr>
        </p:cxnSp>
        <p:sp>
          <p:nvSpPr>
            <p:cNvPr id="545" name="Google Shape;545;p33"/>
            <p:cNvSpPr/>
            <p:nvPr/>
          </p:nvSpPr>
          <p:spPr>
            <a:xfrm>
              <a:off x="488125" y="211663"/>
              <a:ext cx="723600" cy="10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546" name="Google Shape;546;p33"/>
            <p:cNvSpPr/>
            <p:nvPr/>
          </p:nvSpPr>
          <p:spPr>
            <a:xfrm>
              <a:off x="8671025" y="148063"/>
              <a:ext cx="232800" cy="232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547" name="Google Shape;547;p33"/>
            <p:cNvSpPr/>
            <p:nvPr/>
          </p:nvSpPr>
          <p:spPr>
            <a:xfrm>
              <a:off x="8701325" y="4706538"/>
              <a:ext cx="172200" cy="172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grpSp>
    </p:spTree>
  </p:cSld>
  <p:clrMapOvr>
    <a:masterClrMapping/>
  </p:clrMapOvr>
  <p:transition spd="med">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
        <p:cNvGrpSpPr/>
        <p:nvPr/>
      </p:nvGrpSpPr>
      <p:grpSpPr>
        <a:xfrm>
          <a:off x="0" y="0"/>
          <a:ext cx="0" cy="0"/>
          <a:chOff x="0" y="0"/>
          <a:chExt cx="0" cy="0"/>
        </a:xfrm>
      </p:grpSpPr>
      <p:pic>
        <p:nvPicPr>
          <p:cNvPr id="30" name="Google Shape;30;p4"/>
          <p:cNvPicPr preferRelativeResize="0"/>
          <p:nvPr/>
        </p:nvPicPr>
        <p:blipFill rotWithShape="1">
          <a:blip r:embed="rId2">
            <a:alphaModFix amt="69000"/>
          </a:blip>
          <a:srcRect/>
          <a:stretch/>
        </p:blipFill>
        <p:spPr>
          <a:xfrm>
            <a:off x="0" y="0"/>
            <a:ext cx="9144000" cy="5143522"/>
          </a:xfrm>
          <a:prstGeom prst="rect">
            <a:avLst/>
          </a:prstGeom>
          <a:noFill/>
          <a:ln>
            <a:noFill/>
          </a:ln>
        </p:spPr>
      </p:pic>
      <p:grpSp>
        <p:nvGrpSpPr>
          <p:cNvPr id="31" name="Google Shape;31;p4"/>
          <p:cNvGrpSpPr/>
          <p:nvPr/>
        </p:nvGrpSpPr>
        <p:grpSpPr>
          <a:xfrm flipH="1">
            <a:off x="-5250" y="148063"/>
            <a:ext cx="9154500" cy="5000675"/>
            <a:chOff x="-5250" y="148063"/>
            <a:chExt cx="9154500" cy="5000675"/>
          </a:xfrm>
        </p:grpSpPr>
        <p:cxnSp>
          <p:nvCxnSpPr>
            <p:cNvPr id="32" name="Google Shape;32;p4"/>
            <p:cNvCxnSpPr/>
            <p:nvPr/>
          </p:nvCxnSpPr>
          <p:spPr>
            <a:xfrm>
              <a:off x="-5250" y="264463"/>
              <a:ext cx="9154500" cy="0"/>
            </a:xfrm>
            <a:prstGeom prst="straightConnector1">
              <a:avLst/>
            </a:prstGeom>
            <a:noFill/>
            <a:ln w="9525" cap="flat" cmpd="sng">
              <a:solidFill>
                <a:schemeClr val="dk1"/>
              </a:solidFill>
              <a:prstDash val="solid"/>
              <a:round/>
              <a:headEnd type="none" w="med" len="med"/>
              <a:tailEnd type="none" w="med" len="med"/>
            </a:ln>
          </p:spPr>
        </p:cxnSp>
        <p:cxnSp>
          <p:nvCxnSpPr>
            <p:cNvPr id="33" name="Google Shape;33;p4"/>
            <p:cNvCxnSpPr/>
            <p:nvPr/>
          </p:nvCxnSpPr>
          <p:spPr>
            <a:xfrm>
              <a:off x="8787425" y="259338"/>
              <a:ext cx="0" cy="4889400"/>
            </a:xfrm>
            <a:prstGeom prst="straightConnector1">
              <a:avLst/>
            </a:prstGeom>
            <a:noFill/>
            <a:ln w="9525" cap="flat" cmpd="sng">
              <a:solidFill>
                <a:schemeClr val="dk1"/>
              </a:solidFill>
              <a:prstDash val="solid"/>
              <a:round/>
              <a:headEnd type="none" w="med" len="med"/>
              <a:tailEnd type="none" w="med" len="med"/>
            </a:ln>
          </p:spPr>
        </p:cxnSp>
        <p:sp>
          <p:nvSpPr>
            <p:cNvPr id="34" name="Google Shape;34;p4"/>
            <p:cNvSpPr/>
            <p:nvPr/>
          </p:nvSpPr>
          <p:spPr>
            <a:xfrm>
              <a:off x="488125" y="211663"/>
              <a:ext cx="723600" cy="10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35" name="Google Shape;35;p4"/>
            <p:cNvSpPr/>
            <p:nvPr/>
          </p:nvSpPr>
          <p:spPr>
            <a:xfrm>
              <a:off x="8671025" y="148063"/>
              <a:ext cx="232800" cy="232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36" name="Google Shape;36;p4"/>
            <p:cNvSpPr/>
            <p:nvPr/>
          </p:nvSpPr>
          <p:spPr>
            <a:xfrm>
              <a:off x="8701325" y="4706538"/>
              <a:ext cx="172200" cy="172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grpSp>
      <p:sp>
        <p:nvSpPr>
          <p:cNvPr id="37" name="Google Shape;37;p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atin typeface="Arial" panose="020B0604020202020204" pitchFamily="34" charset="0"/>
                <a:cs typeface="Arial" panose="020B060402020202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 name="Google Shape;38;p4"/>
          <p:cNvSpPr txBox="1">
            <a:spLocks noGrp="1"/>
          </p:cNvSpPr>
          <p:nvPr>
            <p:ph type="body" idx="1"/>
          </p:nvPr>
        </p:nvSpPr>
        <p:spPr>
          <a:xfrm>
            <a:off x="720000" y="1178575"/>
            <a:ext cx="7704000" cy="3018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Font typeface="Nunito Light"/>
              <a:buChar char="●"/>
              <a:defRPr>
                <a:latin typeface="Arial" panose="020B0604020202020204" pitchFamily="34" charset="0"/>
                <a:cs typeface="Arial" panose="020B0604020202020204" pitchFamily="34" charset="0"/>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cSld>
  <p:clrMapOvr>
    <a:masterClrMapping/>
  </p:clrMapOvr>
  <p:transition spd="med">
    <p:split orient="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2948826603"/>
      </p:ext>
    </p:extLst>
  </p:cSld>
  <p:clrMapOvr>
    <a:masterClrMapping/>
  </p:clrMapOvr>
  <p:transition spd="med">
    <p:split orient="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941283"/>
      </p:ext>
    </p:extLst>
  </p:cSld>
  <p:clrMapOvr>
    <a:masterClrMapping/>
  </p:clrMapOvr>
  <p:transition spd="med">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2"/>
        <p:cNvGrpSpPr/>
        <p:nvPr/>
      </p:nvGrpSpPr>
      <p:grpSpPr>
        <a:xfrm>
          <a:off x="0" y="0"/>
          <a:ext cx="0" cy="0"/>
          <a:chOff x="0" y="0"/>
          <a:chExt cx="0" cy="0"/>
        </a:xfrm>
      </p:grpSpPr>
      <p:pic>
        <p:nvPicPr>
          <p:cNvPr id="83" name="Google Shape;83;p7"/>
          <p:cNvPicPr preferRelativeResize="0"/>
          <p:nvPr/>
        </p:nvPicPr>
        <p:blipFill rotWithShape="1">
          <a:blip r:embed="rId2">
            <a:alphaModFix amt="69000"/>
          </a:blip>
          <a:srcRect/>
          <a:stretch/>
        </p:blipFill>
        <p:spPr>
          <a:xfrm>
            <a:off x="0" y="0"/>
            <a:ext cx="9144000" cy="5143522"/>
          </a:xfrm>
          <a:prstGeom prst="rect">
            <a:avLst/>
          </a:prstGeom>
          <a:noFill/>
          <a:ln>
            <a:noFill/>
          </a:ln>
        </p:spPr>
      </p:pic>
      <p:grpSp>
        <p:nvGrpSpPr>
          <p:cNvPr id="84" name="Google Shape;84;p7"/>
          <p:cNvGrpSpPr/>
          <p:nvPr/>
        </p:nvGrpSpPr>
        <p:grpSpPr>
          <a:xfrm>
            <a:off x="-5250" y="148063"/>
            <a:ext cx="9154500" cy="5000675"/>
            <a:chOff x="-5250" y="148063"/>
            <a:chExt cx="9154500" cy="5000675"/>
          </a:xfrm>
        </p:grpSpPr>
        <p:cxnSp>
          <p:nvCxnSpPr>
            <p:cNvPr id="85" name="Google Shape;85;p7"/>
            <p:cNvCxnSpPr/>
            <p:nvPr/>
          </p:nvCxnSpPr>
          <p:spPr>
            <a:xfrm>
              <a:off x="-5250" y="264463"/>
              <a:ext cx="9154500" cy="0"/>
            </a:xfrm>
            <a:prstGeom prst="straightConnector1">
              <a:avLst/>
            </a:prstGeom>
            <a:noFill/>
            <a:ln w="9525" cap="flat" cmpd="sng">
              <a:solidFill>
                <a:schemeClr val="dk1"/>
              </a:solidFill>
              <a:prstDash val="solid"/>
              <a:round/>
              <a:headEnd type="none" w="med" len="med"/>
              <a:tailEnd type="none" w="med" len="med"/>
            </a:ln>
          </p:spPr>
        </p:cxnSp>
        <p:cxnSp>
          <p:nvCxnSpPr>
            <p:cNvPr id="86" name="Google Shape;86;p7"/>
            <p:cNvCxnSpPr/>
            <p:nvPr/>
          </p:nvCxnSpPr>
          <p:spPr>
            <a:xfrm>
              <a:off x="8787425" y="259338"/>
              <a:ext cx="0" cy="4889400"/>
            </a:xfrm>
            <a:prstGeom prst="straightConnector1">
              <a:avLst/>
            </a:prstGeom>
            <a:noFill/>
            <a:ln w="9525" cap="flat" cmpd="sng">
              <a:solidFill>
                <a:schemeClr val="dk1"/>
              </a:solidFill>
              <a:prstDash val="solid"/>
              <a:round/>
              <a:headEnd type="none" w="med" len="med"/>
              <a:tailEnd type="none" w="med" len="med"/>
            </a:ln>
          </p:spPr>
        </p:cxnSp>
        <p:sp>
          <p:nvSpPr>
            <p:cNvPr id="87" name="Google Shape;87;p7"/>
            <p:cNvSpPr/>
            <p:nvPr/>
          </p:nvSpPr>
          <p:spPr>
            <a:xfrm>
              <a:off x="488125" y="211663"/>
              <a:ext cx="723600" cy="10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88" name="Google Shape;88;p7"/>
            <p:cNvSpPr/>
            <p:nvPr/>
          </p:nvSpPr>
          <p:spPr>
            <a:xfrm>
              <a:off x="8671025" y="148063"/>
              <a:ext cx="232800" cy="232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89" name="Google Shape;89;p7"/>
            <p:cNvSpPr/>
            <p:nvPr/>
          </p:nvSpPr>
          <p:spPr>
            <a:xfrm>
              <a:off x="8701325" y="4706538"/>
              <a:ext cx="172200" cy="172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grpSp>
      <p:sp>
        <p:nvSpPr>
          <p:cNvPr id="90" name="Google Shape;90;p7"/>
          <p:cNvSpPr txBox="1">
            <a:spLocks noGrp="1"/>
          </p:cNvSpPr>
          <p:nvPr>
            <p:ph type="title"/>
          </p:nvPr>
        </p:nvSpPr>
        <p:spPr>
          <a:xfrm>
            <a:off x="720000" y="539500"/>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atin typeface="Arial" panose="020B0604020202020204" pitchFamily="34" charset="0"/>
                <a:cs typeface="Arial" panose="020B060402020202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1" name="Google Shape;91;p7"/>
          <p:cNvSpPr txBox="1">
            <a:spLocks noGrp="1"/>
          </p:cNvSpPr>
          <p:nvPr>
            <p:ph type="subTitle" idx="1"/>
          </p:nvPr>
        </p:nvSpPr>
        <p:spPr>
          <a:xfrm>
            <a:off x="4135975" y="1576450"/>
            <a:ext cx="4294800" cy="2032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Char char="●"/>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cSld>
  <p:clrMapOvr>
    <a:masterClrMapping/>
  </p:clrMapOvr>
  <p:transition spd="med">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2"/>
        <p:cNvGrpSpPr/>
        <p:nvPr/>
      </p:nvGrpSpPr>
      <p:grpSpPr>
        <a:xfrm>
          <a:off x="0" y="0"/>
          <a:ext cx="0" cy="0"/>
          <a:chOff x="0" y="0"/>
          <a:chExt cx="0" cy="0"/>
        </a:xfrm>
      </p:grpSpPr>
      <p:pic>
        <p:nvPicPr>
          <p:cNvPr id="93" name="Google Shape;93;p8"/>
          <p:cNvPicPr preferRelativeResize="0"/>
          <p:nvPr/>
        </p:nvPicPr>
        <p:blipFill rotWithShape="1">
          <a:blip r:embed="rId2">
            <a:alphaModFix amt="69000"/>
          </a:blip>
          <a:srcRect/>
          <a:stretch/>
        </p:blipFill>
        <p:spPr>
          <a:xfrm>
            <a:off x="0" y="0"/>
            <a:ext cx="9144000" cy="5143522"/>
          </a:xfrm>
          <a:prstGeom prst="rect">
            <a:avLst/>
          </a:prstGeom>
          <a:noFill/>
          <a:ln>
            <a:noFill/>
          </a:ln>
        </p:spPr>
      </p:pic>
      <p:grpSp>
        <p:nvGrpSpPr>
          <p:cNvPr id="94" name="Google Shape;94;p8"/>
          <p:cNvGrpSpPr/>
          <p:nvPr/>
        </p:nvGrpSpPr>
        <p:grpSpPr>
          <a:xfrm flipH="1">
            <a:off x="-5250" y="148063"/>
            <a:ext cx="9154500" cy="5000675"/>
            <a:chOff x="-5250" y="148063"/>
            <a:chExt cx="9154500" cy="5000675"/>
          </a:xfrm>
        </p:grpSpPr>
        <p:cxnSp>
          <p:nvCxnSpPr>
            <p:cNvPr id="95" name="Google Shape;95;p8"/>
            <p:cNvCxnSpPr/>
            <p:nvPr/>
          </p:nvCxnSpPr>
          <p:spPr>
            <a:xfrm>
              <a:off x="-5250" y="264463"/>
              <a:ext cx="9154500" cy="0"/>
            </a:xfrm>
            <a:prstGeom prst="straightConnector1">
              <a:avLst/>
            </a:prstGeom>
            <a:noFill/>
            <a:ln w="9525" cap="flat" cmpd="sng">
              <a:solidFill>
                <a:schemeClr val="dk1"/>
              </a:solidFill>
              <a:prstDash val="solid"/>
              <a:round/>
              <a:headEnd type="none" w="med" len="med"/>
              <a:tailEnd type="none" w="med" len="med"/>
            </a:ln>
          </p:spPr>
        </p:cxnSp>
        <p:cxnSp>
          <p:nvCxnSpPr>
            <p:cNvPr id="96" name="Google Shape;96;p8"/>
            <p:cNvCxnSpPr/>
            <p:nvPr/>
          </p:nvCxnSpPr>
          <p:spPr>
            <a:xfrm>
              <a:off x="8787425" y="259338"/>
              <a:ext cx="0" cy="4889400"/>
            </a:xfrm>
            <a:prstGeom prst="straightConnector1">
              <a:avLst/>
            </a:prstGeom>
            <a:noFill/>
            <a:ln w="9525" cap="flat" cmpd="sng">
              <a:solidFill>
                <a:schemeClr val="dk1"/>
              </a:solidFill>
              <a:prstDash val="solid"/>
              <a:round/>
              <a:headEnd type="none" w="med" len="med"/>
              <a:tailEnd type="none" w="med" len="med"/>
            </a:ln>
          </p:spPr>
        </p:cxnSp>
        <p:sp>
          <p:nvSpPr>
            <p:cNvPr id="97" name="Google Shape;97;p8"/>
            <p:cNvSpPr/>
            <p:nvPr/>
          </p:nvSpPr>
          <p:spPr>
            <a:xfrm>
              <a:off x="488125" y="211663"/>
              <a:ext cx="723600" cy="10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98" name="Google Shape;98;p8"/>
            <p:cNvSpPr/>
            <p:nvPr/>
          </p:nvSpPr>
          <p:spPr>
            <a:xfrm>
              <a:off x="8671025" y="148063"/>
              <a:ext cx="232800" cy="232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99" name="Google Shape;99;p8"/>
            <p:cNvSpPr/>
            <p:nvPr/>
          </p:nvSpPr>
          <p:spPr>
            <a:xfrm>
              <a:off x="8701325" y="4706538"/>
              <a:ext cx="172200" cy="172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grpSp>
      <p:sp>
        <p:nvSpPr>
          <p:cNvPr id="100" name="Google Shape;100;p8"/>
          <p:cNvSpPr txBox="1">
            <a:spLocks noGrp="1"/>
          </p:cNvSpPr>
          <p:nvPr>
            <p:ph type="title"/>
          </p:nvPr>
        </p:nvSpPr>
        <p:spPr>
          <a:xfrm>
            <a:off x="713225" y="1571550"/>
            <a:ext cx="5205300" cy="2000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6000">
                <a:latin typeface="Arial" panose="020B0604020202020204" pitchFamily="34" charset="0"/>
                <a:cs typeface="Arial" panose="020B0604020202020204" pitchFamily="34" charset="0"/>
              </a:defRPr>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Tree>
  </p:cSld>
  <p:clrMapOvr>
    <a:masterClrMapping/>
  </p:clrMapOvr>
  <p:transition spd="med">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1"/>
        <p:cNvGrpSpPr/>
        <p:nvPr/>
      </p:nvGrpSpPr>
      <p:grpSpPr>
        <a:xfrm>
          <a:off x="0" y="0"/>
          <a:ext cx="0" cy="0"/>
          <a:chOff x="0" y="0"/>
          <a:chExt cx="0" cy="0"/>
        </a:xfrm>
      </p:grpSpPr>
      <p:pic>
        <p:nvPicPr>
          <p:cNvPr id="102" name="Google Shape;102;p9"/>
          <p:cNvPicPr preferRelativeResize="0"/>
          <p:nvPr/>
        </p:nvPicPr>
        <p:blipFill rotWithShape="1">
          <a:blip r:embed="rId2">
            <a:alphaModFix amt="69000"/>
          </a:blip>
          <a:srcRect/>
          <a:stretch/>
        </p:blipFill>
        <p:spPr>
          <a:xfrm>
            <a:off x="0" y="0"/>
            <a:ext cx="9144000" cy="5143522"/>
          </a:xfrm>
          <a:prstGeom prst="rect">
            <a:avLst/>
          </a:prstGeom>
          <a:noFill/>
          <a:ln>
            <a:noFill/>
          </a:ln>
        </p:spPr>
      </p:pic>
      <p:grpSp>
        <p:nvGrpSpPr>
          <p:cNvPr id="103" name="Google Shape;103;p9"/>
          <p:cNvGrpSpPr/>
          <p:nvPr/>
        </p:nvGrpSpPr>
        <p:grpSpPr>
          <a:xfrm flipH="1">
            <a:off x="-5250" y="148063"/>
            <a:ext cx="9154500" cy="5000675"/>
            <a:chOff x="-5250" y="148063"/>
            <a:chExt cx="9154500" cy="5000675"/>
          </a:xfrm>
        </p:grpSpPr>
        <p:cxnSp>
          <p:nvCxnSpPr>
            <p:cNvPr id="104" name="Google Shape;104;p9"/>
            <p:cNvCxnSpPr/>
            <p:nvPr/>
          </p:nvCxnSpPr>
          <p:spPr>
            <a:xfrm>
              <a:off x="-5250" y="264463"/>
              <a:ext cx="9154500" cy="0"/>
            </a:xfrm>
            <a:prstGeom prst="straightConnector1">
              <a:avLst/>
            </a:prstGeom>
            <a:noFill/>
            <a:ln w="9525" cap="flat" cmpd="sng">
              <a:solidFill>
                <a:schemeClr val="dk1"/>
              </a:solidFill>
              <a:prstDash val="solid"/>
              <a:round/>
              <a:headEnd type="none" w="med" len="med"/>
              <a:tailEnd type="none" w="med" len="med"/>
            </a:ln>
          </p:spPr>
        </p:cxnSp>
        <p:cxnSp>
          <p:nvCxnSpPr>
            <p:cNvPr id="105" name="Google Shape;105;p9"/>
            <p:cNvCxnSpPr/>
            <p:nvPr/>
          </p:nvCxnSpPr>
          <p:spPr>
            <a:xfrm>
              <a:off x="8787425" y="259338"/>
              <a:ext cx="0" cy="4889400"/>
            </a:xfrm>
            <a:prstGeom prst="straightConnector1">
              <a:avLst/>
            </a:prstGeom>
            <a:noFill/>
            <a:ln w="9525" cap="flat" cmpd="sng">
              <a:solidFill>
                <a:schemeClr val="dk1"/>
              </a:solidFill>
              <a:prstDash val="solid"/>
              <a:round/>
              <a:headEnd type="none" w="med" len="med"/>
              <a:tailEnd type="none" w="med" len="med"/>
            </a:ln>
          </p:spPr>
        </p:cxnSp>
        <p:sp>
          <p:nvSpPr>
            <p:cNvPr id="106" name="Google Shape;106;p9"/>
            <p:cNvSpPr/>
            <p:nvPr/>
          </p:nvSpPr>
          <p:spPr>
            <a:xfrm>
              <a:off x="488125" y="211663"/>
              <a:ext cx="723600" cy="10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107" name="Google Shape;107;p9"/>
            <p:cNvSpPr/>
            <p:nvPr/>
          </p:nvSpPr>
          <p:spPr>
            <a:xfrm>
              <a:off x="8671025" y="148063"/>
              <a:ext cx="232800" cy="232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108" name="Google Shape;108;p9"/>
            <p:cNvSpPr/>
            <p:nvPr/>
          </p:nvSpPr>
          <p:spPr>
            <a:xfrm>
              <a:off x="8701325" y="4706538"/>
              <a:ext cx="172200" cy="172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grpSp>
      <p:sp>
        <p:nvSpPr>
          <p:cNvPr id="109" name="Google Shape;109;p9"/>
          <p:cNvSpPr txBox="1">
            <a:spLocks noGrp="1"/>
          </p:cNvSpPr>
          <p:nvPr>
            <p:ph type="title"/>
          </p:nvPr>
        </p:nvSpPr>
        <p:spPr>
          <a:xfrm>
            <a:off x="3557875" y="1524275"/>
            <a:ext cx="4872900" cy="1099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110" name="Google Shape;110;p9"/>
          <p:cNvSpPr txBox="1">
            <a:spLocks noGrp="1"/>
          </p:cNvSpPr>
          <p:nvPr>
            <p:ph type="subTitle" idx="1"/>
          </p:nvPr>
        </p:nvSpPr>
        <p:spPr>
          <a:xfrm>
            <a:off x="3557875" y="2872225"/>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transition spd="med">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4"/>
        <p:cNvGrpSpPr/>
        <p:nvPr/>
      </p:nvGrpSpPr>
      <p:grpSpPr>
        <a:xfrm>
          <a:off x="0" y="0"/>
          <a:ext cx="0" cy="0"/>
          <a:chOff x="0" y="0"/>
          <a:chExt cx="0" cy="0"/>
        </a:xfrm>
      </p:grpSpPr>
      <p:pic>
        <p:nvPicPr>
          <p:cNvPr id="115" name="Google Shape;115;p11"/>
          <p:cNvPicPr preferRelativeResize="0"/>
          <p:nvPr/>
        </p:nvPicPr>
        <p:blipFill rotWithShape="1">
          <a:blip r:embed="rId2">
            <a:alphaModFix amt="69000"/>
          </a:blip>
          <a:srcRect/>
          <a:stretch/>
        </p:blipFill>
        <p:spPr>
          <a:xfrm>
            <a:off x="0" y="0"/>
            <a:ext cx="9144000" cy="5143522"/>
          </a:xfrm>
          <a:prstGeom prst="rect">
            <a:avLst/>
          </a:prstGeom>
          <a:noFill/>
          <a:ln>
            <a:noFill/>
          </a:ln>
        </p:spPr>
      </p:pic>
      <p:grpSp>
        <p:nvGrpSpPr>
          <p:cNvPr id="116" name="Google Shape;116;p11"/>
          <p:cNvGrpSpPr/>
          <p:nvPr/>
        </p:nvGrpSpPr>
        <p:grpSpPr>
          <a:xfrm flipH="1">
            <a:off x="-5250" y="148063"/>
            <a:ext cx="9154500" cy="5000675"/>
            <a:chOff x="-5250" y="148063"/>
            <a:chExt cx="9154500" cy="5000675"/>
          </a:xfrm>
        </p:grpSpPr>
        <p:cxnSp>
          <p:nvCxnSpPr>
            <p:cNvPr id="117" name="Google Shape;117;p11"/>
            <p:cNvCxnSpPr/>
            <p:nvPr/>
          </p:nvCxnSpPr>
          <p:spPr>
            <a:xfrm>
              <a:off x="-5250" y="264463"/>
              <a:ext cx="9154500" cy="0"/>
            </a:xfrm>
            <a:prstGeom prst="straightConnector1">
              <a:avLst/>
            </a:prstGeom>
            <a:noFill/>
            <a:ln w="9525" cap="flat" cmpd="sng">
              <a:solidFill>
                <a:schemeClr val="dk1"/>
              </a:solidFill>
              <a:prstDash val="solid"/>
              <a:round/>
              <a:headEnd type="none" w="med" len="med"/>
              <a:tailEnd type="none" w="med" len="med"/>
            </a:ln>
          </p:spPr>
        </p:cxnSp>
        <p:cxnSp>
          <p:nvCxnSpPr>
            <p:cNvPr id="118" name="Google Shape;118;p11"/>
            <p:cNvCxnSpPr/>
            <p:nvPr/>
          </p:nvCxnSpPr>
          <p:spPr>
            <a:xfrm>
              <a:off x="8787425" y="259338"/>
              <a:ext cx="0" cy="4889400"/>
            </a:xfrm>
            <a:prstGeom prst="straightConnector1">
              <a:avLst/>
            </a:prstGeom>
            <a:noFill/>
            <a:ln w="9525" cap="flat" cmpd="sng">
              <a:solidFill>
                <a:schemeClr val="dk1"/>
              </a:solidFill>
              <a:prstDash val="solid"/>
              <a:round/>
              <a:headEnd type="none" w="med" len="med"/>
              <a:tailEnd type="none" w="med" len="med"/>
            </a:ln>
          </p:spPr>
        </p:cxnSp>
        <p:sp>
          <p:nvSpPr>
            <p:cNvPr id="119" name="Google Shape;119;p11"/>
            <p:cNvSpPr/>
            <p:nvPr/>
          </p:nvSpPr>
          <p:spPr>
            <a:xfrm>
              <a:off x="488125" y="211663"/>
              <a:ext cx="723600" cy="10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120" name="Google Shape;120;p11"/>
            <p:cNvSpPr/>
            <p:nvPr/>
          </p:nvSpPr>
          <p:spPr>
            <a:xfrm>
              <a:off x="8671025" y="148063"/>
              <a:ext cx="232800" cy="232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121" name="Google Shape;121;p11"/>
            <p:cNvSpPr/>
            <p:nvPr/>
          </p:nvSpPr>
          <p:spPr>
            <a:xfrm>
              <a:off x="8701325" y="4706538"/>
              <a:ext cx="172200" cy="172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grpSp>
      <p:sp>
        <p:nvSpPr>
          <p:cNvPr id="122" name="Google Shape;122;p11"/>
          <p:cNvSpPr txBox="1">
            <a:spLocks noGrp="1"/>
          </p:cNvSpPr>
          <p:nvPr>
            <p:ph type="title" hasCustomPrompt="1"/>
          </p:nvPr>
        </p:nvSpPr>
        <p:spPr>
          <a:xfrm>
            <a:off x="793609" y="1717875"/>
            <a:ext cx="4959600" cy="1199400"/>
          </a:xfrm>
          <a:prstGeom prst="rect">
            <a:avLst/>
          </a:prstGeom>
        </p:spPr>
        <p:txBody>
          <a:bodyPr spcFirstLastPara="1" wrap="square" lIns="91425" tIns="91425" rIns="91425" bIns="91425" anchor="b" anchorCtr="0">
            <a:noAutofit/>
          </a:bodyPr>
          <a:lstStyle>
            <a:lvl1pPr lvl="0" algn="ctr">
              <a:spcBef>
                <a:spcPts val="0"/>
              </a:spcBef>
              <a:spcAft>
                <a:spcPts val="0"/>
              </a:spcAft>
              <a:buSzPts val="6000"/>
              <a:buNone/>
              <a:defRPr sz="6000">
                <a:latin typeface="Arial" panose="020B0604020202020204" pitchFamily="34" charset="0"/>
                <a:cs typeface="Arial" panose="020B0604020202020204" pitchFamily="34" charset="0"/>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123" name="Google Shape;123;p11"/>
          <p:cNvSpPr txBox="1">
            <a:spLocks noGrp="1"/>
          </p:cNvSpPr>
          <p:nvPr>
            <p:ph type="subTitle" idx="1"/>
          </p:nvPr>
        </p:nvSpPr>
        <p:spPr>
          <a:xfrm>
            <a:off x="793609" y="3089524"/>
            <a:ext cx="4959600" cy="41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transition spd="med">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25"/>
        <p:cNvGrpSpPr/>
        <p:nvPr/>
      </p:nvGrpSpPr>
      <p:grpSpPr>
        <a:xfrm>
          <a:off x="0" y="0"/>
          <a:ext cx="0" cy="0"/>
          <a:chOff x="0" y="0"/>
          <a:chExt cx="0" cy="0"/>
        </a:xfrm>
      </p:grpSpPr>
      <p:pic>
        <p:nvPicPr>
          <p:cNvPr id="126" name="Google Shape;126;p13"/>
          <p:cNvPicPr preferRelativeResize="0"/>
          <p:nvPr/>
        </p:nvPicPr>
        <p:blipFill rotWithShape="1">
          <a:blip r:embed="rId2">
            <a:alphaModFix amt="69000"/>
          </a:blip>
          <a:srcRect/>
          <a:stretch/>
        </p:blipFill>
        <p:spPr>
          <a:xfrm>
            <a:off x="0" y="0"/>
            <a:ext cx="9144000" cy="5143522"/>
          </a:xfrm>
          <a:prstGeom prst="rect">
            <a:avLst/>
          </a:prstGeom>
          <a:noFill/>
          <a:ln>
            <a:noFill/>
          </a:ln>
        </p:spPr>
      </p:pic>
      <p:grpSp>
        <p:nvGrpSpPr>
          <p:cNvPr id="127" name="Google Shape;127;p13"/>
          <p:cNvGrpSpPr/>
          <p:nvPr/>
        </p:nvGrpSpPr>
        <p:grpSpPr>
          <a:xfrm>
            <a:off x="-5250" y="148063"/>
            <a:ext cx="9154500" cy="5000675"/>
            <a:chOff x="-5250" y="148063"/>
            <a:chExt cx="9154500" cy="5000675"/>
          </a:xfrm>
        </p:grpSpPr>
        <p:cxnSp>
          <p:nvCxnSpPr>
            <p:cNvPr id="128" name="Google Shape;128;p13"/>
            <p:cNvCxnSpPr/>
            <p:nvPr/>
          </p:nvCxnSpPr>
          <p:spPr>
            <a:xfrm>
              <a:off x="-5250" y="264463"/>
              <a:ext cx="9154500" cy="0"/>
            </a:xfrm>
            <a:prstGeom prst="straightConnector1">
              <a:avLst/>
            </a:prstGeom>
            <a:noFill/>
            <a:ln w="9525" cap="flat" cmpd="sng">
              <a:solidFill>
                <a:schemeClr val="dk1"/>
              </a:solidFill>
              <a:prstDash val="solid"/>
              <a:round/>
              <a:headEnd type="none" w="med" len="med"/>
              <a:tailEnd type="none" w="med" len="med"/>
            </a:ln>
          </p:spPr>
        </p:cxnSp>
        <p:cxnSp>
          <p:nvCxnSpPr>
            <p:cNvPr id="129" name="Google Shape;129;p13"/>
            <p:cNvCxnSpPr/>
            <p:nvPr/>
          </p:nvCxnSpPr>
          <p:spPr>
            <a:xfrm>
              <a:off x="8787425" y="259338"/>
              <a:ext cx="0" cy="4889400"/>
            </a:xfrm>
            <a:prstGeom prst="straightConnector1">
              <a:avLst/>
            </a:prstGeom>
            <a:noFill/>
            <a:ln w="9525" cap="flat" cmpd="sng">
              <a:solidFill>
                <a:schemeClr val="dk1"/>
              </a:solidFill>
              <a:prstDash val="solid"/>
              <a:round/>
              <a:headEnd type="none" w="med" len="med"/>
              <a:tailEnd type="none" w="med" len="med"/>
            </a:ln>
          </p:spPr>
        </p:cxnSp>
        <p:sp>
          <p:nvSpPr>
            <p:cNvPr id="130" name="Google Shape;130;p13"/>
            <p:cNvSpPr/>
            <p:nvPr/>
          </p:nvSpPr>
          <p:spPr>
            <a:xfrm>
              <a:off x="488125" y="211663"/>
              <a:ext cx="723600" cy="10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131" name="Google Shape;131;p13"/>
            <p:cNvSpPr/>
            <p:nvPr/>
          </p:nvSpPr>
          <p:spPr>
            <a:xfrm>
              <a:off x="8671025" y="148063"/>
              <a:ext cx="232800" cy="232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132" name="Google Shape;132;p13"/>
            <p:cNvSpPr/>
            <p:nvPr/>
          </p:nvSpPr>
          <p:spPr>
            <a:xfrm>
              <a:off x="8701325" y="4706538"/>
              <a:ext cx="172200" cy="172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grpSp>
      <p:sp>
        <p:nvSpPr>
          <p:cNvPr id="133" name="Google Shape;133;p13"/>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atin typeface="Arial" panose="020B0604020202020204" pitchFamily="34" charset="0"/>
                <a:cs typeface="Arial" panose="020B060402020202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4" name="Google Shape;134;p13"/>
          <p:cNvSpPr txBox="1">
            <a:spLocks noGrp="1"/>
          </p:cNvSpPr>
          <p:nvPr>
            <p:ph type="subTitle" idx="1"/>
          </p:nvPr>
        </p:nvSpPr>
        <p:spPr>
          <a:xfrm>
            <a:off x="1447926" y="1988507"/>
            <a:ext cx="2828700" cy="5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13"/>
          <p:cNvSpPr txBox="1">
            <a:spLocks noGrp="1"/>
          </p:cNvSpPr>
          <p:nvPr>
            <p:ph type="subTitle" idx="2"/>
          </p:nvPr>
        </p:nvSpPr>
        <p:spPr>
          <a:xfrm>
            <a:off x="5602000" y="1988507"/>
            <a:ext cx="2828700" cy="5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 name="Google Shape;136;p13"/>
          <p:cNvSpPr txBox="1">
            <a:spLocks noGrp="1"/>
          </p:cNvSpPr>
          <p:nvPr>
            <p:ph type="subTitle" idx="3"/>
          </p:nvPr>
        </p:nvSpPr>
        <p:spPr>
          <a:xfrm>
            <a:off x="1447926" y="3649327"/>
            <a:ext cx="2828700" cy="5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3"/>
          <p:cNvSpPr txBox="1">
            <a:spLocks noGrp="1"/>
          </p:cNvSpPr>
          <p:nvPr>
            <p:ph type="subTitle" idx="4"/>
          </p:nvPr>
        </p:nvSpPr>
        <p:spPr>
          <a:xfrm>
            <a:off x="5602000" y="3649327"/>
            <a:ext cx="2828700" cy="5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3"/>
          <p:cNvSpPr txBox="1">
            <a:spLocks noGrp="1"/>
          </p:cNvSpPr>
          <p:nvPr>
            <p:ph type="title" idx="5" hasCustomPrompt="1"/>
          </p:nvPr>
        </p:nvSpPr>
        <p:spPr>
          <a:xfrm>
            <a:off x="713215" y="1600450"/>
            <a:ext cx="734700" cy="4572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2600"/>
              <a:buNone/>
              <a:defRPr sz="2600">
                <a:latin typeface="Arial" panose="020B0604020202020204" pitchFamily="34" charset="0"/>
                <a:cs typeface="Arial" panose="020B0604020202020204" pitchFamily="34" charset="0"/>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r>
              <a:t>xx%</a:t>
            </a:r>
          </a:p>
        </p:txBody>
      </p:sp>
      <p:sp>
        <p:nvSpPr>
          <p:cNvPr id="139" name="Google Shape;139;p13"/>
          <p:cNvSpPr txBox="1">
            <a:spLocks noGrp="1"/>
          </p:cNvSpPr>
          <p:nvPr>
            <p:ph type="title" idx="6" hasCustomPrompt="1"/>
          </p:nvPr>
        </p:nvSpPr>
        <p:spPr>
          <a:xfrm>
            <a:off x="713215" y="3261320"/>
            <a:ext cx="734700" cy="4572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2600"/>
              <a:buNone/>
              <a:defRPr sz="2600">
                <a:latin typeface="Arial" panose="020B0604020202020204" pitchFamily="34" charset="0"/>
                <a:cs typeface="Arial" panose="020B0604020202020204" pitchFamily="34" charset="0"/>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r>
              <a:t>xx%</a:t>
            </a:r>
          </a:p>
        </p:txBody>
      </p:sp>
      <p:sp>
        <p:nvSpPr>
          <p:cNvPr id="140" name="Google Shape;140;p13"/>
          <p:cNvSpPr txBox="1">
            <a:spLocks noGrp="1"/>
          </p:cNvSpPr>
          <p:nvPr>
            <p:ph type="title" idx="7" hasCustomPrompt="1"/>
          </p:nvPr>
        </p:nvSpPr>
        <p:spPr>
          <a:xfrm>
            <a:off x="4867290" y="1600450"/>
            <a:ext cx="734700" cy="4572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2600"/>
              <a:buNone/>
              <a:defRPr sz="2600">
                <a:latin typeface="Arial" panose="020B0604020202020204" pitchFamily="34" charset="0"/>
                <a:cs typeface="Arial" panose="020B0604020202020204" pitchFamily="34" charset="0"/>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r>
              <a:t>xx%</a:t>
            </a:r>
          </a:p>
        </p:txBody>
      </p:sp>
      <p:sp>
        <p:nvSpPr>
          <p:cNvPr id="141" name="Google Shape;141;p13"/>
          <p:cNvSpPr txBox="1">
            <a:spLocks noGrp="1"/>
          </p:cNvSpPr>
          <p:nvPr>
            <p:ph type="title" idx="8" hasCustomPrompt="1"/>
          </p:nvPr>
        </p:nvSpPr>
        <p:spPr>
          <a:xfrm>
            <a:off x="4867290" y="3261320"/>
            <a:ext cx="734700" cy="4572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2600"/>
              <a:buNone/>
              <a:defRPr sz="2600">
                <a:latin typeface="Arial" panose="020B0604020202020204" pitchFamily="34" charset="0"/>
                <a:cs typeface="Arial" panose="020B0604020202020204" pitchFamily="34" charset="0"/>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r>
              <a:t>xx%</a:t>
            </a:r>
          </a:p>
        </p:txBody>
      </p:sp>
      <p:sp>
        <p:nvSpPr>
          <p:cNvPr id="142" name="Google Shape;142;p13"/>
          <p:cNvSpPr txBox="1">
            <a:spLocks noGrp="1"/>
          </p:cNvSpPr>
          <p:nvPr>
            <p:ph type="subTitle" idx="9"/>
          </p:nvPr>
        </p:nvSpPr>
        <p:spPr>
          <a:xfrm>
            <a:off x="1447926" y="1600450"/>
            <a:ext cx="28287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Secular One"/>
              <a:buNone/>
              <a:defRPr sz="2000" b="1">
                <a:solidFill>
                  <a:schemeClr val="dk1"/>
                </a:solidFill>
                <a:latin typeface="Arial" panose="020B0604020202020204" pitchFamily="34" charset="0"/>
                <a:ea typeface="Arial" panose="020B0604020202020204" pitchFamily="34" charset="0"/>
                <a:cs typeface="Arial" panose="020B0604020202020204" pitchFamily="34" charset="0"/>
                <a:sym typeface="Secular One"/>
              </a:defRPr>
            </a:lvl1pPr>
            <a:lvl2pPr lvl="1" rtl="0">
              <a:lnSpc>
                <a:spcPct val="100000"/>
              </a:lnSpc>
              <a:spcBef>
                <a:spcPts val="0"/>
              </a:spcBef>
              <a:spcAft>
                <a:spcPts val="0"/>
              </a:spcAft>
              <a:buSzPts val="2000"/>
              <a:buFont typeface="Secular One"/>
              <a:buNone/>
              <a:defRPr sz="2000">
                <a:latin typeface="Secular One"/>
                <a:ea typeface="Secular One"/>
                <a:cs typeface="Secular One"/>
                <a:sym typeface="Secular One"/>
              </a:defRPr>
            </a:lvl2pPr>
            <a:lvl3pPr lvl="2" rtl="0">
              <a:lnSpc>
                <a:spcPct val="100000"/>
              </a:lnSpc>
              <a:spcBef>
                <a:spcPts val="0"/>
              </a:spcBef>
              <a:spcAft>
                <a:spcPts val="0"/>
              </a:spcAft>
              <a:buSzPts val="2000"/>
              <a:buFont typeface="Secular One"/>
              <a:buNone/>
              <a:defRPr sz="2000">
                <a:latin typeface="Secular One"/>
                <a:ea typeface="Secular One"/>
                <a:cs typeface="Secular One"/>
                <a:sym typeface="Secular One"/>
              </a:defRPr>
            </a:lvl3pPr>
            <a:lvl4pPr lvl="3" rtl="0">
              <a:lnSpc>
                <a:spcPct val="100000"/>
              </a:lnSpc>
              <a:spcBef>
                <a:spcPts val="0"/>
              </a:spcBef>
              <a:spcAft>
                <a:spcPts val="0"/>
              </a:spcAft>
              <a:buSzPts val="2000"/>
              <a:buFont typeface="Secular One"/>
              <a:buNone/>
              <a:defRPr sz="2000">
                <a:latin typeface="Secular One"/>
                <a:ea typeface="Secular One"/>
                <a:cs typeface="Secular One"/>
                <a:sym typeface="Secular One"/>
              </a:defRPr>
            </a:lvl4pPr>
            <a:lvl5pPr lvl="4" rtl="0">
              <a:lnSpc>
                <a:spcPct val="100000"/>
              </a:lnSpc>
              <a:spcBef>
                <a:spcPts val="0"/>
              </a:spcBef>
              <a:spcAft>
                <a:spcPts val="0"/>
              </a:spcAft>
              <a:buSzPts val="2000"/>
              <a:buFont typeface="Secular One"/>
              <a:buNone/>
              <a:defRPr sz="2000">
                <a:latin typeface="Secular One"/>
                <a:ea typeface="Secular One"/>
                <a:cs typeface="Secular One"/>
                <a:sym typeface="Secular One"/>
              </a:defRPr>
            </a:lvl5pPr>
            <a:lvl6pPr lvl="5" rtl="0">
              <a:lnSpc>
                <a:spcPct val="100000"/>
              </a:lnSpc>
              <a:spcBef>
                <a:spcPts val="0"/>
              </a:spcBef>
              <a:spcAft>
                <a:spcPts val="0"/>
              </a:spcAft>
              <a:buSzPts val="2000"/>
              <a:buFont typeface="Secular One"/>
              <a:buNone/>
              <a:defRPr sz="2000">
                <a:latin typeface="Secular One"/>
                <a:ea typeface="Secular One"/>
                <a:cs typeface="Secular One"/>
                <a:sym typeface="Secular One"/>
              </a:defRPr>
            </a:lvl6pPr>
            <a:lvl7pPr lvl="6" rtl="0">
              <a:lnSpc>
                <a:spcPct val="100000"/>
              </a:lnSpc>
              <a:spcBef>
                <a:spcPts val="0"/>
              </a:spcBef>
              <a:spcAft>
                <a:spcPts val="0"/>
              </a:spcAft>
              <a:buSzPts val="2000"/>
              <a:buFont typeface="Secular One"/>
              <a:buNone/>
              <a:defRPr sz="2000">
                <a:latin typeface="Secular One"/>
                <a:ea typeface="Secular One"/>
                <a:cs typeface="Secular One"/>
                <a:sym typeface="Secular One"/>
              </a:defRPr>
            </a:lvl7pPr>
            <a:lvl8pPr lvl="7" rtl="0">
              <a:lnSpc>
                <a:spcPct val="100000"/>
              </a:lnSpc>
              <a:spcBef>
                <a:spcPts val="0"/>
              </a:spcBef>
              <a:spcAft>
                <a:spcPts val="0"/>
              </a:spcAft>
              <a:buSzPts val="2000"/>
              <a:buFont typeface="Secular One"/>
              <a:buNone/>
              <a:defRPr sz="2000">
                <a:latin typeface="Secular One"/>
                <a:ea typeface="Secular One"/>
                <a:cs typeface="Secular One"/>
                <a:sym typeface="Secular One"/>
              </a:defRPr>
            </a:lvl8pPr>
            <a:lvl9pPr lvl="8" rtl="0">
              <a:lnSpc>
                <a:spcPct val="100000"/>
              </a:lnSpc>
              <a:spcBef>
                <a:spcPts val="0"/>
              </a:spcBef>
              <a:spcAft>
                <a:spcPts val="0"/>
              </a:spcAft>
              <a:buSzPts val="2000"/>
              <a:buFont typeface="Secular One"/>
              <a:buNone/>
              <a:defRPr sz="2000">
                <a:latin typeface="Secular One"/>
                <a:ea typeface="Secular One"/>
                <a:cs typeface="Secular One"/>
                <a:sym typeface="Secular One"/>
              </a:defRPr>
            </a:lvl9pPr>
          </a:lstStyle>
          <a:p>
            <a:endParaRPr/>
          </a:p>
        </p:txBody>
      </p:sp>
      <p:sp>
        <p:nvSpPr>
          <p:cNvPr id="143" name="Google Shape;143;p13"/>
          <p:cNvSpPr txBox="1">
            <a:spLocks noGrp="1"/>
          </p:cNvSpPr>
          <p:nvPr>
            <p:ph type="subTitle" idx="13"/>
          </p:nvPr>
        </p:nvSpPr>
        <p:spPr>
          <a:xfrm>
            <a:off x="5602005" y="1600450"/>
            <a:ext cx="28287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Secular One"/>
              <a:buNone/>
              <a:defRPr sz="2000" b="1">
                <a:solidFill>
                  <a:schemeClr val="dk1"/>
                </a:solidFill>
                <a:latin typeface="Arial" panose="020B0604020202020204" pitchFamily="34" charset="0"/>
                <a:ea typeface="Arial" panose="020B0604020202020204" pitchFamily="34" charset="0"/>
                <a:cs typeface="Arial" panose="020B0604020202020204" pitchFamily="34" charset="0"/>
                <a:sym typeface="Secular One"/>
              </a:defRPr>
            </a:lvl1pPr>
            <a:lvl2pPr lvl="1" rtl="0">
              <a:lnSpc>
                <a:spcPct val="100000"/>
              </a:lnSpc>
              <a:spcBef>
                <a:spcPts val="0"/>
              </a:spcBef>
              <a:spcAft>
                <a:spcPts val="0"/>
              </a:spcAft>
              <a:buSzPts val="2000"/>
              <a:buFont typeface="Secular One"/>
              <a:buNone/>
              <a:defRPr sz="2000">
                <a:latin typeface="Secular One"/>
                <a:ea typeface="Secular One"/>
                <a:cs typeface="Secular One"/>
                <a:sym typeface="Secular One"/>
              </a:defRPr>
            </a:lvl2pPr>
            <a:lvl3pPr lvl="2" rtl="0">
              <a:lnSpc>
                <a:spcPct val="100000"/>
              </a:lnSpc>
              <a:spcBef>
                <a:spcPts val="0"/>
              </a:spcBef>
              <a:spcAft>
                <a:spcPts val="0"/>
              </a:spcAft>
              <a:buSzPts val="2000"/>
              <a:buFont typeface="Secular One"/>
              <a:buNone/>
              <a:defRPr sz="2000">
                <a:latin typeface="Secular One"/>
                <a:ea typeface="Secular One"/>
                <a:cs typeface="Secular One"/>
                <a:sym typeface="Secular One"/>
              </a:defRPr>
            </a:lvl3pPr>
            <a:lvl4pPr lvl="3" rtl="0">
              <a:lnSpc>
                <a:spcPct val="100000"/>
              </a:lnSpc>
              <a:spcBef>
                <a:spcPts val="0"/>
              </a:spcBef>
              <a:spcAft>
                <a:spcPts val="0"/>
              </a:spcAft>
              <a:buSzPts val="2000"/>
              <a:buFont typeface="Secular One"/>
              <a:buNone/>
              <a:defRPr sz="2000">
                <a:latin typeface="Secular One"/>
                <a:ea typeface="Secular One"/>
                <a:cs typeface="Secular One"/>
                <a:sym typeface="Secular One"/>
              </a:defRPr>
            </a:lvl4pPr>
            <a:lvl5pPr lvl="4" rtl="0">
              <a:lnSpc>
                <a:spcPct val="100000"/>
              </a:lnSpc>
              <a:spcBef>
                <a:spcPts val="0"/>
              </a:spcBef>
              <a:spcAft>
                <a:spcPts val="0"/>
              </a:spcAft>
              <a:buSzPts val="2000"/>
              <a:buFont typeface="Secular One"/>
              <a:buNone/>
              <a:defRPr sz="2000">
                <a:latin typeface="Secular One"/>
                <a:ea typeface="Secular One"/>
                <a:cs typeface="Secular One"/>
                <a:sym typeface="Secular One"/>
              </a:defRPr>
            </a:lvl5pPr>
            <a:lvl6pPr lvl="5" rtl="0">
              <a:lnSpc>
                <a:spcPct val="100000"/>
              </a:lnSpc>
              <a:spcBef>
                <a:spcPts val="0"/>
              </a:spcBef>
              <a:spcAft>
                <a:spcPts val="0"/>
              </a:spcAft>
              <a:buSzPts val="2000"/>
              <a:buFont typeface="Secular One"/>
              <a:buNone/>
              <a:defRPr sz="2000">
                <a:latin typeface="Secular One"/>
                <a:ea typeface="Secular One"/>
                <a:cs typeface="Secular One"/>
                <a:sym typeface="Secular One"/>
              </a:defRPr>
            </a:lvl6pPr>
            <a:lvl7pPr lvl="6" rtl="0">
              <a:lnSpc>
                <a:spcPct val="100000"/>
              </a:lnSpc>
              <a:spcBef>
                <a:spcPts val="0"/>
              </a:spcBef>
              <a:spcAft>
                <a:spcPts val="0"/>
              </a:spcAft>
              <a:buSzPts val="2000"/>
              <a:buFont typeface="Secular One"/>
              <a:buNone/>
              <a:defRPr sz="2000">
                <a:latin typeface="Secular One"/>
                <a:ea typeface="Secular One"/>
                <a:cs typeface="Secular One"/>
                <a:sym typeface="Secular One"/>
              </a:defRPr>
            </a:lvl7pPr>
            <a:lvl8pPr lvl="7" rtl="0">
              <a:lnSpc>
                <a:spcPct val="100000"/>
              </a:lnSpc>
              <a:spcBef>
                <a:spcPts val="0"/>
              </a:spcBef>
              <a:spcAft>
                <a:spcPts val="0"/>
              </a:spcAft>
              <a:buSzPts val="2000"/>
              <a:buFont typeface="Secular One"/>
              <a:buNone/>
              <a:defRPr sz="2000">
                <a:latin typeface="Secular One"/>
                <a:ea typeface="Secular One"/>
                <a:cs typeface="Secular One"/>
                <a:sym typeface="Secular One"/>
              </a:defRPr>
            </a:lvl8pPr>
            <a:lvl9pPr lvl="8" rtl="0">
              <a:lnSpc>
                <a:spcPct val="100000"/>
              </a:lnSpc>
              <a:spcBef>
                <a:spcPts val="0"/>
              </a:spcBef>
              <a:spcAft>
                <a:spcPts val="0"/>
              </a:spcAft>
              <a:buSzPts val="2000"/>
              <a:buFont typeface="Secular One"/>
              <a:buNone/>
              <a:defRPr sz="2000">
                <a:latin typeface="Secular One"/>
                <a:ea typeface="Secular One"/>
                <a:cs typeface="Secular One"/>
                <a:sym typeface="Secular One"/>
              </a:defRPr>
            </a:lvl9pPr>
          </a:lstStyle>
          <a:p>
            <a:endParaRPr/>
          </a:p>
        </p:txBody>
      </p:sp>
      <p:sp>
        <p:nvSpPr>
          <p:cNvPr id="144" name="Google Shape;144;p13"/>
          <p:cNvSpPr txBox="1">
            <a:spLocks noGrp="1"/>
          </p:cNvSpPr>
          <p:nvPr>
            <p:ph type="subTitle" idx="14"/>
          </p:nvPr>
        </p:nvSpPr>
        <p:spPr>
          <a:xfrm>
            <a:off x="1447926" y="3261320"/>
            <a:ext cx="28287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Secular One"/>
              <a:buNone/>
              <a:defRPr sz="2000" b="1">
                <a:solidFill>
                  <a:schemeClr val="dk1"/>
                </a:solidFill>
                <a:latin typeface="Arial" panose="020B0604020202020204" pitchFamily="34" charset="0"/>
                <a:ea typeface="Arial" panose="020B0604020202020204" pitchFamily="34" charset="0"/>
                <a:cs typeface="Arial" panose="020B0604020202020204" pitchFamily="34" charset="0"/>
                <a:sym typeface="Secular One"/>
              </a:defRPr>
            </a:lvl1pPr>
            <a:lvl2pPr lvl="1" rtl="0">
              <a:lnSpc>
                <a:spcPct val="100000"/>
              </a:lnSpc>
              <a:spcBef>
                <a:spcPts val="0"/>
              </a:spcBef>
              <a:spcAft>
                <a:spcPts val="0"/>
              </a:spcAft>
              <a:buSzPts val="2000"/>
              <a:buFont typeface="Secular One"/>
              <a:buNone/>
              <a:defRPr sz="2000">
                <a:latin typeface="Secular One"/>
                <a:ea typeface="Secular One"/>
                <a:cs typeface="Secular One"/>
                <a:sym typeface="Secular One"/>
              </a:defRPr>
            </a:lvl2pPr>
            <a:lvl3pPr lvl="2" rtl="0">
              <a:lnSpc>
                <a:spcPct val="100000"/>
              </a:lnSpc>
              <a:spcBef>
                <a:spcPts val="0"/>
              </a:spcBef>
              <a:spcAft>
                <a:spcPts val="0"/>
              </a:spcAft>
              <a:buSzPts val="2000"/>
              <a:buFont typeface="Secular One"/>
              <a:buNone/>
              <a:defRPr sz="2000">
                <a:latin typeface="Secular One"/>
                <a:ea typeface="Secular One"/>
                <a:cs typeface="Secular One"/>
                <a:sym typeface="Secular One"/>
              </a:defRPr>
            </a:lvl3pPr>
            <a:lvl4pPr lvl="3" rtl="0">
              <a:lnSpc>
                <a:spcPct val="100000"/>
              </a:lnSpc>
              <a:spcBef>
                <a:spcPts val="0"/>
              </a:spcBef>
              <a:spcAft>
                <a:spcPts val="0"/>
              </a:spcAft>
              <a:buSzPts val="2000"/>
              <a:buFont typeface="Secular One"/>
              <a:buNone/>
              <a:defRPr sz="2000">
                <a:latin typeface="Secular One"/>
                <a:ea typeface="Secular One"/>
                <a:cs typeface="Secular One"/>
                <a:sym typeface="Secular One"/>
              </a:defRPr>
            </a:lvl4pPr>
            <a:lvl5pPr lvl="4" rtl="0">
              <a:lnSpc>
                <a:spcPct val="100000"/>
              </a:lnSpc>
              <a:spcBef>
                <a:spcPts val="0"/>
              </a:spcBef>
              <a:spcAft>
                <a:spcPts val="0"/>
              </a:spcAft>
              <a:buSzPts val="2000"/>
              <a:buFont typeface="Secular One"/>
              <a:buNone/>
              <a:defRPr sz="2000">
                <a:latin typeface="Secular One"/>
                <a:ea typeface="Secular One"/>
                <a:cs typeface="Secular One"/>
                <a:sym typeface="Secular One"/>
              </a:defRPr>
            </a:lvl5pPr>
            <a:lvl6pPr lvl="5" rtl="0">
              <a:lnSpc>
                <a:spcPct val="100000"/>
              </a:lnSpc>
              <a:spcBef>
                <a:spcPts val="0"/>
              </a:spcBef>
              <a:spcAft>
                <a:spcPts val="0"/>
              </a:spcAft>
              <a:buSzPts val="2000"/>
              <a:buFont typeface="Secular One"/>
              <a:buNone/>
              <a:defRPr sz="2000">
                <a:latin typeface="Secular One"/>
                <a:ea typeface="Secular One"/>
                <a:cs typeface="Secular One"/>
                <a:sym typeface="Secular One"/>
              </a:defRPr>
            </a:lvl6pPr>
            <a:lvl7pPr lvl="6" rtl="0">
              <a:lnSpc>
                <a:spcPct val="100000"/>
              </a:lnSpc>
              <a:spcBef>
                <a:spcPts val="0"/>
              </a:spcBef>
              <a:spcAft>
                <a:spcPts val="0"/>
              </a:spcAft>
              <a:buSzPts val="2000"/>
              <a:buFont typeface="Secular One"/>
              <a:buNone/>
              <a:defRPr sz="2000">
                <a:latin typeface="Secular One"/>
                <a:ea typeface="Secular One"/>
                <a:cs typeface="Secular One"/>
                <a:sym typeface="Secular One"/>
              </a:defRPr>
            </a:lvl7pPr>
            <a:lvl8pPr lvl="7" rtl="0">
              <a:lnSpc>
                <a:spcPct val="100000"/>
              </a:lnSpc>
              <a:spcBef>
                <a:spcPts val="0"/>
              </a:spcBef>
              <a:spcAft>
                <a:spcPts val="0"/>
              </a:spcAft>
              <a:buSzPts val="2000"/>
              <a:buFont typeface="Secular One"/>
              <a:buNone/>
              <a:defRPr sz="2000">
                <a:latin typeface="Secular One"/>
                <a:ea typeface="Secular One"/>
                <a:cs typeface="Secular One"/>
                <a:sym typeface="Secular One"/>
              </a:defRPr>
            </a:lvl8pPr>
            <a:lvl9pPr lvl="8" rtl="0">
              <a:lnSpc>
                <a:spcPct val="100000"/>
              </a:lnSpc>
              <a:spcBef>
                <a:spcPts val="0"/>
              </a:spcBef>
              <a:spcAft>
                <a:spcPts val="0"/>
              </a:spcAft>
              <a:buSzPts val="2000"/>
              <a:buFont typeface="Secular One"/>
              <a:buNone/>
              <a:defRPr sz="2000">
                <a:latin typeface="Secular One"/>
                <a:ea typeface="Secular One"/>
                <a:cs typeface="Secular One"/>
                <a:sym typeface="Secular One"/>
              </a:defRPr>
            </a:lvl9pPr>
          </a:lstStyle>
          <a:p>
            <a:endParaRPr/>
          </a:p>
        </p:txBody>
      </p:sp>
      <p:sp>
        <p:nvSpPr>
          <p:cNvPr id="145" name="Google Shape;145;p13"/>
          <p:cNvSpPr txBox="1">
            <a:spLocks noGrp="1"/>
          </p:cNvSpPr>
          <p:nvPr>
            <p:ph type="subTitle" idx="15"/>
          </p:nvPr>
        </p:nvSpPr>
        <p:spPr>
          <a:xfrm>
            <a:off x="5602005" y="3261320"/>
            <a:ext cx="28287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Secular One"/>
              <a:buNone/>
              <a:defRPr sz="2000" b="1">
                <a:solidFill>
                  <a:schemeClr val="dk1"/>
                </a:solidFill>
                <a:latin typeface="Arial" panose="020B0604020202020204" pitchFamily="34" charset="0"/>
                <a:ea typeface="Arial" panose="020B0604020202020204" pitchFamily="34" charset="0"/>
                <a:cs typeface="Arial" panose="020B0604020202020204" pitchFamily="34" charset="0"/>
                <a:sym typeface="Secular One"/>
              </a:defRPr>
            </a:lvl1pPr>
            <a:lvl2pPr lvl="1" rtl="0">
              <a:lnSpc>
                <a:spcPct val="100000"/>
              </a:lnSpc>
              <a:spcBef>
                <a:spcPts val="0"/>
              </a:spcBef>
              <a:spcAft>
                <a:spcPts val="0"/>
              </a:spcAft>
              <a:buSzPts val="2000"/>
              <a:buFont typeface="Secular One"/>
              <a:buNone/>
              <a:defRPr sz="2000">
                <a:latin typeface="Secular One"/>
                <a:ea typeface="Secular One"/>
                <a:cs typeface="Secular One"/>
                <a:sym typeface="Secular One"/>
              </a:defRPr>
            </a:lvl2pPr>
            <a:lvl3pPr lvl="2" rtl="0">
              <a:lnSpc>
                <a:spcPct val="100000"/>
              </a:lnSpc>
              <a:spcBef>
                <a:spcPts val="0"/>
              </a:spcBef>
              <a:spcAft>
                <a:spcPts val="0"/>
              </a:spcAft>
              <a:buSzPts val="2000"/>
              <a:buFont typeface="Secular One"/>
              <a:buNone/>
              <a:defRPr sz="2000">
                <a:latin typeface="Secular One"/>
                <a:ea typeface="Secular One"/>
                <a:cs typeface="Secular One"/>
                <a:sym typeface="Secular One"/>
              </a:defRPr>
            </a:lvl3pPr>
            <a:lvl4pPr lvl="3" rtl="0">
              <a:lnSpc>
                <a:spcPct val="100000"/>
              </a:lnSpc>
              <a:spcBef>
                <a:spcPts val="0"/>
              </a:spcBef>
              <a:spcAft>
                <a:spcPts val="0"/>
              </a:spcAft>
              <a:buSzPts val="2000"/>
              <a:buFont typeface="Secular One"/>
              <a:buNone/>
              <a:defRPr sz="2000">
                <a:latin typeface="Secular One"/>
                <a:ea typeface="Secular One"/>
                <a:cs typeface="Secular One"/>
                <a:sym typeface="Secular One"/>
              </a:defRPr>
            </a:lvl4pPr>
            <a:lvl5pPr lvl="4" rtl="0">
              <a:lnSpc>
                <a:spcPct val="100000"/>
              </a:lnSpc>
              <a:spcBef>
                <a:spcPts val="0"/>
              </a:spcBef>
              <a:spcAft>
                <a:spcPts val="0"/>
              </a:spcAft>
              <a:buSzPts val="2000"/>
              <a:buFont typeface="Secular One"/>
              <a:buNone/>
              <a:defRPr sz="2000">
                <a:latin typeface="Secular One"/>
                <a:ea typeface="Secular One"/>
                <a:cs typeface="Secular One"/>
                <a:sym typeface="Secular One"/>
              </a:defRPr>
            </a:lvl5pPr>
            <a:lvl6pPr lvl="5" rtl="0">
              <a:lnSpc>
                <a:spcPct val="100000"/>
              </a:lnSpc>
              <a:spcBef>
                <a:spcPts val="0"/>
              </a:spcBef>
              <a:spcAft>
                <a:spcPts val="0"/>
              </a:spcAft>
              <a:buSzPts val="2000"/>
              <a:buFont typeface="Secular One"/>
              <a:buNone/>
              <a:defRPr sz="2000">
                <a:latin typeface="Secular One"/>
                <a:ea typeface="Secular One"/>
                <a:cs typeface="Secular One"/>
                <a:sym typeface="Secular One"/>
              </a:defRPr>
            </a:lvl6pPr>
            <a:lvl7pPr lvl="6" rtl="0">
              <a:lnSpc>
                <a:spcPct val="100000"/>
              </a:lnSpc>
              <a:spcBef>
                <a:spcPts val="0"/>
              </a:spcBef>
              <a:spcAft>
                <a:spcPts val="0"/>
              </a:spcAft>
              <a:buSzPts val="2000"/>
              <a:buFont typeface="Secular One"/>
              <a:buNone/>
              <a:defRPr sz="2000">
                <a:latin typeface="Secular One"/>
                <a:ea typeface="Secular One"/>
                <a:cs typeface="Secular One"/>
                <a:sym typeface="Secular One"/>
              </a:defRPr>
            </a:lvl7pPr>
            <a:lvl8pPr lvl="7" rtl="0">
              <a:lnSpc>
                <a:spcPct val="100000"/>
              </a:lnSpc>
              <a:spcBef>
                <a:spcPts val="0"/>
              </a:spcBef>
              <a:spcAft>
                <a:spcPts val="0"/>
              </a:spcAft>
              <a:buSzPts val="2000"/>
              <a:buFont typeface="Secular One"/>
              <a:buNone/>
              <a:defRPr sz="2000">
                <a:latin typeface="Secular One"/>
                <a:ea typeface="Secular One"/>
                <a:cs typeface="Secular One"/>
                <a:sym typeface="Secular One"/>
              </a:defRPr>
            </a:lvl8pPr>
            <a:lvl9pPr lvl="8" rtl="0">
              <a:lnSpc>
                <a:spcPct val="100000"/>
              </a:lnSpc>
              <a:spcBef>
                <a:spcPts val="0"/>
              </a:spcBef>
              <a:spcAft>
                <a:spcPts val="0"/>
              </a:spcAft>
              <a:buSzPts val="2000"/>
              <a:buFont typeface="Secular One"/>
              <a:buNone/>
              <a:defRPr sz="2000">
                <a:latin typeface="Secular One"/>
                <a:ea typeface="Secular One"/>
                <a:cs typeface="Secular One"/>
                <a:sym typeface="Secular One"/>
              </a:defRPr>
            </a:lvl9pPr>
          </a:lstStyle>
          <a:p>
            <a:endParaRPr/>
          </a:p>
        </p:txBody>
      </p:sp>
      <p:grpSp>
        <p:nvGrpSpPr>
          <p:cNvPr id="146" name="Google Shape;146;p13"/>
          <p:cNvGrpSpPr/>
          <p:nvPr/>
        </p:nvGrpSpPr>
        <p:grpSpPr>
          <a:xfrm>
            <a:off x="53765" y="3589018"/>
            <a:ext cx="596273" cy="1554466"/>
            <a:chOff x="2090350" y="2239265"/>
            <a:chExt cx="905501" cy="2360616"/>
          </a:xfrm>
        </p:grpSpPr>
        <p:sp>
          <p:nvSpPr>
            <p:cNvPr id="147" name="Google Shape;147;p13"/>
            <p:cNvSpPr/>
            <p:nvPr/>
          </p:nvSpPr>
          <p:spPr>
            <a:xfrm flipH="1">
              <a:off x="2712180" y="2613372"/>
              <a:ext cx="283672" cy="1986468"/>
            </a:xfrm>
            <a:custGeom>
              <a:avLst/>
              <a:gdLst/>
              <a:ahLst/>
              <a:cxnLst/>
              <a:rect l="l" t="t" r="r" b="b"/>
              <a:pathLst>
                <a:path w="3722" h="26064" extrusionOk="0">
                  <a:moveTo>
                    <a:pt x="3572" y="1210"/>
                  </a:moveTo>
                  <a:lnTo>
                    <a:pt x="3572" y="605"/>
                  </a:lnTo>
                  <a:lnTo>
                    <a:pt x="3721" y="605"/>
                  </a:lnTo>
                  <a:lnTo>
                    <a:pt x="3721" y="406"/>
                  </a:lnTo>
                  <a:lnTo>
                    <a:pt x="2278" y="406"/>
                  </a:lnTo>
                  <a:lnTo>
                    <a:pt x="2278" y="0"/>
                  </a:lnTo>
                  <a:lnTo>
                    <a:pt x="1445" y="0"/>
                  </a:lnTo>
                  <a:lnTo>
                    <a:pt x="1445" y="406"/>
                  </a:lnTo>
                  <a:lnTo>
                    <a:pt x="0" y="406"/>
                  </a:lnTo>
                  <a:lnTo>
                    <a:pt x="0" y="605"/>
                  </a:lnTo>
                  <a:lnTo>
                    <a:pt x="150" y="605"/>
                  </a:lnTo>
                  <a:lnTo>
                    <a:pt x="150" y="1210"/>
                  </a:lnTo>
                  <a:lnTo>
                    <a:pt x="301" y="1210"/>
                  </a:lnTo>
                  <a:lnTo>
                    <a:pt x="860" y="1963"/>
                  </a:lnTo>
                  <a:lnTo>
                    <a:pt x="696" y="1963"/>
                  </a:lnTo>
                  <a:lnTo>
                    <a:pt x="696" y="2573"/>
                  </a:lnTo>
                  <a:lnTo>
                    <a:pt x="0" y="2573"/>
                  </a:lnTo>
                  <a:lnTo>
                    <a:pt x="0" y="2772"/>
                  </a:lnTo>
                  <a:lnTo>
                    <a:pt x="149" y="2772"/>
                  </a:lnTo>
                  <a:lnTo>
                    <a:pt x="149" y="3376"/>
                  </a:lnTo>
                  <a:lnTo>
                    <a:pt x="548" y="3376"/>
                  </a:lnTo>
                  <a:lnTo>
                    <a:pt x="548" y="2772"/>
                  </a:lnTo>
                  <a:lnTo>
                    <a:pt x="1445" y="2772"/>
                  </a:lnTo>
                  <a:lnTo>
                    <a:pt x="1445" y="6207"/>
                  </a:lnTo>
                  <a:lnTo>
                    <a:pt x="0" y="6207"/>
                  </a:lnTo>
                  <a:lnTo>
                    <a:pt x="0" y="6406"/>
                  </a:lnTo>
                  <a:lnTo>
                    <a:pt x="149" y="6406"/>
                  </a:lnTo>
                  <a:lnTo>
                    <a:pt x="149" y="7010"/>
                  </a:lnTo>
                  <a:lnTo>
                    <a:pt x="548" y="7010"/>
                  </a:lnTo>
                  <a:lnTo>
                    <a:pt x="548" y="6406"/>
                  </a:lnTo>
                  <a:lnTo>
                    <a:pt x="1445" y="6406"/>
                  </a:lnTo>
                  <a:lnTo>
                    <a:pt x="1445" y="26064"/>
                  </a:lnTo>
                  <a:lnTo>
                    <a:pt x="2277" y="26064"/>
                  </a:lnTo>
                  <a:lnTo>
                    <a:pt x="2277" y="6406"/>
                  </a:lnTo>
                  <a:lnTo>
                    <a:pt x="3174" y="6406"/>
                  </a:lnTo>
                  <a:lnTo>
                    <a:pt x="3174" y="7010"/>
                  </a:lnTo>
                  <a:lnTo>
                    <a:pt x="3572" y="7010"/>
                  </a:lnTo>
                  <a:lnTo>
                    <a:pt x="3572" y="6406"/>
                  </a:lnTo>
                  <a:lnTo>
                    <a:pt x="3721" y="6406"/>
                  </a:lnTo>
                  <a:lnTo>
                    <a:pt x="3721" y="6207"/>
                  </a:lnTo>
                  <a:lnTo>
                    <a:pt x="2277" y="6207"/>
                  </a:lnTo>
                  <a:lnTo>
                    <a:pt x="2277" y="2772"/>
                  </a:lnTo>
                  <a:lnTo>
                    <a:pt x="3174" y="2772"/>
                  </a:lnTo>
                  <a:lnTo>
                    <a:pt x="3174" y="3376"/>
                  </a:lnTo>
                  <a:lnTo>
                    <a:pt x="3572" y="3376"/>
                  </a:lnTo>
                  <a:lnTo>
                    <a:pt x="3572" y="2772"/>
                  </a:lnTo>
                  <a:lnTo>
                    <a:pt x="3721" y="2772"/>
                  </a:lnTo>
                  <a:lnTo>
                    <a:pt x="3721" y="2573"/>
                  </a:lnTo>
                  <a:lnTo>
                    <a:pt x="3026" y="2573"/>
                  </a:lnTo>
                  <a:lnTo>
                    <a:pt x="3026" y="1963"/>
                  </a:lnTo>
                  <a:lnTo>
                    <a:pt x="2863" y="1963"/>
                  </a:lnTo>
                  <a:lnTo>
                    <a:pt x="3420" y="1210"/>
                  </a:lnTo>
                  <a:lnTo>
                    <a:pt x="3572" y="1210"/>
                  </a:lnTo>
                  <a:close/>
                  <a:moveTo>
                    <a:pt x="1445" y="2573"/>
                  </a:moveTo>
                  <a:lnTo>
                    <a:pt x="1094" y="2573"/>
                  </a:lnTo>
                  <a:lnTo>
                    <a:pt x="1094" y="1963"/>
                  </a:lnTo>
                  <a:lnTo>
                    <a:pt x="964" y="1963"/>
                  </a:lnTo>
                  <a:lnTo>
                    <a:pt x="406" y="1209"/>
                  </a:lnTo>
                  <a:lnTo>
                    <a:pt x="549" y="1209"/>
                  </a:lnTo>
                  <a:lnTo>
                    <a:pt x="549" y="605"/>
                  </a:lnTo>
                  <a:lnTo>
                    <a:pt x="1445" y="605"/>
                  </a:lnTo>
                  <a:close/>
                  <a:moveTo>
                    <a:pt x="2759" y="1963"/>
                  </a:moveTo>
                  <a:lnTo>
                    <a:pt x="2628" y="1963"/>
                  </a:lnTo>
                  <a:lnTo>
                    <a:pt x="2628" y="2573"/>
                  </a:lnTo>
                  <a:lnTo>
                    <a:pt x="2278" y="2573"/>
                  </a:lnTo>
                  <a:lnTo>
                    <a:pt x="2278" y="605"/>
                  </a:lnTo>
                  <a:lnTo>
                    <a:pt x="3174" y="605"/>
                  </a:lnTo>
                  <a:lnTo>
                    <a:pt x="3174" y="1209"/>
                  </a:lnTo>
                  <a:lnTo>
                    <a:pt x="3317" y="120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3"/>
            <p:cNvSpPr/>
            <p:nvPr/>
          </p:nvSpPr>
          <p:spPr>
            <a:xfrm flipH="1">
              <a:off x="2090350" y="2239265"/>
              <a:ext cx="337102" cy="2360616"/>
            </a:xfrm>
            <a:custGeom>
              <a:avLst/>
              <a:gdLst/>
              <a:ahLst/>
              <a:cxnLst/>
              <a:rect l="l" t="t" r="r" b="b"/>
              <a:pathLst>
                <a:path w="3722" h="26064" extrusionOk="0">
                  <a:moveTo>
                    <a:pt x="3572" y="1210"/>
                  </a:moveTo>
                  <a:lnTo>
                    <a:pt x="3572" y="605"/>
                  </a:lnTo>
                  <a:lnTo>
                    <a:pt x="3721" y="605"/>
                  </a:lnTo>
                  <a:lnTo>
                    <a:pt x="3721" y="406"/>
                  </a:lnTo>
                  <a:lnTo>
                    <a:pt x="2278" y="406"/>
                  </a:lnTo>
                  <a:lnTo>
                    <a:pt x="2278" y="0"/>
                  </a:lnTo>
                  <a:lnTo>
                    <a:pt x="1445" y="0"/>
                  </a:lnTo>
                  <a:lnTo>
                    <a:pt x="1445" y="406"/>
                  </a:lnTo>
                  <a:lnTo>
                    <a:pt x="0" y="406"/>
                  </a:lnTo>
                  <a:lnTo>
                    <a:pt x="0" y="605"/>
                  </a:lnTo>
                  <a:lnTo>
                    <a:pt x="150" y="605"/>
                  </a:lnTo>
                  <a:lnTo>
                    <a:pt x="150" y="1210"/>
                  </a:lnTo>
                  <a:lnTo>
                    <a:pt x="301" y="1210"/>
                  </a:lnTo>
                  <a:lnTo>
                    <a:pt x="860" y="1963"/>
                  </a:lnTo>
                  <a:lnTo>
                    <a:pt x="696" y="1963"/>
                  </a:lnTo>
                  <a:lnTo>
                    <a:pt x="696" y="2573"/>
                  </a:lnTo>
                  <a:lnTo>
                    <a:pt x="0" y="2573"/>
                  </a:lnTo>
                  <a:lnTo>
                    <a:pt x="0" y="2772"/>
                  </a:lnTo>
                  <a:lnTo>
                    <a:pt x="149" y="2772"/>
                  </a:lnTo>
                  <a:lnTo>
                    <a:pt x="149" y="3376"/>
                  </a:lnTo>
                  <a:lnTo>
                    <a:pt x="548" y="3376"/>
                  </a:lnTo>
                  <a:lnTo>
                    <a:pt x="548" y="2772"/>
                  </a:lnTo>
                  <a:lnTo>
                    <a:pt x="1445" y="2772"/>
                  </a:lnTo>
                  <a:lnTo>
                    <a:pt x="1445" y="6207"/>
                  </a:lnTo>
                  <a:lnTo>
                    <a:pt x="0" y="6207"/>
                  </a:lnTo>
                  <a:lnTo>
                    <a:pt x="0" y="6406"/>
                  </a:lnTo>
                  <a:lnTo>
                    <a:pt x="149" y="6406"/>
                  </a:lnTo>
                  <a:lnTo>
                    <a:pt x="149" y="7010"/>
                  </a:lnTo>
                  <a:lnTo>
                    <a:pt x="548" y="7010"/>
                  </a:lnTo>
                  <a:lnTo>
                    <a:pt x="548" y="6406"/>
                  </a:lnTo>
                  <a:lnTo>
                    <a:pt x="1445" y="6406"/>
                  </a:lnTo>
                  <a:lnTo>
                    <a:pt x="1445" y="26064"/>
                  </a:lnTo>
                  <a:lnTo>
                    <a:pt x="2277" y="26064"/>
                  </a:lnTo>
                  <a:lnTo>
                    <a:pt x="2277" y="6406"/>
                  </a:lnTo>
                  <a:lnTo>
                    <a:pt x="3174" y="6406"/>
                  </a:lnTo>
                  <a:lnTo>
                    <a:pt x="3174" y="7010"/>
                  </a:lnTo>
                  <a:lnTo>
                    <a:pt x="3572" y="7010"/>
                  </a:lnTo>
                  <a:lnTo>
                    <a:pt x="3572" y="6406"/>
                  </a:lnTo>
                  <a:lnTo>
                    <a:pt x="3721" y="6406"/>
                  </a:lnTo>
                  <a:lnTo>
                    <a:pt x="3721" y="6207"/>
                  </a:lnTo>
                  <a:lnTo>
                    <a:pt x="2277" y="6207"/>
                  </a:lnTo>
                  <a:lnTo>
                    <a:pt x="2277" y="2772"/>
                  </a:lnTo>
                  <a:lnTo>
                    <a:pt x="3174" y="2772"/>
                  </a:lnTo>
                  <a:lnTo>
                    <a:pt x="3174" y="3376"/>
                  </a:lnTo>
                  <a:lnTo>
                    <a:pt x="3572" y="3376"/>
                  </a:lnTo>
                  <a:lnTo>
                    <a:pt x="3572" y="2772"/>
                  </a:lnTo>
                  <a:lnTo>
                    <a:pt x="3721" y="2772"/>
                  </a:lnTo>
                  <a:lnTo>
                    <a:pt x="3721" y="2573"/>
                  </a:lnTo>
                  <a:lnTo>
                    <a:pt x="3026" y="2573"/>
                  </a:lnTo>
                  <a:lnTo>
                    <a:pt x="3026" y="1963"/>
                  </a:lnTo>
                  <a:lnTo>
                    <a:pt x="2863" y="1963"/>
                  </a:lnTo>
                  <a:lnTo>
                    <a:pt x="3420" y="1210"/>
                  </a:lnTo>
                  <a:lnTo>
                    <a:pt x="3572" y="1210"/>
                  </a:lnTo>
                  <a:close/>
                  <a:moveTo>
                    <a:pt x="1445" y="2573"/>
                  </a:moveTo>
                  <a:lnTo>
                    <a:pt x="1094" y="2573"/>
                  </a:lnTo>
                  <a:lnTo>
                    <a:pt x="1094" y="1963"/>
                  </a:lnTo>
                  <a:lnTo>
                    <a:pt x="964" y="1963"/>
                  </a:lnTo>
                  <a:lnTo>
                    <a:pt x="406" y="1209"/>
                  </a:lnTo>
                  <a:lnTo>
                    <a:pt x="549" y="1209"/>
                  </a:lnTo>
                  <a:lnTo>
                    <a:pt x="549" y="605"/>
                  </a:lnTo>
                  <a:lnTo>
                    <a:pt x="1445" y="605"/>
                  </a:lnTo>
                  <a:close/>
                  <a:moveTo>
                    <a:pt x="2759" y="1963"/>
                  </a:moveTo>
                  <a:lnTo>
                    <a:pt x="2628" y="1963"/>
                  </a:lnTo>
                  <a:lnTo>
                    <a:pt x="2628" y="2573"/>
                  </a:lnTo>
                  <a:lnTo>
                    <a:pt x="2278" y="2573"/>
                  </a:lnTo>
                  <a:lnTo>
                    <a:pt x="2278" y="605"/>
                  </a:lnTo>
                  <a:lnTo>
                    <a:pt x="3174" y="605"/>
                  </a:lnTo>
                  <a:lnTo>
                    <a:pt x="3174" y="1209"/>
                  </a:lnTo>
                  <a:lnTo>
                    <a:pt x="3317" y="120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3"/>
            <p:cNvSpPr/>
            <p:nvPr/>
          </p:nvSpPr>
          <p:spPr>
            <a:xfrm flipH="1">
              <a:off x="2378953" y="2297047"/>
              <a:ext cx="350052" cy="379826"/>
            </a:xfrm>
            <a:custGeom>
              <a:avLst/>
              <a:gdLst/>
              <a:ahLst/>
              <a:cxnLst/>
              <a:rect l="l" t="t" r="r" b="b"/>
              <a:pathLst>
                <a:path w="12020" h="14298" extrusionOk="0">
                  <a:moveTo>
                    <a:pt x="0" y="13737"/>
                  </a:moveTo>
                  <a:cubicBezTo>
                    <a:pt x="5217" y="16868"/>
                    <a:pt x="10098" y="5773"/>
                    <a:pt x="12020" y="0"/>
                  </a:cubicBezTo>
                </a:path>
              </a:pathLst>
            </a:custGeom>
            <a:noFill/>
            <a:ln w="9525" cap="flat" cmpd="sng">
              <a:solidFill>
                <a:schemeClr val="dk1"/>
              </a:solidFill>
              <a:prstDash val="solid"/>
              <a:round/>
              <a:headEnd type="none" w="med" len="med"/>
              <a:tailEnd type="none" w="med" len="med"/>
            </a:ln>
          </p:spPr>
        </p:sp>
        <p:sp>
          <p:nvSpPr>
            <p:cNvPr id="150" name="Google Shape;150;p13"/>
            <p:cNvSpPr/>
            <p:nvPr/>
          </p:nvSpPr>
          <p:spPr>
            <a:xfrm flipH="1">
              <a:off x="2371680" y="2464308"/>
              <a:ext cx="364950" cy="364950"/>
            </a:xfrm>
            <a:custGeom>
              <a:avLst/>
              <a:gdLst/>
              <a:ahLst/>
              <a:cxnLst/>
              <a:rect l="l" t="t" r="r" b="b"/>
              <a:pathLst>
                <a:path w="13738" h="13738" extrusionOk="0">
                  <a:moveTo>
                    <a:pt x="0" y="13738"/>
                  </a:moveTo>
                  <a:cubicBezTo>
                    <a:pt x="6476" y="13738"/>
                    <a:pt x="12169" y="6283"/>
                    <a:pt x="13738" y="0"/>
                  </a:cubicBezTo>
                </a:path>
              </a:pathLst>
            </a:custGeom>
            <a:noFill/>
            <a:ln w="9525" cap="flat" cmpd="sng">
              <a:solidFill>
                <a:schemeClr val="dk1"/>
              </a:solidFill>
              <a:prstDash val="solid"/>
              <a:round/>
              <a:headEnd type="none" w="med" len="med"/>
              <a:tailEnd type="none" w="med" len="med"/>
            </a:ln>
          </p:spPr>
        </p:sp>
        <p:sp>
          <p:nvSpPr>
            <p:cNvPr id="151" name="Google Shape;151;p13"/>
            <p:cNvSpPr/>
            <p:nvPr/>
          </p:nvSpPr>
          <p:spPr>
            <a:xfrm flipH="1">
              <a:off x="2385676" y="2832756"/>
              <a:ext cx="350104" cy="284644"/>
            </a:xfrm>
            <a:custGeom>
              <a:avLst/>
              <a:gdLst/>
              <a:ahLst/>
              <a:cxnLst/>
              <a:rect l="l" t="t" r="r" b="b"/>
              <a:pathLst>
                <a:path w="12605" h="10715" extrusionOk="0">
                  <a:moveTo>
                    <a:pt x="0" y="10599"/>
                  </a:moveTo>
                  <a:cubicBezTo>
                    <a:pt x="5415" y="11499"/>
                    <a:pt x="11704" y="5415"/>
                    <a:pt x="12605" y="0"/>
                  </a:cubicBezTo>
                </a:path>
              </a:pathLst>
            </a:custGeom>
            <a:noFill/>
            <a:ln w="9525" cap="flat" cmpd="sng">
              <a:solidFill>
                <a:schemeClr val="dk1"/>
              </a:solidFill>
              <a:prstDash val="solid"/>
              <a:round/>
              <a:headEnd type="none" w="med" len="med"/>
              <a:tailEnd type="none" w="med" len="med"/>
            </a:ln>
          </p:spPr>
        </p:sp>
      </p:grpSp>
    </p:spTree>
  </p:cSld>
  <p:clrMapOvr>
    <a:masterClrMapping/>
  </p:clrMapOvr>
  <p:transition spd="med">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52"/>
        <p:cNvGrpSpPr/>
        <p:nvPr/>
      </p:nvGrpSpPr>
      <p:grpSpPr>
        <a:xfrm>
          <a:off x="0" y="0"/>
          <a:ext cx="0" cy="0"/>
          <a:chOff x="0" y="0"/>
          <a:chExt cx="0" cy="0"/>
        </a:xfrm>
      </p:grpSpPr>
      <p:pic>
        <p:nvPicPr>
          <p:cNvPr id="153" name="Google Shape;153;p14"/>
          <p:cNvPicPr preferRelativeResize="0"/>
          <p:nvPr/>
        </p:nvPicPr>
        <p:blipFill rotWithShape="1">
          <a:blip r:embed="rId2">
            <a:alphaModFix amt="69000"/>
          </a:blip>
          <a:srcRect/>
          <a:stretch/>
        </p:blipFill>
        <p:spPr>
          <a:xfrm>
            <a:off x="0" y="0"/>
            <a:ext cx="9144000" cy="5143522"/>
          </a:xfrm>
          <a:prstGeom prst="rect">
            <a:avLst/>
          </a:prstGeom>
          <a:noFill/>
          <a:ln>
            <a:noFill/>
          </a:ln>
        </p:spPr>
      </p:pic>
      <p:grpSp>
        <p:nvGrpSpPr>
          <p:cNvPr id="154" name="Google Shape;154;p14"/>
          <p:cNvGrpSpPr/>
          <p:nvPr/>
        </p:nvGrpSpPr>
        <p:grpSpPr>
          <a:xfrm>
            <a:off x="-5250" y="148063"/>
            <a:ext cx="9154500" cy="5000675"/>
            <a:chOff x="-5250" y="148063"/>
            <a:chExt cx="9154500" cy="5000675"/>
          </a:xfrm>
        </p:grpSpPr>
        <p:cxnSp>
          <p:nvCxnSpPr>
            <p:cNvPr id="155" name="Google Shape;155;p14"/>
            <p:cNvCxnSpPr/>
            <p:nvPr/>
          </p:nvCxnSpPr>
          <p:spPr>
            <a:xfrm>
              <a:off x="-5250" y="264463"/>
              <a:ext cx="9154500" cy="0"/>
            </a:xfrm>
            <a:prstGeom prst="straightConnector1">
              <a:avLst/>
            </a:prstGeom>
            <a:noFill/>
            <a:ln w="9525" cap="flat" cmpd="sng">
              <a:solidFill>
                <a:schemeClr val="dk1"/>
              </a:solidFill>
              <a:prstDash val="solid"/>
              <a:round/>
              <a:headEnd type="none" w="med" len="med"/>
              <a:tailEnd type="none" w="med" len="med"/>
            </a:ln>
          </p:spPr>
        </p:cxnSp>
        <p:cxnSp>
          <p:nvCxnSpPr>
            <p:cNvPr id="156" name="Google Shape;156;p14"/>
            <p:cNvCxnSpPr/>
            <p:nvPr/>
          </p:nvCxnSpPr>
          <p:spPr>
            <a:xfrm>
              <a:off x="8787425" y="259338"/>
              <a:ext cx="0" cy="4889400"/>
            </a:xfrm>
            <a:prstGeom prst="straightConnector1">
              <a:avLst/>
            </a:prstGeom>
            <a:noFill/>
            <a:ln w="9525" cap="flat" cmpd="sng">
              <a:solidFill>
                <a:schemeClr val="dk1"/>
              </a:solidFill>
              <a:prstDash val="solid"/>
              <a:round/>
              <a:headEnd type="none" w="med" len="med"/>
              <a:tailEnd type="none" w="med" len="med"/>
            </a:ln>
          </p:spPr>
        </p:cxnSp>
        <p:sp>
          <p:nvSpPr>
            <p:cNvPr id="157" name="Google Shape;157;p14"/>
            <p:cNvSpPr/>
            <p:nvPr/>
          </p:nvSpPr>
          <p:spPr>
            <a:xfrm>
              <a:off x="488125" y="211663"/>
              <a:ext cx="723600" cy="10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158" name="Google Shape;158;p14"/>
            <p:cNvSpPr/>
            <p:nvPr/>
          </p:nvSpPr>
          <p:spPr>
            <a:xfrm>
              <a:off x="8671025" y="148063"/>
              <a:ext cx="232800" cy="232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159" name="Google Shape;159;p14"/>
            <p:cNvSpPr/>
            <p:nvPr/>
          </p:nvSpPr>
          <p:spPr>
            <a:xfrm>
              <a:off x="8701325" y="4706538"/>
              <a:ext cx="172200" cy="172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grpSp>
      <p:sp>
        <p:nvSpPr>
          <p:cNvPr id="160" name="Google Shape;160;p14"/>
          <p:cNvSpPr txBox="1">
            <a:spLocks noGrp="1"/>
          </p:cNvSpPr>
          <p:nvPr>
            <p:ph type="title"/>
          </p:nvPr>
        </p:nvSpPr>
        <p:spPr>
          <a:xfrm>
            <a:off x="2698750" y="3230203"/>
            <a:ext cx="5732100" cy="531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None/>
              <a:defRPr sz="2000">
                <a:latin typeface="Arial" panose="020B0604020202020204" pitchFamily="34" charset="0"/>
                <a:cs typeface="Arial" panose="020B0604020202020204" pitchFamily="34" charset="0"/>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61" name="Google Shape;161;p14"/>
          <p:cNvSpPr txBox="1">
            <a:spLocks noGrp="1"/>
          </p:cNvSpPr>
          <p:nvPr>
            <p:ph type="subTitle" idx="1"/>
          </p:nvPr>
        </p:nvSpPr>
        <p:spPr>
          <a:xfrm>
            <a:off x="2698750" y="1468975"/>
            <a:ext cx="5732100" cy="14784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600"/>
              <a:buNone/>
              <a:defRPr sz="2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600"/>
              <a:buNone/>
              <a:defRPr sz="2600"/>
            </a:lvl2pPr>
            <a:lvl3pPr lvl="2" algn="ctr" rtl="0">
              <a:lnSpc>
                <a:spcPct val="100000"/>
              </a:lnSpc>
              <a:spcBef>
                <a:spcPts val="0"/>
              </a:spcBef>
              <a:spcAft>
                <a:spcPts val="0"/>
              </a:spcAft>
              <a:buSzPts val="2600"/>
              <a:buNone/>
              <a:defRPr sz="2600"/>
            </a:lvl3pPr>
            <a:lvl4pPr lvl="3" algn="ctr" rtl="0">
              <a:lnSpc>
                <a:spcPct val="100000"/>
              </a:lnSpc>
              <a:spcBef>
                <a:spcPts val="0"/>
              </a:spcBef>
              <a:spcAft>
                <a:spcPts val="0"/>
              </a:spcAft>
              <a:buSzPts val="2600"/>
              <a:buNone/>
              <a:defRPr sz="2600"/>
            </a:lvl4pPr>
            <a:lvl5pPr lvl="4" algn="ctr" rtl="0">
              <a:lnSpc>
                <a:spcPct val="100000"/>
              </a:lnSpc>
              <a:spcBef>
                <a:spcPts val="0"/>
              </a:spcBef>
              <a:spcAft>
                <a:spcPts val="0"/>
              </a:spcAft>
              <a:buSzPts val="2600"/>
              <a:buNone/>
              <a:defRPr sz="2600"/>
            </a:lvl5pPr>
            <a:lvl6pPr lvl="5" algn="ctr" rtl="0">
              <a:lnSpc>
                <a:spcPct val="100000"/>
              </a:lnSpc>
              <a:spcBef>
                <a:spcPts val="0"/>
              </a:spcBef>
              <a:spcAft>
                <a:spcPts val="0"/>
              </a:spcAft>
              <a:buSzPts val="2600"/>
              <a:buNone/>
              <a:defRPr sz="2600"/>
            </a:lvl6pPr>
            <a:lvl7pPr lvl="6" algn="ctr" rtl="0">
              <a:lnSpc>
                <a:spcPct val="100000"/>
              </a:lnSpc>
              <a:spcBef>
                <a:spcPts val="0"/>
              </a:spcBef>
              <a:spcAft>
                <a:spcPts val="0"/>
              </a:spcAft>
              <a:buSzPts val="2600"/>
              <a:buNone/>
              <a:defRPr sz="2600"/>
            </a:lvl7pPr>
            <a:lvl8pPr lvl="7" algn="ctr" rtl="0">
              <a:lnSpc>
                <a:spcPct val="100000"/>
              </a:lnSpc>
              <a:spcBef>
                <a:spcPts val="0"/>
              </a:spcBef>
              <a:spcAft>
                <a:spcPts val="0"/>
              </a:spcAft>
              <a:buSzPts val="2600"/>
              <a:buNone/>
              <a:defRPr sz="2600"/>
            </a:lvl8pPr>
            <a:lvl9pPr lvl="8" algn="ctr" rtl="0">
              <a:lnSpc>
                <a:spcPct val="100000"/>
              </a:lnSpc>
              <a:spcBef>
                <a:spcPts val="0"/>
              </a:spcBef>
              <a:spcAft>
                <a:spcPts val="0"/>
              </a:spcAft>
              <a:buSzPts val="2600"/>
              <a:buNone/>
              <a:defRPr sz="2600"/>
            </a:lvl9pPr>
          </a:lstStyle>
          <a:p>
            <a:endParaRPr/>
          </a:p>
        </p:txBody>
      </p:sp>
    </p:spTree>
  </p:cSld>
  <p:clrMapOvr>
    <a:masterClrMapping/>
  </p:clrMapOvr>
  <p:transition spd="med">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62"/>
        <p:cNvGrpSpPr/>
        <p:nvPr/>
      </p:nvGrpSpPr>
      <p:grpSpPr>
        <a:xfrm>
          <a:off x="0" y="0"/>
          <a:ext cx="0" cy="0"/>
          <a:chOff x="0" y="0"/>
          <a:chExt cx="0" cy="0"/>
        </a:xfrm>
      </p:grpSpPr>
      <p:pic>
        <p:nvPicPr>
          <p:cNvPr id="163" name="Google Shape;163;p15"/>
          <p:cNvPicPr preferRelativeResize="0"/>
          <p:nvPr/>
        </p:nvPicPr>
        <p:blipFill rotWithShape="1">
          <a:blip r:embed="rId2">
            <a:alphaModFix amt="69000"/>
          </a:blip>
          <a:srcRect/>
          <a:stretch/>
        </p:blipFill>
        <p:spPr>
          <a:xfrm>
            <a:off x="0" y="0"/>
            <a:ext cx="9144000" cy="5143522"/>
          </a:xfrm>
          <a:prstGeom prst="rect">
            <a:avLst/>
          </a:prstGeom>
          <a:noFill/>
          <a:ln>
            <a:noFill/>
          </a:ln>
        </p:spPr>
      </p:pic>
      <p:grpSp>
        <p:nvGrpSpPr>
          <p:cNvPr id="164" name="Google Shape;164;p15"/>
          <p:cNvGrpSpPr/>
          <p:nvPr/>
        </p:nvGrpSpPr>
        <p:grpSpPr>
          <a:xfrm>
            <a:off x="-5250" y="148063"/>
            <a:ext cx="9154500" cy="5000675"/>
            <a:chOff x="-5250" y="148063"/>
            <a:chExt cx="9154500" cy="5000675"/>
          </a:xfrm>
        </p:grpSpPr>
        <p:cxnSp>
          <p:nvCxnSpPr>
            <p:cNvPr id="165" name="Google Shape;165;p15"/>
            <p:cNvCxnSpPr/>
            <p:nvPr/>
          </p:nvCxnSpPr>
          <p:spPr>
            <a:xfrm>
              <a:off x="-5250" y="264463"/>
              <a:ext cx="9154500" cy="0"/>
            </a:xfrm>
            <a:prstGeom prst="straightConnector1">
              <a:avLst/>
            </a:prstGeom>
            <a:noFill/>
            <a:ln w="9525" cap="flat" cmpd="sng">
              <a:solidFill>
                <a:schemeClr val="dk1"/>
              </a:solidFill>
              <a:prstDash val="solid"/>
              <a:round/>
              <a:headEnd type="none" w="med" len="med"/>
              <a:tailEnd type="none" w="med" len="med"/>
            </a:ln>
          </p:spPr>
        </p:cxnSp>
        <p:cxnSp>
          <p:nvCxnSpPr>
            <p:cNvPr id="166" name="Google Shape;166;p15"/>
            <p:cNvCxnSpPr/>
            <p:nvPr/>
          </p:nvCxnSpPr>
          <p:spPr>
            <a:xfrm>
              <a:off x="8787425" y="259338"/>
              <a:ext cx="0" cy="4889400"/>
            </a:xfrm>
            <a:prstGeom prst="straightConnector1">
              <a:avLst/>
            </a:prstGeom>
            <a:noFill/>
            <a:ln w="9525" cap="flat" cmpd="sng">
              <a:solidFill>
                <a:schemeClr val="dk1"/>
              </a:solidFill>
              <a:prstDash val="solid"/>
              <a:round/>
              <a:headEnd type="none" w="med" len="med"/>
              <a:tailEnd type="none" w="med" len="med"/>
            </a:ln>
          </p:spPr>
        </p:cxnSp>
        <p:sp>
          <p:nvSpPr>
            <p:cNvPr id="167" name="Google Shape;167;p15"/>
            <p:cNvSpPr/>
            <p:nvPr/>
          </p:nvSpPr>
          <p:spPr>
            <a:xfrm>
              <a:off x="488125" y="211663"/>
              <a:ext cx="723600" cy="10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168" name="Google Shape;168;p15"/>
            <p:cNvSpPr/>
            <p:nvPr/>
          </p:nvSpPr>
          <p:spPr>
            <a:xfrm>
              <a:off x="8671025" y="148063"/>
              <a:ext cx="232800" cy="232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sp>
          <p:nvSpPr>
            <p:cNvPr id="169" name="Google Shape;169;p15"/>
            <p:cNvSpPr/>
            <p:nvPr/>
          </p:nvSpPr>
          <p:spPr>
            <a:xfrm>
              <a:off x="8701325" y="4706538"/>
              <a:ext cx="172200" cy="172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stok Web"/>
                <a:ea typeface="Istok Web"/>
                <a:cs typeface="Istok Web"/>
                <a:sym typeface="Istok Web"/>
              </a:endParaRPr>
            </a:p>
          </p:txBody>
        </p:sp>
      </p:grpSp>
      <p:sp>
        <p:nvSpPr>
          <p:cNvPr id="170" name="Google Shape;170;p15"/>
          <p:cNvSpPr txBox="1">
            <a:spLocks noGrp="1"/>
          </p:cNvSpPr>
          <p:nvPr>
            <p:ph type="title"/>
          </p:nvPr>
        </p:nvSpPr>
        <p:spPr>
          <a:xfrm>
            <a:off x="4546975" y="1439325"/>
            <a:ext cx="3883800" cy="14793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atin typeface="Arial" panose="020B0604020202020204" pitchFamily="34" charset="0"/>
                <a:cs typeface="Arial" panose="020B060402020202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1" name="Google Shape;171;p15"/>
          <p:cNvSpPr txBox="1">
            <a:spLocks noGrp="1"/>
          </p:cNvSpPr>
          <p:nvPr>
            <p:ph type="subTitle" idx="1"/>
          </p:nvPr>
        </p:nvSpPr>
        <p:spPr>
          <a:xfrm>
            <a:off x="4546975" y="2918725"/>
            <a:ext cx="3883800" cy="827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2" name="Google Shape;172;p15"/>
          <p:cNvSpPr>
            <a:spLocks noGrp="1"/>
          </p:cNvSpPr>
          <p:nvPr>
            <p:ph type="pic" idx="2"/>
          </p:nvPr>
        </p:nvSpPr>
        <p:spPr>
          <a:xfrm>
            <a:off x="713225" y="690300"/>
            <a:ext cx="3467100" cy="3762900"/>
          </a:xfrm>
          <a:prstGeom prst="rect">
            <a:avLst/>
          </a:prstGeom>
          <a:noFill/>
          <a:ln w="9525" cap="flat" cmpd="sng">
            <a:solidFill>
              <a:schemeClr val="dk1"/>
            </a:solidFill>
            <a:prstDash val="solid"/>
            <a:round/>
            <a:headEnd type="none" w="sm" len="sm"/>
            <a:tailEnd type="none" w="sm" len="sm"/>
          </a:ln>
        </p:spPr>
      </p:sp>
      <p:grpSp>
        <p:nvGrpSpPr>
          <p:cNvPr id="173" name="Google Shape;173;p15"/>
          <p:cNvGrpSpPr/>
          <p:nvPr/>
        </p:nvGrpSpPr>
        <p:grpSpPr>
          <a:xfrm>
            <a:off x="48674" y="4149640"/>
            <a:ext cx="397238" cy="993714"/>
            <a:chOff x="3899880" y="1817280"/>
            <a:chExt cx="1502280" cy="3758040"/>
          </a:xfrm>
        </p:grpSpPr>
        <p:sp>
          <p:nvSpPr>
            <p:cNvPr id="174" name="Google Shape;174;p15"/>
            <p:cNvSpPr/>
            <p:nvPr/>
          </p:nvSpPr>
          <p:spPr>
            <a:xfrm>
              <a:off x="4374000" y="1818000"/>
              <a:ext cx="554760" cy="3757320"/>
            </a:xfrm>
            <a:custGeom>
              <a:avLst/>
              <a:gdLst/>
              <a:ahLst/>
              <a:cxnLst/>
              <a:rect l="l" t="t" r="r" b="b"/>
              <a:pathLst>
                <a:path w="1541" h="10437" extrusionOk="0">
                  <a:moveTo>
                    <a:pt x="1519" y="10437"/>
                  </a:moveTo>
                  <a:cubicBezTo>
                    <a:pt x="1508" y="10437"/>
                    <a:pt x="1498" y="10427"/>
                    <a:pt x="1496" y="10416"/>
                  </a:cubicBezTo>
                  <a:lnTo>
                    <a:pt x="918" y="47"/>
                  </a:lnTo>
                  <a:lnTo>
                    <a:pt x="625" y="47"/>
                  </a:lnTo>
                  <a:lnTo>
                    <a:pt x="46" y="10416"/>
                  </a:lnTo>
                  <a:cubicBezTo>
                    <a:pt x="46" y="10429"/>
                    <a:pt x="36" y="10439"/>
                    <a:pt x="22" y="10437"/>
                  </a:cubicBezTo>
                  <a:cubicBezTo>
                    <a:pt x="8" y="10437"/>
                    <a:pt x="0" y="10426"/>
                    <a:pt x="0" y="10413"/>
                  </a:cubicBezTo>
                  <a:lnTo>
                    <a:pt x="578" y="22"/>
                  </a:lnTo>
                  <a:cubicBezTo>
                    <a:pt x="578" y="10"/>
                    <a:pt x="588" y="0"/>
                    <a:pt x="601" y="0"/>
                  </a:cubicBezTo>
                  <a:lnTo>
                    <a:pt x="938" y="0"/>
                  </a:lnTo>
                  <a:cubicBezTo>
                    <a:pt x="950" y="0"/>
                    <a:pt x="960" y="10"/>
                    <a:pt x="961" y="22"/>
                  </a:cubicBezTo>
                  <a:lnTo>
                    <a:pt x="1541" y="10413"/>
                  </a:lnTo>
                  <a:cubicBezTo>
                    <a:pt x="1543" y="10426"/>
                    <a:pt x="1534" y="10436"/>
                    <a:pt x="1519" y="1043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5" name="Google Shape;175;p15"/>
            <p:cNvSpPr/>
            <p:nvPr/>
          </p:nvSpPr>
          <p:spPr>
            <a:xfrm>
              <a:off x="4381200" y="1817280"/>
              <a:ext cx="527760" cy="3613320"/>
            </a:xfrm>
            <a:custGeom>
              <a:avLst/>
              <a:gdLst/>
              <a:ahLst/>
              <a:cxnLst/>
              <a:rect l="l" t="t" r="r" b="b"/>
              <a:pathLst>
                <a:path w="1466" h="10037" extrusionOk="0">
                  <a:moveTo>
                    <a:pt x="25" y="10037"/>
                  </a:moveTo>
                  <a:cubicBezTo>
                    <a:pt x="16" y="10037"/>
                    <a:pt x="7" y="10031"/>
                    <a:pt x="3" y="10024"/>
                  </a:cubicBezTo>
                  <a:cubicBezTo>
                    <a:pt x="-3" y="10013"/>
                    <a:pt x="3" y="9999"/>
                    <a:pt x="15" y="9994"/>
                  </a:cubicBezTo>
                  <a:lnTo>
                    <a:pt x="1392" y="9377"/>
                  </a:lnTo>
                  <a:lnTo>
                    <a:pt x="93" y="8561"/>
                  </a:lnTo>
                  <a:cubicBezTo>
                    <a:pt x="86" y="8557"/>
                    <a:pt x="82" y="8550"/>
                    <a:pt x="83" y="8541"/>
                  </a:cubicBezTo>
                  <a:cubicBezTo>
                    <a:pt x="83" y="8532"/>
                    <a:pt x="88" y="8525"/>
                    <a:pt x="95" y="8522"/>
                  </a:cubicBezTo>
                  <a:lnTo>
                    <a:pt x="1309" y="7801"/>
                  </a:lnTo>
                  <a:lnTo>
                    <a:pt x="176" y="7125"/>
                  </a:lnTo>
                  <a:cubicBezTo>
                    <a:pt x="169" y="7120"/>
                    <a:pt x="165" y="7113"/>
                    <a:pt x="165" y="7106"/>
                  </a:cubicBezTo>
                  <a:cubicBezTo>
                    <a:pt x="165" y="7097"/>
                    <a:pt x="169" y="7090"/>
                    <a:pt x="175" y="7085"/>
                  </a:cubicBezTo>
                  <a:lnTo>
                    <a:pt x="1233" y="6422"/>
                  </a:lnTo>
                  <a:lnTo>
                    <a:pt x="249" y="5787"/>
                  </a:lnTo>
                  <a:cubicBezTo>
                    <a:pt x="243" y="5783"/>
                    <a:pt x="239" y="5778"/>
                    <a:pt x="239" y="5770"/>
                  </a:cubicBezTo>
                  <a:cubicBezTo>
                    <a:pt x="239" y="5763"/>
                    <a:pt x="242" y="5755"/>
                    <a:pt x="248" y="5751"/>
                  </a:cubicBezTo>
                  <a:lnTo>
                    <a:pt x="1161" y="5005"/>
                  </a:lnTo>
                  <a:lnTo>
                    <a:pt x="331" y="4304"/>
                  </a:lnTo>
                  <a:cubicBezTo>
                    <a:pt x="325" y="4299"/>
                    <a:pt x="322" y="4294"/>
                    <a:pt x="322" y="4286"/>
                  </a:cubicBezTo>
                  <a:cubicBezTo>
                    <a:pt x="322" y="4279"/>
                    <a:pt x="325" y="4273"/>
                    <a:pt x="331" y="4269"/>
                  </a:cubicBezTo>
                  <a:lnTo>
                    <a:pt x="1086" y="3622"/>
                  </a:lnTo>
                  <a:lnTo>
                    <a:pt x="402" y="3034"/>
                  </a:lnTo>
                  <a:cubicBezTo>
                    <a:pt x="396" y="3030"/>
                    <a:pt x="393" y="3022"/>
                    <a:pt x="393" y="3015"/>
                  </a:cubicBezTo>
                  <a:cubicBezTo>
                    <a:pt x="393" y="3008"/>
                    <a:pt x="398" y="3002"/>
                    <a:pt x="404" y="2998"/>
                  </a:cubicBezTo>
                  <a:lnTo>
                    <a:pt x="1020" y="2563"/>
                  </a:lnTo>
                  <a:lnTo>
                    <a:pt x="449" y="2208"/>
                  </a:lnTo>
                  <a:cubicBezTo>
                    <a:pt x="443" y="2204"/>
                    <a:pt x="439" y="2198"/>
                    <a:pt x="437" y="2189"/>
                  </a:cubicBezTo>
                  <a:cubicBezTo>
                    <a:pt x="437" y="2182"/>
                    <a:pt x="440" y="2174"/>
                    <a:pt x="446" y="2170"/>
                  </a:cubicBezTo>
                  <a:lnTo>
                    <a:pt x="976" y="1750"/>
                  </a:lnTo>
                  <a:lnTo>
                    <a:pt x="493" y="1383"/>
                  </a:lnTo>
                  <a:cubicBezTo>
                    <a:pt x="487" y="1379"/>
                    <a:pt x="484" y="1371"/>
                    <a:pt x="484" y="1364"/>
                  </a:cubicBezTo>
                  <a:cubicBezTo>
                    <a:pt x="484" y="1356"/>
                    <a:pt x="487" y="1350"/>
                    <a:pt x="493" y="1345"/>
                  </a:cubicBezTo>
                  <a:lnTo>
                    <a:pt x="936" y="994"/>
                  </a:lnTo>
                  <a:lnTo>
                    <a:pt x="532" y="697"/>
                  </a:lnTo>
                  <a:cubicBezTo>
                    <a:pt x="526" y="693"/>
                    <a:pt x="523" y="685"/>
                    <a:pt x="523" y="678"/>
                  </a:cubicBezTo>
                  <a:cubicBezTo>
                    <a:pt x="523" y="671"/>
                    <a:pt x="526" y="663"/>
                    <a:pt x="532" y="659"/>
                  </a:cubicBezTo>
                  <a:lnTo>
                    <a:pt x="903" y="362"/>
                  </a:lnTo>
                  <a:lnTo>
                    <a:pt x="567" y="41"/>
                  </a:lnTo>
                  <a:cubicBezTo>
                    <a:pt x="558" y="33"/>
                    <a:pt x="557" y="18"/>
                    <a:pt x="565" y="8"/>
                  </a:cubicBezTo>
                  <a:cubicBezTo>
                    <a:pt x="574" y="-1"/>
                    <a:pt x="589" y="-2"/>
                    <a:pt x="599" y="6"/>
                  </a:cubicBezTo>
                  <a:lnTo>
                    <a:pt x="954" y="344"/>
                  </a:lnTo>
                  <a:cubicBezTo>
                    <a:pt x="959" y="349"/>
                    <a:pt x="962" y="356"/>
                    <a:pt x="962" y="362"/>
                  </a:cubicBezTo>
                  <a:cubicBezTo>
                    <a:pt x="962" y="369"/>
                    <a:pt x="959" y="375"/>
                    <a:pt x="953" y="379"/>
                  </a:cubicBezTo>
                  <a:lnTo>
                    <a:pt x="584" y="675"/>
                  </a:lnTo>
                  <a:lnTo>
                    <a:pt x="988" y="972"/>
                  </a:lnTo>
                  <a:cubicBezTo>
                    <a:pt x="994" y="977"/>
                    <a:pt x="997" y="983"/>
                    <a:pt x="997" y="991"/>
                  </a:cubicBezTo>
                  <a:cubicBezTo>
                    <a:pt x="997" y="998"/>
                    <a:pt x="994" y="1006"/>
                    <a:pt x="988" y="1010"/>
                  </a:cubicBezTo>
                  <a:lnTo>
                    <a:pt x="545" y="1361"/>
                  </a:lnTo>
                  <a:lnTo>
                    <a:pt x="1029" y="1729"/>
                  </a:lnTo>
                  <a:cubicBezTo>
                    <a:pt x="1035" y="1733"/>
                    <a:pt x="1038" y="1740"/>
                    <a:pt x="1038" y="1748"/>
                  </a:cubicBezTo>
                  <a:cubicBezTo>
                    <a:pt x="1038" y="1755"/>
                    <a:pt x="1035" y="1762"/>
                    <a:pt x="1029" y="1766"/>
                  </a:cubicBezTo>
                  <a:lnTo>
                    <a:pt x="501" y="2185"/>
                  </a:lnTo>
                  <a:lnTo>
                    <a:pt x="1072" y="2537"/>
                  </a:lnTo>
                  <a:cubicBezTo>
                    <a:pt x="1080" y="2542"/>
                    <a:pt x="1083" y="2549"/>
                    <a:pt x="1084" y="2556"/>
                  </a:cubicBezTo>
                  <a:cubicBezTo>
                    <a:pt x="1084" y="2563"/>
                    <a:pt x="1081" y="2571"/>
                    <a:pt x="1074" y="2575"/>
                  </a:cubicBezTo>
                  <a:lnTo>
                    <a:pt x="453" y="3012"/>
                  </a:lnTo>
                  <a:lnTo>
                    <a:pt x="1135" y="3597"/>
                  </a:lnTo>
                  <a:cubicBezTo>
                    <a:pt x="1141" y="3601"/>
                    <a:pt x="1144" y="3608"/>
                    <a:pt x="1144" y="3615"/>
                  </a:cubicBezTo>
                  <a:cubicBezTo>
                    <a:pt x="1144" y="3623"/>
                    <a:pt x="1141" y="3628"/>
                    <a:pt x="1135" y="3632"/>
                  </a:cubicBezTo>
                  <a:lnTo>
                    <a:pt x="380" y="4279"/>
                  </a:lnTo>
                  <a:lnTo>
                    <a:pt x="1212" y="4980"/>
                  </a:lnTo>
                  <a:cubicBezTo>
                    <a:pt x="1218" y="4984"/>
                    <a:pt x="1221" y="4991"/>
                    <a:pt x="1221" y="4997"/>
                  </a:cubicBezTo>
                  <a:cubicBezTo>
                    <a:pt x="1221" y="5005"/>
                    <a:pt x="1218" y="5010"/>
                    <a:pt x="1212" y="5015"/>
                  </a:cubicBezTo>
                  <a:lnTo>
                    <a:pt x="302" y="5758"/>
                  </a:lnTo>
                  <a:lnTo>
                    <a:pt x="1290" y="6396"/>
                  </a:lnTo>
                  <a:cubicBezTo>
                    <a:pt x="1297" y="6400"/>
                    <a:pt x="1300" y="6408"/>
                    <a:pt x="1300" y="6415"/>
                  </a:cubicBezTo>
                  <a:cubicBezTo>
                    <a:pt x="1300" y="6422"/>
                    <a:pt x="1295" y="6430"/>
                    <a:pt x="1290" y="6434"/>
                  </a:cubicBezTo>
                  <a:lnTo>
                    <a:pt x="233" y="7095"/>
                  </a:lnTo>
                  <a:lnTo>
                    <a:pt x="1367" y="7773"/>
                  </a:lnTo>
                  <a:cubicBezTo>
                    <a:pt x="1374" y="7777"/>
                    <a:pt x="1378" y="7785"/>
                    <a:pt x="1378" y="7793"/>
                  </a:cubicBezTo>
                  <a:cubicBezTo>
                    <a:pt x="1378" y="7802"/>
                    <a:pt x="1374" y="7809"/>
                    <a:pt x="1367" y="7814"/>
                  </a:cubicBezTo>
                  <a:lnTo>
                    <a:pt x="153" y="8537"/>
                  </a:lnTo>
                  <a:lnTo>
                    <a:pt x="1456" y="9355"/>
                  </a:lnTo>
                  <a:cubicBezTo>
                    <a:pt x="1463" y="9360"/>
                    <a:pt x="1467" y="9368"/>
                    <a:pt x="1466" y="9377"/>
                  </a:cubicBezTo>
                  <a:cubicBezTo>
                    <a:pt x="1466" y="9386"/>
                    <a:pt x="1460" y="9393"/>
                    <a:pt x="1453" y="9396"/>
                  </a:cubicBezTo>
                  <a:lnTo>
                    <a:pt x="35" y="10030"/>
                  </a:lnTo>
                  <a:cubicBezTo>
                    <a:pt x="31" y="10036"/>
                    <a:pt x="28" y="10037"/>
                    <a:pt x="25" y="1003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6" name="Google Shape;176;p15"/>
            <p:cNvSpPr/>
            <p:nvPr/>
          </p:nvSpPr>
          <p:spPr>
            <a:xfrm>
              <a:off x="4394520" y="1817640"/>
              <a:ext cx="527040" cy="3612960"/>
            </a:xfrm>
            <a:custGeom>
              <a:avLst/>
              <a:gdLst/>
              <a:ahLst/>
              <a:cxnLst/>
              <a:rect l="l" t="t" r="r" b="b"/>
              <a:pathLst>
                <a:path w="1464" h="10036" extrusionOk="0">
                  <a:moveTo>
                    <a:pt x="1439" y="10036"/>
                  </a:moveTo>
                  <a:cubicBezTo>
                    <a:pt x="1436" y="10036"/>
                    <a:pt x="1433" y="10036"/>
                    <a:pt x="1430" y="10035"/>
                  </a:cubicBezTo>
                  <a:lnTo>
                    <a:pt x="13" y="9401"/>
                  </a:lnTo>
                  <a:cubicBezTo>
                    <a:pt x="5" y="9398"/>
                    <a:pt x="0" y="9389"/>
                    <a:pt x="0" y="9382"/>
                  </a:cubicBezTo>
                  <a:cubicBezTo>
                    <a:pt x="0" y="9373"/>
                    <a:pt x="2" y="9366"/>
                    <a:pt x="10" y="9360"/>
                  </a:cubicBezTo>
                  <a:lnTo>
                    <a:pt x="1312" y="8541"/>
                  </a:lnTo>
                  <a:lnTo>
                    <a:pt x="99" y="7817"/>
                  </a:lnTo>
                  <a:cubicBezTo>
                    <a:pt x="91" y="7813"/>
                    <a:pt x="87" y="7806"/>
                    <a:pt x="87" y="7797"/>
                  </a:cubicBezTo>
                  <a:cubicBezTo>
                    <a:pt x="87" y="7788"/>
                    <a:pt x="91" y="7781"/>
                    <a:pt x="99" y="7776"/>
                  </a:cubicBezTo>
                  <a:lnTo>
                    <a:pt x="1232" y="7099"/>
                  </a:lnTo>
                  <a:lnTo>
                    <a:pt x="176" y="6437"/>
                  </a:lnTo>
                  <a:cubicBezTo>
                    <a:pt x="169" y="6433"/>
                    <a:pt x="166" y="6426"/>
                    <a:pt x="166" y="6418"/>
                  </a:cubicBezTo>
                  <a:cubicBezTo>
                    <a:pt x="166" y="6411"/>
                    <a:pt x="170" y="6402"/>
                    <a:pt x="176" y="6399"/>
                  </a:cubicBezTo>
                  <a:lnTo>
                    <a:pt x="1164" y="5761"/>
                  </a:lnTo>
                  <a:lnTo>
                    <a:pt x="253" y="5018"/>
                  </a:lnTo>
                  <a:cubicBezTo>
                    <a:pt x="247" y="5014"/>
                    <a:pt x="244" y="5009"/>
                    <a:pt x="244" y="5001"/>
                  </a:cubicBezTo>
                  <a:cubicBezTo>
                    <a:pt x="244" y="4994"/>
                    <a:pt x="247" y="4988"/>
                    <a:pt x="253" y="4983"/>
                  </a:cubicBezTo>
                  <a:lnTo>
                    <a:pt x="1085" y="4282"/>
                  </a:lnTo>
                  <a:lnTo>
                    <a:pt x="330" y="3635"/>
                  </a:lnTo>
                  <a:cubicBezTo>
                    <a:pt x="324" y="3631"/>
                    <a:pt x="322" y="3625"/>
                    <a:pt x="322" y="3618"/>
                  </a:cubicBezTo>
                  <a:cubicBezTo>
                    <a:pt x="322" y="3611"/>
                    <a:pt x="324" y="3605"/>
                    <a:pt x="330" y="3600"/>
                  </a:cubicBezTo>
                  <a:lnTo>
                    <a:pt x="1012" y="3016"/>
                  </a:lnTo>
                  <a:lnTo>
                    <a:pt x="391" y="2579"/>
                  </a:lnTo>
                  <a:cubicBezTo>
                    <a:pt x="386" y="2574"/>
                    <a:pt x="381" y="2567"/>
                    <a:pt x="381" y="2560"/>
                  </a:cubicBezTo>
                  <a:cubicBezTo>
                    <a:pt x="381" y="2552"/>
                    <a:pt x="386" y="2545"/>
                    <a:pt x="393" y="2541"/>
                  </a:cubicBezTo>
                  <a:lnTo>
                    <a:pt x="964" y="2188"/>
                  </a:lnTo>
                  <a:lnTo>
                    <a:pt x="434" y="1767"/>
                  </a:lnTo>
                  <a:cubicBezTo>
                    <a:pt x="428" y="1763"/>
                    <a:pt x="425" y="1755"/>
                    <a:pt x="425" y="1748"/>
                  </a:cubicBezTo>
                  <a:cubicBezTo>
                    <a:pt x="425" y="1741"/>
                    <a:pt x="428" y="1733"/>
                    <a:pt x="434" y="1729"/>
                  </a:cubicBezTo>
                  <a:lnTo>
                    <a:pt x="917" y="1362"/>
                  </a:lnTo>
                  <a:lnTo>
                    <a:pt x="475" y="1011"/>
                  </a:lnTo>
                  <a:cubicBezTo>
                    <a:pt x="469" y="1006"/>
                    <a:pt x="466" y="999"/>
                    <a:pt x="466" y="992"/>
                  </a:cubicBezTo>
                  <a:cubicBezTo>
                    <a:pt x="466" y="984"/>
                    <a:pt x="469" y="977"/>
                    <a:pt x="475" y="973"/>
                  </a:cubicBezTo>
                  <a:lnTo>
                    <a:pt x="878" y="676"/>
                  </a:lnTo>
                  <a:lnTo>
                    <a:pt x="509" y="380"/>
                  </a:lnTo>
                  <a:cubicBezTo>
                    <a:pt x="504" y="375"/>
                    <a:pt x="501" y="369"/>
                    <a:pt x="501" y="362"/>
                  </a:cubicBezTo>
                  <a:cubicBezTo>
                    <a:pt x="501" y="354"/>
                    <a:pt x="504" y="349"/>
                    <a:pt x="508" y="345"/>
                  </a:cubicBezTo>
                  <a:lnTo>
                    <a:pt x="864" y="7"/>
                  </a:lnTo>
                  <a:cubicBezTo>
                    <a:pt x="872" y="-2"/>
                    <a:pt x="887" y="-2"/>
                    <a:pt x="897" y="8"/>
                  </a:cubicBezTo>
                  <a:cubicBezTo>
                    <a:pt x="906" y="17"/>
                    <a:pt x="906" y="32"/>
                    <a:pt x="896" y="42"/>
                  </a:cubicBezTo>
                  <a:lnTo>
                    <a:pt x="559" y="362"/>
                  </a:lnTo>
                  <a:lnTo>
                    <a:pt x="931" y="660"/>
                  </a:lnTo>
                  <a:cubicBezTo>
                    <a:pt x="936" y="664"/>
                    <a:pt x="939" y="670"/>
                    <a:pt x="939" y="678"/>
                  </a:cubicBezTo>
                  <a:cubicBezTo>
                    <a:pt x="939" y="685"/>
                    <a:pt x="936" y="693"/>
                    <a:pt x="931" y="697"/>
                  </a:cubicBezTo>
                  <a:lnTo>
                    <a:pt x="527" y="995"/>
                  </a:lnTo>
                  <a:lnTo>
                    <a:pt x="970" y="1346"/>
                  </a:lnTo>
                  <a:cubicBezTo>
                    <a:pt x="976" y="1350"/>
                    <a:pt x="979" y="1357"/>
                    <a:pt x="979" y="1365"/>
                  </a:cubicBezTo>
                  <a:cubicBezTo>
                    <a:pt x="979" y="1372"/>
                    <a:pt x="976" y="1379"/>
                    <a:pt x="970" y="1384"/>
                  </a:cubicBezTo>
                  <a:lnTo>
                    <a:pt x="486" y="1751"/>
                  </a:lnTo>
                  <a:lnTo>
                    <a:pt x="1017" y="2171"/>
                  </a:lnTo>
                  <a:cubicBezTo>
                    <a:pt x="1022" y="2175"/>
                    <a:pt x="1025" y="2181"/>
                    <a:pt x="1025" y="2189"/>
                  </a:cubicBezTo>
                  <a:cubicBezTo>
                    <a:pt x="1025" y="2196"/>
                    <a:pt x="1021" y="2204"/>
                    <a:pt x="1014" y="2208"/>
                  </a:cubicBezTo>
                  <a:lnTo>
                    <a:pt x="444" y="2560"/>
                  </a:lnTo>
                  <a:lnTo>
                    <a:pt x="1060" y="2994"/>
                  </a:lnTo>
                  <a:cubicBezTo>
                    <a:pt x="1066" y="2998"/>
                    <a:pt x="1070" y="3003"/>
                    <a:pt x="1070" y="3011"/>
                  </a:cubicBezTo>
                  <a:cubicBezTo>
                    <a:pt x="1070" y="3018"/>
                    <a:pt x="1068" y="3026"/>
                    <a:pt x="1062" y="3030"/>
                  </a:cubicBezTo>
                  <a:lnTo>
                    <a:pt x="378" y="3618"/>
                  </a:lnTo>
                  <a:lnTo>
                    <a:pt x="1133" y="4265"/>
                  </a:lnTo>
                  <a:cubicBezTo>
                    <a:pt x="1139" y="4269"/>
                    <a:pt x="1142" y="4275"/>
                    <a:pt x="1142" y="4282"/>
                  </a:cubicBezTo>
                  <a:cubicBezTo>
                    <a:pt x="1142" y="4290"/>
                    <a:pt x="1139" y="4295"/>
                    <a:pt x="1133" y="4300"/>
                  </a:cubicBezTo>
                  <a:lnTo>
                    <a:pt x="303" y="5001"/>
                  </a:lnTo>
                  <a:lnTo>
                    <a:pt x="1216" y="5747"/>
                  </a:lnTo>
                  <a:cubicBezTo>
                    <a:pt x="1222" y="5751"/>
                    <a:pt x="1225" y="5759"/>
                    <a:pt x="1225" y="5766"/>
                  </a:cubicBezTo>
                  <a:cubicBezTo>
                    <a:pt x="1225" y="5774"/>
                    <a:pt x="1221" y="5780"/>
                    <a:pt x="1215" y="5783"/>
                  </a:cubicBezTo>
                  <a:lnTo>
                    <a:pt x="231" y="6418"/>
                  </a:lnTo>
                  <a:lnTo>
                    <a:pt x="1289" y="7081"/>
                  </a:lnTo>
                  <a:cubicBezTo>
                    <a:pt x="1296" y="7086"/>
                    <a:pt x="1301" y="7093"/>
                    <a:pt x="1299" y="7102"/>
                  </a:cubicBezTo>
                  <a:cubicBezTo>
                    <a:pt x="1299" y="7110"/>
                    <a:pt x="1295" y="7118"/>
                    <a:pt x="1288" y="7121"/>
                  </a:cubicBezTo>
                  <a:lnTo>
                    <a:pt x="157" y="7797"/>
                  </a:lnTo>
                  <a:lnTo>
                    <a:pt x="1371" y="8518"/>
                  </a:lnTo>
                  <a:cubicBezTo>
                    <a:pt x="1378" y="8522"/>
                    <a:pt x="1382" y="8530"/>
                    <a:pt x="1382" y="8537"/>
                  </a:cubicBezTo>
                  <a:cubicBezTo>
                    <a:pt x="1382" y="8546"/>
                    <a:pt x="1378" y="8553"/>
                    <a:pt x="1372" y="8557"/>
                  </a:cubicBezTo>
                  <a:lnTo>
                    <a:pt x="74" y="9373"/>
                  </a:lnTo>
                  <a:lnTo>
                    <a:pt x="1451" y="9990"/>
                  </a:lnTo>
                  <a:cubicBezTo>
                    <a:pt x="1462" y="9995"/>
                    <a:pt x="1468" y="10009"/>
                    <a:pt x="1462" y="10020"/>
                  </a:cubicBezTo>
                  <a:cubicBezTo>
                    <a:pt x="1457" y="10030"/>
                    <a:pt x="1449" y="10036"/>
                    <a:pt x="1439" y="1003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7" name="Google Shape;177;p15"/>
            <p:cNvSpPr/>
            <p:nvPr/>
          </p:nvSpPr>
          <p:spPr>
            <a:xfrm>
              <a:off x="4150440" y="2053080"/>
              <a:ext cx="1001160" cy="136800"/>
            </a:xfrm>
            <a:custGeom>
              <a:avLst/>
              <a:gdLst/>
              <a:ahLst/>
              <a:cxnLst/>
              <a:rect l="l" t="t" r="r" b="b"/>
              <a:pathLst>
                <a:path w="2781" h="380" extrusionOk="0">
                  <a:moveTo>
                    <a:pt x="1391" y="379"/>
                  </a:moveTo>
                  <a:cubicBezTo>
                    <a:pt x="1390" y="379"/>
                    <a:pt x="1389" y="379"/>
                    <a:pt x="1387" y="379"/>
                  </a:cubicBezTo>
                  <a:lnTo>
                    <a:pt x="19" y="135"/>
                  </a:lnTo>
                  <a:cubicBezTo>
                    <a:pt x="7" y="134"/>
                    <a:pt x="0" y="124"/>
                    <a:pt x="0" y="112"/>
                  </a:cubicBezTo>
                  <a:lnTo>
                    <a:pt x="0" y="23"/>
                  </a:lnTo>
                  <a:cubicBezTo>
                    <a:pt x="0" y="10"/>
                    <a:pt x="10" y="0"/>
                    <a:pt x="23" y="0"/>
                  </a:cubicBezTo>
                  <a:lnTo>
                    <a:pt x="2757" y="0"/>
                  </a:lnTo>
                  <a:cubicBezTo>
                    <a:pt x="2770" y="0"/>
                    <a:pt x="2781" y="10"/>
                    <a:pt x="2781" y="23"/>
                  </a:cubicBezTo>
                  <a:lnTo>
                    <a:pt x="2781" y="113"/>
                  </a:lnTo>
                  <a:cubicBezTo>
                    <a:pt x="2781" y="125"/>
                    <a:pt x="2772" y="134"/>
                    <a:pt x="2762" y="137"/>
                  </a:cubicBezTo>
                  <a:lnTo>
                    <a:pt x="1394" y="380"/>
                  </a:lnTo>
                  <a:cubicBezTo>
                    <a:pt x="1394" y="379"/>
                    <a:pt x="1393" y="379"/>
                    <a:pt x="1391" y="379"/>
                  </a:cubicBezTo>
                  <a:moveTo>
                    <a:pt x="47" y="93"/>
                  </a:moveTo>
                  <a:lnTo>
                    <a:pt x="1391" y="332"/>
                  </a:lnTo>
                  <a:lnTo>
                    <a:pt x="2735" y="93"/>
                  </a:lnTo>
                  <a:lnTo>
                    <a:pt x="2735" y="45"/>
                  </a:lnTo>
                  <a:lnTo>
                    <a:pt x="47" y="45"/>
                  </a:lnTo>
                  <a:lnTo>
                    <a:pt x="47" y="9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8" name="Google Shape;178;p15"/>
            <p:cNvSpPr/>
            <p:nvPr/>
          </p:nvSpPr>
          <p:spPr>
            <a:xfrm>
              <a:off x="4150800" y="2053080"/>
              <a:ext cx="429840" cy="184680"/>
            </a:xfrm>
            <a:custGeom>
              <a:avLst/>
              <a:gdLst/>
              <a:ahLst/>
              <a:cxnLst/>
              <a:rect l="l" t="t" r="r" b="b"/>
              <a:pathLst>
                <a:path w="1194" h="513" extrusionOk="0">
                  <a:moveTo>
                    <a:pt x="24" y="513"/>
                  </a:moveTo>
                  <a:cubicBezTo>
                    <a:pt x="11" y="513"/>
                    <a:pt x="0" y="502"/>
                    <a:pt x="0" y="489"/>
                  </a:cubicBezTo>
                  <a:lnTo>
                    <a:pt x="0" y="23"/>
                  </a:lnTo>
                  <a:cubicBezTo>
                    <a:pt x="0" y="14"/>
                    <a:pt x="5" y="7"/>
                    <a:pt x="12" y="3"/>
                  </a:cubicBezTo>
                  <a:cubicBezTo>
                    <a:pt x="19" y="-2"/>
                    <a:pt x="30" y="0"/>
                    <a:pt x="35" y="4"/>
                  </a:cubicBezTo>
                  <a:lnTo>
                    <a:pt x="204" y="118"/>
                  </a:lnTo>
                  <a:lnTo>
                    <a:pt x="429" y="3"/>
                  </a:lnTo>
                  <a:cubicBezTo>
                    <a:pt x="439" y="-2"/>
                    <a:pt x="451" y="0"/>
                    <a:pt x="458" y="8"/>
                  </a:cubicBezTo>
                  <a:lnTo>
                    <a:pt x="596" y="183"/>
                  </a:lnTo>
                  <a:lnTo>
                    <a:pt x="879" y="4"/>
                  </a:lnTo>
                  <a:cubicBezTo>
                    <a:pt x="888" y="-2"/>
                    <a:pt x="901" y="0"/>
                    <a:pt x="908" y="7"/>
                  </a:cubicBezTo>
                  <a:lnTo>
                    <a:pt x="1188" y="301"/>
                  </a:lnTo>
                  <a:cubicBezTo>
                    <a:pt x="1197" y="310"/>
                    <a:pt x="1197" y="325"/>
                    <a:pt x="1186" y="335"/>
                  </a:cubicBezTo>
                  <a:cubicBezTo>
                    <a:pt x="1178" y="344"/>
                    <a:pt x="1163" y="344"/>
                    <a:pt x="1153" y="333"/>
                  </a:cubicBezTo>
                  <a:lnTo>
                    <a:pt x="886" y="52"/>
                  </a:lnTo>
                  <a:lnTo>
                    <a:pt x="602" y="233"/>
                  </a:lnTo>
                  <a:cubicBezTo>
                    <a:pt x="592" y="239"/>
                    <a:pt x="579" y="237"/>
                    <a:pt x="572" y="227"/>
                  </a:cubicBezTo>
                  <a:lnTo>
                    <a:pt x="433" y="51"/>
                  </a:lnTo>
                  <a:lnTo>
                    <a:pt x="215" y="164"/>
                  </a:lnTo>
                  <a:cubicBezTo>
                    <a:pt x="207" y="169"/>
                    <a:pt x="199" y="167"/>
                    <a:pt x="191" y="163"/>
                  </a:cubicBezTo>
                  <a:lnTo>
                    <a:pt x="47" y="65"/>
                  </a:lnTo>
                  <a:lnTo>
                    <a:pt x="47" y="488"/>
                  </a:lnTo>
                  <a:cubicBezTo>
                    <a:pt x="46" y="502"/>
                    <a:pt x="35" y="513"/>
                    <a:pt x="24" y="51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9" name="Google Shape;179;p15"/>
            <p:cNvSpPr/>
            <p:nvPr/>
          </p:nvSpPr>
          <p:spPr>
            <a:xfrm>
              <a:off x="4722120" y="2052360"/>
              <a:ext cx="429840" cy="185400"/>
            </a:xfrm>
            <a:custGeom>
              <a:avLst/>
              <a:gdLst/>
              <a:ahLst/>
              <a:cxnLst/>
              <a:rect l="l" t="t" r="r" b="b"/>
              <a:pathLst>
                <a:path w="1194" h="515" extrusionOk="0">
                  <a:moveTo>
                    <a:pt x="1171" y="515"/>
                  </a:moveTo>
                  <a:cubicBezTo>
                    <a:pt x="1158" y="515"/>
                    <a:pt x="1147" y="504"/>
                    <a:pt x="1147" y="491"/>
                  </a:cubicBezTo>
                  <a:lnTo>
                    <a:pt x="1147" y="69"/>
                  </a:lnTo>
                  <a:lnTo>
                    <a:pt x="1004" y="166"/>
                  </a:lnTo>
                  <a:cubicBezTo>
                    <a:pt x="997" y="171"/>
                    <a:pt x="988" y="172"/>
                    <a:pt x="981" y="168"/>
                  </a:cubicBezTo>
                  <a:lnTo>
                    <a:pt x="762" y="54"/>
                  </a:lnTo>
                  <a:lnTo>
                    <a:pt x="624" y="230"/>
                  </a:lnTo>
                  <a:cubicBezTo>
                    <a:pt x="617" y="239"/>
                    <a:pt x="603" y="242"/>
                    <a:pt x="593" y="236"/>
                  </a:cubicBezTo>
                  <a:lnTo>
                    <a:pt x="308" y="54"/>
                  </a:lnTo>
                  <a:lnTo>
                    <a:pt x="41" y="334"/>
                  </a:lnTo>
                  <a:cubicBezTo>
                    <a:pt x="32" y="343"/>
                    <a:pt x="18" y="344"/>
                    <a:pt x="7" y="335"/>
                  </a:cubicBezTo>
                  <a:cubicBezTo>
                    <a:pt x="-1" y="327"/>
                    <a:pt x="-3" y="312"/>
                    <a:pt x="6" y="302"/>
                  </a:cubicBezTo>
                  <a:lnTo>
                    <a:pt x="286" y="8"/>
                  </a:lnTo>
                  <a:cubicBezTo>
                    <a:pt x="293" y="0"/>
                    <a:pt x="306" y="-3"/>
                    <a:pt x="315" y="5"/>
                  </a:cubicBezTo>
                  <a:lnTo>
                    <a:pt x="598" y="184"/>
                  </a:lnTo>
                  <a:lnTo>
                    <a:pt x="736" y="9"/>
                  </a:lnTo>
                  <a:cubicBezTo>
                    <a:pt x="743" y="0"/>
                    <a:pt x="755" y="-3"/>
                    <a:pt x="765" y="3"/>
                  </a:cubicBezTo>
                  <a:lnTo>
                    <a:pt x="990" y="118"/>
                  </a:lnTo>
                  <a:lnTo>
                    <a:pt x="1158" y="5"/>
                  </a:lnTo>
                  <a:cubicBezTo>
                    <a:pt x="1165" y="0"/>
                    <a:pt x="1174" y="-1"/>
                    <a:pt x="1181" y="3"/>
                  </a:cubicBezTo>
                  <a:cubicBezTo>
                    <a:pt x="1188" y="8"/>
                    <a:pt x="1193" y="15"/>
                    <a:pt x="1193" y="24"/>
                  </a:cubicBezTo>
                  <a:lnTo>
                    <a:pt x="1193" y="490"/>
                  </a:lnTo>
                  <a:cubicBezTo>
                    <a:pt x="1194" y="504"/>
                    <a:pt x="1182" y="515"/>
                    <a:pt x="1171" y="51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0" name="Google Shape;180;p15"/>
            <p:cNvSpPr/>
            <p:nvPr/>
          </p:nvSpPr>
          <p:spPr>
            <a:xfrm>
              <a:off x="4102200" y="3223800"/>
              <a:ext cx="1098360" cy="148680"/>
            </a:xfrm>
            <a:custGeom>
              <a:avLst/>
              <a:gdLst/>
              <a:ahLst/>
              <a:cxnLst/>
              <a:rect l="l" t="t" r="r" b="b"/>
              <a:pathLst>
                <a:path w="3051" h="413" extrusionOk="0">
                  <a:moveTo>
                    <a:pt x="3028" y="413"/>
                  </a:moveTo>
                  <a:lnTo>
                    <a:pt x="23" y="413"/>
                  </a:lnTo>
                  <a:cubicBezTo>
                    <a:pt x="10" y="413"/>
                    <a:pt x="0" y="403"/>
                    <a:pt x="0" y="389"/>
                  </a:cubicBezTo>
                  <a:lnTo>
                    <a:pt x="0" y="290"/>
                  </a:lnTo>
                  <a:cubicBezTo>
                    <a:pt x="0" y="279"/>
                    <a:pt x="9" y="270"/>
                    <a:pt x="19" y="267"/>
                  </a:cubicBezTo>
                  <a:lnTo>
                    <a:pt x="1521" y="0"/>
                  </a:lnTo>
                  <a:cubicBezTo>
                    <a:pt x="1524" y="0"/>
                    <a:pt x="1527" y="0"/>
                    <a:pt x="1530" y="0"/>
                  </a:cubicBezTo>
                  <a:lnTo>
                    <a:pt x="3031" y="267"/>
                  </a:lnTo>
                  <a:cubicBezTo>
                    <a:pt x="3043" y="268"/>
                    <a:pt x="3050" y="279"/>
                    <a:pt x="3050" y="290"/>
                  </a:cubicBezTo>
                  <a:lnTo>
                    <a:pt x="3050" y="389"/>
                  </a:lnTo>
                  <a:cubicBezTo>
                    <a:pt x="3051" y="403"/>
                    <a:pt x="3040" y="413"/>
                    <a:pt x="3028" y="413"/>
                  </a:cubicBezTo>
                  <a:moveTo>
                    <a:pt x="47" y="368"/>
                  </a:moveTo>
                  <a:lnTo>
                    <a:pt x="3005" y="368"/>
                  </a:lnTo>
                  <a:lnTo>
                    <a:pt x="3005" y="311"/>
                  </a:lnTo>
                  <a:lnTo>
                    <a:pt x="1525" y="48"/>
                  </a:lnTo>
                  <a:lnTo>
                    <a:pt x="45" y="311"/>
                  </a:lnTo>
                  <a:lnTo>
                    <a:pt x="45" y="368"/>
                  </a:lnTo>
                  <a:lnTo>
                    <a:pt x="47" y="36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1" name="Google Shape;181;p15"/>
            <p:cNvSpPr/>
            <p:nvPr/>
          </p:nvSpPr>
          <p:spPr>
            <a:xfrm>
              <a:off x="4102200" y="3249720"/>
              <a:ext cx="416520" cy="279360"/>
            </a:xfrm>
            <a:custGeom>
              <a:avLst/>
              <a:gdLst/>
              <a:ahLst/>
              <a:cxnLst/>
              <a:rect l="l" t="t" r="r" b="b"/>
              <a:pathLst>
                <a:path w="1157" h="776" extrusionOk="0">
                  <a:moveTo>
                    <a:pt x="23" y="776"/>
                  </a:moveTo>
                  <a:cubicBezTo>
                    <a:pt x="10" y="776"/>
                    <a:pt x="0" y="766"/>
                    <a:pt x="0" y="753"/>
                  </a:cubicBezTo>
                  <a:lnTo>
                    <a:pt x="0" y="317"/>
                  </a:lnTo>
                  <a:cubicBezTo>
                    <a:pt x="0" y="309"/>
                    <a:pt x="4" y="301"/>
                    <a:pt x="12" y="297"/>
                  </a:cubicBezTo>
                  <a:lnTo>
                    <a:pt x="229" y="173"/>
                  </a:lnTo>
                  <a:cubicBezTo>
                    <a:pt x="236" y="169"/>
                    <a:pt x="245" y="169"/>
                    <a:pt x="252" y="173"/>
                  </a:cubicBezTo>
                  <a:lnTo>
                    <a:pt x="452" y="288"/>
                  </a:lnTo>
                  <a:lnTo>
                    <a:pt x="629" y="93"/>
                  </a:lnTo>
                  <a:cubicBezTo>
                    <a:pt x="634" y="89"/>
                    <a:pt x="640" y="86"/>
                    <a:pt x="645" y="86"/>
                  </a:cubicBezTo>
                  <a:cubicBezTo>
                    <a:pt x="651" y="86"/>
                    <a:pt x="657" y="87"/>
                    <a:pt x="661" y="92"/>
                  </a:cubicBezTo>
                  <a:lnTo>
                    <a:pt x="873" y="285"/>
                  </a:lnTo>
                  <a:lnTo>
                    <a:pt x="1117" y="7"/>
                  </a:lnTo>
                  <a:cubicBezTo>
                    <a:pt x="1126" y="-3"/>
                    <a:pt x="1141" y="-3"/>
                    <a:pt x="1150" y="6"/>
                  </a:cubicBezTo>
                  <a:cubicBezTo>
                    <a:pt x="1160" y="14"/>
                    <a:pt x="1160" y="29"/>
                    <a:pt x="1151" y="38"/>
                  </a:cubicBezTo>
                  <a:lnTo>
                    <a:pt x="890" y="335"/>
                  </a:lnTo>
                  <a:cubicBezTo>
                    <a:pt x="886" y="339"/>
                    <a:pt x="880" y="342"/>
                    <a:pt x="874" y="342"/>
                  </a:cubicBezTo>
                  <a:cubicBezTo>
                    <a:pt x="868" y="342"/>
                    <a:pt x="863" y="341"/>
                    <a:pt x="857" y="336"/>
                  </a:cubicBezTo>
                  <a:lnTo>
                    <a:pt x="645" y="143"/>
                  </a:lnTo>
                  <a:lnTo>
                    <a:pt x="471" y="335"/>
                  </a:lnTo>
                  <a:cubicBezTo>
                    <a:pt x="463" y="344"/>
                    <a:pt x="452" y="345"/>
                    <a:pt x="441" y="339"/>
                  </a:cubicBezTo>
                  <a:lnTo>
                    <a:pt x="237" y="221"/>
                  </a:lnTo>
                  <a:lnTo>
                    <a:pt x="44" y="332"/>
                  </a:lnTo>
                  <a:lnTo>
                    <a:pt x="44" y="753"/>
                  </a:lnTo>
                  <a:cubicBezTo>
                    <a:pt x="47" y="766"/>
                    <a:pt x="35" y="776"/>
                    <a:pt x="23" y="77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2" name="Google Shape;182;p15"/>
            <p:cNvSpPr/>
            <p:nvPr/>
          </p:nvSpPr>
          <p:spPr>
            <a:xfrm>
              <a:off x="4783320" y="3249360"/>
              <a:ext cx="416880" cy="279720"/>
            </a:xfrm>
            <a:custGeom>
              <a:avLst/>
              <a:gdLst/>
              <a:ahLst/>
              <a:cxnLst/>
              <a:rect l="l" t="t" r="r" b="b"/>
              <a:pathLst>
                <a:path w="1158" h="777" extrusionOk="0">
                  <a:moveTo>
                    <a:pt x="1136" y="777"/>
                  </a:moveTo>
                  <a:cubicBezTo>
                    <a:pt x="1123" y="777"/>
                    <a:pt x="1113" y="767"/>
                    <a:pt x="1113" y="754"/>
                  </a:cubicBezTo>
                  <a:lnTo>
                    <a:pt x="1113" y="333"/>
                  </a:lnTo>
                  <a:lnTo>
                    <a:pt x="920" y="222"/>
                  </a:lnTo>
                  <a:lnTo>
                    <a:pt x="716" y="340"/>
                  </a:lnTo>
                  <a:cubicBezTo>
                    <a:pt x="707" y="346"/>
                    <a:pt x="694" y="343"/>
                    <a:pt x="687" y="336"/>
                  </a:cubicBezTo>
                  <a:lnTo>
                    <a:pt x="512" y="144"/>
                  </a:lnTo>
                  <a:lnTo>
                    <a:pt x="301" y="336"/>
                  </a:lnTo>
                  <a:cubicBezTo>
                    <a:pt x="296" y="340"/>
                    <a:pt x="291" y="342"/>
                    <a:pt x="283" y="342"/>
                  </a:cubicBezTo>
                  <a:cubicBezTo>
                    <a:pt x="278" y="342"/>
                    <a:pt x="272" y="339"/>
                    <a:pt x="267" y="334"/>
                  </a:cubicBezTo>
                  <a:lnTo>
                    <a:pt x="6" y="37"/>
                  </a:lnTo>
                  <a:cubicBezTo>
                    <a:pt x="-2" y="27"/>
                    <a:pt x="-1" y="12"/>
                    <a:pt x="8" y="5"/>
                  </a:cubicBezTo>
                  <a:cubicBezTo>
                    <a:pt x="18" y="-4"/>
                    <a:pt x="33" y="-2"/>
                    <a:pt x="40" y="7"/>
                  </a:cubicBezTo>
                  <a:lnTo>
                    <a:pt x="285" y="285"/>
                  </a:lnTo>
                  <a:lnTo>
                    <a:pt x="496" y="91"/>
                  </a:lnTo>
                  <a:cubicBezTo>
                    <a:pt x="500" y="87"/>
                    <a:pt x="506" y="85"/>
                    <a:pt x="512" y="85"/>
                  </a:cubicBezTo>
                  <a:cubicBezTo>
                    <a:pt x="518" y="85"/>
                    <a:pt x="524" y="88"/>
                    <a:pt x="528" y="93"/>
                  </a:cubicBezTo>
                  <a:lnTo>
                    <a:pt x="706" y="288"/>
                  </a:lnTo>
                  <a:lnTo>
                    <a:pt x="906" y="173"/>
                  </a:lnTo>
                  <a:cubicBezTo>
                    <a:pt x="913" y="168"/>
                    <a:pt x="922" y="168"/>
                    <a:pt x="929" y="173"/>
                  </a:cubicBezTo>
                  <a:lnTo>
                    <a:pt x="1145" y="297"/>
                  </a:lnTo>
                  <a:cubicBezTo>
                    <a:pt x="1152" y="301"/>
                    <a:pt x="1157" y="308"/>
                    <a:pt x="1157" y="317"/>
                  </a:cubicBezTo>
                  <a:lnTo>
                    <a:pt x="1157" y="753"/>
                  </a:lnTo>
                  <a:cubicBezTo>
                    <a:pt x="1159" y="767"/>
                    <a:pt x="1148" y="777"/>
                    <a:pt x="1136" y="77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3" name="Google Shape;183;p15"/>
            <p:cNvSpPr/>
            <p:nvPr/>
          </p:nvSpPr>
          <p:spPr>
            <a:xfrm>
              <a:off x="3900240" y="2660760"/>
              <a:ext cx="1501920" cy="163800"/>
            </a:xfrm>
            <a:custGeom>
              <a:avLst/>
              <a:gdLst/>
              <a:ahLst/>
              <a:cxnLst/>
              <a:rect l="l" t="t" r="r" b="b"/>
              <a:pathLst>
                <a:path w="4172" h="455" extrusionOk="0">
                  <a:moveTo>
                    <a:pt x="4149" y="455"/>
                  </a:moveTo>
                  <a:lnTo>
                    <a:pt x="23" y="455"/>
                  </a:lnTo>
                  <a:cubicBezTo>
                    <a:pt x="10" y="455"/>
                    <a:pt x="0" y="445"/>
                    <a:pt x="0" y="432"/>
                  </a:cubicBezTo>
                  <a:lnTo>
                    <a:pt x="0" y="296"/>
                  </a:lnTo>
                  <a:cubicBezTo>
                    <a:pt x="0" y="285"/>
                    <a:pt x="9" y="274"/>
                    <a:pt x="20" y="273"/>
                  </a:cubicBezTo>
                  <a:lnTo>
                    <a:pt x="2084" y="0"/>
                  </a:lnTo>
                  <a:cubicBezTo>
                    <a:pt x="2085" y="0"/>
                    <a:pt x="2088" y="0"/>
                    <a:pt x="2089" y="0"/>
                  </a:cubicBezTo>
                  <a:lnTo>
                    <a:pt x="4152" y="273"/>
                  </a:lnTo>
                  <a:cubicBezTo>
                    <a:pt x="4163" y="274"/>
                    <a:pt x="4172" y="285"/>
                    <a:pt x="4172" y="296"/>
                  </a:cubicBezTo>
                  <a:lnTo>
                    <a:pt x="4172" y="432"/>
                  </a:lnTo>
                  <a:cubicBezTo>
                    <a:pt x="4172" y="445"/>
                    <a:pt x="4162" y="455"/>
                    <a:pt x="4149" y="455"/>
                  </a:cubicBezTo>
                  <a:moveTo>
                    <a:pt x="47" y="408"/>
                  </a:moveTo>
                  <a:lnTo>
                    <a:pt x="4125" y="408"/>
                  </a:lnTo>
                  <a:lnTo>
                    <a:pt x="4125" y="317"/>
                  </a:lnTo>
                  <a:lnTo>
                    <a:pt x="2086" y="47"/>
                  </a:lnTo>
                  <a:lnTo>
                    <a:pt x="47" y="317"/>
                  </a:lnTo>
                  <a:lnTo>
                    <a:pt x="47" y="40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4" name="Google Shape;184;p15"/>
            <p:cNvSpPr/>
            <p:nvPr/>
          </p:nvSpPr>
          <p:spPr>
            <a:xfrm>
              <a:off x="3900240" y="2675160"/>
              <a:ext cx="650880" cy="278280"/>
            </a:xfrm>
            <a:custGeom>
              <a:avLst/>
              <a:gdLst/>
              <a:ahLst/>
              <a:cxnLst/>
              <a:rect l="l" t="t" r="r" b="b"/>
              <a:pathLst>
                <a:path w="1808" h="773" extrusionOk="0">
                  <a:moveTo>
                    <a:pt x="23" y="773"/>
                  </a:moveTo>
                  <a:cubicBezTo>
                    <a:pt x="10" y="773"/>
                    <a:pt x="0" y="762"/>
                    <a:pt x="0" y="749"/>
                  </a:cubicBezTo>
                  <a:lnTo>
                    <a:pt x="0" y="256"/>
                  </a:lnTo>
                  <a:cubicBezTo>
                    <a:pt x="0" y="248"/>
                    <a:pt x="4" y="240"/>
                    <a:pt x="12" y="236"/>
                  </a:cubicBezTo>
                  <a:cubicBezTo>
                    <a:pt x="19" y="231"/>
                    <a:pt x="28" y="231"/>
                    <a:pt x="35" y="236"/>
                  </a:cubicBezTo>
                  <a:lnTo>
                    <a:pt x="267" y="364"/>
                  </a:lnTo>
                  <a:lnTo>
                    <a:pt x="526" y="169"/>
                  </a:lnTo>
                  <a:cubicBezTo>
                    <a:pt x="535" y="163"/>
                    <a:pt x="545" y="163"/>
                    <a:pt x="554" y="169"/>
                  </a:cubicBezTo>
                  <a:lnTo>
                    <a:pt x="822" y="363"/>
                  </a:lnTo>
                  <a:lnTo>
                    <a:pt x="1126" y="92"/>
                  </a:lnTo>
                  <a:cubicBezTo>
                    <a:pt x="1135" y="84"/>
                    <a:pt x="1148" y="84"/>
                    <a:pt x="1157" y="92"/>
                  </a:cubicBezTo>
                  <a:lnTo>
                    <a:pt x="1460" y="360"/>
                  </a:lnTo>
                  <a:lnTo>
                    <a:pt x="1769" y="9"/>
                  </a:lnTo>
                  <a:cubicBezTo>
                    <a:pt x="1778" y="-2"/>
                    <a:pt x="1792" y="-2"/>
                    <a:pt x="1801" y="7"/>
                  </a:cubicBezTo>
                  <a:cubicBezTo>
                    <a:pt x="1811" y="16"/>
                    <a:pt x="1811" y="30"/>
                    <a:pt x="1802" y="39"/>
                  </a:cubicBezTo>
                  <a:lnTo>
                    <a:pt x="1479" y="408"/>
                  </a:lnTo>
                  <a:cubicBezTo>
                    <a:pt x="1475" y="412"/>
                    <a:pt x="1469" y="415"/>
                    <a:pt x="1463" y="415"/>
                  </a:cubicBezTo>
                  <a:cubicBezTo>
                    <a:pt x="1457" y="415"/>
                    <a:pt x="1451" y="414"/>
                    <a:pt x="1445" y="409"/>
                  </a:cubicBezTo>
                  <a:lnTo>
                    <a:pt x="1141" y="140"/>
                  </a:lnTo>
                  <a:lnTo>
                    <a:pt x="838" y="409"/>
                  </a:lnTo>
                  <a:cubicBezTo>
                    <a:pt x="829" y="417"/>
                    <a:pt x="817" y="417"/>
                    <a:pt x="809" y="411"/>
                  </a:cubicBezTo>
                  <a:lnTo>
                    <a:pt x="539" y="217"/>
                  </a:lnTo>
                  <a:lnTo>
                    <a:pt x="281" y="411"/>
                  </a:lnTo>
                  <a:cubicBezTo>
                    <a:pt x="274" y="417"/>
                    <a:pt x="264" y="417"/>
                    <a:pt x="256" y="412"/>
                  </a:cubicBezTo>
                  <a:lnTo>
                    <a:pt x="45" y="296"/>
                  </a:lnTo>
                  <a:lnTo>
                    <a:pt x="45" y="749"/>
                  </a:lnTo>
                  <a:cubicBezTo>
                    <a:pt x="47" y="762"/>
                    <a:pt x="36" y="773"/>
                    <a:pt x="23" y="77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 name="Google Shape;185;p15"/>
            <p:cNvSpPr/>
            <p:nvPr/>
          </p:nvSpPr>
          <p:spPr>
            <a:xfrm>
              <a:off x="3899880" y="2691720"/>
              <a:ext cx="643320" cy="132840"/>
            </a:xfrm>
            <a:custGeom>
              <a:avLst/>
              <a:gdLst/>
              <a:ahLst/>
              <a:cxnLst/>
              <a:rect l="l" t="t" r="r" b="b"/>
              <a:pathLst>
                <a:path w="1787" h="369" extrusionOk="0">
                  <a:moveTo>
                    <a:pt x="24" y="369"/>
                  </a:moveTo>
                  <a:cubicBezTo>
                    <a:pt x="17" y="369"/>
                    <a:pt x="10" y="366"/>
                    <a:pt x="5" y="359"/>
                  </a:cubicBezTo>
                  <a:cubicBezTo>
                    <a:pt x="-2" y="349"/>
                    <a:pt x="-1" y="334"/>
                    <a:pt x="11" y="327"/>
                  </a:cubicBezTo>
                  <a:lnTo>
                    <a:pt x="243" y="161"/>
                  </a:lnTo>
                  <a:cubicBezTo>
                    <a:pt x="250" y="155"/>
                    <a:pt x="260" y="155"/>
                    <a:pt x="268" y="159"/>
                  </a:cubicBezTo>
                  <a:lnTo>
                    <a:pt x="539" y="317"/>
                  </a:lnTo>
                  <a:lnTo>
                    <a:pt x="767" y="92"/>
                  </a:lnTo>
                  <a:cubicBezTo>
                    <a:pt x="775" y="85"/>
                    <a:pt x="786" y="83"/>
                    <a:pt x="797" y="89"/>
                  </a:cubicBezTo>
                  <a:lnTo>
                    <a:pt x="1149" y="315"/>
                  </a:lnTo>
                  <a:lnTo>
                    <a:pt x="1422" y="8"/>
                  </a:lnTo>
                  <a:cubicBezTo>
                    <a:pt x="1426" y="3"/>
                    <a:pt x="1432" y="0"/>
                    <a:pt x="1438" y="0"/>
                  </a:cubicBezTo>
                  <a:cubicBezTo>
                    <a:pt x="1443" y="0"/>
                    <a:pt x="1451" y="3"/>
                    <a:pt x="1455" y="8"/>
                  </a:cubicBezTo>
                  <a:lnTo>
                    <a:pt x="1781" y="330"/>
                  </a:lnTo>
                  <a:cubicBezTo>
                    <a:pt x="1790" y="338"/>
                    <a:pt x="1790" y="353"/>
                    <a:pt x="1781" y="363"/>
                  </a:cubicBezTo>
                  <a:cubicBezTo>
                    <a:pt x="1773" y="372"/>
                    <a:pt x="1758" y="372"/>
                    <a:pt x="1748" y="363"/>
                  </a:cubicBezTo>
                  <a:lnTo>
                    <a:pt x="1439" y="57"/>
                  </a:lnTo>
                  <a:lnTo>
                    <a:pt x="1170" y="362"/>
                  </a:lnTo>
                  <a:cubicBezTo>
                    <a:pt x="1162" y="371"/>
                    <a:pt x="1149" y="372"/>
                    <a:pt x="1140" y="366"/>
                  </a:cubicBezTo>
                  <a:lnTo>
                    <a:pt x="786" y="140"/>
                  </a:lnTo>
                  <a:lnTo>
                    <a:pt x="558" y="362"/>
                  </a:lnTo>
                  <a:cubicBezTo>
                    <a:pt x="550" y="369"/>
                    <a:pt x="539" y="371"/>
                    <a:pt x="530" y="365"/>
                  </a:cubicBezTo>
                  <a:lnTo>
                    <a:pt x="256" y="206"/>
                  </a:lnTo>
                  <a:lnTo>
                    <a:pt x="37" y="363"/>
                  </a:lnTo>
                  <a:cubicBezTo>
                    <a:pt x="33" y="368"/>
                    <a:pt x="29" y="369"/>
                    <a:pt x="24" y="36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 name="Google Shape;186;p15"/>
            <p:cNvSpPr/>
            <p:nvPr/>
          </p:nvSpPr>
          <p:spPr>
            <a:xfrm>
              <a:off x="4750920" y="2675520"/>
              <a:ext cx="651240" cy="277920"/>
            </a:xfrm>
            <a:custGeom>
              <a:avLst/>
              <a:gdLst/>
              <a:ahLst/>
              <a:cxnLst/>
              <a:rect l="l" t="t" r="r" b="b"/>
              <a:pathLst>
                <a:path w="1809" h="772" extrusionOk="0">
                  <a:moveTo>
                    <a:pt x="1786" y="772"/>
                  </a:moveTo>
                  <a:cubicBezTo>
                    <a:pt x="1773" y="772"/>
                    <a:pt x="1762" y="761"/>
                    <a:pt x="1762" y="748"/>
                  </a:cubicBezTo>
                  <a:lnTo>
                    <a:pt x="1762" y="295"/>
                  </a:lnTo>
                  <a:lnTo>
                    <a:pt x="1551" y="411"/>
                  </a:lnTo>
                  <a:cubicBezTo>
                    <a:pt x="1542" y="416"/>
                    <a:pt x="1534" y="416"/>
                    <a:pt x="1526" y="410"/>
                  </a:cubicBezTo>
                  <a:lnTo>
                    <a:pt x="1268" y="216"/>
                  </a:lnTo>
                  <a:lnTo>
                    <a:pt x="1000" y="410"/>
                  </a:lnTo>
                  <a:cubicBezTo>
                    <a:pt x="991" y="416"/>
                    <a:pt x="979" y="416"/>
                    <a:pt x="971" y="408"/>
                  </a:cubicBezTo>
                  <a:lnTo>
                    <a:pt x="668" y="139"/>
                  </a:lnTo>
                  <a:lnTo>
                    <a:pt x="363" y="408"/>
                  </a:lnTo>
                  <a:cubicBezTo>
                    <a:pt x="359" y="413"/>
                    <a:pt x="353" y="414"/>
                    <a:pt x="346" y="414"/>
                  </a:cubicBezTo>
                  <a:cubicBezTo>
                    <a:pt x="340" y="414"/>
                    <a:pt x="334" y="411"/>
                    <a:pt x="330" y="407"/>
                  </a:cubicBezTo>
                  <a:lnTo>
                    <a:pt x="6" y="38"/>
                  </a:lnTo>
                  <a:cubicBezTo>
                    <a:pt x="-3" y="28"/>
                    <a:pt x="-1" y="13"/>
                    <a:pt x="8" y="6"/>
                  </a:cubicBezTo>
                  <a:cubicBezTo>
                    <a:pt x="18" y="-3"/>
                    <a:pt x="32" y="-1"/>
                    <a:pt x="40" y="8"/>
                  </a:cubicBezTo>
                  <a:lnTo>
                    <a:pt x="349" y="359"/>
                  </a:lnTo>
                  <a:lnTo>
                    <a:pt x="652" y="91"/>
                  </a:lnTo>
                  <a:cubicBezTo>
                    <a:pt x="660" y="83"/>
                    <a:pt x="673" y="83"/>
                    <a:pt x="682" y="91"/>
                  </a:cubicBezTo>
                  <a:lnTo>
                    <a:pt x="987" y="362"/>
                  </a:lnTo>
                  <a:lnTo>
                    <a:pt x="1254" y="168"/>
                  </a:lnTo>
                  <a:cubicBezTo>
                    <a:pt x="1263" y="162"/>
                    <a:pt x="1273" y="162"/>
                    <a:pt x="1282" y="168"/>
                  </a:cubicBezTo>
                  <a:lnTo>
                    <a:pt x="1541" y="363"/>
                  </a:lnTo>
                  <a:lnTo>
                    <a:pt x="1773" y="235"/>
                  </a:lnTo>
                  <a:cubicBezTo>
                    <a:pt x="1780" y="230"/>
                    <a:pt x="1789" y="230"/>
                    <a:pt x="1796" y="235"/>
                  </a:cubicBezTo>
                  <a:cubicBezTo>
                    <a:pt x="1803" y="239"/>
                    <a:pt x="1808" y="247"/>
                    <a:pt x="1808" y="255"/>
                  </a:cubicBezTo>
                  <a:lnTo>
                    <a:pt x="1808" y="748"/>
                  </a:lnTo>
                  <a:cubicBezTo>
                    <a:pt x="1809" y="761"/>
                    <a:pt x="1799" y="772"/>
                    <a:pt x="1786" y="77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7" name="Google Shape;187;p15"/>
            <p:cNvSpPr/>
            <p:nvPr/>
          </p:nvSpPr>
          <p:spPr>
            <a:xfrm>
              <a:off x="4759200" y="2691720"/>
              <a:ext cx="642960" cy="132840"/>
            </a:xfrm>
            <a:custGeom>
              <a:avLst/>
              <a:gdLst/>
              <a:ahLst/>
              <a:cxnLst/>
              <a:rect l="l" t="t" r="r" b="b"/>
              <a:pathLst>
                <a:path w="1786" h="369" extrusionOk="0">
                  <a:moveTo>
                    <a:pt x="1763" y="369"/>
                  </a:moveTo>
                  <a:cubicBezTo>
                    <a:pt x="1758" y="369"/>
                    <a:pt x="1754" y="368"/>
                    <a:pt x="1750" y="365"/>
                  </a:cubicBezTo>
                  <a:lnTo>
                    <a:pt x="1531" y="207"/>
                  </a:lnTo>
                  <a:lnTo>
                    <a:pt x="1257" y="366"/>
                  </a:lnTo>
                  <a:cubicBezTo>
                    <a:pt x="1248" y="372"/>
                    <a:pt x="1237" y="371"/>
                    <a:pt x="1229" y="363"/>
                  </a:cubicBezTo>
                  <a:lnTo>
                    <a:pt x="1002" y="140"/>
                  </a:lnTo>
                  <a:lnTo>
                    <a:pt x="648" y="366"/>
                  </a:lnTo>
                  <a:cubicBezTo>
                    <a:pt x="637" y="372"/>
                    <a:pt x="626" y="371"/>
                    <a:pt x="618" y="362"/>
                  </a:cubicBezTo>
                  <a:lnTo>
                    <a:pt x="349" y="57"/>
                  </a:lnTo>
                  <a:lnTo>
                    <a:pt x="40" y="363"/>
                  </a:lnTo>
                  <a:cubicBezTo>
                    <a:pt x="31" y="372"/>
                    <a:pt x="17" y="372"/>
                    <a:pt x="6" y="363"/>
                  </a:cubicBezTo>
                  <a:cubicBezTo>
                    <a:pt x="-2" y="355"/>
                    <a:pt x="-2" y="340"/>
                    <a:pt x="6" y="330"/>
                  </a:cubicBezTo>
                  <a:lnTo>
                    <a:pt x="333" y="8"/>
                  </a:lnTo>
                  <a:cubicBezTo>
                    <a:pt x="337" y="3"/>
                    <a:pt x="343" y="0"/>
                    <a:pt x="350" y="0"/>
                  </a:cubicBezTo>
                  <a:cubicBezTo>
                    <a:pt x="356" y="0"/>
                    <a:pt x="362" y="3"/>
                    <a:pt x="366" y="8"/>
                  </a:cubicBezTo>
                  <a:lnTo>
                    <a:pt x="639" y="315"/>
                  </a:lnTo>
                  <a:lnTo>
                    <a:pt x="991" y="89"/>
                  </a:lnTo>
                  <a:cubicBezTo>
                    <a:pt x="1000" y="83"/>
                    <a:pt x="1012" y="85"/>
                    <a:pt x="1021" y="92"/>
                  </a:cubicBezTo>
                  <a:lnTo>
                    <a:pt x="1248" y="317"/>
                  </a:lnTo>
                  <a:lnTo>
                    <a:pt x="1519" y="159"/>
                  </a:lnTo>
                  <a:cubicBezTo>
                    <a:pt x="1527" y="155"/>
                    <a:pt x="1537" y="155"/>
                    <a:pt x="1544" y="161"/>
                  </a:cubicBezTo>
                  <a:lnTo>
                    <a:pt x="1776" y="327"/>
                  </a:lnTo>
                  <a:cubicBezTo>
                    <a:pt x="1786" y="334"/>
                    <a:pt x="1789" y="349"/>
                    <a:pt x="1782" y="359"/>
                  </a:cubicBezTo>
                  <a:cubicBezTo>
                    <a:pt x="1777" y="365"/>
                    <a:pt x="1770" y="369"/>
                    <a:pt x="1763" y="36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transition spd="med">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188" name="9Slide.vn - 2019">
            <a:extLst>
              <a:ext uri="{FF2B5EF4-FFF2-40B4-BE49-F238E27FC236}">
                <a16:creationId xmlns:a16="http://schemas.microsoft.com/office/drawing/2014/main" id="{4F65CCC3-DFC4-6771-E020-5AFBF6FA8D45}"/>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D7D7D7"/>
                </a:solidFill>
              </a:rPr>
              <a:t>www.9slide.vn</a:t>
            </a:r>
          </a:p>
        </p:txBody>
      </p:sp>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Secular One"/>
              <a:buNone/>
              <a:defRPr sz="3000" b="1">
                <a:solidFill>
                  <a:schemeClr val="dk1"/>
                </a:solidFill>
                <a:latin typeface="Secular One"/>
                <a:ea typeface="Secular One"/>
                <a:cs typeface="Secular One"/>
                <a:sym typeface="Secular One"/>
              </a:defRPr>
            </a:lvl1pPr>
            <a:lvl2pPr lvl="1" rtl="0">
              <a:spcBef>
                <a:spcPts val="0"/>
              </a:spcBef>
              <a:spcAft>
                <a:spcPts val="0"/>
              </a:spcAft>
              <a:buClr>
                <a:schemeClr val="dk1"/>
              </a:buClr>
              <a:buSzPts val="3000"/>
              <a:buFont typeface="Secular One"/>
              <a:buNone/>
              <a:defRPr sz="3000" b="1">
                <a:solidFill>
                  <a:schemeClr val="dk1"/>
                </a:solidFill>
                <a:latin typeface="Secular One"/>
                <a:ea typeface="Secular One"/>
                <a:cs typeface="Secular One"/>
                <a:sym typeface="Secular One"/>
              </a:defRPr>
            </a:lvl2pPr>
            <a:lvl3pPr lvl="2" rtl="0">
              <a:spcBef>
                <a:spcPts val="0"/>
              </a:spcBef>
              <a:spcAft>
                <a:spcPts val="0"/>
              </a:spcAft>
              <a:buClr>
                <a:schemeClr val="dk1"/>
              </a:buClr>
              <a:buSzPts val="3000"/>
              <a:buFont typeface="Secular One"/>
              <a:buNone/>
              <a:defRPr sz="3000" b="1">
                <a:solidFill>
                  <a:schemeClr val="dk1"/>
                </a:solidFill>
                <a:latin typeface="Secular One"/>
                <a:ea typeface="Secular One"/>
                <a:cs typeface="Secular One"/>
                <a:sym typeface="Secular One"/>
              </a:defRPr>
            </a:lvl3pPr>
            <a:lvl4pPr lvl="3" rtl="0">
              <a:spcBef>
                <a:spcPts val="0"/>
              </a:spcBef>
              <a:spcAft>
                <a:spcPts val="0"/>
              </a:spcAft>
              <a:buClr>
                <a:schemeClr val="dk1"/>
              </a:buClr>
              <a:buSzPts val="3000"/>
              <a:buFont typeface="Secular One"/>
              <a:buNone/>
              <a:defRPr sz="3000" b="1">
                <a:solidFill>
                  <a:schemeClr val="dk1"/>
                </a:solidFill>
                <a:latin typeface="Secular One"/>
                <a:ea typeface="Secular One"/>
                <a:cs typeface="Secular One"/>
                <a:sym typeface="Secular One"/>
              </a:defRPr>
            </a:lvl4pPr>
            <a:lvl5pPr lvl="4" rtl="0">
              <a:spcBef>
                <a:spcPts val="0"/>
              </a:spcBef>
              <a:spcAft>
                <a:spcPts val="0"/>
              </a:spcAft>
              <a:buClr>
                <a:schemeClr val="dk1"/>
              </a:buClr>
              <a:buSzPts val="3000"/>
              <a:buFont typeface="Secular One"/>
              <a:buNone/>
              <a:defRPr sz="3000" b="1">
                <a:solidFill>
                  <a:schemeClr val="dk1"/>
                </a:solidFill>
                <a:latin typeface="Secular One"/>
                <a:ea typeface="Secular One"/>
                <a:cs typeface="Secular One"/>
                <a:sym typeface="Secular One"/>
              </a:defRPr>
            </a:lvl5pPr>
            <a:lvl6pPr lvl="5" rtl="0">
              <a:spcBef>
                <a:spcPts val="0"/>
              </a:spcBef>
              <a:spcAft>
                <a:spcPts val="0"/>
              </a:spcAft>
              <a:buClr>
                <a:schemeClr val="dk1"/>
              </a:buClr>
              <a:buSzPts val="3000"/>
              <a:buFont typeface="Secular One"/>
              <a:buNone/>
              <a:defRPr sz="3000" b="1">
                <a:solidFill>
                  <a:schemeClr val="dk1"/>
                </a:solidFill>
                <a:latin typeface="Secular One"/>
                <a:ea typeface="Secular One"/>
                <a:cs typeface="Secular One"/>
                <a:sym typeface="Secular One"/>
              </a:defRPr>
            </a:lvl6pPr>
            <a:lvl7pPr lvl="6" rtl="0">
              <a:spcBef>
                <a:spcPts val="0"/>
              </a:spcBef>
              <a:spcAft>
                <a:spcPts val="0"/>
              </a:spcAft>
              <a:buClr>
                <a:schemeClr val="dk1"/>
              </a:buClr>
              <a:buSzPts val="3000"/>
              <a:buFont typeface="Secular One"/>
              <a:buNone/>
              <a:defRPr sz="3000" b="1">
                <a:solidFill>
                  <a:schemeClr val="dk1"/>
                </a:solidFill>
                <a:latin typeface="Secular One"/>
                <a:ea typeface="Secular One"/>
                <a:cs typeface="Secular One"/>
                <a:sym typeface="Secular One"/>
              </a:defRPr>
            </a:lvl7pPr>
            <a:lvl8pPr lvl="7" rtl="0">
              <a:spcBef>
                <a:spcPts val="0"/>
              </a:spcBef>
              <a:spcAft>
                <a:spcPts val="0"/>
              </a:spcAft>
              <a:buClr>
                <a:schemeClr val="dk1"/>
              </a:buClr>
              <a:buSzPts val="3000"/>
              <a:buFont typeface="Secular One"/>
              <a:buNone/>
              <a:defRPr sz="3000" b="1">
                <a:solidFill>
                  <a:schemeClr val="dk1"/>
                </a:solidFill>
                <a:latin typeface="Secular One"/>
                <a:ea typeface="Secular One"/>
                <a:cs typeface="Secular One"/>
                <a:sym typeface="Secular One"/>
              </a:defRPr>
            </a:lvl8pPr>
            <a:lvl9pPr lvl="8" rtl="0">
              <a:spcBef>
                <a:spcPts val="0"/>
              </a:spcBef>
              <a:spcAft>
                <a:spcPts val="0"/>
              </a:spcAft>
              <a:buClr>
                <a:schemeClr val="dk1"/>
              </a:buClr>
              <a:buSzPts val="3000"/>
              <a:buFont typeface="Secular One"/>
              <a:buNone/>
              <a:defRPr sz="3000" b="1">
                <a:solidFill>
                  <a:schemeClr val="dk1"/>
                </a:solidFill>
                <a:latin typeface="Secular One"/>
                <a:ea typeface="Secular One"/>
                <a:cs typeface="Secular One"/>
                <a:sym typeface="Secular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3"/>
              </a:buClr>
              <a:buSzPts val="1400"/>
              <a:buFont typeface="Istok Web"/>
              <a:buChar char="●"/>
              <a:defRPr>
                <a:solidFill>
                  <a:schemeClr val="dk1"/>
                </a:solidFill>
                <a:latin typeface="Istok Web"/>
                <a:ea typeface="Istok Web"/>
                <a:cs typeface="Istok Web"/>
                <a:sym typeface="Istok Web"/>
              </a:defRPr>
            </a:lvl1pPr>
            <a:lvl2pPr marL="914400" lvl="1" indent="-317500">
              <a:lnSpc>
                <a:spcPct val="100000"/>
              </a:lnSpc>
              <a:spcBef>
                <a:spcPts val="0"/>
              </a:spcBef>
              <a:spcAft>
                <a:spcPts val="0"/>
              </a:spcAft>
              <a:buClr>
                <a:schemeClr val="dk1"/>
              </a:buClr>
              <a:buSzPts val="1400"/>
              <a:buFont typeface="Istok Web"/>
              <a:buChar char="○"/>
              <a:defRPr>
                <a:solidFill>
                  <a:schemeClr val="dk1"/>
                </a:solidFill>
                <a:latin typeface="Istok Web"/>
                <a:ea typeface="Istok Web"/>
                <a:cs typeface="Istok Web"/>
                <a:sym typeface="Istok Web"/>
              </a:defRPr>
            </a:lvl2pPr>
            <a:lvl3pPr marL="1371600" lvl="2" indent="-317500">
              <a:lnSpc>
                <a:spcPct val="100000"/>
              </a:lnSpc>
              <a:spcBef>
                <a:spcPts val="0"/>
              </a:spcBef>
              <a:spcAft>
                <a:spcPts val="0"/>
              </a:spcAft>
              <a:buClr>
                <a:schemeClr val="dk1"/>
              </a:buClr>
              <a:buSzPts val="1400"/>
              <a:buFont typeface="Istok Web"/>
              <a:buChar char="■"/>
              <a:defRPr>
                <a:solidFill>
                  <a:schemeClr val="dk1"/>
                </a:solidFill>
                <a:latin typeface="Istok Web"/>
                <a:ea typeface="Istok Web"/>
                <a:cs typeface="Istok Web"/>
                <a:sym typeface="Istok Web"/>
              </a:defRPr>
            </a:lvl3pPr>
            <a:lvl4pPr marL="1828800" lvl="3" indent="-317500">
              <a:lnSpc>
                <a:spcPct val="100000"/>
              </a:lnSpc>
              <a:spcBef>
                <a:spcPts val="0"/>
              </a:spcBef>
              <a:spcAft>
                <a:spcPts val="0"/>
              </a:spcAft>
              <a:buClr>
                <a:schemeClr val="dk1"/>
              </a:buClr>
              <a:buSzPts val="1400"/>
              <a:buFont typeface="Istok Web"/>
              <a:buChar char="●"/>
              <a:defRPr>
                <a:solidFill>
                  <a:schemeClr val="dk1"/>
                </a:solidFill>
                <a:latin typeface="Istok Web"/>
                <a:ea typeface="Istok Web"/>
                <a:cs typeface="Istok Web"/>
                <a:sym typeface="Istok Web"/>
              </a:defRPr>
            </a:lvl4pPr>
            <a:lvl5pPr marL="2286000" lvl="4" indent="-317500">
              <a:lnSpc>
                <a:spcPct val="100000"/>
              </a:lnSpc>
              <a:spcBef>
                <a:spcPts val="0"/>
              </a:spcBef>
              <a:spcAft>
                <a:spcPts val="0"/>
              </a:spcAft>
              <a:buClr>
                <a:schemeClr val="dk1"/>
              </a:buClr>
              <a:buSzPts val="1400"/>
              <a:buFont typeface="Istok Web"/>
              <a:buChar char="○"/>
              <a:defRPr>
                <a:solidFill>
                  <a:schemeClr val="dk1"/>
                </a:solidFill>
                <a:latin typeface="Istok Web"/>
                <a:ea typeface="Istok Web"/>
                <a:cs typeface="Istok Web"/>
                <a:sym typeface="Istok Web"/>
              </a:defRPr>
            </a:lvl5pPr>
            <a:lvl6pPr marL="2743200" lvl="5" indent="-317500">
              <a:lnSpc>
                <a:spcPct val="100000"/>
              </a:lnSpc>
              <a:spcBef>
                <a:spcPts val="0"/>
              </a:spcBef>
              <a:spcAft>
                <a:spcPts val="0"/>
              </a:spcAft>
              <a:buClr>
                <a:schemeClr val="dk1"/>
              </a:buClr>
              <a:buSzPts val="1400"/>
              <a:buFont typeface="Istok Web"/>
              <a:buChar char="■"/>
              <a:defRPr>
                <a:solidFill>
                  <a:schemeClr val="dk1"/>
                </a:solidFill>
                <a:latin typeface="Istok Web"/>
                <a:ea typeface="Istok Web"/>
                <a:cs typeface="Istok Web"/>
                <a:sym typeface="Istok Web"/>
              </a:defRPr>
            </a:lvl6pPr>
            <a:lvl7pPr marL="3200400" lvl="6" indent="-317500">
              <a:lnSpc>
                <a:spcPct val="100000"/>
              </a:lnSpc>
              <a:spcBef>
                <a:spcPts val="0"/>
              </a:spcBef>
              <a:spcAft>
                <a:spcPts val="0"/>
              </a:spcAft>
              <a:buClr>
                <a:schemeClr val="dk1"/>
              </a:buClr>
              <a:buSzPts val="1400"/>
              <a:buFont typeface="Istok Web"/>
              <a:buChar char="●"/>
              <a:defRPr>
                <a:solidFill>
                  <a:schemeClr val="dk1"/>
                </a:solidFill>
                <a:latin typeface="Istok Web"/>
                <a:ea typeface="Istok Web"/>
                <a:cs typeface="Istok Web"/>
                <a:sym typeface="Istok Web"/>
              </a:defRPr>
            </a:lvl7pPr>
            <a:lvl8pPr marL="3657600" lvl="7" indent="-317500">
              <a:lnSpc>
                <a:spcPct val="100000"/>
              </a:lnSpc>
              <a:spcBef>
                <a:spcPts val="0"/>
              </a:spcBef>
              <a:spcAft>
                <a:spcPts val="0"/>
              </a:spcAft>
              <a:buClr>
                <a:schemeClr val="dk1"/>
              </a:buClr>
              <a:buSzPts val="1400"/>
              <a:buFont typeface="Istok Web"/>
              <a:buChar char="○"/>
              <a:defRPr>
                <a:solidFill>
                  <a:schemeClr val="dk1"/>
                </a:solidFill>
                <a:latin typeface="Istok Web"/>
                <a:ea typeface="Istok Web"/>
                <a:cs typeface="Istok Web"/>
                <a:sym typeface="Istok Web"/>
              </a:defRPr>
            </a:lvl8pPr>
            <a:lvl9pPr marL="4114800" lvl="8" indent="-317500">
              <a:lnSpc>
                <a:spcPct val="100000"/>
              </a:lnSpc>
              <a:spcBef>
                <a:spcPts val="0"/>
              </a:spcBef>
              <a:spcAft>
                <a:spcPts val="0"/>
              </a:spcAft>
              <a:buClr>
                <a:schemeClr val="dk1"/>
              </a:buClr>
              <a:buSzPts val="1400"/>
              <a:buFont typeface="Istok Web"/>
              <a:buChar char="■"/>
              <a:defRPr>
                <a:solidFill>
                  <a:schemeClr val="dk1"/>
                </a:solidFill>
                <a:latin typeface="Istok Web"/>
                <a:ea typeface="Istok Web"/>
                <a:cs typeface="Istok Web"/>
                <a:sym typeface="Istok Web"/>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7" r:id="rId6"/>
    <p:sldLayoutId id="2147483659" r:id="rId7"/>
    <p:sldLayoutId id="2147483660" r:id="rId8"/>
    <p:sldLayoutId id="2147483661" r:id="rId9"/>
    <p:sldLayoutId id="2147483662" r:id="rId10"/>
    <p:sldLayoutId id="2147483663" r:id="rId11"/>
    <p:sldLayoutId id="2147483666" r:id="rId12"/>
    <p:sldLayoutId id="2147483667" r:id="rId13"/>
    <p:sldLayoutId id="2147483668" r:id="rId14"/>
    <p:sldLayoutId id="2147483669" r:id="rId15"/>
    <p:sldLayoutId id="2147483671" r:id="rId16"/>
    <p:sldLayoutId id="2147483672" r:id="rId17"/>
    <p:sldLayoutId id="2147483678" r:id="rId18"/>
    <p:sldLayoutId id="2147483679" r:id="rId19"/>
    <p:sldLayoutId id="2147483683" r:id="rId20"/>
    <p:sldLayoutId id="2147483684" r:id="rId21"/>
  </p:sldLayoutIdLst>
  <p:transition spd="med">
    <p:split orient="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9.sv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9.svg"/><Relationship Id="rId5" Type="http://schemas.openxmlformats.org/officeDocument/2006/relationships/image" Target="../media/image13.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9.sv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4.sv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20.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33.svg"/><Relationship Id="rId5" Type="http://schemas.openxmlformats.org/officeDocument/2006/relationships/image" Target="../media/image26.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7.png"/><Relationship Id="rId1" Type="http://schemas.openxmlformats.org/officeDocument/2006/relationships/slideLayout" Target="../slideLayouts/slideLayout21.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5.sv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0.svg"/><Relationship Id="rId5" Type="http://schemas.openxmlformats.org/officeDocument/2006/relationships/image" Target="../media/image30.png"/><Relationship Id="rId4" Type="http://schemas.openxmlformats.org/officeDocument/2006/relationships/image" Target="../media/image37.sv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8.svg"/><Relationship Id="rId5" Type="http://schemas.openxmlformats.org/officeDocument/2006/relationships/image" Target="../media/image36.png"/><Relationship Id="rId4" Type="http://schemas.openxmlformats.org/officeDocument/2006/relationships/image" Target="../media/image46.sv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0.sv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43.png"/><Relationship Id="rId4" Type="http://schemas.openxmlformats.org/officeDocument/2006/relationships/image" Target="../media/image54.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58.sv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54.svg"/><Relationship Id="rId9"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49.png"/><Relationship Id="rId4" Type="http://schemas.microsoft.com/office/2007/relationships/hdphoto" Target="../media/hdphoto3.wdp"/><Relationship Id="rId9"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3.png"/><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image" Target="../media/image71.svg"/></Relationships>
</file>

<file path=ppt/slides/_rels/slide38.xml.rels><?xml version="1.0" encoding="UTF-8" standalone="yes"?>
<Relationships xmlns="http://schemas.openxmlformats.org/package/2006/relationships"><Relationship Id="rId3" Type="http://schemas.openxmlformats.org/officeDocument/2006/relationships/image" Target="../media/image700.png"/><Relationship Id="rId2" Type="http://schemas.openxmlformats.org/officeDocument/2006/relationships/notesSlide" Target="../notesSlides/notesSlide35.xml"/><Relationship Id="rId1" Type="http://schemas.openxmlformats.org/officeDocument/2006/relationships/slideLayout" Target="../slideLayouts/slideLayout10.xml"/><Relationship Id="rId5" Type="http://schemas.openxmlformats.org/officeDocument/2006/relationships/image" Target="../media/image13.svg"/><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730.png"/><Relationship Id="rId2" Type="http://schemas.openxmlformats.org/officeDocument/2006/relationships/notesSlide" Target="../notesSlides/notesSlide38.xml"/><Relationship Id="rId1" Type="http://schemas.openxmlformats.org/officeDocument/2006/relationships/slideLayout" Target="../slideLayouts/slideLayout10.xml"/><Relationship Id="rId5" Type="http://schemas.openxmlformats.org/officeDocument/2006/relationships/image" Target="../media/image75.sv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17.xml"/><Relationship Id="rId6" Type="http://schemas.openxmlformats.org/officeDocument/2006/relationships/image" Target="../media/image61.png"/><Relationship Id="rId5" Type="http://schemas.openxmlformats.org/officeDocument/2006/relationships/image" Target="../media/image33.svg"/><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3.sv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7" name="Google Shape;677;p38"/>
          <p:cNvSpPr txBox="1">
            <a:spLocks noGrp="1"/>
          </p:cNvSpPr>
          <p:nvPr>
            <p:ph type="title"/>
          </p:nvPr>
        </p:nvSpPr>
        <p:spPr>
          <a:xfrm>
            <a:off x="720000" y="36606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a:t>KHỞI ĐỘNG</a:t>
            </a:r>
            <a:endParaRPr/>
          </a:p>
        </p:txBody>
      </p:sp>
      <p:pic>
        <p:nvPicPr>
          <p:cNvPr id="14" name="Picture 30">
            <a:extLst>
              <a:ext uri="{FF2B5EF4-FFF2-40B4-BE49-F238E27FC236}">
                <a16:creationId xmlns:a16="http://schemas.microsoft.com/office/drawing/2014/main" id="{F26C80CF-E25A-BF4F-BC30-4453587ACBF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110766" y="548063"/>
            <a:ext cx="1313234" cy="958660"/>
          </a:xfrm>
          <a:prstGeom prst="rect">
            <a:avLst/>
          </a:prstGeom>
        </p:spPr>
      </p:pic>
      <p:grpSp>
        <p:nvGrpSpPr>
          <p:cNvPr id="10" name="Group 9">
            <a:extLst>
              <a:ext uri="{FF2B5EF4-FFF2-40B4-BE49-F238E27FC236}">
                <a16:creationId xmlns:a16="http://schemas.microsoft.com/office/drawing/2014/main" id="{905E8829-CACB-CAF0-9B17-407394842EF7}"/>
              </a:ext>
            </a:extLst>
          </p:cNvPr>
          <p:cNvGrpSpPr/>
          <p:nvPr/>
        </p:nvGrpSpPr>
        <p:grpSpPr>
          <a:xfrm>
            <a:off x="885461" y="941128"/>
            <a:ext cx="2377441" cy="687630"/>
            <a:chOff x="885462" y="980716"/>
            <a:chExt cx="2377441" cy="687630"/>
          </a:xfrm>
        </p:grpSpPr>
        <p:sp>
          <p:nvSpPr>
            <p:cNvPr id="8" name="Rectangle: Rounded Corners 7">
              <a:extLst>
                <a:ext uri="{FF2B5EF4-FFF2-40B4-BE49-F238E27FC236}">
                  <a16:creationId xmlns:a16="http://schemas.microsoft.com/office/drawing/2014/main" id="{74B7FEBA-2C0D-9D25-A407-043BA44B7B73}"/>
                </a:ext>
              </a:extLst>
            </p:cNvPr>
            <p:cNvSpPr/>
            <p:nvPr/>
          </p:nvSpPr>
          <p:spPr>
            <a:xfrm>
              <a:off x="1582148" y="1102751"/>
              <a:ext cx="1680755" cy="443560"/>
            </a:xfrm>
            <a:prstGeom prst="roundRect">
              <a:avLst/>
            </a:prstGeom>
            <a:solidFill>
              <a:schemeClr val="tx2">
                <a:lumMod val="7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a:latin typeface="Arial" panose="020B0604020202020204" pitchFamily="34" charset="0"/>
                  <a:cs typeface="Arial" panose="020B0604020202020204" pitchFamily="34" charset="0"/>
                </a:rPr>
                <a:t>Đặt vấn đề</a:t>
              </a:r>
              <a:endParaRPr lang="en-US" sz="2000" b="1">
                <a:latin typeface="Arial" panose="020B0604020202020204" pitchFamily="34" charset="0"/>
                <a:cs typeface="Arial" panose="020B0604020202020204" pitchFamily="34" charset="0"/>
              </a:endParaRPr>
            </a:p>
          </p:txBody>
        </p:sp>
        <p:sp>
          <p:nvSpPr>
            <p:cNvPr id="2" name="Freeform 4">
              <a:extLst>
                <a:ext uri="{FF2B5EF4-FFF2-40B4-BE49-F238E27FC236}">
                  <a16:creationId xmlns:a16="http://schemas.microsoft.com/office/drawing/2014/main" id="{DD38CE5C-18E3-C680-1094-8D98BAE9CE6C}"/>
                </a:ext>
              </a:extLst>
            </p:cNvPr>
            <p:cNvSpPr/>
            <p:nvPr/>
          </p:nvSpPr>
          <p:spPr>
            <a:xfrm>
              <a:off x="885462" y="980716"/>
              <a:ext cx="622618" cy="687630"/>
            </a:xfrm>
            <a:custGeom>
              <a:avLst/>
              <a:gdLst/>
              <a:ahLst/>
              <a:cxnLst/>
              <a:rect l="l" t="t" r="r" b="b"/>
              <a:pathLst>
                <a:path w="2050637" h="2264759">
                  <a:moveTo>
                    <a:pt x="0" y="0"/>
                  </a:moveTo>
                  <a:lnTo>
                    <a:pt x="2050636" y="0"/>
                  </a:lnTo>
                  <a:lnTo>
                    <a:pt x="2050636" y="2264759"/>
                  </a:lnTo>
                  <a:lnTo>
                    <a:pt x="0" y="226475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grpSp>
        <p:nvGrpSpPr>
          <p:cNvPr id="9" name="Group 8">
            <a:extLst>
              <a:ext uri="{FF2B5EF4-FFF2-40B4-BE49-F238E27FC236}">
                <a16:creationId xmlns:a16="http://schemas.microsoft.com/office/drawing/2014/main" id="{D729DBA9-DECE-26E9-FC7D-F189F52CE7BD}"/>
              </a:ext>
            </a:extLst>
          </p:cNvPr>
          <p:cNvGrpSpPr/>
          <p:nvPr/>
        </p:nvGrpSpPr>
        <p:grpSpPr>
          <a:xfrm>
            <a:off x="885461" y="1690957"/>
            <a:ext cx="7823109" cy="965970"/>
            <a:chOff x="885462" y="2855986"/>
            <a:chExt cx="7823109" cy="965970"/>
          </a:xfrm>
        </p:grpSpPr>
        <p:sp>
          <p:nvSpPr>
            <p:cNvPr id="5" name="TextBox 4">
              <a:extLst>
                <a:ext uri="{FF2B5EF4-FFF2-40B4-BE49-F238E27FC236}">
                  <a16:creationId xmlns:a16="http://schemas.microsoft.com/office/drawing/2014/main" id="{0D88CA6F-BD84-A05E-12FF-F207F67B01FB}"/>
                </a:ext>
              </a:extLst>
            </p:cNvPr>
            <p:cNvSpPr txBox="1"/>
            <p:nvPr/>
          </p:nvSpPr>
          <p:spPr>
            <a:xfrm>
              <a:off x="1873312" y="2855986"/>
              <a:ext cx="6835259" cy="965970"/>
            </a:xfrm>
            <a:prstGeom prst="rect">
              <a:avLst/>
            </a:prstGeom>
            <a:noFill/>
          </p:spPr>
          <p:txBody>
            <a:bodyPr wrap="square">
              <a:spAutoFit/>
            </a:bodyPr>
            <a:lstStyle/>
            <a:p>
              <a:pPr algn="just">
                <a:lnSpc>
                  <a:spcPct val="150000"/>
                </a:lnSpc>
                <a:spcAft>
                  <a:spcPts val="800"/>
                </a:spcAft>
              </a:pPr>
              <a:r>
                <a:rPr lang="en-US" sz="2000" i="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Dòng điện xoay chiều được sử dụng rất phổ biến trong đời sống. Dòng điện xoay chiều được tạo ra bằng cách nào?</a:t>
              </a:r>
              <a:endParaRPr lang="en-US" sz="2000" i="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84139FD1-DF51-0D4A-C450-B1FF7E4877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5462" y="2918484"/>
              <a:ext cx="917851" cy="840975"/>
            </a:xfrm>
            <a:prstGeom prst="rect">
              <a:avLst/>
            </a:prstGeom>
          </p:spPr>
        </p:pic>
      </p:grpSp>
      <p:sp>
        <p:nvSpPr>
          <p:cNvPr id="13" name="TextBox 12">
            <a:extLst>
              <a:ext uri="{FF2B5EF4-FFF2-40B4-BE49-F238E27FC236}">
                <a16:creationId xmlns:a16="http://schemas.microsoft.com/office/drawing/2014/main" id="{8EF2C753-FA4C-7D29-34D6-A103E68CB207}"/>
              </a:ext>
            </a:extLst>
          </p:cNvPr>
          <p:cNvSpPr txBox="1"/>
          <p:nvPr/>
        </p:nvSpPr>
        <p:spPr>
          <a:xfrm>
            <a:off x="885462" y="2719126"/>
            <a:ext cx="4078424" cy="2350965"/>
          </a:xfrm>
          <a:prstGeom prst="rect">
            <a:avLst/>
          </a:prstGeom>
          <a:noFill/>
        </p:spPr>
        <p:txBody>
          <a:bodyPr wrap="square">
            <a:spAutoFit/>
          </a:bodyPr>
          <a:lstStyle/>
          <a:p>
            <a:pPr algn="just">
              <a:lnSpc>
                <a:spcPct val="150000"/>
              </a:lnSpc>
              <a:spcAft>
                <a:spcPts val="8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Dòng điện xoay chiều được tạo ra bằng cách cho nam châm hoặc cuộn dây di chuyển luân phiên sẽ tạo ra dòng điện có chiều thay đổi luân phiên,…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Arrow: Pentagon 14">
            <a:extLst>
              <a:ext uri="{FF2B5EF4-FFF2-40B4-BE49-F238E27FC236}">
                <a16:creationId xmlns:a16="http://schemas.microsoft.com/office/drawing/2014/main" id="{24589397-A40B-70F9-AEC8-BA01A1A218DC}"/>
              </a:ext>
            </a:extLst>
          </p:cNvPr>
          <p:cNvSpPr/>
          <p:nvPr/>
        </p:nvSpPr>
        <p:spPr>
          <a:xfrm>
            <a:off x="0" y="2806458"/>
            <a:ext cx="898479" cy="452846"/>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4">
            <a:extLst>
              <a:ext uri="{FF2B5EF4-FFF2-40B4-BE49-F238E27FC236}">
                <a16:creationId xmlns:a16="http://schemas.microsoft.com/office/drawing/2014/main" id="{A80F5516-3186-F7FA-BA76-38D9846F36F6}"/>
              </a:ext>
            </a:extLst>
          </p:cNvPr>
          <p:cNvSpPr/>
          <p:nvPr/>
        </p:nvSpPr>
        <p:spPr>
          <a:xfrm>
            <a:off x="5147154" y="3137807"/>
            <a:ext cx="3561416" cy="1513602"/>
          </a:xfrm>
          <a:custGeom>
            <a:avLst/>
            <a:gdLst/>
            <a:ahLst/>
            <a:cxnLst/>
            <a:rect l="l" t="t" r="r" b="b"/>
            <a:pathLst>
              <a:path w="3953301" h="1680153">
                <a:moveTo>
                  <a:pt x="0" y="0"/>
                </a:moveTo>
                <a:lnTo>
                  <a:pt x="3953301" y="0"/>
                </a:lnTo>
                <a:lnTo>
                  <a:pt x="3953301" y="1680153"/>
                </a:lnTo>
                <a:lnTo>
                  <a:pt x="0" y="1680153"/>
                </a:lnTo>
                <a:lnTo>
                  <a:pt x="0" y="0"/>
                </a:lnTo>
                <a:close/>
              </a:path>
            </a:pathLst>
          </a:custGeom>
          <a:blipFill>
            <a:blip r:embed="rId8"/>
            <a:stretch>
              <a:fillRect/>
            </a:stretch>
          </a:blipFill>
        </p:spPr>
        <p:txBody>
          <a:bodyPr/>
          <a:lstStyle/>
          <a:p>
            <a:endParaRPr lang="en-US"/>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7"/>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anim calcmode="lin" valueType="num">
                                      <p:cBhvr>
                                        <p:cTn id="10" dur="500" fill="hold"/>
                                        <p:tgtEl>
                                          <p:spTgt spid="14"/>
                                        </p:tgtEl>
                                        <p:attrNameLst>
                                          <p:attrName>ppt_x</p:attrName>
                                        </p:attrNameLst>
                                      </p:cBhvr>
                                      <p:tavLst>
                                        <p:tav tm="0">
                                          <p:val>
                                            <p:strVal val="#ppt_x"/>
                                          </p:val>
                                        </p:tav>
                                        <p:tav tm="100000">
                                          <p:val>
                                            <p:strVal val="#ppt_x"/>
                                          </p:val>
                                        </p:tav>
                                      </p:tavLst>
                                    </p:anim>
                                    <p:anim calcmode="lin" valueType="num">
                                      <p:cBhvr>
                                        <p:cTn id="11"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par>
                          <p:cTn id="26" fill="hold">
                            <p:stCondLst>
                              <p:cond delay="500"/>
                            </p:stCondLst>
                            <p:childTnLst>
                              <p:par>
                                <p:cTn id="27" presetID="2" presetClass="entr" presetSubtype="4"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16" presetClass="entr" presetSubtype="21"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7" grpId="0"/>
      <p:bldP spid="13" grpId="0"/>
      <p:bldP spid="15" grpId="0" animBg="1"/>
      <p:bldP spid="1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21" name="TextBox 20">
            <a:extLst>
              <a:ext uri="{FF2B5EF4-FFF2-40B4-BE49-F238E27FC236}">
                <a16:creationId xmlns:a16="http://schemas.microsoft.com/office/drawing/2014/main" id="{6923B4A7-CE18-2C47-985A-ADEC7BDA921F}"/>
              </a:ext>
            </a:extLst>
          </p:cNvPr>
          <p:cNvSpPr txBox="1"/>
          <p:nvPr/>
        </p:nvSpPr>
        <p:spPr>
          <a:xfrm>
            <a:off x="718457" y="1244586"/>
            <a:ext cx="7707086" cy="1287532"/>
          </a:xfrm>
          <a:prstGeom prst="rect">
            <a:avLst/>
          </a:prstGeom>
          <a:noFill/>
        </p:spPr>
        <p:txBody>
          <a:bodyPr wrap="square">
            <a:spAutoFit/>
          </a:bodyPr>
          <a:lstStyle/>
          <a:p>
            <a:pPr algn="just">
              <a:lnSpc>
                <a:spcPct val="150000"/>
              </a:lnSpc>
            </a:pPr>
            <a:r>
              <a:rPr lang="en-US" sz="1800"/>
              <a:t>1. Khi khung dây quay thì mỗi đầu khung dây cần gắn với một đường tròn tiếp điện để sử dụng các lá kim loại mỏng tiếp xúc với đường tròn này dẫn điện ra mạch ngoài.</a:t>
            </a:r>
          </a:p>
        </p:txBody>
      </p:sp>
      <p:sp>
        <p:nvSpPr>
          <p:cNvPr id="23" name="Thought Bubble: Cloud 22">
            <a:extLst>
              <a:ext uri="{FF2B5EF4-FFF2-40B4-BE49-F238E27FC236}">
                <a16:creationId xmlns:a16="http://schemas.microsoft.com/office/drawing/2014/main" id="{A1E25902-C4DE-5927-181D-6B6CAA529E0E}"/>
              </a:ext>
            </a:extLst>
          </p:cNvPr>
          <p:cNvSpPr/>
          <p:nvPr/>
        </p:nvSpPr>
        <p:spPr>
          <a:xfrm>
            <a:off x="3735977" y="339387"/>
            <a:ext cx="2107475" cy="905199"/>
          </a:xfrm>
          <a:prstGeom prst="cloud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accent6"/>
                </a:solidFill>
                <a:latin typeface="Arial" panose="020B0604020202020204" pitchFamily="34" charset="0"/>
                <a:cs typeface="Arial" panose="020B0604020202020204" pitchFamily="34" charset="0"/>
              </a:rPr>
              <a:t>Trả lời</a:t>
            </a:r>
            <a:endParaRPr lang="en-US" sz="2800">
              <a:solidFill>
                <a:schemeClr val="accent6"/>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5D99DC5-225C-C177-4990-D265AC52787A}"/>
              </a:ext>
            </a:extLst>
          </p:cNvPr>
          <p:cNvSpPr txBox="1"/>
          <p:nvPr/>
        </p:nvSpPr>
        <p:spPr>
          <a:xfrm>
            <a:off x="718457" y="2532118"/>
            <a:ext cx="7707086" cy="2534027"/>
          </a:xfrm>
          <a:prstGeom prst="rect">
            <a:avLst/>
          </a:prstGeom>
          <a:noFill/>
        </p:spPr>
        <p:txBody>
          <a:bodyPr wrap="square">
            <a:spAutoFit/>
          </a:bodyPr>
          <a:lstStyle/>
          <a:p>
            <a:pPr algn="just">
              <a:lnSpc>
                <a:spcPct val="150000"/>
              </a:lnSpc>
            </a:pPr>
            <a:r>
              <a:rPr lang="en-US" sz="1800"/>
              <a:t>2. Nguyên tắc tạo ra dòng điện xoay </a:t>
            </a:r>
            <a:r>
              <a:rPr lang="vi-VN" sz="1800"/>
              <a:t>chiều:</a:t>
            </a:r>
            <a:r>
              <a:rPr lang="en-US" sz="1800"/>
              <a:t> </a:t>
            </a:r>
            <a:r>
              <a:rPr lang="vi-VN" sz="1800"/>
              <a:t>D</a:t>
            </a:r>
            <a:r>
              <a:rPr lang="en-US" sz="1800"/>
              <a:t>ựa trên hiện tượng cảm ứng điện từ có từ thông biến thiên tuần hoàn theo thời gian theo quy luật hàm cosin hoặc sin.</a:t>
            </a:r>
          </a:p>
          <a:p>
            <a:pPr algn="just">
              <a:lnSpc>
                <a:spcPct val="150000"/>
              </a:lnSpc>
            </a:pPr>
            <a:r>
              <a:rPr lang="en-US" sz="1800"/>
              <a:t>Các yếu tố cần thiết để tạo ra dòng điện xoay </a:t>
            </a:r>
            <a:r>
              <a:rPr lang="vi-VN" sz="1800"/>
              <a:t>chiều:</a:t>
            </a:r>
            <a:r>
              <a:rPr lang="en-US" sz="1800"/>
              <a:t> </a:t>
            </a:r>
            <a:r>
              <a:rPr lang="vi-VN" sz="1800"/>
              <a:t>C</a:t>
            </a:r>
            <a:r>
              <a:rPr lang="en-US" sz="1800"/>
              <a:t>ó khung dây đặt trong từ trường của nam châm, từ thông qua khung dây biến thiên điều hoà, có bộ phận dẫn dòng điện của khung dây ra mạch ngoài.</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90157A8E-5AB2-C9A2-59F2-8DD6AC199892}"/>
              </a:ext>
            </a:extLst>
          </p:cNvPr>
          <p:cNvSpPr/>
          <p:nvPr/>
        </p:nvSpPr>
        <p:spPr>
          <a:xfrm>
            <a:off x="879566" y="1097280"/>
            <a:ext cx="7384868" cy="3372685"/>
          </a:xfrm>
          <a:prstGeom prst="roundRect">
            <a:avLst/>
          </a:prstGeom>
          <a:solidFill>
            <a:schemeClr val="tx2">
              <a:lumMod val="20000"/>
              <a:lumOff val="8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Diagonal Corners Rounded 28">
            <a:extLst>
              <a:ext uri="{FF2B5EF4-FFF2-40B4-BE49-F238E27FC236}">
                <a16:creationId xmlns:a16="http://schemas.microsoft.com/office/drawing/2014/main" id="{24D8A4C9-6508-C71D-50D1-AF7BCB291AD0}"/>
              </a:ext>
            </a:extLst>
          </p:cNvPr>
          <p:cNvSpPr/>
          <p:nvPr/>
        </p:nvSpPr>
        <p:spPr>
          <a:xfrm>
            <a:off x="3496491" y="692331"/>
            <a:ext cx="2151018" cy="809897"/>
          </a:xfrm>
          <a:prstGeom prst="round2Diag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accent6"/>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GHI NHỚ</a:t>
            </a:r>
            <a:endParaRPr lang="en-US" sz="2400" b="1">
              <a:solidFill>
                <a:schemeClr val="accent6"/>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6CAF4E67-2134-5DDE-12B9-19AC77D1BA85}"/>
              </a:ext>
            </a:extLst>
          </p:cNvPr>
          <p:cNvSpPr txBox="1"/>
          <p:nvPr/>
        </p:nvSpPr>
        <p:spPr>
          <a:xfrm>
            <a:off x="1181069" y="1583725"/>
            <a:ext cx="6781862" cy="2804742"/>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dirty="0" err="1"/>
              <a:t>Biểu</a:t>
            </a:r>
            <a:r>
              <a:rPr lang="en-US" sz="2000" dirty="0"/>
              <a:t> </a:t>
            </a:r>
            <a:r>
              <a:rPr lang="en-US" sz="2000" dirty="0" err="1"/>
              <a:t>thức</a:t>
            </a:r>
            <a:r>
              <a:rPr lang="en-US" sz="2000" dirty="0"/>
              <a:t> </a:t>
            </a:r>
            <a:r>
              <a:rPr lang="en-US" sz="2000" dirty="0" err="1"/>
              <a:t>từ</a:t>
            </a:r>
            <a:r>
              <a:rPr lang="en-US" sz="2000" dirty="0"/>
              <a:t> </a:t>
            </a:r>
            <a:r>
              <a:rPr lang="en-US" sz="2000" dirty="0" err="1"/>
              <a:t>thông</a:t>
            </a:r>
            <a:r>
              <a:rPr lang="en-US" sz="2000" dirty="0"/>
              <a:t>: </a:t>
            </a:r>
          </a:p>
          <a:p>
            <a:pPr algn="ctr">
              <a:lnSpc>
                <a:spcPct val="150000"/>
              </a:lnSpc>
            </a:pPr>
            <a:r>
              <a:rPr lang="en-US" sz="2000" dirty="0">
                <a:solidFill>
                  <a:srgbClr val="FF0000"/>
                </a:solidFill>
                <a:sym typeface="Symbol" panose="05050102010706020507" pitchFamily="18" charset="2"/>
              </a:rPr>
              <a:t></a:t>
            </a:r>
            <a:r>
              <a:rPr lang="en-US" sz="2000" dirty="0">
                <a:solidFill>
                  <a:srgbClr val="FF0000"/>
                </a:solidFill>
              </a:rPr>
              <a:t> = </a:t>
            </a:r>
            <a:r>
              <a:rPr lang="en-US" sz="2000" dirty="0" err="1">
                <a:solidFill>
                  <a:srgbClr val="FF0000"/>
                </a:solidFill>
              </a:rPr>
              <a:t>BScos</a:t>
            </a:r>
            <a:r>
              <a:rPr lang="en-US" sz="2000" dirty="0">
                <a:solidFill>
                  <a:srgbClr val="FF0000"/>
                </a:solidFill>
              </a:rPr>
              <a:t>(</a:t>
            </a:r>
            <a:r>
              <a:rPr lang="en-US" sz="2000" dirty="0">
                <a:solidFill>
                  <a:srgbClr val="FF0000"/>
                </a:solidFill>
                <a:sym typeface="Symbol" panose="05050102010706020507" pitchFamily="18" charset="2"/>
              </a:rPr>
              <a:t></a:t>
            </a:r>
            <a:r>
              <a:rPr lang="en-US" sz="2000" dirty="0">
                <a:solidFill>
                  <a:srgbClr val="FF0000"/>
                </a:solidFill>
              </a:rPr>
              <a:t>t + </a:t>
            </a:r>
            <a:r>
              <a:rPr lang="en-US" sz="2000" dirty="0" smtClean="0">
                <a:solidFill>
                  <a:srgbClr val="FF0000"/>
                </a:solidFill>
                <a:sym typeface="Symbol" panose="05050102010706020507" pitchFamily="18" charset="2"/>
              </a:rPr>
              <a:t></a:t>
            </a:r>
            <a:r>
              <a:rPr lang="en-US" sz="2000" dirty="0" smtClean="0">
                <a:solidFill>
                  <a:srgbClr val="FF0000"/>
                </a:solidFill>
              </a:rPr>
              <a:t>) </a:t>
            </a:r>
            <a:endParaRPr lang="en-US" sz="2000" dirty="0">
              <a:solidFill>
                <a:srgbClr val="FF0000"/>
              </a:solidFill>
            </a:endParaRPr>
          </a:p>
          <a:p>
            <a:pPr marL="342900" indent="-342900" algn="just">
              <a:lnSpc>
                <a:spcPct val="150000"/>
              </a:lnSpc>
              <a:buFont typeface="Arial" panose="020B0604020202020204" pitchFamily="34" charset="0"/>
              <a:buChar char="•"/>
            </a:pPr>
            <a:r>
              <a:rPr lang="en-US" sz="2000" dirty="0" err="1"/>
              <a:t>Biểu</a:t>
            </a:r>
            <a:r>
              <a:rPr lang="en-US" sz="2000" dirty="0"/>
              <a:t> </a:t>
            </a:r>
            <a:r>
              <a:rPr lang="en-US" sz="2000" dirty="0" err="1"/>
              <a:t>thức</a:t>
            </a:r>
            <a:r>
              <a:rPr lang="en-US" sz="2000" dirty="0"/>
              <a:t> </a:t>
            </a:r>
            <a:r>
              <a:rPr lang="en-US" sz="2000" dirty="0" err="1"/>
              <a:t>suất</a:t>
            </a:r>
            <a:r>
              <a:rPr lang="en-US" sz="2000" dirty="0"/>
              <a:t> </a:t>
            </a:r>
            <a:r>
              <a:rPr lang="en-US" sz="2000" dirty="0" err="1"/>
              <a:t>điện</a:t>
            </a:r>
            <a:r>
              <a:rPr lang="en-US" sz="2000" dirty="0"/>
              <a:t> </a:t>
            </a:r>
            <a:r>
              <a:rPr lang="en-US" sz="2000" dirty="0" err="1"/>
              <a:t>động</a:t>
            </a:r>
            <a:r>
              <a:rPr lang="en-US" sz="2000" dirty="0"/>
              <a:t> </a:t>
            </a:r>
            <a:r>
              <a:rPr lang="en-US" sz="2000" dirty="0" err="1"/>
              <a:t>cảm</a:t>
            </a:r>
            <a:r>
              <a:rPr lang="en-US" sz="2000" dirty="0"/>
              <a:t> </a:t>
            </a:r>
            <a:r>
              <a:rPr lang="en-US" sz="2000" dirty="0" err="1"/>
              <a:t>ứng</a:t>
            </a:r>
            <a:r>
              <a:rPr lang="en-US" sz="2000" dirty="0"/>
              <a:t>: </a:t>
            </a:r>
          </a:p>
          <a:p>
            <a:pPr algn="ctr">
              <a:lnSpc>
                <a:spcPct val="150000"/>
              </a:lnSpc>
            </a:pPr>
            <a:r>
              <a:rPr lang="en-US" sz="2000" dirty="0">
                <a:solidFill>
                  <a:srgbClr val="FF0000"/>
                </a:solidFill>
              </a:rPr>
              <a:t>e = </a:t>
            </a:r>
            <a:r>
              <a:rPr lang="en-US" sz="2000" dirty="0" err="1">
                <a:solidFill>
                  <a:srgbClr val="FF0000"/>
                </a:solidFill>
              </a:rPr>
              <a:t>BS</a:t>
            </a:r>
            <a:r>
              <a:rPr lang="en-US" sz="2000" dirty="0" err="1">
                <a:solidFill>
                  <a:srgbClr val="FF0000"/>
                </a:solidFill>
                <a:sym typeface="Symbol" panose="05050102010706020507" pitchFamily="18" charset="2"/>
              </a:rPr>
              <a:t></a:t>
            </a:r>
            <a:r>
              <a:rPr lang="en-US" sz="2000" dirty="0" err="1">
                <a:solidFill>
                  <a:srgbClr val="FF0000"/>
                </a:solidFill>
              </a:rPr>
              <a:t>cos</a:t>
            </a:r>
            <a:r>
              <a:rPr lang="en-US" sz="2000" dirty="0">
                <a:solidFill>
                  <a:srgbClr val="FF0000"/>
                </a:solidFill>
              </a:rPr>
              <a:t>(</a:t>
            </a:r>
            <a:r>
              <a:rPr lang="en-US" sz="2000" dirty="0">
                <a:solidFill>
                  <a:srgbClr val="FF0000"/>
                </a:solidFill>
                <a:sym typeface="Symbol" panose="05050102010706020507" pitchFamily="18" charset="2"/>
              </a:rPr>
              <a:t></a:t>
            </a:r>
            <a:r>
              <a:rPr lang="en-US" sz="2000" dirty="0">
                <a:solidFill>
                  <a:srgbClr val="FF0000"/>
                </a:solidFill>
              </a:rPr>
              <a:t>t + </a:t>
            </a:r>
            <a:r>
              <a:rPr lang="en-US" sz="2000" dirty="0">
                <a:solidFill>
                  <a:srgbClr val="FF0000"/>
                </a:solidFill>
                <a:sym typeface="Symbol" panose="05050102010706020507" pitchFamily="18" charset="2"/>
              </a:rPr>
              <a:t></a:t>
            </a:r>
            <a:r>
              <a:rPr lang="en-US" sz="2000" baseline="-25000" dirty="0">
                <a:solidFill>
                  <a:srgbClr val="FF0000"/>
                </a:solidFill>
              </a:rPr>
              <a:t>0</a:t>
            </a:r>
            <a:r>
              <a:rPr lang="en-US" sz="2000" dirty="0">
                <a:solidFill>
                  <a:srgbClr val="FF0000"/>
                </a:solidFill>
              </a:rPr>
              <a:t>) (V) </a:t>
            </a:r>
          </a:p>
          <a:p>
            <a:pPr marL="342900" indent="-342900" algn="just">
              <a:lnSpc>
                <a:spcPct val="150000"/>
              </a:lnSpc>
              <a:buFont typeface="Arial" panose="020B0604020202020204" pitchFamily="34" charset="0"/>
              <a:buChar char="•"/>
            </a:pPr>
            <a:r>
              <a:rPr lang="en-US" sz="2000" dirty="0" err="1"/>
              <a:t>Biểu</a:t>
            </a:r>
            <a:r>
              <a:rPr lang="en-US" sz="2000" dirty="0"/>
              <a:t> </a:t>
            </a:r>
            <a:r>
              <a:rPr lang="en-US" sz="2000" dirty="0" err="1"/>
              <a:t>thức</a:t>
            </a:r>
            <a:r>
              <a:rPr lang="en-US" sz="2000" dirty="0"/>
              <a:t> </a:t>
            </a:r>
            <a:r>
              <a:rPr lang="en-US" sz="2000" dirty="0" err="1"/>
              <a:t>suất</a:t>
            </a:r>
            <a:r>
              <a:rPr lang="en-US" sz="2000" dirty="0"/>
              <a:t> </a:t>
            </a:r>
            <a:r>
              <a:rPr lang="en-US" sz="2000" dirty="0" err="1"/>
              <a:t>điện</a:t>
            </a:r>
            <a:r>
              <a:rPr lang="en-US" sz="2000" dirty="0"/>
              <a:t> </a:t>
            </a:r>
            <a:r>
              <a:rPr lang="en-US" sz="2000" dirty="0" err="1"/>
              <a:t>động</a:t>
            </a:r>
            <a:r>
              <a:rPr lang="en-US" sz="2000" dirty="0"/>
              <a:t> </a:t>
            </a:r>
            <a:r>
              <a:rPr lang="en-US" sz="2000" dirty="0" err="1"/>
              <a:t>cực</a:t>
            </a:r>
            <a:r>
              <a:rPr lang="en-US" sz="2000" dirty="0"/>
              <a:t> </a:t>
            </a:r>
            <a:r>
              <a:rPr lang="en-US" sz="2000" dirty="0" err="1"/>
              <a:t>đại</a:t>
            </a:r>
            <a:r>
              <a:rPr lang="en-US" sz="2000" dirty="0"/>
              <a:t>:</a:t>
            </a:r>
            <a:endParaRPr lang="vi-VN" sz="2000" dirty="0"/>
          </a:p>
          <a:p>
            <a:pPr algn="ctr">
              <a:lnSpc>
                <a:spcPct val="150000"/>
              </a:lnSpc>
            </a:pPr>
            <a:r>
              <a:rPr lang="en-US" sz="2000" dirty="0">
                <a:solidFill>
                  <a:srgbClr val="FF0000"/>
                </a:solidFill>
              </a:rPr>
              <a:t>E</a:t>
            </a:r>
            <a:r>
              <a:rPr lang="en-US" sz="2000" baseline="-25000" dirty="0">
                <a:solidFill>
                  <a:srgbClr val="FF0000"/>
                </a:solidFill>
              </a:rPr>
              <a:t>0</a:t>
            </a:r>
            <a:r>
              <a:rPr lang="en-US" sz="2000" dirty="0">
                <a:solidFill>
                  <a:srgbClr val="FF0000"/>
                </a:solidFill>
              </a:rPr>
              <a:t> = BS</a:t>
            </a:r>
            <a:r>
              <a:rPr lang="en-US" sz="2000" dirty="0">
                <a:solidFill>
                  <a:srgbClr val="FF0000"/>
                </a:solidFill>
                <a:sym typeface="Symbol" panose="05050102010706020507" pitchFamily="18" charset="2"/>
              </a:rPr>
              <a:t></a:t>
            </a:r>
            <a:endParaRPr lang="en-US" sz="2000" dirty="0">
              <a:solidFill>
                <a:srgbClr val="FF0000"/>
              </a:solidFill>
            </a:endParaRPr>
          </a:p>
        </p:txBody>
      </p:sp>
      <p:sp>
        <p:nvSpPr>
          <p:cNvPr id="3" name="Freeform 21">
            <a:extLst>
              <a:ext uri="{FF2B5EF4-FFF2-40B4-BE49-F238E27FC236}">
                <a16:creationId xmlns:a16="http://schemas.microsoft.com/office/drawing/2014/main" id="{1EC2AAB3-48DE-8FD1-D7C9-8EED019DB720}"/>
              </a:ext>
            </a:extLst>
          </p:cNvPr>
          <p:cNvSpPr/>
          <p:nvPr/>
        </p:nvSpPr>
        <p:spPr>
          <a:xfrm>
            <a:off x="6437640" y="1802035"/>
            <a:ext cx="1246616" cy="1963174"/>
          </a:xfrm>
          <a:custGeom>
            <a:avLst/>
            <a:gdLst/>
            <a:ahLst/>
            <a:cxnLst/>
            <a:rect l="l" t="t" r="r" b="b"/>
            <a:pathLst>
              <a:path w="1768933" h="2785721">
                <a:moveTo>
                  <a:pt x="0" y="0"/>
                </a:moveTo>
                <a:lnTo>
                  <a:pt x="1768932" y="0"/>
                </a:lnTo>
                <a:lnTo>
                  <a:pt x="1768932" y="2785721"/>
                </a:lnTo>
                <a:lnTo>
                  <a:pt x="0" y="2785721"/>
                </a:lnTo>
                <a:lnTo>
                  <a:pt x="0" y="0"/>
                </a:lnTo>
                <a:close/>
              </a:path>
            </a:pathLst>
          </a:custGeom>
          <a:blipFill>
            <a:blip r:embed="rId3"/>
            <a:stretch>
              <a:fillRect/>
            </a:stretch>
          </a:blipFill>
        </p:spPr>
        <p:txBody>
          <a:bodyPr/>
          <a:lstStyle/>
          <a:p>
            <a:endParaRPr lang="en-US"/>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64">
          <a:extLst>
            <a:ext uri="{FF2B5EF4-FFF2-40B4-BE49-F238E27FC236}">
              <a16:creationId xmlns:a16="http://schemas.microsoft.com/office/drawing/2014/main" id="{11AC4775-53D7-F35B-B30F-FB35CA9F2EA6}"/>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537A1015-0BF1-FC8A-6444-1C4FDAC396AB}"/>
              </a:ext>
            </a:extLst>
          </p:cNvPr>
          <p:cNvGrpSpPr/>
          <p:nvPr/>
        </p:nvGrpSpPr>
        <p:grpSpPr>
          <a:xfrm>
            <a:off x="748937" y="644435"/>
            <a:ext cx="2337084" cy="3673708"/>
            <a:chOff x="526867" y="1375954"/>
            <a:chExt cx="2969623" cy="2708366"/>
          </a:xfrm>
        </p:grpSpPr>
        <p:sp>
          <p:nvSpPr>
            <p:cNvPr id="28" name="Rectangle 27">
              <a:extLst>
                <a:ext uri="{FF2B5EF4-FFF2-40B4-BE49-F238E27FC236}">
                  <a16:creationId xmlns:a16="http://schemas.microsoft.com/office/drawing/2014/main" id="{4ECEFA07-8BF1-56FD-7A29-D243BC19DD85}"/>
                </a:ext>
              </a:extLst>
            </p:cNvPr>
            <p:cNvSpPr/>
            <p:nvPr/>
          </p:nvSpPr>
          <p:spPr>
            <a:xfrm>
              <a:off x="526867" y="2360023"/>
              <a:ext cx="2969623" cy="1724297"/>
            </a:xfrm>
            <a:prstGeom prst="rect">
              <a:avLst/>
            </a:prstGeom>
            <a:solidFill>
              <a:schemeClr val="tx2">
                <a:lumMod val="20000"/>
                <a:lumOff val="8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bg2">
                      <a:lumMod val="50000"/>
                    </a:schemeClr>
                  </a:solidFill>
                  <a:latin typeface="Arial" panose="020B0604020202020204" pitchFamily="34" charset="0"/>
                  <a:cs typeface="Arial" panose="020B0604020202020204" pitchFamily="34" charset="0"/>
                </a:rPr>
                <a:t>Tạo từ thông biến thiên điều hoà qua khung dây dẫn kín. </a:t>
              </a:r>
              <a:endParaRPr lang="en-US" sz="2800">
                <a:solidFill>
                  <a:schemeClr val="bg2">
                    <a:lumMod val="50000"/>
                  </a:schemeClr>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D7F9B0E9-F45E-4914-DC9A-D1A44A714783}"/>
                </a:ext>
              </a:extLst>
            </p:cNvPr>
            <p:cNvSpPr/>
            <p:nvPr/>
          </p:nvSpPr>
          <p:spPr>
            <a:xfrm>
              <a:off x="526867" y="1375954"/>
              <a:ext cx="2969623" cy="984069"/>
            </a:xfrm>
            <a:prstGeom prst="rect">
              <a:avLst/>
            </a:prstGeom>
            <a:solidFill>
              <a:schemeClr val="accent3">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a:solidFill>
                    <a:schemeClr val="accent4"/>
                  </a:solidFill>
                  <a:effectLst/>
                  <a:latin typeface="Arial" panose="020B0604020202020204" pitchFamily="34" charset="0"/>
                  <a:ea typeface="Times New Roman" panose="02020603050405020304" pitchFamily="18" charset="0"/>
                </a:rPr>
                <a:t>Cách tạo ra dòng điện xoay chiều</a:t>
              </a:r>
              <a:endParaRPr lang="en-US" b="1">
                <a:solidFill>
                  <a:schemeClr val="accent4"/>
                </a:solidFill>
              </a:endParaRPr>
            </a:p>
          </p:txBody>
        </p:sp>
      </p:grpSp>
      <p:grpSp>
        <p:nvGrpSpPr>
          <p:cNvPr id="4" name="Group 3">
            <a:extLst>
              <a:ext uri="{FF2B5EF4-FFF2-40B4-BE49-F238E27FC236}">
                <a16:creationId xmlns:a16="http://schemas.microsoft.com/office/drawing/2014/main" id="{6B84A3C3-4302-104B-DEB7-D72472192E2E}"/>
              </a:ext>
            </a:extLst>
          </p:cNvPr>
          <p:cNvGrpSpPr/>
          <p:nvPr/>
        </p:nvGrpSpPr>
        <p:grpSpPr>
          <a:xfrm>
            <a:off x="3403458" y="644435"/>
            <a:ext cx="2337084" cy="3673708"/>
            <a:chOff x="526867" y="1375954"/>
            <a:chExt cx="2969623" cy="2708366"/>
          </a:xfrm>
        </p:grpSpPr>
        <p:sp>
          <p:nvSpPr>
            <p:cNvPr id="5" name="Rectangle 4">
              <a:extLst>
                <a:ext uri="{FF2B5EF4-FFF2-40B4-BE49-F238E27FC236}">
                  <a16:creationId xmlns:a16="http://schemas.microsoft.com/office/drawing/2014/main" id="{DCD5462F-F69B-4982-23D0-907E74758726}"/>
                </a:ext>
              </a:extLst>
            </p:cNvPr>
            <p:cNvSpPr/>
            <p:nvPr/>
          </p:nvSpPr>
          <p:spPr>
            <a:xfrm>
              <a:off x="526867" y="2360023"/>
              <a:ext cx="2969623" cy="1724297"/>
            </a:xfrm>
            <a:prstGeom prst="rect">
              <a:avLst/>
            </a:prstGeom>
            <a:solidFill>
              <a:schemeClr val="tx2">
                <a:lumMod val="20000"/>
                <a:lumOff val="8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effectLst/>
                  <a:latin typeface="Arial" panose="020B0604020202020204" pitchFamily="34" charset="0"/>
                  <a:ea typeface="Times New Roman" panose="02020603050405020304" pitchFamily="18" charset="0"/>
                </a:rPr>
                <a:t>Thay đổi tốc độ quay của khung </a:t>
              </a:r>
              <a:r>
                <a:rPr lang="vi-VN" sz="1800">
                  <a:solidFill>
                    <a:srgbClr val="000000"/>
                  </a:solidFill>
                  <a:effectLst/>
                  <a:latin typeface="Arial" panose="020B0604020202020204" pitchFamily="34" charset="0"/>
                  <a:ea typeface="Times New Roman" panose="02020603050405020304" pitchFamily="18" charset="0"/>
                </a:rPr>
                <a:t>dây.</a:t>
              </a:r>
              <a:endParaRPr lang="en-US" sz="3200">
                <a:solidFill>
                  <a:schemeClr val="bg2">
                    <a:lumMod val="50000"/>
                  </a:schemeClr>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47C48360-30E2-51A7-C0E6-5B072E61FE32}"/>
                </a:ext>
              </a:extLst>
            </p:cNvPr>
            <p:cNvSpPr/>
            <p:nvPr/>
          </p:nvSpPr>
          <p:spPr>
            <a:xfrm>
              <a:off x="526867" y="1375954"/>
              <a:ext cx="2969623" cy="984069"/>
            </a:xfrm>
            <a:prstGeom prst="rect">
              <a:avLst/>
            </a:prstGeom>
            <a:solidFill>
              <a:schemeClr val="accent3">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a:solidFill>
                    <a:schemeClr val="accent4"/>
                  </a:solidFill>
                  <a:effectLst/>
                  <a:latin typeface="Arial" panose="020B0604020202020204" pitchFamily="34" charset="0"/>
                  <a:ea typeface="Times New Roman" panose="02020603050405020304" pitchFamily="18" charset="0"/>
                </a:rPr>
                <a:t>Cách thay đổi tần số của dòng điện</a:t>
              </a:r>
              <a:endParaRPr lang="en-US" sz="1600" b="1">
                <a:solidFill>
                  <a:schemeClr val="accent4"/>
                </a:solidFill>
              </a:endParaRPr>
            </a:p>
          </p:txBody>
        </p:sp>
      </p:grpSp>
      <p:grpSp>
        <p:nvGrpSpPr>
          <p:cNvPr id="7" name="Group 6">
            <a:extLst>
              <a:ext uri="{FF2B5EF4-FFF2-40B4-BE49-F238E27FC236}">
                <a16:creationId xmlns:a16="http://schemas.microsoft.com/office/drawing/2014/main" id="{40D734CB-53E7-90E5-E8D6-F29B50EE557F}"/>
              </a:ext>
            </a:extLst>
          </p:cNvPr>
          <p:cNvGrpSpPr/>
          <p:nvPr/>
        </p:nvGrpSpPr>
        <p:grpSpPr>
          <a:xfrm>
            <a:off x="6057979" y="644435"/>
            <a:ext cx="2337084" cy="3673708"/>
            <a:chOff x="526867" y="1375954"/>
            <a:chExt cx="2969623" cy="2708366"/>
          </a:xfrm>
        </p:grpSpPr>
        <p:sp>
          <p:nvSpPr>
            <p:cNvPr id="8" name="Rectangle 7">
              <a:extLst>
                <a:ext uri="{FF2B5EF4-FFF2-40B4-BE49-F238E27FC236}">
                  <a16:creationId xmlns:a16="http://schemas.microsoft.com/office/drawing/2014/main" id="{423ABB0F-4F72-B228-4D13-C0DEEAF72328}"/>
                </a:ext>
              </a:extLst>
            </p:cNvPr>
            <p:cNvSpPr/>
            <p:nvPr/>
          </p:nvSpPr>
          <p:spPr>
            <a:xfrm>
              <a:off x="526867" y="2360023"/>
              <a:ext cx="2969623" cy="1724297"/>
            </a:xfrm>
            <a:prstGeom prst="rect">
              <a:avLst/>
            </a:prstGeom>
            <a:solidFill>
              <a:schemeClr val="tx2">
                <a:lumMod val="20000"/>
                <a:lumOff val="8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effectLst/>
                  <a:latin typeface="Arial" panose="020B0604020202020204" pitchFamily="34" charset="0"/>
                  <a:ea typeface="Times New Roman" panose="02020603050405020304" pitchFamily="18" charset="0"/>
                </a:rPr>
                <a:t>Thay đổi tốc độ quay của khung dây, thay đổi cảm ứng từ của từ trường và diện tích khung dây.</a:t>
              </a:r>
              <a:endParaRPr lang="en-US" sz="3200">
                <a:solidFill>
                  <a:schemeClr val="bg2">
                    <a:lumMod val="50000"/>
                  </a:schemeClr>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AF0FBE11-7C0F-2FF6-07C6-2CDAAA56FC5E}"/>
                </a:ext>
              </a:extLst>
            </p:cNvPr>
            <p:cNvSpPr/>
            <p:nvPr/>
          </p:nvSpPr>
          <p:spPr>
            <a:xfrm>
              <a:off x="526867" y="1375954"/>
              <a:ext cx="2969623" cy="984069"/>
            </a:xfrm>
            <a:prstGeom prst="rect">
              <a:avLst/>
            </a:prstGeom>
            <a:solidFill>
              <a:schemeClr val="accent3">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a:solidFill>
                    <a:schemeClr val="accent4"/>
                  </a:solidFill>
                  <a:effectLst/>
                  <a:latin typeface="Arial" panose="020B0604020202020204" pitchFamily="34" charset="0"/>
                  <a:ea typeface="Times New Roman" panose="02020603050405020304" pitchFamily="18" charset="0"/>
                </a:rPr>
                <a:t>Cách thay đổi suất điện động cảm ứng cực đại</a:t>
              </a:r>
              <a:endParaRPr lang="en-US" sz="1600" b="1">
                <a:solidFill>
                  <a:schemeClr val="accent4"/>
                </a:solidFill>
              </a:endParaRPr>
            </a:p>
          </p:txBody>
        </p:sp>
      </p:grpSp>
    </p:spTree>
    <p:extLst>
      <p:ext uri="{BB962C8B-B14F-4D97-AF65-F5344CB8AC3E}">
        <p14:creationId xmlns:p14="http://schemas.microsoft.com/office/powerpoint/2010/main" val="220897896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94">
          <a:extLst>
            <a:ext uri="{FF2B5EF4-FFF2-40B4-BE49-F238E27FC236}">
              <a16:creationId xmlns:a16="http://schemas.microsoft.com/office/drawing/2014/main" id="{7E411167-3F06-D04C-F187-227B957AA737}"/>
            </a:ext>
          </a:extLst>
        </p:cNvPr>
        <p:cNvGrpSpPr/>
        <p:nvPr/>
      </p:nvGrpSpPr>
      <p:grpSpPr>
        <a:xfrm>
          <a:off x="0" y="0"/>
          <a:ext cx="0" cy="0"/>
          <a:chOff x="0" y="0"/>
          <a:chExt cx="0" cy="0"/>
        </a:xfrm>
      </p:grpSpPr>
      <p:sp>
        <p:nvSpPr>
          <p:cNvPr id="795" name="Google Shape;795;p41">
            <a:extLst>
              <a:ext uri="{FF2B5EF4-FFF2-40B4-BE49-F238E27FC236}">
                <a16:creationId xmlns:a16="http://schemas.microsoft.com/office/drawing/2014/main" id="{BFC592D3-6E39-5900-3861-2000AF1D03BC}"/>
              </a:ext>
            </a:extLst>
          </p:cNvPr>
          <p:cNvSpPr txBox="1">
            <a:spLocks noGrp="1"/>
          </p:cNvSpPr>
          <p:nvPr>
            <p:ph type="title"/>
          </p:nvPr>
        </p:nvSpPr>
        <p:spPr>
          <a:xfrm>
            <a:off x="967152" y="2251138"/>
            <a:ext cx="7209697" cy="689493"/>
          </a:xfrm>
          <a:prstGeom prst="rect">
            <a:avLst/>
          </a:prstGeom>
        </p:spPr>
        <p:txBody>
          <a:bodyPr spcFirstLastPara="1" wrap="square" lIns="91425" tIns="91425" rIns="91425" bIns="91425" anchor="b" anchorCtr="0">
            <a:noAutofit/>
          </a:bodyPr>
          <a:lstStyle/>
          <a:p>
            <a:pPr marL="0" lvl="0" indent="0" rtl="0">
              <a:lnSpc>
                <a:spcPct val="150000"/>
              </a:lnSpc>
              <a:spcBef>
                <a:spcPts val="0"/>
              </a:spcBef>
              <a:spcAft>
                <a:spcPts val="0"/>
              </a:spcAft>
              <a:buNone/>
            </a:pPr>
            <a:r>
              <a:rPr lang="vi-VN" sz="3600" b="1">
                <a:effectLst/>
                <a:latin typeface="Arial" panose="020B0604020202020204" pitchFamily="34" charset="0"/>
                <a:ea typeface="Times New Roman" panose="02020603050405020304" pitchFamily="18" charset="0"/>
              </a:rPr>
              <a:t>DÒNG ĐIỆN XOAY CHIỀU</a:t>
            </a:r>
            <a:endParaRPr sz="3600"/>
          </a:p>
        </p:txBody>
      </p:sp>
      <p:sp>
        <p:nvSpPr>
          <p:cNvPr id="796" name="Google Shape;796;p41">
            <a:extLst>
              <a:ext uri="{FF2B5EF4-FFF2-40B4-BE49-F238E27FC236}">
                <a16:creationId xmlns:a16="http://schemas.microsoft.com/office/drawing/2014/main" id="{8BDF3F41-80B9-8E2E-129D-F7E717F4296C}"/>
              </a:ext>
            </a:extLst>
          </p:cNvPr>
          <p:cNvSpPr txBox="1">
            <a:spLocks noGrp="1"/>
          </p:cNvSpPr>
          <p:nvPr>
            <p:ph type="title" idx="2"/>
          </p:nvPr>
        </p:nvSpPr>
        <p:spPr>
          <a:xfrm>
            <a:off x="1797625" y="1209892"/>
            <a:ext cx="934231"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a:t>II.</a:t>
            </a:r>
            <a:endParaRPr/>
          </a:p>
        </p:txBody>
      </p:sp>
      <p:grpSp>
        <p:nvGrpSpPr>
          <p:cNvPr id="798" name="Google Shape;798;p41">
            <a:extLst>
              <a:ext uri="{FF2B5EF4-FFF2-40B4-BE49-F238E27FC236}">
                <a16:creationId xmlns:a16="http://schemas.microsoft.com/office/drawing/2014/main" id="{137E2438-19D3-DCA3-6B42-975E1C7643F8}"/>
              </a:ext>
            </a:extLst>
          </p:cNvPr>
          <p:cNvGrpSpPr/>
          <p:nvPr/>
        </p:nvGrpSpPr>
        <p:grpSpPr>
          <a:xfrm rot="-5400000" flipH="1">
            <a:off x="5709443" y="778012"/>
            <a:ext cx="172251" cy="4462123"/>
            <a:chOff x="8793402" y="-3495374"/>
            <a:chExt cx="255301" cy="6613492"/>
          </a:xfrm>
        </p:grpSpPr>
        <p:cxnSp>
          <p:nvCxnSpPr>
            <p:cNvPr id="799" name="Google Shape;799;p41">
              <a:extLst>
                <a:ext uri="{FF2B5EF4-FFF2-40B4-BE49-F238E27FC236}">
                  <a16:creationId xmlns:a16="http://schemas.microsoft.com/office/drawing/2014/main" id="{D1FEE10B-B91F-ADDE-E293-42405C099BE2}"/>
                </a:ext>
              </a:extLst>
            </p:cNvPr>
            <p:cNvCxnSpPr/>
            <p:nvPr/>
          </p:nvCxnSpPr>
          <p:spPr>
            <a:xfrm rot="5400000">
              <a:off x="6076152" y="-778124"/>
              <a:ext cx="5434500" cy="0"/>
            </a:xfrm>
            <a:prstGeom prst="straightConnector1">
              <a:avLst/>
            </a:prstGeom>
            <a:noFill/>
            <a:ln w="9525" cap="rnd" cmpd="sng">
              <a:solidFill>
                <a:schemeClr val="dk1"/>
              </a:solidFill>
              <a:prstDash val="solid"/>
              <a:round/>
              <a:headEnd type="none" w="med" len="med"/>
              <a:tailEnd type="none" w="med" len="med"/>
            </a:ln>
          </p:spPr>
        </p:cxnSp>
        <p:grpSp>
          <p:nvGrpSpPr>
            <p:cNvPr id="800" name="Google Shape;800;p41">
              <a:extLst>
                <a:ext uri="{FF2B5EF4-FFF2-40B4-BE49-F238E27FC236}">
                  <a16:creationId xmlns:a16="http://schemas.microsoft.com/office/drawing/2014/main" id="{FA150A3B-1E03-6239-E0DC-FA1BA4F7C854}"/>
                </a:ext>
              </a:extLst>
            </p:cNvPr>
            <p:cNvGrpSpPr/>
            <p:nvPr/>
          </p:nvGrpSpPr>
          <p:grpSpPr>
            <a:xfrm rot="5400000">
              <a:off x="8331433" y="2400849"/>
              <a:ext cx="1179247" cy="255292"/>
              <a:chOff x="1430975" y="976700"/>
              <a:chExt cx="1569400" cy="339800"/>
            </a:xfrm>
          </p:grpSpPr>
          <p:grpSp>
            <p:nvGrpSpPr>
              <p:cNvPr id="801" name="Google Shape;801;p41">
                <a:extLst>
                  <a:ext uri="{FF2B5EF4-FFF2-40B4-BE49-F238E27FC236}">
                    <a16:creationId xmlns:a16="http://schemas.microsoft.com/office/drawing/2014/main" id="{8DF01511-0924-64BB-A00E-DBF5C0B8325C}"/>
                  </a:ext>
                </a:extLst>
              </p:cNvPr>
              <p:cNvGrpSpPr/>
              <p:nvPr/>
            </p:nvGrpSpPr>
            <p:grpSpPr>
              <a:xfrm>
                <a:off x="1430975" y="976700"/>
                <a:ext cx="392350" cy="339800"/>
                <a:chOff x="1430975" y="976700"/>
                <a:chExt cx="392350" cy="339800"/>
              </a:xfrm>
            </p:grpSpPr>
            <p:sp>
              <p:nvSpPr>
                <p:cNvPr id="802" name="Google Shape;802;p41">
                  <a:extLst>
                    <a:ext uri="{FF2B5EF4-FFF2-40B4-BE49-F238E27FC236}">
                      <a16:creationId xmlns:a16="http://schemas.microsoft.com/office/drawing/2014/main" id="{7E89A469-D6F6-CDDB-ED3F-A52D6E6049F9}"/>
                    </a:ext>
                  </a:extLst>
                </p:cNvPr>
                <p:cNvSpPr/>
                <p:nvPr/>
              </p:nvSpPr>
              <p:spPr>
                <a:xfrm>
                  <a:off x="1430975"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803" name="Google Shape;803;p41">
                  <a:extLst>
                    <a:ext uri="{FF2B5EF4-FFF2-40B4-BE49-F238E27FC236}">
                      <a16:creationId xmlns:a16="http://schemas.microsoft.com/office/drawing/2014/main" id="{DD7F9992-BB93-1B3D-E6BB-1E939A4FB5C2}"/>
                    </a:ext>
                  </a:extLst>
                </p:cNvPr>
                <p:cNvSpPr/>
                <p:nvPr/>
              </p:nvSpPr>
              <p:spPr>
                <a:xfrm flipH="1">
                  <a:off x="1627150"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grpSp>
          <p:grpSp>
            <p:nvGrpSpPr>
              <p:cNvPr id="804" name="Google Shape;804;p41">
                <a:extLst>
                  <a:ext uri="{FF2B5EF4-FFF2-40B4-BE49-F238E27FC236}">
                    <a16:creationId xmlns:a16="http://schemas.microsoft.com/office/drawing/2014/main" id="{2823E148-2A95-9260-F0BB-CAB953CB453A}"/>
                  </a:ext>
                </a:extLst>
              </p:cNvPr>
              <p:cNvGrpSpPr/>
              <p:nvPr/>
            </p:nvGrpSpPr>
            <p:grpSpPr>
              <a:xfrm>
                <a:off x="1823325" y="976700"/>
                <a:ext cx="392350" cy="339800"/>
                <a:chOff x="1430975" y="976700"/>
                <a:chExt cx="392350" cy="339800"/>
              </a:xfrm>
            </p:grpSpPr>
            <p:sp>
              <p:nvSpPr>
                <p:cNvPr id="805" name="Google Shape;805;p41">
                  <a:extLst>
                    <a:ext uri="{FF2B5EF4-FFF2-40B4-BE49-F238E27FC236}">
                      <a16:creationId xmlns:a16="http://schemas.microsoft.com/office/drawing/2014/main" id="{AB549BA3-1BD5-5DFD-E76A-0217D1694B5A}"/>
                    </a:ext>
                  </a:extLst>
                </p:cNvPr>
                <p:cNvSpPr/>
                <p:nvPr/>
              </p:nvSpPr>
              <p:spPr>
                <a:xfrm>
                  <a:off x="1430975"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806" name="Google Shape;806;p41">
                  <a:extLst>
                    <a:ext uri="{FF2B5EF4-FFF2-40B4-BE49-F238E27FC236}">
                      <a16:creationId xmlns:a16="http://schemas.microsoft.com/office/drawing/2014/main" id="{A63CDACC-99F1-F4B8-EE59-72F404841788}"/>
                    </a:ext>
                  </a:extLst>
                </p:cNvPr>
                <p:cNvSpPr/>
                <p:nvPr/>
              </p:nvSpPr>
              <p:spPr>
                <a:xfrm flipH="1">
                  <a:off x="1627150"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grpSp>
          <p:grpSp>
            <p:nvGrpSpPr>
              <p:cNvPr id="807" name="Google Shape;807;p41">
                <a:extLst>
                  <a:ext uri="{FF2B5EF4-FFF2-40B4-BE49-F238E27FC236}">
                    <a16:creationId xmlns:a16="http://schemas.microsoft.com/office/drawing/2014/main" id="{A418570F-451B-4B6B-B830-52092188E172}"/>
                  </a:ext>
                </a:extLst>
              </p:cNvPr>
              <p:cNvGrpSpPr/>
              <p:nvPr/>
            </p:nvGrpSpPr>
            <p:grpSpPr>
              <a:xfrm>
                <a:off x="2215675" y="976700"/>
                <a:ext cx="392350" cy="339800"/>
                <a:chOff x="1430975" y="976700"/>
                <a:chExt cx="392350" cy="339800"/>
              </a:xfrm>
            </p:grpSpPr>
            <p:sp>
              <p:nvSpPr>
                <p:cNvPr id="808" name="Google Shape;808;p41">
                  <a:extLst>
                    <a:ext uri="{FF2B5EF4-FFF2-40B4-BE49-F238E27FC236}">
                      <a16:creationId xmlns:a16="http://schemas.microsoft.com/office/drawing/2014/main" id="{EED53BE1-8D76-09F4-4BA7-39C8513E5827}"/>
                    </a:ext>
                  </a:extLst>
                </p:cNvPr>
                <p:cNvSpPr/>
                <p:nvPr/>
              </p:nvSpPr>
              <p:spPr>
                <a:xfrm>
                  <a:off x="1430975"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809" name="Google Shape;809;p41">
                  <a:extLst>
                    <a:ext uri="{FF2B5EF4-FFF2-40B4-BE49-F238E27FC236}">
                      <a16:creationId xmlns:a16="http://schemas.microsoft.com/office/drawing/2014/main" id="{5C4075D3-D91B-7988-7EC7-ED465F560F33}"/>
                    </a:ext>
                  </a:extLst>
                </p:cNvPr>
                <p:cNvSpPr/>
                <p:nvPr/>
              </p:nvSpPr>
              <p:spPr>
                <a:xfrm flipH="1">
                  <a:off x="1627150"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grpSp>
          <p:grpSp>
            <p:nvGrpSpPr>
              <p:cNvPr id="810" name="Google Shape;810;p41">
                <a:extLst>
                  <a:ext uri="{FF2B5EF4-FFF2-40B4-BE49-F238E27FC236}">
                    <a16:creationId xmlns:a16="http://schemas.microsoft.com/office/drawing/2014/main" id="{A5F92D62-7DF2-BFB1-25AA-A2BF6FB061D1}"/>
                  </a:ext>
                </a:extLst>
              </p:cNvPr>
              <p:cNvGrpSpPr/>
              <p:nvPr/>
            </p:nvGrpSpPr>
            <p:grpSpPr>
              <a:xfrm>
                <a:off x="2608025" y="976700"/>
                <a:ext cx="392350" cy="339800"/>
                <a:chOff x="1430975" y="976700"/>
                <a:chExt cx="392350" cy="339800"/>
              </a:xfrm>
            </p:grpSpPr>
            <p:sp>
              <p:nvSpPr>
                <p:cNvPr id="811" name="Google Shape;811;p41">
                  <a:extLst>
                    <a:ext uri="{FF2B5EF4-FFF2-40B4-BE49-F238E27FC236}">
                      <a16:creationId xmlns:a16="http://schemas.microsoft.com/office/drawing/2014/main" id="{39C50A80-0F61-171C-CB2A-7846C68FA56B}"/>
                    </a:ext>
                  </a:extLst>
                </p:cNvPr>
                <p:cNvSpPr/>
                <p:nvPr/>
              </p:nvSpPr>
              <p:spPr>
                <a:xfrm>
                  <a:off x="1430975"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812" name="Google Shape;812;p41">
                  <a:extLst>
                    <a:ext uri="{FF2B5EF4-FFF2-40B4-BE49-F238E27FC236}">
                      <a16:creationId xmlns:a16="http://schemas.microsoft.com/office/drawing/2014/main" id="{83B9DC00-4EE0-B0D9-2233-DC5E4DD4D51B}"/>
                    </a:ext>
                  </a:extLst>
                </p:cNvPr>
                <p:cNvSpPr/>
                <p:nvPr/>
              </p:nvSpPr>
              <p:spPr>
                <a:xfrm flipH="1">
                  <a:off x="1627150"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grpSp>
        </p:grpSp>
      </p:grpSp>
      <p:grpSp>
        <p:nvGrpSpPr>
          <p:cNvPr id="814" name="Google Shape;814;p41">
            <a:extLst>
              <a:ext uri="{FF2B5EF4-FFF2-40B4-BE49-F238E27FC236}">
                <a16:creationId xmlns:a16="http://schemas.microsoft.com/office/drawing/2014/main" id="{B29FEA5B-1416-3577-3A19-1A85201C70BE}"/>
              </a:ext>
            </a:extLst>
          </p:cNvPr>
          <p:cNvGrpSpPr/>
          <p:nvPr/>
        </p:nvGrpSpPr>
        <p:grpSpPr>
          <a:xfrm>
            <a:off x="3430907" y="3139693"/>
            <a:ext cx="2282186" cy="2003807"/>
            <a:chOff x="5552895" y="1943365"/>
            <a:chExt cx="3030330" cy="2660692"/>
          </a:xfrm>
        </p:grpSpPr>
        <p:sp>
          <p:nvSpPr>
            <p:cNvPr id="815" name="Google Shape;815;p41">
              <a:extLst>
                <a:ext uri="{FF2B5EF4-FFF2-40B4-BE49-F238E27FC236}">
                  <a16:creationId xmlns:a16="http://schemas.microsoft.com/office/drawing/2014/main" id="{9D7972DA-E7AC-B7DE-FECC-F7128C18ADA6}"/>
                </a:ext>
              </a:extLst>
            </p:cNvPr>
            <p:cNvSpPr/>
            <p:nvPr/>
          </p:nvSpPr>
          <p:spPr>
            <a:xfrm rot="149926">
              <a:off x="6449454" y="3151591"/>
              <a:ext cx="409596" cy="766785"/>
            </a:xfrm>
            <a:custGeom>
              <a:avLst/>
              <a:gdLst/>
              <a:ahLst/>
              <a:cxnLst/>
              <a:rect l="l" t="t" r="r" b="b"/>
              <a:pathLst>
                <a:path w="16383" h="29718" extrusionOk="0">
                  <a:moveTo>
                    <a:pt x="0" y="0"/>
                  </a:moveTo>
                  <a:cubicBezTo>
                    <a:pt x="1860" y="11158"/>
                    <a:pt x="6971" y="23443"/>
                    <a:pt x="16383" y="29718"/>
                  </a:cubicBezTo>
                </a:path>
              </a:pathLst>
            </a:custGeom>
            <a:noFill/>
            <a:ln w="9525" cap="flat" cmpd="sng">
              <a:solidFill>
                <a:schemeClr val="dk1"/>
              </a:solidFill>
              <a:prstDash val="solid"/>
              <a:round/>
              <a:headEnd type="none" w="med" len="med"/>
              <a:tailEnd type="none" w="med" len="med"/>
            </a:ln>
          </p:spPr>
          <p:txBody>
            <a:bodyPr/>
            <a:lstStyle/>
            <a:p>
              <a:endParaRPr lang="en-US"/>
            </a:p>
          </p:txBody>
        </p:sp>
        <p:cxnSp>
          <p:nvCxnSpPr>
            <p:cNvPr id="816" name="Google Shape;816;p41">
              <a:extLst>
                <a:ext uri="{FF2B5EF4-FFF2-40B4-BE49-F238E27FC236}">
                  <a16:creationId xmlns:a16="http://schemas.microsoft.com/office/drawing/2014/main" id="{B3063458-CE37-11FB-A6BA-38E89C836212}"/>
                </a:ext>
              </a:extLst>
            </p:cNvPr>
            <p:cNvCxnSpPr/>
            <p:nvPr/>
          </p:nvCxnSpPr>
          <p:spPr>
            <a:xfrm>
              <a:off x="5704425" y="4595950"/>
              <a:ext cx="2878800" cy="0"/>
            </a:xfrm>
            <a:prstGeom prst="straightConnector1">
              <a:avLst/>
            </a:prstGeom>
            <a:noFill/>
            <a:ln w="9525" cap="flat" cmpd="sng">
              <a:solidFill>
                <a:schemeClr val="dk1"/>
              </a:solidFill>
              <a:prstDash val="solid"/>
              <a:round/>
              <a:headEnd type="none" w="med" len="med"/>
              <a:tailEnd type="none" w="med" len="med"/>
            </a:ln>
          </p:spPr>
        </p:cxnSp>
        <p:sp>
          <p:nvSpPr>
            <p:cNvPr id="817" name="Google Shape;817;p41">
              <a:extLst>
                <a:ext uri="{FF2B5EF4-FFF2-40B4-BE49-F238E27FC236}">
                  <a16:creationId xmlns:a16="http://schemas.microsoft.com/office/drawing/2014/main" id="{B3566C25-9014-81BD-9243-79F9595E647D}"/>
                </a:ext>
              </a:extLst>
            </p:cNvPr>
            <p:cNvSpPr/>
            <p:nvPr/>
          </p:nvSpPr>
          <p:spPr>
            <a:xfrm>
              <a:off x="7939813" y="3515393"/>
              <a:ext cx="120419" cy="1080547"/>
            </a:xfrm>
            <a:custGeom>
              <a:avLst/>
              <a:gdLst/>
              <a:ahLst/>
              <a:cxnLst/>
              <a:rect l="l" t="t" r="r" b="b"/>
              <a:pathLst>
                <a:path w="186" h="1661" extrusionOk="0">
                  <a:moveTo>
                    <a:pt x="127" y="0"/>
                  </a:moveTo>
                  <a:lnTo>
                    <a:pt x="119" y="0"/>
                  </a:lnTo>
                  <a:lnTo>
                    <a:pt x="103" y="0"/>
                  </a:lnTo>
                  <a:lnTo>
                    <a:pt x="84" y="0"/>
                  </a:lnTo>
                  <a:lnTo>
                    <a:pt x="71" y="0"/>
                  </a:lnTo>
                  <a:lnTo>
                    <a:pt x="63" y="0"/>
                  </a:lnTo>
                  <a:lnTo>
                    <a:pt x="0" y="1661"/>
                  </a:lnTo>
                  <a:lnTo>
                    <a:pt x="71" y="1661"/>
                  </a:lnTo>
                  <a:lnTo>
                    <a:pt x="84" y="1661"/>
                  </a:lnTo>
                  <a:lnTo>
                    <a:pt x="103" y="1661"/>
                  </a:lnTo>
                  <a:lnTo>
                    <a:pt x="119" y="1661"/>
                  </a:lnTo>
                  <a:lnTo>
                    <a:pt x="186" y="1661"/>
                  </a:lnTo>
                  <a:lnTo>
                    <a:pt x="127"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18" name="Google Shape;818;p41">
              <a:extLst>
                <a:ext uri="{FF2B5EF4-FFF2-40B4-BE49-F238E27FC236}">
                  <a16:creationId xmlns:a16="http://schemas.microsoft.com/office/drawing/2014/main" id="{1D771002-D829-6E0F-8CC0-16D1A0616BD1}"/>
                </a:ext>
              </a:extLst>
            </p:cNvPr>
            <p:cNvSpPr/>
            <p:nvPr/>
          </p:nvSpPr>
          <p:spPr>
            <a:xfrm>
              <a:off x="7953482" y="3108561"/>
              <a:ext cx="93732" cy="406183"/>
            </a:xfrm>
            <a:custGeom>
              <a:avLst/>
              <a:gdLst/>
              <a:ahLst/>
              <a:cxnLst/>
              <a:rect l="l" t="t" r="r" b="b"/>
              <a:pathLst>
                <a:path w="145" h="625" extrusionOk="0">
                  <a:moveTo>
                    <a:pt x="39" y="0"/>
                  </a:moveTo>
                  <a:lnTo>
                    <a:pt x="0" y="582"/>
                  </a:lnTo>
                  <a:lnTo>
                    <a:pt x="74" y="625"/>
                  </a:lnTo>
                  <a:lnTo>
                    <a:pt x="145" y="582"/>
                  </a:lnTo>
                  <a:lnTo>
                    <a:pt x="108" y="43"/>
                  </a:lnTo>
                  <a:lnTo>
                    <a:pt x="39"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19" name="Google Shape;819;p41">
              <a:extLst>
                <a:ext uri="{FF2B5EF4-FFF2-40B4-BE49-F238E27FC236}">
                  <a16:creationId xmlns:a16="http://schemas.microsoft.com/office/drawing/2014/main" id="{5DB44514-3683-21F8-D8E1-8C04B54E8D70}"/>
                </a:ext>
              </a:extLst>
            </p:cNvPr>
            <p:cNvSpPr/>
            <p:nvPr/>
          </p:nvSpPr>
          <p:spPr>
            <a:xfrm>
              <a:off x="8008159" y="3496516"/>
              <a:ext cx="358654" cy="240194"/>
            </a:xfrm>
            <a:custGeom>
              <a:avLst/>
              <a:gdLst/>
              <a:ahLst/>
              <a:cxnLst/>
              <a:rect l="l" t="t" r="r" b="b"/>
              <a:pathLst>
                <a:path w="552" h="370" extrusionOk="0">
                  <a:moveTo>
                    <a:pt x="552" y="330"/>
                  </a:moveTo>
                  <a:lnTo>
                    <a:pt x="71" y="0"/>
                  </a:lnTo>
                  <a:lnTo>
                    <a:pt x="0" y="42"/>
                  </a:lnTo>
                  <a:lnTo>
                    <a:pt x="0" y="127"/>
                  </a:lnTo>
                  <a:lnTo>
                    <a:pt x="481" y="370"/>
                  </a:lnTo>
                  <a:lnTo>
                    <a:pt x="552" y="33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0" name="Google Shape;820;p41">
              <a:extLst>
                <a:ext uri="{FF2B5EF4-FFF2-40B4-BE49-F238E27FC236}">
                  <a16:creationId xmlns:a16="http://schemas.microsoft.com/office/drawing/2014/main" id="{F4B35C3B-CA9A-69F8-BCCB-2AD4D0196FAB}"/>
                </a:ext>
              </a:extLst>
            </p:cNvPr>
            <p:cNvSpPr/>
            <p:nvPr/>
          </p:nvSpPr>
          <p:spPr>
            <a:xfrm>
              <a:off x="7655363" y="3496516"/>
              <a:ext cx="338477" cy="250610"/>
            </a:xfrm>
            <a:custGeom>
              <a:avLst/>
              <a:gdLst/>
              <a:ahLst/>
              <a:cxnLst/>
              <a:rect l="l" t="t" r="r" b="b"/>
              <a:pathLst>
                <a:path w="521" h="386" extrusionOk="0">
                  <a:moveTo>
                    <a:pt x="0" y="386"/>
                  </a:moveTo>
                  <a:lnTo>
                    <a:pt x="521" y="127"/>
                  </a:lnTo>
                  <a:lnTo>
                    <a:pt x="521" y="42"/>
                  </a:lnTo>
                  <a:lnTo>
                    <a:pt x="450" y="0"/>
                  </a:lnTo>
                  <a:lnTo>
                    <a:pt x="0" y="304"/>
                  </a:lnTo>
                  <a:lnTo>
                    <a:pt x="0" y="386"/>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1" name="Google Shape;821;p41">
              <a:extLst>
                <a:ext uri="{FF2B5EF4-FFF2-40B4-BE49-F238E27FC236}">
                  <a16:creationId xmlns:a16="http://schemas.microsoft.com/office/drawing/2014/main" id="{31DDF674-7CDA-BCAA-A8FB-6DE17966C20C}"/>
                </a:ext>
              </a:extLst>
            </p:cNvPr>
            <p:cNvSpPr/>
            <p:nvPr/>
          </p:nvSpPr>
          <p:spPr>
            <a:xfrm>
              <a:off x="7973660" y="3487403"/>
              <a:ext cx="54677" cy="54678"/>
            </a:xfrm>
            <a:custGeom>
              <a:avLst/>
              <a:gdLst/>
              <a:ahLst/>
              <a:cxnLst/>
              <a:rect l="l" t="t" r="r" b="b"/>
              <a:pathLst>
                <a:path w="85" h="85" extrusionOk="0">
                  <a:moveTo>
                    <a:pt x="85" y="43"/>
                  </a:moveTo>
                  <a:cubicBezTo>
                    <a:pt x="85" y="67"/>
                    <a:pt x="67" y="85"/>
                    <a:pt x="43" y="85"/>
                  </a:cubicBezTo>
                  <a:cubicBezTo>
                    <a:pt x="19" y="85"/>
                    <a:pt x="0" y="67"/>
                    <a:pt x="0" y="43"/>
                  </a:cubicBezTo>
                  <a:cubicBezTo>
                    <a:pt x="0" y="19"/>
                    <a:pt x="19" y="0"/>
                    <a:pt x="43" y="0"/>
                  </a:cubicBezTo>
                  <a:cubicBezTo>
                    <a:pt x="67" y="0"/>
                    <a:pt x="85" y="19"/>
                    <a:pt x="85" y="43"/>
                  </a:cubicBez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2" name="Google Shape;822;p41">
              <a:extLst>
                <a:ext uri="{FF2B5EF4-FFF2-40B4-BE49-F238E27FC236}">
                  <a16:creationId xmlns:a16="http://schemas.microsoft.com/office/drawing/2014/main" id="{90D607A2-B20A-DF4E-5C92-FF1347040354}"/>
                </a:ext>
              </a:extLst>
            </p:cNvPr>
            <p:cNvSpPr/>
            <p:nvPr/>
          </p:nvSpPr>
          <p:spPr>
            <a:xfrm>
              <a:off x="7564235" y="2811085"/>
              <a:ext cx="199180" cy="1784863"/>
            </a:xfrm>
            <a:custGeom>
              <a:avLst/>
              <a:gdLst/>
              <a:ahLst/>
              <a:cxnLst/>
              <a:rect l="l" t="t" r="r" b="b"/>
              <a:pathLst>
                <a:path w="307" h="2743" extrusionOk="0">
                  <a:moveTo>
                    <a:pt x="206" y="0"/>
                  </a:moveTo>
                  <a:lnTo>
                    <a:pt x="193" y="0"/>
                  </a:lnTo>
                  <a:lnTo>
                    <a:pt x="166" y="0"/>
                  </a:lnTo>
                  <a:lnTo>
                    <a:pt x="137" y="0"/>
                  </a:lnTo>
                  <a:lnTo>
                    <a:pt x="114" y="0"/>
                  </a:lnTo>
                  <a:lnTo>
                    <a:pt x="100" y="0"/>
                  </a:lnTo>
                  <a:lnTo>
                    <a:pt x="0" y="2743"/>
                  </a:lnTo>
                  <a:lnTo>
                    <a:pt x="114" y="2743"/>
                  </a:lnTo>
                  <a:lnTo>
                    <a:pt x="137" y="2743"/>
                  </a:lnTo>
                  <a:lnTo>
                    <a:pt x="166" y="2743"/>
                  </a:lnTo>
                  <a:lnTo>
                    <a:pt x="193" y="2743"/>
                  </a:lnTo>
                  <a:lnTo>
                    <a:pt x="307" y="2743"/>
                  </a:lnTo>
                  <a:lnTo>
                    <a:pt x="206"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3" name="Google Shape;823;p41">
              <a:extLst>
                <a:ext uri="{FF2B5EF4-FFF2-40B4-BE49-F238E27FC236}">
                  <a16:creationId xmlns:a16="http://schemas.microsoft.com/office/drawing/2014/main" id="{2D924AC3-C9B0-51BF-023F-6DDF32379B83}"/>
                </a:ext>
              </a:extLst>
            </p:cNvPr>
            <p:cNvSpPr/>
            <p:nvPr/>
          </p:nvSpPr>
          <p:spPr>
            <a:xfrm>
              <a:off x="7586366" y="2137371"/>
              <a:ext cx="154267" cy="673066"/>
            </a:xfrm>
            <a:custGeom>
              <a:avLst/>
              <a:gdLst/>
              <a:ahLst/>
              <a:cxnLst/>
              <a:rect l="l" t="t" r="r" b="b"/>
              <a:pathLst>
                <a:path w="238" h="1035" extrusionOk="0">
                  <a:moveTo>
                    <a:pt x="64" y="0"/>
                  </a:moveTo>
                  <a:lnTo>
                    <a:pt x="0" y="963"/>
                  </a:lnTo>
                  <a:lnTo>
                    <a:pt x="119" y="1035"/>
                  </a:lnTo>
                  <a:lnTo>
                    <a:pt x="238" y="963"/>
                  </a:lnTo>
                  <a:lnTo>
                    <a:pt x="177" y="72"/>
                  </a:lnTo>
                  <a:lnTo>
                    <a:pt x="64"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4" name="Google Shape;824;p41">
              <a:extLst>
                <a:ext uri="{FF2B5EF4-FFF2-40B4-BE49-F238E27FC236}">
                  <a16:creationId xmlns:a16="http://schemas.microsoft.com/office/drawing/2014/main" id="{9E651BE4-FD98-6145-4445-97A6BF4E78AF}"/>
                </a:ext>
              </a:extLst>
            </p:cNvPr>
            <p:cNvSpPr/>
            <p:nvPr/>
          </p:nvSpPr>
          <p:spPr>
            <a:xfrm>
              <a:off x="7674239" y="2779840"/>
              <a:ext cx="596238" cy="395768"/>
            </a:xfrm>
            <a:custGeom>
              <a:avLst/>
              <a:gdLst/>
              <a:ahLst/>
              <a:cxnLst/>
              <a:rect l="l" t="t" r="r" b="b"/>
              <a:pathLst>
                <a:path w="917" h="609" extrusionOk="0">
                  <a:moveTo>
                    <a:pt x="917" y="545"/>
                  </a:moveTo>
                  <a:lnTo>
                    <a:pt x="122" y="0"/>
                  </a:lnTo>
                  <a:lnTo>
                    <a:pt x="0" y="66"/>
                  </a:lnTo>
                  <a:lnTo>
                    <a:pt x="0" y="206"/>
                  </a:lnTo>
                  <a:lnTo>
                    <a:pt x="798" y="609"/>
                  </a:lnTo>
                  <a:lnTo>
                    <a:pt x="917" y="545"/>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5" name="Google Shape;825;p41">
              <a:extLst>
                <a:ext uri="{FF2B5EF4-FFF2-40B4-BE49-F238E27FC236}">
                  <a16:creationId xmlns:a16="http://schemas.microsoft.com/office/drawing/2014/main" id="{F9C7C33C-216E-D485-EF6A-C92478F95103}"/>
                </a:ext>
              </a:extLst>
            </p:cNvPr>
            <p:cNvSpPr/>
            <p:nvPr/>
          </p:nvSpPr>
          <p:spPr>
            <a:xfrm>
              <a:off x="7092321" y="2779840"/>
              <a:ext cx="560440" cy="412691"/>
            </a:xfrm>
            <a:custGeom>
              <a:avLst/>
              <a:gdLst/>
              <a:ahLst/>
              <a:cxnLst/>
              <a:rect l="l" t="t" r="r" b="b"/>
              <a:pathLst>
                <a:path w="862" h="635" extrusionOk="0">
                  <a:moveTo>
                    <a:pt x="0" y="635"/>
                  </a:moveTo>
                  <a:lnTo>
                    <a:pt x="862" y="206"/>
                  </a:lnTo>
                  <a:lnTo>
                    <a:pt x="862" y="69"/>
                  </a:lnTo>
                  <a:lnTo>
                    <a:pt x="741" y="0"/>
                  </a:lnTo>
                  <a:lnTo>
                    <a:pt x="3" y="503"/>
                  </a:lnTo>
                  <a:lnTo>
                    <a:pt x="0" y="635"/>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6" name="Google Shape;826;p41">
              <a:extLst>
                <a:ext uri="{FF2B5EF4-FFF2-40B4-BE49-F238E27FC236}">
                  <a16:creationId xmlns:a16="http://schemas.microsoft.com/office/drawing/2014/main" id="{DC34D65C-5E07-1CEA-5C1D-CBF12386C217}"/>
                </a:ext>
              </a:extLst>
            </p:cNvPr>
            <p:cNvSpPr/>
            <p:nvPr/>
          </p:nvSpPr>
          <p:spPr>
            <a:xfrm>
              <a:off x="7617610" y="2764218"/>
              <a:ext cx="92430" cy="92432"/>
            </a:xfrm>
            <a:custGeom>
              <a:avLst/>
              <a:gdLst/>
              <a:ahLst/>
              <a:cxnLst/>
              <a:rect l="l" t="t" r="r" b="b"/>
              <a:pathLst>
                <a:path w="143" h="143" extrusionOk="0">
                  <a:moveTo>
                    <a:pt x="143" y="72"/>
                  </a:moveTo>
                  <a:cubicBezTo>
                    <a:pt x="143" y="111"/>
                    <a:pt x="110" y="143"/>
                    <a:pt x="71" y="143"/>
                  </a:cubicBezTo>
                  <a:cubicBezTo>
                    <a:pt x="31" y="143"/>
                    <a:pt x="0" y="111"/>
                    <a:pt x="0" y="72"/>
                  </a:cubicBezTo>
                  <a:cubicBezTo>
                    <a:pt x="0" y="32"/>
                    <a:pt x="32" y="0"/>
                    <a:pt x="71" y="0"/>
                  </a:cubicBezTo>
                  <a:cubicBezTo>
                    <a:pt x="111" y="0"/>
                    <a:pt x="143" y="32"/>
                    <a:pt x="143" y="72"/>
                  </a:cubicBezTo>
                  <a:close/>
                </a:path>
              </a:pathLst>
            </a:custGeom>
            <a:solidFill>
              <a:schemeClr val="dk2"/>
            </a:solidFill>
            <a:ln>
              <a:noFill/>
            </a:ln>
          </p:spPr>
          <p:txBody>
            <a:bodyPr spcFirstLastPara="1" wrap="square" lIns="90000" tIns="6475" rIns="90000" bIns="6475"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7" name="Google Shape;827;p41">
              <a:extLst>
                <a:ext uri="{FF2B5EF4-FFF2-40B4-BE49-F238E27FC236}">
                  <a16:creationId xmlns:a16="http://schemas.microsoft.com/office/drawing/2014/main" id="{98D2F37C-BCC9-DB96-4C3C-FDF8206A3622}"/>
                </a:ext>
              </a:extLst>
            </p:cNvPr>
            <p:cNvSpPr/>
            <p:nvPr/>
          </p:nvSpPr>
          <p:spPr>
            <a:xfrm>
              <a:off x="7729567" y="3950544"/>
              <a:ext cx="374276" cy="236939"/>
            </a:xfrm>
            <a:custGeom>
              <a:avLst/>
              <a:gdLst/>
              <a:ahLst/>
              <a:cxnLst/>
              <a:rect l="l" t="t" r="r" b="b"/>
              <a:pathLst>
                <a:path w="576" h="365" extrusionOk="0">
                  <a:moveTo>
                    <a:pt x="576" y="365"/>
                  </a:moveTo>
                  <a:lnTo>
                    <a:pt x="460" y="365"/>
                  </a:lnTo>
                  <a:lnTo>
                    <a:pt x="460" y="201"/>
                  </a:lnTo>
                  <a:cubicBezTo>
                    <a:pt x="460" y="153"/>
                    <a:pt x="423" y="116"/>
                    <a:pt x="375" y="116"/>
                  </a:cubicBezTo>
                  <a:lnTo>
                    <a:pt x="0" y="116"/>
                  </a:lnTo>
                  <a:lnTo>
                    <a:pt x="0" y="0"/>
                  </a:lnTo>
                  <a:lnTo>
                    <a:pt x="375" y="0"/>
                  </a:lnTo>
                  <a:cubicBezTo>
                    <a:pt x="487" y="0"/>
                    <a:pt x="576" y="90"/>
                    <a:pt x="576" y="201"/>
                  </a:cubicBezTo>
                  <a:lnTo>
                    <a:pt x="576" y="36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8" name="Google Shape;828;p41">
              <a:extLst>
                <a:ext uri="{FF2B5EF4-FFF2-40B4-BE49-F238E27FC236}">
                  <a16:creationId xmlns:a16="http://schemas.microsoft.com/office/drawing/2014/main" id="{BD0280BA-2257-1515-9193-7C49FE27A3DE}"/>
                </a:ext>
              </a:extLst>
            </p:cNvPr>
            <p:cNvSpPr/>
            <p:nvPr/>
          </p:nvSpPr>
          <p:spPr>
            <a:xfrm>
              <a:off x="7855194" y="4174787"/>
              <a:ext cx="423745" cy="417897"/>
            </a:xfrm>
            <a:custGeom>
              <a:avLst/>
              <a:gdLst/>
              <a:ahLst/>
              <a:cxnLst/>
              <a:rect l="l" t="t" r="r" b="b"/>
              <a:pathLst>
                <a:path w="652" h="643" extrusionOk="0">
                  <a:moveTo>
                    <a:pt x="652" y="490"/>
                  </a:moveTo>
                  <a:lnTo>
                    <a:pt x="652" y="630"/>
                  </a:lnTo>
                  <a:cubicBezTo>
                    <a:pt x="652" y="638"/>
                    <a:pt x="647" y="643"/>
                    <a:pt x="639" y="643"/>
                  </a:cubicBezTo>
                  <a:lnTo>
                    <a:pt x="13" y="643"/>
                  </a:lnTo>
                  <a:cubicBezTo>
                    <a:pt x="5" y="643"/>
                    <a:pt x="0" y="638"/>
                    <a:pt x="0" y="630"/>
                  </a:cubicBezTo>
                  <a:lnTo>
                    <a:pt x="0" y="490"/>
                  </a:lnTo>
                  <a:cubicBezTo>
                    <a:pt x="0" y="487"/>
                    <a:pt x="0" y="484"/>
                    <a:pt x="0" y="482"/>
                  </a:cubicBezTo>
                  <a:cubicBezTo>
                    <a:pt x="0" y="476"/>
                    <a:pt x="3" y="474"/>
                    <a:pt x="5" y="471"/>
                  </a:cubicBezTo>
                  <a:lnTo>
                    <a:pt x="137" y="259"/>
                  </a:lnTo>
                  <a:cubicBezTo>
                    <a:pt x="143" y="254"/>
                    <a:pt x="145" y="246"/>
                    <a:pt x="145" y="238"/>
                  </a:cubicBezTo>
                  <a:cubicBezTo>
                    <a:pt x="148" y="233"/>
                    <a:pt x="148" y="228"/>
                    <a:pt x="148" y="220"/>
                  </a:cubicBezTo>
                  <a:lnTo>
                    <a:pt x="148" y="13"/>
                  </a:lnTo>
                  <a:cubicBezTo>
                    <a:pt x="148" y="5"/>
                    <a:pt x="153" y="0"/>
                    <a:pt x="161" y="0"/>
                  </a:cubicBezTo>
                  <a:lnTo>
                    <a:pt x="488" y="0"/>
                  </a:lnTo>
                  <a:cubicBezTo>
                    <a:pt x="496" y="0"/>
                    <a:pt x="502" y="5"/>
                    <a:pt x="502" y="13"/>
                  </a:cubicBezTo>
                  <a:lnTo>
                    <a:pt x="502" y="220"/>
                  </a:lnTo>
                  <a:cubicBezTo>
                    <a:pt x="502" y="225"/>
                    <a:pt x="502" y="230"/>
                    <a:pt x="504" y="238"/>
                  </a:cubicBezTo>
                  <a:cubicBezTo>
                    <a:pt x="507" y="246"/>
                    <a:pt x="510" y="251"/>
                    <a:pt x="512" y="259"/>
                  </a:cubicBezTo>
                  <a:lnTo>
                    <a:pt x="644" y="471"/>
                  </a:lnTo>
                  <a:cubicBezTo>
                    <a:pt x="647" y="474"/>
                    <a:pt x="647" y="479"/>
                    <a:pt x="650" y="482"/>
                  </a:cubicBezTo>
                  <a:cubicBezTo>
                    <a:pt x="652" y="484"/>
                    <a:pt x="652" y="487"/>
                    <a:pt x="652" y="49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9" name="Google Shape;829;p41">
              <a:extLst>
                <a:ext uri="{FF2B5EF4-FFF2-40B4-BE49-F238E27FC236}">
                  <a16:creationId xmlns:a16="http://schemas.microsoft.com/office/drawing/2014/main" id="{77E0AB08-188D-3EE4-AB3F-40E9F3FE0818}"/>
                </a:ext>
              </a:extLst>
            </p:cNvPr>
            <p:cNvSpPr/>
            <p:nvPr/>
          </p:nvSpPr>
          <p:spPr>
            <a:xfrm>
              <a:off x="7493936" y="3264133"/>
              <a:ext cx="283798" cy="1328546"/>
            </a:xfrm>
            <a:custGeom>
              <a:avLst/>
              <a:gdLst/>
              <a:ahLst/>
              <a:cxnLst/>
              <a:rect l="l" t="t" r="r" b="b"/>
              <a:pathLst>
                <a:path w="437" h="2042" extrusionOk="0">
                  <a:moveTo>
                    <a:pt x="437" y="2042"/>
                  </a:moveTo>
                  <a:lnTo>
                    <a:pt x="0" y="2042"/>
                  </a:lnTo>
                  <a:lnTo>
                    <a:pt x="0" y="217"/>
                  </a:lnTo>
                  <a:cubicBezTo>
                    <a:pt x="0" y="97"/>
                    <a:pt x="98" y="0"/>
                    <a:pt x="217" y="0"/>
                  </a:cubicBezTo>
                  <a:lnTo>
                    <a:pt x="217" y="0"/>
                  </a:lnTo>
                  <a:cubicBezTo>
                    <a:pt x="336" y="0"/>
                    <a:pt x="434" y="97"/>
                    <a:pt x="434" y="217"/>
                  </a:cubicBezTo>
                  <a:lnTo>
                    <a:pt x="434" y="2042"/>
                  </a:lnTo>
                  <a:lnTo>
                    <a:pt x="437" y="204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0" name="Google Shape;830;p41">
              <a:extLst>
                <a:ext uri="{FF2B5EF4-FFF2-40B4-BE49-F238E27FC236}">
                  <a16:creationId xmlns:a16="http://schemas.microsoft.com/office/drawing/2014/main" id="{C000D406-7C1B-4EF4-8520-B577E14C2D6E}"/>
                </a:ext>
              </a:extLst>
            </p:cNvPr>
            <p:cNvSpPr/>
            <p:nvPr/>
          </p:nvSpPr>
          <p:spPr>
            <a:xfrm>
              <a:off x="7494261" y="3501723"/>
              <a:ext cx="283148" cy="372982"/>
            </a:xfrm>
            <a:custGeom>
              <a:avLst/>
              <a:gdLst/>
              <a:ahLst/>
              <a:cxnLst/>
              <a:rect l="l" t="t" r="r" b="b"/>
              <a:pathLst>
                <a:path w="436" h="574" extrusionOk="0">
                  <a:moveTo>
                    <a:pt x="0" y="0"/>
                  </a:moveTo>
                  <a:lnTo>
                    <a:pt x="436" y="0"/>
                  </a:lnTo>
                  <a:lnTo>
                    <a:pt x="436" y="574"/>
                  </a:lnTo>
                  <a:lnTo>
                    <a:pt x="0" y="574"/>
                  </a:lnTo>
                  <a:lnTo>
                    <a:pt x="0"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1" name="Google Shape;831;p41">
              <a:extLst>
                <a:ext uri="{FF2B5EF4-FFF2-40B4-BE49-F238E27FC236}">
                  <a16:creationId xmlns:a16="http://schemas.microsoft.com/office/drawing/2014/main" id="{48BA77DA-D6AB-EDC4-9FF9-620A93E49059}"/>
                </a:ext>
              </a:extLst>
            </p:cNvPr>
            <p:cNvSpPr/>
            <p:nvPr/>
          </p:nvSpPr>
          <p:spPr>
            <a:xfrm>
              <a:off x="7094274" y="3264133"/>
              <a:ext cx="283148" cy="1328546"/>
            </a:xfrm>
            <a:custGeom>
              <a:avLst/>
              <a:gdLst/>
              <a:ahLst/>
              <a:cxnLst/>
              <a:rect l="l" t="t" r="r" b="b"/>
              <a:pathLst>
                <a:path w="436" h="2042" extrusionOk="0">
                  <a:moveTo>
                    <a:pt x="436" y="2042"/>
                  </a:moveTo>
                  <a:lnTo>
                    <a:pt x="0" y="2042"/>
                  </a:lnTo>
                  <a:lnTo>
                    <a:pt x="0" y="217"/>
                  </a:lnTo>
                  <a:cubicBezTo>
                    <a:pt x="0" y="97"/>
                    <a:pt x="97" y="0"/>
                    <a:pt x="216" y="0"/>
                  </a:cubicBezTo>
                  <a:lnTo>
                    <a:pt x="216" y="0"/>
                  </a:lnTo>
                  <a:cubicBezTo>
                    <a:pt x="336" y="0"/>
                    <a:pt x="433" y="97"/>
                    <a:pt x="433" y="217"/>
                  </a:cubicBezTo>
                  <a:lnTo>
                    <a:pt x="433" y="2042"/>
                  </a:lnTo>
                  <a:lnTo>
                    <a:pt x="436" y="204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2" name="Google Shape;832;p41">
              <a:extLst>
                <a:ext uri="{FF2B5EF4-FFF2-40B4-BE49-F238E27FC236}">
                  <a16:creationId xmlns:a16="http://schemas.microsoft.com/office/drawing/2014/main" id="{2F1E7F29-3B70-3D01-6C1D-A7F4A2DBC2AC}"/>
                </a:ext>
              </a:extLst>
            </p:cNvPr>
            <p:cNvSpPr/>
            <p:nvPr/>
          </p:nvSpPr>
          <p:spPr>
            <a:xfrm>
              <a:off x="7095576" y="3501723"/>
              <a:ext cx="283798" cy="372982"/>
            </a:xfrm>
            <a:custGeom>
              <a:avLst/>
              <a:gdLst/>
              <a:ahLst/>
              <a:cxnLst/>
              <a:rect l="l" t="t" r="r" b="b"/>
              <a:pathLst>
                <a:path w="437" h="574" extrusionOk="0">
                  <a:moveTo>
                    <a:pt x="0" y="0"/>
                  </a:moveTo>
                  <a:lnTo>
                    <a:pt x="437" y="0"/>
                  </a:lnTo>
                  <a:lnTo>
                    <a:pt x="437" y="574"/>
                  </a:lnTo>
                  <a:lnTo>
                    <a:pt x="0" y="574"/>
                  </a:lnTo>
                  <a:lnTo>
                    <a:pt x="0"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3" name="Google Shape;833;p41">
              <a:extLst>
                <a:ext uri="{FF2B5EF4-FFF2-40B4-BE49-F238E27FC236}">
                  <a16:creationId xmlns:a16="http://schemas.microsoft.com/office/drawing/2014/main" id="{7DB8CC7E-D680-5CA0-741F-8105074FD8E5}"/>
                </a:ext>
              </a:extLst>
            </p:cNvPr>
            <p:cNvSpPr/>
            <p:nvPr/>
          </p:nvSpPr>
          <p:spPr>
            <a:xfrm>
              <a:off x="6694612" y="3264133"/>
              <a:ext cx="283148" cy="1328546"/>
            </a:xfrm>
            <a:custGeom>
              <a:avLst/>
              <a:gdLst/>
              <a:ahLst/>
              <a:cxnLst/>
              <a:rect l="l" t="t" r="r" b="b"/>
              <a:pathLst>
                <a:path w="436" h="2042" extrusionOk="0">
                  <a:moveTo>
                    <a:pt x="436" y="2042"/>
                  </a:moveTo>
                  <a:lnTo>
                    <a:pt x="0" y="2042"/>
                  </a:lnTo>
                  <a:lnTo>
                    <a:pt x="0" y="217"/>
                  </a:lnTo>
                  <a:cubicBezTo>
                    <a:pt x="0" y="97"/>
                    <a:pt x="98" y="0"/>
                    <a:pt x="217" y="0"/>
                  </a:cubicBezTo>
                  <a:lnTo>
                    <a:pt x="217" y="0"/>
                  </a:lnTo>
                  <a:cubicBezTo>
                    <a:pt x="336" y="0"/>
                    <a:pt x="434" y="97"/>
                    <a:pt x="434" y="217"/>
                  </a:cubicBezTo>
                  <a:lnTo>
                    <a:pt x="434" y="2042"/>
                  </a:lnTo>
                  <a:lnTo>
                    <a:pt x="436" y="204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4" name="Google Shape;834;p41">
              <a:extLst>
                <a:ext uri="{FF2B5EF4-FFF2-40B4-BE49-F238E27FC236}">
                  <a16:creationId xmlns:a16="http://schemas.microsoft.com/office/drawing/2014/main" id="{BE417631-70F1-20D3-6D17-263411F9311D}"/>
                </a:ext>
              </a:extLst>
            </p:cNvPr>
            <p:cNvSpPr/>
            <p:nvPr/>
          </p:nvSpPr>
          <p:spPr>
            <a:xfrm>
              <a:off x="6694612" y="3501723"/>
              <a:ext cx="283148" cy="372982"/>
            </a:xfrm>
            <a:custGeom>
              <a:avLst/>
              <a:gdLst/>
              <a:ahLst/>
              <a:cxnLst/>
              <a:rect l="l" t="t" r="r" b="b"/>
              <a:pathLst>
                <a:path w="436" h="574" extrusionOk="0">
                  <a:moveTo>
                    <a:pt x="0" y="0"/>
                  </a:moveTo>
                  <a:lnTo>
                    <a:pt x="436" y="0"/>
                  </a:lnTo>
                  <a:lnTo>
                    <a:pt x="436" y="574"/>
                  </a:lnTo>
                  <a:lnTo>
                    <a:pt x="0" y="574"/>
                  </a:lnTo>
                  <a:lnTo>
                    <a:pt x="0"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5" name="Google Shape;835;p41">
              <a:extLst>
                <a:ext uri="{FF2B5EF4-FFF2-40B4-BE49-F238E27FC236}">
                  <a16:creationId xmlns:a16="http://schemas.microsoft.com/office/drawing/2014/main" id="{A9A7E9AC-A6A4-57A2-6A43-322A8C5DFB87}"/>
                </a:ext>
              </a:extLst>
            </p:cNvPr>
            <p:cNvSpPr/>
            <p:nvPr/>
          </p:nvSpPr>
          <p:spPr>
            <a:xfrm>
              <a:off x="7891165" y="4462019"/>
              <a:ext cx="254147" cy="133042"/>
            </a:xfrm>
            <a:custGeom>
              <a:avLst/>
              <a:gdLst/>
              <a:ahLst/>
              <a:cxnLst/>
              <a:rect l="l" t="t" r="r" b="b"/>
              <a:pathLst>
                <a:path w="576" h="302" extrusionOk="0">
                  <a:moveTo>
                    <a:pt x="526" y="0"/>
                  </a:moveTo>
                  <a:lnTo>
                    <a:pt x="50" y="0"/>
                  </a:lnTo>
                  <a:cubicBezTo>
                    <a:pt x="23" y="0"/>
                    <a:pt x="0" y="21"/>
                    <a:pt x="0" y="50"/>
                  </a:cubicBezTo>
                  <a:lnTo>
                    <a:pt x="0" y="251"/>
                  </a:lnTo>
                  <a:cubicBezTo>
                    <a:pt x="0" y="278"/>
                    <a:pt x="21" y="302"/>
                    <a:pt x="50" y="302"/>
                  </a:cubicBezTo>
                  <a:lnTo>
                    <a:pt x="526" y="302"/>
                  </a:lnTo>
                  <a:cubicBezTo>
                    <a:pt x="552" y="302"/>
                    <a:pt x="576" y="281"/>
                    <a:pt x="576" y="251"/>
                  </a:cubicBezTo>
                  <a:lnTo>
                    <a:pt x="576" y="50"/>
                  </a:lnTo>
                  <a:cubicBezTo>
                    <a:pt x="574" y="21"/>
                    <a:pt x="552" y="0"/>
                    <a:pt x="526" y="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6" name="Google Shape;836;p41">
              <a:extLst>
                <a:ext uri="{FF2B5EF4-FFF2-40B4-BE49-F238E27FC236}">
                  <a16:creationId xmlns:a16="http://schemas.microsoft.com/office/drawing/2014/main" id="{1E8776FF-1AF8-8A60-EB55-2E3C6DC6FCCD}"/>
                </a:ext>
              </a:extLst>
            </p:cNvPr>
            <p:cNvSpPr/>
            <p:nvPr/>
          </p:nvSpPr>
          <p:spPr>
            <a:xfrm>
              <a:off x="7619780" y="4462019"/>
              <a:ext cx="254147" cy="133042"/>
            </a:xfrm>
            <a:custGeom>
              <a:avLst/>
              <a:gdLst/>
              <a:ahLst/>
              <a:cxnLst/>
              <a:rect l="l" t="t" r="r" b="b"/>
              <a:pathLst>
                <a:path w="576" h="302" extrusionOk="0">
                  <a:moveTo>
                    <a:pt x="526" y="0"/>
                  </a:moveTo>
                  <a:lnTo>
                    <a:pt x="50" y="0"/>
                  </a:lnTo>
                  <a:cubicBezTo>
                    <a:pt x="24" y="0"/>
                    <a:pt x="0" y="21"/>
                    <a:pt x="0" y="50"/>
                  </a:cubicBezTo>
                  <a:lnTo>
                    <a:pt x="0" y="251"/>
                  </a:lnTo>
                  <a:cubicBezTo>
                    <a:pt x="0" y="278"/>
                    <a:pt x="21" y="302"/>
                    <a:pt x="50" y="302"/>
                  </a:cubicBezTo>
                  <a:lnTo>
                    <a:pt x="526" y="302"/>
                  </a:lnTo>
                  <a:cubicBezTo>
                    <a:pt x="553" y="302"/>
                    <a:pt x="576" y="281"/>
                    <a:pt x="576" y="251"/>
                  </a:cubicBezTo>
                  <a:lnTo>
                    <a:pt x="576" y="50"/>
                  </a:lnTo>
                  <a:cubicBezTo>
                    <a:pt x="574" y="21"/>
                    <a:pt x="553" y="0"/>
                    <a:pt x="526" y="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7" name="Google Shape;837;p41">
              <a:extLst>
                <a:ext uri="{FF2B5EF4-FFF2-40B4-BE49-F238E27FC236}">
                  <a16:creationId xmlns:a16="http://schemas.microsoft.com/office/drawing/2014/main" id="{EFC46068-679A-9CDA-4774-45650DA7B494}"/>
                </a:ext>
              </a:extLst>
            </p:cNvPr>
            <p:cNvSpPr/>
            <p:nvPr/>
          </p:nvSpPr>
          <p:spPr>
            <a:xfrm>
              <a:off x="7953482" y="4226861"/>
              <a:ext cx="229123" cy="45565"/>
            </a:xfrm>
            <a:custGeom>
              <a:avLst/>
              <a:gdLst/>
              <a:ahLst/>
              <a:cxnLst/>
              <a:rect l="l" t="t" r="r" b="b"/>
              <a:pathLst>
                <a:path w="353" h="71" extrusionOk="0">
                  <a:moveTo>
                    <a:pt x="0" y="0"/>
                  </a:moveTo>
                  <a:lnTo>
                    <a:pt x="353" y="0"/>
                  </a:lnTo>
                  <a:lnTo>
                    <a:pt x="353" y="71"/>
                  </a:lnTo>
                  <a:lnTo>
                    <a:pt x="0" y="71"/>
                  </a:lnTo>
                  <a:lnTo>
                    <a:pt x="0" y="0"/>
                  </a:lnTo>
                  <a:close/>
                </a:path>
              </a:pathLst>
            </a:custGeom>
            <a:solidFill>
              <a:schemeClr val="l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8" name="Google Shape;838;p41">
              <a:extLst>
                <a:ext uri="{FF2B5EF4-FFF2-40B4-BE49-F238E27FC236}">
                  <a16:creationId xmlns:a16="http://schemas.microsoft.com/office/drawing/2014/main" id="{D7945606-BDE3-5A18-D62B-3B3A5A74B49F}"/>
                </a:ext>
              </a:extLst>
            </p:cNvPr>
            <p:cNvSpPr/>
            <p:nvPr/>
          </p:nvSpPr>
          <p:spPr>
            <a:xfrm>
              <a:off x="7339998" y="4462019"/>
              <a:ext cx="254588" cy="133042"/>
            </a:xfrm>
            <a:custGeom>
              <a:avLst/>
              <a:gdLst/>
              <a:ahLst/>
              <a:cxnLst/>
              <a:rect l="l" t="t" r="r" b="b"/>
              <a:pathLst>
                <a:path w="577" h="302" extrusionOk="0">
                  <a:moveTo>
                    <a:pt x="527" y="0"/>
                  </a:moveTo>
                  <a:lnTo>
                    <a:pt x="51" y="0"/>
                  </a:lnTo>
                  <a:cubicBezTo>
                    <a:pt x="24" y="0"/>
                    <a:pt x="0" y="21"/>
                    <a:pt x="0" y="50"/>
                  </a:cubicBezTo>
                  <a:lnTo>
                    <a:pt x="0" y="251"/>
                  </a:lnTo>
                  <a:cubicBezTo>
                    <a:pt x="0" y="278"/>
                    <a:pt x="22" y="302"/>
                    <a:pt x="51" y="302"/>
                  </a:cubicBezTo>
                  <a:lnTo>
                    <a:pt x="527" y="302"/>
                  </a:lnTo>
                  <a:cubicBezTo>
                    <a:pt x="553" y="302"/>
                    <a:pt x="577" y="281"/>
                    <a:pt x="577" y="251"/>
                  </a:cubicBezTo>
                  <a:lnTo>
                    <a:pt x="577" y="50"/>
                  </a:lnTo>
                  <a:cubicBezTo>
                    <a:pt x="575" y="21"/>
                    <a:pt x="553" y="0"/>
                    <a:pt x="527" y="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839" name="Google Shape;839;p41">
              <a:extLst>
                <a:ext uri="{FF2B5EF4-FFF2-40B4-BE49-F238E27FC236}">
                  <a16:creationId xmlns:a16="http://schemas.microsoft.com/office/drawing/2014/main" id="{40A3650D-D609-DA88-140D-BC594CB98DF2}"/>
                </a:ext>
              </a:extLst>
            </p:cNvPr>
            <p:cNvGrpSpPr/>
            <p:nvPr/>
          </p:nvGrpSpPr>
          <p:grpSpPr>
            <a:xfrm>
              <a:off x="5552895" y="1943365"/>
              <a:ext cx="1063614" cy="2660692"/>
              <a:chOff x="3899880" y="1817280"/>
              <a:chExt cx="1502280" cy="3758040"/>
            </a:xfrm>
          </p:grpSpPr>
          <p:sp>
            <p:nvSpPr>
              <p:cNvPr id="840" name="Google Shape;840;p41">
                <a:extLst>
                  <a:ext uri="{FF2B5EF4-FFF2-40B4-BE49-F238E27FC236}">
                    <a16:creationId xmlns:a16="http://schemas.microsoft.com/office/drawing/2014/main" id="{131683E2-72E4-80E7-EB2B-EE1E9D86D7CE}"/>
                  </a:ext>
                </a:extLst>
              </p:cNvPr>
              <p:cNvSpPr/>
              <p:nvPr/>
            </p:nvSpPr>
            <p:spPr>
              <a:xfrm>
                <a:off x="4374000" y="1818000"/>
                <a:ext cx="554760" cy="3757320"/>
              </a:xfrm>
              <a:custGeom>
                <a:avLst/>
                <a:gdLst/>
                <a:ahLst/>
                <a:cxnLst/>
                <a:rect l="l" t="t" r="r" b="b"/>
                <a:pathLst>
                  <a:path w="1541" h="10437" extrusionOk="0">
                    <a:moveTo>
                      <a:pt x="1519" y="10437"/>
                    </a:moveTo>
                    <a:cubicBezTo>
                      <a:pt x="1508" y="10437"/>
                      <a:pt x="1498" y="10427"/>
                      <a:pt x="1496" y="10416"/>
                    </a:cubicBezTo>
                    <a:lnTo>
                      <a:pt x="918" y="47"/>
                    </a:lnTo>
                    <a:lnTo>
                      <a:pt x="625" y="47"/>
                    </a:lnTo>
                    <a:lnTo>
                      <a:pt x="46" y="10416"/>
                    </a:lnTo>
                    <a:cubicBezTo>
                      <a:pt x="46" y="10429"/>
                      <a:pt x="36" y="10439"/>
                      <a:pt x="22" y="10437"/>
                    </a:cubicBezTo>
                    <a:cubicBezTo>
                      <a:pt x="8" y="10437"/>
                      <a:pt x="0" y="10426"/>
                      <a:pt x="0" y="10413"/>
                    </a:cubicBezTo>
                    <a:lnTo>
                      <a:pt x="578" y="22"/>
                    </a:lnTo>
                    <a:cubicBezTo>
                      <a:pt x="578" y="10"/>
                      <a:pt x="588" y="0"/>
                      <a:pt x="601" y="0"/>
                    </a:cubicBezTo>
                    <a:lnTo>
                      <a:pt x="938" y="0"/>
                    </a:lnTo>
                    <a:cubicBezTo>
                      <a:pt x="950" y="0"/>
                      <a:pt x="960" y="10"/>
                      <a:pt x="961" y="22"/>
                    </a:cubicBezTo>
                    <a:lnTo>
                      <a:pt x="1541" y="10413"/>
                    </a:lnTo>
                    <a:cubicBezTo>
                      <a:pt x="1543" y="10426"/>
                      <a:pt x="1534" y="10436"/>
                      <a:pt x="1519" y="1043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1" name="Google Shape;841;p41">
                <a:extLst>
                  <a:ext uri="{FF2B5EF4-FFF2-40B4-BE49-F238E27FC236}">
                    <a16:creationId xmlns:a16="http://schemas.microsoft.com/office/drawing/2014/main" id="{9E4AF993-3183-4C6B-CA45-1B6C26E0FFE7}"/>
                  </a:ext>
                </a:extLst>
              </p:cNvPr>
              <p:cNvSpPr/>
              <p:nvPr/>
            </p:nvSpPr>
            <p:spPr>
              <a:xfrm>
                <a:off x="4381200" y="1817280"/>
                <a:ext cx="527760" cy="3613320"/>
              </a:xfrm>
              <a:custGeom>
                <a:avLst/>
                <a:gdLst/>
                <a:ahLst/>
                <a:cxnLst/>
                <a:rect l="l" t="t" r="r" b="b"/>
                <a:pathLst>
                  <a:path w="1466" h="10037" extrusionOk="0">
                    <a:moveTo>
                      <a:pt x="25" y="10037"/>
                    </a:moveTo>
                    <a:cubicBezTo>
                      <a:pt x="16" y="10037"/>
                      <a:pt x="7" y="10031"/>
                      <a:pt x="3" y="10024"/>
                    </a:cubicBezTo>
                    <a:cubicBezTo>
                      <a:pt x="-3" y="10013"/>
                      <a:pt x="3" y="9999"/>
                      <a:pt x="15" y="9994"/>
                    </a:cubicBezTo>
                    <a:lnTo>
                      <a:pt x="1392" y="9377"/>
                    </a:lnTo>
                    <a:lnTo>
                      <a:pt x="93" y="8561"/>
                    </a:lnTo>
                    <a:cubicBezTo>
                      <a:pt x="86" y="8557"/>
                      <a:pt x="82" y="8550"/>
                      <a:pt x="83" y="8541"/>
                    </a:cubicBezTo>
                    <a:cubicBezTo>
                      <a:pt x="83" y="8532"/>
                      <a:pt x="88" y="8525"/>
                      <a:pt x="95" y="8522"/>
                    </a:cubicBezTo>
                    <a:lnTo>
                      <a:pt x="1309" y="7801"/>
                    </a:lnTo>
                    <a:lnTo>
                      <a:pt x="176" y="7125"/>
                    </a:lnTo>
                    <a:cubicBezTo>
                      <a:pt x="169" y="7120"/>
                      <a:pt x="165" y="7113"/>
                      <a:pt x="165" y="7106"/>
                    </a:cubicBezTo>
                    <a:cubicBezTo>
                      <a:pt x="165" y="7097"/>
                      <a:pt x="169" y="7090"/>
                      <a:pt x="175" y="7085"/>
                    </a:cubicBezTo>
                    <a:lnTo>
                      <a:pt x="1233" y="6422"/>
                    </a:lnTo>
                    <a:lnTo>
                      <a:pt x="249" y="5787"/>
                    </a:lnTo>
                    <a:cubicBezTo>
                      <a:pt x="243" y="5783"/>
                      <a:pt x="239" y="5778"/>
                      <a:pt x="239" y="5770"/>
                    </a:cubicBezTo>
                    <a:cubicBezTo>
                      <a:pt x="239" y="5763"/>
                      <a:pt x="242" y="5755"/>
                      <a:pt x="248" y="5751"/>
                    </a:cubicBezTo>
                    <a:lnTo>
                      <a:pt x="1161" y="5005"/>
                    </a:lnTo>
                    <a:lnTo>
                      <a:pt x="331" y="4304"/>
                    </a:lnTo>
                    <a:cubicBezTo>
                      <a:pt x="325" y="4299"/>
                      <a:pt x="322" y="4294"/>
                      <a:pt x="322" y="4286"/>
                    </a:cubicBezTo>
                    <a:cubicBezTo>
                      <a:pt x="322" y="4279"/>
                      <a:pt x="325" y="4273"/>
                      <a:pt x="331" y="4269"/>
                    </a:cubicBezTo>
                    <a:lnTo>
                      <a:pt x="1086" y="3622"/>
                    </a:lnTo>
                    <a:lnTo>
                      <a:pt x="402" y="3034"/>
                    </a:lnTo>
                    <a:cubicBezTo>
                      <a:pt x="396" y="3030"/>
                      <a:pt x="393" y="3022"/>
                      <a:pt x="393" y="3015"/>
                    </a:cubicBezTo>
                    <a:cubicBezTo>
                      <a:pt x="393" y="3008"/>
                      <a:pt x="398" y="3002"/>
                      <a:pt x="404" y="2998"/>
                    </a:cubicBezTo>
                    <a:lnTo>
                      <a:pt x="1020" y="2563"/>
                    </a:lnTo>
                    <a:lnTo>
                      <a:pt x="449" y="2208"/>
                    </a:lnTo>
                    <a:cubicBezTo>
                      <a:pt x="443" y="2204"/>
                      <a:pt x="439" y="2198"/>
                      <a:pt x="437" y="2189"/>
                    </a:cubicBezTo>
                    <a:cubicBezTo>
                      <a:pt x="437" y="2182"/>
                      <a:pt x="440" y="2174"/>
                      <a:pt x="446" y="2170"/>
                    </a:cubicBezTo>
                    <a:lnTo>
                      <a:pt x="976" y="1750"/>
                    </a:lnTo>
                    <a:lnTo>
                      <a:pt x="493" y="1383"/>
                    </a:lnTo>
                    <a:cubicBezTo>
                      <a:pt x="487" y="1379"/>
                      <a:pt x="484" y="1371"/>
                      <a:pt x="484" y="1364"/>
                    </a:cubicBezTo>
                    <a:cubicBezTo>
                      <a:pt x="484" y="1356"/>
                      <a:pt x="487" y="1350"/>
                      <a:pt x="493" y="1345"/>
                    </a:cubicBezTo>
                    <a:lnTo>
                      <a:pt x="936" y="994"/>
                    </a:lnTo>
                    <a:lnTo>
                      <a:pt x="532" y="697"/>
                    </a:lnTo>
                    <a:cubicBezTo>
                      <a:pt x="526" y="693"/>
                      <a:pt x="523" y="685"/>
                      <a:pt x="523" y="678"/>
                    </a:cubicBezTo>
                    <a:cubicBezTo>
                      <a:pt x="523" y="671"/>
                      <a:pt x="526" y="663"/>
                      <a:pt x="532" y="659"/>
                    </a:cubicBezTo>
                    <a:lnTo>
                      <a:pt x="903" y="362"/>
                    </a:lnTo>
                    <a:lnTo>
                      <a:pt x="567" y="41"/>
                    </a:lnTo>
                    <a:cubicBezTo>
                      <a:pt x="558" y="33"/>
                      <a:pt x="557" y="18"/>
                      <a:pt x="565" y="8"/>
                    </a:cubicBezTo>
                    <a:cubicBezTo>
                      <a:pt x="574" y="-1"/>
                      <a:pt x="589" y="-2"/>
                      <a:pt x="599" y="6"/>
                    </a:cubicBezTo>
                    <a:lnTo>
                      <a:pt x="954" y="344"/>
                    </a:lnTo>
                    <a:cubicBezTo>
                      <a:pt x="959" y="349"/>
                      <a:pt x="962" y="356"/>
                      <a:pt x="962" y="362"/>
                    </a:cubicBezTo>
                    <a:cubicBezTo>
                      <a:pt x="962" y="369"/>
                      <a:pt x="959" y="375"/>
                      <a:pt x="953" y="379"/>
                    </a:cubicBezTo>
                    <a:lnTo>
                      <a:pt x="584" y="675"/>
                    </a:lnTo>
                    <a:lnTo>
                      <a:pt x="988" y="972"/>
                    </a:lnTo>
                    <a:cubicBezTo>
                      <a:pt x="994" y="977"/>
                      <a:pt x="997" y="983"/>
                      <a:pt x="997" y="991"/>
                    </a:cubicBezTo>
                    <a:cubicBezTo>
                      <a:pt x="997" y="998"/>
                      <a:pt x="994" y="1006"/>
                      <a:pt x="988" y="1010"/>
                    </a:cubicBezTo>
                    <a:lnTo>
                      <a:pt x="545" y="1361"/>
                    </a:lnTo>
                    <a:lnTo>
                      <a:pt x="1029" y="1729"/>
                    </a:lnTo>
                    <a:cubicBezTo>
                      <a:pt x="1035" y="1733"/>
                      <a:pt x="1038" y="1740"/>
                      <a:pt x="1038" y="1748"/>
                    </a:cubicBezTo>
                    <a:cubicBezTo>
                      <a:pt x="1038" y="1755"/>
                      <a:pt x="1035" y="1762"/>
                      <a:pt x="1029" y="1766"/>
                    </a:cubicBezTo>
                    <a:lnTo>
                      <a:pt x="501" y="2185"/>
                    </a:lnTo>
                    <a:lnTo>
                      <a:pt x="1072" y="2537"/>
                    </a:lnTo>
                    <a:cubicBezTo>
                      <a:pt x="1080" y="2542"/>
                      <a:pt x="1083" y="2549"/>
                      <a:pt x="1084" y="2556"/>
                    </a:cubicBezTo>
                    <a:cubicBezTo>
                      <a:pt x="1084" y="2563"/>
                      <a:pt x="1081" y="2571"/>
                      <a:pt x="1074" y="2575"/>
                    </a:cubicBezTo>
                    <a:lnTo>
                      <a:pt x="453" y="3012"/>
                    </a:lnTo>
                    <a:lnTo>
                      <a:pt x="1135" y="3597"/>
                    </a:lnTo>
                    <a:cubicBezTo>
                      <a:pt x="1141" y="3601"/>
                      <a:pt x="1144" y="3608"/>
                      <a:pt x="1144" y="3615"/>
                    </a:cubicBezTo>
                    <a:cubicBezTo>
                      <a:pt x="1144" y="3623"/>
                      <a:pt x="1141" y="3628"/>
                      <a:pt x="1135" y="3632"/>
                    </a:cubicBezTo>
                    <a:lnTo>
                      <a:pt x="380" y="4279"/>
                    </a:lnTo>
                    <a:lnTo>
                      <a:pt x="1212" y="4980"/>
                    </a:lnTo>
                    <a:cubicBezTo>
                      <a:pt x="1218" y="4984"/>
                      <a:pt x="1221" y="4991"/>
                      <a:pt x="1221" y="4997"/>
                    </a:cubicBezTo>
                    <a:cubicBezTo>
                      <a:pt x="1221" y="5005"/>
                      <a:pt x="1218" y="5010"/>
                      <a:pt x="1212" y="5015"/>
                    </a:cubicBezTo>
                    <a:lnTo>
                      <a:pt x="302" y="5758"/>
                    </a:lnTo>
                    <a:lnTo>
                      <a:pt x="1290" y="6396"/>
                    </a:lnTo>
                    <a:cubicBezTo>
                      <a:pt x="1297" y="6400"/>
                      <a:pt x="1300" y="6408"/>
                      <a:pt x="1300" y="6415"/>
                    </a:cubicBezTo>
                    <a:cubicBezTo>
                      <a:pt x="1300" y="6422"/>
                      <a:pt x="1295" y="6430"/>
                      <a:pt x="1290" y="6434"/>
                    </a:cubicBezTo>
                    <a:lnTo>
                      <a:pt x="233" y="7095"/>
                    </a:lnTo>
                    <a:lnTo>
                      <a:pt x="1367" y="7773"/>
                    </a:lnTo>
                    <a:cubicBezTo>
                      <a:pt x="1374" y="7777"/>
                      <a:pt x="1378" y="7785"/>
                      <a:pt x="1378" y="7793"/>
                    </a:cubicBezTo>
                    <a:cubicBezTo>
                      <a:pt x="1378" y="7802"/>
                      <a:pt x="1374" y="7809"/>
                      <a:pt x="1367" y="7814"/>
                    </a:cubicBezTo>
                    <a:lnTo>
                      <a:pt x="153" y="8537"/>
                    </a:lnTo>
                    <a:lnTo>
                      <a:pt x="1456" y="9355"/>
                    </a:lnTo>
                    <a:cubicBezTo>
                      <a:pt x="1463" y="9360"/>
                      <a:pt x="1467" y="9368"/>
                      <a:pt x="1466" y="9377"/>
                    </a:cubicBezTo>
                    <a:cubicBezTo>
                      <a:pt x="1466" y="9386"/>
                      <a:pt x="1460" y="9393"/>
                      <a:pt x="1453" y="9396"/>
                    </a:cubicBezTo>
                    <a:lnTo>
                      <a:pt x="35" y="10030"/>
                    </a:lnTo>
                    <a:cubicBezTo>
                      <a:pt x="31" y="10036"/>
                      <a:pt x="28" y="10037"/>
                      <a:pt x="25" y="1003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2" name="Google Shape;842;p41">
                <a:extLst>
                  <a:ext uri="{FF2B5EF4-FFF2-40B4-BE49-F238E27FC236}">
                    <a16:creationId xmlns:a16="http://schemas.microsoft.com/office/drawing/2014/main" id="{921EC136-34AF-9CC1-2D82-40A0B544F4E2}"/>
                  </a:ext>
                </a:extLst>
              </p:cNvPr>
              <p:cNvSpPr/>
              <p:nvPr/>
            </p:nvSpPr>
            <p:spPr>
              <a:xfrm>
                <a:off x="4394520" y="1817640"/>
                <a:ext cx="527040" cy="3612960"/>
              </a:xfrm>
              <a:custGeom>
                <a:avLst/>
                <a:gdLst/>
                <a:ahLst/>
                <a:cxnLst/>
                <a:rect l="l" t="t" r="r" b="b"/>
                <a:pathLst>
                  <a:path w="1464" h="10036" extrusionOk="0">
                    <a:moveTo>
                      <a:pt x="1439" y="10036"/>
                    </a:moveTo>
                    <a:cubicBezTo>
                      <a:pt x="1436" y="10036"/>
                      <a:pt x="1433" y="10036"/>
                      <a:pt x="1430" y="10035"/>
                    </a:cubicBezTo>
                    <a:lnTo>
                      <a:pt x="13" y="9401"/>
                    </a:lnTo>
                    <a:cubicBezTo>
                      <a:pt x="5" y="9398"/>
                      <a:pt x="0" y="9389"/>
                      <a:pt x="0" y="9382"/>
                    </a:cubicBezTo>
                    <a:cubicBezTo>
                      <a:pt x="0" y="9373"/>
                      <a:pt x="2" y="9366"/>
                      <a:pt x="10" y="9360"/>
                    </a:cubicBezTo>
                    <a:lnTo>
                      <a:pt x="1312" y="8541"/>
                    </a:lnTo>
                    <a:lnTo>
                      <a:pt x="99" y="7817"/>
                    </a:lnTo>
                    <a:cubicBezTo>
                      <a:pt x="91" y="7813"/>
                      <a:pt x="87" y="7806"/>
                      <a:pt x="87" y="7797"/>
                    </a:cubicBezTo>
                    <a:cubicBezTo>
                      <a:pt x="87" y="7788"/>
                      <a:pt x="91" y="7781"/>
                      <a:pt x="99" y="7776"/>
                    </a:cubicBezTo>
                    <a:lnTo>
                      <a:pt x="1232" y="7099"/>
                    </a:lnTo>
                    <a:lnTo>
                      <a:pt x="176" y="6437"/>
                    </a:lnTo>
                    <a:cubicBezTo>
                      <a:pt x="169" y="6433"/>
                      <a:pt x="166" y="6426"/>
                      <a:pt x="166" y="6418"/>
                    </a:cubicBezTo>
                    <a:cubicBezTo>
                      <a:pt x="166" y="6411"/>
                      <a:pt x="170" y="6402"/>
                      <a:pt x="176" y="6399"/>
                    </a:cubicBezTo>
                    <a:lnTo>
                      <a:pt x="1164" y="5761"/>
                    </a:lnTo>
                    <a:lnTo>
                      <a:pt x="253" y="5018"/>
                    </a:lnTo>
                    <a:cubicBezTo>
                      <a:pt x="247" y="5014"/>
                      <a:pt x="244" y="5009"/>
                      <a:pt x="244" y="5001"/>
                    </a:cubicBezTo>
                    <a:cubicBezTo>
                      <a:pt x="244" y="4994"/>
                      <a:pt x="247" y="4988"/>
                      <a:pt x="253" y="4983"/>
                    </a:cubicBezTo>
                    <a:lnTo>
                      <a:pt x="1085" y="4282"/>
                    </a:lnTo>
                    <a:lnTo>
                      <a:pt x="330" y="3635"/>
                    </a:lnTo>
                    <a:cubicBezTo>
                      <a:pt x="324" y="3631"/>
                      <a:pt x="322" y="3625"/>
                      <a:pt x="322" y="3618"/>
                    </a:cubicBezTo>
                    <a:cubicBezTo>
                      <a:pt x="322" y="3611"/>
                      <a:pt x="324" y="3605"/>
                      <a:pt x="330" y="3600"/>
                    </a:cubicBezTo>
                    <a:lnTo>
                      <a:pt x="1012" y="3016"/>
                    </a:lnTo>
                    <a:lnTo>
                      <a:pt x="391" y="2579"/>
                    </a:lnTo>
                    <a:cubicBezTo>
                      <a:pt x="386" y="2574"/>
                      <a:pt x="381" y="2567"/>
                      <a:pt x="381" y="2560"/>
                    </a:cubicBezTo>
                    <a:cubicBezTo>
                      <a:pt x="381" y="2552"/>
                      <a:pt x="386" y="2545"/>
                      <a:pt x="393" y="2541"/>
                    </a:cubicBezTo>
                    <a:lnTo>
                      <a:pt x="964" y="2188"/>
                    </a:lnTo>
                    <a:lnTo>
                      <a:pt x="434" y="1767"/>
                    </a:lnTo>
                    <a:cubicBezTo>
                      <a:pt x="428" y="1763"/>
                      <a:pt x="425" y="1755"/>
                      <a:pt x="425" y="1748"/>
                    </a:cubicBezTo>
                    <a:cubicBezTo>
                      <a:pt x="425" y="1741"/>
                      <a:pt x="428" y="1733"/>
                      <a:pt x="434" y="1729"/>
                    </a:cubicBezTo>
                    <a:lnTo>
                      <a:pt x="917" y="1362"/>
                    </a:lnTo>
                    <a:lnTo>
                      <a:pt x="475" y="1011"/>
                    </a:lnTo>
                    <a:cubicBezTo>
                      <a:pt x="469" y="1006"/>
                      <a:pt x="466" y="999"/>
                      <a:pt x="466" y="992"/>
                    </a:cubicBezTo>
                    <a:cubicBezTo>
                      <a:pt x="466" y="984"/>
                      <a:pt x="469" y="977"/>
                      <a:pt x="475" y="973"/>
                    </a:cubicBezTo>
                    <a:lnTo>
                      <a:pt x="878" y="676"/>
                    </a:lnTo>
                    <a:lnTo>
                      <a:pt x="509" y="380"/>
                    </a:lnTo>
                    <a:cubicBezTo>
                      <a:pt x="504" y="375"/>
                      <a:pt x="501" y="369"/>
                      <a:pt x="501" y="362"/>
                    </a:cubicBezTo>
                    <a:cubicBezTo>
                      <a:pt x="501" y="354"/>
                      <a:pt x="504" y="349"/>
                      <a:pt x="508" y="345"/>
                    </a:cubicBezTo>
                    <a:lnTo>
                      <a:pt x="864" y="7"/>
                    </a:lnTo>
                    <a:cubicBezTo>
                      <a:pt x="872" y="-2"/>
                      <a:pt x="887" y="-2"/>
                      <a:pt x="897" y="8"/>
                    </a:cubicBezTo>
                    <a:cubicBezTo>
                      <a:pt x="906" y="17"/>
                      <a:pt x="906" y="32"/>
                      <a:pt x="896" y="42"/>
                    </a:cubicBezTo>
                    <a:lnTo>
                      <a:pt x="559" y="362"/>
                    </a:lnTo>
                    <a:lnTo>
                      <a:pt x="931" y="660"/>
                    </a:lnTo>
                    <a:cubicBezTo>
                      <a:pt x="936" y="664"/>
                      <a:pt x="939" y="670"/>
                      <a:pt x="939" y="678"/>
                    </a:cubicBezTo>
                    <a:cubicBezTo>
                      <a:pt x="939" y="685"/>
                      <a:pt x="936" y="693"/>
                      <a:pt x="931" y="697"/>
                    </a:cubicBezTo>
                    <a:lnTo>
                      <a:pt x="527" y="995"/>
                    </a:lnTo>
                    <a:lnTo>
                      <a:pt x="970" y="1346"/>
                    </a:lnTo>
                    <a:cubicBezTo>
                      <a:pt x="976" y="1350"/>
                      <a:pt x="979" y="1357"/>
                      <a:pt x="979" y="1365"/>
                    </a:cubicBezTo>
                    <a:cubicBezTo>
                      <a:pt x="979" y="1372"/>
                      <a:pt x="976" y="1379"/>
                      <a:pt x="970" y="1384"/>
                    </a:cubicBezTo>
                    <a:lnTo>
                      <a:pt x="486" y="1751"/>
                    </a:lnTo>
                    <a:lnTo>
                      <a:pt x="1017" y="2171"/>
                    </a:lnTo>
                    <a:cubicBezTo>
                      <a:pt x="1022" y="2175"/>
                      <a:pt x="1025" y="2181"/>
                      <a:pt x="1025" y="2189"/>
                    </a:cubicBezTo>
                    <a:cubicBezTo>
                      <a:pt x="1025" y="2196"/>
                      <a:pt x="1021" y="2204"/>
                      <a:pt x="1014" y="2208"/>
                    </a:cubicBezTo>
                    <a:lnTo>
                      <a:pt x="444" y="2560"/>
                    </a:lnTo>
                    <a:lnTo>
                      <a:pt x="1060" y="2994"/>
                    </a:lnTo>
                    <a:cubicBezTo>
                      <a:pt x="1066" y="2998"/>
                      <a:pt x="1070" y="3003"/>
                      <a:pt x="1070" y="3011"/>
                    </a:cubicBezTo>
                    <a:cubicBezTo>
                      <a:pt x="1070" y="3018"/>
                      <a:pt x="1068" y="3026"/>
                      <a:pt x="1062" y="3030"/>
                    </a:cubicBezTo>
                    <a:lnTo>
                      <a:pt x="378" y="3618"/>
                    </a:lnTo>
                    <a:lnTo>
                      <a:pt x="1133" y="4265"/>
                    </a:lnTo>
                    <a:cubicBezTo>
                      <a:pt x="1139" y="4269"/>
                      <a:pt x="1142" y="4275"/>
                      <a:pt x="1142" y="4282"/>
                    </a:cubicBezTo>
                    <a:cubicBezTo>
                      <a:pt x="1142" y="4290"/>
                      <a:pt x="1139" y="4295"/>
                      <a:pt x="1133" y="4300"/>
                    </a:cubicBezTo>
                    <a:lnTo>
                      <a:pt x="303" y="5001"/>
                    </a:lnTo>
                    <a:lnTo>
                      <a:pt x="1216" y="5747"/>
                    </a:lnTo>
                    <a:cubicBezTo>
                      <a:pt x="1222" y="5751"/>
                      <a:pt x="1225" y="5759"/>
                      <a:pt x="1225" y="5766"/>
                    </a:cubicBezTo>
                    <a:cubicBezTo>
                      <a:pt x="1225" y="5774"/>
                      <a:pt x="1221" y="5780"/>
                      <a:pt x="1215" y="5783"/>
                    </a:cubicBezTo>
                    <a:lnTo>
                      <a:pt x="231" y="6418"/>
                    </a:lnTo>
                    <a:lnTo>
                      <a:pt x="1289" y="7081"/>
                    </a:lnTo>
                    <a:cubicBezTo>
                      <a:pt x="1296" y="7086"/>
                      <a:pt x="1301" y="7093"/>
                      <a:pt x="1299" y="7102"/>
                    </a:cubicBezTo>
                    <a:cubicBezTo>
                      <a:pt x="1299" y="7110"/>
                      <a:pt x="1295" y="7118"/>
                      <a:pt x="1288" y="7121"/>
                    </a:cubicBezTo>
                    <a:lnTo>
                      <a:pt x="157" y="7797"/>
                    </a:lnTo>
                    <a:lnTo>
                      <a:pt x="1371" y="8518"/>
                    </a:lnTo>
                    <a:cubicBezTo>
                      <a:pt x="1378" y="8522"/>
                      <a:pt x="1382" y="8530"/>
                      <a:pt x="1382" y="8537"/>
                    </a:cubicBezTo>
                    <a:cubicBezTo>
                      <a:pt x="1382" y="8546"/>
                      <a:pt x="1378" y="8553"/>
                      <a:pt x="1372" y="8557"/>
                    </a:cubicBezTo>
                    <a:lnTo>
                      <a:pt x="74" y="9373"/>
                    </a:lnTo>
                    <a:lnTo>
                      <a:pt x="1451" y="9990"/>
                    </a:lnTo>
                    <a:cubicBezTo>
                      <a:pt x="1462" y="9995"/>
                      <a:pt x="1468" y="10009"/>
                      <a:pt x="1462" y="10020"/>
                    </a:cubicBezTo>
                    <a:cubicBezTo>
                      <a:pt x="1457" y="10030"/>
                      <a:pt x="1449" y="10036"/>
                      <a:pt x="1439" y="1003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3" name="Google Shape;843;p41">
                <a:extLst>
                  <a:ext uri="{FF2B5EF4-FFF2-40B4-BE49-F238E27FC236}">
                    <a16:creationId xmlns:a16="http://schemas.microsoft.com/office/drawing/2014/main" id="{3CC6FC0C-AA30-7BBC-DF5B-E00F08B63532}"/>
                  </a:ext>
                </a:extLst>
              </p:cNvPr>
              <p:cNvSpPr/>
              <p:nvPr/>
            </p:nvSpPr>
            <p:spPr>
              <a:xfrm>
                <a:off x="4150440" y="2053080"/>
                <a:ext cx="1001160" cy="136800"/>
              </a:xfrm>
              <a:custGeom>
                <a:avLst/>
                <a:gdLst/>
                <a:ahLst/>
                <a:cxnLst/>
                <a:rect l="l" t="t" r="r" b="b"/>
                <a:pathLst>
                  <a:path w="2781" h="380" extrusionOk="0">
                    <a:moveTo>
                      <a:pt x="1391" y="379"/>
                    </a:moveTo>
                    <a:cubicBezTo>
                      <a:pt x="1390" y="379"/>
                      <a:pt x="1389" y="379"/>
                      <a:pt x="1387" y="379"/>
                    </a:cubicBezTo>
                    <a:lnTo>
                      <a:pt x="19" y="135"/>
                    </a:lnTo>
                    <a:cubicBezTo>
                      <a:pt x="7" y="134"/>
                      <a:pt x="0" y="124"/>
                      <a:pt x="0" y="112"/>
                    </a:cubicBezTo>
                    <a:lnTo>
                      <a:pt x="0" y="23"/>
                    </a:lnTo>
                    <a:cubicBezTo>
                      <a:pt x="0" y="10"/>
                      <a:pt x="10" y="0"/>
                      <a:pt x="23" y="0"/>
                    </a:cubicBezTo>
                    <a:lnTo>
                      <a:pt x="2757" y="0"/>
                    </a:lnTo>
                    <a:cubicBezTo>
                      <a:pt x="2770" y="0"/>
                      <a:pt x="2781" y="10"/>
                      <a:pt x="2781" y="23"/>
                    </a:cubicBezTo>
                    <a:lnTo>
                      <a:pt x="2781" y="113"/>
                    </a:lnTo>
                    <a:cubicBezTo>
                      <a:pt x="2781" y="125"/>
                      <a:pt x="2772" y="134"/>
                      <a:pt x="2762" y="137"/>
                    </a:cubicBezTo>
                    <a:lnTo>
                      <a:pt x="1394" y="380"/>
                    </a:lnTo>
                    <a:cubicBezTo>
                      <a:pt x="1394" y="379"/>
                      <a:pt x="1393" y="379"/>
                      <a:pt x="1391" y="379"/>
                    </a:cubicBezTo>
                    <a:moveTo>
                      <a:pt x="47" y="93"/>
                    </a:moveTo>
                    <a:lnTo>
                      <a:pt x="1391" y="332"/>
                    </a:lnTo>
                    <a:lnTo>
                      <a:pt x="2735" y="93"/>
                    </a:lnTo>
                    <a:lnTo>
                      <a:pt x="2735" y="45"/>
                    </a:lnTo>
                    <a:lnTo>
                      <a:pt x="47" y="45"/>
                    </a:lnTo>
                    <a:lnTo>
                      <a:pt x="47" y="9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4" name="Google Shape;844;p41">
                <a:extLst>
                  <a:ext uri="{FF2B5EF4-FFF2-40B4-BE49-F238E27FC236}">
                    <a16:creationId xmlns:a16="http://schemas.microsoft.com/office/drawing/2014/main" id="{7254BDF9-86C3-8169-E71A-8718C344126A}"/>
                  </a:ext>
                </a:extLst>
              </p:cNvPr>
              <p:cNvSpPr/>
              <p:nvPr/>
            </p:nvSpPr>
            <p:spPr>
              <a:xfrm>
                <a:off x="4150800" y="2053080"/>
                <a:ext cx="429840" cy="184680"/>
              </a:xfrm>
              <a:custGeom>
                <a:avLst/>
                <a:gdLst/>
                <a:ahLst/>
                <a:cxnLst/>
                <a:rect l="l" t="t" r="r" b="b"/>
                <a:pathLst>
                  <a:path w="1194" h="513" extrusionOk="0">
                    <a:moveTo>
                      <a:pt x="24" y="513"/>
                    </a:moveTo>
                    <a:cubicBezTo>
                      <a:pt x="11" y="513"/>
                      <a:pt x="0" y="502"/>
                      <a:pt x="0" y="489"/>
                    </a:cubicBezTo>
                    <a:lnTo>
                      <a:pt x="0" y="23"/>
                    </a:lnTo>
                    <a:cubicBezTo>
                      <a:pt x="0" y="14"/>
                      <a:pt x="5" y="7"/>
                      <a:pt x="12" y="3"/>
                    </a:cubicBezTo>
                    <a:cubicBezTo>
                      <a:pt x="19" y="-2"/>
                      <a:pt x="30" y="0"/>
                      <a:pt x="35" y="4"/>
                    </a:cubicBezTo>
                    <a:lnTo>
                      <a:pt x="204" y="118"/>
                    </a:lnTo>
                    <a:lnTo>
                      <a:pt x="429" y="3"/>
                    </a:lnTo>
                    <a:cubicBezTo>
                      <a:pt x="439" y="-2"/>
                      <a:pt x="451" y="0"/>
                      <a:pt x="458" y="8"/>
                    </a:cubicBezTo>
                    <a:lnTo>
                      <a:pt x="596" y="183"/>
                    </a:lnTo>
                    <a:lnTo>
                      <a:pt x="879" y="4"/>
                    </a:lnTo>
                    <a:cubicBezTo>
                      <a:pt x="888" y="-2"/>
                      <a:pt x="901" y="0"/>
                      <a:pt x="908" y="7"/>
                    </a:cubicBezTo>
                    <a:lnTo>
                      <a:pt x="1188" y="301"/>
                    </a:lnTo>
                    <a:cubicBezTo>
                      <a:pt x="1197" y="310"/>
                      <a:pt x="1197" y="325"/>
                      <a:pt x="1186" y="335"/>
                    </a:cubicBezTo>
                    <a:cubicBezTo>
                      <a:pt x="1178" y="344"/>
                      <a:pt x="1163" y="344"/>
                      <a:pt x="1153" y="333"/>
                    </a:cubicBezTo>
                    <a:lnTo>
                      <a:pt x="886" y="52"/>
                    </a:lnTo>
                    <a:lnTo>
                      <a:pt x="602" y="233"/>
                    </a:lnTo>
                    <a:cubicBezTo>
                      <a:pt x="592" y="239"/>
                      <a:pt x="579" y="237"/>
                      <a:pt x="572" y="227"/>
                    </a:cubicBezTo>
                    <a:lnTo>
                      <a:pt x="433" y="51"/>
                    </a:lnTo>
                    <a:lnTo>
                      <a:pt x="215" y="164"/>
                    </a:lnTo>
                    <a:cubicBezTo>
                      <a:pt x="207" y="169"/>
                      <a:pt x="199" y="167"/>
                      <a:pt x="191" y="163"/>
                    </a:cubicBezTo>
                    <a:lnTo>
                      <a:pt x="47" y="65"/>
                    </a:lnTo>
                    <a:lnTo>
                      <a:pt x="47" y="488"/>
                    </a:lnTo>
                    <a:cubicBezTo>
                      <a:pt x="46" y="502"/>
                      <a:pt x="35" y="513"/>
                      <a:pt x="24" y="51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5" name="Google Shape;845;p41">
                <a:extLst>
                  <a:ext uri="{FF2B5EF4-FFF2-40B4-BE49-F238E27FC236}">
                    <a16:creationId xmlns:a16="http://schemas.microsoft.com/office/drawing/2014/main" id="{DF5439F4-BF79-E966-FEB0-9E34DB23C671}"/>
                  </a:ext>
                </a:extLst>
              </p:cNvPr>
              <p:cNvSpPr/>
              <p:nvPr/>
            </p:nvSpPr>
            <p:spPr>
              <a:xfrm>
                <a:off x="4722120" y="2052360"/>
                <a:ext cx="429840" cy="185400"/>
              </a:xfrm>
              <a:custGeom>
                <a:avLst/>
                <a:gdLst/>
                <a:ahLst/>
                <a:cxnLst/>
                <a:rect l="l" t="t" r="r" b="b"/>
                <a:pathLst>
                  <a:path w="1194" h="515" extrusionOk="0">
                    <a:moveTo>
                      <a:pt x="1171" y="515"/>
                    </a:moveTo>
                    <a:cubicBezTo>
                      <a:pt x="1158" y="515"/>
                      <a:pt x="1147" y="504"/>
                      <a:pt x="1147" y="491"/>
                    </a:cubicBezTo>
                    <a:lnTo>
                      <a:pt x="1147" y="69"/>
                    </a:lnTo>
                    <a:lnTo>
                      <a:pt x="1004" y="166"/>
                    </a:lnTo>
                    <a:cubicBezTo>
                      <a:pt x="997" y="171"/>
                      <a:pt x="988" y="172"/>
                      <a:pt x="981" y="168"/>
                    </a:cubicBezTo>
                    <a:lnTo>
                      <a:pt x="762" y="54"/>
                    </a:lnTo>
                    <a:lnTo>
                      <a:pt x="624" y="230"/>
                    </a:lnTo>
                    <a:cubicBezTo>
                      <a:pt x="617" y="239"/>
                      <a:pt x="603" y="242"/>
                      <a:pt x="593" y="236"/>
                    </a:cubicBezTo>
                    <a:lnTo>
                      <a:pt x="308" y="54"/>
                    </a:lnTo>
                    <a:lnTo>
                      <a:pt x="41" y="334"/>
                    </a:lnTo>
                    <a:cubicBezTo>
                      <a:pt x="32" y="343"/>
                      <a:pt x="18" y="344"/>
                      <a:pt x="7" y="335"/>
                    </a:cubicBezTo>
                    <a:cubicBezTo>
                      <a:pt x="-1" y="327"/>
                      <a:pt x="-3" y="312"/>
                      <a:pt x="6" y="302"/>
                    </a:cubicBezTo>
                    <a:lnTo>
                      <a:pt x="286" y="8"/>
                    </a:lnTo>
                    <a:cubicBezTo>
                      <a:pt x="293" y="0"/>
                      <a:pt x="306" y="-3"/>
                      <a:pt x="315" y="5"/>
                    </a:cubicBezTo>
                    <a:lnTo>
                      <a:pt x="598" y="184"/>
                    </a:lnTo>
                    <a:lnTo>
                      <a:pt x="736" y="9"/>
                    </a:lnTo>
                    <a:cubicBezTo>
                      <a:pt x="743" y="0"/>
                      <a:pt x="755" y="-3"/>
                      <a:pt x="765" y="3"/>
                    </a:cubicBezTo>
                    <a:lnTo>
                      <a:pt x="990" y="118"/>
                    </a:lnTo>
                    <a:lnTo>
                      <a:pt x="1158" y="5"/>
                    </a:lnTo>
                    <a:cubicBezTo>
                      <a:pt x="1165" y="0"/>
                      <a:pt x="1174" y="-1"/>
                      <a:pt x="1181" y="3"/>
                    </a:cubicBezTo>
                    <a:cubicBezTo>
                      <a:pt x="1188" y="8"/>
                      <a:pt x="1193" y="15"/>
                      <a:pt x="1193" y="24"/>
                    </a:cubicBezTo>
                    <a:lnTo>
                      <a:pt x="1193" y="490"/>
                    </a:lnTo>
                    <a:cubicBezTo>
                      <a:pt x="1194" y="504"/>
                      <a:pt x="1182" y="515"/>
                      <a:pt x="1171" y="51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6" name="Google Shape;846;p41">
                <a:extLst>
                  <a:ext uri="{FF2B5EF4-FFF2-40B4-BE49-F238E27FC236}">
                    <a16:creationId xmlns:a16="http://schemas.microsoft.com/office/drawing/2014/main" id="{ED0AE6DA-3019-3480-223C-12D033CF8A69}"/>
                  </a:ext>
                </a:extLst>
              </p:cNvPr>
              <p:cNvSpPr/>
              <p:nvPr/>
            </p:nvSpPr>
            <p:spPr>
              <a:xfrm>
                <a:off x="4102200" y="3223800"/>
                <a:ext cx="1098360" cy="148680"/>
              </a:xfrm>
              <a:custGeom>
                <a:avLst/>
                <a:gdLst/>
                <a:ahLst/>
                <a:cxnLst/>
                <a:rect l="l" t="t" r="r" b="b"/>
                <a:pathLst>
                  <a:path w="3051" h="413" extrusionOk="0">
                    <a:moveTo>
                      <a:pt x="3028" y="413"/>
                    </a:moveTo>
                    <a:lnTo>
                      <a:pt x="23" y="413"/>
                    </a:lnTo>
                    <a:cubicBezTo>
                      <a:pt x="10" y="413"/>
                      <a:pt x="0" y="403"/>
                      <a:pt x="0" y="389"/>
                    </a:cubicBezTo>
                    <a:lnTo>
                      <a:pt x="0" y="290"/>
                    </a:lnTo>
                    <a:cubicBezTo>
                      <a:pt x="0" y="279"/>
                      <a:pt x="9" y="270"/>
                      <a:pt x="19" y="267"/>
                    </a:cubicBezTo>
                    <a:lnTo>
                      <a:pt x="1521" y="0"/>
                    </a:lnTo>
                    <a:cubicBezTo>
                      <a:pt x="1524" y="0"/>
                      <a:pt x="1527" y="0"/>
                      <a:pt x="1530" y="0"/>
                    </a:cubicBezTo>
                    <a:lnTo>
                      <a:pt x="3031" y="267"/>
                    </a:lnTo>
                    <a:cubicBezTo>
                      <a:pt x="3043" y="268"/>
                      <a:pt x="3050" y="279"/>
                      <a:pt x="3050" y="290"/>
                    </a:cubicBezTo>
                    <a:lnTo>
                      <a:pt x="3050" y="389"/>
                    </a:lnTo>
                    <a:cubicBezTo>
                      <a:pt x="3051" y="403"/>
                      <a:pt x="3040" y="413"/>
                      <a:pt x="3028" y="413"/>
                    </a:cubicBezTo>
                    <a:moveTo>
                      <a:pt x="47" y="368"/>
                    </a:moveTo>
                    <a:lnTo>
                      <a:pt x="3005" y="368"/>
                    </a:lnTo>
                    <a:lnTo>
                      <a:pt x="3005" y="311"/>
                    </a:lnTo>
                    <a:lnTo>
                      <a:pt x="1525" y="48"/>
                    </a:lnTo>
                    <a:lnTo>
                      <a:pt x="45" y="311"/>
                    </a:lnTo>
                    <a:lnTo>
                      <a:pt x="45" y="368"/>
                    </a:lnTo>
                    <a:lnTo>
                      <a:pt x="47" y="36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7" name="Google Shape;847;p41">
                <a:extLst>
                  <a:ext uri="{FF2B5EF4-FFF2-40B4-BE49-F238E27FC236}">
                    <a16:creationId xmlns:a16="http://schemas.microsoft.com/office/drawing/2014/main" id="{24A42859-6DA0-1112-E2AB-62096AF51050}"/>
                  </a:ext>
                </a:extLst>
              </p:cNvPr>
              <p:cNvSpPr/>
              <p:nvPr/>
            </p:nvSpPr>
            <p:spPr>
              <a:xfrm>
                <a:off x="4102200" y="3249720"/>
                <a:ext cx="416520" cy="279360"/>
              </a:xfrm>
              <a:custGeom>
                <a:avLst/>
                <a:gdLst/>
                <a:ahLst/>
                <a:cxnLst/>
                <a:rect l="l" t="t" r="r" b="b"/>
                <a:pathLst>
                  <a:path w="1157" h="776" extrusionOk="0">
                    <a:moveTo>
                      <a:pt x="23" y="776"/>
                    </a:moveTo>
                    <a:cubicBezTo>
                      <a:pt x="10" y="776"/>
                      <a:pt x="0" y="766"/>
                      <a:pt x="0" y="753"/>
                    </a:cubicBezTo>
                    <a:lnTo>
                      <a:pt x="0" y="317"/>
                    </a:lnTo>
                    <a:cubicBezTo>
                      <a:pt x="0" y="309"/>
                      <a:pt x="4" y="301"/>
                      <a:pt x="12" y="297"/>
                    </a:cubicBezTo>
                    <a:lnTo>
                      <a:pt x="229" y="173"/>
                    </a:lnTo>
                    <a:cubicBezTo>
                      <a:pt x="236" y="169"/>
                      <a:pt x="245" y="169"/>
                      <a:pt x="252" y="173"/>
                    </a:cubicBezTo>
                    <a:lnTo>
                      <a:pt x="452" y="288"/>
                    </a:lnTo>
                    <a:lnTo>
                      <a:pt x="629" y="93"/>
                    </a:lnTo>
                    <a:cubicBezTo>
                      <a:pt x="634" y="89"/>
                      <a:pt x="640" y="86"/>
                      <a:pt x="645" y="86"/>
                    </a:cubicBezTo>
                    <a:cubicBezTo>
                      <a:pt x="651" y="86"/>
                      <a:pt x="657" y="87"/>
                      <a:pt x="661" y="92"/>
                    </a:cubicBezTo>
                    <a:lnTo>
                      <a:pt x="873" y="285"/>
                    </a:lnTo>
                    <a:lnTo>
                      <a:pt x="1117" y="7"/>
                    </a:lnTo>
                    <a:cubicBezTo>
                      <a:pt x="1126" y="-3"/>
                      <a:pt x="1141" y="-3"/>
                      <a:pt x="1150" y="6"/>
                    </a:cubicBezTo>
                    <a:cubicBezTo>
                      <a:pt x="1160" y="14"/>
                      <a:pt x="1160" y="29"/>
                      <a:pt x="1151" y="38"/>
                    </a:cubicBezTo>
                    <a:lnTo>
                      <a:pt x="890" y="335"/>
                    </a:lnTo>
                    <a:cubicBezTo>
                      <a:pt x="886" y="339"/>
                      <a:pt x="880" y="342"/>
                      <a:pt x="874" y="342"/>
                    </a:cubicBezTo>
                    <a:cubicBezTo>
                      <a:pt x="868" y="342"/>
                      <a:pt x="863" y="341"/>
                      <a:pt x="857" y="336"/>
                    </a:cubicBezTo>
                    <a:lnTo>
                      <a:pt x="645" y="143"/>
                    </a:lnTo>
                    <a:lnTo>
                      <a:pt x="471" y="335"/>
                    </a:lnTo>
                    <a:cubicBezTo>
                      <a:pt x="463" y="344"/>
                      <a:pt x="452" y="345"/>
                      <a:pt x="441" y="339"/>
                    </a:cubicBezTo>
                    <a:lnTo>
                      <a:pt x="237" y="221"/>
                    </a:lnTo>
                    <a:lnTo>
                      <a:pt x="44" y="332"/>
                    </a:lnTo>
                    <a:lnTo>
                      <a:pt x="44" y="753"/>
                    </a:lnTo>
                    <a:cubicBezTo>
                      <a:pt x="47" y="766"/>
                      <a:pt x="35" y="776"/>
                      <a:pt x="23" y="77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8" name="Google Shape;848;p41">
                <a:extLst>
                  <a:ext uri="{FF2B5EF4-FFF2-40B4-BE49-F238E27FC236}">
                    <a16:creationId xmlns:a16="http://schemas.microsoft.com/office/drawing/2014/main" id="{993D730C-87CC-AD8E-659A-19A877752564}"/>
                  </a:ext>
                </a:extLst>
              </p:cNvPr>
              <p:cNvSpPr/>
              <p:nvPr/>
            </p:nvSpPr>
            <p:spPr>
              <a:xfrm>
                <a:off x="4783320" y="3249360"/>
                <a:ext cx="416880" cy="279720"/>
              </a:xfrm>
              <a:custGeom>
                <a:avLst/>
                <a:gdLst/>
                <a:ahLst/>
                <a:cxnLst/>
                <a:rect l="l" t="t" r="r" b="b"/>
                <a:pathLst>
                  <a:path w="1158" h="777" extrusionOk="0">
                    <a:moveTo>
                      <a:pt x="1136" y="777"/>
                    </a:moveTo>
                    <a:cubicBezTo>
                      <a:pt x="1123" y="777"/>
                      <a:pt x="1113" y="767"/>
                      <a:pt x="1113" y="754"/>
                    </a:cubicBezTo>
                    <a:lnTo>
                      <a:pt x="1113" y="333"/>
                    </a:lnTo>
                    <a:lnTo>
                      <a:pt x="920" y="222"/>
                    </a:lnTo>
                    <a:lnTo>
                      <a:pt x="716" y="340"/>
                    </a:lnTo>
                    <a:cubicBezTo>
                      <a:pt x="707" y="346"/>
                      <a:pt x="694" y="343"/>
                      <a:pt x="687" y="336"/>
                    </a:cubicBezTo>
                    <a:lnTo>
                      <a:pt x="512" y="144"/>
                    </a:lnTo>
                    <a:lnTo>
                      <a:pt x="301" y="336"/>
                    </a:lnTo>
                    <a:cubicBezTo>
                      <a:pt x="296" y="340"/>
                      <a:pt x="291" y="342"/>
                      <a:pt x="283" y="342"/>
                    </a:cubicBezTo>
                    <a:cubicBezTo>
                      <a:pt x="278" y="342"/>
                      <a:pt x="272" y="339"/>
                      <a:pt x="267" y="334"/>
                    </a:cubicBezTo>
                    <a:lnTo>
                      <a:pt x="6" y="37"/>
                    </a:lnTo>
                    <a:cubicBezTo>
                      <a:pt x="-2" y="27"/>
                      <a:pt x="-1" y="12"/>
                      <a:pt x="8" y="5"/>
                    </a:cubicBezTo>
                    <a:cubicBezTo>
                      <a:pt x="18" y="-4"/>
                      <a:pt x="33" y="-2"/>
                      <a:pt x="40" y="7"/>
                    </a:cubicBezTo>
                    <a:lnTo>
                      <a:pt x="285" y="285"/>
                    </a:lnTo>
                    <a:lnTo>
                      <a:pt x="496" y="91"/>
                    </a:lnTo>
                    <a:cubicBezTo>
                      <a:pt x="500" y="87"/>
                      <a:pt x="506" y="85"/>
                      <a:pt x="512" y="85"/>
                    </a:cubicBezTo>
                    <a:cubicBezTo>
                      <a:pt x="518" y="85"/>
                      <a:pt x="524" y="88"/>
                      <a:pt x="528" y="93"/>
                    </a:cubicBezTo>
                    <a:lnTo>
                      <a:pt x="706" y="288"/>
                    </a:lnTo>
                    <a:lnTo>
                      <a:pt x="906" y="173"/>
                    </a:lnTo>
                    <a:cubicBezTo>
                      <a:pt x="913" y="168"/>
                      <a:pt x="922" y="168"/>
                      <a:pt x="929" y="173"/>
                    </a:cubicBezTo>
                    <a:lnTo>
                      <a:pt x="1145" y="297"/>
                    </a:lnTo>
                    <a:cubicBezTo>
                      <a:pt x="1152" y="301"/>
                      <a:pt x="1157" y="308"/>
                      <a:pt x="1157" y="317"/>
                    </a:cubicBezTo>
                    <a:lnTo>
                      <a:pt x="1157" y="753"/>
                    </a:lnTo>
                    <a:cubicBezTo>
                      <a:pt x="1159" y="767"/>
                      <a:pt x="1148" y="777"/>
                      <a:pt x="1136" y="77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9" name="Google Shape;849;p41">
                <a:extLst>
                  <a:ext uri="{FF2B5EF4-FFF2-40B4-BE49-F238E27FC236}">
                    <a16:creationId xmlns:a16="http://schemas.microsoft.com/office/drawing/2014/main" id="{AFDBFF15-8BA3-117F-566A-E9CD9ED5A52C}"/>
                  </a:ext>
                </a:extLst>
              </p:cNvPr>
              <p:cNvSpPr/>
              <p:nvPr/>
            </p:nvSpPr>
            <p:spPr>
              <a:xfrm>
                <a:off x="3900240" y="2660760"/>
                <a:ext cx="1501920" cy="163800"/>
              </a:xfrm>
              <a:custGeom>
                <a:avLst/>
                <a:gdLst/>
                <a:ahLst/>
                <a:cxnLst/>
                <a:rect l="l" t="t" r="r" b="b"/>
                <a:pathLst>
                  <a:path w="4172" h="455" extrusionOk="0">
                    <a:moveTo>
                      <a:pt x="4149" y="455"/>
                    </a:moveTo>
                    <a:lnTo>
                      <a:pt x="23" y="455"/>
                    </a:lnTo>
                    <a:cubicBezTo>
                      <a:pt x="10" y="455"/>
                      <a:pt x="0" y="445"/>
                      <a:pt x="0" y="432"/>
                    </a:cubicBezTo>
                    <a:lnTo>
                      <a:pt x="0" y="296"/>
                    </a:lnTo>
                    <a:cubicBezTo>
                      <a:pt x="0" y="285"/>
                      <a:pt x="9" y="274"/>
                      <a:pt x="20" y="273"/>
                    </a:cubicBezTo>
                    <a:lnTo>
                      <a:pt x="2084" y="0"/>
                    </a:lnTo>
                    <a:cubicBezTo>
                      <a:pt x="2085" y="0"/>
                      <a:pt x="2088" y="0"/>
                      <a:pt x="2089" y="0"/>
                    </a:cubicBezTo>
                    <a:lnTo>
                      <a:pt x="4152" y="273"/>
                    </a:lnTo>
                    <a:cubicBezTo>
                      <a:pt x="4163" y="274"/>
                      <a:pt x="4172" y="285"/>
                      <a:pt x="4172" y="296"/>
                    </a:cubicBezTo>
                    <a:lnTo>
                      <a:pt x="4172" y="432"/>
                    </a:lnTo>
                    <a:cubicBezTo>
                      <a:pt x="4172" y="445"/>
                      <a:pt x="4162" y="455"/>
                      <a:pt x="4149" y="455"/>
                    </a:cubicBezTo>
                    <a:moveTo>
                      <a:pt x="47" y="408"/>
                    </a:moveTo>
                    <a:lnTo>
                      <a:pt x="4125" y="408"/>
                    </a:lnTo>
                    <a:lnTo>
                      <a:pt x="4125" y="317"/>
                    </a:lnTo>
                    <a:lnTo>
                      <a:pt x="2086" y="47"/>
                    </a:lnTo>
                    <a:lnTo>
                      <a:pt x="47" y="317"/>
                    </a:lnTo>
                    <a:lnTo>
                      <a:pt x="47" y="40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0" name="Google Shape;850;p41">
                <a:extLst>
                  <a:ext uri="{FF2B5EF4-FFF2-40B4-BE49-F238E27FC236}">
                    <a16:creationId xmlns:a16="http://schemas.microsoft.com/office/drawing/2014/main" id="{821369E8-D005-10C7-7B6C-32AA4C241A27}"/>
                  </a:ext>
                </a:extLst>
              </p:cNvPr>
              <p:cNvSpPr/>
              <p:nvPr/>
            </p:nvSpPr>
            <p:spPr>
              <a:xfrm>
                <a:off x="3900240" y="2675160"/>
                <a:ext cx="650880" cy="278280"/>
              </a:xfrm>
              <a:custGeom>
                <a:avLst/>
                <a:gdLst/>
                <a:ahLst/>
                <a:cxnLst/>
                <a:rect l="l" t="t" r="r" b="b"/>
                <a:pathLst>
                  <a:path w="1808" h="773" extrusionOk="0">
                    <a:moveTo>
                      <a:pt x="23" y="773"/>
                    </a:moveTo>
                    <a:cubicBezTo>
                      <a:pt x="10" y="773"/>
                      <a:pt x="0" y="762"/>
                      <a:pt x="0" y="749"/>
                    </a:cubicBezTo>
                    <a:lnTo>
                      <a:pt x="0" y="256"/>
                    </a:lnTo>
                    <a:cubicBezTo>
                      <a:pt x="0" y="248"/>
                      <a:pt x="4" y="240"/>
                      <a:pt x="12" y="236"/>
                    </a:cubicBezTo>
                    <a:cubicBezTo>
                      <a:pt x="19" y="231"/>
                      <a:pt x="28" y="231"/>
                      <a:pt x="35" y="236"/>
                    </a:cubicBezTo>
                    <a:lnTo>
                      <a:pt x="267" y="364"/>
                    </a:lnTo>
                    <a:lnTo>
                      <a:pt x="526" y="169"/>
                    </a:lnTo>
                    <a:cubicBezTo>
                      <a:pt x="535" y="163"/>
                      <a:pt x="545" y="163"/>
                      <a:pt x="554" y="169"/>
                    </a:cubicBezTo>
                    <a:lnTo>
                      <a:pt x="822" y="363"/>
                    </a:lnTo>
                    <a:lnTo>
                      <a:pt x="1126" y="92"/>
                    </a:lnTo>
                    <a:cubicBezTo>
                      <a:pt x="1135" y="84"/>
                      <a:pt x="1148" y="84"/>
                      <a:pt x="1157" y="92"/>
                    </a:cubicBezTo>
                    <a:lnTo>
                      <a:pt x="1460" y="360"/>
                    </a:lnTo>
                    <a:lnTo>
                      <a:pt x="1769" y="9"/>
                    </a:lnTo>
                    <a:cubicBezTo>
                      <a:pt x="1778" y="-2"/>
                      <a:pt x="1792" y="-2"/>
                      <a:pt x="1801" y="7"/>
                    </a:cubicBezTo>
                    <a:cubicBezTo>
                      <a:pt x="1811" y="16"/>
                      <a:pt x="1811" y="30"/>
                      <a:pt x="1802" y="39"/>
                    </a:cubicBezTo>
                    <a:lnTo>
                      <a:pt x="1479" y="408"/>
                    </a:lnTo>
                    <a:cubicBezTo>
                      <a:pt x="1475" y="412"/>
                      <a:pt x="1469" y="415"/>
                      <a:pt x="1463" y="415"/>
                    </a:cubicBezTo>
                    <a:cubicBezTo>
                      <a:pt x="1457" y="415"/>
                      <a:pt x="1451" y="414"/>
                      <a:pt x="1445" y="409"/>
                    </a:cubicBezTo>
                    <a:lnTo>
                      <a:pt x="1141" y="140"/>
                    </a:lnTo>
                    <a:lnTo>
                      <a:pt x="838" y="409"/>
                    </a:lnTo>
                    <a:cubicBezTo>
                      <a:pt x="829" y="417"/>
                      <a:pt x="817" y="417"/>
                      <a:pt x="809" y="411"/>
                    </a:cubicBezTo>
                    <a:lnTo>
                      <a:pt x="539" y="217"/>
                    </a:lnTo>
                    <a:lnTo>
                      <a:pt x="281" y="411"/>
                    </a:lnTo>
                    <a:cubicBezTo>
                      <a:pt x="274" y="417"/>
                      <a:pt x="264" y="417"/>
                      <a:pt x="256" y="412"/>
                    </a:cubicBezTo>
                    <a:lnTo>
                      <a:pt x="45" y="296"/>
                    </a:lnTo>
                    <a:lnTo>
                      <a:pt x="45" y="749"/>
                    </a:lnTo>
                    <a:cubicBezTo>
                      <a:pt x="47" y="762"/>
                      <a:pt x="36" y="773"/>
                      <a:pt x="23" y="77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1" name="Google Shape;851;p41">
                <a:extLst>
                  <a:ext uri="{FF2B5EF4-FFF2-40B4-BE49-F238E27FC236}">
                    <a16:creationId xmlns:a16="http://schemas.microsoft.com/office/drawing/2014/main" id="{B364FBA3-DF80-CE05-BDBF-AE39FB7AC40D}"/>
                  </a:ext>
                </a:extLst>
              </p:cNvPr>
              <p:cNvSpPr/>
              <p:nvPr/>
            </p:nvSpPr>
            <p:spPr>
              <a:xfrm>
                <a:off x="3899880" y="2691720"/>
                <a:ext cx="643320" cy="132840"/>
              </a:xfrm>
              <a:custGeom>
                <a:avLst/>
                <a:gdLst/>
                <a:ahLst/>
                <a:cxnLst/>
                <a:rect l="l" t="t" r="r" b="b"/>
                <a:pathLst>
                  <a:path w="1787" h="369" extrusionOk="0">
                    <a:moveTo>
                      <a:pt x="24" y="369"/>
                    </a:moveTo>
                    <a:cubicBezTo>
                      <a:pt x="17" y="369"/>
                      <a:pt x="10" y="366"/>
                      <a:pt x="5" y="359"/>
                    </a:cubicBezTo>
                    <a:cubicBezTo>
                      <a:pt x="-2" y="349"/>
                      <a:pt x="-1" y="334"/>
                      <a:pt x="11" y="327"/>
                    </a:cubicBezTo>
                    <a:lnTo>
                      <a:pt x="243" y="161"/>
                    </a:lnTo>
                    <a:cubicBezTo>
                      <a:pt x="250" y="155"/>
                      <a:pt x="260" y="155"/>
                      <a:pt x="268" y="159"/>
                    </a:cubicBezTo>
                    <a:lnTo>
                      <a:pt x="539" y="317"/>
                    </a:lnTo>
                    <a:lnTo>
                      <a:pt x="767" y="92"/>
                    </a:lnTo>
                    <a:cubicBezTo>
                      <a:pt x="775" y="85"/>
                      <a:pt x="786" y="83"/>
                      <a:pt x="797" y="89"/>
                    </a:cubicBezTo>
                    <a:lnTo>
                      <a:pt x="1149" y="315"/>
                    </a:lnTo>
                    <a:lnTo>
                      <a:pt x="1422" y="8"/>
                    </a:lnTo>
                    <a:cubicBezTo>
                      <a:pt x="1426" y="3"/>
                      <a:pt x="1432" y="0"/>
                      <a:pt x="1438" y="0"/>
                    </a:cubicBezTo>
                    <a:cubicBezTo>
                      <a:pt x="1443" y="0"/>
                      <a:pt x="1451" y="3"/>
                      <a:pt x="1455" y="8"/>
                    </a:cubicBezTo>
                    <a:lnTo>
                      <a:pt x="1781" y="330"/>
                    </a:lnTo>
                    <a:cubicBezTo>
                      <a:pt x="1790" y="338"/>
                      <a:pt x="1790" y="353"/>
                      <a:pt x="1781" y="363"/>
                    </a:cubicBezTo>
                    <a:cubicBezTo>
                      <a:pt x="1773" y="372"/>
                      <a:pt x="1758" y="372"/>
                      <a:pt x="1748" y="363"/>
                    </a:cubicBezTo>
                    <a:lnTo>
                      <a:pt x="1439" y="57"/>
                    </a:lnTo>
                    <a:lnTo>
                      <a:pt x="1170" y="362"/>
                    </a:lnTo>
                    <a:cubicBezTo>
                      <a:pt x="1162" y="371"/>
                      <a:pt x="1149" y="372"/>
                      <a:pt x="1140" y="366"/>
                    </a:cubicBezTo>
                    <a:lnTo>
                      <a:pt x="786" y="140"/>
                    </a:lnTo>
                    <a:lnTo>
                      <a:pt x="558" y="362"/>
                    </a:lnTo>
                    <a:cubicBezTo>
                      <a:pt x="550" y="369"/>
                      <a:pt x="539" y="371"/>
                      <a:pt x="530" y="365"/>
                    </a:cubicBezTo>
                    <a:lnTo>
                      <a:pt x="256" y="206"/>
                    </a:lnTo>
                    <a:lnTo>
                      <a:pt x="37" y="363"/>
                    </a:lnTo>
                    <a:cubicBezTo>
                      <a:pt x="33" y="368"/>
                      <a:pt x="29" y="369"/>
                      <a:pt x="24" y="36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2" name="Google Shape;852;p41">
                <a:extLst>
                  <a:ext uri="{FF2B5EF4-FFF2-40B4-BE49-F238E27FC236}">
                    <a16:creationId xmlns:a16="http://schemas.microsoft.com/office/drawing/2014/main" id="{6519311B-0E35-FCF3-9CD5-750CA77E8904}"/>
                  </a:ext>
                </a:extLst>
              </p:cNvPr>
              <p:cNvSpPr/>
              <p:nvPr/>
            </p:nvSpPr>
            <p:spPr>
              <a:xfrm>
                <a:off x="4750920" y="2675520"/>
                <a:ext cx="651240" cy="277920"/>
              </a:xfrm>
              <a:custGeom>
                <a:avLst/>
                <a:gdLst/>
                <a:ahLst/>
                <a:cxnLst/>
                <a:rect l="l" t="t" r="r" b="b"/>
                <a:pathLst>
                  <a:path w="1809" h="772" extrusionOk="0">
                    <a:moveTo>
                      <a:pt x="1786" y="772"/>
                    </a:moveTo>
                    <a:cubicBezTo>
                      <a:pt x="1773" y="772"/>
                      <a:pt x="1762" y="761"/>
                      <a:pt x="1762" y="748"/>
                    </a:cubicBezTo>
                    <a:lnTo>
                      <a:pt x="1762" y="295"/>
                    </a:lnTo>
                    <a:lnTo>
                      <a:pt x="1551" y="411"/>
                    </a:lnTo>
                    <a:cubicBezTo>
                      <a:pt x="1542" y="416"/>
                      <a:pt x="1534" y="416"/>
                      <a:pt x="1526" y="410"/>
                    </a:cubicBezTo>
                    <a:lnTo>
                      <a:pt x="1268" y="216"/>
                    </a:lnTo>
                    <a:lnTo>
                      <a:pt x="1000" y="410"/>
                    </a:lnTo>
                    <a:cubicBezTo>
                      <a:pt x="991" y="416"/>
                      <a:pt x="979" y="416"/>
                      <a:pt x="971" y="408"/>
                    </a:cubicBezTo>
                    <a:lnTo>
                      <a:pt x="668" y="139"/>
                    </a:lnTo>
                    <a:lnTo>
                      <a:pt x="363" y="408"/>
                    </a:lnTo>
                    <a:cubicBezTo>
                      <a:pt x="359" y="413"/>
                      <a:pt x="353" y="414"/>
                      <a:pt x="346" y="414"/>
                    </a:cubicBezTo>
                    <a:cubicBezTo>
                      <a:pt x="340" y="414"/>
                      <a:pt x="334" y="411"/>
                      <a:pt x="330" y="407"/>
                    </a:cubicBezTo>
                    <a:lnTo>
                      <a:pt x="6" y="38"/>
                    </a:lnTo>
                    <a:cubicBezTo>
                      <a:pt x="-3" y="28"/>
                      <a:pt x="-1" y="13"/>
                      <a:pt x="8" y="6"/>
                    </a:cubicBezTo>
                    <a:cubicBezTo>
                      <a:pt x="18" y="-3"/>
                      <a:pt x="32" y="-1"/>
                      <a:pt x="40" y="8"/>
                    </a:cubicBezTo>
                    <a:lnTo>
                      <a:pt x="349" y="359"/>
                    </a:lnTo>
                    <a:lnTo>
                      <a:pt x="652" y="91"/>
                    </a:lnTo>
                    <a:cubicBezTo>
                      <a:pt x="660" y="83"/>
                      <a:pt x="673" y="83"/>
                      <a:pt x="682" y="91"/>
                    </a:cubicBezTo>
                    <a:lnTo>
                      <a:pt x="987" y="362"/>
                    </a:lnTo>
                    <a:lnTo>
                      <a:pt x="1254" y="168"/>
                    </a:lnTo>
                    <a:cubicBezTo>
                      <a:pt x="1263" y="162"/>
                      <a:pt x="1273" y="162"/>
                      <a:pt x="1282" y="168"/>
                    </a:cubicBezTo>
                    <a:lnTo>
                      <a:pt x="1541" y="363"/>
                    </a:lnTo>
                    <a:lnTo>
                      <a:pt x="1773" y="235"/>
                    </a:lnTo>
                    <a:cubicBezTo>
                      <a:pt x="1780" y="230"/>
                      <a:pt x="1789" y="230"/>
                      <a:pt x="1796" y="235"/>
                    </a:cubicBezTo>
                    <a:cubicBezTo>
                      <a:pt x="1803" y="239"/>
                      <a:pt x="1808" y="247"/>
                      <a:pt x="1808" y="255"/>
                    </a:cubicBezTo>
                    <a:lnTo>
                      <a:pt x="1808" y="748"/>
                    </a:lnTo>
                    <a:cubicBezTo>
                      <a:pt x="1809" y="761"/>
                      <a:pt x="1799" y="772"/>
                      <a:pt x="1786" y="77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3" name="Google Shape;853;p41">
                <a:extLst>
                  <a:ext uri="{FF2B5EF4-FFF2-40B4-BE49-F238E27FC236}">
                    <a16:creationId xmlns:a16="http://schemas.microsoft.com/office/drawing/2014/main" id="{AE161559-3012-2DB2-FA12-7DCD5977CAC3}"/>
                  </a:ext>
                </a:extLst>
              </p:cNvPr>
              <p:cNvSpPr/>
              <p:nvPr/>
            </p:nvSpPr>
            <p:spPr>
              <a:xfrm>
                <a:off x="4759200" y="2691720"/>
                <a:ext cx="642960" cy="132840"/>
              </a:xfrm>
              <a:custGeom>
                <a:avLst/>
                <a:gdLst/>
                <a:ahLst/>
                <a:cxnLst/>
                <a:rect l="l" t="t" r="r" b="b"/>
                <a:pathLst>
                  <a:path w="1786" h="369" extrusionOk="0">
                    <a:moveTo>
                      <a:pt x="1763" y="369"/>
                    </a:moveTo>
                    <a:cubicBezTo>
                      <a:pt x="1758" y="369"/>
                      <a:pt x="1754" y="368"/>
                      <a:pt x="1750" y="365"/>
                    </a:cubicBezTo>
                    <a:lnTo>
                      <a:pt x="1531" y="207"/>
                    </a:lnTo>
                    <a:lnTo>
                      <a:pt x="1257" y="366"/>
                    </a:lnTo>
                    <a:cubicBezTo>
                      <a:pt x="1248" y="372"/>
                      <a:pt x="1237" y="371"/>
                      <a:pt x="1229" y="363"/>
                    </a:cubicBezTo>
                    <a:lnTo>
                      <a:pt x="1002" y="140"/>
                    </a:lnTo>
                    <a:lnTo>
                      <a:pt x="648" y="366"/>
                    </a:lnTo>
                    <a:cubicBezTo>
                      <a:pt x="637" y="372"/>
                      <a:pt x="626" y="371"/>
                      <a:pt x="618" y="362"/>
                    </a:cubicBezTo>
                    <a:lnTo>
                      <a:pt x="349" y="57"/>
                    </a:lnTo>
                    <a:lnTo>
                      <a:pt x="40" y="363"/>
                    </a:lnTo>
                    <a:cubicBezTo>
                      <a:pt x="31" y="372"/>
                      <a:pt x="17" y="372"/>
                      <a:pt x="6" y="363"/>
                    </a:cubicBezTo>
                    <a:cubicBezTo>
                      <a:pt x="-2" y="355"/>
                      <a:pt x="-2" y="340"/>
                      <a:pt x="6" y="330"/>
                    </a:cubicBezTo>
                    <a:lnTo>
                      <a:pt x="333" y="8"/>
                    </a:lnTo>
                    <a:cubicBezTo>
                      <a:pt x="337" y="3"/>
                      <a:pt x="343" y="0"/>
                      <a:pt x="350" y="0"/>
                    </a:cubicBezTo>
                    <a:cubicBezTo>
                      <a:pt x="356" y="0"/>
                      <a:pt x="362" y="3"/>
                      <a:pt x="366" y="8"/>
                    </a:cubicBezTo>
                    <a:lnTo>
                      <a:pt x="639" y="315"/>
                    </a:lnTo>
                    <a:lnTo>
                      <a:pt x="991" y="89"/>
                    </a:lnTo>
                    <a:cubicBezTo>
                      <a:pt x="1000" y="83"/>
                      <a:pt x="1012" y="85"/>
                      <a:pt x="1021" y="92"/>
                    </a:cubicBezTo>
                    <a:lnTo>
                      <a:pt x="1248" y="317"/>
                    </a:lnTo>
                    <a:lnTo>
                      <a:pt x="1519" y="159"/>
                    </a:lnTo>
                    <a:cubicBezTo>
                      <a:pt x="1527" y="155"/>
                      <a:pt x="1537" y="155"/>
                      <a:pt x="1544" y="161"/>
                    </a:cubicBezTo>
                    <a:lnTo>
                      <a:pt x="1776" y="327"/>
                    </a:lnTo>
                    <a:cubicBezTo>
                      <a:pt x="1786" y="334"/>
                      <a:pt x="1789" y="349"/>
                      <a:pt x="1782" y="359"/>
                    </a:cubicBezTo>
                    <a:cubicBezTo>
                      <a:pt x="1777" y="365"/>
                      <a:pt x="1770" y="369"/>
                      <a:pt x="1763" y="36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extLst>
      <p:ext uri="{BB962C8B-B14F-4D97-AF65-F5344CB8AC3E}">
        <p14:creationId xmlns:p14="http://schemas.microsoft.com/office/powerpoint/2010/main" val="151201505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6"/>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795"/>
                                        </p:tgtEl>
                                        <p:attrNameLst>
                                          <p:attrName>style.visibility</p:attrName>
                                        </p:attrNameLst>
                                      </p:cBhvr>
                                      <p:to>
                                        <p:strVal val="visible"/>
                                      </p:to>
                                    </p:set>
                                    <p:animEffect transition="in" filter="fade">
                                      <p:cBhvr>
                                        <p:cTn id="10" dur="500"/>
                                        <p:tgtEl>
                                          <p:spTgt spid="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5" grpId="0"/>
      <p:bldP spid="79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7" name="TextBox 6">
            <a:extLst>
              <a:ext uri="{FF2B5EF4-FFF2-40B4-BE49-F238E27FC236}">
                <a16:creationId xmlns:a16="http://schemas.microsoft.com/office/drawing/2014/main" id="{1FF08ADB-6CF2-C2BA-3ADF-CB88EC0178B0}"/>
              </a:ext>
            </a:extLst>
          </p:cNvPr>
          <p:cNvSpPr txBox="1"/>
          <p:nvPr/>
        </p:nvSpPr>
        <p:spPr>
          <a:xfrm>
            <a:off x="333103" y="438295"/>
            <a:ext cx="4585062" cy="400110"/>
          </a:xfrm>
          <a:prstGeom prst="rect">
            <a:avLst/>
          </a:prstGeom>
          <a:noFill/>
        </p:spPr>
        <p:txBody>
          <a:bodyPr wrap="square">
            <a:spAutoFit/>
          </a:bodyPr>
          <a:lstStyle/>
          <a:p>
            <a:r>
              <a:rPr lang="vi-VN" sz="2000" b="1">
                <a:solidFill>
                  <a:schemeClr val="bg2">
                    <a:lumMod val="50000"/>
                  </a:schemeClr>
                </a:solidFill>
                <a:effectLst/>
                <a:latin typeface="Arial" panose="020B0604020202020204" pitchFamily="34" charset="0"/>
                <a:ea typeface="Times New Roman" panose="02020603050405020304" pitchFamily="18" charset="0"/>
              </a:rPr>
              <a:t>1. Biểu thức dòng điện xoay chiều</a:t>
            </a:r>
            <a:endParaRPr lang="en-US" sz="2000">
              <a:solidFill>
                <a:schemeClr val="bg2">
                  <a:lumMod val="50000"/>
                </a:schemeClr>
              </a:solidFill>
            </a:endParaRPr>
          </a:p>
        </p:txBody>
      </p:sp>
      <p:sp>
        <p:nvSpPr>
          <p:cNvPr id="3" name="TextBox 2">
            <a:extLst>
              <a:ext uri="{FF2B5EF4-FFF2-40B4-BE49-F238E27FC236}">
                <a16:creationId xmlns:a16="http://schemas.microsoft.com/office/drawing/2014/main" id="{95D0F7E3-6BA3-6343-5754-E335595ACBF3}"/>
              </a:ext>
            </a:extLst>
          </p:cNvPr>
          <p:cNvSpPr txBox="1"/>
          <p:nvPr/>
        </p:nvSpPr>
        <p:spPr>
          <a:xfrm>
            <a:off x="263434" y="838405"/>
            <a:ext cx="8471263" cy="1390124"/>
          </a:xfrm>
          <a:prstGeom prst="rect">
            <a:avLst/>
          </a:prstGeom>
          <a:noFill/>
        </p:spPr>
        <p:txBody>
          <a:bodyPr wrap="square">
            <a:spAutoFit/>
          </a:bodyPr>
          <a:lstStyle/>
          <a:p>
            <a:pPr algn="just">
              <a:lnSpc>
                <a:spcPct val="150000"/>
              </a:lnSpc>
              <a:spcAft>
                <a:spcPts val="800"/>
              </a:spcAft>
            </a:pPr>
            <a:r>
              <a:rPr lang="vi-VN"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Điện áp xoay chiều có cùng tần số, chu kì với suất điện động xoay chiều có dạng:</a:t>
            </a:r>
            <a:endParaRPr lang="en-US" sz="18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800"/>
              </a:spcAft>
            </a:pPr>
            <a:r>
              <a:rPr lang="fr-FR" sz="1800" b="1">
                <a:solidFill>
                  <a:srgbClr val="FF0000"/>
                </a:solidFill>
                <a:effectLst/>
                <a:latin typeface="Arial" panose="020B0604020202020204" pitchFamily="34" charset="0"/>
                <a:ea typeface="Times New Roman" panose="02020603050405020304" pitchFamily="18" charset="0"/>
                <a:cs typeface="Arial" panose="020B0604020202020204" pitchFamily="34" charset="0"/>
              </a:rPr>
              <a:t>u = U</a:t>
            </a:r>
            <a:r>
              <a:rPr lang="fr-FR" sz="1800" b="1" baseline="-25000">
                <a:solidFill>
                  <a:srgbClr val="FF0000"/>
                </a:solidFill>
                <a:effectLst/>
                <a:latin typeface="Arial" panose="020B0604020202020204" pitchFamily="34" charset="0"/>
                <a:ea typeface="Times New Roman" panose="02020603050405020304" pitchFamily="18" charset="0"/>
                <a:cs typeface="Arial" panose="020B0604020202020204" pitchFamily="34" charset="0"/>
              </a:rPr>
              <a:t>0</a:t>
            </a:r>
            <a:r>
              <a:rPr lang="fr-FR" sz="1800" b="1">
                <a:solidFill>
                  <a:srgbClr val="FF0000"/>
                </a:solidFill>
                <a:effectLst/>
                <a:latin typeface="Arial" panose="020B0604020202020204" pitchFamily="34" charset="0"/>
                <a:ea typeface="Times New Roman" panose="02020603050405020304" pitchFamily="18" charset="0"/>
                <a:cs typeface="Arial" panose="020B0604020202020204" pitchFamily="34" charset="0"/>
              </a:rPr>
              <a:t>cos(</a:t>
            </a:r>
            <a:r>
              <a:rPr lang="en-US" sz="1800" b="1">
                <a:solidFill>
                  <a:srgbClr val="FF0000"/>
                </a:solidFill>
                <a:effectLst/>
                <a:latin typeface="Arial" panose="020B0604020202020204" pitchFamily="34" charset="0"/>
                <a:ea typeface="Times New Roman" panose="02020603050405020304" pitchFamily="18" charset="0"/>
                <a:cs typeface="Arial" panose="020B0604020202020204" pitchFamily="34" charset="0"/>
              </a:rPr>
              <a:t>ω</a:t>
            </a:r>
            <a:r>
              <a:rPr lang="fr-FR" sz="1800" b="1">
                <a:solidFill>
                  <a:srgbClr val="FF0000"/>
                </a:solidFill>
                <a:effectLst/>
                <a:latin typeface="Arial" panose="020B0604020202020204" pitchFamily="34" charset="0"/>
                <a:ea typeface="Times New Roman" panose="02020603050405020304" pitchFamily="18" charset="0"/>
                <a:cs typeface="Arial" panose="020B0604020202020204" pitchFamily="34" charset="0"/>
              </a:rPr>
              <a:t>t + </a:t>
            </a:r>
            <a:r>
              <a:rPr lang="en-US" sz="1800" b="1">
                <a:solidFill>
                  <a:srgbClr val="FF0000"/>
                </a:solidFill>
                <a:effectLst/>
                <a:latin typeface="Arial" panose="020B0604020202020204" pitchFamily="34" charset="0"/>
                <a:ea typeface="Times New Roman" panose="02020603050405020304" pitchFamily="18" charset="0"/>
                <a:cs typeface="Arial" panose="020B0604020202020204" pitchFamily="34" charset="0"/>
              </a:rPr>
              <a:t>φ</a:t>
            </a:r>
            <a:r>
              <a:rPr lang="fr-FR" sz="1800" b="1" baseline="-25000">
                <a:solidFill>
                  <a:srgbClr val="FF0000"/>
                </a:solidFill>
                <a:effectLst/>
                <a:latin typeface="Arial" panose="020B0604020202020204" pitchFamily="34" charset="0"/>
                <a:ea typeface="Times New Roman" panose="02020603050405020304" pitchFamily="18" charset="0"/>
                <a:cs typeface="Arial" panose="020B0604020202020204" pitchFamily="34" charset="0"/>
              </a:rPr>
              <a:t>u</a:t>
            </a:r>
            <a:r>
              <a:rPr lang="fr-FR" sz="1800" b="1">
                <a:solidFill>
                  <a:srgbClr val="FF0000"/>
                </a:solidFill>
                <a:effectLst/>
                <a:latin typeface="Arial" panose="020B0604020202020204" pitchFamily="34" charset="0"/>
                <a:ea typeface="Times New Roman" panose="02020603050405020304" pitchFamily="18" charset="0"/>
                <a:cs typeface="Arial" panose="020B0604020202020204" pitchFamily="34" charset="0"/>
              </a:rPr>
              <a:t>) (V)</a:t>
            </a:r>
            <a:endParaRPr lang="en-US" sz="1800" b="1">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F460C928-D085-7E6A-AD53-23870F92E467}"/>
              </a:ext>
            </a:extLst>
          </p:cNvPr>
          <p:cNvSpPr txBox="1"/>
          <p:nvPr/>
        </p:nvSpPr>
        <p:spPr>
          <a:xfrm>
            <a:off x="333103" y="2228529"/>
            <a:ext cx="8401594" cy="974626"/>
          </a:xfrm>
          <a:prstGeom prst="rect">
            <a:avLst/>
          </a:prstGeom>
          <a:noFill/>
        </p:spPr>
        <p:txBody>
          <a:bodyPr wrap="square">
            <a:spAutoFit/>
          </a:bodyPr>
          <a:lstStyle/>
          <a:p>
            <a:pPr algn="just">
              <a:lnSpc>
                <a:spcPct val="150000"/>
              </a:lnSpc>
              <a:spcAft>
                <a:spcPts val="800"/>
              </a:spcAft>
            </a:pPr>
            <a:r>
              <a:rPr lang="fr-FR"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Dòng điện chạy qua mạch điện tiêu thụ là dòng điện xoay chiều có dạng:</a:t>
            </a:r>
            <a:endParaRPr lang="en-US" sz="18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800"/>
              </a:spcAft>
            </a:pPr>
            <a:r>
              <a:rPr lang="en-US" sz="1800" b="1">
                <a:solidFill>
                  <a:srgbClr val="FF0000"/>
                </a:solidFill>
                <a:effectLst/>
                <a:latin typeface="Arial" panose="020B0604020202020204" pitchFamily="34" charset="0"/>
                <a:ea typeface="Times New Roman" panose="02020603050405020304" pitchFamily="18" charset="0"/>
                <a:cs typeface="Arial" panose="020B0604020202020204" pitchFamily="34" charset="0"/>
              </a:rPr>
              <a:t>i = I</a:t>
            </a:r>
            <a:r>
              <a:rPr lang="en-US" sz="1800" b="1" baseline="-25000">
                <a:solidFill>
                  <a:srgbClr val="FF0000"/>
                </a:solidFill>
                <a:effectLst/>
                <a:latin typeface="Arial" panose="020B0604020202020204" pitchFamily="34" charset="0"/>
                <a:ea typeface="Times New Roman" panose="02020603050405020304" pitchFamily="18" charset="0"/>
                <a:cs typeface="Arial" panose="020B0604020202020204" pitchFamily="34" charset="0"/>
              </a:rPr>
              <a:t>0</a:t>
            </a:r>
            <a:r>
              <a:rPr lang="en-US" sz="1800" b="1">
                <a:solidFill>
                  <a:srgbClr val="FF0000"/>
                </a:solidFill>
                <a:effectLst/>
                <a:latin typeface="Arial" panose="020B0604020202020204" pitchFamily="34" charset="0"/>
                <a:ea typeface="Times New Roman" panose="02020603050405020304" pitchFamily="18" charset="0"/>
                <a:cs typeface="Arial" panose="020B0604020202020204" pitchFamily="34" charset="0"/>
              </a:rPr>
              <a:t>cos(ωt + φ</a:t>
            </a:r>
            <a:r>
              <a:rPr lang="en-US" sz="1800" b="1" baseline="-25000">
                <a:solidFill>
                  <a:srgbClr val="FF0000"/>
                </a:solidFill>
                <a:effectLst/>
                <a:latin typeface="Arial" panose="020B0604020202020204" pitchFamily="34" charset="0"/>
                <a:ea typeface="Times New Roman" panose="02020603050405020304" pitchFamily="18" charset="0"/>
                <a:cs typeface="Arial" panose="020B0604020202020204" pitchFamily="34" charset="0"/>
              </a:rPr>
              <a:t>i</a:t>
            </a:r>
            <a:r>
              <a:rPr lang="en-US" sz="1800" b="1">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b="1">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4FB75B5F-A624-081A-BA6B-EC8555185756}"/>
              </a:ext>
            </a:extLst>
          </p:cNvPr>
          <p:cNvSpPr txBox="1"/>
          <p:nvPr/>
        </p:nvSpPr>
        <p:spPr>
          <a:xfrm>
            <a:off x="333103" y="3203155"/>
            <a:ext cx="4585062" cy="369332"/>
          </a:xfrm>
          <a:prstGeom prst="rect">
            <a:avLst/>
          </a:prstGeom>
          <a:noFill/>
        </p:spPr>
        <p:txBody>
          <a:bodyPr wrap="square">
            <a:spAutoFit/>
          </a:bodyPr>
          <a:lstStyle/>
          <a:p>
            <a:r>
              <a:rPr lang="en-US" sz="1800" b="1">
                <a:solidFill>
                  <a:srgbClr val="000000"/>
                </a:solidFill>
                <a:effectLst/>
                <a:latin typeface="Arial" panose="020B0604020202020204" pitchFamily="34" charset="0"/>
                <a:ea typeface="Times New Roman" panose="02020603050405020304" pitchFamily="18" charset="0"/>
              </a:rPr>
              <a:t>Trong đó:</a:t>
            </a:r>
            <a:endParaRPr lang="en-US" sz="1800" b="1"/>
          </a:p>
        </p:txBody>
      </p:sp>
      <p:sp>
        <p:nvSpPr>
          <p:cNvPr id="11" name="TextBox 10">
            <a:extLst>
              <a:ext uri="{FF2B5EF4-FFF2-40B4-BE49-F238E27FC236}">
                <a16:creationId xmlns:a16="http://schemas.microsoft.com/office/drawing/2014/main" id="{0ED63C08-6BB0-31BC-8C5C-70A0E5B58D04}"/>
              </a:ext>
            </a:extLst>
          </p:cNvPr>
          <p:cNvSpPr txBox="1"/>
          <p:nvPr/>
        </p:nvSpPr>
        <p:spPr>
          <a:xfrm>
            <a:off x="333103" y="3654561"/>
            <a:ext cx="8401594" cy="369332"/>
          </a:xfrm>
          <a:prstGeom prst="rect">
            <a:avLst/>
          </a:prstGeom>
          <a:noFill/>
        </p:spPr>
        <p:txBody>
          <a:bodyPr wrap="square">
            <a:spAutoFit/>
          </a:bodyPr>
          <a:lstStyle/>
          <a:p>
            <a:pPr marL="285750" indent="-285750">
              <a:buFont typeface="Arial" panose="020B0604020202020204" pitchFamily="34" charset="0"/>
              <a:buChar char="•"/>
            </a:pPr>
            <a:r>
              <a:rPr lang="en-US" sz="1800">
                <a:solidFill>
                  <a:srgbClr val="000000"/>
                </a:solidFill>
                <a:effectLst/>
                <a:latin typeface="Arial" panose="020B0604020202020204" pitchFamily="34" charset="0"/>
                <a:ea typeface="Times New Roman" panose="02020603050405020304" pitchFamily="18" charset="0"/>
              </a:rPr>
              <a:t>u và </a:t>
            </a:r>
            <a:r>
              <a:rPr lang="vi-VN" sz="1800">
                <a:latin typeface="Arial" panose="020B0604020202020204" pitchFamily="34" charset="0"/>
                <a:ea typeface="Times New Roman" panose="02020603050405020304" pitchFamily="18" charset="0"/>
              </a:rPr>
              <a:t>i</a:t>
            </a:r>
            <a:r>
              <a:rPr lang="vi-VN" sz="1800">
                <a:solidFill>
                  <a:srgbClr val="000000"/>
                </a:solidFill>
                <a:effectLst/>
                <a:latin typeface="Arial" panose="020B0604020202020204" pitchFamily="34" charset="0"/>
                <a:ea typeface="Times New Roman" panose="02020603050405020304" pitchFamily="18" charset="0"/>
              </a:rPr>
              <a:t>:</a:t>
            </a:r>
            <a:r>
              <a:rPr lang="en-US" sz="1800">
                <a:solidFill>
                  <a:srgbClr val="000000"/>
                </a:solidFill>
                <a:effectLst/>
                <a:latin typeface="Arial" panose="020B0604020202020204" pitchFamily="34" charset="0"/>
                <a:ea typeface="Times New Roman" panose="02020603050405020304" pitchFamily="18" charset="0"/>
              </a:rPr>
              <a:t> giá trị điện áp tức thời và cường độ dòng điện tức thời tại thời điểm t</a:t>
            </a:r>
            <a:endParaRPr lang="en-US" sz="1800"/>
          </a:p>
        </p:txBody>
      </p:sp>
      <p:sp>
        <p:nvSpPr>
          <p:cNvPr id="14" name="TextBox 13">
            <a:extLst>
              <a:ext uri="{FF2B5EF4-FFF2-40B4-BE49-F238E27FC236}">
                <a16:creationId xmlns:a16="http://schemas.microsoft.com/office/drawing/2014/main" id="{B3207594-5D82-CFA2-5460-37A6C12E6738}"/>
              </a:ext>
            </a:extLst>
          </p:cNvPr>
          <p:cNvSpPr txBox="1"/>
          <p:nvPr/>
        </p:nvSpPr>
        <p:spPr>
          <a:xfrm>
            <a:off x="333103" y="4023893"/>
            <a:ext cx="8401593" cy="87203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1800">
                <a:solidFill>
                  <a:srgbClr val="000000"/>
                </a:solidFill>
                <a:effectLst/>
                <a:latin typeface="Arial" panose="020B0604020202020204" pitchFamily="34" charset="0"/>
                <a:ea typeface="Times New Roman" panose="02020603050405020304" pitchFamily="18" charset="0"/>
              </a:rPr>
              <a:t>U</a:t>
            </a:r>
            <a:r>
              <a:rPr lang="en-US" sz="1800" baseline="-25000">
                <a:solidFill>
                  <a:srgbClr val="000000"/>
                </a:solidFill>
                <a:effectLst/>
                <a:latin typeface="Arial" panose="020B0604020202020204" pitchFamily="34" charset="0"/>
                <a:ea typeface="Times New Roman" panose="02020603050405020304" pitchFamily="18" charset="0"/>
              </a:rPr>
              <a:t>0</a:t>
            </a:r>
            <a:r>
              <a:rPr lang="en-US" sz="1800">
                <a:solidFill>
                  <a:srgbClr val="000000"/>
                </a:solidFill>
                <a:effectLst/>
                <a:latin typeface="Arial" panose="020B0604020202020204" pitchFamily="34" charset="0"/>
                <a:ea typeface="Times New Roman" panose="02020603050405020304" pitchFamily="18" charset="0"/>
              </a:rPr>
              <a:t> và I</a:t>
            </a:r>
            <a:r>
              <a:rPr lang="en-US" sz="1800" baseline="-25000">
                <a:solidFill>
                  <a:srgbClr val="000000"/>
                </a:solidFill>
                <a:effectLst/>
                <a:latin typeface="Arial" panose="020B0604020202020204" pitchFamily="34" charset="0"/>
                <a:ea typeface="Times New Roman" panose="02020603050405020304" pitchFamily="18" charset="0"/>
              </a:rPr>
              <a:t>0</a:t>
            </a:r>
            <a:r>
              <a:rPr lang="en-US" sz="1800">
                <a:solidFill>
                  <a:srgbClr val="000000"/>
                </a:solidFill>
                <a:effectLst/>
                <a:latin typeface="Arial" panose="020B0604020202020204" pitchFamily="34" charset="0"/>
                <a:ea typeface="Times New Roman" panose="02020603050405020304" pitchFamily="18" charset="0"/>
              </a:rPr>
              <a:t> tương ứng là giá trị cực đại của điện áp và cường độ dòng điện xoay chiều</a:t>
            </a:r>
            <a:endParaRPr lang="en-US" sz="1800"/>
          </a:p>
        </p:txBody>
      </p:sp>
      <p:sp>
        <p:nvSpPr>
          <p:cNvPr id="16" name="Freeform 11">
            <a:extLst>
              <a:ext uri="{FF2B5EF4-FFF2-40B4-BE49-F238E27FC236}">
                <a16:creationId xmlns:a16="http://schemas.microsoft.com/office/drawing/2014/main" id="{3E0CC2AD-C49B-3DC8-EBB6-5C395EB2A51F}"/>
              </a:ext>
            </a:extLst>
          </p:cNvPr>
          <p:cNvSpPr/>
          <p:nvPr/>
        </p:nvSpPr>
        <p:spPr>
          <a:xfrm>
            <a:off x="4987834" y="296840"/>
            <a:ext cx="1659969" cy="541565"/>
          </a:xfrm>
          <a:custGeom>
            <a:avLst/>
            <a:gdLst/>
            <a:ahLst/>
            <a:cxnLst/>
            <a:rect l="l" t="t" r="r" b="b"/>
            <a:pathLst>
              <a:path w="4108228" h="1340309">
                <a:moveTo>
                  <a:pt x="0" y="0"/>
                </a:moveTo>
                <a:lnTo>
                  <a:pt x="4108228" y="0"/>
                </a:lnTo>
                <a:lnTo>
                  <a:pt x="4108228" y="1340310"/>
                </a:lnTo>
                <a:lnTo>
                  <a:pt x="0" y="134031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4"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5" grpId="0"/>
      <p:bldP spid="8" grpId="0"/>
      <p:bldP spid="11"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44">
          <a:extLst>
            <a:ext uri="{FF2B5EF4-FFF2-40B4-BE49-F238E27FC236}">
              <a16:creationId xmlns:a16="http://schemas.microsoft.com/office/drawing/2014/main" id="{8C838E94-39EF-B5FB-E060-2000D88A4562}"/>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527DBC97-15C1-443C-196B-FD4E075A5E44}"/>
              </a:ext>
            </a:extLst>
          </p:cNvPr>
          <p:cNvSpPr txBox="1"/>
          <p:nvPr/>
        </p:nvSpPr>
        <p:spPr>
          <a:xfrm>
            <a:off x="371201" y="444670"/>
            <a:ext cx="8401593" cy="45653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1800">
                <a:solidFill>
                  <a:srgbClr val="000000"/>
                </a:solidFill>
                <a:effectLst/>
                <a:latin typeface="Arial" panose="020B0604020202020204" pitchFamily="34" charset="0"/>
                <a:ea typeface="Times New Roman" panose="02020603050405020304" pitchFamily="18" charset="0"/>
              </a:rPr>
              <a:t>ω là tần số góc của dòng điện xoay chiều, có đơn vị là rad/s</a:t>
            </a:r>
            <a:endParaRPr lang="en-US" sz="1800"/>
          </a:p>
        </p:txBody>
      </p:sp>
      <p:sp>
        <p:nvSpPr>
          <p:cNvPr id="2" name="TextBox 1">
            <a:extLst>
              <a:ext uri="{FF2B5EF4-FFF2-40B4-BE49-F238E27FC236}">
                <a16:creationId xmlns:a16="http://schemas.microsoft.com/office/drawing/2014/main" id="{6959FE04-13E3-A1E3-4BE6-2DBA360C51B3}"/>
              </a:ext>
            </a:extLst>
          </p:cNvPr>
          <p:cNvSpPr txBox="1"/>
          <p:nvPr/>
        </p:nvSpPr>
        <p:spPr>
          <a:xfrm>
            <a:off x="371201" y="901205"/>
            <a:ext cx="8401593" cy="45653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1800">
                <a:solidFill>
                  <a:srgbClr val="000000"/>
                </a:solidFill>
                <a:effectLst/>
                <a:latin typeface="Arial" panose="020B0604020202020204" pitchFamily="34" charset="0"/>
                <a:ea typeface="Times New Roman" panose="02020603050405020304" pitchFamily="18" charset="0"/>
              </a:rPr>
              <a:t>φ</a:t>
            </a:r>
            <a:r>
              <a:rPr lang="en-US" sz="1800" baseline="-25000">
                <a:solidFill>
                  <a:srgbClr val="000000"/>
                </a:solidFill>
                <a:effectLst/>
                <a:latin typeface="Arial" panose="020B0604020202020204" pitchFamily="34" charset="0"/>
                <a:ea typeface="Times New Roman" panose="02020603050405020304" pitchFamily="18" charset="0"/>
              </a:rPr>
              <a:t>u</a:t>
            </a:r>
            <a:r>
              <a:rPr lang="en-US" sz="1800">
                <a:solidFill>
                  <a:srgbClr val="000000"/>
                </a:solidFill>
                <a:effectLst/>
                <a:latin typeface="Arial" panose="020B0604020202020204" pitchFamily="34" charset="0"/>
                <a:ea typeface="Times New Roman" panose="02020603050405020304" pitchFamily="18" charset="0"/>
              </a:rPr>
              <a:t>, φ</a:t>
            </a:r>
            <a:r>
              <a:rPr lang="en-US" sz="1800" baseline="-25000">
                <a:solidFill>
                  <a:srgbClr val="000000"/>
                </a:solidFill>
                <a:effectLst/>
                <a:latin typeface="Arial" panose="020B0604020202020204" pitchFamily="34" charset="0"/>
                <a:ea typeface="Times New Roman" panose="02020603050405020304" pitchFamily="18" charset="0"/>
              </a:rPr>
              <a:t>i</a:t>
            </a:r>
            <a:r>
              <a:rPr lang="en-US" sz="1800">
                <a:solidFill>
                  <a:srgbClr val="000000"/>
                </a:solidFill>
                <a:effectLst/>
                <a:latin typeface="Arial" panose="020B0604020202020204" pitchFamily="34" charset="0"/>
                <a:ea typeface="Times New Roman" panose="02020603050405020304" pitchFamily="18" charset="0"/>
              </a:rPr>
              <a:t> lần lượt là pha ban đầu của điện áp và cường độ dòng điện xoay chiều</a:t>
            </a:r>
            <a:endParaRPr lang="en-US" sz="1800"/>
          </a:p>
        </p:txBody>
      </p:sp>
      <p:sp>
        <p:nvSpPr>
          <p:cNvPr id="6" name="TextBox 5">
            <a:extLst>
              <a:ext uri="{FF2B5EF4-FFF2-40B4-BE49-F238E27FC236}">
                <a16:creationId xmlns:a16="http://schemas.microsoft.com/office/drawing/2014/main" id="{786390DF-68E1-5B37-4BD0-F4DE99A7B1D4}"/>
              </a:ext>
            </a:extLst>
          </p:cNvPr>
          <p:cNvSpPr txBox="1"/>
          <p:nvPr/>
        </p:nvSpPr>
        <p:spPr>
          <a:xfrm>
            <a:off x="371201" y="1357740"/>
            <a:ext cx="8401592" cy="1294072"/>
          </a:xfrm>
          <a:prstGeom prst="rect">
            <a:avLst/>
          </a:prstGeom>
          <a:noFill/>
        </p:spPr>
        <p:txBody>
          <a:bodyPr wrap="square">
            <a:spAutoFit/>
          </a:bodyPr>
          <a:lstStyle/>
          <a:p>
            <a:pPr marL="285750" indent="-285750" algn="just">
              <a:lnSpc>
                <a:spcPct val="150000"/>
              </a:lnSpc>
              <a:spcAft>
                <a:spcPts val="800"/>
              </a:spcAft>
              <a:buFont typeface="Arial" panose="020B0604020202020204" pitchFamily="34" charset="0"/>
              <a:buChar char="•"/>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Các đại lượng (ωt + φ</a:t>
            </a:r>
            <a:r>
              <a:rPr lang="en-US" sz="1800" baseline="-25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a:t>
            </a: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và (ωt + φ</a:t>
            </a:r>
            <a:r>
              <a:rPr lang="en-US" sz="1800" baseline="-25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a:t>
            </a: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là pha của điện áp và cường độ dòng điện xoay chiều; ∆φ = φ</a:t>
            </a:r>
            <a:r>
              <a:rPr lang="en-US" sz="1800" baseline="-25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 </a:t>
            </a: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φ</a:t>
            </a:r>
            <a:r>
              <a:rPr lang="en-US" sz="1800" baseline="-25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a:t>
            </a: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gọi là độ lệch pha giữa điện áp và cường độ dòng điện xoay chiều.</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A3CF4163-065E-EE4E-29A2-73871A396809}"/>
              </a:ext>
            </a:extLst>
          </p:cNvPr>
          <p:cNvSpPr txBox="1"/>
          <p:nvPr/>
        </p:nvSpPr>
        <p:spPr>
          <a:xfrm>
            <a:off x="371201" y="2708237"/>
            <a:ext cx="4585062" cy="400110"/>
          </a:xfrm>
          <a:prstGeom prst="rect">
            <a:avLst/>
          </a:prstGeom>
          <a:noFill/>
        </p:spPr>
        <p:txBody>
          <a:bodyPr wrap="square">
            <a:spAutoFit/>
          </a:bodyPr>
          <a:lstStyle/>
          <a:p>
            <a:r>
              <a:rPr lang="vi-VN" sz="2000" b="1">
                <a:solidFill>
                  <a:schemeClr val="bg2">
                    <a:lumMod val="50000"/>
                  </a:schemeClr>
                </a:solidFill>
                <a:effectLst/>
                <a:latin typeface="Arial" panose="020B0604020202020204" pitchFamily="34" charset="0"/>
                <a:ea typeface="Times New Roman" panose="02020603050405020304" pitchFamily="18" charset="0"/>
              </a:rPr>
              <a:t>2. Giá trị hiệu dụng</a:t>
            </a:r>
            <a:endParaRPr lang="en-US" sz="2000">
              <a:solidFill>
                <a:schemeClr val="bg2">
                  <a:lumMod val="50000"/>
                </a:schemeClr>
              </a:solidFill>
            </a:endParaRPr>
          </a:p>
        </p:txBody>
      </p:sp>
      <p:sp>
        <p:nvSpPr>
          <p:cNvPr id="12" name="TextBox 11">
            <a:extLst>
              <a:ext uri="{FF2B5EF4-FFF2-40B4-BE49-F238E27FC236}">
                <a16:creationId xmlns:a16="http://schemas.microsoft.com/office/drawing/2014/main" id="{21F790F4-97B8-86B6-04CE-819596D8C345}"/>
              </a:ext>
            </a:extLst>
          </p:cNvPr>
          <p:cNvSpPr txBox="1"/>
          <p:nvPr/>
        </p:nvSpPr>
        <p:spPr>
          <a:xfrm>
            <a:off x="371201" y="3108347"/>
            <a:ext cx="8401591" cy="878574"/>
          </a:xfrm>
          <a:prstGeom prst="rect">
            <a:avLst/>
          </a:prstGeom>
          <a:noFill/>
        </p:spPr>
        <p:txBody>
          <a:bodyPr wrap="square">
            <a:spAutoFit/>
          </a:bodyPr>
          <a:lstStyle/>
          <a:p>
            <a:pPr algn="just">
              <a:lnSpc>
                <a:spcPct val="150000"/>
              </a:lnSpc>
              <a:spcAft>
                <a:spcPts val="80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Mối liên hệ giữa giá trị hiệu dụng và giá trị cực đại của dòng điện và điện áp xoay chiều lần lượt là:</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0FEA268-2D94-3F5F-D4AC-578B4955EE81}"/>
                  </a:ext>
                </a:extLst>
              </p:cNvPr>
              <p:cNvSpPr txBox="1"/>
              <p:nvPr/>
            </p:nvSpPr>
            <p:spPr>
              <a:xfrm>
                <a:off x="2279465" y="3986921"/>
                <a:ext cx="4585062" cy="1050544"/>
              </a:xfrm>
              <a:prstGeom prst="rect">
                <a:avLst/>
              </a:prstGeom>
              <a:noFill/>
            </p:spPr>
            <p:txBody>
              <a:bodyPr wrap="square">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1800" b="1" i="0" smtClean="0">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𝐈</m:t>
                      </m:r>
                      <m:r>
                        <a:rPr lang="en-US" sz="1800" b="1" i="0" smtClean="0">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1800" b="1" i="1">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n-US" sz="1800" b="1" i="1">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n-US" sz="1800" b="1" i="0">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𝐈</m:t>
                              </m:r>
                            </m:e>
                            <m:sub>
                              <m:r>
                                <a:rPr lang="en-US" sz="1800" b="1" i="0">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𝟎</m:t>
                              </m:r>
                            </m:sub>
                          </m:sSub>
                        </m:num>
                        <m:den>
                          <m:rad>
                            <m:radPr>
                              <m:degHide m:val="on"/>
                              <m:ctrlPr>
                                <a:rPr lang="en-US" sz="1800" b="1" i="1">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ctrlPr>
                            </m:radPr>
                            <m:deg/>
                            <m:e>
                              <m:r>
                                <a:rPr lang="en-US" sz="1800" b="1" i="0">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𝟐</m:t>
                              </m:r>
                            </m:e>
                          </m:rad>
                        </m:den>
                      </m:f>
                      <m:r>
                        <a:rPr lang="vi-VN" sz="1800" b="1" i="0" smtClean="0">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1800" b="1" i="0">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𝐔</m:t>
                      </m:r>
                      <m:r>
                        <a:rPr lang="en-US" sz="1800" b="1" i="0">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1800" b="1" i="1">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n-US" sz="1800" b="1" i="1">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n-US" sz="1800" b="1" i="0">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𝐔</m:t>
                              </m:r>
                            </m:e>
                            <m:sub>
                              <m:r>
                                <a:rPr lang="en-US" sz="1800" b="1" i="0">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𝟎</m:t>
                              </m:r>
                            </m:sub>
                          </m:sSub>
                        </m:num>
                        <m:den>
                          <m:rad>
                            <m:radPr>
                              <m:degHide m:val="on"/>
                              <m:ctrlPr>
                                <a:rPr lang="en-US" sz="1800" b="1" i="1">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ctrlPr>
                            </m:radPr>
                            <m:deg/>
                            <m:e>
                              <m:r>
                                <a:rPr lang="en-US" sz="1800" b="1" i="0">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𝟐</m:t>
                              </m:r>
                            </m:e>
                          </m:rad>
                        </m:den>
                      </m:f>
                    </m:oMath>
                  </m:oMathPara>
                </a14:m>
                <a:endParaRPr lang="en-US" sz="1800" b="1">
                  <a:solidFill>
                    <a:srgbClr val="FF0000"/>
                  </a:solidFill>
                </a:endParaRPr>
              </a:p>
            </p:txBody>
          </p:sp>
        </mc:Choice>
        <mc:Fallback xmlns="">
          <p:sp>
            <p:nvSpPr>
              <p:cNvPr id="15" name="TextBox 14">
                <a:extLst>
                  <a:ext uri="{FF2B5EF4-FFF2-40B4-BE49-F238E27FC236}">
                    <a16:creationId xmlns:a16="http://schemas.microsoft.com/office/drawing/2014/main" id="{A0FEA268-2D94-3F5F-D4AC-578B4955EE81}"/>
                  </a:ext>
                </a:extLst>
              </p:cNvPr>
              <p:cNvSpPr txBox="1">
                <a:spLocks noRot="1" noChangeAspect="1" noMove="1" noResize="1" noEditPoints="1" noAdjustHandles="1" noChangeArrowheads="1" noChangeShapeType="1" noTextEdit="1"/>
              </p:cNvSpPr>
              <p:nvPr/>
            </p:nvSpPr>
            <p:spPr>
              <a:xfrm>
                <a:off x="2279465" y="3986921"/>
                <a:ext cx="4585062" cy="1050544"/>
              </a:xfrm>
              <a:prstGeom prst="rect">
                <a:avLst/>
              </a:prstGeom>
              <a:blipFill>
                <a:blip r:embed="rId3"/>
                <a:stretch>
                  <a:fillRect/>
                </a:stretch>
              </a:blipFill>
            </p:spPr>
            <p:txBody>
              <a:bodyPr/>
              <a:lstStyle/>
              <a:p>
                <a:r>
                  <a:rPr lang="en-US">
                    <a:noFill/>
                  </a:rPr>
                  <a:t> </a:t>
                </a:r>
              </a:p>
            </p:txBody>
          </p:sp>
        </mc:Fallback>
      </mc:AlternateContent>
      <p:sp>
        <p:nvSpPr>
          <p:cNvPr id="16" name="Freeform 13">
            <a:extLst>
              <a:ext uri="{FF2B5EF4-FFF2-40B4-BE49-F238E27FC236}">
                <a16:creationId xmlns:a16="http://schemas.microsoft.com/office/drawing/2014/main" id="{8B1B0BD6-50FF-4A91-6BA4-A4684C25EFC3}"/>
              </a:ext>
            </a:extLst>
          </p:cNvPr>
          <p:cNvSpPr/>
          <p:nvPr/>
        </p:nvSpPr>
        <p:spPr>
          <a:xfrm>
            <a:off x="7283845" y="3654762"/>
            <a:ext cx="1488946" cy="1594588"/>
          </a:xfrm>
          <a:custGeom>
            <a:avLst/>
            <a:gdLst/>
            <a:ahLst/>
            <a:cxnLst/>
            <a:rect l="l" t="t" r="r" b="b"/>
            <a:pathLst>
              <a:path w="3842195" h="4114800">
                <a:moveTo>
                  <a:pt x="0" y="0"/>
                </a:moveTo>
                <a:lnTo>
                  <a:pt x="3842194" y="0"/>
                </a:lnTo>
                <a:lnTo>
                  <a:pt x="3842194" y="4114800"/>
                </a:lnTo>
                <a:lnTo>
                  <a:pt x="0" y="4114800"/>
                </a:lnTo>
                <a:lnTo>
                  <a:pt x="0" y="0"/>
                </a:lnTo>
                <a:close/>
              </a:path>
            </a:pathLst>
          </a:custGeom>
          <a:blipFill>
            <a:blip r:embed="rId4"/>
            <a:stretch>
              <a:fillRect/>
            </a:stretch>
          </a:blipFill>
        </p:spPr>
        <p:txBody>
          <a:bodyPr/>
          <a:lstStyle/>
          <a:p>
            <a:endParaRPr lang="en-US"/>
          </a:p>
        </p:txBody>
      </p:sp>
      <p:sp>
        <p:nvSpPr>
          <p:cNvPr id="17" name="Freeform 11">
            <a:extLst>
              <a:ext uri="{FF2B5EF4-FFF2-40B4-BE49-F238E27FC236}">
                <a16:creationId xmlns:a16="http://schemas.microsoft.com/office/drawing/2014/main" id="{93D8E551-3044-C9FC-503A-AEA87E96E896}"/>
              </a:ext>
            </a:extLst>
          </p:cNvPr>
          <p:cNvSpPr/>
          <p:nvPr/>
        </p:nvSpPr>
        <p:spPr>
          <a:xfrm>
            <a:off x="4705996" y="2246128"/>
            <a:ext cx="2469867" cy="805794"/>
          </a:xfrm>
          <a:custGeom>
            <a:avLst/>
            <a:gdLst/>
            <a:ahLst/>
            <a:cxnLst/>
            <a:rect l="l" t="t" r="r" b="b"/>
            <a:pathLst>
              <a:path w="4108228" h="1340309">
                <a:moveTo>
                  <a:pt x="0" y="0"/>
                </a:moveTo>
                <a:lnTo>
                  <a:pt x="4108228" y="0"/>
                </a:lnTo>
                <a:lnTo>
                  <a:pt x="4108228" y="1340310"/>
                </a:lnTo>
                <a:lnTo>
                  <a:pt x="0" y="134031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322527827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6" grpId="0"/>
      <p:bldP spid="9" grpId="0"/>
      <p:bldP spid="12" grpId="0"/>
      <p:bldP spid="15" grpId="0"/>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9" name="TextBox 8">
            <a:extLst>
              <a:ext uri="{FF2B5EF4-FFF2-40B4-BE49-F238E27FC236}">
                <a16:creationId xmlns:a16="http://schemas.microsoft.com/office/drawing/2014/main" id="{FF6E67DC-5CEF-5A7B-C05D-19E1993BBD38}"/>
              </a:ext>
            </a:extLst>
          </p:cNvPr>
          <p:cNvSpPr txBox="1"/>
          <p:nvPr/>
        </p:nvSpPr>
        <p:spPr>
          <a:xfrm>
            <a:off x="631370" y="1094430"/>
            <a:ext cx="8155578" cy="958660"/>
          </a:xfrm>
          <a:prstGeom prst="rect">
            <a:avLst/>
          </a:prstGeom>
          <a:noFill/>
        </p:spPr>
        <p:txBody>
          <a:bodyPr wrap="square">
            <a:spAutoFit/>
          </a:bodyPr>
          <a:lstStyle/>
          <a:p>
            <a:pPr>
              <a:lnSpc>
                <a:spcPct val="150000"/>
              </a:lnSpc>
            </a:pPr>
            <a:r>
              <a:rPr lang="en-US" sz="2000" b="1"/>
              <a:t>Dựa vào đồ thị biểu diễn cường độ dòng điện xoay chiều theo thời gian như Hình 17.3, hãy thực hiện các yêu cầu sau:</a:t>
            </a:r>
          </a:p>
        </p:txBody>
      </p:sp>
      <p:pic>
        <p:nvPicPr>
          <p:cNvPr id="2" name="Picture 1">
            <a:extLst>
              <a:ext uri="{FF2B5EF4-FFF2-40B4-BE49-F238E27FC236}">
                <a16:creationId xmlns:a16="http://schemas.microsoft.com/office/drawing/2014/main" id="{0890A999-4E5E-0DDC-9C30-AA9D111E59AF}"/>
              </a:ext>
            </a:extLst>
          </p:cNvPr>
          <p:cNvPicPr>
            <a:picLocks noChangeAspect="1"/>
          </p:cNvPicPr>
          <p:nvPr/>
        </p:nvPicPr>
        <p:blipFill>
          <a:blip r:embed="rId3"/>
          <a:stretch>
            <a:fillRect/>
          </a:stretch>
        </p:blipFill>
        <p:spPr>
          <a:xfrm>
            <a:off x="5313004" y="2649280"/>
            <a:ext cx="3473943" cy="2194069"/>
          </a:xfrm>
          <a:prstGeom prst="rect">
            <a:avLst/>
          </a:prstGeom>
        </p:spPr>
      </p:pic>
      <p:sp>
        <p:nvSpPr>
          <p:cNvPr id="4" name="TextBox 3">
            <a:extLst>
              <a:ext uri="{FF2B5EF4-FFF2-40B4-BE49-F238E27FC236}">
                <a16:creationId xmlns:a16="http://schemas.microsoft.com/office/drawing/2014/main" id="{839BA5F2-CC1D-3583-0640-7C9B46B3CFFE}"/>
              </a:ext>
            </a:extLst>
          </p:cNvPr>
          <p:cNvSpPr txBox="1"/>
          <p:nvPr/>
        </p:nvSpPr>
        <p:spPr>
          <a:xfrm>
            <a:off x="631369" y="2026196"/>
            <a:ext cx="8155578" cy="496996"/>
          </a:xfrm>
          <a:prstGeom prst="rect">
            <a:avLst/>
          </a:prstGeom>
          <a:noFill/>
        </p:spPr>
        <p:txBody>
          <a:bodyPr wrap="square">
            <a:spAutoFit/>
          </a:bodyPr>
          <a:lstStyle/>
          <a:p>
            <a:pPr marL="342900" indent="-342900" algn="just">
              <a:lnSpc>
                <a:spcPct val="150000"/>
              </a:lnSpc>
              <a:spcAft>
                <a:spcPts val="800"/>
              </a:spcAft>
              <a:buFont typeface="Arial" panose="020B0604020202020204" pitchFamily="34" charset="0"/>
              <a:buChar char="•"/>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Xác định chu kì T (s) và tần số f (Hz) của dòng điện xoay chiều.</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C7E51E33-E11B-D23C-CBD0-C8B426A19696}"/>
              </a:ext>
            </a:extLst>
          </p:cNvPr>
          <p:cNvGrpSpPr/>
          <p:nvPr/>
        </p:nvGrpSpPr>
        <p:grpSpPr>
          <a:xfrm>
            <a:off x="631370" y="359762"/>
            <a:ext cx="7848600" cy="678657"/>
            <a:chOff x="1219200" y="800100"/>
            <a:chExt cx="15697200" cy="1357313"/>
          </a:xfrm>
        </p:grpSpPr>
        <p:pic>
          <p:nvPicPr>
            <p:cNvPr id="8" name="Picture 15">
              <a:extLst>
                <a:ext uri="{FF2B5EF4-FFF2-40B4-BE49-F238E27FC236}">
                  <a16:creationId xmlns:a16="http://schemas.microsoft.com/office/drawing/2014/main" id="{FF294A06-DF3F-6668-FE15-BF3EC7443C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19200" y="800100"/>
              <a:ext cx="1447800" cy="1357313"/>
            </a:xfrm>
            <a:prstGeom prst="rect">
              <a:avLst/>
            </a:prstGeom>
          </p:spPr>
        </p:pic>
        <p:sp>
          <p:nvSpPr>
            <p:cNvPr id="10" name="TextBox 9">
              <a:extLst>
                <a:ext uri="{FF2B5EF4-FFF2-40B4-BE49-F238E27FC236}">
                  <a16:creationId xmlns:a16="http://schemas.microsoft.com/office/drawing/2014/main" id="{66DE66AB-98F1-C3A8-BD41-534A5E983B68}"/>
                </a:ext>
              </a:extLst>
            </p:cNvPr>
            <p:cNvSpPr txBox="1"/>
            <p:nvPr/>
          </p:nvSpPr>
          <p:spPr>
            <a:xfrm>
              <a:off x="2971800" y="979422"/>
              <a:ext cx="13944600" cy="1008609"/>
            </a:xfrm>
            <a:prstGeom prst="rect">
              <a:avLst/>
            </a:prstGeom>
            <a:noFill/>
          </p:spPr>
          <p:txBody>
            <a:bodyPr wrap="square">
              <a:spAutoFit/>
            </a:bodyPr>
            <a:lstStyle/>
            <a:p>
              <a:pPr algn="just">
                <a:lnSpc>
                  <a:spcPct val="150000"/>
                </a:lnSpc>
                <a:spcAft>
                  <a:spcPts val="400"/>
                </a:spcAft>
              </a:pPr>
              <a:r>
                <a:rPr lang="vi-VN" sz="2000" b="1">
                  <a:solidFill>
                    <a:srgbClr val="FF0000"/>
                  </a:solidFill>
                  <a:latin typeface="Arial" panose="020B0604020202020204" pitchFamily="34" charset="0"/>
                  <a:ea typeface="Calibri" panose="020F0502020204030204" pitchFamily="34" charset="0"/>
                </a:rPr>
                <a:t>Hoạt động nhóm đôi trả lời câu hỏi SGK - tr74</a:t>
              </a:r>
              <a:endParaRPr lang="en-US" sz="2000" b="1">
                <a:solidFill>
                  <a:srgbClr val="FF0000"/>
                </a:solidFill>
                <a:latin typeface="Calibri" panose="020F0502020204030204" pitchFamily="34" charset="0"/>
                <a:ea typeface="Calibri" panose="020F0502020204030204" pitchFamily="34" charset="0"/>
              </a:endParaRPr>
            </a:p>
          </p:txBody>
        </p:sp>
      </p:grpSp>
      <p:sp>
        <p:nvSpPr>
          <p:cNvPr id="13" name="TextBox 12">
            <a:extLst>
              <a:ext uri="{FF2B5EF4-FFF2-40B4-BE49-F238E27FC236}">
                <a16:creationId xmlns:a16="http://schemas.microsoft.com/office/drawing/2014/main" id="{9769A06E-F94D-0760-3925-DBDD97E1AFFF}"/>
              </a:ext>
            </a:extLst>
          </p:cNvPr>
          <p:cNvSpPr txBox="1"/>
          <p:nvPr/>
        </p:nvSpPr>
        <p:spPr>
          <a:xfrm>
            <a:off x="631369" y="2523192"/>
            <a:ext cx="4580708" cy="2446247"/>
          </a:xfrm>
          <a:prstGeom prst="rect">
            <a:avLst/>
          </a:prstGeom>
          <a:noFill/>
        </p:spPr>
        <p:txBody>
          <a:bodyPr wrap="square">
            <a:spAutoFit/>
          </a:bodyPr>
          <a:lstStyle/>
          <a:p>
            <a:pPr marL="342900" indent="-342900" algn="just">
              <a:lnSpc>
                <a:spcPct val="150000"/>
              </a:lnSpc>
              <a:spcAft>
                <a:spcPts val="800"/>
              </a:spcAft>
              <a:buFont typeface="Arial" panose="020B0604020202020204" pitchFamily="34" charset="0"/>
              <a:buChar char="•"/>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Xác định giá trị cực đại, giá trị hiệu dụng và pha ban đầu của cường độ dòng điện xoay chiều.</a:t>
            </a:r>
            <a:endParaRPr lang="en-US" sz="2000">
              <a:effectLst/>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50000"/>
              </a:lnSpc>
              <a:spcAft>
                <a:spcPts val="800"/>
              </a:spcAft>
              <a:buFont typeface="Arial" panose="020B0604020202020204" pitchFamily="34" charset="0"/>
              <a:buChar char="•"/>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Viết biểu thức cường độ dòng điện theo thời gian.</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500"/>
                                        <p:tgtEl>
                                          <p:spTgt spid="9"/>
                                        </p:tgtEl>
                                      </p:cBhvr>
                                    </p:animEffect>
                                  </p:childTnLst>
                                </p:cTn>
                              </p:par>
                            </p:childTnLst>
                          </p:cTn>
                        </p:par>
                        <p:par>
                          <p:cTn id="12" fill="hold">
                            <p:stCondLst>
                              <p:cond delay="500"/>
                            </p:stCondLst>
                            <p:childTnLst>
                              <p:par>
                                <p:cTn id="13" presetID="16" presetClass="entr" presetSubtype="2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29">
          <a:extLst>
            <a:ext uri="{FF2B5EF4-FFF2-40B4-BE49-F238E27FC236}">
              <a16:creationId xmlns:a16="http://schemas.microsoft.com/office/drawing/2014/main" id="{DB5B6F65-5C59-FFF1-5A5F-B139F450F8D6}"/>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8BC07AB9-6450-FE36-3053-CE79C6D26D45}"/>
                  </a:ext>
                </a:extLst>
              </p:cNvPr>
              <p:cNvSpPr txBox="1"/>
              <p:nvPr/>
            </p:nvSpPr>
            <p:spPr>
              <a:xfrm>
                <a:off x="718457" y="1244586"/>
                <a:ext cx="7707086" cy="3414589"/>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T = 0,02 s</a:t>
                </a:r>
              </a:p>
              <a:p>
                <a:pPr marL="342900" indent="-342900" algn="just">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f = 50 Hz</a:t>
                </a:r>
              </a:p>
              <a:p>
                <a:pPr marL="342900" indent="-342900" algn="just">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ω = 100π rad/s</a:t>
                </a:r>
              </a:p>
              <a:p>
                <a:pPr marL="342900" indent="-342900" algn="just">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I</a:t>
                </a:r>
                <a:r>
                  <a:rPr lang="en-US" sz="2000" baseline="-25000">
                    <a:latin typeface="Arial" panose="020B0604020202020204" pitchFamily="34" charset="0"/>
                    <a:cs typeface="Arial" panose="020B0604020202020204" pitchFamily="34" charset="0"/>
                  </a:rPr>
                  <a:t>0</a:t>
                </a:r>
                <a:r>
                  <a:rPr lang="en-US" sz="2000">
                    <a:latin typeface="Arial" panose="020B0604020202020204" pitchFamily="34" charset="0"/>
                    <a:cs typeface="Arial" panose="020B0604020202020204" pitchFamily="34" charset="0"/>
                  </a:rPr>
                  <a:t> = 4 A =&gt; I = </a:t>
                </a:r>
                <a14:m>
                  <m:oMath xmlns:m="http://schemas.openxmlformats.org/officeDocument/2006/math">
                    <m:r>
                      <a:rPr lang="en-US" sz="2000" i="0">
                        <a:latin typeface="Cambria Math" panose="02040503050406030204" pitchFamily="18" charset="0"/>
                      </a:rPr>
                      <m:t>2</m:t>
                    </m:r>
                    <m:rad>
                      <m:radPr>
                        <m:degHide m:val="on"/>
                        <m:ctrlPr>
                          <a:rPr lang="en-US" sz="2000" i="1">
                            <a:latin typeface="Cambria Math" panose="02040503050406030204" pitchFamily="18" charset="0"/>
                          </a:rPr>
                        </m:ctrlPr>
                      </m:radPr>
                      <m:deg/>
                      <m:e>
                        <m:r>
                          <a:rPr lang="en-US" sz="2000" i="0">
                            <a:latin typeface="Cambria Math" panose="02040503050406030204" pitchFamily="18" charset="0"/>
                          </a:rPr>
                          <m:t>2</m:t>
                        </m:r>
                      </m:e>
                    </m:rad>
                    <m:r>
                      <a:rPr lang="en-US" sz="2000" i="0">
                        <a:latin typeface="Cambria Math" panose="02040503050406030204" pitchFamily="18" charset="0"/>
                      </a:rPr>
                      <m:t> </m:t>
                    </m:r>
                    <m:r>
                      <m:rPr>
                        <m:sty m:val="p"/>
                      </m:rPr>
                      <a:rPr lang="en-US" sz="2000" i="0">
                        <a:latin typeface="Cambria Math" panose="02040503050406030204" pitchFamily="18" charset="0"/>
                      </a:rPr>
                      <m:t>A</m:t>
                    </m:r>
                  </m:oMath>
                </a14:m>
                <a:endParaRPr lang="en-US" sz="2000">
                  <a:latin typeface="Arial" panose="020B0604020202020204" pitchFamily="34" charset="0"/>
                  <a:cs typeface="Arial" panose="020B0604020202020204" pitchFamily="34" charset="0"/>
                </a:endParaRPr>
              </a:p>
              <a:p>
                <a:pPr marL="342900" indent="-342900" algn="just">
                  <a:lnSpc>
                    <a:spcPct val="150000"/>
                  </a:lnSpc>
                  <a:buFont typeface="Arial" panose="020B0604020202020204" pitchFamily="34" charset="0"/>
                  <a:buChar char="•"/>
                </a:pPr>
                <a:r>
                  <a:rPr lang="vi-VN" sz="2000">
                    <a:latin typeface="Arial" panose="020B0604020202020204" pitchFamily="34" charset="0"/>
                    <a:cs typeface="Arial" panose="020B0604020202020204" pitchFamily="34" charset="0"/>
                  </a:rPr>
                  <a:t>Ta có </a:t>
                </a:r>
                <a:r>
                  <a:rPr lang="en-US" sz="2000" b="1">
                    <a:solidFill>
                      <a:srgbClr val="FF0000"/>
                    </a:solidFill>
                    <a:latin typeface="Arial" panose="020B0604020202020204" pitchFamily="34" charset="0"/>
                    <a:ea typeface="Times New Roman" panose="02020603050405020304" pitchFamily="18" charset="0"/>
                    <a:cs typeface="Arial" panose="020B0604020202020204" pitchFamily="34" charset="0"/>
                  </a:rPr>
                  <a:t>i = I</a:t>
                </a:r>
                <a:r>
                  <a:rPr lang="en-US" sz="2000" b="1" baseline="-25000">
                    <a:solidFill>
                      <a:srgbClr val="FF0000"/>
                    </a:solidFill>
                    <a:latin typeface="Arial" panose="020B0604020202020204" pitchFamily="34" charset="0"/>
                    <a:ea typeface="Times New Roman" panose="02020603050405020304" pitchFamily="18" charset="0"/>
                    <a:cs typeface="Arial" panose="020B0604020202020204" pitchFamily="34" charset="0"/>
                  </a:rPr>
                  <a:t>0</a:t>
                </a:r>
                <a:r>
                  <a:rPr lang="en-US" sz="2000" b="1">
                    <a:solidFill>
                      <a:srgbClr val="FF0000"/>
                    </a:solidFill>
                    <a:latin typeface="Arial" panose="020B0604020202020204" pitchFamily="34" charset="0"/>
                    <a:ea typeface="Times New Roman" panose="02020603050405020304" pitchFamily="18" charset="0"/>
                    <a:cs typeface="Arial" panose="020B0604020202020204" pitchFamily="34" charset="0"/>
                  </a:rPr>
                  <a:t>cos(ωt + φ</a:t>
                </a:r>
                <a:r>
                  <a:rPr lang="en-US" sz="2000" b="1" baseline="-25000">
                    <a:solidFill>
                      <a:srgbClr val="FF0000"/>
                    </a:solidFill>
                    <a:latin typeface="Arial" panose="020B0604020202020204" pitchFamily="34" charset="0"/>
                    <a:ea typeface="Times New Roman" panose="02020603050405020304" pitchFamily="18" charset="0"/>
                    <a:cs typeface="Arial" panose="020B0604020202020204" pitchFamily="34" charset="0"/>
                  </a:rPr>
                  <a:t>i</a:t>
                </a:r>
                <a:r>
                  <a:rPr lang="en-US" sz="2000" b="1">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vi-VN" sz="2000">
                    <a:latin typeface="Arial" panose="020B0604020202020204" pitchFamily="34" charset="0"/>
                    <a:cs typeface="Arial" panose="020B0604020202020204" pitchFamily="34" charset="0"/>
                  </a:rPr>
                  <a:t> </a:t>
                </a:r>
                <a:r>
                  <a:rPr lang="en-US" sz="2000">
                    <a:latin typeface="Arial" panose="020B0604020202020204" pitchFamily="34" charset="0"/>
                    <a:cs typeface="Arial" panose="020B0604020202020204" pitchFamily="34" charset="0"/>
                  </a:rPr>
                  <a:t>thì t</a:t>
                </a:r>
                <a:r>
                  <a:rPr lang="en-US" sz="2000" baseline="-25000">
                    <a:latin typeface="Arial" panose="020B0604020202020204" pitchFamily="34" charset="0"/>
                    <a:cs typeface="Arial" panose="020B0604020202020204" pitchFamily="34" charset="0"/>
                  </a:rPr>
                  <a:t>0</a:t>
                </a:r>
                <a:r>
                  <a:rPr lang="en-US" sz="2000">
                    <a:latin typeface="Arial" panose="020B0604020202020204" pitchFamily="34" charset="0"/>
                    <a:cs typeface="Arial" panose="020B0604020202020204" pitchFamily="34" charset="0"/>
                  </a:rPr>
                  <a:t> = 0, I = 0, nên cosφ</a:t>
                </a:r>
                <a:r>
                  <a:rPr lang="en-US" sz="2000" baseline="-25000">
                    <a:latin typeface="Arial" panose="020B0604020202020204" pitchFamily="34" charset="0"/>
                    <a:cs typeface="Arial" panose="020B0604020202020204" pitchFamily="34" charset="0"/>
                  </a:rPr>
                  <a:t>i</a:t>
                </a:r>
                <a:r>
                  <a:rPr lang="en-US" sz="2000">
                    <a:latin typeface="Arial" panose="020B0604020202020204" pitchFamily="34" charset="0"/>
                    <a:cs typeface="Arial" panose="020B0604020202020204" pitchFamily="34" charset="0"/>
                  </a:rPr>
                  <a:t> = 0 và dòng điện đang tăng nên chọn φ</a:t>
                </a:r>
                <a:r>
                  <a:rPr lang="en-US" sz="2000" baseline="-25000">
                    <a:latin typeface="Arial" panose="020B0604020202020204" pitchFamily="34" charset="0"/>
                    <a:cs typeface="Arial" panose="020B0604020202020204" pitchFamily="34" charset="0"/>
                  </a:rPr>
                  <a:t>i</a:t>
                </a:r>
                <a:r>
                  <a:rPr lang="en-US" sz="2000">
                    <a:latin typeface="Arial" panose="020B0604020202020204" pitchFamily="34" charset="0"/>
                    <a:cs typeface="Arial" panose="020B0604020202020204" pitchFamily="34" charset="0"/>
                  </a:rPr>
                  <a:t> = -π/2. </a:t>
                </a:r>
                <a:endParaRPr lang="vi-VN" sz="2000">
                  <a:latin typeface="Arial" panose="020B0604020202020204" pitchFamily="34" charset="0"/>
                  <a:cs typeface="Arial" panose="020B0604020202020204" pitchFamily="34" charset="0"/>
                </a:endParaRPr>
              </a:p>
              <a:p>
                <a:pPr marL="342900" indent="-342900" algn="just">
                  <a:lnSpc>
                    <a:spcPct val="150000"/>
                  </a:lnSpc>
                  <a:buFont typeface="Wingdings" panose="05000000000000000000" pitchFamily="2" charset="2"/>
                  <a:buChar char="Ø"/>
                </a:pPr>
                <a:r>
                  <a:rPr lang="en-US" sz="2000">
                    <a:latin typeface="Arial" panose="020B0604020202020204" pitchFamily="34" charset="0"/>
                    <a:cs typeface="Arial" panose="020B0604020202020204" pitchFamily="34" charset="0"/>
                  </a:rPr>
                  <a:t>i = 4cos(100π - π/2) (A).</a:t>
                </a:r>
              </a:p>
            </p:txBody>
          </p:sp>
        </mc:Choice>
        <mc:Fallback xmlns="">
          <p:sp>
            <p:nvSpPr>
              <p:cNvPr id="21" name="TextBox 20">
                <a:extLst>
                  <a:ext uri="{FF2B5EF4-FFF2-40B4-BE49-F238E27FC236}">
                    <a16:creationId xmlns:a16="http://schemas.microsoft.com/office/drawing/2014/main" id="{8BC07AB9-6450-FE36-3053-CE79C6D26D45}"/>
                  </a:ext>
                </a:extLst>
              </p:cNvPr>
              <p:cNvSpPr txBox="1">
                <a:spLocks noRot="1" noChangeAspect="1" noMove="1" noResize="1" noEditPoints="1" noAdjustHandles="1" noChangeArrowheads="1" noChangeShapeType="1" noTextEdit="1"/>
              </p:cNvSpPr>
              <p:nvPr/>
            </p:nvSpPr>
            <p:spPr>
              <a:xfrm>
                <a:off x="718457" y="1244586"/>
                <a:ext cx="7707086" cy="3414589"/>
              </a:xfrm>
              <a:prstGeom prst="rect">
                <a:avLst/>
              </a:prstGeom>
              <a:blipFill>
                <a:blip r:embed="rId3"/>
                <a:stretch>
                  <a:fillRect l="-712" r="-791"/>
                </a:stretch>
              </a:blipFill>
            </p:spPr>
            <p:txBody>
              <a:bodyPr/>
              <a:lstStyle/>
              <a:p>
                <a:r>
                  <a:rPr lang="en-US">
                    <a:noFill/>
                  </a:rPr>
                  <a:t> </a:t>
                </a:r>
              </a:p>
            </p:txBody>
          </p:sp>
        </mc:Fallback>
      </mc:AlternateContent>
      <p:sp>
        <p:nvSpPr>
          <p:cNvPr id="23" name="Thought Bubble: Cloud 22">
            <a:extLst>
              <a:ext uri="{FF2B5EF4-FFF2-40B4-BE49-F238E27FC236}">
                <a16:creationId xmlns:a16="http://schemas.microsoft.com/office/drawing/2014/main" id="{B690022E-C06A-6D16-A488-90326E1F7C0F}"/>
              </a:ext>
            </a:extLst>
          </p:cNvPr>
          <p:cNvSpPr/>
          <p:nvPr/>
        </p:nvSpPr>
        <p:spPr>
          <a:xfrm>
            <a:off x="3735977" y="339387"/>
            <a:ext cx="2107475" cy="905199"/>
          </a:xfrm>
          <a:prstGeom prst="cloud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accent6"/>
                </a:solidFill>
                <a:latin typeface="Arial" panose="020B0604020202020204" pitchFamily="34" charset="0"/>
                <a:cs typeface="Arial" panose="020B0604020202020204" pitchFamily="34" charset="0"/>
              </a:rPr>
              <a:t>Trả lời</a:t>
            </a:r>
            <a:endParaRPr lang="en-US" sz="280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492687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4">
          <a:extLst>
            <a:ext uri="{FF2B5EF4-FFF2-40B4-BE49-F238E27FC236}">
              <a16:creationId xmlns:a16="http://schemas.microsoft.com/office/drawing/2014/main" id="{1F279FA3-2A72-884B-2C65-6D598BBD2E58}"/>
            </a:ext>
          </a:extLst>
        </p:cNvPr>
        <p:cNvGrpSpPr/>
        <p:nvPr/>
      </p:nvGrpSpPr>
      <p:grpSpPr>
        <a:xfrm>
          <a:off x="0" y="0"/>
          <a:ext cx="0" cy="0"/>
          <a:chOff x="0" y="0"/>
          <a:chExt cx="0" cy="0"/>
        </a:xfrm>
      </p:grpSpPr>
      <p:sp>
        <p:nvSpPr>
          <p:cNvPr id="795" name="Google Shape;795;p41">
            <a:extLst>
              <a:ext uri="{FF2B5EF4-FFF2-40B4-BE49-F238E27FC236}">
                <a16:creationId xmlns:a16="http://schemas.microsoft.com/office/drawing/2014/main" id="{3E1CBB99-ADC0-3151-241E-4E1187C686BD}"/>
              </a:ext>
            </a:extLst>
          </p:cNvPr>
          <p:cNvSpPr txBox="1">
            <a:spLocks noGrp="1"/>
          </p:cNvSpPr>
          <p:nvPr>
            <p:ph type="title"/>
          </p:nvPr>
        </p:nvSpPr>
        <p:spPr>
          <a:xfrm>
            <a:off x="967152" y="2181466"/>
            <a:ext cx="7209697" cy="689493"/>
          </a:xfrm>
          <a:prstGeom prst="rect">
            <a:avLst/>
          </a:prstGeom>
        </p:spPr>
        <p:txBody>
          <a:bodyPr spcFirstLastPara="1" wrap="square" lIns="91425" tIns="91425" rIns="91425" bIns="91425" anchor="b" anchorCtr="0">
            <a:noAutofit/>
          </a:bodyPr>
          <a:lstStyle/>
          <a:p>
            <a:pPr marL="0" lvl="0" indent="0" rtl="0">
              <a:lnSpc>
                <a:spcPct val="150000"/>
              </a:lnSpc>
              <a:spcBef>
                <a:spcPts val="0"/>
              </a:spcBef>
              <a:spcAft>
                <a:spcPts val="0"/>
              </a:spcAft>
              <a:buNone/>
            </a:pPr>
            <a:r>
              <a:rPr lang="vi-VN" sz="3600" b="1">
                <a:effectLst/>
                <a:latin typeface="Arial" panose="020B0604020202020204" pitchFamily="34" charset="0"/>
                <a:ea typeface="Times New Roman" panose="02020603050405020304" pitchFamily="18" charset="0"/>
              </a:rPr>
              <a:t>MÁY PHÁT ĐIỆN XOAY CHIỀU</a:t>
            </a:r>
            <a:endParaRPr sz="3600"/>
          </a:p>
        </p:txBody>
      </p:sp>
      <p:sp>
        <p:nvSpPr>
          <p:cNvPr id="796" name="Google Shape;796;p41">
            <a:extLst>
              <a:ext uri="{FF2B5EF4-FFF2-40B4-BE49-F238E27FC236}">
                <a16:creationId xmlns:a16="http://schemas.microsoft.com/office/drawing/2014/main" id="{6663D158-949F-4880-BAF1-8220E29618EF}"/>
              </a:ext>
            </a:extLst>
          </p:cNvPr>
          <p:cNvSpPr txBox="1">
            <a:spLocks noGrp="1"/>
          </p:cNvSpPr>
          <p:nvPr>
            <p:ph type="title" idx="2"/>
          </p:nvPr>
        </p:nvSpPr>
        <p:spPr>
          <a:xfrm>
            <a:off x="1309945" y="1206055"/>
            <a:ext cx="934231"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a:t>III.</a:t>
            </a:r>
            <a:endParaRPr/>
          </a:p>
        </p:txBody>
      </p:sp>
      <p:grpSp>
        <p:nvGrpSpPr>
          <p:cNvPr id="798" name="Google Shape;798;p41">
            <a:extLst>
              <a:ext uri="{FF2B5EF4-FFF2-40B4-BE49-F238E27FC236}">
                <a16:creationId xmlns:a16="http://schemas.microsoft.com/office/drawing/2014/main" id="{F3A0520A-5766-F1B2-867A-B482B9596950}"/>
              </a:ext>
            </a:extLst>
          </p:cNvPr>
          <p:cNvGrpSpPr/>
          <p:nvPr/>
        </p:nvGrpSpPr>
        <p:grpSpPr>
          <a:xfrm rot="-5400000" flipH="1">
            <a:off x="5709443" y="708340"/>
            <a:ext cx="172251" cy="4462123"/>
            <a:chOff x="8793402" y="-3495374"/>
            <a:chExt cx="255301" cy="6613492"/>
          </a:xfrm>
        </p:grpSpPr>
        <p:cxnSp>
          <p:nvCxnSpPr>
            <p:cNvPr id="799" name="Google Shape;799;p41">
              <a:extLst>
                <a:ext uri="{FF2B5EF4-FFF2-40B4-BE49-F238E27FC236}">
                  <a16:creationId xmlns:a16="http://schemas.microsoft.com/office/drawing/2014/main" id="{15A1FF6A-E2F2-8C5F-91CF-AE585E4E60C7}"/>
                </a:ext>
              </a:extLst>
            </p:cNvPr>
            <p:cNvCxnSpPr/>
            <p:nvPr/>
          </p:nvCxnSpPr>
          <p:spPr>
            <a:xfrm rot="5400000">
              <a:off x="6076152" y="-778124"/>
              <a:ext cx="5434500" cy="0"/>
            </a:xfrm>
            <a:prstGeom prst="straightConnector1">
              <a:avLst/>
            </a:prstGeom>
            <a:noFill/>
            <a:ln w="9525" cap="rnd" cmpd="sng">
              <a:solidFill>
                <a:schemeClr val="dk1"/>
              </a:solidFill>
              <a:prstDash val="solid"/>
              <a:round/>
              <a:headEnd type="none" w="med" len="med"/>
              <a:tailEnd type="none" w="med" len="med"/>
            </a:ln>
          </p:spPr>
        </p:cxnSp>
        <p:grpSp>
          <p:nvGrpSpPr>
            <p:cNvPr id="800" name="Google Shape;800;p41">
              <a:extLst>
                <a:ext uri="{FF2B5EF4-FFF2-40B4-BE49-F238E27FC236}">
                  <a16:creationId xmlns:a16="http://schemas.microsoft.com/office/drawing/2014/main" id="{8EB4DB0B-299A-5972-A001-0C46E2E9177B}"/>
                </a:ext>
              </a:extLst>
            </p:cNvPr>
            <p:cNvGrpSpPr/>
            <p:nvPr/>
          </p:nvGrpSpPr>
          <p:grpSpPr>
            <a:xfrm rot="5400000">
              <a:off x="8331433" y="2400849"/>
              <a:ext cx="1179247" cy="255292"/>
              <a:chOff x="1430975" y="976700"/>
              <a:chExt cx="1569400" cy="339800"/>
            </a:xfrm>
          </p:grpSpPr>
          <p:grpSp>
            <p:nvGrpSpPr>
              <p:cNvPr id="801" name="Google Shape;801;p41">
                <a:extLst>
                  <a:ext uri="{FF2B5EF4-FFF2-40B4-BE49-F238E27FC236}">
                    <a16:creationId xmlns:a16="http://schemas.microsoft.com/office/drawing/2014/main" id="{5D08248D-8892-3C8C-D26E-295FC93B7008}"/>
                  </a:ext>
                </a:extLst>
              </p:cNvPr>
              <p:cNvGrpSpPr/>
              <p:nvPr/>
            </p:nvGrpSpPr>
            <p:grpSpPr>
              <a:xfrm>
                <a:off x="1430975" y="976700"/>
                <a:ext cx="392350" cy="339800"/>
                <a:chOff x="1430975" y="976700"/>
                <a:chExt cx="392350" cy="339800"/>
              </a:xfrm>
            </p:grpSpPr>
            <p:sp>
              <p:nvSpPr>
                <p:cNvPr id="802" name="Google Shape;802;p41">
                  <a:extLst>
                    <a:ext uri="{FF2B5EF4-FFF2-40B4-BE49-F238E27FC236}">
                      <a16:creationId xmlns:a16="http://schemas.microsoft.com/office/drawing/2014/main" id="{ACD4CBD3-2BF7-07DE-AD2E-4DC77964EB9C}"/>
                    </a:ext>
                  </a:extLst>
                </p:cNvPr>
                <p:cNvSpPr/>
                <p:nvPr/>
              </p:nvSpPr>
              <p:spPr>
                <a:xfrm>
                  <a:off x="1430975"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803" name="Google Shape;803;p41">
                  <a:extLst>
                    <a:ext uri="{FF2B5EF4-FFF2-40B4-BE49-F238E27FC236}">
                      <a16:creationId xmlns:a16="http://schemas.microsoft.com/office/drawing/2014/main" id="{94038EA0-A6B3-25D1-D9B7-6296C1633E95}"/>
                    </a:ext>
                  </a:extLst>
                </p:cNvPr>
                <p:cNvSpPr/>
                <p:nvPr/>
              </p:nvSpPr>
              <p:spPr>
                <a:xfrm flipH="1">
                  <a:off x="1627150"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grpSp>
          <p:grpSp>
            <p:nvGrpSpPr>
              <p:cNvPr id="804" name="Google Shape;804;p41">
                <a:extLst>
                  <a:ext uri="{FF2B5EF4-FFF2-40B4-BE49-F238E27FC236}">
                    <a16:creationId xmlns:a16="http://schemas.microsoft.com/office/drawing/2014/main" id="{E5C7FC0C-046E-E785-9E3D-4043467D64C0}"/>
                  </a:ext>
                </a:extLst>
              </p:cNvPr>
              <p:cNvGrpSpPr/>
              <p:nvPr/>
            </p:nvGrpSpPr>
            <p:grpSpPr>
              <a:xfrm>
                <a:off x="1823325" y="976700"/>
                <a:ext cx="392350" cy="339800"/>
                <a:chOff x="1430975" y="976700"/>
                <a:chExt cx="392350" cy="339800"/>
              </a:xfrm>
            </p:grpSpPr>
            <p:sp>
              <p:nvSpPr>
                <p:cNvPr id="805" name="Google Shape;805;p41">
                  <a:extLst>
                    <a:ext uri="{FF2B5EF4-FFF2-40B4-BE49-F238E27FC236}">
                      <a16:creationId xmlns:a16="http://schemas.microsoft.com/office/drawing/2014/main" id="{8D3AD45C-E795-BE38-0CBA-6D5FCE170D4C}"/>
                    </a:ext>
                  </a:extLst>
                </p:cNvPr>
                <p:cNvSpPr/>
                <p:nvPr/>
              </p:nvSpPr>
              <p:spPr>
                <a:xfrm>
                  <a:off x="1430975"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806" name="Google Shape;806;p41">
                  <a:extLst>
                    <a:ext uri="{FF2B5EF4-FFF2-40B4-BE49-F238E27FC236}">
                      <a16:creationId xmlns:a16="http://schemas.microsoft.com/office/drawing/2014/main" id="{90212434-7B12-A69D-3B2C-B2796CAE6845}"/>
                    </a:ext>
                  </a:extLst>
                </p:cNvPr>
                <p:cNvSpPr/>
                <p:nvPr/>
              </p:nvSpPr>
              <p:spPr>
                <a:xfrm flipH="1">
                  <a:off x="1627150"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grpSp>
          <p:grpSp>
            <p:nvGrpSpPr>
              <p:cNvPr id="807" name="Google Shape;807;p41">
                <a:extLst>
                  <a:ext uri="{FF2B5EF4-FFF2-40B4-BE49-F238E27FC236}">
                    <a16:creationId xmlns:a16="http://schemas.microsoft.com/office/drawing/2014/main" id="{B023C4A1-B637-94B9-CF91-099645D33A82}"/>
                  </a:ext>
                </a:extLst>
              </p:cNvPr>
              <p:cNvGrpSpPr/>
              <p:nvPr/>
            </p:nvGrpSpPr>
            <p:grpSpPr>
              <a:xfrm>
                <a:off x="2215675" y="976700"/>
                <a:ext cx="392350" cy="339800"/>
                <a:chOff x="1430975" y="976700"/>
                <a:chExt cx="392350" cy="339800"/>
              </a:xfrm>
            </p:grpSpPr>
            <p:sp>
              <p:nvSpPr>
                <p:cNvPr id="808" name="Google Shape;808;p41">
                  <a:extLst>
                    <a:ext uri="{FF2B5EF4-FFF2-40B4-BE49-F238E27FC236}">
                      <a16:creationId xmlns:a16="http://schemas.microsoft.com/office/drawing/2014/main" id="{CE01CC07-BB6D-DAE2-9381-01206BAEAAEA}"/>
                    </a:ext>
                  </a:extLst>
                </p:cNvPr>
                <p:cNvSpPr/>
                <p:nvPr/>
              </p:nvSpPr>
              <p:spPr>
                <a:xfrm>
                  <a:off x="1430975"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809" name="Google Shape;809;p41">
                  <a:extLst>
                    <a:ext uri="{FF2B5EF4-FFF2-40B4-BE49-F238E27FC236}">
                      <a16:creationId xmlns:a16="http://schemas.microsoft.com/office/drawing/2014/main" id="{BD1F3DC1-56BB-C987-46A8-AF30476A58FB}"/>
                    </a:ext>
                  </a:extLst>
                </p:cNvPr>
                <p:cNvSpPr/>
                <p:nvPr/>
              </p:nvSpPr>
              <p:spPr>
                <a:xfrm flipH="1">
                  <a:off x="1627150"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grpSp>
          <p:grpSp>
            <p:nvGrpSpPr>
              <p:cNvPr id="810" name="Google Shape;810;p41">
                <a:extLst>
                  <a:ext uri="{FF2B5EF4-FFF2-40B4-BE49-F238E27FC236}">
                    <a16:creationId xmlns:a16="http://schemas.microsoft.com/office/drawing/2014/main" id="{E5B5A5FC-ACE9-227B-4FE1-9C5B6C7A7E04}"/>
                  </a:ext>
                </a:extLst>
              </p:cNvPr>
              <p:cNvGrpSpPr/>
              <p:nvPr/>
            </p:nvGrpSpPr>
            <p:grpSpPr>
              <a:xfrm>
                <a:off x="2608025" y="976700"/>
                <a:ext cx="392350" cy="339800"/>
                <a:chOff x="1430975" y="976700"/>
                <a:chExt cx="392350" cy="339800"/>
              </a:xfrm>
            </p:grpSpPr>
            <p:sp>
              <p:nvSpPr>
                <p:cNvPr id="811" name="Google Shape;811;p41">
                  <a:extLst>
                    <a:ext uri="{FF2B5EF4-FFF2-40B4-BE49-F238E27FC236}">
                      <a16:creationId xmlns:a16="http://schemas.microsoft.com/office/drawing/2014/main" id="{8CD301CF-1AC5-E2F2-316A-3DAD7F2B3AC6}"/>
                    </a:ext>
                  </a:extLst>
                </p:cNvPr>
                <p:cNvSpPr/>
                <p:nvPr/>
              </p:nvSpPr>
              <p:spPr>
                <a:xfrm>
                  <a:off x="1430975"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812" name="Google Shape;812;p41">
                  <a:extLst>
                    <a:ext uri="{FF2B5EF4-FFF2-40B4-BE49-F238E27FC236}">
                      <a16:creationId xmlns:a16="http://schemas.microsoft.com/office/drawing/2014/main" id="{A41407D9-D777-B7FB-38AE-ED8B6B75E966}"/>
                    </a:ext>
                  </a:extLst>
                </p:cNvPr>
                <p:cNvSpPr/>
                <p:nvPr/>
              </p:nvSpPr>
              <p:spPr>
                <a:xfrm flipH="1">
                  <a:off x="1627150"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grpSp>
        </p:grpSp>
      </p:grpSp>
      <p:sp>
        <p:nvSpPr>
          <p:cNvPr id="3" name="Freeform 5">
            <a:extLst>
              <a:ext uri="{FF2B5EF4-FFF2-40B4-BE49-F238E27FC236}">
                <a16:creationId xmlns:a16="http://schemas.microsoft.com/office/drawing/2014/main" id="{282DE698-99FB-6319-F9BC-37440627C936}"/>
              </a:ext>
            </a:extLst>
          </p:cNvPr>
          <p:cNvSpPr/>
          <p:nvPr/>
        </p:nvSpPr>
        <p:spPr>
          <a:xfrm>
            <a:off x="3235830" y="3143914"/>
            <a:ext cx="2672340" cy="1914063"/>
          </a:xfrm>
          <a:custGeom>
            <a:avLst/>
            <a:gdLst/>
            <a:ahLst/>
            <a:cxnLst/>
            <a:rect l="l" t="t" r="r" b="b"/>
            <a:pathLst>
              <a:path w="3180317" h="2277902">
                <a:moveTo>
                  <a:pt x="0" y="0"/>
                </a:moveTo>
                <a:lnTo>
                  <a:pt x="3180317" y="0"/>
                </a:lnTo>
                <a:lnTo>
                  <a:pt x="3180317" y="2277902"/>
                </a:lnTo>
                <a:lnTo>
                  <a:pt x="0" y="22779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378602946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6"/>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795"/>
                                        </p:tgtEl>
                                        <p:attrNameLst>
                                          <p:attrName>style.visibility</p:attrName>
                                        </p:attrNameLst>
                                      </p:cBhvr>
                                      <p:to>
                                        <p:strVal val="visible"/>
                                      </p:to>
                                    </p:set>
                                    <p:animEffect transition="in" filter="fade">
                                      <p:cBhvr>
                                        <p:cTn id="10" dur="500"/>
                                        <p:tgtEl>
                                          <p:spTgt spid="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5" grpId="0"/>
      <p:bldP spid="79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sp>
        <p:nvSpPr>
          <p:cNvPr id="2" name="TextBox 1">
            <a:extLst>
              <a:ext uri="{FF2B5EF4-FFF2-40B4-BE49-F238E27FC236}">
                <a16:creationId xmlns:a16="http://schemas.microsoft.com/office/drawing/2014/main" id="{69E68E7A-1569-42C5-B578-EB32332780F9}"/>
              </a:ext>
            </a:extLst>
          </p:cNvPr>
          <p:cNvSpPr txBox="1"/>
          <p:nvPr/>
        </p:nvSpPr>
        <p:spPr>
          <a:xfrm>
            <a:off x="333103" y="438295"/>
            <a:ext cx="4585062" cy="400110"/>
          </a:xfrm>
          <a:prstGeom prst="rect">
            <a:avLst/>
          </a:prstGeom>
          <a:noFill/>
        </p:spPr>
        <p:txBody>
          <a:bodyPr wrap="square">
            <a:spAutoFit/>
          </a:bodyPr>
          <a:lstStyle/>
          <a:p>
            <a:r>
              <a:rPr lang="vi-VN" sz="2000" b="1">
                <a:solidFill>
                  <a:schemeClr val="bg2">
                    <a:lumMod val="50000"/>
                  </a:schemeClr>
                </a:solidFill>
                <a:effectLst/>
                <a:latin typeface="Arial" panose="020B0604020202020204" pitchFamily="34" charset="0"/>
                <a:ea typeface="Times New Roman" panose="02020603050405020304" pitchFamily="18" charset="0"/>
              </a:rPr>
              <a:t>1. Cấu tạo</a:t>
            </a:r>
            <a:endParaRPr lang="en-US" sz="2000">
              <a:solidFill>
                <a:schemeClr val="bg2">
                  <a:lumMod val="50000"/>
                </a:schemeClr>
              </a:solidFill>
            </a:endParaRPr>
          </a:p>
        </p:txBody>
      </p:sp>
      <p:sp>
        <p:nvSpPr>
          <p:cNvPr id="4" name="TextBox 3">
            <a:extLst>
              <a:ext uri="{FF2B5EF4-FFF2-40B4-BE49-F238E27FC236}">
                <a16:creationId xmlns:a16="http://schemas.microsoft.com/office/drawing/2014/main" id="{1C63BBEE-1E1E-8292-CBA8-FA46F4F85A7A}"/>
              </a:ext>
            </a:extLst>
          </p:cNvPr>
          <p:cNvSpPr txBox="1"/>
          <p:nvPr/>
        </p:nvSpPr>
        <p:spPr>
          <a:xfrm>
            <a:off x="333103" y="838405"/>
            <a:ext cx="5292634" cy="2125069"/>
          </a:xfrm>
          <a:prstGeom prst="rect">
            <a:avLst/>
          </a:prstGeom>
          <a:noFill/>
        </p:spPr>
        <p:txBody>
          <a:bodyPr wrap="square">
            <a:spAutoFit/>
          </a:bodyPr>
          <a:lstStyle/>
          <a:p>
            <a:pPr algn="just">
              <a:lnSpc>
                <a:spcPct val="150000"/>
              </a:lnSpc>
              <a:spcAft>
                <a:spcPts val="80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Máy phát điện xoay chiều hoạt động dựa trên hiện tượng cảm ứng điện từ, có hai bộ phận chính là phần cảm và phần ứng. Một trong hai bộ phận chính được đặt cố định, gọi là stato, phần còn lại quay quanh một trục, gọi là rôto.</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8" name="Picture 4" descr="Máy phát điện xoay chiều là gì? Nguyên lý hoạt động, cấu tạo">
            <a:extLst>
              <a:ext uri="{FF2B5EF4-FFF2-40B4-BE49-F238E27FC236}">
                <a16:creationId xmlns:a16="http://schemas.microsoft.com/office/drawing/2014/main" id="{4D15E8B6-0B0D-62B2-4807-09116F74986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0572" r="23619"/>
          <a:stretch/>
        </p:blipFill>
        <p:spPr bwMode="auto">
          <a:xfrm>
            <a:off x="5852161" y="438295"/>
            <a:ext cx="2638698" cy="2659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áy phát điện xoay chiều - Khái niệm, cấu tạo và nguyên lý">
            <a:extLst>
              <a:ext uri="{FF2B5EF4-FFF2-40B4-BE49-F238E27FC236}">
                <a16:creationId xmlns:a16="http://schemas.microsoft.com/office/drawing/2014/main" id="{6DCB7A92-8F82-882C-2640-7B4CA0552F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346" y="3028150"/>
            <a:ext cx="3377837" cy="18273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DEC2BA-31E7-9AB2-ECC8-1A72ACD7AB7F}"/>
              </a:ext>
            </a:extLst>
          </p:cNvPr>
          <p:cNvSpPr txBox="1"/>
          <p:nvPr/>
        </p:nvSpPr>
        <p:spPr>
          <a:xfrm>
            <a:off x="3918858" y="2827997"/>
            <a:ext cx="4667796" cy="2227661"/>
          </a:xfrm>
          <a:prstGeom prst="rect">
            <a:avLst/>
          </a:prstGeom>
          <a:noFill/>
        </p:spPr>
        <p:txBody>
          <a:bodyPr wrap="square">
            <a:spAutoFit/>
          </a:bodyPr>
          <a:lstStyle/>
          <a:p>
            <a:pPr marL="285750" indent="-285750" algn="just">
              <a:lnSpc>
                <a:spcPct val="150000"/>
              </a:lnSpc>
              <a:spcAft>
                <a:spcPts val="800"/>
              </a:spcAft>
              <a:buFont typeface="Arial" panose="020B0604020202020204" pitchFamily="34" charset="0"/>
              <a:buChar char="•"/>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Phần cảm là nam châm điện hoặc nam châm vĩnh cửu dùng để tạo ra từ trường.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50000"/>
              </a:lnSpc>
              <a:spcAft>
                <a:spcPts val="800"/>
              </a:spcAft>
              <a:buFont typeface="Arial" panose="020B0604020202020204" pitchFamily="34" charset="0"/>
              <a:buChar char="•"/>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Phần ứng là các cuộn dây dẫn, trong đó xuất hiện suất điện động cảm ứng khi máy hoạt động.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500"/>
                            </p:stCondLst>
                            <p:childTnLst>
                              <p:par>
                                <p:cTn id="13" presetID="16" presetClass="entr" presetSubtype="21"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barn(inVertical)">
                                      <p:cBhvr>
                                        <p:cTn id="15" dur="500"/>
                                        <p:tgtEl>
                                          <p:spTgt spid="10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barn(inVertical)">
                                      <p:cBhvr>
                                        <p:cTn id="24"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3" name="Google Shape;703;p40"/>
          <p:cNvSpPr txBox="1">
            <a:spLocks noGrp="1"/>
          </p:cNvSpPr>
          <p:nvPr>
            <p:ph type="subTitle" idx="1"/>
          </p:nvPr>
        </p:nvSpPr>
        <p:spPr>
          <a:xfrm>
            <a:off x="222838" y="3221965"/>
            <a:ext cx="8698324" cy="77668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b="1"/>
              <a:t>BÀI 17: MÁY PHÁT ĐIỆN XOAY CHIỀU</a:t>
            </a:r>
            <a:endParaRPr sz="3200" b="1"/>
          </a:p>
        </p:txBody>
      </p:sp>
      <p:grpSp>
        <p:nvGrpSpPr>
          <p:cNvPr id="704" name="Google Shape;704;p40"/>
          <p:cNvGrpSpPr/>
          <p:nvPr/>
        </p:nvGrpSpPr>
        <p:grpSpPr>
          <a:xfrm rot="-5400000" flipH="1">
            <a:off x="5863069" y="1968419"/>
            <a:ext cx="172251" cy="4462123"/>
            <a:chOff x="8793402" y="-3495374"/>
            <a:chExt cx="255301" cy="6613492"/>
          </a:xfrm>
        </p:grpSpPr>
        <p:cxnSp>
          <p:nvCxnSpPr>
            <p:cNvPr id="705" name="Google Shape;705;p40"/>
            <p:cNvCxnSpPr/>
            <p:nvPr/>
          </p:nvCxnSpPr>
          <p:spPr>
            <a:xfrm rot="5400000">
              <a:off x="6076152" y="-778124"/>
              <a:ext cx="5434500" cy="0"/>
            </a:xfrm>
            <a:prstGeom prst="straightConnector1">
              <a:avLst/>
            </a:prstGeom>
            <a:noFill/>
            <a:ln w="9525" cap="rnd" cmpd="sng">
              <a:solidFill>
                <a:schemeClr val="dk1"/>
              </a:solidFill>
              <a:prstDash val="solid"/>
              <a:round/>
              <a:headEnd type="none" w="med" len="med"/>
              <a:tailEnd type="none" w="med" len="med"/>
            </a:ln>
          </p:spPr>
        </p:cxnSp>
        <p:grpSp>
          <p:nvGrpSpPr>
            <p:cNvPr id="706" name="Google Shape;706;p40"/>
            <p:cNvGrpSpPr/>
            <p:nvPr/>
          </p:nvGrpSpPr>
          <p:grpSpPr>
            <a:xfrm rot="5400000">
              <a:off x="8331433" y="2400849"/>
              <a:ext cx="1179247" cy="255292"/>
              <a:chOff x="1430975" y="976700"/>
              <a:chExt cx="1569400" cy="339800"/>
            </a:xfrm>
          </p:grpSpPr>
          <p:grpSp>
            <p:nvGrpSpPr>
              <p:cNvPr id="707" name="Google Shape;707;p40"/>
              <p:cNvGrpSpPr/>
              <p:nvPr/>
            </p:nvGrpSpPr>
            <p:grpSpPr>
              <a:xfrm>
                <a:off x="1430975" y="976700"/>
                <a:ext cx="392350" cy="339800"/>
                <a:chOff x="1430975" y="976700"/>
                <a:chExt cx="392350" cy="339800"/>
              </a:xfrm>
            </p:grpSpPr>
            <p:sp>
              <p:nvSpPr>
                <p:cNvPr id="708" name="Google Shape;708;p40"/>
                <p:cNvSpPr/>
                <p:nvPr/>
              </p:nvSpPr>
              <p:spPr>
                <a:xfrm>
                  <a:off x="1430975"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709" name="Google Shape;709;p40"/>
                <p:cNvSpPr/>
                <p:nvPr/>
              </p:nvSpPr>
              <p:spPr>
                <a:xfrm flipH="1">
                  <a:off x="1627150"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grpSp>
          <p:grpSp>
            <p:nvGrpSpPr>
              <p:cNvPr id="710" name="Google Shape;710;p40"/>
              <p:cNvGrpSpPr/>
              <p:nvPr/>
            </p:nvGrpSpPr>
            <p:grpSpPr>
              <a:xfrm>
                <a:off x="1823325" y="976700"/>
                <a:ext cx="392350" cy="339800"/>
                <a:chOff x="1430975" y="976700"/>
                <a:chExt cx="392350" cy="339800"/>
              </a:xfrm>
            </p:grpSpPr>
            <p:sp>
              <p:nvSpPr>
                <p:cNvPr id="711" name="Google Shape;711;p40"/>
                <p:cNvSpPr/>
                <p:nvPr/>
              </p:nvSpPr>
              <p:spPr>
                <a:xfrm>
                  <a:off x="1430975"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712" name="Google Shape;712;p40"/>
                <p:cNvSpPr/>
                <p:nvPr/>
              </p:nvSpPr>
              <p:spPr>
                <a:xfrm flipH="1">
                  <a:off x="1627150"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grpSp>
          <p:grpSp>
            <p:nvGrpSpPr>
              <p:cNvPr id="713" name="Google Shape;713;p40"/>
              <p:cNvGrpSpPr/>
              <p:nvPr/>
            </p:nvGrpSpPr>
            <p:grpSpPr>
              <a:xfrm>
                <a:off x="2215675" y="976700"/>
                <a:ext cx="392350" cy="339800"/>
                <a:chOff x="1430975" y="976700"/>
                <a:chExt cx="392350" cy="339800"/>
              </a:xfrm>
            </p:grpSpPr>
            <p:sp>
              <p:nvSpPr>
                <p:cNvPr id="714" name="Google Shape;714;p40"/>
                <p:cNvSpPr/>
                <p:nvPr/>
              </p:nvSpPr>
              <p:spPr>
                <a:xfrm>
                  <a:off x="1430975"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715" name="Google Shape;715;p40"/>
                <p:cNvSpPr/>
                <p:nvPr/>
              </p:nvSpPr>
              <p:spPr>
                <a:xfrm flipH="1">
                  <a:off x="1627150"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grpSp>
          <p:grpSp>
            <p:nvGrpSpPr>
              <p:cNvPr id="716" name="Google Shape;716;p40"/>
              <p:cNvGrpSpPr/>
              <p:nvPr/>
            </p:nvGrpSpPr>
            <p:grpSpPr>
              <a:xfrm>
                <a:off x="2608025" y="976700"/>
                <a:ext cx="392350" cy="339800"/>
                <a:chOff x="1430975" y="976700"/>
                <a:chExt cx="392350" cy="339800"/>
              </a:xfrm>
            </p:grpSpPr>
            <p:sp>
              <p:nvSpPr>
                <p:cNvPr id="717" name="Google Shape;717;p40"/>
                <p:cNvSpPr/>
                <p:nvPr/>
              </p:nvSpPr>
              <p:spPr>
                <a:xfrm>
                  <a:off x="1430975"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718" name="Google Shape;718;p40"/>
                <p:cNvSpPr/>
                <p:nvPr/>
              </p:nvSpPr>
              <p:spPr>
                <a:xfrm flipH="1">
                  <a:off x="1627150"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grpSp>
        </p:grpSp>
      </p:grpSp>
      <p:grpSp>
        <p:nvGrpSpPr>
          <p:cNvPr id="719" name="Google Shape;719;p40"/>
          <p:cNvGrpSpPr/>
          <p:nvPr/>
        </p:nvGrpSpPr>
        <p:grpSpPr>
          <a:xfrm>
            <a:off x="3275480" y="415444"/>
            <a:ext cx="2593040" cy="2543971"/>
            <a:chOff x="523875" y="1180572"/>
            <a:chExt cx="3489464" cy="3423431"/>
          </a:xfrm>
        </p:grpSpPr>
        <p:sp>
          <p:nvSpPr>
            <p:cNvPr id="720" name="Google Shape;720;p40"/>
            <p:cNvSpPr/>
            <p:nvPr/>
          </p:nvSpPr>
          <p:spPr>
            <a:xfrm>
              <a:off x="1678213" y="2685200"/>
              <a:ext cx="1475911" cy="126783"/>
            </a:xfrm>
            <a:custGeom>
              <a:avLst/>
              <a:gdLst/>
              <a:ahLst/>
              <a:cxnLst/>
              <a:rect l="l" t="t" r="r" b="b"/>
              <a:pathLst>
                <a:path w="2004" h="148" extrusionOk="0">
                  <a:moveTo>
                    <a:pt x="974" y="148"/>
                  </a:moveTo>
                  <a:cubicBezTo>
                    <a:pt x="642" y="148"/>
                    <a:pt x="312" y="106"/>
                    <a:pt x="5" y="21"/>
                  </a:cubicBezTo>
                  <a:cubicBezTo>
                    <a:pt x="0" y="20"/>
                    <a:pt x="-1" y="17"/>
                    <a:pt x="0" y="13"/>
                  </a:cubicBezTo>
                  <a:cubicBezTo>
                    <a:pt x="2" y="8"/>
                    <a:pt x="5" y="7"/>
                    <a:pt x="9" y="8"/>
                  </a:cubicBezTo>
                  <a:cubicBezTo>
                    <a:pt x="633" y="180"/>
                    <a:pt x="1338" y="177"/>
                    <a:pt x="1995" y="1"/>
                  </a:cubicBezTo>
                  <a:cubicBezTo>
                    <a:pt x="2000" y="-1"/>
                    <a:pt x="2003" y="2"/>
                    <a:pt x="2004" y="7"/>
                  </a:cubicBezTo>
                  <a:cubicBezTo>
                    <a:pt x="2005" y="11"/>
                    <a:pt x="2003" y="14"/>
                    <a:pt x="1998" y="15"/>
                  </a:cubicBezTo>
                  <a:cubicBezTo>
                    <a:pt x="1663" y="104"/>
                    <a:pt x="1316" y="148"/>
                    <a:pt x="974" y="148"/>
                  </a:cubicBezTo>
                  <a:close/>
                </a:path>
              </a:pathLst>
            </a:custGeom>
            <a:solidFill>
              <a:schemeClr val="dk1"/>
            </a:solidFill>
            <a:ln>
              <a:noFill/>
            </a:ln>
          </p:spPr>
          <p:txBody>
            <a:bodyPr spcFirstLastPara="1" wrap="square" lIns="90000" tIns="8275" rIns="90000" bIns="82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1" name="Google Shape;721;p40"/>
            <p:cNvSpPr/>
            <p:nvPr/>
          </p:nvSpPr>
          <p:spPr>
            <a:xfrm>
              <a:off x="1670848" y="2764011"/>
              <a:ext cx="1483276" cy="124214"/>
            </a:xfrm>
            <a:custGeom>
              <a:avLst/>
              <a:gdLst/>
              <a:ahLst/>
              <a:cxnLst/>
              <a:rect l="l" t="t" r="r" b="b"/>
              <a:pathLst>
                <a:path w="2014" h="145" extrusionOk="0">
                  <a:moveTo>
                    <a:pt x="1001" y="145"/>
                  </a:moveTo>
                  <a:cubicBezTo>
                    <a:pt x="662" y="145"/>
                    <a:pt x="325" y="101"/>
                    <a:pt x="5" y="14"/>
                  </a:cubicBezTo>
                  <a:cubicBezTo>
                    <a:pt x="0" y="12"/>
                    <a:pt x="-1" y="9"/>
                    <a:pt x="0" y="5"/>
                  </a:cubicBezTo>
                  <a:cubicBezTo>
                    <a:pt x="2" y="1"/>
                    <a:pt x="5" y="-1"/>
                    <a:pt x="9" y="1"/>
                  </a:cubicBezTo>
                  <a:cubicBezTo>
                    <a:pt x="644" y="176"/>
                    <a:pt x="1354" y="176"/>
                    <a:pt x="2004" y="1"/>
                  </a:cubicBezTo>
                  <a:cubicBezTo>
                    <a:pt x="2008" y="-1"/>
                    <a:pt x="2012" y="1"/>
                    <a:pt x="2013" y="6"/>
                  </a:cubicBezTo>
                  <a:cubicBezTo>
                    <a:pt x="2015" y="10"/>
                    <a:pt x="2011" y="14"/>
                    <a:pt x="2007" y="15"/>
                  </a:cubicBezTo>
                  <a:cubicBezTo>
                    <a:pt x="1682" y="101"/>
                    <a:pt x="1341" y="145"/>
                    <a:pt x="1001" y="145"/>
                  </a:cubicBezTo>
                  <a:close/>
                </a:path>
              </a:pathLst>
            </a:custGeom>
            <a:solidFill>
              <a:schemeClr val="dk1"/>
            </a:solidFill>
            <a:ln>
              <a:noFill/>
            </a:ln>
          </p:spPr>
          <p:txBody>
            <a:bodyPr spcFirstLastPara="1" wrap="square" lIns="90000" tIns="7200" rIns="90000" bIns="72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2" name="Google Shape;722;p40"/>
            <p:cNvSpPr/>
            <p:nvPr/>
          </p:nvSpPr>
          <p:spPr>
            <a:xfrm>
              <a:off x="779415" y="1815686"/>
              <a:ext cx="697793" cy="538651"/>
            </a:xfrm>
            <a:custGeom>
              <a:avLst/>
              <a:gdLst/>
              <a:ahLst/>
              <a:cxnLst/>
              <a:rect l="l" t="t" r="r" b="b"/>
              <a:pathLst>
                <a:path w="992" h="766" extrusionOk="0">
                  <a:moveTo>
                    <a:pt x="244" y="675"/>
                  </a:moveTo>
                  <a:cubicBezTo>
                    <a:pt x="255" y="685"/>
                    <a:pt x="258" y="704"/>
                    <a:pt x="252" y="720"/>
                  </a:cubicBezTo>
                  <a:cubicBezTo>
                    <a:pt x="247" y="736"/>
                    <a:pt x="234" y="746"/>
                    <a:pt x="221" y="754"/>
                  </a:cubicBezTo>
                  <a:cubicBezTo>
                    <a:pt x="194" y="770"/>
                    <a:pt x="160" y="770"/>
                    <a:pt x="133" y="754"/>
                  </a:cubicBezTo>
                  <a:cubicBezTo>
                    <a:pt x="107" y="738"/>
                    <a:pt x="91" y="706"/>
                    <a:pt x="99" y="675"/>
                  </a:cubicBezTo>
                  <a:cubicBezTo>
                    <a:pt x="59" y="675"/>
                    <a:pt x="22" y="651"/>
                    <a:pt x="6" y="614"/>
                  </a:cubicBezTo>
                  <a:cubicBezTo>
                    <a:pt x="-7" y="577"/>
                    <a:pt x="1" y="532"/>
                    <a:pt x="30" y="505"/>
                  </a:cubicBezTo>
                  <a:cubicBezTo>
                    <a:pt x="9" y="487"/>
                    <a:pt x="-2" y="457"/>
                    <a:pt x="1" y="431"/>
                  </a:cubicBezTo>
                  <a:cubicBezTo>
                    <a:pt x="4" y="404"/>
                    <a:pt x="22" y="378"/>
                    <a:pt x="46" y="365"/>
                  </a:cubicBezTo>
                  <a:cubicBezTo>
                    <a:pt x="19" y="296"/>
                    <a:pt x="35" y="213"/>
                    <a:pt x="88" y="161"/>
                  </a:cubicBezTo>
                  <a:cubicBezTo>
                    <a:pt x="141" y="108"/>
                    <a:pt x="223" y="93"/>
                    <a:pt x="292" y="116"/>
                  </a:cubicBezTo>
                  <a:cubicBezTo>
                    <a:pt x="321" y="50"/>
                    <a:pt x="387" y="5"/>
                    <a:pt x="459" y="0"/>
                  </a:cubicBezTo>
                  <a:cubicBezTo>
                    <a:pt x="530" y="-3"/>
                    <a:pt x="604" y="34"/>
                    <a:pt x="639" y="98"/>
                  </a:cubicBezTo>
                  <a:cubicBezTo>
                    <a:pt x="668" y="74"/>
                    <a:pt x="707" y="66"/>
                    <a:pt x="744" y="74"/>
                  </a:cubicBezTo>
                  <a:cubicBezTo>
                    <a:pt x="779" y="85"/>
                    <a:pt x="811" y="111"/>
                    <a:pt x="824" y="146"/>
                  </a:cubicBezTo>
                  <a:cubicBezTo>
                    <a:pt x="840" y="132"/>
                    <a:pt x="867" y="130"/>
                    <a:pt x="885" y="138"/>
                  </a:cubicBezTo>
                  <a:cubicBezTo>
                    <a:pt x="904" y="146"/>
                    <a:pt x="919" y="161"/>
                    <a:pt x="922" y="183"/>
                  </a:cubicBezTo>
                  <a:cubicBezTo>
                    <a:pt x="945" y="180"/>
                    <a:pt x="975" y="196"/>
                    <a:pt x="985" y="217"/>
                  </a:cubicBezTo>
                  <a:cubicBezTo>
                    <a:pt x="996" y="238"/>
                    <a:pt x="993" y="267"/>
                    <a:pt x="975" y="286"/>
                  </a:cubicBezTo>
                  <a:cubicBezTo>
                    <a:pt x="959" y="304"/>
                    <a:pt x="930" y="310"/>
                    <a:pt x="906" y="299"/>
                  </a:cubicBezTo>
                  <a:cubicBezTo>
                    <a:pt x="887" y="331"/>
                    <a:pt x="859" y="352"/>
                    <a:pt x="824" y="360"/>
                  </a:cubicBezTo>
                  <a:cubicBezTo>
                    <a:pt x="790" y="368"/>
                    <a:pt x="752" y="360"/>
                    <a:pt x="723" y="339"/>
                  </a:cubicBezTo>
                  <a:cubicBezTo>
                    <a:pt x="697" y="394"/>
                    <a:pt x="639" y="434"/>
                    <a:pt x="578" y="442"/>
                  </a:cubicBezTo>
                  <a:cubicBezTo>
                    <a:pt x="517" y="452"/>
                    <a:pt x="451" y="429"/>
                    <a:pt x="408" y="386"/>
                  </a:cubicBezTo>
                  <a:cubicBezTo>
                    <a:pt x="385" y="429"/>
                    <a:pt x="332" y="450"/>
                    <a:pt x="284" y="434"/>
                  </a:cubicBezTo>
                  <a:cubicBezTo>
                    <a:pt x="308" y="452"/>
                    <a:pt x="318" y="482"/>
                    <a:pt x="318" y="511"/>
                  </a:cubicBezTo>
                  <a:cubicBezTo>
                    <a:pt x="318" y="540"/>
                    <a:pt x="305" y="569"/>
                    <a:pt x="281" y="585"/>
                  </a:cubicBezTo>
                  <a:cubicBezTo>
                    <a:pt x="303" y="622"/>
                    <a:pt x="279" y="664"/>
                    <a:pt x="244" y="675"/>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23" name="Google Shape;723;p40"/>
            <p:cNvSpPr/>
            <p:nvPr/>
          </p:nvSpPr>
          <p:spPr>
            <a:xfrm>
              <a:off x="713227" y="2407849"/>
              <a:ext cx="404875" cy="2196152"/>
            </a:xfrm>
            <a:custGeom>
              <a:avLst/>
              <a:gdLst/>
              <a:ahLst/>
              <a:cxnLst/>
              <a:rect l="l" t="t" r="r" b="b"/>
              <a:pathLst>
                <a:path w="576" h="3120" extrusionOk="0">
                  <a:moveTo>
                    <a:pt x="576" y="3120"/>
                  </a:moveTo>
                  <a:lnTo>
                    <a:pt x="0" y="3120"/>
                  </a:lnTo>
                  <a:lnTo>
                    <a:pt x="21" y="2683"/>
                  </a:lnTo>
                  <a:lnTo>
                    <a:pt x="24" y="2657"/>
                  </a:lnTo>
                  <a:lnTo>
                    <a:pt x="24" y="2630"/>
                  </a:lnTo>
                  <a:lnTo>
                    <a:pt x="29" y="2538"/>
                  </a:lnTo>
                  <a:lnTo>
                    <a:pt x="50" y="2128"/>
                  </a:lnTo>
                  <a:lnTo>
                    <a:pt x="50" y="2101"/>
                  </a:lnTo>
                  <a:lnTo>
                    <a:pt x="53" y="2075"/>
                  </a:lnTo>
                  <a:lnTo>
                    <a:pt x="55" y="1982"/>
                  </a:lnTo>
                  <a:lnTo>
                    <a:pt x="76" y="1572"/>
                  </a:lnTo>
                  <a:lnTo>
                    <a:pt x="79" y="1546"/>
                  </a:lnTo>
                  <a:lnTo>
                    <a:pt x="79" y="1519"/>
                  </a:lnTo>
                  <a:lnTo>
                    <a:pt x="84" y="1426"/>
                  </a:lnTo>
                  <a:lnTo>
                    <a:pt x="106" y="1014"/>
                  </a:lnTo>
                  <a:lnTo>
                    <a:pt x="106" y="990"/>
                  </a:lnTo>
                  <a:lnTo>
                    <a:pt x="108" y="963"/>
                  </a:lnTo>
                  <a:lnTo>
                    <a:pt x="111" y="871"/>
                  </a:lnTo>
                  <a:lnTo>
                    <a:pt x="132" y="458"/>
                  </a:lnTo>
                  <a:lnTo>
                    <a:pt x="135" y="434"/>
                  </a:lnTo>
                  <a:lnTo>
                    <a:pt x="135" y="408"/>
                  </a:lnTo>
                  <a:lnTo>
                    <a:pt x="140" y="315"/>
                  </a:lnTo>
                  <a:lnTo>
                    <a:pt x="156" y="0"/>
                  </a:lnTo>
                  <a:lnTo>
                    <a:pt x="420" y="0"/>
                  </a:lnTo>
                  <a:lnTo>
                    <a:pt x="436" y="315"/>
                  </a:lnTo>
                  <a:lnTo>
                    <a:pt x="442" y="408"/>
                  </a:lnTo>
                  <a:lnTo>
                    <a:pt x="442" y="434"/>
                  </a:lnTo>
                  <a:lnTo>
                    <a:pt x="444" y="458"/>
                  </a:lnTo>
                  <a:lnTo>
                    <a:pt x="465" y="871"/>
                  </a:lnTo>
                  <a:lnTo>
                    <a:pt x="468" y="963"/>
                  </a:lnTo>
                  <a:lnTo>
                    <a:pt x="471" y="990"/>
                  </a:lnTo>
                  <a:lnTo>
                    <a:pt x="471" y="1014"/>
                  </a:lnTo>
                  <a:lnTo>
                    <a:pt x="492" y="1426"/>
                  </a:lnTo>
                  <a:lnTo>
                    <a:pt x="497" y="1519"/>
                  </a:lnTo>
                  <a:lnTo>
                    <a:pt x="497" y="1546"/>
                  </a:lnTo>
                  <a:lnTo>
                    <a:pt x="500" y="1572"/>
                  </a:lnTo>
                  <a:lnTo>
                    <a:pt x="521" y="1982"/>
                  </a:lnTo>
                  <a:lnTo>
                    <a:pt x="524" y="2075"/>
                  </a:lnTo>
                  <a:lnTo>
                    <a:pt x="526" y="2101"/>
                  </a:lnTo>
                  <a:lnTo>
                    <a:pt x="526" y="2128"/>
                  </a:lnTo>
                  <a:lnTo>
                    <a:pt x="547" y="2538"/>
                  </a:lnTo>
                  <a:lnTo>
                    <a:pt x="553" y="2630"/>
                  </a:lnTo>
                  <a:lnTo>
                    <a:pt x="555" y="2657"/>
                  </a:lnTo>
                  <a:lnTo>
                    <a:pt x="555" y="2683"/>
                  </a:lnTo>
                  <a:lnTo>
                    <a:pt x="576" y="312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24" name="Google Shape;724;p40"/>
            <p:cNvSpPr/>
            <p:nvPr/>
          </p:nvSpPr>
          <p:spPr>
            <a:xfrm>
              <a:off x="785752" y="2317018"/>
              <a:ext cx="261936" cy="107026"/>
            </a:xfrm>
            <a:custGeom>
              <a:avLst/>
              <a:gdLst/>
              <a:ahLst/>
              <a:cxnLst/>
              <a:rect l="l" t="t" r="r" b="b"/>
              <a:pathLst>
                <a:path w="373" h="153" extrusionOk="0">
                  <a:moveTo>
                    <a:pt x="299" y="153"/>
                  </a:moveTo>
                  <a:lnTo>
                    <a:pt x="74" y="153"/>
                  </a:lnTo>
                  <a:cubicBezTo>
                    <a:pt x="34" y="153"/>
                    <a:pt x="0" y="121"/>
                    <a:pt x="0" y="79"/>
                  </a:cubicBezTo>
                  <a:lnTo>
                    <a:pt x="0" y="74"/>
                  </a:lnTo>
                  <a:cubicBezTo>
                    <a:pt x="0" y="34"/>
                    <a:pt x="32" y="0"/>
                    <a:pt x="74" y="0"/>
                  </a:cubicBezTo>
                  <a:lnTo>
                    <a:pt x="299" y="0"/>
                  </a:lnTo>
                  <a:cubicBezTo>
                    <a:pt x="339" y="0"/>
                    <a:pt x="373" y="32"/>
                    <a:pt x="373" y="74"/>
                  </a:cubicBezTo>
                  <a:lnTo>
                    <a:pt x="373" y="79"/>
                  </a:lnTo>
                  <a:cubicBezTo>
                    <a:pt x="370" y="121"/>
                    <a:pt x="339" y="153"/>
                    <a:pt x="299" y="153"/>
                  </a:cubicBezTo>
                  <a:close/>
                </a:path>
              </a:pathLst>
            </a:custGeom>
            <a:solidFill>
              <a:schemeClr val="accent3"/>
            </a:solidFill>
            <a:ln>
              <a:noFill/>
            </a:ln>
          </p:spPr>
          <p:txBody>
            <a:bodyPr spcFirstLastPara="1" wrap="square" lIns="90000" tIns="10075" rIns="90000" bIns="10075"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25" name="Google Shape;725;p40"/>
            <p:cNvSpPr/>
            <p:nvPr/>
          </p:nvSpPr>
          <p:spPr>
            <a:xfrm>
              <a:off x="808284" y="2629646"/>
              <a:ext cx="215464" cy="64779"/>
            </a:xfrm>
            <a:custGeom>
              <a:avLst/>
              <a:gdLst/>
              <a:ahLst/>
              <a:cxnLst/>
              <a:rect l="l" t="t" r="r" b="b"/>
              <a:pathLst>
                <a:path w="307" h="93" extrusionOk="0">
                  <a:moveTo>
                    <a:pt x="307" y="93"/>
                  </a:moveTo>
                  <a:lnTo>
                    <a:pt x="0" y="93"/>
                  </a:lnTo>
                  <a:lnTo>
                    <a:pt x="5" y="0"/>
                  </a:lnTo>
                  <a:lnTo>
                    <a:pt x="301" y="0"/>
                  </a:lnTo>
                  <a:lnTo>
                    <a:pt x="307" y="93"/>
                  </a:lnTo>
                  <a:close/>
                </a:path>
              </a:pathLst>
            </a:custGeom>
            <a:solidFill>
              <a:schemeClr val="accent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26" name="Google Shape;726;p40"/>
            <p:cNvSpPr/>
            <p:nvPr/>
          </p:nvSpPr>
          <p:spPr>
            <a:xfrm>
              <a:off x="806172" y="2713436"/>
              <a:ext cx="218984" cy="16195"/>
            </a:xfrm>
            <a:custGeom>
              <a:avLst/>
              <a:gdLst/>
              <a:ahLst/>
              <a:cxnLst/>
              <a:rect l="l" t="t" r="r" b="b"/>
              <a:pathLst>
                <a:path w="312" h="24" extrusionOk="0">
                  <a:moveTo>
                    <a:pt x="312" y="24"/>
                  </a:moveTo>
                  <a:lnTo>
                    <a:pt x="0" y="24"/>
                  </a:lnTo>
                  <a:lnTo>
                    <a:pt x="3" y="0"/>
                  </a:lnTo>
                  <a:lnTo>
                    <a:pt x="310" y="0"/>
                  </a:lnTo>
                  <a:lnTo>
                    <a:pt x="312" y="24"/>
                  </a:lnTo>
                  <a:close/>
                </a:path>
              </a:pathLst>
            </a:custGeom>
            <a:solidFill>
              <a:schemeClr val="accent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27" name="Google Shape;727;p40"/>
            <p:cNvSpPr/>
            <p:nvPr/>
          </p:nvSpPr>
          <p:spPr>
            <a:xfrm>
              <a:off x="789273" y="3021135"/>
              <a:ext cx="252783" cy="64075"/>
            </a:xfrm>
            <a:custGeom>
              <a:avLst/>
              <a:gdLst/>
              <a:ahLst/>
              <a:cxnLst/>
              <a:rect l="l" t="t" r="r" b="b"/>
              <a:pathLst>
                <a:path w="360" h="92" extrusionOk="0">
                  <a:moveTo>
                    <a:pt x="360" y="92"/>
                  </a:moveTo>
                  <a:lnTo>
                    <a:pt x="0" y="92"/>
                  </a:lnTo>
                  <a:lnTo>
                    <a:pt x="3" y="0"/>
                  </a:lnTo>
                  <a:lnTo>
                    <a:pt x="357" y="0"/>
                  </a:lnTo>
                  <a:lnTo>
                    <a:pt x="360" y="92"/>
                  </a:lnTo>
                  <a:close/>
                </a:path>
              </a:pathLst>
            </a:custGeom>
            <a:solidFill>
              <a:schemeClr val="accent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28" name="Google Shape;728;p40"/>
            <p:cNvSpPr/>
            <p:nvPr/>
          </p:nvSpPr>
          <p:spPr>
            <a:xfrm>
              <a:off x="787864" y="3104925"/>
              <a:ext cx="256303" cy="16195"/>
            </a:xfrm>
            <a:custGeom>
              <a:avLst/>
              <a:gdLst/>
              <a:ahLst/>
              <a:cxnLst/>
              <a:rect l="l" t="t" r="r" b="b"/>
              <a:pathLst>
                <a:path w="365" h="24" extrusionOk="0">
                  <a:moveTo>
                    <a:pt x="365" y="24"/>
                  </a:moveTo>
                  <a:lnTo>
                    <a:pt x="0" y="24"/>
                  </a:lnTo>
                  <a:lnTo>
                    <a:pt x="0" y="0"/>
                  </a:lnTo>
                  <a:lnTo>
                    <a:pt x="365" y="0"/>
                  </a:lnTo>
                  <a:lnTo>
                    <a:pt x="365" y="24"/>
                  </a:lnTo>
                  <a:close/>
                </a:path>
              </a:pathLst>
            </a:custGeom>
            <a:solidFill>
              <a:schemeClr val="accent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29" name="Google Shape;729;p40"/>
            <p:cNvSpPr/>
            <p:nvPr/>
          </p:nvSpPr>
          <p:spPr>
            <a:xfrm>
              <a:off x="768853" y="3411920"/>
              <a:ext cx="293624" cy="64779"/>
            </a:xfrm>
            <a:custGeom>
              <a:avLst/>
              <a:gdLst/>
              <a:ahLst/>
              <a:cxnLst/>
              <a:rect l="l" t="t" r="r" b="b"/>
              <a:pathLst>
                <a:path w="418" h="93" extrusionOk="0">
                  <a:moveTo>
                    <a:pt x="418" y="93"/>
                  </a:moveTo>
                  <a:lnTo>
                    <a:pt x="0" y="93"/>
                  </a:lnTo>
                  <a:lnTo>
                    <a:pt x="5" y="0"/>
                  </a:lnTo>
                  <a:lnTo>
                    <a:pt x="413" y="0"/>
                  </a:lnTo>
                  <a:lnTo>
                    <a:pt x="418" y="93"/>
                  </a:lnTo>
                  <a:close/>
                </a:path>
              </a:pathLst>
            </a:custGeom>
            <a:solidFill>
              <a:schemeClr val="accent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30" name="Google Shape;730;p40"/>
            <p:cNvSpPr/>
            <p:nvPr/>
          </p:nvSpPr>
          <p:spPr>
            <a:xfrm>
              <a:off x="766741" y="3496414"/>
              <a:ext cx="297847" cy="17603"/>
            </a:xfrm>
            <a:custGeom>
              <a:avLst/>
              <a:gdLst/>
              <a:ahLst/>
              <a:cxnLst/>
              <a:rect l="l" t="t" r="r" b="b"/>
              <a:pathLst>
                <a:path w="424" h="26" extrusionOk="0">
                  <a:moveTo>
                    <a:pt x="424" y="26"/>
                  </a:moveTo>
                  <a:lnTo>
                    <a:pt x="0" y="26"/>
                  </a:lnTo>
                  <a:lnTo>
                    <a:pt x="3" y="0"/>
                  </a:lnTo>
                  <a:lnTo>
                    <a:pt x="421" y="0"/>
                  </a:lnTo>
                  <a:lnTo>
                    <a:pt x="424" y="26"/>
                  </a:lnTo>
                  <a:close/>
                </a:path>
              </a:pathLst>
            </a:custGeom>
            <a:solidFill>
              <a:schemeClr val="accent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31" name="Google Shape;731;p40"/>
            <p:cNvSpPr/>
            <p:nvPr/>
          </p:nvSpPr>
          <p:spPr>
            <a:xfrm>
              <a:off x="750545" y="3803409"/>
              <a:ext cx="330941" cy="64779"/>
            </a:xfrm>
            <a:custGeom>
              <a:avLst/>
              <a:gdLst/>
              <a:ahLst/>
              <a:cxnLst/>
              <a:rect l="l" t="t" r="r" b="b"/>
              <a:pathLst>
                <a:path w="471" h="93" extrusionOk="0">
                  <a:moveTo>
                    <a:pt x="471" y="93"/>
                  </a:moveTo>
                  <a:lnTo>
                    <a:pt x="0" y="93"/>
                  </a:lnTo>
                  <a:lnTo>
                    <a:pt x="2" y="0"/>
                  </a:lnTo>
                  <a:lnTo>
                    <a:pt x="468" y="0"/>
                  </a:lnTo>
                  <a:lnTo>
                    <a:pt x="471" y="93"/>
                  </a:lnTo>
                  <a:close/>
                </a:path>
              </a:pathLst>
            </a:custGeom>
            <a:solidFill>
              <a:schemeClr val="accent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32" name="Google Shape;732;p40"/>
            <p:cNvSpPr/>
            <p:nvPr/>
          </p:nvSpPr>
          <p:spPr>
            <a:xfrm>
              <a:off x="748433" y="3887199"/>
              <a:ext cx="334460" cy="18307"/>
            </a:xfrm>
            <a:custGeom>
              <a:avLst/>
              <a:gdLst/>
              <a:ahLst/>
              <a:cxnLst/>
              <a:rect l="l" t="t" r="r" b="b"/>
              <a:pathLst>
                <a:path w="476" h="27" extrusionOk="0">
                  <a:moveTo>
                    <a:pt x="476" y="27"/>
                  </a:moveTo>
                  <a:lnTo>
                    <a:pt x="0" y="27"/>
                  </a:lnTo>
                  <a:lnTo>
                    <a:pt x="0" y="0"/>
                  </a:lnTo>
                  <a:lnTo>
                    <a:pt x="476" y="0"/>
                  </a:lnTo>
                  <a:lnTo>
                    <a:pt x="476" y="27"/>
                  </a:lnTo>
                  <a:close/>
                </a:path>
              </a:pathLst>
            </a:custGeom>
            <a:solidFill>
              <a:schemeClr val="accent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33" name="Google Shape;733;p40"/>
            <p:cNvSpPr/>
            <p:nvPr/>
          </p:nvSpPr>
          <p:spPr>
            <a:xfrm>
              <a:off x="730126" y="4194898"/>
              <a:ext cx="371781" cy="64075"/>
            </a:xfrm>
            <a:custGeom>
              <a:avLst/>
              <a:gdLst/>
              <a:ahLst/>
              <a:cxnLst/>
              <a:rect l="l" t="t" r="r" b="b"/>
              <a:pathLst>
                <a:path w="529" h="92" extrusionOk="0">
                  <a:moveTo>
                    <a:pt x="529" y="92"/>
                  </a:moveTo>
                  <a:lnTo>
                    <a:pt x="0" y="92"/>
                  </a:lnTo>
                  <a:lnTo>
                    <a:pt x="5" y="0"/>
                  </a:lnTo>
                  <a:lnTo>
                    <a:pt x="523" y="0"/>
                  </a:lnTo>
                  <a:lnTo>
                    <a:pt x="529" y="92"/>
                  </a:lnTo>
                  <a:close/>
                </a:path>
              </a:pathLst>
            </a:custGeom>
            <a:solidFill>
              <a:schemeClr val="accent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34" name="Google Shape;734;p40"/>
            <p:cNvSpPr/>
            <p:nvPr/>
          </p:nvSpPr>
          <p:spPr>
            <a:xfrm>
              <a:off x="728013" y="4278688"/>
              <a:ext cx="375301" cy="17603"/>
            </a:xfrm>
            <a:custGeom>
              <a:avLst/>
              <a:gdLst/>
              <a:ahLst/>
              <a:cxnLst/>
              <a:rect l="l" t="t" r="r" b="b"/>
              <a:pathLst>
                <a:path w="534" h="26" extrusionOk="0">
                  <a:moveTo>
                    <a:pt x="534" y="26"/>
                  </a:moveTo>
                  <a:lnTo>
                    <a:pt x="0" y="26"/>
                  </a:lnTo>
                  <a:lnTo>
                    <a:pt x="3" y="0"/>
                  </a:lnTo>
                  <a:lnTo>
                    <a:pt x="534" y="0"/>
                  </a:lnTo>
                  <a:lnTo>
                    <a:pt x="534" y="26"/>
                  </a:lnTo>
                  <a:close/>
                </a:path>
              </a:pathLst>
            </a:custGeom>
            <a:solidFill>
              <a:schemeClr val="accent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35" name="Google Shape;735;p40"/>
            <p:cNvSpPr/>
            <p:nvPr/>
          </p:nvSpPr>
          <p:spPr>
            <a:xfrm>
              <a:off x="1588462" y="1180572"/>
              <a:ext cx="1420942" cy="870995"/>
            </a:xfrm>
            <a:custGeom>
              <a:avLst/>
              <a:gdLst/>
              <a:ahLst/>
              <a:cxnLst/>
              <a:rect l="l" t="t" r="r" b="b"/>
              <a:pathLst>
                <a:path w="2019" h="1238" extrusionOk="0">
                  <a:moveTo>
                    <a:pt x="236" y="1122"/>
                  </a:moveTo>
                  <a:cubicBezTo>
                    <a:pt x="249" y="1151"/>
                    <a:pt x="238" y="1184"/>
                    <a:pt x="217" y="1206"/>
                  </a:cubicBezTo>
                  <a:cubicBezTo>
                    <a:pt x="196" y="1227"/>
                    <a:pt x="164" y="1238"/>
                    <a:pt x="135" y="1238"/>
                  </a:cubicBezTo>
                  <a:cubicBezTo>
                    <a:pt x="111" y="1238"/>
                    <a:pt x="87" y="1230"/>
                    <a:pt x="72" y="1214"/>
                  </a:cubicBezTo>
                  <a:cubicBezTo>
                    <a:pt x="43" y="1188"/>
                    <a:pt x="37" y="1140"/>
                    <a:pt x="58" y="1108"/>
                  </a:cubicBezTo>
                  <a:cubicBezTo>
                    <a:pt x="21" y="1082"/>
                    <a:pt x="0" y="1037"/>
                    <a:pt x="0" y="992"/>
                  </a:cubicBezTo>
                  <a:cubicBezTo>
                    <a:pt x="0" y="947"/>
                    <a:pt x="21" y="902"/>
                    <a:pt x="58" y="876"/>
                  </a:cubicBezTo>
                  <a:cubicBezTo>
                    <a:pt x="24" y="815"/>
                    <a:pt x="27" y="738"/>
                    <a:pt x="61" y="677"/>
                  </a:cubicBezTo>
                  <a:cubicBezTo>
                    <a:pt x="93" y="616"/>
                    <a:pt x="156" y="574"/>
                    <a:pt x="225" y="569"/>
                  </a:cubicBezTo>
                  <a:cubicBezTo>
                    <a:pt x="185" y="471"/>
                    <a:pt x="220" y="349"/>
                    <a:pt x="299" y="283"/>
                  </a:cubicBezTo>
                  <a:cubicBezTo>
                    <a:pt x="379" y="214"/>
                    <a:pt x="503" y="204"/>
                    <a:pt x="593" y="257"/>
                  </a:cubicBezTo>
                  <a:cubicBezTo>
                    <a:pt x="625" y="190"/>
                    <a:pt x="667" y="132"/>
                    <a:pt x="730" y="98"/>
                  </a:cubicBezTo>
                  <a:cubicBezTo>
                    <a:pt x="797" y="63"/>
                    <a:pt x="884" y="66"/>
                    <a:pt x="937" y="116"/>
                  </a:cubicBezTo>
                  <a:cubicBezTo>
                    <a:pt x="953" y="90"/>
                    <a:pt x="987" y="82"/>
                    <a:pt x="1013" y="100"/>
                  </a:cubicBezTo>
                  <a:cubicBezTo>
                    <a:pt x="1061" y="29"/>
                    <a:pt x="1156" y="-11"/>
                    <a:pt x="1241" y="3"/>
                  </a:cubicBezTo>
                  <a:cubicBezTo>
                    <a:pt x="1326" y="16"/>
                    <a:pt x="1400" y="82"/>
                    <a:pt x="1424" y="164"/>
                  </a:cubicBezTo>
                  <a:cubicBezTo>
                    <a:pt x="1482" y="135"/>
                    <a:pt x="1551" y="130"/>
                    <a:pt x="1611" y="151"/>
                  </a:cubicBezTo>
                  <a:cubicBezTo>
                    <a:pt x="1672" y="175"/>
                    <a:pt x="1723" y="225"/>
                    <a:pt x="1749" y="286"/>
                  </a:cubicBezTo>
                  <a:cubicBezTo>
                    <a:pt x="1770" y="275"/>
                    <a:pt x="1799" y="275"/>
                    <a:pt x="1823" y="283"/>
                  </a:cubicBezTo>
                  <a:cubicBezTo>
                    <a:pt x="1847" y="291"/>
                    <a:pt x="1868" y="309"/>
                    <a:pt x="1879" y="331"/>
                  </a:cubicBezTo>
                  <a:cubicBezTo>
                    <a:pt x="1924" y="309"/>
                    <a:pt x="1982" y="328"/>
                    <a:pt x="2006" y="370"/>
                  </a:cubicBezTo>
                  <a:cubicBezTo>
                    <a:pt x="2029" y="413"/>
                    <a:pt x="2019" y="473"/>
                    <a:pt x="1982" y="505"/>
                  </a:cubicBezTo>
                  <a:cubicBezTo>
                    <a:pt x="1945" y="540"/>
                    <a:pt x="1887" y="545"/>
                    <a:pt x="1842" y="524"/>
                  </a:cubicBezTo>
                  <a:cubicBezTo>
                    <a:pt x="1810" y="561"/>
                    <a:pt x="1760" y="587"/>
                    <a:pt x="1709" y="593"/>
                  </a:cubicBezTo>
                  <a:cubicBezTo>
                    <a:pt x="1659" y="598"/>
                    <a:pt x="1609" y="582"/>
                    <a:pt x="1572" y="550"/>
                  </a:cubicBezTo>
                  <a:cubicBezTo>
                    <a:pt x="1540" y="619"/>
                    <a:pt x="1466" y="667"/>
                    <a:pt x="1389" y="675"/>
                  </a:cubicBezTo>
                  <a:cubicBezTo>
                    <a:pt x="1312" y="682"/>
                    <a:pt x="1236" y="656"/>
                    <a:pt x="1170" y="616"/>
                  </a:cubicBezTo>
                  <a:cubicBezTo>
                    <a:pt x="1146" y="704"/>
                    <a:pt x="1064" y="751"/>
                    <a:pt x="974" y="759"/>
                  </a:cubicBezTo>
                  <a:cubicBezTo>
                    <a:pt x="884" y="765"/>
                    <a:pt x="797" y="733"/>
                    <a:pt x="717" y="696"/>
                  </a:cubicBezTo>
                  <a:cubicBezTo>
                    <a:pt x="712" y="735"/>
                    <a:pt x="675" y="759"/>
                    <a:pt x="638" y="751"/>
                  </a:cubicBezTo>
                  <a:cubicBezTo>
                    <a:pt x="646" y="788"/>
                    <a:pt x="628" y="825"/>
                    <a:pt x="601" y="849"/>
                  </a:cubicBezTo>
                  <a:cubicBezTo>
                    <a:pt x="575" y="873"/>
                    <a:pt x="537" y="886"/>
                    <a:pt x="500" y="889"/>
                  </a:cubicBezTo>
                  <a:cubicBezTo>
                    <a:pt x="463" y="891"/>
                    <a:pt x="426" y="886"/>
                    <a:pt x="392" y="881"/>
                  </a:cubicBezTo>
                  <a:cubicBezTo>
                    <a:pt x="394" y="915"/>
                    <a:pt x="384" y="947"/>
                    <a:pt x="360" y="974"/>
                  </a:cubicBezTo>
                  <a:cubicBezTo>
                    <a:pt x="336" y="997"/>
                    <a:pt x="302" y="1011"/>
                    <a:pt x="267" y="1008"/>
                  </a:cubicBezTo>
                  <a:cubicBezTo>
                    <a:pt x="278" y="1040"/>
                    <a:pt x="270" y="1106"/>
                    <a:pt x="236" y="1122"/>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36" name="Google Shape;736;p40"/>
            <p:cNvSpPr/>
            <p:nvPr/>
          </p:nvSpPr>
          <p:spPr>
            <a:xfrm>
              <a:off x="1458197" y="3237299"/>
              <a:ext cx="455573" cy="1366692"/>
            </a:xfrm>
            <a:custGeom>
              <a:avLst/>
              <a:gdLst/>
              <a:ahLst/>
              <a:cxnLst/>
              <a:rect l="l" t="t" r="r" b="b"/>
              <a:pathLst>
                <a:path w="648" h="1942" extrusionOk="0">
                  <a:moveTo>
                    <a:pt x="648" y="1942"/>
                  </a:moveTo>
                  <a:lnTo>
                    <a:pt x="0" y="1942"/>
                  </a:lnTo>
                  <a:lnTo>
                    <a:pt x="48" y="0"/>
                  </a:lnTo>
                  <a:lnTo>
                    <a:pt x="598" y="0"/>
                  </a:lnTo>
                  <a:lnTo>
                    <a:pt x="648" y="1942"/>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37" name="Google Shape;737;p40"/>
            <p:cNvSpPr/>
            <p:nvPr/>
          </p:nvSpPr>
          <p:spPr>
            <a:xfrm>
              <a:off x="1558888" y="2087475"/>
              <a:ext cx="254191" cy="1149118"/>
            </a:xfrm>
            <a:custGeom>
              <a:avLst/>
              <a:gdLst/>
              <a:ahLst/>
              <a:cxnLst/>
              <a:rect l="l" t="t" r="r" b="b"/>
              <a:pathLst>
                <a:path w="362" h="1633" extrusionOk="0">
                  <a:moveTo>
                    <a:pt x="362" y="1633"/>
                  </a:moveTo>
                  <a:lnTo>
                    <a:pt x="0" y="1633"/>
                  </a:lnTo>
                  <a:lnTo>
                    <a:pt x="26" y="0"/>
                  </a:lnTo>
                  <a:lnTo>
                    <a:pt x="333" y="0"/>
                  </a:lnTo>
                  <a:lnTo>
                    <a:pt x="362" y="1633"/>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38" name="Google Shape;738;p40"/>
            <p:cNvSpPr/>
            <p:nvPr/>
          </p:nvSpPr>
          <p:spPr>
            <a:xfrm>
              <a:off x="1549734" y="2031850"/>
              <a:ext cx="271091" cy="64779"/>
            </a:xfrm>
            <a:custGeom>
              <a:avLst/>
              <a:gdLst/>
              <a:ahLst/>
              <a:cxnLst/>
              <a:rect l="l" t="t" r="r" b="b"/>
              <a:pathLst>
                <a:path w="386" h="93" extrusionOk="0">
                  <a:moveTo>
                    <a:pt x="386" y="93"/>
                  </a:moveTo>
                  <a:lnTo>
                    <a:pt x="0" y="93"/>
                  </a:lnTo>
                  <a:lnTo>
                    <a:pt x="2" y="0"/>
                  </a:lnTo>
                  <a:lnTo>
                    <a:pt x="386" y="0"/>
                  </a:lnTo>
                  <a:lnTo>
                    <a:pt x="386" y="93"/>
                  </a:lnTo>
                  <a:close/>
                </a:path>
              </a:pathLst>
            </a:custGeom>
            <a:solidFill>
              <a:schemeClr val="accen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39" name="Google Shape;739;p40"/>
            <p:cNvSpPr/>
            <p:nvPr/>
          </p:nvSpPr>
          <p:spPr>
            <a:xfrm>
              <a:off x="1573675" y="2193797"/>
              <a:ext cx="222506" cy="62667"/>
            </a:xfrm>
            <a:custGeom>
              <a:avLst/>
              <a:gdLst/>
              <a:ahLst/>
              <a:cxnLst/>
              <a:rect l="l" t="t" r="r" b="b"/>
              <a:pathLst>
                <a:path w="317" h="90" extrusionOk="0">
                  <a:moveTo>
                    <a:pt x="317" y="90"/>
                  </a:moveTo>
                  <a:lnTo>
                    <a:pt x="0" y="90"/>
                  </a:lnTo>
                  <a:lnTo>
                    <a:pt x="3" y="0"/>
                  </a:lnTo>
                  <a:lnTo>
                    <a:pt x="315" y="0"/>
                  </a:lnTo>
                  <a:lnTo>
                    <a:pt x="317" y="90"/>
                  </a:lnTo>
                  <a:close/>
                </a:path>
              </a:pathLst>
            </a:custGeom>
            <a:solidFill>
              <a:schemeClr val="accen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40" name="Google Shape;740;p40"/>
            <p:cNvSpPr/>
            <p:nvPr/>
          </p:nvSpPr>
          <p:spPr>
            <a:xfrm>
              <a:off x="1573675" y="2296598"/>
              <a:ext cx="222506" cy="21123"/>
            </a:xfrm>
            <a:custGeom>
              <a:avLst/>
              <a:gdLst/>
              <a:ahLst/>
              <a:cxnLst/>
              <a:rect l="l" t="t" r="r" b="b"/>
              <a:pathLst>
                <a:path w="317" h="31" extrusionOk="0">
                  <a:moveTo>
                    <a:pt x="317" y="31"/>
                  </a:moveTo>
                  <a:lnTo>
                    <a:pt x="0" y="31"/>
                  </a:lnTo>
                  <a:lnTo>
                    <a:pt x="0" y="0"/>
                  </a:lnTo>
                  <a:lnTo>
                    <a:pt x="317" y="0"/>
                  </a:lnTo>
                  <a:lnTo>
                    <a:pt x="317" y="31"/>
                  </a:lnTo>
                  <a:close/>
                </a:path>
              </a:pathLst>
            </a:custGeom>
            <a:solidFill>
              <a:schemeClr val="accen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41" name="Google Shape;741;p40"/>
            <p:cNvSpPr/>
            <p:nvPr/>
          </p:nvSpPr>
          <p:spPr>
            <a:xfrm>
              <a:off x="1461718" y="3209134"/>
              <a:ext cx="446419" cy="57034"/>
            </a:xfrm>
            <a:custGeom>
              <a:avLst/>
              <a:gdLst/>
              <a:ahLst/>
              <a:cxnLst/>
              <a:rect l="l" t="t" r="r" b="b"/>
              <a:pathLst>
                <a:path w="635" h="82" extrusionOk="0">
                  <a:moveTo>
                    <a:pt x="0" y="0"/>
                  </a:moveTo>
                  <a:lnTo>
                    <a:pt x="635" y="0"/>
                  </a:lnTo>
                  <a:lnTo>
                    <a:pt x="635" y="82"/>
                  </a:lnTo>
                  <a:lnTo>
                    <a:pt x="0" y="82"/>
                  </a:lnTo>
                  <a:lnTo>
                    <a:pt x="0" y="0"/>
                  </a:lnTo>
                  <a:close/>
                </a:path>
              </a:pathLst>
            </a:custGeom>
            <a:solidFill>
              <a:schemeClr val="accent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42" name="Google Shape;742;p40"/>
            <p:cNvSpPr/>
            <p:nvPr/>
          </p:nvSpPr>
          <p:spPr>
            <a:xfrm>
              <a:off x="923762" y="4019573"/>
              <a:ext cx="1133657" cy="584417"/>
            </a:xfrm>
            <a:custGeom>
              <a:avLst/>
              <a:gdLst/>
              <a:ahLst/>
              <a:cxnLst/>
              <a:rect l="l" t="t" r="r" b="b"/>
              <a:pathLst>
                <a:path w="1611" h="831" extrusionOk="0">
                  <a:moveTo>
                    <a:pt x="0" y="0"/>
                  </a:moveTo>
                  <a:lnTo>
                    <a:pt x="1611" y="0"/>
                  </a:lnTo>
                  <a:lnTo>
                    <a:pt x="1611" y="831"/>
                  </a:lnTo>
                  <a:lnTo>
                    <a:pt x="0" y="831"/>
                  </a:lnTo>
                  <a:lnTo>
                    <a:pt x="0"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43" name="Google Shape;743;p40"/>
            <p:cNvSpPr/>
            <p:nvPr/>
          </p:nvSpPr>
          <p:spPr>
            <a:xfrm>
              <a:off x="1076558" y="4235737"/>
              <a:ext cx="88720" cy="271086"/>
            </a:xfrm>
            <a:custGeom>
              <a:avLst/>
              <a:gdLst/>
              <a:ahLst/>
              <a:cxnLst/>
              <a:rect l="l" t="t" r="r" b="b"/>
              <a:pathLst>
                <a:path w="127" h="386" extrusionOk="0">
                  <a:moveTo>
                    <a:pt x="0" y="0"/>
                  </a:moveTo>
                  <a:lnTo>
                    <a:pt x="127" y="0"/>
                  </a:lnTo>
                  <a:lnTo>
                    <a:pt x="127" y="386"/>
                  </a:lnTo>
                  <a:lnTo>
                    <a:pt x="0" y="386"/>
                  </a:lnTo>
                  <a:lnTo>
                    <a:pt x="0"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44" name="Google Shape;744;p40"/>
            <p:cNvSpPr/>
            <p:nvPr/>
          </p:nvSpPr>
          <p:spPr>
            <a:xfrm>
              <a:off x="1076558" y="4235737"/>
              <a:ext cx="88720" cy="176029"/>
            </a:xfrm>
            <a:custGeom>
              <a:avLst/>
              <a:gdLst/>
              <a:ahLst/>
              <a:cxnLst/>
              <a:rect l="l" t="t" r="r" b="b"/>
              <a:pathLst>
                <a:path w="127" h="251" extrusionOk="0">
                  <a:moveTo>
                    <a:pt x="127" y="0"/>
                  </a:moveTo>
                  <a:lnTo>
                    <a:pt x="127" y="106"/>
                  </a:lnTo>
                  <a:lnTo>
                    <a:pt x="0" y="251"/>
                  </a:lnTo>
                  <a:lnTo>
                    <a:pt x="0" y="124"/>
                  </a:lnTo>
                  <a:lnTo>
                    <a:pt x="111" y="0"/>
                  </a:lnTo>
                  <a:lnTo>
                    <a:pt x="127"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45" name="Google Shape;745;p40"/>
            <p:cNvSpPr/>
            <p:nvPr/>
          </p:nvSpPr>
          <p:spPr>
            <a:xfrm>
              <a:off x="1095430" y="4362458"/>
              <a:ext cx="68354" cy="106869"/>
            </a:xfrm>
            <a:custGeom>
              <a:avLst/>
              <a:gdLst/>
              <a:ahLst/>
              <a:cxnLst/>
              <a:rect l="l" t="t" r="r" b="b"/>
              <a:pathLst>
                <a:path w="127" h="198" extrusionOk="0">
                  <a:moveTo>
                    <a:pt x="127" y="0"/>
                  </a:moveTo>
                  <a:lnTo>
                    <a:pt x="127" y="55"/>
                  </a:lnTo>
                  <a:lnTo>
                    <a:pt x="0" y="198"/>
                  </a:lnTo>
                  <a:lnTo>
                    <a:pt x="0" y="143"/>
                  </a:lnTo>
                  <a:lnTo>
                    <a:pt x="127" y="0"/>
                  </a:lnTo>
                  <a:close/>
                </a:path>
              </a:pathLst>
            </a:custGeom>
            <a:solidFill>
              <a:schemeClr val="accent4"/>
            </a:solidFill>
            <a:ln>
              <a:noFill/>
            </a:ln>
          </p:spPr>
          <p:txBody>
            <a:bodyPr spcFirstLastPara="1" wrap="square" lIns="90000" tIns="26275" rIns="90000" bIns="26275"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46" name="Google Shape;746;p40"/>
            <p:cNvSpPr/>
            <p:nvPr/>
          </p:nvSpPr>
          <p:spPr>
            <a:xfrm>
              <a:off x="1225130" y="4235737"/>
              <a:ext cx="88720" cy="271086"/>
            </a:xfrm>
            <a:custGeom>
              <a:avLst/>
              <a:gdLst/>
              <a:ahLst/>
              <a:cxnLst/>
              <a:rect l="l" t="t" r="r" b="b"/>
              <a:pathLst>
                <a:path w="127" h="386" extrusionOk="0">
                  <a:moveTo>
                    <a:pt x="0" y="0"/>
                  </a:moveTo>
                  <a:lnTo>
                    <a:pt x="127" y="0"/>
                  </a:lnTo>
                  <a:lnTo>
                    <a:pt x="127" y="386"/>
                  </a:lnTo>
                  <a:lnTo>
                    <a:pt x="0" y="386"/>
                  </a:lnTo>
                  <a:lnTo>
                    <a:pt x="0"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47" name="Google Shape;747;p40"/>
            <p:cNvSpPr/>
            <p:nvPr/>
          </p:nvSpPr>
          <p:spPr>
            <a:xfrm>
              <a:off x="1225130" y="4235737"/>
              <a:ext cx="88720" cy="176029"/>
            </a:xfrm>
            <a:custGeom>
              <a:avLst/>
              <a:gdLst/>
              <a:ahLst/>
              <a:cxnLst/>
              <a:rect l="l" t="t" r="r" b="b"/>
              <a:pathLst>
                <a:path w="127" h="251" extrusionOk="0">
                  <a:moveTo>
                    <a:pt x="127" y="0"/>
                  </a:moveTo>
                  <a:lnTo>
                    <a:pt x="127" y="106"/>
                  </a:lnTo>
                  <a:lnTo>
                    <a:pt x="0" y="251"/>
                  </a:lnTo>
                  <a:lnTo>
                    <a:pt x="0" y="124"/>
                  </a:lnTo>
                  <a:lnTo>
                    <a:pt x="111" y="0"/>
                  </a:lnTo>
                  <a:lnTo>
                    <a:pt x="127"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48" name="Google Shape;748;p40"/>
            <p:cNvSpPr/>
            <p:nvPr/>
          </p:nvSpPr>
          <p:spPr>
            <a:xfrm>
              <a:off x="1244009" y="4362458"/>
              <a:ext cx="68354" cy="106869"/>
            </a:xfrm>
            <a:custGeom>
              <a:avLst/>
              <a:gdLst/>
              <a:ahLst/>
              <a:cxnLst/>
              <a:rect l="l" t="t" r="r" b="b"/>
              <a:pathLst>
                <a:path w="127" h="198" extrusionOk="0">
                  <a:moveTo>
                    <a:pt x="127" y="0"/>
                  </a:moveTo>
                  <a:lnTo>
                    <a:pt x="127" y="55"/>
                  </a:lnTo>
                  <a:lnTo>
                    <a:pt x="0" y="198"/>
                  </a:lnTo>
                  <a:lnTo>
                    <a:pt x="0" y="143"/>
                  </a:lnTo>
                  <a:lnTo>
                    <a:pt x="127" y="0"/>
                  </a:lnTo>
                  <a:close/>
                </a:path>
              </a:pathLst>
            </a:custGeom>
            <a:solidFill>
              <a:schemeClr val="accent4"/>
            </a:solidFill>
            <a:ln>
              <a:noFill/>
            </a:ln>
          </p:spPr>
          <p:txBody>
            <a:bodyPr spcFirstLastPara="1" wrap="square" lIns="90000" tIns="26275" rIns="90000" bIns="26275"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49" name="Google Shape;749;p40"/>
            <p:cNvSpPr/>
            <p:nvPr/>
          </p:nvSpPr>
          <p:spPr>
            <a:xfrm>
              <a:off x="1372293" y="4235737"/>
              <a:ext cx="88720" cy="271086"/>
            </a:xfrm>
            <a:custGeom>
              <a:avLst/>
              <a:gdLst/>
              <a:ahLst/>
              <a:cxnLst/>
              <a:rect l="l" t="t" r="r" b="b"/>
              <a:pathLst>
                <a:path w="127" h="386" extrusionOk="0">
                  <a:moveTo>
                    <a:pt x="0" y="0"/>
                  </a:moveTo>
                  <a:lnTo>
                    <a:pt x="127" y="0"/>
                  </a:lnTo>
                  <a:lnTo>
                    <a:pt x="127" y="386"/>
                  </a:lnTo>
                  <a:lnTo>
                    <a:pt x="0" y="386"/>
                  </a:lnTo>
                  <a:lnTo>
                    <a:pt x="0"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50" name="Google Shape;750;p40"/>
            <p:cNvSpPr/>
            <p:nvPr/>
          </p:nvSpPr>
          <p:spPr>
            <a:xfrm>
              <a:off x="1372293" y="4235737"/>
              <a:ext cx="88720" cy="176029"/>
            </a:xfrm>
            <a:custGeom>
              <a:avLst/>
              <a:gdLst/>
              <a:ahLst/>
              <a:cxnLst/>
              <a:rect l="l" t="t" r="r" b="b"/>
              <a:pathLst>
                <a:path w="127" h="251" extrusionOk="0">
                  <a:moveTo>
                    <a:pt x="127" y="0"/>
                  </a:moveTo>
                  <a:lnTo>
                    <a:pt x="127" y="106"/>
                  </a:lnTo>
                  <a:lnTo>
                    <a:pt x="0" y="251"/>
                  </a:lnTo>
                  <a:lnTo>
                    <a:pt x="0" y="124"/>
                  </a:lnTo>
                  <a:lnTo>
                    <a:pt x="111" y="0"/>
                  </a:lnTo>
                  <a:lnTo>
                    <a:pt x="127"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51" name="Google Shape;751;p40"/>
            <p:cNvSpPr/>
            <p:nvPr/>
          </p:nvSpPr>
          <p:spPr>
            <a:xfrm>
              <a:off x="1391103" y="4362458"/>
              <a:ext cx="68354" cy="106869"/>
            </a:xfrm>
            <a:custGeom>
              <a:avLst/>
              <a:gdLst/>
              <a:ahLst/>
              <a:cxnLst/>
              <a:rect l="l" t="t" r="r" b="b"/>
              <a:pathLst>
                <a:path w="127" h="198" extrusionOk="0">
                  <a:moveTo>
                    <a:pt x="127" y="0"/>
                  </a:moveTo>
                  <a:lnTo>
                    <a:pt x="127" y="55"/>
                  </a:lnTo>
                  <a:lnTo>
                    <a:pt x="0" y="198"/>
                  </a:lnTo>
                  <a:lnTo>
                    <a:pt x="0" y="143"/>
                  </a:lnTo>
                  <a:lnTo>
                    <a:pt x="127" y="0"/>
                  </a:lnTo>
                  <a:close/>
                </a:path>
              </a:pathLst>
            </a:custGeom>
            <a:solidFill>
              <a:schemeClr val="accent4"/>
            </a:solidFill>
            <a:ln>
              <a:noFill/>
            </a:ln>
          </p:spPr>
          <p:txBody>
            <a:bodyPr spcFirstLastPara="1" wrap="square" lIns="90000" tIns="26275" rIns="90000" bIns="26275"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52" name="Google Shape;752;p40"/>
            <p:cNvSpPr/>
            <p:nvPr/>
          </p:nvSpPr>
          <p:spPr>
            <a:xfrm>
              <a:off x="1521569" y="4235737"/>
              <a:ext cx="88720" cy="271086"/>
            </a:xfrm>
            <a:custGeom>
              <a:avLst/>
              <a:gdLst/>
              <a:ahLst/>
              <a:cxnLst/>
              <a:rect l="l" t="t" r="r" b="b"/>
              <a:pathLst>
                <a:path w="127" h="386" extrusionOk="0">
                  <a:moveTo>
                    <a:pt x="0" y="0"/>
                  </a:moveTo>
                  <a:lnTo>
                    <a:pt x="127" y="0"/>
                  </a:lnTo>
                  <a:lnTo>
                    <a:pt x="127" y="386"/>
                  </a:lnTo>
                  <a:lnTo>
                    <a:pt x="0" y="386"/>
                  </a:lnTo>
                  <a:lnTo>
                    <a:pt x="0"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53" name="Google Shape;753;p40"/>
            <p:cNvSpPr/>
            <p:nvPr/>
          </p:nvSpPr>
          <p:spPr>
            <a:xfrm>
              <a:off x="1521569" y="4235737"/>
              <a:ext cx="88720" cy="176029"/>
            </a:xfrm>
            <a:custGeom>
              <a:avLst/>
              <a:gdLst/>
              <a:ahLst/>
              <a:cxnLst/>
              <a:rect l="l" t="t" r="r" b="b"/>
              <a:pathLst>
                <a:path w="127" h="251" extrusionOk="0">
                  <a:moveTo>
                    <a:pt x="127" y="0"/>
                  </a:moveTo>
                  <a:lnTo>
                    <a:pt x="127" y="106"/>
                  </a:lnTo>
                  <a:lnTo>
                    <a:pt x="0" y="251"/>
                  </a:lnTo>
                  <a:lnTo>
                    <a:pt x="0" y="124"/>
                  </a:lnTo>
                  <a:lnTo>
                    <a:pt x="111" y="0"/>
                  </a:lnTo>
                  <a:lnTo>
                    <a:pt x="127"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54" name="Google Shape;754;p40"/>
            <p:cNvSpPr/>
            <p:nvPr/>
          </p:nvSpPr>
          <p:spPr>
            <a:xfrm>
              <a:off x="1540714" y="4362458"/>
              <a:ext cx="68354" cy="106869"/>
            </a:xfrm>
            <a:custGeom>
              <a:avLst/>
              <a:gdLst/>
              <a:ahLst/>
              <a:cxnLst/>
              <a:rect l="l" t="t" r="r" b="b"/>
              <a:pathLst>
                <a:path w="127" h="198" extrusionOk="0">
                  <a:moveTo>
                    <a:pt x="127" y="0"/>
                  </a:moveTo>
                  <a:lnTo>
                    <a:pt x="127" y="55"/>
                  </a:lnTo>
                  <a:lnTo>
                    <a:pt x="0" y="198"/>
                  </a:lnTo>
                  <a:lnTo>
                    <a:pt x="0" y="143"/>
                  </a:lnTo>
                  <a:lnTo>
                    <a:pt x="127" y="0"/>
                  </a:lnTo>
                  <a:close/>
                </a:path>
              </a:pathLst>
            </a:custGeom>
            <a:solidFill>
              <a:schemeClr val="accent4"/>
            </a:solidFill>
            <a:ln>
              <a:noFill/>
            </a:ln>
          </p:spPr>
          <p:txBody>
            <a:bodyPr spcFirstLastPara="1" wrap="square" lIns="90000" tIns="26275" rIns="90000" bIns="26275"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55" name="Google Shape;755;p40"/>
            <p:cNvSpPr/>
            <p:nvPr/>
          </p:nvSpPr>
          <p:spPr>
            <a:xfrm>
              <a:off x="1670845" y="4235737"/>
              <a:ext cx="88720" cy="271086"/>
            </a:xfrm>
            <a:custGeom>
              <a:avLst/>
              <a:gdLst/>
              <a:ahLst/>
              <a:cxnLst/>
              <a:rect l="l" t="t" r="r" b="b"/>
              <a:pathLst>
                <a:path w="127" h="386" extrusionOk="0">
                  <a:moveTo>
                    <a:pt x="0" y="0"/>
                  </a:moveTo>
                  <a:lnTo>
                    <a:pt x="127" y="0"/>
                  </a:lnTo>
                  <a:lnTo>
                    <a:pt x="127" y="386"/>
                  </a:lnTo>
                  <a:lnTo>
                    <a:pt x="0" y="386"/>
                  </a:lnTo>
                  <a:lnTo>
                    <a:pt x="0"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56" name="Google Shape;756;p40"/>
            <p:cNvSpPr/>
            <p:nvPr/>
          </p:nvSpPr>
          <p:spPr>
            <a:xfrm>
              <a:off x="1670845" y="4235737"/>
              <a:ext cx="86608" cy="176029"/>
            </a:xfrm>
            <a:custGeom>
              <a:avLst/>
              <a:gdLst/>
              <a:ahLst/>
              <a:cxnLst/>
              <a:rect l="l" t="t" r="r" b="b"/>
              <a:pathLst>
                <a:path w="124" h="251" extrusionOk="0">
                  <a:moveTo>
                    <a:pt x="124" y="0"/>
                  </a:moveTo>
                  <a:lnTo>
                    <a:pt x="124" y="106"/>
                  </a:lnTo>
                  <a:lnTo>
                    <a:pt x="0" y="251"/>
                  </a:lnTo>
                  <a:lnTo>
                    <a:pt x="0" y="124"/>
                  </a:lnTo>
                  <a:lnTo>
                    <a:pt x="108" y="0"/>
                  </a:lnTo>
                  <a:lnTo>
                    <a:pt x="124"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57" name="Google Shape;757;p40"/>
            <p:cNvSpPr/>
            <p:nvPr/>
          </p:nvSpPr>
          <p:spPr>
            <a:xfrm>
              <a:off x="1838421" y="4362458"/>
              <a:ext cx="66727" cy="106869"/>
            </a:xfrm>
            <a:custGeom>
              <a:avLst/>
              <a:gdLst/>
              <a:ahLst/>
              <a:cxnLst/>
              <a:rect l="l" t="t" r="r" b="b"/>
              <a:pathLst>
                <a:path w="124" h="198" extrusionOk="0">
                  <a:moveTo>
                    <a:pt x="124" y="0"/>
                  </a:moveTo>
                  <a:lnTo>
                    <a:pt x="124" y="55"/>
                  </a:lnTo>
                  <a:lnTo>
                    <a:pt x="0" y="198"/>
                  </a:lnTo>
                  <a:lnTo>
                    <a:pt x="0" y="143"/>
                  </a:lnTo>
                  <a:lnTo>
                    <a:pt x="124" y="0"/>
                  </a:lnTo>
                  <a:close/>
                </a:path>
              </a:pathLst>
            </a:custGeom>
            <a:solidFill>
              <a:srgbClr val="FFFFFF"/>
            </a:solidFill>
            <a:ln>
              <a:noFill/>
            </a:ln>
          </p:spPr>
          <p:txBody>
            <a:bodyPr spcFirstLastPara="1" wrap="square" lIns="90000" tIns="26275" rIns="90000" bIns="26275"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58" name="Google Shape;758;p40"/>
            <p:cNvSpPr/>
            <p:nvPr/>
          </p:nvSpPr>
          <p:spPr>
            <a:xfrm>
              <a:off x="1818008" y="4235737"/>
              <a:ext cx="88720" cy="271086"/>
            </a:xfrm>
            <a:custGeom>
              <a:avLst/>
              <a:gdLst/>
              <a:ahLst/>
              <a:cxnLst/>
              <a:rect l="l" t="t" r="r" b="b"/>
              <a:pathLst>
                <a:path w="127" h="386" extrusionOk="0">
                  <a:moveTo>
                    <a:pt x="0" y="0"/>
                  </a:moveTo>
                  <a:lnTo>
                    <a:pt x="127" y="0"/>
                  </a:lnTo>
                  <a:lnTo>
                    <a:pt x="127" y="386"/>
                  </a:lnTo>
                  <a:lnTo>
                    <a:pt x="0" y="386"/>
                  </a:lnTo>
                  <a:lnTo>
                    <a:pt x="0"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59" name="Google Shape;759;p40"/>
            <p:cNvSpPr/>
            <p:nvPr/>
          </p:nvSpPr>
          <p:spPr>
            <a:xfrm>
              <a:off x="1818008" y="4235737"/>
              <a:ext cx="88720" cy="176029"/>
            </a:xfrm>
            <a:custGeom>
              <a:avLst/>
              <a:gdLst/>
              <a:ahLst/>
              <a:cxnLst/>
              <a:rect l="l" t="t" r="r" b="b"/>
              <a:pathLst>
                <a:path w="127" h="251" extrusionOk="0">
                  <a:moveTo>
                    <a:pt x="127" y="0"/>
                  </a:moveTo>
                  <a:lnTo>
                    <a:pt x="127" y="106"/>
                  </a:lnTo>
                  <a:lnTo>
                    <a:pt x="0" y="251"/>
                  </a:lnTo>
                  <a:lnTo>
                    <a:pt x="0" y="124"/>
                  </a:lnTo>
                  <a:lnTo>
                    <a:pt x="111" y="0"/>
                  </a:lnTo>
                  <a:lnTo>
                    <a:pt x="127"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60" name="Google Shape;760;p40"/>
            <p:cNvSpPr/>
            <p:nvPr/>
          </p:nvSpPr>
          <p:spPr>
            <a:xfrm>
              <a:off x="1690190" y="4362458"/>
              <a:ext cx="68354" cy="106869"/>
            </a:xfrm>
            <a:custGeom>
              <a:avLst/>
              <a:gdLst/>
              <a:ahLst/>
              <a:cxnLst/>
              <a:rect l="l" t="t" r="r" b="b"/>
              <a:pathLst>
                <a:path w="127" h="198" extrusionOk="0">
                  <a:moveTo>
                    <a:pt x="127" y="0"/>
                  </a:moveTo>
                  <a:lnTo>
                    <a:pt x="127" y="55"/>
                  </a:lnTo>
                  <a:lnTo>
                    <a:pt x="0" y="198"/>
                  </a:lnTo>
                  <a:lnTo>
                    <a:pt x="0" y="143"/>
                  </a:lnTo>
                  <a:lnTo>
                    <a:pt x="127" y="0"/>
                  </a:lnTo>
                  <a:close/>
                </a:path>
              </a:pathLst>
            </a:custGeom>
            <a:solidFill>
              <a:schemeClr val="accent4"/>
            </a:solidFill>
            <a:ln>
              <a:noFill/>
            </a:ln>
          </p:spPr>
          <p:txBody>
            <a:bodyPr spcFirstLastPara="1" wrap="square" lIns="90000" tIns="26275" rIns="90000" bIns="26275"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61" name="Google Shape;761;p40"/>
            <p:cNvSpPr/>
            <p:nvPr/>
          </p:nvSpPr>
          <p:spPr>
            <a:xfrm>
              <a:off x="1063180" y="4095618"/>
              <a:ext cx="25349" cy="59146"/>
            </a:xfrm>
            <a:custGeom>
              <a:avLst/>
              <a:gdLst/>
              <a:ahLst/>
              <a:cxnLst/>
              <a:rect l="l" t="t" r="r" b="b"/>
              <a:pathLst>
                <a:path w="37" h="85" extrusionOk="0">
                  <a:moveTo>
                    <a:pt x="16" y="0"/>
                  </a:moveTo>
                  <a:lnTo>
                    <a:pt x="37" y="22"/>
                  </a:lnTo>
                  <a:lnTo>
                    <a:pt x="37" y="64"/>
                  </a:lnTo>
                  <a:lnTo>
                    <a:pt x="16" y="85"/>
                  </a:lnTo>
                  <a:cubicBezTo>
                    <a:pt x="5" y="75"/>
                    <a:pt x="0" y="59"/>
                    <a:pt x="0" y="43"/>
                  </a:cubicBezTo>
                  <a:cubicBezTo>
                    <a:pt x="3" y="27"/>
                    <a:pt x="8" y="11"/>
                    <a:pt x="16" y="0"/>
                  </a:cubicBez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62" name="Google Shape;762;p40"/>
            <p:cNvSpPr/>
            <p:nvPr/>
          </p:nvSpPr>
          <p:spPr>
            <a:xfrm>
              <a:off x="1080079" y="4077311"/>
              <a:ext cx="60555" cy="25348"/>
            </a:xfrm>
            <a:custGeom>
              <a:avLst/>
              <a:gdLst/>
              <a:ahLst/>
              <a:cxnLst/>
              <a:rect l="l" t="t" r="r" b="b"/>
              <a:pathLst>
                <a:path w="87" h="37" extrusionOk="0">
                  <a:moveTo>
                    <a:pt x="87" y="16"/>
                  </a:moveTo>
                  <a:lnTo>
                    <a:pt x="66" y="37"/>
                  </a:lnTo>
                  <a:lnTo>
                    <a:pt x="21" y="37"/>
                  </a:lnTo>
                  <a:lnTo>
                    <a:pt x="0" y="16"/>
                  </a:lnTo>
                  <a:cubicBezTo>
                    <a:pt x="10" y="5"/>
                    <a:pt x="26" y="0"/>
                    <a:pt x="42" y="0"/>
                  </a:cubicBezTo>
                  <a:cubicBezTo>
                    <a:pt x="61" y="0"/>
                    <a:pt x="77" y="5"/>
                    <a:pt x="87" y="16"/>
                  </a:cubicBez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63" name="Google Shape;763;p40"/>
            <p:cNvSpPr/>
            <p:nvPr/>
          </p:nvSpPr>
          <p:spPr>
            <a:xfrm>
              <a:off x="1083600" y="4148427"/>
              <a:ext cx="59147" cy="25348"/>
            </a:xfrm>
            <a:custGeom>
              <a:avLst/>
              <a:gdLst/>
              <a:ahLst/>
              <a:cxnLst/>
              <a:rect l="l" t="t" r="r" b="b"/>
              <a:pathLst>
                <a:path w="85" h="37" extrusionOk="0">
                  <a:moveTo>
                    <a:pt x="64" y="0"/>
                  </a:moveTo>
                  <a:lnTo>
                    <a:pt x="85" y="21"/>
                  </a:lnTo>
                  <a:cubicBezTo>
                    <a:pt x="74" y="31"/>
                    <a:pt x="59" y="37"/>
                    <a:pt x="43" y="37"/>
                  </a:cubicBezTo>
                  <a:cubicBezTo>
                    <a:pt x="28" y="37"/>
                    <a:pt x="11" y="31"/>
                    <a:pt x="0" y="21"/>
                  </a:cubicBezTo>
                  <a:lnTo>
                    <a:pt x="21" y="0"/>
                  </a:lnTo>
                  <a:lnTo>
                    <a:pt x="64" y="0"/>
                  </a:ln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64" name="Google Shape;764;p40"/>
            <p:cNvSpPr/>
            <p:nvPr/>
          </p:nvSpPr>
          <p:spPr>
            <a:xfrm>
              <a:off x="1134297" y="4095618"/>
              <a:ext cx="25349" cy="59146"/>
            </a:xfrm>
            <a:custGeom>
              <a:avLst/>
              <a:gdLst/>
              <a:ahLst/>
              <a:cxnLst/>
              <a:rect l="l" t="t" r="r" b="b"/>
              <a:pathLst>
                <a:path w="37" h="85" extrusionOk="0">
                  <a:moveTo>
                    <a:pt x="37" y="43"/>
                  </a:moveTo>
                  <a:cubicBezTo>
                    <a:pt x="37" y="59"/>
                    <a:pt x="31" y="75"/>
                    <a:pt x="21" y="85"/>
                  </a:cubicBezTo>
                  <a:lnTo>
                    <a:pt x="0" y="64"/>
                  </a:lnTo>
                  <a:lnTo>
                    <a:pt x="0" y="22"/>
                  </a:lnTo>
                  <a:lnTo>
                    <a:pt x="21" y="0"/>
                  </a:lnTo>
                  <a:cubicBezTo>
                    <a:pt x="31" y="11"/>
                    <a:pt x="37" y="27"/>
                    <a:pt x="37" y="43"/>
                  </a:cubicBez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65" name="Google Shape;765;p40"/>
            <p:cNvSpPr/>
            <p:nvPr/>
          </p:nvSpPr>
          <p:spPr>
            <a:xfrm>
              <a:off x="1189923" y="4095618"/>
              <a:ext cx="25349" cy="59146"/>
            </a:xfrm>
            <a:custGeom>
              <a:avLst/>
              <a:gdLst/>
              <a:ahLst/>
              <a:cxnLst/>
              <a:rect l="l" t="t" r="r" b="b"/>
              <a:pathLst>
                <a:path w="37" h="85" extrusionOk="0">
                  <a:moveTo>
                    <a:pt x="16" y="0"/>
                  </a:moveTo>
                  <a:lnTo>
                    <a:pt x="37" y="22"/>
                  </a:lnTo>
                  <a:lnTo>
                    <a:pt x="37" y="64"/>
                  </a:lnTo>
                  <a:lnTo>
                    <a:pt x="16" y="85"/>
                  </a:lnTo>
                  <a:cubicBezTo>
                    <a:pt x="5" y="75"/>
                    <a:pt x="0" y="59"/>
                    <a:pt x="0" y="43"/>
                  </a:cubicBezTo>
                  <a:cubicBezTo>
                    <a:pt x="0" y="27"/>
                    <a:pt x="8" y="11"/>
                    <a:pt x="16" y="0"/>
                  </a:cubicBez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66" name="Google Shape;766;p40"/>
            <p:cNvSpPr/>
            <p:nvPr/>
          </p:nvSpPr>
          <p:spPr>
            <a:xfrm>
              <a:off x="1206822" y="4077311"/>
              <a:ext cx="60555" cy="25348"/>
            </a:xfrm>
            <a:custGeom>
              <a:avLst/>
              <a:gdLst/>
              <a:ahLst/>
              <a:cxnLst/>
              <a:rect l="l" t="t" r="r" b="b"/>
              <a:pathLst>
                <a:path w="87" h="37" extrusionOk="0">
                  <a:moveTo>
                    <a:pt x="87" y="16"/>
                  </a:moveTo>
                  <a:lnTo>
                    <a:pt x="66" y="37"/>
                  </a:lnTo>
                  <a:lnTo>
                    <a:pt x="21" y="37"/>
                  </a:lnTo>
                  <a:lnTo>
                    <a:pt x="0" y="16"/>
                  </a:lnTo>
                  <a:cubicBezTo>
                    <a:pt x="10" y="5"/>
                    <a:pt x="26" y="0"/>
                    <a:pt x="42" y="0"/>
                  </a:cubicBezTo>
                  <a:cubicBezTo>
                    <a:pt x="61" y="0"/>
                    <a:pt x="77" y="5"/>
                    <a:pt x="87" y="16"/>
                  </a:cubicBez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67" name="Google Shape;767;p40"/>
            <p:cNvSpPr/>
            <p:nvPr/>
          </p:nvSpPr>
          <p:spPr>
            <a:xfrm>
              <a:off x="1208231" y="4148427"/>
              <a:ext cx="59147" cy="25348"/>
            </a:xfrm>
            <a:custGeom>
              <a:avLst/>
              <a:gdLst/>
              <a:ahLst/>
              <a:cxnLst/>
              <a:rect l="l" t="t" r="r" b="b"/>
              <a:pathLst>
                <a:path w="85" h="37" extrusionOk="0">
                  <a:moveTo>
                    <a:pt x="64" y="0"/>
                  </a:moveTo>
                  <a:lnTo>
                    <a:pt x="85" y="21"/>
                  </a:lnTo>
                  <a:cubicBezTo>
                    <a:pt x="75" y="31"/>
                    <a:pt x="59" y="37"/>
                    <a:pt x="43" y="37"/>
                  </a:cubicBezTo>
                  <a:cubicBezTo>
                    <a:pt x="27" y="37"/>
                    <a:pt x="11" y="31"/>
                    <a:pt x="0" y="21"/>
                  </a:cubicBezTo>
                  <a:lnTo>
                    <a:pt x="22" y="0"/>
                  </a:lnTo>
                  <a:lnTo>
                    <a:pt x="64" y="0"/>
                  </a:ln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68" name="Google Shape;768;p40"/>
            <p:cNvSpPr/>
            <p:nvPr/>
          </p:nvSpPr>
          <p:spPr>
            <a:xfrm>
              <a:off x="1261041" y="4095618"/>
              <a:ext cx="25349" cy="59146"/>
            </a:xfrm>
            <a:custGeom>
              <a:avLst/>
              <a:gdLst/>
              <a:ahLst/>
              <a:cxnLst/>
              <a:rect l="l" t="t" r="r" b="b"/>
              <a:pathLst>
                <a:path w="37" h="85" extrusionOk="0">
                  <a:moveTo>
                    <a:pt x="37" y="43"/>
                  </a:moveTo>
                  <a:cubicBezTo>
                    <a:pt x="37" y="59"/>
                    <a:pt x="31" y="75"/>
                    <a:pt x="21" y="85"/>
                  </a:cubicBezTo>
                  <a:lnTo>
                    <a:pt x="0" y="64"/>
                  </a:lnTo>
                  <a:lnTo>
                    <a:pt x="0" y="22"/>
                  </a:lnTo>
                  <a:lnTo>
                    <a:pt x="21" y="0"/>
                  </a:lnTo>
                  <a:cubicBezTo>
                    <a:pt x="31" y="11"/>
                    <a:pt x="37" y="27"/>
                    <a:pt x="37" y="43"/>
                  </a:cubicBez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69" name="Google Shape;769;p40"/>
            <p:cNvSpPr/>
            <p:nvPr/>
          </p:nvSpPr>
          <p:spPr>
            <a:xfrm>
              <a:off x="1711684" y="4095618"/>
              <a:ext cx="25349" cy="59146"/>
            </a:xfrm>
            <a:custGeom>
              <a:avLst/>
              <a:gdLst/>
              <a:ahLst/>
              <a:cxnLst/>
              <a:rect l="l" t="t" r="r" b="b"/>
              <a:pathLst>
                <a:path w="37" h="85" extrusionOk="0">
                  <a:moveTo>
                    <a:pt x="16" y="0"/>
                  </a:moveTo>
                  <a:lnTo>
                    <a:pt x="37" y="22"/>
                  </a:lnTo>
                  <a:lnTo>
                    <a:pt x="37" y="64"/>
                  </a:lnTo>
                  <a:lnTo>
                    <a:pt x="16" y="85"/>
                  </a:lnTo>
                  <a:cubicBezTo>
                    <a:pt x="5" y="75"/>
                    <a:pt x="0" y="59"/>
                    <a:pt x="0" y="43"/>
                  </a:cubicBezTo>
                  <a:cubicBezTo>
                    <a:pt x="2" y="27"/>
                    <a:pt x="8" y="11"/>
                    <a:pt x="16" y="0"/>
                  </a:cubicBez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70" name="Google Shape;770;p40"/>
            <p:cNvSpPr/>
            <p:nvPr/>
          </p:nvSpPr>
          <p:spPr>
            <a:xfrm>
              <a:off x="1728584" y="4077311"/>
              <a:ext cx="60555" cy="25348"/>
            </a:xfrm>
            <a:custGeom>
              <a:avLst/>
              <a:gdLst/>
              <a:ahLst/>
              <a:cxnLst/>
              <a:rect l="l" t="t" r="r" b="b"/>
              <a:pathLst>
                <a:path w="87" h="37" extrusionOk="0">
                  <a:moveTo>
                    <a:pt x="87" y="16"/>
                  </a:moveTo>
                  <a:lnTo>
                    <a:pt x="66" y="37"/>
                  </a:lnTo>
                  <a:lnTo>
                    <a:pt x="21" y="37"/>
                  </a:lnTo>
                  <a:lnTo>
                    <a:pt x="0" y="16"/>
                  </a:lnTo>
                  <a:cubicBezTo>
                    <a:pt x="10" y="5"/>
                    <a:pt x="26" y="0"/>
                    <a:pt x="42" y="0"/>
                  </a:cubicBezTo>
                  <a:cubicBezTo>
                    <a:pt x="60" y="0"/>
                    <a:pt x="76" y="5"/>
                    <a:pt x="87" y="16"/>
                  </a:cubicBez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71" name="Google Shape;771;p40"/>
            <p:cNvSpPr/>
            <p:nvPr/>
          </p:nvSpPr>
          <p:spPr>
            <a:xfrm>
              <a:off x="1729992" y="4148427"/>
              <a:ext cx="59147" cy="25348"/>
            </a:xfrm>
            <a:custGeom>
              <a:avLst/>
              <a:gdLst/>
              <a:ahLst/>
              <a:cxnLst/>
              <a:rect l="l" t="t" r="r" b="b"/>
              <a:pathLst>
                <a:path w="85" h="37" extrusionOk="0">
                  <a:moveTo>
                    <a:pt x="64" y="0"/>
                  </a:moveTo>
                  <a:lnTo>
                    <a:pt x="85" y="21"/>
                  </a:lnTo>
                  <a:cubicBezTo>
                    <a:pt x="74" y="31"/>
                    <a:pt x="59" y="37"/>
                    <a:pt x="43" y="37"/>
                  </a:cubicBezTo>
                  <a:cubicBezTo>
                    <a:pt x="28" y="37"/>
                    <a:pt x="11" y="31"/>
                    <a:pt x="0" y="21"/>
                  </a:cubicBezTo>
                  <a:lnTo>
                    <a:pt x="21" y="0"/>
                  </a:lnTo>
                  <a:lnTo>
                    <a:pt x="64" y="0"/>
                  </a:ln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72" name="Google Shape;772;p40"/>
            <p:cNvSpPr/>
            <p:nvPr/>
          </p:nvSpPr>
          <p:spPr>
            <a:xfrm>
              <a:off x="1782098" y="4095618"/>
              <a:ext cx="25349" cy="59146"/>
            </a:xfrm>
            <a:custGeom>
              <a:avLst/>
              <a:gdLst/>
              <a:ahLst/>
              <a:cxnLst/>
              <a:rect l="l" t="t" r="r" b="b"/>
              <a:pathLst>
                <a:path w="37" h="85" extrusionOk="0">
                  <a:moveTo>
                    <a:pt x="37" y="43"/>
                  </a:moveTo>
                  <a:cubicBezTo>
                    <a:pt x="37" y="59"/>
                    <a:pt x="32" y="75"/>
                    <a:pt x="21" y="85"/>
                  </a:cubicBezTo>
                  <a:lnTo>
                    <a:pt x="0" y="64"/>
                  </a:lnTo>
                  <a:lnTo>
                    <a:pt x="0" y="22"/>
                  </a:lnTo>
                  <a:lnTo>
                    <a:pt x="21" y="0"/>
                  </a:lnTo>
                  <a:cubicBezTo>
                    <a:pt x="32" y="11"/>
                    <a:pt x="37" y="27"/>
                    <a:pt x="37" y="43"/>
                  </a:cubicBez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73" name="Google Shape;773;p40"/>
            <p:cNvSpPr/>
            <p:nvPr/>
          </p:nvSpPr>
          <p:spPr>
            <a:xfrm>
              <a:off x="1838428" y="4095618"/>
              <a:ext cx="25349" cy="59146"/>
            </a:xfrm>
            <a:custGeom>
              <a:avLst/>
              <a:gdLst/>
              <a:ahLst/>
              <a:cxnLst/>
              <a:rect l="l" t="t" r="r" b="b"/>
              <a:pathLst>
                <a:path w="37" h="85" extrusionOk="0">
                  <a:moveTo>
                    <a:pt x="16" y="0"/>
                  </a:moveTo>
                  <a:lnTo>
                    <a:pt x="37" y="22"/>
                  </a:lnTo>
                  <a:lnTo>
                    <a:pt x="37" y="64"/>
                  </a:lnTo>
                  <a:lnTo>
                    <a:pt x="16" y="85"/>
                  </a:lnTo>
                  <a:cubicBezTo>
                    <a:pt x="5" y="75"/>
                    <a:pt x="0" y="59"/>
                    <a:pt x="0" y="43"/>
                  </a:cubicBezTo>
                  <a:cubicBezTo>
                    <a:pt x="0" y="27"/>
                    <a:pt x="8" y="11"/>
                    <a:pt x="16" y="0"/>
                  </a:cubicBez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74" name="Google Shape;774;p40"/>
            <p:cNvSpPr/>
            <p:nvPr/>
          </p:nvSpPr>
          <p:spPr>
            <a:xfrm>
              <a:off x="1855327" y="4077311"/>
              <a:ext cx="60555" cy="25348"/>
            </a:xfrm>
            <a:custGeom>
              <a:avLst/>
              <a:gdLst/>
              <a:ahLst/>
              <a:cxnLst/>
              <a:rect l="l" t="t" r="r" b="b"/>
              <a:pathLst>
                <a:path w="87" h="37" extrusionOk="0">
                  <a:moveTo>
                    <a:pt x="87" y="16"/>
                  </a:moveTo>
                  <a:lnTo>
                    <a:pt x="66" y="37"/>
                  </a:lnTo>
                  <a:lnTo>
                    <a:pt x="21" y="37"/>
                  </a:lnTo>
                  <a:lnTo>
                    <a:pt x="0" y="16"/>
                  </a:lnTo>
                  <a:cubicBezTo>
                    <a:pt x="10" y="5"/>
                    <a:pt x="26" y="0"/>
                    <a:pt x="42" y="0"/>
                  </a:cubicBezTo>
                  <a:cubicBezTo>
                    <a:pt x="60" y="0"/>
                    <a:pt x="76" y="5"/>
                    <a:pt x="87" y="16"/>
                  </a:cubicBez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75" name="Google Shape;775;p40"/>
            <p:cNvSpPr/>
            <p:nvPr/>
          </p:nvSpPr>
          <p:spPr>
            <a:xfrm>
              <a:off x="1856735" y="4148427"/>
              <a:ext cx="59147" cy="25348"/>
            </a:xfrm>
            <a:custGeom>
              <a:avLst/>
              <a:gdLst/>
              <a:ahLst/>
              <a:cxnLst/>
              <a:rect l="l" t="t" r="r" b="b"/>
              <a:pathLst>
                <a:path w="85" h="37" extrusionOk="0">
                  <a:moveTo>
                    <a:pt x="64" y="0"/>
                  </a:moveTo>
                  <a:lnTo>
                    <a:pt x="85" y="21"/>
                  </a:lnTo>
                  <a:cubicBezTo>
                    <a:pt x="74" y="31"/>
                    <a:pt x="58" y="37"/>
                    <a:pt x="42" y="37"/>
                  </a:cubicBezTo>
                  <a:cubicBezTo>
                    <a:pt x="27" y="37"/>
                    <a:pt x="11" y="31"/>
                    <a:pt x="0" y="21"/>
                  </a:cubicBezTo>
                  <a:lnTo>
                    <a:pt x="21" y="0"/>
                  </a:lnTo>
                  <a:lnTo>
                    <a:pt x="64" y="0"/>
                  </a:ln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76" name="Google Shape;776;p40"/>
            <p:cNvSpPr/>
            <p:nvPr/>
          </p:nvSpPr>
          <p:spPr>
            <a:xfrm>
              <a:off x="1908841" y="4095618"/>
              <a:ext cx="25349" cy="59146"/>
            </a:xfrm>
            <a:custGeom>
              <a:avLst/>
              <a:gdLst/>
              <a:ahLst/>
              <a:cxnLst/>
              <a:rect l="l" t="t" r="r" b="b"/>
              <a:pathLst>
                <a:path w="37" h="85" extrusionOk="0">
                  <a:moveTo>
                    <a:pt x="37" y="43"/>
                  </a:moveTo>
                  <a:cubicBezTo>
                    <a:pt x="37" y="59"/>
                    <a:pt x="32" y="75"/>
                    <a:pt x="21" y="85"/>
                  </a:cubicBezTo>
                  <a:lnTo>
                    <a:pt x="0" y="64"/>
                  </a:lnTo>
                  <a:lnTo>
                    <a:pt x="0" y="22"/>
                  </a:lnTo>
                  <a:lnTo>
                    <a:pt x="21" y="0"/>
                  </a:lnTo>
                  <a:cubicBezTo>
                    <a:pt x="32" y="11"/>
                    <a:pt x="37" y="27"/>
                    <a:pt x="37" y="43"/>
                  </a:cubicBez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grpSp>
          <p:nvGrpSpPr>
            <p:cNvPr id="777" name="Google Shape;777;p40"/>
            <p:cNvGrpSpPr/>
            <p:nvPr/>
          </p:nvGrpSpPr>
          <p:grpSpPr>
            <a:xfrm>
              <a:off x="523875" y="4595950"/>
              <a:ext cx="3489464" cy="9"/>
              <a:chOff x="523875" y="4595950"/>
              <a:chExt cx="3489464" cy="9"/>
            </a:xfrm>
          </p:grpSpPr>
          <p:cxnSp>
            <p:nvCxnSpPr>
              <p:cNvPr id="778" name="Google Shape;778;p40"/>
              <p:cNvCxnSpPr/>
              <p:nvPr/>
            </p:nvCxnSpPr>
            <p:spPr>
              <a:xfrm>
                <a:off x="523875" y="4595950"/>
                <a:ext cx="3219600" cy="0"/>
              </a:xfrm>
              <a:prstGeom prst="straightConnector1">
                <a:avLst/>
              </a:prstGeom>
              <a:noFill/>
              <a:ln w="9525" cap="flat" cmpd="sng">
                <a:solidFill>
                  <a:schemeClr val="dk1"/>
                </a:solidFill>
                <a:prstDash val="solid"/>
                <a:round/>
                <a:headEnd type="none" w="med" len="med"/>
                <a:tailEnd type="none" w="med" len="med"/>
              </a:ln>
            </p:spPr>
          </p:cxnSp>
          <p:cxnSp>
            <p:nvCxnSpPr>
              <p:cNvPr id="779" name="Google Shape;779;p40"/>
              <p:cNvCxnSpPr/>
              <p:nvPr/>
            </p:nvCxnSpPr>
            <p:spPr>
              <a:xfrm>
                <a:off x="3796739" y="4595959"/>
                <a:ext cx="216600" cy="0"/>
              </a:xfrm>
              <a:prstGeom prst="straightConnector1">
                <a:avLst/>
              </a:prstGeom>
              <a:noFill/>
              <a:ln w="9525" cap="flat" cmpd="sng">
                <a:solidFill>
                  <a:schemeClr val="dk1"/>
                </a:solidFill>
                <a:prstDash val="solid"/>
                <a:round/>
                <a:headEnd type="none" w="med" len="med"/>
                <a:tailEnd type="none" w="med" len="med"/>
              </a:ln>
            </p:spPr>
          </p:cxnSp>
        </p:grpSp>
        <p:sp>
          <p:nvSpPr>
            <p:cNvPr id="780" name="Google Shape;780;p40"/>
            <p:cNvSpPr/>
            <p:nvPr/>
          </p:nvSpPr>
          <p:spPr>
            <a:xfrm>
              <a:off x="1838409" y="4362458"/>
              <a:ext cx="68354" cy="106869"/>
            </a:xfrm>
            <a:custGeom>
              <a:avLst/>
              <a:gdLst/>
              <a:ahLst/>
              <a:cxnLst/>
              <a:rect l="l" t="t" r="r" b="b"/>
              <a:pathLst>
                <a:path w="127" h="198" extrusionOk="0">
                  <a:moveTo>
                    <a:pt x="127" y="0"/>
                  </a:moveTo>
                  <a:lnTo>
                    <a:pt x="127" y="55"/>
                  </a:lnTo>
                  <a:lnTo>
                    <a:pt x="0" y="198"/>
                  </a:lnTo>
                  <a:lnTo>
                    <a:pt x="0" y="143"/>
                  </a:lnTo>
                  <a:lnTo>
                    <a:pt x="127" y="0"/>
                  </a:lnTo>
                  <a:close/>
                </a:path>
              </a:pathLst>
            </a:custGeom>
            <a:solidFill>
              <a:schemeClr val="accent4"/>
            </a:solidFill>
            <a:ln>
              <a:noFill/>
            </a:ln>
          </p:spPr>
          <p:txBody>
            <a:bodyPr spcFirstLastPara="1" wrap="square" lIns="90000" tIns="26275" rIns="90000" bIns="26275"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781" name="Google Shape;781;p40"/>
            <p:cNvGrpSpPr/>
            <p:nvPr/>
          </p:nvGrpSpPr>
          <p:grpSpPr>
            <a:xfrm flipH="1">
              <a:off x="2133533" y="2754780"/>
              <a:ext cx="575539" cy="1843380"/>
              <a:chOff x="370549" y="2791178"/>
              <a:chExt cx="570972" cy="1828750"/>
            </a:xfrm>
          </p:grpSpPr>
          <p:sp>
            <p:nvSpPr>
              <p:cNvPr id="782" name="Google Shape;782;p40"/>
              <p:cNvSpPr/>
              <p:nvPr/>
            </p:nvSpPr>
            <p:spPr>
              <a:xfrm flipH="1">
                <a:off x="370549" y="2835688"/>
                <a:ext cx="570972" cy="1784240"/>
              </a:xfrm>
              <a:custGeom>
                <a:avLst/>
                <a:gdLst/>
                <a:ahLst/>
                <a:cxnLst/>
                <a:rect l="l" t="t" r="r" b="b"/>
                <a:pathLst>
                  <a:path w="744" h="2325" extrusionOk="0">
                    <a:moveTo>
                      <a:pt x="8" y="2325"/>
                    </a:moveTo>
                    <a:cubicBezTo>
                      <a:pt x="6" y="2325"/>
                      <a:pt x="6" y="2325"/>
                      <a:pt x="5" y="2325"/>
                    </a:cubicBezTo>
                    <a:cubicBezTo>
                      <a:pt x="0" y="2324"/>
                      <a:pt x="-1" y="2320"/>
                      <a:pt x="0" y="2317"/>
                    </a:cubicBezTo>
                    <a:cubicBezTo>
                      <a:pt x="258" y="1660"/>
                      <a:pt x="284" y="23"/>
                      <a:pt x="284" y="7"/>
                    </a:cubicBezTo>
                    <a:cubicBezTo>
                      <a:pt x="284" y="3"/>
                      <a:pt x="287" y="0"/>
                      <a:pt x="292" y="0"/>
                    </a:cubicBezTo>
                    <a:lnTo>
                      <a:pt x="452" y="0"/>
                    </a:lnTo>
                    <a:cubicBezTo>
                      <a:pt x="456" y="0"/>
                      <a:pt x="459" y="3"/>
                      <a:pt x="459" y="7"/>
                    </a:cubicBezTo>
                    <a:cubicBezTo>
                      <a:pt x="459" y="22"/>
                      <a:pt x="497" y="1490"/>
                      <a:pt x="743" y="2317"/>
                    </a:cubicBezTo>
                    <a:cubicBezTo>
                      <a:pt x="745" y="2321"/>
                      <a:pt x="742" y="2324"/>
                      <a:pt x="739" y="2325"/>
                    </a:cubicBezTo>
                    <a:cubicBezTo>
                      <a:pt x="735" y="2327"/>
                      <a:pt x="732" y="2324"/>
                      <a:pt x="730" y="2321"/>
                    </a:cubicBezTo>
                    <a:cubicBezTo>
                      <a:pt x="491" y="1523"/>
                      <a:pt x="448" y="127"/>
                      <a:pt x="445" y="14"/>
                    </a:cubicBezTo>
                    <a:lnTo>
                      <a:pt x="299" y="14"/>
                    </a:lnTo>
                    <a:cubicBezTo>
                      <a:pt x="297" y="134"/>
                      <a:pt x="264" y="1684"/>
                      <a:pt x="13" y="2322"/>
                    </a:cubicBezTo>
                    <a:cubicBezTo>
                      <a:pt x="13" y="2324"/>
                      <a:pt x="10" y="2325"/>
                      <a:pt x="8" y="232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3" name="Google Shape;783;p40"/>
              <p:cNvSpPr/>
              <p:nvPr/>
            </p:nvSpPr>
            <p:spPr>
              <a:xfrm flipH="1">
                <a:off x="458804" y="2834921"/>
                <a:ext cx="320020" cy="1388254"/>
              </a:xfrm>
              <a:custGeom>
                <a:avLst/>
                <a:gdLst/>
                <a:ahLst/>
                <a:cxnLst/>
                <a:rect l="l" t="t" r="r" b="b"/>
                <a:pathLst>
                  <a:path w="417" h="1809" extrusionOk="0">
                    <a:moveTo>
                      <a:pt x="408" y="1809"/>
                    </a:moveTo>
                    <a:cubicBezTo>
                      <a:pt x="405" y="1809"/>
                      <a:pt x="403" y="1808"/>
                      <a:pt x="402" y="1806"/>
                    </a:cubicBezTo>
                    <a:lnTo>
                      <a:pt x="1" y="1238"/>
                    </a:lnTo>
                    <a:cubicBezTo>
                      <a:pt x="0" y="1235"/>
                      <a:pt x="0" y="1232"/>
                      <a:pt x="1" y="1231"/>
                    </a:cubicBezTo>
                    <a:lnTo>
                      <a:pt x="272" y="741"/>
                    </a:lnTo>
                    <a:lnTo>
                      <a:pt x="64" y="335"/>
                    </a:lnTo>
                    <a:cubicBezTo>
                      <a:pt x="62" y="333"/>
                      <a:pt x="62" y="330"/>
                      <a:pt x="64" y="327"/>
                    </a:cubicBezTo>
                    <a:lnTo>
                      <a:pt x="234" y="4"/>
                    </a:lnTo>
                    <a:cubicBezTo>
                      <a:pt x="236" y="1"/>
                      <a:pt x="240" y="-1"/>
                      <a:pt x="244" y="1"/>
                    </a:cubicBezTo>
                    <a:cubicBezTo>
                      <a:pt x="247" y="2"/>
                      <a:pt x="249" y="7"/>
                      <a:pt x="247" y="11"/>
                    </a:cubicBezTo>
                    <a:lnTo>
                      <a:pt x="80" y="332"/>
                    </a:lnTo>
                    <a:lnTo>
                      <a:pt x="288" y="738"/>
                    </a:lnTo>
                    <a:cubicBezTo>
                      <a:pt x="289" y="740"/>
                      <a:pt x="289" y="743"/>
                      <a:pt x="288" y="745"/>
                    </a:cubicBezTo>
                    <a:lnTo>
                      <a:pt x="17" y="1234"/>
                    </a:lnTo>
                    <a:lnTo>
                      <a:pt x="415" y="1797"/>
                    </a:lnTo>
                    <a:cubicBezTo>
                      <a:pt x="418" y="1800"/>
                      <a:pt x="416" y="1805"/>
                      <a:pt x="413" y="1808"/>
                    </a:cubicBezTo>
                    <a:cubicBezTo>
                      <a:pt x="410" y="1809"/>
                      <a:pt x="409" y="1809"/>
                      <a:pt x="408" y="180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4" name="Google Shape;784;p40"/>
              <p:cNvSpPr/>
              <p:nvPr/>
            </p:nvSpPr>
            <p:spPr>
              <a:xfrm flipH="1">
                <a:off x="521734" y="2833386"/>
                <a:ext cx="316951" cy="1389789"/>
              </a:xfrm>
              <a:custGeom>
                <a:avLst/>
                <a:gdLst/>
                <a:ahLst/>
                <a:cxnLst/>
                <a:rect l="l" t="t" r="r" b="b"/>
                <a:pathLst>
                  <a:path w="413" h="1811" extrusionOk="0">
                    <a:moveTo>
                      <a:pt x="8" y="1811"/>
                    </a:moveTo>
                    <a:cubicBezTo>
                      <a:pt x="6" y="1811"/>
                      <a:pt x="5" y="1811"/>
                      <a:pt x="3" y="1810"/>
                    </a:cubicBezTo>
                    <a:cubicBezTo>
                      <a:pt x="0" y="1807"/>
                      <a:pt x="-1" y="1802"/>
                      <a:pt x="2" y="1799"/>
                    </a:cubicBezTo>
                    <a:lnTo>
                      <a:pt x="395" y="1230"/>
                    </a:lnTo>
                    <a:lnTo>
                      <a:pt x="121" y="731"/>
                    </a:lnTo>
                    <a:cubicBezTo>
                      <a:pt x="120" y="730"/>
                      <a:pt x="120" y="727"/>
                      <a:pt x="121" y="724"/>
                    </a:cubicBezTo>
                    <a:lnTo>
                      <a:pt x="324" y="323"/>
                    </a:lnTo>
                    <a:lnTo>
                      <a:pt x="153" y="12"/>
                    </a:lnTo>
                    <a:cubicBezTo>
                      <a:pt x="152" y="9"/>
                      <a:pt x="153" y="4"/>
                      <a:pt x="156" y="1"/>
                    </a:cubicBezTo>
                    <a:cubicBezTo>
                      <a:pt x="159" y="0"/>
                      <a:pt x="163" y="1"/>
                      <a:pt x="166" y="4"/>
                    </a:cubicBezTo>
                    <a:lnTo>
                      <a:pt x="340" y="319"/>
                    </a:lnTo>
                    <a:cubicBezTo>
                      <a:pt x="341" y="321"/>
                      <a:pt x="341" y="323"/>
                      <a:pt x="340" y="326"/>
                    </a:cubicBezTo>
                    <a:lnTo>
                      <a:pt x="136" y="729"/>
                    </a:lnTo>
                    <a:lnTo>
                      <a:pt x="411" y="1227"/>
                    </a:lnTo>
                    <a:cubicBezTo>
                      <a:pt x="413" y="1230"/>
                      <a:pt x="413" y="1233"/>
                      <a:pt x="411" y="1234"/>
                    </a:cubicBezTo>
                    <a:lnTo>
                      <a:pt x="15" y="1808"/>
                    </a:lnTo>
                    <a:cubicBezTo>
                      <a:pt x="12" y="1810"/>
                      <a:pt x="9" y="1811"/>
                      <a:pt x="8" y="181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5" name="Google Shape;785;p40"/>
              <p:cNvSpPr/>
              <p:nvPr/>
            </p:nvSpPr>
            <p:spPr>
              <a:xfrm flipH="1">
                <a:off x="590036" y="2791178"/>
                <a:ext cx="131231" cy="49115"/>
              </a:xfrm>
              <a:custGeom>
                <a:avLst/>
                <a:gdLst/>
                <a:ahLst/>
                <a:cxnLst/>
                <a:rect l="l" t="t" r="r" b="b"/>
                <a:pathLst>
                  <a:path w="171" h="64" extrusionOk="0">
                    <a:moveTo>
                      <a:pt x="0" y="0"/>
                    </a:moveTo>
                    <a:lnTo>
                      <a:pt x="171" y="0"/>
                    </a:lnTo>
                    <a:lnTo>
                      <a:pt x="171" y="64"/>
                    </a:lnTo>
                    <a:lnTo>
                      <a:pt x="0" y="64"/>
                    </a:ln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786" name="Google Shape;786;p40"/>
            <p:cNvGrpSpPr/>
            <p:nvPr/>
          </p:nvGrpSpPr>
          <p:grpSpPr>
            <a:xfrm flipH="1">
              <a:off x="2900809" y="2562752"/>
              <a:ext cx="637261" cy="2041251"/>
              <a:chOff x="370549" y="2791178"/>
              <a:chExt cx="570972" cy="1828750"/>
            </a:xfrm>
          </p:grpSpPr>
          <p:sp>
            <p:nvSpPr>
              <p:cNvPr id="787" name="Google Shape;787;p40"/>
              <p:cNvSpPr/>
              <p:nvPr/>
            </p:nvSpPr>
            <p:spPr>
              <a:xfrm flipH="1">
                <a:off x="370549" y="2835688"/>
                <a:ext cx="570972" cy="1784240"/>
              </a:xfrm>
              <a:custGeom>
                <a:avLst/>
                <a:gdLst/>
                <a:ahLst/>
                <a:cxnLst/>
                <a:rect l="l" t="t" r="r" b="b"/>
                <a:pathLst>
                  <a:path w="744" h="2325" extrusionOk="0">
                    <a:moveTo>
                      <a:pt x="8" y="2325"/>
                    </a:moveTo>
                    <a:cubicBezTo>
                      <a:pt x="6" y="2325"/>
                      <a:pt x="6" y="2325"/>
                      <a:pt x="5" y="2325"/>
                    </a:cubicBezTo>
                    <a:cubicBezTo>
                      <a:pt x="0" y="2324"/>
                      <a:pt x="-1" y="2320"/>
                      <a:pt x="0" y="2317"/>
                    </a:cubicBezTo>
                    <a:cubicBezTo>
                      <a:pt x="258" y="1660"/>
                      <a:pt x="284" y="23"/>
                      <a:pt x="284" y="7"/>
                    </a:cubicBezTo>
                    <a:cubicBezTo>
                      <a:pt x="284" y="3"/>
                      <a:pt x="287" y="0"/>
                      <a:pt x="292" y="0"/>
                    </a:cubicBezTo>
                    <a:lnTo>
                      <a:pt x="452" y="0"/>
                    </a:lnTo>
                    <a:cubicBezTo>
                      <a:pt x="456" y="0"/>
                      <a:pt x="459" y="3"/>
                      <a:pt x="459" y="7"/>
                    </a:cubicBezTo>
                    <a:cubicBezTo>
                      <a:pt x="459" y="22"/>
                      <a:pt x="497" y="1490"/>
                      <a:pt x="743" y="2317"/>
                    </a:cubicBezTo>
                    <a:cubicBezTo>
                      <a:pt x="745" y="2321"/>
                      <a:pt x="742" y="2324"/>
                      <a:pt x="739" y="2325"/>
                    </a:cubicBezTo>
                    <a:cubicBezTo>
                      <a:pt x="735" y="2327"/>
                      <a:pt x="732" y="2324"/>
                      <a:pt x="730" y="2321"/>
                    </a:cubicBezTo>
                    <a:cubicBezTo>
                      <a:pt x="491" y="1523"/>
                      <a:pt x="448" y="127"/>
                      <a:pt x="445" y="14"/>
                    </a:cubicBezTo>
                    <a:lnTo>
                      <a:pt x="299" y="14"/>
                    </a:lnTo>
                    <a:cubicBezTo>
                      <a:pt x="297" y="134"/>
                      <a:pt x="264" y="1684"/>
                      <a:pt x="13" y="2322"/>
                    </a:cubicBezTo>
                    <a:cubicBezTo>
                      <a:pt x="13" y="2324"/>
                      <a:pt x="10" y="2325"/>
                      <a:pt x="8" y="232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8" name="Google Shape;788;p40"/>
              <p:cNvSpPr/>
              <p:nvPr/>
            </p:nvSpPr>
            <p:spPr>
              <a:xfrm flipH="1">
                <a:off x="458804" y="2834921"/>
                <a:ext cx="320020" cy="1388254"/>
              </a:xfrm>
              <a:custGeom>
                <a:avLst/>
                <a:gdLst/>
                <a:ahLst/>
                <a:cxnLst/>
                <a:rect l="l" t="t" r="r" b="b"/>
                <a:pathLst>
                  <a:path w="417" h="1809" extrusionOk="0">
                    <a:moveTo>
                      <a:pt x="408" y="1809"/>
                    </a:moveTo>
                    <a:cubicBezTo>
                      <a:pt x="405" y="1809"/>
                      <a:pt x="403" y="1808"/>
                      <a:pt x="402" y="1806"/>
                    </a:cubicBezTo>
                    <a:lnTo>
                      <a:pt x="1" y="1238"/>
                    </a:lnTo>
                    <a:cubicBezTo>
                      <a:pt x="0" y="1235"/>
                      <a:pt x="0" y="1232"/>
                      <a:pt x="1" y="1231"/>
                    </a:cubicBezTo>
                    <a:lnTo>
                      <a:pt x="272" y="741"/>
                    </a:lnTo>
                    <a:lnTo>
                      <a:pt x="64" y="335"/>
                    </a:lnTo>
                    <a:cubicBezTo>
                      <a:pt x="62" y="333"/>
                      <a:pt x="62" y="330"/>
                      <a:pt x="64" y="327"/>
                    </a:cubicBezTo>
                    <a:lnTo>
                      <a:pt x="234" y="4"/>
                    </a:lnTo>
                    <a:cubicBezTo>
                      <a:pt x="236" y="1"/>
                      <a:pt x="240" y="-1"/>
                      <a:pt x="244" y="1"/>
                    </a:cubicBezTo>
                    <a:cubicBezTo>
                      <a:pt x="247" y="2"/>
                      <a:pt x="249" y="7"/>
                      <a:pt x="247" y="11"/>
                    </a:cubicBezTo>
                    <a:lnTo>
                      <a:pt x="80" y="332"/>
                    </a:lnTo>
                    <a:lnTo>
                      <a:pt x="288" y="738"/>
                    </a:lnTo>
                    <a:cubicBezTo>
                      <a:pt x="289" y="740"/>
                      <a:pt x="289" y="743"/>
                      <a:pt x="288" y="745"/>
                    </a:cubicBezTo>
                    <a:lnTo>
                      <a:pt x="17" y="1234"/>
                    </a:lnTo>
                    <a:lnTo>
                      <a:pt x="415" y="1797"/>
                    </a:lnTo>
                    <a:cubicBezTo>
                      <a:pt x="418" y="1800"/>
                      <a:pt x="416" y="1805"/>
                      <a:pt x="413" y="1808"/>
                    </a:cubicBezTo>
                    <a:cubicBezTo>
                      <a:pt x="410" y="1809"/>
                      <a:pt x="409" y="1809"/>
                      <a:pt x="408" y="180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9" name="Google Shape;789;p40"/>
              <p:cNvSpPr/>
              <p:nvPr/>
            </p:nvSpPr>
            <p:spPr>
              <a:xfrm flipH="1">
                <a:off x="521734" y="2833386"/>
                <a:ext cx="316951" cy="1389789"/>
              </a:xfrm>
              <a:custGeom>
                <a:avLst/>
                <a:gdLst/>
                <a:ahLst/>
                <a:cxnLst/>
                <a:rect l="l" t="t" r="r" b="b"/>
                <a:pathLst>
                  <a:path w="413" h="1811" extrusionOk="0">
                    <a:moveTo>
                      <a:pt x="8" y="1811"/>
                    </a:moveTo>
                    <a:cubicBezTo>
                      <a:pt x="6" y="1811"/>
                      <a:pt x="5" y="1811"/>
                      <a:pt x="3" y="1810"/>
                    </a:cubicBezTo>
                    <a:cubicBezTo>
                      <a:pt x="0" y="1807"/>
                      <a:pt x="-1" y="1802"/>
                      <a:pt x="2" y="1799"/>
                    </a:cubicBezTo>
                    <a:lnTo>
                      <a:pt x="395" y="1230"/>
                    </a:lnTo>
                    <a:lnTo>
                      <a:pt x="121" y="731"/>
                    </a:lnTo>
                    <a:cubicBezTo>
                      <a:pt x="120" y="730"/>
                      <a:pt x="120" y="727"/>
                      <a:pt x="121" y="724"/>
                    </a:cubicBezTo>
                    <a:lnTo>
                      <a:pt x="324" y="323"/>
                    </a:lnTo>
                    <a:lnTo>
                      <a:pt x="153" y="12"/>
                    </a:lnTo>
                    <a:cubicBezTo>
                      <a:pt x="152" y="9"/>
                      <a:pt x="153" y="4"/>
                      <a:pt x="156" y="1"/>
                    </a:cubicBezTo>
                    <a:cubicBezTo>
                      <a:pt x="159" y="0"/>
                      <a:pt x="163" y="1"/>
                      <a:pt x="166" y="4"/>
                    </a:cubicBezTo>
                    <a:lnTo>
                      <a:pt x="340" y="319"/>
                    </a:lnTo>
                    <a:cubicBezTo>
                      <a:pt x="341" y="321"/>
                      <a:pt x="341" y="323"/>
                      <a:pt x="340" y="326"/>
                    </a:cubicBezTo>
                    <a:lnTo>
                      <a:pt x="136" y="729"/>
                    </a:lnTo>
                    <a:lnTo>
                      <a:pt x="411" y="1227"/>
                    </a:lnTo>
                    <a:cubicBezTo>
                      <a:pt x="413" y="1230"/>
                      <a:pt x="413" y="1233"/>
                      <a:pt x="411" y="1234"/>
                    </a:cubicBezTo>
                    <a:lnTo>
                      <a:pt x="15" y="1808"/>
                    </a:lnTo>
                    <a:cubicBezTo>
                      <a:pt x="12" y="1810"/>
                      <a:pt x="9" y="1811"/>
                      <a:pt x="8" y="181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0" name="Google Shape;790;p40"/>
              <p:cNvSpPr/>
              <p:nvPr/>
            </p:nvSpPr>
            <p:spPr>
              <a:xfrm flipH="1">
                <a:off x="590036" y="2791178"/>
                <a:ext cx="131231" cy="49115"/>
              </a:xfrm>
              <a:custGeom>
                <a:avLst/>
                <a:gdLst/>
                <a:ahLst/>
                <a:cxnLst/>
                <a:rect l="l" t="t" r="r" b="b"/>
                <a:pathLst>
                  <a:path w="171" h="64" extrusionOk="0">
                    <a:moveTo>
                      <a:pt x="0" y="0"/>
                    </a:moveTo>
                    <a:lnTo>
                      <a:pt x="171" y="0"/>
                    </a:lnTo>
                    <a:lnTo>
                      <a:pt x="171" y="64"/>
                    </a:lnTo>
                    <a:lnTo>
                      <a:pt x="0" y="64"/>
                    </a:ln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2" name="TextBox 1">
            <a:extLst>
              <a:ext uri="{FF2B5EF4-FFF2-40B4-BE49-F238E27FC236}">
                <a16:creationId xmlns:a16="http://schemas.microsoft.com/office/drawing/2014/main" id="{90F4DF7A-4ED0-19E0-54D1-C4AEB0BA4155}"/>
              </a:ext>
            </a:extLst>
          </p:cNvPr>
          <p:cNvSpPr txBox="1"/>
          <p:nvPr/>
        </p:nvSpPr>
        <p:spPr>
          <a:xfrm>
            <a:off x="559526" y="568929"/>
            <a:ext cx="4585062" cy="400110"/>
          </a:xfrm>
          <a:prstGeom prst="rect">
            <a:avLst/>
          </a:prstGeom>
          <a:noFill/>
        </p:spPr>
        <p:txBody>
          <a:bodyPr wrap="square">
            <a:spAutoFit/>
          </a:bodyPr>
          <a:lstStyle/>
          <a:p>
            <a:r>
              <a:rPr lang="vi-VN" sz="2000" b="1">
                <a:solidFill>
                  <a:schemeClr val="bg2">
                    <a:lumMod val="50000"/>
                  </a:schemeClr>
                </a:solidFill>
                <a:effectLst/>
                <a:latin typeface="Arial" panose="020B0604020202020204" pitchFamily="34" charset="0"/>
                <a:ea typeface="Times New Roman" panose="02020603050405020304" pitchFamily="18" charset="0"/>
              </a:rPr>
              <a:t>2. Nguyên tắc hoạt động</a:t>
            </a:r>
            <a:endParaRPr lang="en-US" sz="2000">
              <a:solidFill>
                <a:schemeClr val="bg2">
                  <a:lumMod val="50000"/>
                </a:schemeClr>
              </a:solidFill>
            </a:endParaRPr>
          </a:p>
        </p:txBody>
      </p:sp>
      <p:pic>
        <p:nvPicPr>
          <p:cNvPr id="2050" name="Picture 2" descr="Nguyên tắc hoạt động của máy phát điện xoay chiều là gì">
            <a:extLst>
              <a:ext uri="{FF2B5EF4-FFF2-40B4-BE49-F238E27FC236}">
                <a16:creationId xmlns:a16="http://schemas.microsoft.com/office/drawing/2014/main" id="{64BB31AA-4202-696B-3B94-F146385DC23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202" b="95798" l="2074" r="90553">
                        <a14:foregroundMark x1="29954" y1="6303" x2="29954" y2="6303"/>
                        <a14:foregroundMark x1="76959" y1="5882" x2="76959" y2="5882"/>
                        <a14:foregroundMark x1="5991" y1="51681" x2="5991" y2="51681"/>
                        <a14:foregroundMark x1="2304" y1="52101" x2="2304" y2="52101"/>
                        <a14:foregroundMark x1="60829" y1="68908" x2="60829" y2="68908"/>
                        <a14:foregroundMark x1="62442" y1="70588" x2="62442" y2="70588"/>
                        <a14:foregroundMark x1="62212" y1="61765" x2="62212" y2="61765"/>
                        <a14:foregroundMark x1="74885" y1="42857" x2="74885" y2="42857"/>
                        <a14:foregroundMark x1="78341" y1="47479" x2="78341" y2="47479"/>
                        <a14:foregroundMark x1="80184" y1="47479" x2="80184" y2="47479"/>
                        <a14:foregroundMark x1="81106" y1="50840" x2="81106" y2="50840"/>
                        <a14:foregroundMark x1="57604" y1="73109" x2="57604" y2="73109"/>
                        <a14:foregroundMark x1="90783" y1="34454" x2="90783" y2="34454"/>
                        <a14:foregroundMark x1="82719" y1="9244" x2="82719" y2="9244"/>
                        <a14:foregroundMark x1="85023" y1="7563" x2="85023" y2="7563"/>
                        <a14:foregroundMark x1="81336" y1="10924" x2="88249" y2="4202"/>
                        <a14:foregroundMark x1="70737" y1="72269" x2="70737" y2="72269"/>
                        <a14:foregroundMark x1="64055" y1="59244" x2="64055" y2="59244"/>
                        <a14:foregroundMark x1="55069" y1="74370" x2="55069" y2="75630"/>
                        <a14:foregroundMark x1="64055" y1="76891" x2="64055" y2="76891"/>
                        <a14:foregroundMark x1="57373" y1="95798" x2="57373" y2="95798"/>
                        <a14:foregroundMark x1="3456" y1="77731" x2="14055" y2="68908"/>
                        <a14:foregroundMark x1="54727" y1="33613" x2="57143" y2="31513"/>
                        <a14:foregroundMark x1="53276" y1="34874" x2="54727" y2="33613"/>
                        <a14:foregroundMark x1="52310" y1="35714" x2="53276" y2="34874"/>
                        <a14:foregroundMark x1="51827" y1="36134" x2="52310" y2="35714"/>
                        <a14:foregroundMark x1="49409" y1="38235" x2="51827" y2="36134"/>
                        <a14:foregroundMark x1="46991" y1="40336" x2="49409" y2="38235"/>
                        <a14:foregroundMark x1="45057" y1="42017" x2="46991" y2="40336"/>
                        <a14:foregroundMark x1="41673" y1="44958" x2="45057" y2="42017"/>
                        <a14:foregroundMark x1="32488" y1="52941" x2="41673" y2="44958"/>
                        <a14:foregroundMark x1="13825" y1="64286" x2="13825" y2="64286"/>
                        <a14:foregroundMark x1="59447" y1="69748" x2="59447" y2="69748"/>
                        <a14:foregroundMark x1="67281" y1="62185" x2="67281" y2="62185"/>
                        <a14:foregroundMark x1="67512" y1="71849" x2="67512" y2="71849"/>
                        <a14:foregroundMark x1="62903" y1="57143" x2="62903" y2="57143"/>
                        <a14:foregroundMark x1="65438" y1="68908" x2="65438" y2="68908"/>
                        <a14:backgroundMark x1="39862" y1="42017" x2="39862" y2="42017"/>
                        <a14:backgroundMark x1="45161" y1="51681" x2="45161" y2="51681"/>
                        <a14:backgroundMark x1="45853" y1="54202" x2="45853" y2="54202"/>
                        <a14:backgroundMark x1="45853" y1="44958" x2="45853" y2="44958"/>
                        <a14:backgroundMark x1="52995" y1="33613" x2="52995" y2="33613"/>
                        <a14:backgroundMark x1="51382" y1="34874" x2="51382" y2="34874"/>
                        <a14:backgroundMark x1="51843" y1="38235" x2="51843" y2="38235"/>
                        <a14:backgroundMark x1="54147" y1="35714" x2="54147" y2="35714"/>
                        <a14:backgroundMark x1="52995" y1="36134" x2="52995" y2="36134"/>
                        <a14:backgroundMark x1="49770" y1="36134" x2="49770" y2="36134"/>
                        <a14:backgroundMark x1="50691" y1="40336" x2="50691" y2="40336"/>
                        <a14:backgroundMark x1="55300" y1="34874" x2="55300" y2="34874"/>
                        <a14:backgroundMark x1="56221" y1="33613" x2="56221" y2="33613"/>
                      </a14:backgroundRemoval>
                    </a14:imgEffect>
                  </a14:imgLayer>
                </a14:imgProps>
              </a:ext>
              <a:ext uri="{28A0092B-C50C-407E-A947-70E740481C1C}">
                <a14:useLocalDpi xmlns:a14="http://schemas.microsoft.com/office/drawing/2010/main" val="0"/>
              </a:ext>
            </a:extLst>
          </a:blip>
          <a:srcRect/>
          <a:stretch>
            <a:fillRect/>
          </a:stretch>
        </p:blipFill>
        <p:spPr bwMode="auto">
          <a:xfrm>
            <a:off x="5404084" y="2400300"/>
            <a:ext cx="3342316" cy="18328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94CCB7C-3966-0F43-A981-ECD1BC8BADE5}"/>
              </a:ext>
            </a:extLst>
          </p:cNvPr>
          <p:cNvSpPr txBox="1"/>
          <p:nvPr/>
        </p:nvSpPr>
        <p:spPr>
          <a:xfrm>
            <a:off x="559526" y="969039"/>
            <a:ext cx="8186874" cy="872034"/>
          </a:xfrm>
          <a:prstGeom prst="rect">
            <a:avLst/>
          </a:prstGeom>
          <a:noFill/>
        </p:spPr>
        <p:txBody>
          <a:bodyPr wrap="square">
            <a:spAutoFit/>
          </a:bodyPr>
          <a:lstStyle/>
          <a:p>
            <a:pPr algn="just">
              <a:lnSpc>
                <a:spcPct val="150000"/>
              </a:lnSpc>
            </a:pPr>
            <a:r>
              <a:rPr lang="en-US" sz="1800">
                <a:solidFill>
                  <a:srgbClr val="000000"/>
                </a:solidFill>
                <a:effectLst/>
                <a:latin typeface="Arial" panose="020B0604020202020204" pitchFamily="34" charset="0"/>
                <a:ea typeface="Times New Roman" panose="02020603050405020304" pitchFamily="18" charset="0"/>
              </a:rPr>
              <a:t>Cuộn dây là stato quay trong từ trường đều của nam châm sẽ làm từ thông qua cuộn dây biến thiên, sinh ra suất điện động cảm ứng trong cuộn dây. </a:t>
            </a:r>
            <a:endParaRPr lang="en-US" sz="1800"/>
          </a:p>
        </p:txBody>
      </p:sp>
      <p:sp>
        <p:nvSpPr>
          <p:cNvPr id="6" name="TextBox 5">
            <a:extLst>
              <a:ext uri="{FF2B5EF4-FFF2-40B4-BE49-F238E27FC236}">
                <a16:creationId xmlns:a16="http://schemas.microsoft.com/office/drawing/2014/main" id="{E70D7269-FFCB-CC78-3EF0-0AF00E526033}"/>
              </a:ext>
            </a:extLst>
          </p:cNvPr>
          <p:cNvSpPr txBox="1"/>
          <p:nvPr/>
        </p:nvSpPr>
        <p:spPr>
          <a:xfrm>
            <a:off x="563880" y="1841073"/>
            <a:ext cx="4580708" cy="2949525"/>
          </a:xfrm>
          <a:prstGeom prst="rect">
            <a:avLst/>
          </a:prstGeom>
          <a:noFill/>
        </p:spPr>
        <p:txBody>
          <a:bodyPr wrap="square">
            <a:spAutoFit/>
          </a:bodyPr>
          <a:lstStyle/>
          <a:p>
            <a:pPr algn="just">
              <a:lnSpc>
                <a:spcPct val="150000"/>
              </a:lnSpc>
            </a:pPr>
            <a:r>
              <a:rPr lang="en-US" sz="1800">
                <a:solidFill>
                  <a:srgbClr val="000000"/>
                </a:solidFill>
                <a:effectLst/>
                <a:latin typeface="Arial" panose="020B0604020202020204" pitchFamily="34" charset="0"/>
                <a:ea typeface="Times New Roman" panose="02020603050405020304" pitchFamily="18" charset="0"/>
              </a:rPr>
              <a:t>Để có dòng điện cần nối cuộn dây với mạch ngoài thành mạch điện kiến. Bộ phận dẫn dòng điện ra ngoài gồm 2 vành khuyên nối với 2 đầu cuộn dây quay đồng trục với cuộn dây và 2 chổi quét luôn tì vào vành khuyên khi cuộn dây quay để dẫn dòng điện ra mạch ngoài.</a:t>
            </a:r>
            <a:endParaRPr lang="en-US" sz="1800"/>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barn(inVertical)">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20">
          <a:extLst>
            <a:ext uri="{FF2B5EF4-FFF2-40B4-BE49-F238E27FC236}">
              <a16:creationId xmlns:a16="http://schemas.microsoft.com/office/drawing/2014/main" id="{CC6B1009-C781-E050-D28E-5CC78872B43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E9AF789-9F93-CA0D-4A75-1E0201E149E5}"/>
              </a:ext>
            </a:extLst>
          </p:cNvPr>
          <p:cNvPicPr>
            <a:picLocks noChangeAspect="1"/>
          </p:cNvPicPr>
          <p:nvPr/>
        </p:nvPicPr>
        <p:blipFill>
          <a:blip r:embed="rId3"/>
          <a:stretch>
            <a:fillRect/>
          </a:stretch>
        </p:blipFill>
        <p:spPr>
          <a:xfrm>
            <a:off x="652677" y="2064565"/>
            <a:ext cx="3205492" cy="2737330"/>
          </a:xfrm>
          <a:prstGeom prst="rect">
            <a:avLst/>
          </a:prstGeom>
        </p:spPr>
      </p:pic>
      <p:pic>
        <p:nvPicPr>
          <p:cNvPr id="7" name="Picture 6">
            <a:extLst>
              <a:ext uri="{FF2B5EF4-FFF2-40B4-BE49-F238E27FC236}">
                <a16:creationId xmlns:a16="http://schemas.microsoft.com/office/drawing/2014/main" id="{7249B137-87AD-9F04-6A7B-FAEFA2CC47B0}"/>
              </a:ext>
            </a:extLst>
          </p:cNvPr>
          <p:cNvPicPr>
            <a:picLocks noChangeAspect="1"/>
          </p:cNvPicPr>
          <p:nvPr/>
        </p:nvPicPr>
        <p:blipFill>
          <a:blip r:embed="rId4"/>
          <a:stretch>
            <a:fillRect/>
          </a:stretch>
        </p:blipFill>
        <p:spPr>
          <a:xfrm>
            <a:off x="3858169" y="2064565"/>
            <a:ext cx="4534910" cy="2737330"/>
          </a:xfrm>
          <a:prstGeom prst="rect">
            <a:avLst/>
          </a:prstGeom>
        </p:spPr>
      </p:pic>
      <p:grpSp>
        <p:nvGrpSpPr>
          <p:cNvPr id="3" name="Group 2">
            <a:extLst>
              <a:ext uri="{FF2B5EF4-FFF2-40B4-BE49-F238E27FC236}">
                <a16:creationId xmlns:a16="http://schemas.microsoft.com/office/drawing/2014/main" id="{1A25DE51-5253-2F36-26A4-B0C2436954D9}"/>
              </a:ext>
            </a:extLst>
          </p:cNvPr>
          <p:cNvGrpSpPr/>
          <p:nvPr/>
        </p:nvGrpSpPr>
        <p:grpSpPr>
          <a:xfrm>
            <a:off x="357426" y="507065"/>
            <a:ext cx="8133805" cy="1420325"/>
            <a:chOff x="357426" y="507065"/>
            <a:chExt cx="8133805" cy="1420325"/>
          </a:xfrm>
        </p:grpSpPr>
        <p:pic>
          <p:nvPicPr>
            <p:cNvPr id="9" name="Graphic 8" descr="A lightbulb">
              <a:extLst>
                <a:ext uri="{FF2B5EF4-FFF2-40B4-BE49-F238E27FC236}">
                  <a16:creationId xmlns:a16="http://schemas.microsoft.com/office/drawing/2014/main" id="{9B0E44E1-75C0-1E96-E587-10E326B9219B}"/>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14222" t="13912" r="13433" b="10031"/>
            <a:stretch/>
          </p:blipFill>
          <p:spPr>
            <a:xfrm>
              <a:off x="357426" y="612967"/>
              <a:ext cx="1149531" cy="1208521"/>
            </a:xfrm>
            <a:prstGeom prst="rect">
              <a:avLst/>
            </a:prstGeom>
          </p:spPr>
        </p:pic>
        <p:sp>
          <p:nvSpPr>
            <p:cNvPr id="11" name="TextBox 10">
              <a:extLst>
                <a:ext uri="{FF2B5EF4-FFF2-40B4-BE49-F238E27FC236}">
                  <a16:creationId xmlns:a16="http://schemas.microsoft.com/office/drawing/2014/main" id="{BFE15C41-B15B-EFEF-C64D-7427ABBFBA68}"/>
                </a:ext>
              </a:extLst>
            </p:cNvPr>
            <p:cNvSpPr txBox="1"/>
            <p:nvPr/>
          </p:nvSpPr>
          <p:spPr>
            <a:xfrm>
              <a:off x="1581933" y="507065"/>
              <a:ext cx="6909298" cy="1420325"/>
            </a:xfrm>
            <a:prstGeom prst="rect">
              <a:avLst/>
            </a:prstGeom>
            <a:noFill/>
          </p:spPr>
          <p:txBody>
            <a:bodyPr wrap="square" rtlCol="0">
              <a:spAutoFit/>
            </a:bodyPr>
            <a:lstStyle/>
            <a:p>
              <a:pPr algn="just">
                <a:lnSpc>
                  <a:spcPct val="150000"/>
                </a:lnSpc>
              </a:pPr>
              <a:r>
                <a:rPr lang="vi-VN" sz="2000" i="1"/>
                <a:t>Quan sát 2 hình ảnh dưới đây và </a:t>
              </a:r>
              <a:r>
                <a:rPr lang="en-US" sz="2000" i="1">
                  <a:effectLst/>
                  <a:latin typeface="Arial" panose="020B0604020202020204" pitchFamily="34" charset="0"/>
                  <a:ea typeface="Times New Roman" panose="02020603050405020304" pitchFamily="18" charset="0"/>
                </a:rPr>
                <a:t>thảo luận về nguyên tắc tạo dòng điện xoay chiều, nguyên tắc hoạt động của mát phát điện xoay chiều.</a:t>
              </a:r>
              <a:endParaRPr lang="en-US" sz="2000" i="1"/>
            </a:p>
          </p:txBody>
        </p:sp>
      </p:grpSp>
    </p:spTree>
    <p:extLst>
      <p:ext uri="{BB962C8B-B14F-4D97-AF65-F5344CB8AC3E}">
        <p14:creationId xmlns:p14="http://schemas.microsoft.com/office/powerpoint/2010/main" val="22085492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25B33E8-B250-EC90-8FA4-A21D9761A447}"/>
              </a:ext>
            </a:extLst>
          </p:cNvPr>
          <p:cNvGrpSpPr/>
          <p:nvPr/>
        </p:nvGrpSpPr>
        <p:grpSpPr>
          <a:xfrm>
            <a:off x="31569" y="200516"/>
            <a:ext cx="4305301" cy="4742468"/>
            <a:chOff x="572317" y="1984246"/>
            <a:chExt cx="8610602" cy="9484936"/>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6320245-6969-DCBC-37A5-094BDF24AF44}"/>
                    </a:ext>
                  </a:extLst>
                </p:cNvPr>
                <p:cNvSpPr txBox="1"/>
                <p:nvPr/>
              </p:nvSpPr>
              <p:spPr>
                <a:xfrm>
                  <a:off x="1161643" y="2758080"/>
                  <a:ext cx="8021276" cy="8711102"/>
                </a:xfrm>
                <a:custGeom>
                  <a:avLst/>
                  <a:gdLst>
                    <a:gd name="connsiteX0" fmla="*/ 0 w 4010638"/>
                    <a:gd name="connsiteY0" fmla="*/ 0 h 4355551"/>
                    <a:gd name="connsiteX1" fmla="*/ 748652 w 4010638"/>
                    <a:gd name="connsiteY1" fmla="*/ 0 h 4355551"/>
                    <a:gd name="connsiteX2" fmla="*/ 1376986 w 4010638"/>
                    <a:gd name="connsiteY2" fmla="*/ 0 h 4355551"/>
                    <a:gd name="connsiteX3" fmla="*/ 2045425 w 4010638"/>
                    <a:gd name="connsiteY3" fmla="*/ 0 h 4355551"/>
                    <a:gd name="connsiteX4" fmla="*/ 2633652 w 4010638"/>
                    <a:gd name="connsiteY4" fmla="*/ 0 h 4355551"/>
                    <a:gd name="connsiteX5" fmla="*/ 3261986 w 4010638"/>
                    <a:gd name="connsiteY5" fmla="*/ 0 h 4355551"/>
                    <a:gd name="connsiteX6" fmla="*/ 4010638 w 4010638"/>
                    <a:gd name="connsiteY6" fmla="*/ 0 h 4355551"/>
                    <a:gd name="connsiteX7" fmla="*/ 4010638 w 4010638"/>
                    <a:gd name="connsiteY7" fmla="*/ 622222 h 4355551"/>
                    <a:gd name="connsiteX8" fmla="*/ 4010638 w 4010638"/>
                    <a:gd name="connsiteY8" fmla="*/ 1113777 h 4355551"/>
                    <a:gd name="connsiteX9" fmla="*/ 4010638 w 4010638"/>
                    <a:gd name="connsiteY9" fmla="*/ 1823109 h 4355551"/>
                    <a:gd name="connsiteX10" fmla="*/ 4010638 w 4010638"/>
                    <a:gd name="connsiteY10" fmla="*/ 2488886 h 4355551"/>
                    <a:gd name="connsiteX11" fmla="*/ 4010638 w 4010638"/>
                    <a:gd name="connsiteY11" fmla="*/ 3023997 h 4355551"/>
                    <a:gd name="connsiteX12" fmla="*/ 4010638 w 4010638"/>
                    <a:gd name="connsiteY12" fmla="*/ 3646218 h 4355551"/>
                    <a:gd name="connsiteX13" fmla="*/ 4010638 w 4010638"/>
                    <a:gd name="connsiteY13" fmla="*/ 4355551 h 4355551"/>
                    <a:gd name="connsiteX14" fmla="*/ 3382305 w 4010638"/>
                    <a:gd name="connsiteY14" fmla="*/ 4355551 h 4355551"/>
                    <a:gd name="connsiteX15" fmla="*/ 2713865 w 4010638"/>
                    <a:gd name="connsiteY15" fmla="*/ 4355551 h 4355551"/>
                    <a:gd name="connsiteX16" fmla="*/ 2165745 w 4010638"/>
                    <a:gd name="connsiteY16" fmla="*/ 4355551 h 4355551"/>
                    <a:gd name="connsiteX17" fmla="*/ 1417092 w 4010638"/>
                    <a:gd name="connsiteY17" fmla="*/ 4355551 h 4355551"/>
                    <a:gd name="connsiteX18" fmla="*/ 668440 w 4010638"/>
                    <a:gd name="connsiteY18" fmla="*/ 4355551 h 4355551"/>
                    <a:gd name="connsiteX19" fmla="*/ 0 w 4010638"/>
                    <a:gd name="connsiteY19" fmla="*/ 4355551 h 4355551"/>
                    <a:gd name="connsiteX20" fmla="*/ 0 w 4010638"/>
                    <a:gd name="connsiteY20" fmla="*/ 3733329 h 4355551"/>
                    <a:gd name="connsiteX21" fmla="*/ 0 w 4010638"/>
                    <a:gd name="connsiteY21" fmla="*/ 3154663 h 4355551"/>
                    <a:gd name="connsiteX22" fmla="*/ 0 w 4010638"/>
                    <a:gd name="connsiteY22" fmla="*/ 2488886 h 4355551"/>
                    <a:gd name="connsiteX23" fmla="*/ 0 w 4010638"/>
                    <a:gd name="connsiteY23" fmla="*/ 1823109 h 4355551"/>
                    <a:gd name="connsiteX24" fmla="*/ 0 w 4010638"/>
                    <a:gd name="connsiteY24" fmla="*/ 1113777 h 4355551"/>
                    <a:gd name="connsiteX25" fmla="*/ 0 w 4010638"/>
                    <a:gd name="connsiteY25" fmla="*/ 578666 h 4355551"/>
                    <a:gd name="connsiteX26" fmla="*/ 0 w 4010638"/>
                    <a:gd name="connsiteY26" fmla="*/ 0 h 4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10638" h="4355551" extrusionOk="0">
                      <a:moveTo>
                        <a:pt x="0" y="0"/>
                      </a:moveTo>
                      <a:cubicBezTo>
                        <a:pt x="331513" y="-2775"/>
                        <a:pt x="430080" y="4818"/>
                        <a:pt x="748652" y="0"/>
                      </a:cubicBezTo>
                      <a:cubicBezTo>
                        <a:pt x="1067224" y="-4818"/>
                        <a:pt x="1250635" y="28168"/>
                        <a:pt x="1376986" y="0"/>
                      </a:cubicBezTo>
                      <a:cubicBezTo>
                        <a:pt x="1503337" y="-28168"/>
                        <a:pt x="1747293" y="13696"/>
                        <a:pt x="2045425" y="0"/>
                      </a:cubicBezTo>
                      <a:cubicBezTo>
                        <a:pt x="2343557" y="-13696"/>
                        <a:pt x="2498314" y="6137"/>
                        <a:pt x="2633652" y="0"/>
                      </a:cubicBezTo>
                      <a:cubicBezTo>
                        <a:pt x="2768990" y="-6137"/>
                        <a:pt x="3046840" y="-14285"/>
                        <a:pt x="3261986" y="0"/>
                      </a:cubicBezTo>
                      <a:cubicBezTo>
                        <a:pt x="3477132" y="14285"/>
                        <a:pt x="3642939" y="22234"/>
                        <a:pt x="4010638" y="0"/>
                      </a:cubicBezTo>
                      <a:cubicBezTo>
                        <a:pt x="4033224" y="147632"/>
                        <a:pt x="3981258" y="483006"/>
                        <a:pt x="4010638" y="622222"/>
                      </a:cubicBezTo>
                      <a:cubicBezTo>
                        <a:pt x="4040018" y="761438"/>
                        <a:pt x="3989431" y="946795"/>
                        <a:pt x="4010638" y="1113777"/>
                      </a:cubicBezTo>
                      <a:cubicBezTo>
                        <a:pt x="4031845" y="1280760"/>
                        <a:pt x="3993373" y="1673366"/>
                        <a:pt x="4010638" y="1823109"/>
                      </a:cubicBezTo>
                      <a:cubicBezTo>
                        <a:pt x="4027903" y="1972852"/>
                        <a:pt x="4040060" y="2204093"/>
                        <a:pt x="4010638" y="2488886"/>
                      </a:cubicBezTo>
                      <a:cubicBezTo>
                        <a:pt x="3981216" y="2773679"/>
                        <a:pt x="4024358" y="2854189"/>
                        <a:pt x="4010638" y="3023997"/>
                      </a:cubicBezTo>
                      <a:cubicBezTo>
                        <a:pt x="3996918" y="3193805"/>
                        <a:pt x="4027347" y="3395749"/>
                        <a:pt x="4010638" y="3646218"/>
                      </a:cubicBezTo>
                      <a:cubicBezTo>
                        <a:pt x="3993929" y="3896687"/>
                        <a:pt x="3999613" y="4128380"/>
                        <a:pt x="4010638" y="4355551"/>
                      </a:cubicBezTo>
                      <a:cubicBezTo>
                        <a:pt x="3729375" y="4375717"/>
                        <a:pt x="3668020" y="4346244"/>
                        <a:pt x="3382305" y="4355551"/>
                      </a:cubicBezTo>
                      <a:cubicBezTo>
                        <a:pt x="3096590" y="4364858"/>
                        <a:pt x="2934640" y="4386876"/>
                        <a:pt x="2713865" y="4355551"/>
                      </a:cubicBezTo>
                      <a:cubicBezTo>
                        <a:pt x="2493090" y="4324226"/>
                        <a:pt x="2323511" y="4335708"/>
                        <a:pt x="2165745" y="4355551"/>
                      </a:cubicBezTo>
                      <a:cubicBezTo>
                        <a:pt x="2007979" y="4375394"/>
                        <a:pt x="1783152" y="4364557"/>
                        <a:pt x="1417092" y="4355551"/>
                      </a:cubicBezTo>
                      <a:cubicBezTo>
                        <a:pt x="1051032" y="4346545"/>
                        <a:pt x="868211" y="4356111"/>
                        <a:pt x="668440" y="4355551"/>
                      </a:cubicBezTo>
                      <a:cubicBezTo>
                        <a:pt x="468669" y="4354991"/>
                        <a:pt x="236223" y="4353465"/>
                        <a:pt x="0" y="4355551"/>
                      </a:cubicBezTo>
                      <a:cubicBezTo>
                        <a:pt x="-11527" y="4070671"/>
                        <a:pt x="-2807" y="3914029"/>
                        <a:pt x="0" y="3733329"/>
                      </a:cubicBezTo>
                      <a:cubicBezTo>
                        <a:pt x="2807" y="3552629"/>
                        <a:pt x="18026" y="3292673"/>
                        <a:pt x="0" y="3154663"/>
                      </a:cubicBezTo>
                      <a:cubicBezTo>
                        <a:pt x="-18026" y="3016653"/>
                        <a:pt x="-9358" y="2641034"/>
                        <a:pt x="0" y="2488886"/>
                      </a:cubicBezTo>
                      <a:cubicBezTo>
                        <a:pt x="9358" y="2336738"/>
                        <a:pt x="-3321" y="1999056"/>
                        <a:pt x="0" y="1823109"/>
                      </a:cubicBezTo>
                      <a:cubicBezTo>
                        <a:pt x="3321" y="1647162"/>
                        <a:pt x="28484" y="1400007"/>
                        <a:pt x="0" y="1113777"/>
                      </a:cubicBezTo>
                      <a:cubicBezTo>
                        <a:pt x="-28484" y="827547"/>
                        <a:pt x="-13569" y="784362"/>
                        <a:pt x="0" y="578666"/>
                      </a:cubicBezTo>
                      <a:cubicBezTo>
                        <a:pt x="13569" y="372970"/>
                        <a:pt x="23579" y="204637"/>
                        <a:pt x="0" y="0"/>
                      </a:cubicBezTo>
                      <a:close/>
                    </a:path>
                  </a:pathLst>
                </a:custGeom>
                <a:noFill/>
                <a:ln>
                  <a:solidFill>
                    <a:schemeClr val="tx1"/>
                  </a:solidFill>
                </a:ln>
              </p:spPr>
              <p:txBody>
                <a:bodyPr wrap="square">
                  <a:spAutoFit/>
                </a:bodyPr>
                <a:lstStyle/>
                <a:p>
                  <a:pPr algn="just">
                    <a:lnSpc>
                      <a:spcPct val="150000"/>
                    </a:lnSpc>
                    <a:spcAft>
                      <a:spcPts val="800"/>
                    </a:spcAft>
                  </a:pPr>
                  <a:r>
                    <a:rPr lang="en-US" sz="18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Hãy viết biểu thức suất điện động của máy phát điện xoay chiều trong trường hợp khung dây có N vòng dây, quay với tốc độ góc – trong từ trường đều có vectơ cảm ứng từ </a:t>
                  </a:r>
                  <a14:m>
                    <m:oMath xmlns:m="http://schemas.openxmlformats.org/officeDocument/2006/math">
                      <m:acc>
                        <m:accPr>
                          <m:chr m:val="⃗"/>
                          <m:ctrlP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accPr>
                        <m:e>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m:t>
                          </m:r>
                        </m:e>
                      </m:acc>
                    </m:oMath>
                  </a14:m>
                  <a:r>
                    <a:rPr lang="en-US" sz="18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accPr>
                        <m:e>
                          <m:r>
                            <a:rPr lang="en-US"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m:t>
                          </m:r>
                        </m:e>
                      </m:acc>
                    </m:oMath>
                  </a14:m>
                  <a:r>
                    <a:rPr lang="en-US" sz="18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vuông góc với trục quay của khung).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8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 Vì sao cần sử dụng vành khuyên và chối quét để dẫn điện ra mạch ngoài đối với các máy phát điện xoay chiều hoạt động theo cách thứ nhất?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B6320245-6969-DCBC-37A5-094BDF24AF44}"/>
                    </a:ext>
                  </a:extLst>
                </p:cNvPr>
                <p:cNvSpPr txBox="1">
                  <a:spLocks noRot="1" noChangeAspect="1" noMove="1" noResize="1" noEditPoints="1" noAdjustHandles="1" noChangeArrowheads="1" noChangeShapeType="1" noTextEdit="1"/>
                </p:cNvSpPr>
                <p:nvPr/>
              </p:nvSpPr>
              <p:spPr>
                <a:xfrm>
                  <a:off x="1161643" y="2758080"/>
                  <a:ext cx="8021276" cy="8711102"/>
                </a:xfrm>
                <a:prstGeom prst="rect">
                  <a:avLst/>
                </a:prstGeom>
                <a:blipFill>
                  <a:blip r:embed="rId2"/>
                  <a:stretch>
                    <a:fillRect l="-752" r="-752" b="-554"/>
                  </a:stretch>
                </a:blipFill>
                <a:ln>
                  <a:solidFill>
                    <a:schemeClr val="tx1"/>
                  </a:solidFill>
                  <a:extLst>
                    <a:ext uri="{C807C97D-BFC1-408E-A445-0C87EB9F89A2}">
                      <ask:lineSketchStyleProps xmlns:ask="http://schemas.microsoft.com/office/drawing/2018/sketchyshapes" sd="2794440980">
                        <a:custGeom>
                          <a:avLst/>
                          <a:gdLst>
                            <a:gd name="connsiteX0" fmla="*/ 0 w 4010638"/>
                            <a:gd name="connsiteY0" fmla="*/ 0 h 4355551"/>
                            <a:gd name="connsiteX1" fmla="*/ 748652 w 4010638"/>
                            <a:gd name="connsiteY1" fmla="*/ 0 h 4355551"/>
                            <a:gd name="connsiteX2" fmla="*/ 1376986 w 4010638"/>
                            <a:gd name="connsiteY2" fmla="*/ 0 h 4355551"/>
                            <a:gd name="connsiteX3" fmla="*/ 2045425 w 4010638"/>
                            <a:gd name="connsiteY3" fmla="*/ 0 h 4355551"/>
                            <a:gd name="connsiteX4" fmla="*/ 2633652 w 4010638"/>
                            <a:gd name="connsiteY4" fmla="*/ 0 h 4355551"/>
                            <a:gd name="connsiteX5" fmla="*/ 3261986 w 4010638"/>
                            <a:gd name="connsiteY5" fmla="*/ 0 h 4355551"/>
                            <a:gd name="connsiteX6" fmla="*/ 4010638 w 4010638"/>
                            <a:gd name="connsiteY6" fmla="*/ 0 h 4355551"/>
                            <a:gd name="connsiteX7" fmla="*/ 4010638 w 4010638"/>
                            <a:gd name="connsiteY7" fmla="*/ 622222 h 4355551"/>
                            <a:gd name="connsiteX8" fmla="*/ 4010638 w 4010638"/>
                            <a:gd name="connsiteY8" fmla="*/ 1113777 h 4355551"/>
                            <a:gd name="connsiteX9" fmla="*/ 4010638 w 4010638"/>
                            <a:gd name="connsiteY9" fmla="*/ 1823109 h 4355551"/>
                            <a:gd name="connsiteX10" fmla="*/ 4010638 w 4010638"/>
                            <a:gd name="connsiteY10" fmla="*/ 2488886 h 4355551"/>
                            <a:gd name="connsiteX11" fmla="*/ 4010638 w 4010638"/>
                            <a:gd name="connsiteY11" fmla="*/ 3023997 h 4355551"/>
                            <a:gd name="connsiteX12" fmla="*/ 4010638 w 4010638"/>
                            <a:gd name="connsiteY12" fmla="*/ 3646218 h 4355551"/>
                            <a:gd name="connsiteX13" fmla="*/ 4010638 w 4010638"/>
                            <a:gd name="connsiteY13" fmla="*/ 4355551 h 4355551"/>
                            <a:gd name="connsiteX14" fmla="*/ 3382305 w 4010638"/>
                            <a:gd name="connsiteY14" fmla="*/ 4355551 h 4355551"/>
                            <a:gd name="connsiteX15" fmla="*/ 2713865 w 4010638"/>
                            <a:gd name="connsiteY15" fmla="*/ 4355551 h 4355551"/>
                            <a:gd name="connsiteX16" fmla="*/ 2165745 w 4010638"/>
                            <a:gd name="connsiteY16" fmla="*/ 4355551 h 4355551"/>
                            <a:gd name="connsiteX17" fmla="*/ 1417092 w 4010638"/>
                            <a:gd name="connsiteY17" fmla="*/ 4355551 h 4355551"/>
                            <a:gd name="connsiteX18" fmla="*/ 668440 w 4010638"/>
                            <a:gd name="connsiteY18" fmla="*/ 4355551 h 4355551"/>
                            <a:gd name="connsiteX19" fmla="*/ 0 w 4010638"/>
                            <a:gd name="connsiteY19" fmla="*/ 4355551 h 4355551"/>
                            <a:gd name="connsiteX20" fmla="*/ 0 w 4010638"/>
                            <a:gd name="connsiteY20" fmla="*/ 3733329 h 4355551"/>
                            <a:gd name="connsiteX21" fmla="*/ 0 w 4010638"/>
                            <a:gd name="connsiteY21" fmla="*/ 3154663 h 4355551"/>
                            <a:gd name="connsiteX22" fmla="*/ 0 w 4010638"/>
                            <a:gd name="connsiteY22" fmla="*/ 2488886 h 4355551"/>
                            <a:gd name="connsiteX23" fmla="*/ 0 w 4010638"/>
                            <a:gd name="connsiteY23" fmla="*/ 1823109 h 4355551"/>
                            <a:gd name="connsiteX24" fmla="*/ 0 w 4010638"/>
                            <a:gd name="connsiteY24" fmla="*/ 1113777 h 4355551"/>
                            <a:gd name="connsiteX25" fmla="*/ 0 w 4010638"/>
                            <a:gd name="connsiteY25" fmla="*/ 578666 h 4355551"/>
                            <a:gd name="connsiteX26" fmla="*/ 0 w 4010638"/>
                            <a:gd name="connsiteY26" fmla="*/ 0 h 4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10638" h="4355551" extrusionOk="0">
                              <a:moveTo>
                                <a:pt x="0" y="0"/>
                              </a:moveTo>
                              <a:cubicBezTo>
                                <a:pt x="331513" y="-2775"/>
                                <a:pt x="430080" y="4818"/>
                                <a:pt x="748652" y="0"/>
                              </a:cubicBezTo>
                              <a:cubicBezTo>
                                <a:pt x="1067224" y="-4818"/>
                                <a:pt x="1250635" y="28168"/>
                                <a:pt x="1376986" y="0"/>
                              </a:cubicBezTo>
                              <a:cubicBezTo>
                                <a:pt x="1503337" y="-28168"/>
                                <a:pt x="1747293" y="13696"/>
                                <a:pt x="2045425" y="0"/>
                              </a:cubicBezTo>
                              <a:cubicBezTo>
                                <a:pt x="2343557" y="-13696"/>
                                <a:pt x="2498314" y="6137"/>
                                <a:pt x="2633652" y="0"/>
                              </a:cubicBezTo>
                              <a:cubicBezTo>
                                <a:pt x="2768990" y="-6137"/>
                                <a:pt x="3046840" y="-14285"/>
                                <a:pt x="3261986" y="0"/>
                              </a:cubicBezTo>
                              <a:cubicBezTo>
                                <a:pt x="3477132" y="14285"/>
                                <a:pt x="3642939" y="22234"/>
                                <a:pt x="4010638" y="0"/>
                              </a:cubicBezTo>
                              <a:cubicBezTo>
                                <a:pt x="4033224" y="147632"/>
                                <a:pt x="3981258" y="483006"/>
                                <a:pt x="4010638" y="622222"/>
                              </a:cubicBezTo>
                              <a:cubicBezTo>
                                <a:pt x="4040018" y="761438"/>
                                <a:pt x="3989431" y="946795"/>
                                <a:pt x="4010638" y="1113777"/>
                              </a:cubicBezTo>
                              <a:cubicBezTo>
                                <a:pt x="4031845" y="1280760"/>
                                <a:pt x="3993373" y="1673366"/>
                                <a:pt x="4010638" y="1823109"/>
                              </a:cubicBezTo>
                              <a:cubicBezTo>
                                <a:pt x="4027903" y="1972852"/>
                                <a:pt x="4040060" y="2204093"/>
                                <a:pt x="4010638" y="2488886"/>
                              </a:cubicBezTo>
                              <a:cubicBezTo>
                                <a:pt x="3981216" y="2773679"/>
                                <a:pt x="4024358" y="2854189"/>
                                <a:pt x="4010638" y="3023997"/>
                              </a:cubicBezTo>
                              <a:cubicBezTo>
                                <a:pt x="3996918" y="3193805"/>
                                <a:pt x="4027347" y="3395749"/>
                                <a:pt x="4010638" y="3646218"/>
                              </a:cubicBezTo>
                              <a:cubicBezTo>
                                <a:pt x="3993929" y="3896687"/>
                                <a:pt x="3999613" y="4128380"/>
                                <a:pt x="4010638" y="4355551"/>
                              </a:cubicBezTo>
                              <a:cubicBezTo>
                                <a:pt x="3729375" y="4375717"/>
                                <a:pt x="3668020" y="4346244"/>
                                <a:pt x="3382305" y="4355551"/>
                              </a:cubicBezTo>
                              <a:cubicBezTo>
                                <a:pt x="3096590" y="4364858"/>
                                <a:pt x="2934640" y="4386876"/>
                                <a:pt x="2713865" y="4355551"/>
                              </a:cubicBezTo>
                              <a:cubicBezTo>
                                <a:pt x="2493090" y="4324226"/>
                                <a:pt x="2323511" y="4335708"/>
                                <a:pt x="2165745" y="4355551"/>
                              </a:cubicBezTo>
                              <a:cubicBezTo>
                                <a:pt x="2007979" y="4375394"/>
                                <a:pt x="1783152" y="4364557"/>
                                <a:pt x="1417092" y="4355551"/>
                              </a:cubicBezTo>
                              <a:cubicBezTo>
                                <a:pt x="1051032" y="4346545"/>
                                <a:pt x="868211" y="4356111"/>
                                <a:pt x="668440" y="4355551"/>
                              </a:cubicBezTo>
                              <a:cubicBezTo>
                                <a:pt x="468669" y="4354991"/>
                                <a:pt x="236223" y="4353465"/>
                                <a:pt x="0" y="4355551"/>
                              </a:cubicBezTo>
                              <a:cubicBezTo>
                                <a:pt x="-11527" y="4070671"/>
                                <a:pt x="-2807" y="3914029"/>
                                <a:pt x="0" y="3733329"/>
                              </a:cubicBezTo>
                              <a:cubicBezTo>
                                <a:pt x="2807" y="3552629"/>
                                <a:pt x="18026" y="3292673"/>
                                <a:pt x="0" y="3154663"/>
                              </a:cubicBezTo>
                              <a:cubicBezTo>
                                <a:pt x="-18026" y="3016653"/>
                                <a:pt x="-9358" y="2641034"/>
                                <a:pt x="0" y="2488886"/>
                              </a:cubicBezTo>
                              <a:cubicBezTo>
                                <a:pt x="9358" y="2336738"/>
                                <a:pt x="-3321" y="1999056"/>
                                <a:pt x="0" y="1823109"/>
                              </a:cubicBezTo>
                              <a:cubicBezTo>
                                <a:pt x="3321" y="1647162"/>
                                <a:pt x="28484" y="1400007"/>
                                <a:pt x="0" y="1113777"/>
                              </a:cubicBezTo>
                              <a:cubicBezTo>
                                <a:pt x="-28484" y="827547"/>
                                <a:pt x="-13569" y="784362"/>
                                <a:pt x="0" y="578666"/>
                              </a:cubicBezTo>
                              <a:cubicBezTo>
                                <a:pt x="13569" y="372970"/>
                                <a:pt x="23579" y="204637"/>
                                <a:pt x="0" y="0"/>
                              </a:cubicBezTo>
                              <a:close/>
                            </a:path>
                          </a:pathLst>
                        </a:custGeom>
                        <ask:type>
                          <ask:lineSketchFreehand/>
                        </ask:type>
                      </ask:lineSketchStyleProps>
                    </a:ext>
                  </a:extLst>
                </a:ln>
              </p:spPr>
              <p:txBody>
                <a:bodyPr/>
                <a:lstStyle/>
                <a:p>
                  <a:r>
                    <a:rPr lang="en-US">
                      <a:noFill/>
                    </a:rPr>
                    <a:t> </a:t>
                  </a:r>
                </a:p>
              </p:txBody>
            </p:sp>
          </mc:Fallback>
        </mc:AlternateContent>
        <p:pic>
          <p:nvPicPr>
            <p:cNvPr id="7" name="Picture 6">
              <a:extLst>
                <a:ext uri="{FF2B5EF4-FFF2-40B4-BE49-F238E27FC236}">
                  <a16:creationId xmlns:a16="http://schemas.microsoft.com/office/drawing/2014/main" id="{80DEBED7-0990-B34D-AF45-AFAA07F25764}"/>
                </a:ext>
              </a:extLst>
            </p:cNvPr>
            <p:cNvPicPr>
              <a:picLocks noChangeAspect="1"/>
            </p:cNvPicPr>
            <p:nvPr/>
          </p:nvPicPr>
          <p:blipFill>
            <a:blip r:embed="rId3"/>
            <a:stretch>
              <a:fillRect/>
            </a:stretch>
          </p:blipFill>
          <p:spPr>
            <a:xfrm>
              <a:off x="572317" y="1984246"/>
              <a:ext cx="951683" cy="1429603"/>
            </a:xfrm>
            <a:prstGeom prst="rect">
              <a:avLst/>
            </a:prstGeom>
          </p:spPr>
        </p:pic>
      </p:grpSp>
      <p:sp>
        <p:nvSpPr>
          <p:cNvPr id="8" name="Rectangle: Rounded Corners 7">
            <a:extLst>
              <a:ext uri="{FF2B5EF4-FFF2-40B4-BE49-F238E27FC236}">
                <a16:creationId xmlns:a16="http://schemas.microsoft.com/office/drawing/2014/main" id="{33BE26D5-8D00-FBE9-A947-9C86E2BC0C79}"/>
              </a:ext>
            </a:extLst>
          </p:cNvPr>
          <p:cNvSpPr/>
          <p:nvPr/>
        </p:nvSpPr>
        <p:spPr>
          <a:xfrm>
            <a:off x="5999102" y="100717"/>
            <a:ext cx="1714500" cy="457200"/>
          </a:xfrm>
          <a:prstGeom prst="roundRect">
            <a:avLst/>
          </a:prstGeom>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a:latin typeface="Arial" panose="020B0604020202020204" pitchFamily="34" charset="0"/>
                <a:cs typeface="Arial" panose="020B0604020202020204" pitchFamily="34" charset="0"/>
              </a:rPr>
              <a:t>Trả lời</a:t>
            </a:r>
            <a:endParaRPr lang="en-US" sz="20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09C6DA1-AADA-D08C-9325-4595D75DC329}"/>
                  </a:ext>
                </a:extLst>
              </p:cNvPr>
              <p:cNvSpPr txBox="1"/>
              <p:nvPr/>
            </p:nvSpPr>
            <p:spPr>
              <a:xfrm>
                <a:off x="4572000" y="618863"/>
                <a:ext cx="4540431" cy="4524637"/>
              </a:xfrm>
              <a:prstGeom prst="rect">
                <a:avLst/>
              </a:prstGeom>
              <a:noFill/>
            </p:spPr>
            <p:txBody>
              <a:bodyPr wrap="square">
                <a:spAutoFit/>
              </a:bodyPr>
              <a:lstStyle/>
              <a:p>
                <a:pPr algn="just">
                  <a:lnSpc>
                    <a:spcPct val="150000"/>
                  </a:lnSpc>
                </a:pPr>
                <a:r>
                  <a:rPr lang="vi-VN" sz="1800"/>
                  <a:t>1. Từ thông qua diện tích 1 vòng dây của khung dây có dạng: </a:t>
                </a:r>
              </a:p>
              <a:p>
                <a:pPr algn="ctr">
                  <a:lnSpc>
                    <a:spcPct val="150000"/>
                  </a:lnSpc>
                </a:pPr>
                <a:r>
                  <a:rPr lang="en-US" sz="1800"/>
                  <a:t>Φ</a:t>
                </a:r>
                <a:r>
                  <a:rPr lang="vi-VN" sz="1800"/>
                  <a:t> = BS cos(</a:t>
                </a:r>
                <a:r>
                  <a:rPr lang="en-US" sz="1800"/>
                  <a:t>ω</a:t>
                </a:r>
                <a:r>
                  <a:rPr lang="vi-VN" sz="1800"/>
                  <a:t>t+</a:t>
                </a:r>
                <a:r>
                  <a:rPr lang="en-US" sz="1800"/>
                  <a:t>φ</a:t>
                </a:r>
                <a:r>
                  <a:rPr lang="vi-VN" sz="1800" baseline="-25000"/>
                  <a:t>Ф</a:t>
                </a:r>
                <a:r>
                  <a:rPr lang="vi-VN" sz="1800"/>
                  <a:t>)</a:t>
                </a:r>
              </a:p>
              <a:p>
                <a:pPr algn="just">
                  <a:lnSpc>
                    <a:spcPct val="150000"/>
                  </a:lnSpc>
                </a:pPr>
                <a:r>
                  <a:rPr lang="vi-VN" sz="1800"/>
                  <a:t>Trong đó, </a:t>
                </a:r>
                <a:r>
                  <a:rPr lang="en-US" sz="1800"/>
                  <a:t>φ</a:t>
                </a:r>
                <a:r>
                  <a:rPr lang="vi-VN" sz="1800" baseline="-25000"/>
                  <a:t>Ф</a:t>
                </a:r>
                <a:r>
                  <a:rPr lang="vi-VN" sz="1800"/>
                  <a:t> là pha ban đầu của từ thông.</a:t>
                </a:r>
                <a:endParaRPr lang="en-US" sz="1800"/>
              </a:p>
              <a:p>
                <a:pPr algn="just">
                  <a:lnSpc>
                    <a:spcPct val="150000"/>
                  </a:lnSpc>
                </a:pPr>
                <a:r>
                  <a:rPr lang="vi-VN" sz="1800"/>
                  <a:t>Theo định luật Faraday, suất điện động cảm ứng của khung dây là:</a:t>
                </a:r>
                <a:endParaRPr lang="en-US" sz="1800"/>
              </a:p>
              <a:p>
                <a:pPr algn="just">
                  <a:lnSpc>
                    <a:spcPct val="150000"/>
                  </a:lnSpc>
                </a:pPr>
                <a14:m>
                  <m:oMathPara xmlns:m="http://schemas.openxmlformats.org/officeDocument/2006/math">
                    <m:oMathParaPr>
                      <m:jc m:val="centerGroup"/>
                    </m:oMathParaPr>
                    <m:oMath xmlns:m="http://schemas.openxmlformats.org/officeDocument/2006/math">
                      <m:sSub>
                        <m:sSubPr>
                          <m:ctrlPr>
                            <a:rPr lang="en-US" sz="1800" i="1">
                              <a:latin typeface="Cambria Math" panose="02040503050406030204" pitchFamily="18" charset="0"/>
                            </a:rPr>
                          </m:ctrlPr>
                        </m:sSubPr>
                        <m:e>
                          <m:r>
                            <m:rPr>
                              <m:sty m:val="p"/>
                            </m:rPr>
                            <a:rPr lang="en-US" sz="1800" i="0">
                              <a:latin typeface="Cambria Math" panose="02040503050406030204" pitchFamily="18" charset="0"/>
                            </a:rPr>
                            <m:t>e</m:t>
                          </m:r>
                        </m:e>
                        <m:sub>
                          <m:r>
                            <m:rPr>
                              <m:sty m:val="p"/>
                            </m:rPr>
                            <a:rPr lang="en-US" sz="1800" i="0">
                              <a:latin typeface="Cambria Math" panose="02040503050406030204" pitchFamily="18" charset="0"/>
                            </a:rPr>
                            <m:t>c</m:t>
                          </m:r>
                        </m:sub>
                      </m:sSub>
                      <m:r>
                        <a:rPr lang="en-US" sz="1800" i="0">
                          <a:latin typeface="Cambria Math" panose="02040503050406030204" pitchFamily="18" charset="0"/>
                        </a:rPr>
                        <m:t>=−</m:t>
                      </m:r>
                      <m:r>
                        <m:rPr>
                          <m:sty m:val="p"/>
                        </m:rPr>
                        <a:rPr lang="en-US" sz="1800" i="0">
                          <a:latin typeface="Cambria Math" panose="02040503050406030204" pitchFamily="18" charset="0"/>
                        </a:rPr>
                        <m:t>N</m:t>
                      </m:r>
                      <m:f>
                        <m:fPr>
                          <m:ctrlPr>
                            <a:rPr lang="en-US" sz="1800" i="1">
                              <a:latin typeface="Cambria Math" panose="02040503050406030204" pitchFamily="18" charset="0"/>
                            </a:rPr>
                          </m:ctrlPr>
                        </m:fPr>
                        <m:num>
                          <m:r>
                            <m:rPr>
                              <m:sty m:val="p"/>
                            </m:rPr>
                            <a:rPr lang="en-US" sz="1800" i="0">
                              <a:latin typeface="Cambria Math" panose="02040503050406030204" pitchFamily="18" charset="0"/>
                            </a:rPr>
                            <m:t>dΦ</m:t>
                          </m:r>
                        </m:num>
                        <m:den>
                          <m:r>
                            <m:rPr>
                              <m:sty m:val="p"/>
                            </m:rPr>
                            <a:rPr lang="en-US" sz="1800" i="0">
                              <a:latin typeface="Cambria Math" panose="02040503050406030204" pitchFamily="18" charset="0"/>
                            </a:rPr>
                            <m:t>dt</m:t>
                          </m:r>
                        </m:den>
                      </m:f>
                      <m:r>
                        <a:rPr lang="en-US" sz="1800" i="0">
                          <a:latin typeface="Cambria Math" panose="02040503050406030204" pitchFamily="18" charset="0"/>
                        </a:rPr>
                        <m:t>=−</m:t>
                      </m:r>
                      <m:r>
                        <m:rPr>
                          <m:sty m:val="p"/>
                        </m:rPr>
                        <a:rPr lang="en-US" sz="1800" i="0">
                          <a:latin typeface="Cambria Math" panose="02040503050406030204" pitchFamily="18" charset="0"/>
                        </a:rPr>
                        <m:t>NΦ</m:t>
                      </m:r>
                      <m:r>
                        <a:rPr lang="en-US" sz="1800" i="0">
                          <a:latin typeface="Cambria Math" panose="02040503050406030204" pitchFamily="18" charset="0"/>
                        </a:rPr>
                        <m:t>′</m:t>
                      </m:r>
                    </m:oMath>
                  </m:oMathPara>
                </a14:m>
                <a:endParaRPr lang="en-US" sz="1800"/>
              </a:p>
              <a:p>
                <a:pPr algn="just">
                  <a:lnSpc>
                    <a:spcPct val="150000"/>
                  </a:lnSpc>
                </a:pPr>
                <a:r>
                  <a:rPr lang="en-US" sz="1800"/>
                  <a:t>Đạo hàm biểu thức từ thông ta được: </a:t>
                </a:r>
                <a:endParaRPr lang="vi-VN" sz="1800"/>
              </a:p>
              <a:p>
                <a:pPr algn="just">
                  <a:lnSpc>
                    <a:spcPct val="150000"/>
                  </a:lnSpc>
                </a:pPr>
                <a14:m>
                  <m:oMathPara xmlns:m="http://schemas.openxmlformats.org/officeDocument/2006/math">
                    <m:oMathParaPr>
                      <m:jc m:val="centerGroup"/>
                    </m:oMathParaPr>
                    <m:oMath xmlns:m="http://schemas.openxmlformats.org/officeDocument/2006/math">
                      <m:sSub>
                        <m:sSubPr>
                          <m:ctrlPr>
                            <a:rPr lang="en-US" sz="1800" i="1">
                              <a:latin typeface="Cambria Math" panose="02040503050406030204" pitchFamily="18" charset="0"/>
                            </a:rPr>
                          </m:ctrlPr>
                        </m:sSubPr>
                        <m:e>
                          <m:r>
                            <m:rPr>
                              <m:sty m:val="p"/>
                            </m:rPr>
                            <a:rPr lang="en-US" sz="1800" i="0">
                              <a:latin typeface="Cambria Math" panose="02040503050406030204" pitchFamily="18" charset="0"/>
                            </a:rPr>
                            <m:t>e</m:t>
                          </m:r>
                        </m:e>
                        <m:sub>
                          <m:r>
                            <m:rPr>
                              <m:sty m:val="p"/>
                            </m:rPr>
                            <a:rPr lang="en-US" sz="1800" i="0">
                              <a:latin typeface="Cambria Math" panose="02040503050406030204" pitchFamily="18" charset="0"/>
                            </a:rPr>
                            <m:t>c</m:t>
                          </m:r>
                        </m:sub>
                      </m:sSub>
                      <m:r>
                        <a:rPr lang="en-US" sz="1800" i="0">
                          <a:latin typeface="Cambria Math" panose="02040503050406030204" pitchFamily="18" charset="0"/>
                        </a:rPr>
                        <m:t>=</m:t>
                      </m:r>
                      <m:r>
                        <m:rPr>
                          <m:sty m:val="p"/>
                        </m:rPr>
                        <a:rPr lang="en-US" sz="1800" i="0">
                          <a:latin typeface="Cambria Math" panose="02040503050406030204" pitchFamily="18" charset="0"/>
                        </a:rPr>
                        <m:t>NBSωcos</m:t>
                      </m:r>
                      <m:d>
                        <m:dPr>
                          <m:ctrlPr>
                            <a:rPr lang="en-US" sz="1800" i="1">
                              <a:latin typeface="Cambria Math" panose="02040503050406030204" pitchFamily="18" charset="0"/>
                            </a:rPr>
                          </m:ctrlPr>
                        </m:dPr>
                        <m:e>
                          <m:r>
                            <m:rPr>
                              <m:sty m:val="p"/>
                            </m:rPr>
                            <a:rPr lang="en-US" sz="1800" i="0">
                              <a:latin typeface="Cambria Math" panose="02040503050406030204" pitchFamily="18" charset="0"/>
                            </a:rPr>
                            <m:t>ωt</m:t>
                          </m:r>
                          <m:r>
                            <a:rPr lang="en-US" sz="1800" i="0">
                              <a:latin typeface="Cambria Math" panose="02040503050406030204" pitchFamily="18" charset="0"/>
                            </a:rPr>
                            <m:t>+</m:t>
                          </m:r>
                          <m:sSub>
                            <m:sSubPr>
                              <m:ctrlPr>
                                <a:rPr lang="en-US" sz="1800" i="1">
                                  <a:latin typeface="Cambria Math" panose="02040503050406030204" pitchFamily="18" charset="0"/>
                                </a:rPr>
                              </m:ctrlPr>
                            </m:sSubPr>
                            <m:e>
                              <m:r>
                                <m:rPr>
                                  <m:sty m:val="p"/>
                                </m:rPr>
                                <a:rPr lang="en-US" sz="1800" i="0">
                                  <a:latin typeface="Cambria Math" panose="02040503050406030204" pitchFamily="18" charset="0"/>
                                </a:rPr>
                                <m:t>φ</m:t>
                              </m:r>
                            </m:e>
                            <m:sub>
                              <m:r>
                                <m:rPr>
                                  <m:sty m:val="p"/>
                                </m:rPr>
                                <a:rPr lang="en-US" sz="1800" i="0">
                                  <a:latin typeface="Cambria Math" panose="02040503050406030204" pitchFamily="18" charset="0"/>
                                </a:rPr>
                                <m:t>Φ</m:t>
                              </m:r>
                            </m:sub>
                          </m:sSub>
                          <m:r>
                            <a:rPr lang="en-US" sz="1800" i="0">
                              <a:latin typeface="Cambria Math" panose="02040503050406030204" pitchFamily="18" charset="0"/>
                            </a:rPr>
                            <m:t>−</m:t>
                          </m:r>
                          <m:f>
                            <m:fPr>
                              <m:ctrlPr>
                                <a:rPr lang="en-US" sz="1800" i="1">
                                  <a:latin typeface="Cambria Math" panose="02040503050406030204" pitchFamily="18" charset="0"/>
                                </a:rPr>
                              </m:ctrlPr>
                            </m:fPr>
                            <m:num>
                              <m:r>
                                <m:rPr>
                                  <m:sty m:val="p"/>
                                </m:rPr>
                                <a:rPr lang="en-US" sz="1800" i="0">
                                  <a:latin typeface="Cambria Math" panose="02040503050406030204" pitchFamily="18" charset="0"/>
                                </a:rPr>
                                <m:t>π</m:t>
                              </m:r>
                            </m:num>
                            <m:den>
                              <m:r>
                                <a:rPr lang="en-US" sz="1800" i="0">
                                  <a:latin typeface="Cambria Math" panose="02040503050406030204" pitchFamily="18" charset="0"/>
                                </a:rPr>
                                <m:t>2</m:t>
                              </m:r>
                            </m:den>
                          </m:f>
                        </m:e>
                      </m:d>
                      <m:r>
                        <a:rPr lang="en-US" sz="1800" i="0">
                          <a:latin typeface="Cambria Math" panose="02040503050406030204" pitchFamily="18" charset="0"/>
                        </a:rPr>
                        <m:t>.</m:t>
                      </m:r>
                    </m:oMath>
                  </m:oMathPara>
                </a14:m>
                <a:endParaRPr lang="en-US" sz="1800"/>
              </a:p>
            </p:txBody>
          </p:sp>
        </mc:Choice>
        <mc:Fallback xmlns="">
          <p:sp>
            <p:nvSpPr>
              <p:cNvPr id="9" name="TextBox 8">
                <a:extLst>
                  <a:ext uri="{FF2B5EF4-FFF2-40B4-BE49-F238E27FC236}">
                    <a16:creationId xmlns:a16="http://schemas.microsoft.com/office/drawing/2014/main" id="{509C6DA1-AADA-D08C-9325-4595D75DC329}"/>
                  </a:ext>
                </a:extLst>
              </p:cNvPr>
              <p:cNvSpPr txBox="1">
                <a:spLocks noRot="1" noChangeAspect="1" noMove="1" noResize="1" noEditPoints="1" noAdjustHandles="1" noChangeArrowheads="1" noChangeShapeType="1" noTextEdit="1"/>
              </p:cNvSpPr>
              <p:nvPr/>
            </p:nvSpPr>
            <p:spPr>
              <a:xfrm>
                <a:off x="4572000" y="618863"/>
                <a:ext cx="4540431" cy="4524637"/>
              </a:xfrm>
              <a:prstGeom prst="rect">
                <a:avLst/>
              </a:prstGeom>
              <a:blipFill>
                <a:blip r:embed="rId4"/>
                <a:stretch>
                  <a:fillRect l="-1074" r="-1074"/>
                </a:stretch>
              </a:blipFill>
            </p:spPr>
            <p:txBody>
              <a:bodyPr/>
              <a:lstStyle/>
              <a:p>
                <a:r>
                  <a:rPr lang="en-US">
                    <a:noFill/>
                  </a:rPr>
                  <a:t> </a:t>
                </a:r>
              </a:p>
            </p:txBody>
          </p:sp>
        </mc:Fallback>
      </mc:AlternateContent>
    </p:spTree>
    <p:extLst>
      <p:ext uri="{BB962C8B-B14F-4D97-AF65-F5344CB8AC3E}">
        <p14:creationId xmlns:p14="http://schemas.microsoft.com/office/powerpoint/2010/main" val="43917148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0"/>
                            </p:stCondLst>
                            <p:childTnLst>
                              <p:par>
                                <p:cTn id="12" presetID="2" presetClass="entr" presetSubtype="4"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27">
          <a:extLst>
            <a:ext uri="{FF2B5EF4-FFF2-40B4-BE49-F238E27FC236}">
              <a16:creationId xmlns:a16="http://schemas.microsoft.com/office/drawing/2014/main" id="{891C5937-F88E-0970-A142-1144F75F9EA2}"/>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3E4D8773-2FD1-830A-EB55-3FB54A0FFA5A}"/>
              </a:ext>
            </a:extLst>
          </p:cNvPr>
          <p:cNvSpPr txBox="1"/>
          <p:nvPr/>
        </p:nvSpPr>
        <p:spPr>
          <a:xfrm>
            <a:off x="746857" y="1364785"/>
            <a:ext cx="5262057" cy="3266985"/>
          </a:xfrm>
          <a:prstGeom prst="rect">
            <a:avLst/>
          </a:prstGeom>
          <a:noFill/>
        </p:spPr>
        <p:txBody>
          <a:bodyPr wrap="square">
            <a:spAutoFit/>
          </a:bodyPr>
          <a:lstStyle/>
          <a:p>
            <a:pPr algn="just">
              <a:lnSpc>
                <a:spcPct val="150000"/>
              </a:lnSpc>
            </a:pPr>
            <a:r>
              <a:rPr lang="en-US" sz="2000"/>
              <a:t>2. Vì khung dây quay nên để mạch ngoài luôn tiếp xúc với một cạnh của khung dây thì đầu khung dây cần nối với một vành khuyên quay đồng trục với khung dây. Để lấy điện ra mạch ngoài cần chổi quét luôn tì vào vành khuyên để nó luôn đưa dòng điện từ một đầu khung dây ra mạch ngoài.</a:t>
            </a:r>
          </a:p>
        </p:txBody>
      </p:sp>
      <p:sp>
        <p:nvSpPr>
          <p:cNvPr id="2" name="Freeform 5">
            <a:extLst>
              <a:ext uri="{FF2B5EF4-FFF2-40B4-BE49-F238E27FC236}">
                <a16:creationId xmlns:a16="http://schemas.microsoft.com/office/drawing/2014/main" id="{05DC5ABB-6449-48FB-24EC-D62B5E8C0F32}"/>
              </a:ext>
            </a:extLst>
          </p:cNvPr>
          <p:cNvSpPr/>
          <p:nvPr/>
        </p:nvSpPr>
        <p:spPr>
          <a:xfrm>
            <a:off x="6235336" y="2030698"/>
            <a:ext cx="2569029" cy="1938449"/>
          </a:xfrm>
          <a:custGeom>
            <a:avLst/>
            <a:gdLst/>
            <a:ahLst/>
            <a:cxnLst/>
            <a:rect l="l" t="t" r="r" b="b"/>
            <a:pathLst>
              <a:path w="3450011" h="2603190">
                <a:moveTo>
                  <a:pt x="0" y="0"/>
                </a:moveTo>
                <a:lnTo>
                  <a:pt x="3450012" y="0"/>
                </a:lnTo>
                <a:lnTo>
                  <a:pt x="3450012" y="2603190"/>
                </a:lnTo>
                <a:lnTo>
                  <a:pt x="0" y="260319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Rectangle: Rounded Corners 2">
            <a:extLst>
              <a:ext uri="{FF2B5EF4-FFF2-40B4-BE49-F238E27FC236}">
                <a16:creationId xmlns:a16="http://schemas.microsoft.com/office/drawing/2014/main" id="{2BCA113F-E68E-3BFD-28A1-935957765438}"/>
              </a:ext>
            </a:extLst>
          </p:cNvPr>
          <p:cNvSpPr/>
          <p:nvPr/>
        </p:nvSpPr>
        <p:spPr>
          <a:xfrm>
            <a:off x="3976007" y="636294"/>
            <a:ext cx="1714500" cy="457200"/>
          </a:xfrm>
          <a:prstGeom prst="roundRect">
            <a:avLst/>
          </a:prstGeom>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a:latin typeface="Arial" panose="020B0604020202020204" pitchFamily="34" charset="0"/>
                <a:cs typeface="Arial" panose="020B0604020202020204" pitchFamily="34" charset="0"/>
              </a:rPr>
              <a:t>Trả lời</a:t>
            </a:r>
            <a:endParaRPr lang="en-US" sz="2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338503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anim calcmode="lin" valueType="num">
                                      <p:cBhvr>
                                        <p:cTn id="16" dur="500" fill="hold"/>
                                        <p:tgtEl>
                                          <p:spTgt spid="2"/>
                                        </p:tgtEl>
                                        <p:attrNameLst>
                                          <p:attrName>ppt_x</p:attrName>
                                        </p:attrNameLst>
                                      </p:cBhvr>
                                      <p:tavLst>
                                        <p:tav tm="0">
                                          <p:val>
                                            <p:strVal val="#ppt_x"/>
                                          </p:val>
                                        </p:tav>
                                        <p:tav tm="100000">
                                          <p:val>
                                            <p:strVal val="#ppt_x"/>
                                          </p:val>
                                        </p:tav>
                                      </p:tavLst>
                                    </p:anim>
                                    <p:anim calcmode="lin" valueType="num">
                                      <p:cBhvr>
                                        <p:cTn id="17"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94">
          <a:extLst>
            <a:ext uri="{FF2B5EF4-FFF2-40B4-BE49-F238E27FC236}">
              <a16:creationId xmlns:a16="http://schemas.microsoft.com/office/drawing/2014/main" id="{BD210504-9CA7-516A-6E51-8D143941E733}"/>
            </a:ext>
          </a:extLst>
        </p:cNvPr>
        <p:cNvGrpSpPr/>
        <p:nvPr/>
      </p:nvGrpSpPr>
      <p:grpSpPr>
        <a:xfrm>
          <a:off x="0" y="0"/>
          <a:ext cx="0" cy="0"/>
          <a:chOff x="0" y="0"/>
          <a:chExt cx="0" cy="0"/>
        </a:xfrm>
      </p:grpSpPr>
      <p:sp>
        <p:nvSpPr>
          <p:cNvPr id="795" name="Google Shape;795;p41">
            <a:extLst>
              <a:ext uri="{FF2B5EF4-FFF2-40B4-BE49-F238E27FC236}">
                <a16:creationId xmlns:a16="http://schemas.microsoft.com/office/drawing/2014/main" id="{766D49BB-7AE1-53E1-E91C-C66DBC07765D}"/>
              </a:ext>
            </a:extLst>
          </p:cNvPr>
          <p:cNvSpPr txBox="1">
            <a:spLocks noGrp="1"/>
          </p:cNvSpPr>
          <p:nvPr>
            <p:ph type="title"/>
          </p:nvPr>
        </p:nvSpPr>
        <p:spPr>
          <a:xfrm>
            <a:off x="1403365" y="3256053"/>
            <a:ext cx="6579722" cy="689493"/>
          </a:xfrm>
          <a:prstGeom prst="rect">
            <a:avLst/>
          </a:prstGeom>
        </p:spPr>
        <p:txBody>
          <a:bodyPr spcFirstLastPara="1" wrap="square" lIns="91425" tIns="91425" rIns="91425" bIns="91425" anchor="b" anchorCtr="0">
            <a:noAutofit/>
          </a:bodyPr>
          <a:lstStyle/>
          <a:p>
            <a:pPr lvl="0">
              <a:lnSpc>
                <a:spcPct val="150000"/>
              </a:lnSpc>
            </a:pPr>
            <a:r>
              <a:rPr lang="vi-VN" sz="3600"/>
              <a:t>ỨNG DỤNG VÀ QUY TẮC AN TOÀN KHI SỬ DỤNG DÒNG ĐIỆN XOAY CHIỀU</a:t>
            </a:r>
            <a:endParaRPr sz="2400"/>
          </a:p>
        </p:txBody>
      </p:sp>
      <p:sp>
        <p:nvSpPr>
          <p:cNvPr id="796" name="Google Shape;796;p41">
            <a:extLst>
              <a:ext uri="{FF2B5EF4-FFF2-40B4-BE49-F238E27FC236}">
                <a16:creationId xmlns:a16="http://schemas.microsoft.com/office/drawing/2014/main" id="{C3416F86-4761-184B-14E6-6764947B20C5}"/>
              </a:ext>
            </a:extLst>
          </p:cNvPr>
          <p:cNvSpPr txBox="1">
            <a:spLocks noGrp="1"/>
          </p:cNvSpPr>
          <p:nvPr>
            <p:ph type="title" idx="2"/>
          </p:nvPr>
        </p:nvSpPr>
        <p:spPr>
          <a:xfrm>
            <a:off x="1594849" y="591398"/>
            <a:ext cx="997826"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a:t>IV.</a:t>
            </a:r>
            <a:endParaRPr/>
          </a:p>
        </p:txBody>
      </p:sp>
      <p:grpSp>
        <p:nvGrpSpPr>
          <p:cNvPr id="798" name="Google Shape;798;p41">
            <a:extLst>
              <a:ext uri="{FF2B5EF4-FFF2-40B4-BE49-F238E27FC236}">
                <a16:creationId xmlns:a16="http://schemas.microsoft.com/office/drawing/2014/main" id="{792BD8FB-87F1-4393-2D37-15B215B3718A}"/>
              </a:ext>
            </a:extLst>
          </p:cNvPr>
          <p:cNvGrpSpPr/>
          <p:nvPr/>
        </p:nvGrpSpPr>
        <p:grpSpPr>
          <a:xfrm rot="-5400000" flipH="1">
            <a:off x="5665899" y="1800610"/>
            <a:ext cx="172251" cy="4462123"/>
            <a:chOff x="8793402" y="-3495374"/>
            <a:chExt cx="255301" cy="6613492"/>
          </a:xfrm>
        </p:grpSpPr>
        <p:cxnSp>
          <p:nvCxnSpPr>
            <p:cNvPr id="799" name="Google Shape;799;p41">
              <a:extLst>
                <a:ext uri="{FF2B5EF4-FFF2-40B4-BE49-F238E27FC236}">
                  <a16:creationId xmlns:a16="http://schemas.microsoft.com/office/drawing/2014/main" id="{DC392DA8-0765-A054-1B23-B4AC1B6FF6CB}"/>
                </a:ext>
              </a:extLst>
            </p:cNvPr>
            <p:cNvCxnSpPr/>
            <p:nvPr/>
          </p:nvCxnSpPr>
          <p:spPr>
            <a:xfrm rot="5400000">
              <a:off x="6076152" y="-778124"/>
              <a:ext cx="5434500" cy="0"/>
            </a:xfrm>
            <a:prstGeom prst="straightConnector1">
              <a:avLst/>
            </a:prstGeom>
            <a:noFill/>
            <a:ln w="9525" cap="rnd" cmpd="sng">
              <a:solidFill>
                <a:schemeClr val="dk1"/>
              </a:solidFill>
              <a:prstDash val="solid"/>
              <a:round/>
              <a:headEnd type="none" w="med" len="med"/>
              <a:tailEnd type="none" w="med" len="med"/>
            </a:ln>
          </p:spPr>
        </p:cxnSp>
        <p:grpSp>
          <p:nvGrpSpPr>
            <p:cNvPr id="800" name="Google Shape;800;p41">
              <a:extLst>
                <a:ext uri="{FF2B5EF4-FFF2-40B4-BE49-F238E27FC236}">
                  <a16:creationId xmlns:a16="http://schemas.microsoft.com/office/drawing/2014/main" id="{CB5FE080-CBE9-9242-0FCA-C820C816A1B9}"/>
                </a:ext>
              </a:extLst>
            </p:cNvPr>
            <p:cNvGrpSpPr/>
            <p:nvPr/>
          </p:nvGrpSpPr>
          <p:grpSpPr>
            <a:xfrm rot="5400000">
              <a:off x="8331433" y="2400849"/>
              <a:ext cx="1179247" cy="255292"/>
              <a:chOff x="1430975" y="976700"/>
              <a:chExt cx="1569400" cy="339800"/>
            </a:xfrm>
          </p:grpSpPr>
          <p:grpSp>
            <p:nvGrpSpPr>
              <p:cNvPr id="801" name="Google Shape;801;p41">
                <a:extLst>
                  <a:ext uri="{FF2B5EF4-FFF2-40B4-BE49-F238E27FC236}">
                    <a16:creationId xmlns:a16="http://schemas.microsoft.com/office/drawing/2014/main" id="{2E0A925E-87E9-022B-EDE3-0DDE61B28A14}"/>
                  </a:ext>
                </a:extLst>
              </p:cNvPr>
              <p:cNvGrpSpPr/>
              <p:nvPr/>
            </p:nvGrpSpPr>
            <p:grpSpPr>
              <a:xfrm>
                <a:off x="1430975" y="976700"/>
                <a:ext cx="392350" cy="339800"/>
                <a:chOff x="1430975" y="976700"/>
                <a:chExt cx="392350" cy="339800"/>
              </a:xfrm>
            </p:grpSpPr>
            <p:sp>
              <p:nvSpPr>
                <p:cNvPr id="802" name="Google Shape;802;p41">
                  <a:extLst>
                    <a:ext uri="{FF2B5EF4-FFF2-40B4-BE49-F238E27FC236}">
                      <a16:creationId xmlns:a16="http://schemas.microsoft.com/office/drawing/2014/main" id="{DE805693-04DD-A56C-DA2F-9DB4A24816BD}"/>
                    </a:ext>
                  </a:extLst>
                </p:cNvPr>
                <p:cNvSpPr/>
                <p:nvPr/>
              </p:nvSpPr>
              <p:spPr>
                <a:xfrm>
                  <a:off x="1430975"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803" name="Google Shape;803;p41">
                  <a:extLst>
                    <a:ext uri="{FF2B5EF4-FFF2-40B4-BE49-F238E27FC236}">
                      <a16:creationId xmlns:a16="http://schemas.microsoft.com/office/drawing/2014/main" id="{2834ED5F-345C-8C4F-E475-FAC99A17D47B}"/>
                    </a:ext>
                  </a:extLst>
                </p:cNvPr>
                <p:cNvSpPr/>
                <p:nvPr/>
              </p:nvSpPr>
              <p:spPr>
                <a:xfrm flipH="1">
                  <a:off x="1627150"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grpSp>
          <p:grpSp>
            <p:nvGrpSpPr>
              <p:cNvPr id="804" name="Google Shape;804;p41">
                <a:extLst>
                  <a:ext uri="{FF2B5EF4-FFF2-40B4-BE49-F238E27FC236}">
                    <a16:creationId xmlns:a16="http://schemas.microsoft.com/office/drawing/2014/main" id="{2022F002-6834-C576-F09B-31CBBB61BF34}"/>
                  </a:ext>
                </a:extLst>
              </p:cNvPr>
              <p:cNvGrpSpPr/>
              <p:nvPr/>
            </p:nvGrpSpPr>
            <p:grpSpPr>
              <a:xfrm>
                <a:off x="1823325" y="976700"/>
                <a:ext cx="392350" cy="339800"/>
                <a:chOff x="1430975" y="976700"/>
                <a:chExt cx="392350" cy="339800"/>
              </a:xfrm>
            </p:grpSpPr>
            <p:sp>
              <p:nvSpPr>
                <p:cNvPr id="805" name="Google Shape;805;p41">
                  <a:extLst>
                    <a:ext uri="{FF2B5EF4-FFF2-40B4-BE49-F238E27FC236}">
                      <a16:creationId xmlns:a16="http://schemas.microsoft.com/office/drawing/2014/main" id="{BD372E0C-684C-1F10-D3EA-FFEF08183E12}"/>
                    </a:ext>
                  </a:extLst>
                </p:cNvPr>
                <p:cNvSpPr/>
                <p:nvPr/>
              </p:nvSpPr>
              <p:spPr>
                <a:xfrm>
                  <a:off x="1430975"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806" name="Google Shape;806;p41">
                  <a:extLst>
                    <a:ext uri="{FF2B5EF4-FFF2-40B4-BE49-F238E27FC236}">
                      <a16:creationId xmlns:a16="http://schemas.microsoft.com/office/drawing/2014/main" id="{C7B1767F-0629-60C7-3708-A4E0DAD5D6D3}"/>
                    </a:ext>
                  </a:extLst>
                </p:cNvPr>
                <p:cNvSpPr/>
                <p:nvPr/>
              </p:nvSpPr>
              <p:spPr>
                <a:xfrm flipH="1">
                  <a:off x="1627150"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grpSp>
          <p:grpSp>
            <p:nvGrpSpPr>
              <p:cNvPr id="807" name="Google Shape;807;p41">
                <a:extLst>
                  <a:ext uri="{FF2B5EF4-FFF2-40B4-BE49-F238E27FC236}">
                    <a16:creationId xmlns:a16="http://schemas.microsoft.com/office/drawing/2014/main" id="{6AA411FD-8504-74AB-6651-9CBBB64AB9E0}"/>
                  </a:ext>
                </a:extLst>
              </p:cNvPr>
              <p:cNvGrpSpPr/>
              <p:nvPr/>
            </p:nvGrpSpPr>
            <p:grpSpPr>
              <a:xfrm>
                <a:off x="2215675" y="976700"/>
                <a:ext cx="392350" cy="339800"/>
                <a:chOff x="1430975" y="976700"/>
                <a:chExt cx="392350" cy="339800"/>
              </a:xfrm>
            </p:grpSpPr>
            <p:sp>
              <p:nvSpPr>
                <p:cNvPr id="808" name="Google Shape;808;p41">
                  <a:extLst>
                    <a:ext uri="{FF2B5EF4-FFF2-40B4-BE49-F238E27FC236}">
                      <a16:creationId xmlns:a16="http://schemas.microsoft.com/office/drawing/2014/main" id="{BB097FCF-801D-6DD8-59E1-F517930AB3F2}"/>
                    </a:ext>
                  </a:extLst>
                </p:cNvPr>
                <p:cNvSpPr/>
                <p:nvPr/>
              </p:nvSpPr>
              <p:spPr>
                <a:xfrm>
                  <a:off x="1430975"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809" name="Google Shape;809;p41">
                  <a:extLst>
                    <a:ext uri="{FF2B5EF4-FFF2-40B4-BE49-F238E27FC236}">
                      <a16:creationId xmlns:a16="http://schemas.microsoft.com/office/drawing/2014/main" id="{551676D2-26DE-901C-1653-C50CC7248E13}"/>
                    </a:ext>
                  </a:extLst>
                </p:cNvPr>
                <p:cNvSpPr/>
                <p:nvPr/>
              </p:nvSpPr>
              <p:spPr>
                <a:xfrm flipH="1">
                  <a:off x="1627150"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grpSp>
          <p:grpSp>
            <p:nvGrpSpPr>
              <p:cNvPr id="810" name="Google Shape;810;p41">
                <a:extLst>
                  <a:ext uri="{FF2B5EF4-FFF2-40B4-BE49-F238E27FC236}">
                    <a16:creationId xmlns:a16="http://schemas.microsoft.com/office/drawing/2014/main" id="{AB24D74F-913C-110B-4A47-26E96ED11DE5}"/>
                  </a:ext>
                </a:extLst>
              </p:cNvPr>
              <p:cNvGrpSpPr/>
              <p:nvPr/>
            </p:nvGrpSpPr>
            <p:grpSpPr>
              <a:xfrm>
                <a:off x="2608025" y="976700"/>
                <a:ext cx="392350" cy="339800"/>
                <a:chOff x="1430975" y="976700"/>
                <a:chExt cx="392350" cy="339800"/>
              </a:xfrm>
            </p:grpSpPr>
            <p:sp>
              <p:nvSpPr>
                <p:cNvPr id="811" name="Google Shape;811;p41">
                  <a:extLst>
                    <a:ext uri="{FF2B5EF4-FFF2-40B4-BE49-F238E27FC236}">
                      <a16:creationId xmlns:a16="http://schemas.microsoft.com/office/drawing/2014/main" id="{717C71FD-2A5F-8960-CC5F-B2C580FB960C}"/>
                    </a:ext>
                  </a:extLst>
                </p:cNvPr>
                <p:cNvSpPr/>
                <p:nvPr/>
              </p:nvSpPr>
              <p:spPr>
                <a:xfrm>
                  <a:off x="1430975"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812" name="Google Shape;812;p41">
                  <a:extLst>
                    <a:ext uri="{FF2B5EF4-FFF2-40B4-BE49-F238E27FC236}">
                      <a16:creationId xmlns:a16="http://schemas.microsoft.com/office/drawing/2014/main" id="{49B80B6A-4391-7F64-C871-2DEC15099E63}"/>
                    </a:ext>
                  </a:extLst>
                </p:cNvPr>
                <p:cNvSpPr/>
                <p:nvPr/>
              </p:nvSpPr>
              <p:spPr>
                <a:xfrm flipH="1">
                  <a:off x="1627150"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grpSp>
        </p:grpSp>
      </p:grpSp>
      <p:sp>
        <p:nvSpPr>
          <p:cNvPr id="2" name="Freeform 13">
            <a:extLst>
              <a:ext uri="{FF2B5EF4-FFF2-40B4-BE49-F238E27FC236}">
                <a16:creationId xmlns:a16="http://schemas.microsoft.com/office/drawing/2014/main" id="{7BF827E4-1B2B-27C9-F760-4044A636E2E0}"/>
              </a:ext>
            </a:extLst>
          </p:cNvPr>
          <p:cNvSpPr/>
          <p:nvPr/>
        </p:nvSpPr>
        <p:spPr>
          <a:xfrm>
            <a:off x="430165" y="2571750"/>
            <a:ext cx="1009321" cy="2424794"/>
          </a:xfrm>
          <a:custGeom>
            <a:avLst/>
            <a:gdLst/>
            <a:ahLst/>
            <a:cxnLst/>
            <a:rect l="l" t="t" r="r" b="b"/>
            <a:pathLst>
              <a:path w="1712786" h="4114800">
                <a:moveTo>
                  <a:pt x="0" y="0"/>
                </a:moveTo>
                <a:lnTo>
                  <a:pt x="1712786" y="0"/>
                </a:lnTo>
                <a:lnTo>
                  <a:pt x="171278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2">
            <a:extLst>
              <a:ext uri="{FF2B5EF4-FFF2-40B4-BE49-F238E27FC236}">
                <a16:creationId xmlns:a16="http://schemas.microsoft.com/office/drawing/2014/main" id="{D104B106-A0B1-47E2-19A6-70F405125F4B}"/>
              </a:ext>
            </a:extLst>
          </p:cNvPr>
          <p:cNvSpPr/>
          <p:nvPr/>
        </p:nvSpPr>
        <p:spPr>
          <a:xfrm>
            <a:off x="7365145" y="354608"/>
            <a:ext cx="1235884" cy="1078590"/>
          </a:xfrm>
          <a:custGeom>
            <a:avLst/>
            <a:gdLst/>
            <a:ahLst/>
            <a:cxnLst/>
            <a:rect l="l" t="t" r="r" b="b"/>
            <a:pathLst>
              <a:path w="4060608" h="3543803">
                <a:moveTo>
                  <a:pt x="0" y="0"/>
                </a:moveTo>
                <a:lnTo>
                  <a:pt x="4060608" y="0"/>
                </a:lnTo>
                <a:lnTo>
                  <a:pt x="4060608" y="3543803"/>
                </a:lnTo>
                <a:lnTo>
                  <a:pt x="0" y="354380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125039619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6"/>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795"/>
                                        </p:tgtEl>
                                        <p:attrNameLst>
                                          <p:attrName>style.visibility</p:attrName>
                                        </p:attrNameLst>
                                      </p:cBhvr>
                                      <p:to>
                                        <p:strVal val="visible"/>
                                      </p:to>
                                    </p:set>
                                    <p:animEffect transition="in" filter="fade">
                                      <p:cBhvr>
                                        <p:cTn id="10" dur="500"/>
                                        <p:tgtEl>
                                          <p:spTgt spid="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5" grpId="0"/>
      <p:bldP spid="79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27">
          <a:extLst>
            <a:ext uri="{FF2B5EF4-FFF2-40B4-BE49-F238E27FC236}">
              <a16:creationId xmlns:a16="http://schemas.microsoft.com/office/drawing/2014/main" id="{CAECA582-0DEC-6EB6-75B9-148A219D8B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9832DC1-4DE5-88A1-031B-DB6C6C1C0D9C}"/>
              </a:ext>
            </a:extLst>
          </p:cNvPr>
          <p:cNvSpPr txBox="1"/>
          <p:nvPr/>
        </p:nvSpPr>
        <p:spPr>
          <a:xfrm>
            <a:off x="559526" y="568929"/>
            <a:ext cx="8186874" cy="400110"/>
          </a:xfrm>
          <a:prstGeom prst="rect">
            <a:avLst/>
          </a:prstGeom>
          <a:noFill/>
        </p:spPr>
        <p:txBody>
          <a:bodyPr wrap="square">
            <a:spAutoFit/>
          </a:bodyPr>
          <a:lstStyle/>
          <a:p>
            <a:r>
              <a:rPr lang="vi-VN" sz="2000" b="1">
                <a:solidFill>
                  <a:schemeClr val="bg2">
                    <a:lumMod val="50000"/>
                  </a:schemeClr>
                </a:solidFill>
                <a:effectLst/>
                <a:latin typeface="Arial" panose="020B0604020202020204" pitchFamily="34" charset="0"/>
                <a:ea typeface="Times New Roman" panose="02020603050405020304" pitchFamily="18" charset="0"/>
              </a:rPr>
              <a:t>1. Ứng dụng của dòng điện xoay chiều trong cuộc sống</a:t>
            </a:r>
            <a:endParaRPr lang="en-US" sz="2000">
              <a:solidFill>
                <a:schemeClr val="bg2">
                  <a:lumMod val="50000"/>
                </a:schemeClr>
              </a:solidFill>
            </a:endParaRPr>
          </a:p>
        </p:txBody>
      </p:sp>
      <p:sp>
        <p:nvSpPr>
          <p:cNvPr id="4" name="TextBox 3">
            <a:extLst>
              <a:ext uri="{FF2B5EF4-FFF2-40B4-BE49-F238E27FC236}">
                <a16:creationId xmlns:a16="http://schemas.microsoft.com/office/drawing/2014/main" id="{DCDB2CC9-A072-C383-90D2-6468BCDF24C8}"/>
              </a:ext>
            </a:extLst>
          </p:cNvPr>
          <p:cNvSpPr txBox="1"/>
          <p:nvPr/>
        </p:nvSpPr>
        <p:spPr>
          <a:xfrm>
            <a:off x="559526" y="969039"/>
            <a:ext cx="8186874" cy="1294072"/>
          </a:xfrm>
          <a:prstGeom prst="rect">
            <a:avLst/>
          </a:prstGeom>
          <a:noFill/>
        </p:spPr>
        <p:txBody>
          <a:bodyPr wrap="square">
            <a:spAutoFit/>
          </a:bodyPr>
          <a:lstStyle/>
          <a:p>
            <a:pPr algn="just">
              <a:lnSpc>
                <a:spcPct val="150000"/>
              </a:lnSpc>
              <a:spcAft>
                <a:spcPts val="800"/>
              </a:spcAft>
            </a:pPr>
            <a:r>
              <a:rPr lang="vi-VN"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Dòng điện xoay chiều có ưu thế trong việc truyền tải điện năng đi xa, dẫn điện đến các nhà máy, xí nghiệp sản xuất, nơi tiêu thụ có sử dụng dòng điện xoay chiều.</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74" name="Picture 2" descr="Nhà máy – Wikipedia tiếng Việt">
            <a:extLst>
              <a:ext uri="{FF2B5EF4-FFF2-40B4-BE49-F238E27FC236}">
                <a16:creationId xmlns:a16="http://schemas.microsoft.com/office/drawing/2014/main" id="{800DD4BB-7D4C-F333-31CE-836705751C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5350" y="2397580"/>
            <a:ext cx="3291839" cy="246887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ábrica - Qué es, definición y concepto">
            <a:extLst>
              <a:ext uri="{FF2B5EF4-FFF2-40B4-BE49-F238E27FC236}">
                <a16:creationId xmlns:a16="http://schemas.microsoft.com/office/drawing/2014/main" id="{5060AFFF-BF63-81AD-27F5-E123D98E84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2963" y="2381867"/>
            <a:ext cx="3723821" cy="2484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7672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07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27">
          <a:extLst>
            <a:ext uri="{FF2B5EF4-FFF2-40B4-BE49-F238E27FC236}">
              <a16:creationId xmlns:a16="http://schemas.microsoft.com/office/drawing/2014/main" id="{A287F1E7-2F93-53B9-7074-426732864A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CE7F6B8-55F8-4B2D-EA95-4F7D40B65186}"/>
              </a:ext>
            </a:extLst>
          </p:cNvPr>
          <p:cNvSpPr txBox="1"/>
          <p:nvPr/>
        </p:nvSpPr>
        <p:spPr>
          <a:xfrm>
            <a:off x="559526" y="656015"/>
            <a:ext cx="8186874" cy="400110"/>
          </a:xfrm>
          <a:prstGeom prst="rect">
            <a:avLst/>
          </a:prstGeom>
          <a:noFill/>
        </p:spPr>
        <p:txBody>
          <a:bodyPr wrap="square">
            <a:spAutoFit/>
          </a:bodyPr>
          <a:lstStyle/>
          <a:p>
            <a:r>
              <a:rPr lang="vi-VN" sz="2000" b="1">
                <a:solidFill>
                  <a:schemeClr val="bg2">
                    <a:lumMod val="50000"/>
                  </a:schemeClr>
                </a:solidFill>
                <a:effectLst/>
                <a:latin typeface="Arial" panose="020B0604020202020204" pitchFamily="34" charset="0"/>
                <a:ea typeface="Times New Roman" panose="02020603050405020304" pitchFamily="18" charset="0"/>
              </a:rPr>
              <a:t>1. Ứng dụng của dòng điện xoay chiều trong cuộc sống</a:t>
            </a:r>
            <a:endParaRPr lang="en-US" sz="2000">
              <a:solidFill>
                <a:schemeClr val="bg2">
                  <a:lumMod val="50000"/>
                </a:schemeClr>
              </a:solidFill>
            </a:endParaRPr>
          </a:p>
        </p:txBody>
      </p:sp>
      <p:sp>
        <p:nvSpPr>
          <p:cNvPr id="4" name="TextBox 3">
            <a:extLst>
              <a:ext uri="{FF2B5EF4-FFF2-40B4-BE49-F238E27FC236}">
                <a16:creationId xmlns:a16="http://schemas.microsoft.com/office/drawing/2014/main" id="{A015D142-53C9-D63B-7481-88F7EE2EB921}"/>
              </a:ext>
            </a:extLst>
          </p:cNvPr>
          <p:cNvSpPr txBox="1"/>
          <p:nvPr/>
        </p:nvSpPr>
        <p:spPr>
          <a:xfrm>
            <a:off x="559526" y="1125794"/>
            <a:ext cx="8186874" cy="878574"/>
          </a:xfrm>
          <a:prstGeom prst="rect">
            <a:avLst/>
          </a:prstGeom>
          <a:noFill/>
        </p:spPr>
        <p:txBody>
          <a:bodyPr wrap="square">
            <a:spAutoFit/>
          </a:bodyPr>
          <a:lstStyle/>
          <a:p>
            <a:pPr algn="just">
              <a:lnSpc>
                <a:spcPct val="150000"/>
              </a:lnSpc>
              <a:spcAft>
                <a:spcPts val="800"/>
              </a:spcAft>
            </a:pPr>
            <a:r>
              <a:rPr lang="vi-VN"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Dòng điện xoay chiều được sử dụng rộng rãi trong cuộc sống là nhờ vào các tác dụng nhiệt, tác dụng từ, tác dụng phát sáng và tác dụng sinh lí của nó.</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098" name="Picture 2" descr="Dòng điện Là Gì? Tác Dụng Của Dòng điện Trong Thực Tế">
            <a:extLst>
              <a:ext uri="{FF2B5EF4-FFF2-40B4-BE49-F238E27FC236}">
                <a16:creationId xmlns:a16="http://schemas.microsoft.com/office/drawing/2014/main" id="{EA7E6365-AC61-A615-3FFF-B6263A3FE5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780" y="2212887"/>
            <a:ext cx="3429794" cy="25717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ý thuyết tác dụng từ của dòng điện - từ trường | SGK Vật lí lớp 9">
            <a:extLst>
              <a:ext uri="{FF2B5EF4-FFF2-40B4-BE49-F238E27FC236}">
                <a16:creationId xmlns:a16="http://schemas.microsoft.com/office/drawing/2014/main" id="{4D4B7F90-0E22-5C67-C109-D6744B02BA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8912" y="2212887"/>
            <a:ext cx="428625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25282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10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27">
          <a:extLst>
            <a:ext uri="{FF2B5EF4-FFF2-40B4-BE49-F238E27FC236}">
              <a16:creationId xmlns:a16="http://schemas.microsoft.com/office/drawing/2014/main" id="{1DEEF603-CE2E-1B97-E723-B362E892251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AB95122-0A7A-383B-06A9-DCF13522855F}"/>
              </a:ext>
            </a:extLst>
          </p:cNvPr>
          <p:cNvSpPr txBox="1"/>
          <p:nvPr/>
        </p:nvSpPr>
        <p:spPr>
          <a:xfrm>
            <a:off x="700333" y="603700"/>
            <a:ext cx="8186874" cy="400110"/>
          </a:xfrm>
          <a:prstGeom prst="rect">
            <a:avLst/>
          </a:prstGeom>
          <a:noFill/>
        </p:spPr>
        <p:txBody>
          <a:bodyPr wrap="square">
            <a:spAutoFit/>
          </a:bodyPr>
          <a:lstStyle/>
          <a:p>
            <a:r>
              <a:rPr lang="vi-VN" sz="2000" b="1">
                <a:solidFill>
                  <a:schemeClr val="bg2">
                    <a:lumMod val="50000"/>
                  </a:schemeClr>
                </a:solidFill>
                <a:effectLst/>
                <a:latin typeface="Arial" panose="020B0604020202020204" pitchFamily="34" charset="0"/>
                <a:ea typeface="Times New Roman" panose="02020603050405020304" pitchFamily="18" charset="0"/>
              </a:rPr>
              <a:t>1. Ứng dụng của dòng điện xoay chiều trong cuộc sống</a:t>
            </a:r>
            <a:endParaRPr lang="en-US" sz="2000">
              <a:solidFill>
                <a:schemeClr val="bg2">
                  <a:lumMod val="50000"/>
                </a:schemeClr>
              </a:solidFill>
            </a:endParaRPr>
          </a:p>
        </p:txBody>
      </p:sp>
      <p:sp>
        <p:nvSpPr>
          <p:cNvPr id="4" name="TextBox 3">
            <a:extLst>
              <a:ext uri="{FF2B5EF4-FFF2-40B4-BE49-F238E27FC236}">
                <a16:creationId xmlns:a16="http://schemas.microsoft.com/office/drawing/2014/main" id="{989D79E2-320A-E5EC-A330-C9B24E7A9CFF}"/>
              </a:ext>
            </a:extLst>
          </p:cNvPr>
          <p:cNvSpPr txBox="1"/>
          <p:nvPr/>
        </p:nvSpPr>
        <p:spPr>
          <a:xfrm>
            <a:off x="700333" y="1060101"/>
            <a:ext cx="8186874" cy="1294072"/>
          </a:xfrm>
          <a:prstGeom prst="rect">
            <a:avLst/>
          </a:prstGeom>
          <a:noFill/>
        </p:spPr>
        <p:txBody>
          <a:bodyPr wrap="square">
            <a:spAutoFit/>
          </a:bodyPr>
          <a:lstStyle/>
          <a:p>
            <a:pPr algn="just">
              <a:lnSpc>
                <a:spcPct val="150000"/>
              </a:lnSpc>
              <a:spcAft>
                <a:spcPts val="800"/>
              </a:spcAft>
            </a:pPr>
            <a:r>
              <a:rPr lang="vi-VN"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Các thiết bị như quạt điện, động cơ điện, đèn điện,... đã chuyển hoá năng lượng điện thành các dạng năng lượng khác nhằm đáp ứng các nhu cầu sống, sinh hoạt, lao động, sản xuất,... của con người.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Freeform 7">
            <a:extLst>
              <a:ext uri="{FF2B5EF4-FFF2-40B4-BE49-F238E27FC236}">
                <a16:creationId xmlns:a16="http://schemas.microsoft.com/office/drawing/2014/main" id="{B48A4C63-8DF8-4433-B19C-D94CF9CB7E91}"/>
              </a:ext>
            </a:extLst>
          </p:cNvPr>
          <p:cNvSpPr/>
          <p:nvPr/>
        </p:nvSpPr>
        <p:spPr>
          <a:xfrm>
            <a:off x="6324534" y="2815454"/>
            <a:ext cx="2562673" cy="1550418"/>
          </a:xfrm>
          <a:custGeom>
            <a:avLst/>
            <a:gdLst/>
            <a:ahLst/>
            <a:cxnLst/>
            <a:rect l="l" t="t" r="r" b="b"/>
            <a:pathLst>
              <a:path w="2637925" h="1595945">
                <a:moveTo>
                  <a:pt x="0" y="0"/>
                </a:moveTo>
                <a:lnTo>
                  <a:pt x="2637926" y="0"/>
                </a:lnTo>
                <a:lnTo>
                  <a:pt x="2637926" y="1595944"/>
                </a:lnTo>
                <a:lnTo>
                  <a:pt x="0" y="15959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6" name="Freeform 8">
            <a:extLst>
              <a:ext uri="{FF2B5EF4-FFF2-40B4-BE49-F238E27FC236}">
                <a16:creationId xmlns:a16="http://schemas.microsoft.com/office/drawing/2014/main" id="{60BEFB2D-40E5-7A06-4582-D360C8DDA344}"/>
              </a:ext>
            </a:extLst>
          </p:cNvPr>
          <p:cNvSpPr/>
          <p:nvPr/>
        </p:nvSpPr>
        <p:spPr>
          <a:xfrm>
            <a:off x="847709" y="2584846"/>
            <a:ext cx="1815164" cy="1893261"/>
          </a:xfrm>
          <a:custGeom>
            <a:avLst/>
            <a:gdLst/>
            <a:ahLst/>
            <a:cxnLst/>
            <a:rect l="l" t="t" r="r" b="b"/>
            <a:pathLst>
              <a:path w="1972532" h="2057400">
                <a:moveTo>
                  <a:pt x="0" y="0"/>
                </a:moveTo>
                <a:lnTo>
                  <a:pt x="1972532" y="0"/>
                </a:lnTo>
                <a:lnTo>
                  <a:pt x="1972532" y="2057400"/>
                </a:lnTo>
                <a:lnTo>
                  <a:pt x="0" y="20574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10">
            <a:extLst>
              <a:ext uri="{FF2B5EF4-FFF2-40B4-BE49-F238E27FC236}">
                <a16:creationId xmlns:a16="http://schemas.microsoft.com/office/drawing/2014/main" id="{C2FA4AE1-C80C-CFCC-A183-9FAA2302EAE6}"/>
              </a:ext>
            </a:extLst>
          </p:cNvPr>
          <p:cNvSpPr/>
          <p:nvPr/>
        </p:nvSpPr>
        <p:spPr>
          <a:xfrm>
            <a:off x="3235432" y="2815454"/>
            <a:ext cx="2673135" cy="1550418"/>
          </a:xfrm>
          <a:custGeom>
            <a:avLst/>
            <a:gdLst/>
            <a:ahLst/>
            <a:cxnLst/>
            <a:rect l="l" t="t" r="r" b="b"/>
            <a:pathLst>
              <a:path w="3547241" h="2057400">
                <a:moveTo>
                  <a:pt x="0" y="0"/>
                </a:moveTo>
                <a:lnTo>
                  <a:pt x="3547242" y="0"/>
                </a:lnTo>
                <a:lnTo>
                  <a:pt x="3547242" y="2057400"/>
                </a:lnTo>
                <a:lnTo>
                  <a:pt x="0" y="20574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extLst>
      <p:ext uri="{BB962C8B-B14F-4D97-AF65-F5344CB8AC3E}">
        <p14:creationId xmlns:p14="http://schemas.microsoft.com/office/powerpoint/2010/main" val="13130354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6"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27">
          <a:extLst>
            <a:ext uri="{FF2B5EF4-FFF2-40B4-BE49-F238E27FC236}">
              <a16:creationId xmlns:a16="http://schemas.microsoft.com/office/drawing/2014/main" id="{45274CE8-E5D9-D23D-F820-9DC19AF8251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E5277B8-C249-8C11-90B4-C3E551D8177C}"/>
              </a:ext>
            </a:extLst>
          </p:cNvPr>
          <p:cNvSpPr txBox="1"/>
          <p:nvPr/>
        </p:nvSpPr>
        <p:spPr>
          <a:xfrm>
            <a:off x="700333" y="603700"/>
            <a:ext cx="8186874" cy="400110"/>
          </a:xfrm>
          <a:prstGeom prst="rect">
            <a:avLst/>
          </a:prstGeom>
          <a:noFill/>
        </p:spPr>
        <p:txBody>
          <a:bodyPr wrap="square">
            <a:spAutoFit/>
          </a:bodyPr>
          <a:lstStyle/>
          <a:p>
            <a:r>
              <a:rPr lang="vi-VN" sz="2000" b="1">
                <a:solidFill>
                  <a:schemeClr val="bg2">
                    <a:lumMod val="50000"/>
                  </a:schemeClr>
                </a:solidFill>
                <a:effectLst/>
                <a:latin typeface="Arial" panose="020B0604020202020204" pitchFamily="34" charset="0"/>
                <a:ea typeface="Times New Roman" panose="02020603050405020304" pitchFamily="18" charset="0"/>
              </a:rPr>
              <a:t>1. Ứng dụng của dòng điện xoay chiều trong cuộc sống</a:t>
            </a:r>
            <a:endParaRPr lang="en-US" sz="2000">
              <a:solidFill>
                <a:schemeClr val="bg2">
                  <a:lumMod val="50000"/>
                </a:schemeClr>
              </a:solidFill>
            </a:endParaRPr>
          </a:p>
        </p:txBody>
      </p:sp>
      <p:sp>
        <p:nvSpPr>
          <p:cNvPr id="4" name="TextBox 3">
            <a:extLst>
              <a:ext uri="{FF2B5EF4-FFF2-40B4-BE49-F238E27FC236}">
                <a16:creationId xmlns:a16="http://schemas.microsoft.com/office/drawing/2014/main" id="{A767559D-D335-E961-DD58-D12C07D234D1}"/>
              </a:ext>
            </a:extLst>
          </p:cNvPr>
          <p:cNvSpPr txBox="1"/>
          <p:nvPr/>
        </p:nvSpPr>
        <p:spPr>
          <a:xfrm>
            <a:off x="700333" y="1060101"/>
            <a:ext cx="8186874" cy="878574"/>
          </a:xfrm>
          <a:prstGeom prst="rect">
            <a:avLst/>
          </a:prstGeom>
          <a:noFill/>
        </p:spPr>
        <p:txBody>
          <a:bodyPr wrap="square">
            <a:spAutoFit/>
          </a:bodyPr>
          <a:lstStyle/>
          <a:p>
            <a:pPr algn="just">
              <a:lnSpc>
                <a:spcPct val="150000"/>
              </a:lnSpc>
              <a:spcAft>
                <a:spcPts val="800"/>
              </a:spcAft>
            </a:pPr>
            <a:r>
              <a:rPr lang="vi-VN"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Trong y học, dòng điện xoay chiều được sử dụng để vận hành các thiết bị y tế bao gồm: máy chẩn đoán hình ảnh hoặc các máy hỗ trợ điều trị bệnh nhân.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122" name="Picture 2" descr="Ứng dụng điện châm trong điều trị giảm đau">
            <a:extLst>
              <a:ext uri="{FF2B5EF4-FFF2-40B4-BE49-F238E27FC236}">
                <a16:creationId xmlns:a16="http://schemas.microsoft.com/office/drawing/2014/main" id="{5D6DC01D-7C5D-2F2C-A45B-BAEC342C02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284" y="2114143"/>
            <a:ext cx="4049486" cy="270493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Ứng dụng tác dụng sinh lí của dòng điện là gì">
            <a:extLst>
              <a:ext uri="{FF2B5EF4-FFF2-40B4-BE49-F238E27FC236}">
                <a16:creationId xmlns:a16="http://schemas.microsoft.com/office/drawing/2014/main" id="{CC964E7D-1A61-2A59-1102-46F7DFA247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5577" y="2114143"/>
            <a:ext cx="3718281" cy="2704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5161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122"/>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27">
          <a:extLst>
            <a:ext uri="{FF2B5EF4-FFF2-40B4-BE49-F238E27FC236}">
              <a16:creationId xmlns:a16="http://schemas.microsoft.com/office/drawing/2014/main" id="{58D21767-25A6-B6A8-EC58-51D37677DE19}"/>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E2319FE1-F4A3-5725-4969-31A5D921C37A}"/>
              </a:ext>
            </a:extLst>
          </p:cNvPr>
          <p:cNvSpPr/>
          <p:nvPr/>
        </p:nvSpPr>
        <p:spPr>
          <a:xfrm>
            <a:off x="744083" y="1567364"/>
            <a:ext cx="7825358" cy="81860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A528B81-3613-EA48-09F0-A72F485706FA}"/>
              </a:ext>
            </a:extLst>
          </p:cNvPr>
          <p:cNvSpPr txBox="1"/>
          <p:nvPr/>
        </p:nvSpPr>
        <p:spPr>
          <a:xfrm>
            <a:off x="700333" y="493753"/>
            <a:ext cx="8186874" cy="400110"/>
          </a:xfrm>
          <a:prstGeom prst="rect">
            <a:avLst/>
          </a:prstGeom>
          <a:noFill/>
        </p:spPr>
        <p:txBody>
          <a:bodyPr wrap="square">
            <a:spAutoFit/>
          </a:bodyPr>
          <a:lstStyle/>
          <a:p>
            <a:r>
              <a:rPr lang="vi-VN" sz="2000" b="1"/>
              <a:t>2. Quy tắc an toàn khi sử dụng dòng điện xoay chiều</a:t>
            </a:r>
            <a:endParaRPr lang="en-US" sz="2000"/>
          </a:p>
        </p:txBody>
      </p:sp>
      <p:sp>
        <p:nvSpPr>
          <p:cNvPr id="4" name="TextBox 3">
            <a:extLst>
              <a:ext uri="{FF2B5EF4-FFF2-40B4-BE49-F238E27FC236}">
                <a16:creationId xmlns:a16="http://schemas.microsoft.com/office/drawing/2014/main" id="{2086C1B5-E13F-644A-DB68-683DD91D3E7D}"/>
              </a:ext>
            </a:extLst>
          </p:cNvPr>
          <p:cNvSpPr txBox="1"/>
          <p:nvPr/>
        </p:nvSpPr>
        <p:spPr>
          <a:xfrm>
            <a:off x="700333" y="996125"/>
            <a:ext cx="7869108" cy="400110"/>
          </a:xfrm>
          <a:prstGeom prst="rect">
            <a:avLst/>
          </a:prstGeom>
          <a:noFill/>
        </p:spPr>
        <p:txBody>
          <a:bodyPr wrap="square">
            <a:spAutoFit/>
          </a:bodyPr>
          <a:lstStyle/>
          <a:p>
            <a:pPr algn="just">
              <a:spcAft>
                <a:spcPts val="800"/>
              </a:spcAft>
            </a:pPr>
            <a:r>
              <a:rPr lang="vi-VN" sz="2000">
                <a:solidFill>
                  <a:srgbClr val="000000"/>
                </a:solidFill>
                <a:effectLst/>
                <a:latin typeface="Arial" panose="020B0604020202020204" pitchFamily="34" charset="0"/>
                <a:ea typeface="Times New Roman" panose="02020603050405020304" pitchFamily="18" charset="0"/>
              </a:rPr>
              <a:t>Một số quy tắc an toàn khi sử dụng dòng điện xoay chiều:</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A4415F0B-9670-5933-8CF0-F6B66E1AFECF}"/>
              </a:ext>
            </a:extLst>
          </p:cNvPr>
          <p:cNvSpPr/>
          <p:nvPr/>
        </p:nvSpPr>
        <p:spPr>
          <a:xfrm>
            <a:off x="744083" y="1571939"/>
            <a:ext cx="806326" cy="806326"/>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Checkmark with solid fill">
            <a:extLst>
              <a:ext uri="{FF2B5EF4-FFF2-40B4-BE49-F238E27FC236}">
                <a16:creationId xmlns:a16="http://schemas.microsoft.com/office/drawing/2014/main" id="{17766DBE-E3D1-B33F-B47F-4999F6D7AB2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10571" y="1638427"/>
            <a:ext cx="673349" cy="673349"/>
          </a:xfrm>
          <a:prstGeom prst="rect">
            <a:avLst/>
          </a:prstGeom>
        </p:spPr>
      </p:pic>
      <p:sp>
        <p:nvSpPr>
          <p:cNvPr id="13" name="TextBox 12">
            <a:extLst>
              <a:ext uri="{FF2B5EF4-FFF2-40B4-BE49-F238E27FC236}">
                <a16:creationId xmlns:a16="http://schemas.microsoft.com/office/drawing/2014/main" id="{1BFDCC99-5EA3-FDED-404D-0B2B220750B9}"/>
              </a:ext>
            </a:extLst>
          </p:cNvPr>
          <p:cNvSpPr txBox="1"/>
          <p:nvPr/>
        </p:nvSpPr>
        <p:spPr>
          <a:xfrm>
            <a:off x="1616897" y="1785913"/>
            <a:ext cx="6106297" cy="369332"/>
          </a:xfrm>
          <a:prstGeom prst="rect">
            <a:avLst/>
          </a:prstGeom>
          <a:noFill/>
        </p:spPr>
        <p:txBody>
          <a:bodyPr wrap="square">
            <a:spAutoFit/>
          </a:bodyPr>
          <a:lstStyle/>
          <a:p>
            <a:r>
              <a:rPr lang="en-US" sz="1800">
                <a:solidFill>
                  <a:srgbClr val="000000"/>
                </a:solidFill>
                <a:effectLst/>
                <a:latin typeface="Arial" panose="020B0604020202020204" pitchFamily="34" charset="0"/>
                <a:ea typeface="Times New Roman" panose="02020603050405020304" pitchFamily="18" charset="0"/>
              </a:rPr>
              <a:t>Tuân thủ theo các biển báo an toàn </a:t>
            </a:r>
            <a:r>
              <a:rPr lang="vi-VN" sz="1800">
                <a:solidFill>
                  <a:srgbClr val="000000"/>
                </a:solidFill>
                <a:effectLst/>
                <a:latin typeface="Arial" panose="020B0604020202020204" pitchFamily="34" charset="0"/>
                <a:ea typeface="Times New Roman" panose="02020603050405020304" pitchFamily="18" charset="0"/>
              </a:rPr>
              <a:t>đ</a:t>
            </a:r>
            <a:r>
              <a:rPr lang="en-US" sz="1800">
                <a:solidFill>
                  <a:srgbClr val="000000"/>
                </a:solidFill>
                <a:effectLst/>
                <a:latin typeface="Arial" panose="020B0604020202020204" pitchFamily="34" charset="0"/>
                <a:ea typeface="Times New Roman" panose="02020603050405020304" pitchFamily="18" charset="0"/>
              </a:rPr>
              <a:t>iện. </a:t>
            </a:r>
            <a:endParaRPr lang="en-US" sz="1800"/>
          </a:p>
        </p:txBody>
      </p:sp>
      <p:sp>
        <p:nvSpPr>
          <p:cNvPr id="14" name="Rectangle 13">
            <a:extLst>
              <a:ext uri="{FF2B5EF4-FFF2-40B4-BE49-F238E27FC236}">
                <a16:creationId xmlns:a16="http://schemas.microsoft.com/office/drawing/2014/main" id="{1AE5161D-774A-E0C3-5DFC-D4F1EB080AE6}"/>
              </a:ext>
            </a:extLst>
          </p:cNvPr>
          <p:cNvSpPr/>
          <p:nvPr/>
        </p:nvSpPr>
        <p:spPr>
          <a:xfrm>
            <a:off x="744083" y="2565585"/>
            <a:ext cx="7825358" cy="81860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6E3DFE6-301B-D47E-EBC4-703DEC72319D}"/>
              </a:ext>
            </a:extLst>
          </p:cNvPr>
          <p:cNvSpPr/>
          <p:nvPr/>
        </p:nvSpPr>
        <p:spPr>
          <a:xfrm>
            <a:off x="744083" y="2570160"/>
            <a:ext cx="806326" cy="806326"/>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ECCD9AB-FDCE-5F84-3E1C-E9CBE492636B}"/>
              </a:ext>
            </a:extLst>
          </p:cNvPr>
          <p:cNvSpPr txBox="1"/>
          <p:nvPr/>
        </p:nvSpPr>
        <p:spPr>
          <a:xfrm>
            <a:off x="1594159" y="2512157"/>
            <a:ext cx="6952544" cy="872034"/>
          </a:xfrm>
          <a:prstGeom prst="rect">
            <a:avLst/>
          </a:prstGeom>
          <a:noFill/>
        </p:spPr>
        <p:txBody>
          <a:bodyPr wrap="square">
            <a:spAutoFit/>
          </a:bodyPr>
          <a:lstStyle/>
          <a:p>
            <a:pPr>
              <a:lnSpc>
                <a:spcPct val="150000"/>
              </a:lnSpc>
            </a:pPr>
            <a:r>
              <a:rPr lang="en-US" sz="1800">
                <a:solidFill>
                  <a:srgbClr val="000000"/>
                </a:solidFill>
                <a:effectLst/>
                <a:latin typeface="Arial" panose="020B0604020202020204" pitchFamily="34" charset="0"/>
                <a:ea typeface="Times New Roman" panose="02020603050405020304" pitchFamily="18" charset="0"/>
              </a:rPr>
              <a:t>Tuyệt đối không chạm tay vào chỗ hở của đường dây điện hay cầm trực tiếp vật bằng kim loại cắm vào ổ điện.</a:t>
            </a:r>
            <a:endParaRPr lang="en-US" sz="2000"/>
          </a:p>
        </p:txBody>
      </p:sp>
      <p:sp>
        <p:nvSpPr>
          <p:cNvPr id="18" name="Rectangle 17">
            <a:extLst>
              <a:ext uri="{FF2B5EF4-FFF2-40B4-BE49-F238E27FC236}">
                <a16:creationId xmlns:a16="http://schemas.microsoft.com/office/drawing/2014/main" id="{70C82E87-9491-F9FA-D55A-CDBEC5490007}"/>
              </a:ext>
            </a:extLst>
          </p:cNvPr>
          <p:cNvSpPr/>
          <p:nvPr/>
        </p:nvSpPr>
        <p:spPr>
          <a:xfrm>
            <a:off x="744083" y="3532782"/>
            <a:ext cx="7825358" cy="81860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0D798FA-6BAD-D850-ADE4-ADBE551736F0}"/>
              </a:ext>
            </a:extLst>
          </p:cNvPr>
          <p:cNvSpPr/>
          <p:nvPr/>
        </p:nvSpPr>
        <p:spPr>
          <a:xfrm>
            <a:off x="744083" y="3537357"/>
            <a:ext cx="806326" cy="806326"/>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A901A89-2695-7B11-8AEC-177CA9A750FF}"/>
              </a:ext>
            </a:extLst>
          </p:cNvPr>
          <p:cNvSpPr txBox="1"/>
          <p:nvPr/>
        </p:nvSpPr>
        <p:spPr>
          <a:xfrm>
            <a:off x="1616897" y="3749081"/>
            <a:ext cx="6952544" cy="369332"/>
          </a:xfrm>
          <a:prstGeom prst="rect">
            <a:avLst/>
          </a:prstGeom>
          <a:noFill/>
        </p:spPr>
        <p:txBody>
          <a:bodyPr wrap="square">
            <a:spAutoFit/>
          </a:bodyPr>
          <a:lstStyle/>
          <a:p>
            <a:r>
              <a:rPr lang="en-US" sz="1800">
                <a:solidFill>
                  <a:srgbClr val="000000"/>
                </a:solidFill>
                <a:effectLst/>
                <a:latin typeface="Arial" panose="020B0604020202020204" pitchFamily="34" charset="0"/>
                <a:ea typeface="Times New Roman" panose="02020603050405020304" pitchFamily="18" charset="0"/>
              </a:rPr>
              <a:t>Tránh lại gần những khu vực có điện thế nguy hiểm.</a:t>
            </a:r>
            <a:endParaRPr lang="en-US" sz="2400"/>
          </a:p>
        </p:txBody>
      </p:sp>
      <p:sp>
        <p:nvSpPr>
          <p:cNvPr id="22" name="Multiplication Sign 21">
            <a:extLst>
              <a:ext uri="{FF2B5EF4-FFF2-40B4-BE49-F238E27FC236}">
                <a16:creationId xmlns:a16="http://schemas.microsoft.com/office/drawing/2014/main" id="{6AC47338-71A5-61BD-BCE4-941A548FA103}"/>
              </a:ext>
            </a:extLst>
          </p:cNvPr>
          <p:cNvSpPr/>
          <p:nvPr/>
        </p:nvSpPr>
        <p:spPr>
          <a:xfrm>
            <a:off x="700333" y="2533364"/>
            <a:ext cx="897156" cy="897156"/>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ultiplication Sign 22">
            <a:extLst>
              <a:ext uri="{FF2B5EF4-FFF2-40B4-BE49-F238E27FC236}">
                <a16:creationId xmlns:a16="http://schemas.microsoft.com/office/drawing/2014/main" id="{30C2FC60-CA84-D660-270E-692F98D5EFE3}"/>
              </a:ext>
            </a:extLst>
          </p:cNvPr>
          <p:cNvSpPr/>
          <p:nvPr/>
        </p:nvSpPr>
        <p:spPr>
          <a:xfrm>
            <a:off x="700333" y="3488725"/>
            <a:ext cx="897156" cy="897156"/>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12">
            <a:extLst>
              <a:ext uri="{FF2B5EF4-FFF2-40B4-BE49-F238E27FC236}">
                <a16:creationId xmlns:a16="http://schemas.microsoft.com/office/drawing/2014/main" id="{A7E6B4D1-924A-22CB-CE0C-0BB44129EF06}"/>
              </a:ext>
            </a:extLst>
          </p:cNvPr>
          <p:cNvSpPr/>
          <p:nvPr/>
        </p:nvSpPr>
        <p:spPr>
          <a:xfrm>
            <a:off x="6723853" y="3178151"/>
            <a:ext cx="2267858" cy="1924845"/>
          </a:xfrm>
          <a:custGeom>
            <a:avLst/>
            <a:gdLst/>
            <a:ahLst/>
            <a:cxnLst/>
            <a:rect l="l" t="t" r="r" b="b"/>
            <a:pathLst>
              <a:path w="3871561" h="3285988">
                <a:moveTo>
                  <a:pt x="0" y="0"/>
                </a:moveTo>
                <a:lnTo>
                  <a:pt x="3871561" y="0"/>
                </a:lnTo>
                <a:lnTo>
                  <a:pt x="3871561" y="3285987"/>
                </a:lnTo>
                <a:lnTo>
                  <a:pt x="0" y="3285987"/>
                </a:lnTo>
                <a:lnTo>
                  <a:pt x="0" y="0"/>
                </a:lnTo>
                <a:close/>
              </a:path>
            </a:pathLst>
          </a:custGeom>
          <a:blipFill>
            <a:blip r:embed="rId5"/>
            <a:stretch>
              <a:fillRect/>
            </a:stretch>
          </a:blipFill>
        </p:spPr>
        <p:txBody>
          <a:bodyPr/>
          <a:lstStyle/>
          <a:p>
            <a:endParaRPr lang="en-US"/>
          </a:p>
        </p:txBody>
      </p:sp>
      <p:sp>
        <p:nvSpPr>
          <p:cNvPr id="25" name="Freeform 2">
            <a:extLst>
              <a:ext uri="{FF2B5EF4-FFF2-40B4-BE49-F238E27FC236}">
                <a16:creationId xmlns:a16="http://schemas.microsoft.com/office/drawing/2014/main" id="{EC227B82-7086-1C61-5735-0B5C4BC6B0E3}"/>
              </a:ext>
            </a:extLst>
          </p:cNvPr>
          <p:cNvSpPr/>
          <p:nvPr/>
        </p:nvSpPr>
        <p:spPr>
          <a:xfrm>
            <a:off x="7571717" y="1613704"/>
            <a:ext cx="828200" cy="722793"/>
          </a:xfrm>
          <a:custGeom>
            <a:avLst/>
            <a:gdLst/>
            <a:ahLst/>
            <a:cxnLst/>
            <a:rect l="l" t="t" r="r" b="b"/>
            <a:pathLst>
              <a:path w="4060608" h="3543803">
                <a:moveTo>
                  <a:pt x="0" y="0"/>
                </a:moveTo>
                <a:lnTo>
                  <a:pt x="4060608" y="0"/>
                </a:lnTo>
                <a:lnTo>
                  <a:pt x="4060608" y="3543803"/>
                </a:lnTo>
                <a:lnTo>
                  <a:pt x="0" y="35438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extLst>
      <p:ext uri="{BB962C8B-B14F-4D97-AF65-F5344CB8AC3E}">
        <p14:creationId xmlns:p14="http://schemas.microsoft.com/office/powerpoint/2010/main" val="343759872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par>
                          <p:cTn id="27" fill="hold">
                            <p:stCondLst>
                              <p:cond delay="0"/>
                            </p:stCondLst>
                            <p:childTnLst>
                              <p:par>
                                <p:cTn id="28" presetID="10" presetClass="entr" presetSubtype="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par>
                          <p:cTn id="37" fill="hold">
                            <p:stCondLst>
                              <p:cond delay="0"/>
                            </p:stCondLst>
                            <p:childTnLst>
                              <p:par>
                                <p:cTn id="38" presetID="10" presetClass="entr" presetSubtype="0"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3" grpId="0"/>
      <p:bldP spid="17" grpId="0"/>
      <p:bldP spid="21" grpId="0"/>
      <p:bldP spid="22" grpId="0" animBg="1"/>
      <p:bldP spid="23" grpId="0" animBg="1"/>
      <p:bldP spid="24"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39"/>
          <p:cNvSpPr txBox="1">
            <a:spLocks noGrp="1"/>
          </p:cNvSpPr>
          <p:nvPr>
            <p:ph type="title"/>
          </p:nvPr>
        </p:nvSpPr>
        <p:spPr>
          <a:xfrm>
            <a:off x="720000" y="54910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a:t>NỘI DUNG BÀI HỌC</a:t>
            </a:r>
            <a:endParaRPr sz="3200"/>
          </a:p>
        </p:txBody>
      </p:sp>
      <p:sp>
        <p:nvSpPr>
          <p:cNvPr id="690" name="Google Shape;690;p39"/>
          <p:cNvSpPr txBox="1">
            <a:spLocks noGrp="1"/>
          </p:cNvSpPr>
          <p:nvPr>
            <p:ph type="title" idx="5"/>
          </p:nvPr>
        </p:nvSpPr>
        <p:spPr>
          <a:xfrm>
            <a:off x="1322811" y="1494003"/>
            <a:ext cx="7347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a:t>I.</a:t>
            </a:r>
            <a:endParaRPr/>
          </a:p>
        </p:txBody>
      </p:sp>
      <p:sp>
        <p:nvSpPr>
          <p:cNvPr id="692" name="Google Shape;692;p39"/>
          <p:cNvSpPr txBox="1">
            <a:spLocks noGrp="1"/>
          </p:cNvSpPr>
          <p:nvPr>
            <p:ph type="title" idx="7"/>
          </p:nvPr>
        </p:nvSpPr>
        <p:spPr>
          <a:xfrm>
            <a:off x="1322796" y="2144509"/>
            <a:ext cx="7347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a:t>II.</a:t>
            </a:r>
            <a:endParaRPr/>
          </a:p>
        </p:txBody>
      </p:sp>
      <p:sp>
        <p:nvSpPr>
          <p:cNvPr id="694" name="Google Shape;694;p39"/>
          <p:cNvSpPr txBox="1">
            <a:spLocks noGrp="1"/>
          </p:cNvSpPr>
          <p:nvPr>
            <p:ph type="subTitle" idx="9"/>
          </p:nvPr>
        </p:nvSpPr>
        <p:spPr>
          <a:xfrm>
            <a:off x="2135903" y="1494003"/>
            <a:ext cx="5861374" cy="457200"/>
          </a:xfrm>
          <a:prstGeom prst="rect">
            <a:avLst/>
          </a:prstGeom>
        </p:spPr>
        <p:txBody>
          <a:bodyPr spcFirstLastPara="1" wrap="square" lIns="91425" tIns="91425" rIns="91425" bIns="91425" anchor="b" anchorCtr="0">
            <a:noAutofit/>
          </a:bodyPr>
          <a:lstStyle/>
          <a:p>
            <a:pPr marL="0" lvl="0" indent="0"/>
            <a:r>
              <a:rPr lang="en-US"/>
              <a:t>Nguyên tắc tạo ra dòng điện xoay chiều</a:t>
            </a:r>
            <a:endParaRPr lang="en-US" sz="2400"/>
          </a:p>
        </p:txBody>
      </p:sp>
      <p:sp>
        <p:nvSpPr>
          <p:cNvPr id="695" name="Google Shape;695;p39"/>
          <p:cNvSpPr txBox="1">
            <a:spLocks noGrp="1"/>
          </p:cNvSpPr>
          <p:nvPr>
            <p:ph type="subTitle" idx="13"/>
          </p:nvPr>
        </p:nvSpPr>
        <p:spPr>
          <a:xfrm>
            <a:off x="2135877" y="2144509"/>
            <a:ext cx="5861400" cy="45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a:t>Dòng điện xoay chiều</a:t>
            </a:r>
            <a:endParaRPr/>
          </a:p>
        </p:txBody>
      </p:sp>
      <p:sp>
        <p:nvSpPr>
          <p:cNvPr id="3" name="Google Shape;692;p39">
            <a:extLst>
              <a:ext uri="{FF2B5EF4-FFF2-40B4-BE49-F238E27FC236}">
                <a16:creationId xmlns:a16="http://schemas.microsoft.com/office/drawing/2014/main" id="{D1434BB5-8DEA-576A-F269-9BC8BDBFED50}"/>
              </a:ext>
            </a:extLst>
          </p:cNvPr>
          <p:cNvSpPr txBox="1">
            <a:spLocks/>
          </p:cNvSpPr>
          <p:nvPr/>
        </p:nvSpPr>
        <p:spPr>
          <a:xfrm>
            <a:off x="1322796" y="2770392"/>
            <a:ext cx="734700" cy="457200"/>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600"/>
              <a:buFont typeface="Secular One"/>
              <a:buNone/>
              <a:defRPr sz="2600" b="1" i="0" u="none" strike="noStrike" cap="none">
                <a:solidFill>
                  <a:schemeClr val="dk1"/>
                </a:solidFill>
                <a:latin typeface="Arial" panose="020B0604020202020204" pitchFamily="34" charset="0"/>
                <a:ea typeface="Secular One"/>
                <a:cs typeface="Arial" panose="020B0604020202020204" pitchFamily="34" charset="0"/>
                <a:sym typeface="Secular One"/>
              </a:defRPr>
            </a:lvl1pPr>
            <a:lvl2pPr marR="0" lvl="1" algn="l" rtl="0">
              <a:lnSpc>
                <a:spcPct val="100000"/>
              </a:lnSpc>
              <a:spcBef>
                <a:spcPts val="0"/>
              </a:spcBef>
              <a:spcAft>
                <a:spcPts val="0"/>
              </a:spcAft>
              <a:buClr>
                <a:schemeClr val="dk1"/>
              </a:buClr>
              <a:buSzPts val="2600"/>
              <a:buFont typeface="Secular One"/>
              <a:buNone/>
              <a:defRPr sz="2600" b="1" i="0" u="none" strike="noStrike" cap="none">
                <a:solidFill>
                  <a:schemeClr val="dk1"/>
                </a:solidFill>
                <a:latin typeface="Secular One"/>
                <a:ea typeface="Secular One"/>
                <a:cs typeface="Secular One"/>
                <a:sym typeface="Secular One"/>
              </a:defRPr>
            </a:lvl2pPr>
            <a:lvl3pPr marR="0" lvl="2" algn="l" rtl="0">
              <a:lnSpc>
                <a:spcPct val="100000"/>
              </a:lnSpc>
              <a:spcBef>
                <a:spcPts val="0"/>
              </a:spcBef>
              <a:spcAft>
                <a:spcPts val="0"/>
              </a:spcAft>
              <a:buClr>
                <a:schemeClr val="dk1"/>
              </a:buClr>
              <a:buSzPts val="2600"/>
              <a:buFont typeface="Secular One"/>
              <a:buNone/>
              <a:defRPr sz="2600" b="1" i="0" u="none" strike="noStrike" cap="none">
                <a:solidFill>
                  <a:schemeClr val="dk1"/>
                </a:solidFill>
                <a:latin typeface="Secular One"/>
                <a:ea typeface="Secular One"/>
                <a:cs typeface="Secular One"/>
                <a:sym typeface="Secular One"/>
              </a:defRPr>
            </a:lvl3pPr>
            <a:lvl4pPr marR="0" lvl="3" algn="l" rtl="0">
              <a:lnSpc>
                <a:spcPct val="100000"/>
              </a:lnSpc>
              <a:spcBef>
                <a:spcPts val="0"/>
              </a:spcBef>
              <a:spcAft>
                <a:spcPts val="0"/>
              </a:spcAft>
              <a:buClr>
                <a:schemeClr val="dk1"/>
              </a:buClr>
              <a:buSzPts val="2600"/>
              <a:buFont typeface="Secular One"/>
              <a:buNone/>
              <a:defRPr sz="2600" b="1" i="0" u="none" strike="noStrike" cap="none">
                <a:solidFill>
                  <a:schemeClr val="dk1"/>
                </a:solidFill>
                <a:latin typeface="Secular One"/>
                <a:ea typeface="Secular One"/>
                <a:cs typeface="Secular One"/>
                <a:sym typeface="Secular One"/>
              </a:defRPr>
            </a:lvl4pPr>
            <a:lvl5pPr marR="0" lvl="4" algn="l" rtl="0">
              <a:lnSpc>
                <a:spcPct val="100000"/>
              </a:lnSpc>
              <a:spcBef>
                <a:spcPts val="0"/>
              </a:spcBef>
              <a:spcAft>
                <a:spcPts val="0"/>
              </a:spcAft>
              <a:buClr>
                <a:schemeClr val="dk1"/>
              </a:buClr>
              <a:buSzPts val="2600"/>
              <a:buFont typeface="Secular One"/>
              <a:buNone/>
              <a:defRPr sz="2600" b="1" i="0" u="none" strike="noStrike" cap="none">
                <a:solidFill>
                  <a:schemeClr val="dk1"/>
                </a:solidFill>
                <a:latin typeface="Secular One"/>
                <a:ea typeface="Secular One"/>
                <a:cs typeface="Secular One"/>
                <a:sym typeface="Secular One"/>
              </a:defRPr>
            </a:lvl5pPr>
            <a:lvl6pPr marR="0" lvl="5" algn="l" rtl="0">
              <a:lnSpc>
                <a:spcPct val="100000"/>
              </a:lnSpc>
              <a:spcBef>
                <a:spcPts val="0"/>
              </a:spcBef>
              <a:spcAft>
                <a:spcPts val="0"/>
              </a:spcAft>
              <a:buClr>
                <a:schemeClr val="dk1"/>
              </a:buClr>
              <a:buSzPts val="2600"/>
              <a:buFont typeface="Secular One"/>
              <a:buNone/>
              <a:defRPr sz="2600" b="1" i="0" u="none" strike="noStrike" cap="none">
                <a:solidFill>
                  <a:schemeClr val="dk1"/>
                </a:solidFill>
                <a:latin typeface="Secular One"/>
                <a:ea typeface="Secular One"/>
                <a:cs typeface="Secular One"/>
                <a:sym typeface="Secular One"/>
              </a:defRPr>
            </a:lvl6pPr>
            <a:lvl7pPr marR="0" lvl="6" algn="l" rtl="0">
              <a:lnSpc>
                <a:spcPct val="100000"/>
              </a:lnSpc>
              <a:spcBef>
                <a:spcPts val="0"/>
              </a:spcBef>
              <a:spcAft>
                <a:spcPts val="0"/>
              </a:spcAft>
              <a:buClr>
                <a:schemeClr val="dk1"/>
              </a:buClr>
              <a:buSzPts val="2600"/>
              <a:buFont typeface="Secular One"/>
              <a:buNone/>
              <a:defRPr sz="2600" b="1" i="0" u="none" strike="noStrike" cap="none">
                <a:solidFill>
                  <a:schemeClr val="dk1"/>
                </a:solidFill>
                <a:latin typeface="Secular One"/>
                <a:ea typeface="Secular One"/>
                <a:cs typeface="Secular One"/>
                <a:sym typeface="Secular One"/>
              </a:defRPr>
            </a:lvl7pPr>
            <a:lvl8pPr marR="0" lvl="7" algn="l" rtl="0">
              <a:lnSpc>
                <a:spcPct val="100000"/>
              </a:lnSpc>
              <a:spcBef>
                <a:spcPts val="0"/>
              </a:spcBef>
              <a:spcAft>
                <a:spcPts val="0"/>
              </a:spcAft>
              <a:buClr>
                <a:schemeClr val="dk1"/>
              </a:buClr>
              <a:buSzPts val="2600"/>
              <a:buFont typeface="Secular One"/>
              <a:buNone/>
              <a:defRPr sz="2600" b="1" i="0" u="none" strike="noStrike" cap="none">
                <a:solidFill>
                  <a:schemeClr val="dk1"/>
                </a:solidFill>
                <a:latin typeface="Secular One"/>
                <a:ea typeface="Secular One"/>
                <a:cs typeface="Secular One"/>
                <a:sym typeface="Secular One"/>
              </a:defRPr>
            </a:lvl8pPr>
            <a:lvl9pPr marR="0" lvl="8" algn="l" rtl="0">
              <a:lnSpc>
                <a:spcPct val="100000"/>
              </a:lnSpc>
              <a:spcBef>
                <a:spcPts val="0"/>
              </a:spcBef>
              <a:spcAft>
                <a:spcPts val="0"/>
              </a:spcAft>
              <a:buClr>
                <a:schemeClr val="dk1"/>
              </a:buClr>
              <a:buSzPts val="2600"/>
              <a:buFont typeface="Secular One"/>
              <a:buNone/>
              <a:defRPr sz="2600" b="1" i="0" u="none" strike="noStrike" cap="none">
                <a:solidFill>
                  <a:schemeClr val="dk1"/>
                </a:solidFill>
                <a:latin typeface="Secular One"/>
                <a:ea typeface="Secular One"/>
                <a:cs typeface="Secular One"/>
                <a:sym typeface="Secular One"/>
              </a:defRPr>
            </a:lvl9pPr>
          </a:lstStyle>
          <a:p>
            <a:r>
              <a:rPr lang="vi-VN"/>
              <a:t>III.</a:t>
            </a:r>
          </a:p>
        </p:txBody>
      </p:sp>
      <p:sp>
        <p:nvSpPr>
          <p:cNvPr id="4" name="Google Shape;695;p39">
            <a:extLst>
              <a:ext uri="{FF2B5EF4-FFF2-40B4-BE49-F238E27FC236}">
                <a16:creationId xmlns:a16="http://schemas.microsoft.com/office/drawing/2014/main" id="{CF70D0E8-5279-E21F-A185-0451FA10DAD6}"/>
              </a:ext>
            </a:extLst>
          </p:cNvPr>
          <p:cNvSpPr txBox="1">
            <a:spLocks/>
          </p:cNvSpPr>
          <p:nvPr/>
        </p:nvSpPr>
        <p:spPr>
          <a:xfrm>
            <a:off x="2135877" y="2770392"/>
            <a:ext cx="5861400" cy="457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3"/>
              </a:buClr>
              <a:buSzPts val="2000"/>
              <a:buFont typeface="Secular One"/>
              <a:buNone/>
              <a:defRPr sz="20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Secular One"/>
              </a:defRPr>
            </a:lvl1pPr>
            <a:lvl2pPr marL="914400" marR="0" lvl="1" indent="-317500" algn="l" rtl="0">
              <a:lnSpc>
                <a:spcPct val="100000"/>
              </a:lnSpc>
              <a:spcBef>
                <a:spcPts val="0"/>
              </a:spcBef>
              <a:spcAft>
                <a:spcPts val="0"/>
              </a:spcAft>
              <a:buClr>
                <a:schemeClr val="dk1"/>
              </a:buClr>
              <a:buSzPts val="2000"/>
              <a:buFont typeface="Secular One"/>
              <a:buNone/>
              <a:defRPr sz="2000" b="0" i="0" u="none" strike="noStrike" cap="none">
                <a:solidFill>
                  <a:schemeClr val="dk1"/>
                </a:solidFill>
                <a:latin typeface="Secular One"/>
                <a:ea typeface="Secular One"/>
                <a:cs typeface="Secular One"/>
                <a:sym typeface="Secular One"/>
              </a:defRPr>
            </a:lvl2pPr>
            <a:lvl3pPr marL="1371600" marR="0" lvl="2" indent="-317500" algn="l" rtl="0">
              <a:lnSpc>
                <a:spcPct val="100000"/>
              </a:lnSpc>
              <a:spcBef>
                <a:spcPts val="0"/>
              </a:spcBef>
              <a:spcAft>
                <a:spcPts val="0"/>
              </a:spcAft>
              <a:buClr>
                <a:schemeClr val="dk1"/>
              </a:buClr>
              <a:buSzPts val="2000"/>
              <a:buFont typeface="Secular One"/>
              <a:buNone/>
              <a:defRPr sz="2000" b="0" i="0" u="none" strike="noStrike" cap="none">
                <a:solidFill>
                  <a:schemeClr val="dk1"/>
                </a:solidFill>
                <a:latin typeface="Secular One"/>
                <a:ea typeface="Secular One"/>
                <a:cs typeface="Secular One"/>
                <a:sym typeface="Secular One"/>
              </a:defRPr>
            </a:lvl3pPr>
            <a:lvl4pPr marL="1828800" marR="0" lvl="3" indent="-317500" algn="l" rtl="0">
              <a:lnSpc>
                <a:spcPct val="100000"/>
              </a:lnSpc>
              <a:spcBef>
                <a:spcPts val="0"/>
              </a:spcBef>
              <a:spcAft>
                <a:spcPts val="0"/>
              </a:spcAft>
              <a:buClr>
                <a:schemeClr val="dk1"/>
              </a:buClr>
              <a:buSzPts val="2000"/>
              <a:buFont typeface="Secular One"/>
              <a:buNone/>
              <a:defRPr sz="2000" b="0" i="0" u="none" strike="noStrike" cap="none">
                <a:solidFill>
                  <a:schemeClr val="dk1"/>
                </a:solidFill>
                <a:latin typeface="Secular One"/>
                <a:ea typeface="Secular One"/>
                <a:cs typeface="Secular One"/>
                <a:sym typeface="Secular One"/>
              </a:defRPr>
            </a:lvl4pPr>
            <a:lvl5pPr marL="2286000" marR="0" lvl="4" indent="-317500" algn="l" rtl="0">
              <a:lnSpc>
                <a:spcPct val="100000"/>
              </a:lnSpc>
              <a:spcBef>
                <a:spcPts val="0"/>
              </a:spcBef>
              <a:spcAft>
                <a:spcPts val="0"/>
              </a:spcAft>
              <a:buClr>
                <a:schemeClr val="dk1"/>
              </a:buClr>
              <a:buSzPts val="2000"/>
              <a:buFont typeface="Secular One"/>
              <a:buNone/>
              <a:defRPr sz="2000" b="0" i="0" u="none" strike="noStrike" cap="none">
                <a:solidFill>
                  <a:schemeClr val="dk1"/>
                </a:solidFill>
                <a:latin typeface="Secular One"/>
                <a:ea typeface="Secular One"/>
                <a:cs typeface="Secular One"/>
                <a:sym typeface="Secular One"/>
              </a:defRPr>
            </a:lvl5pPr>
            <a:lvl6pPr marL="2743200" marR="0" lvl="5" indent="-317500" algn="l" rtl="0">
              <a:lnSpc>
                <a:spcPct val="100000"/>
              </a:lnSpc>
              <a:spcBef>
                <a:spcPts val="0"/>
              </a:spcBef>
              <a:spcAft>
                <a:spcPts val="0"/>
              </a:spcAft>
              <a:buClr>
                <a:schemeClr val="dk1"/>
              </a:buClr>
              <a:buSzPts val="2000"/>
              <a:buFont typeface="Secular One"/>
              <a:buNone/>
              <a:defRPr sz="2000" b="0" i="0" u="none" strike="noStrike" cap="none">
                <a:solidFill>
                  <a:schemeClr val="dk1"/>
                </a:solidFill>
                <a:latin typeface="Secular One"/>
                <a:ea typeface="Secular One"/>
                <a:cs typeface="Secular One"/>
                <a:sym typeface="Secular One"/>
              </a:defRPr>
            </a:lvl6pPr>
            <a:lvl7pPr marL="3200400" marR="0" lvl="6" indent="-317500" algn="l" rtl="0">
              <a:lnSpc>
                <a:spcPct val="100000"/>
              </a:lnSpc>
              <a:spcBef>
                <a:spcPts val="0"/>
              </a:spcBef>
              <a:spcAft>
                <a:spcPts val="0"/>
              </a:spcAft>
              <a:buClr>
                <a:schemeClr val="dk1"/>
              </a:buClr>
              <a:buSzPts val="2000"/>
              <a:buFont typeface="Secular One"/>
              <a:buNone/>
              <a:defRPr sz="2000" b="0" i="0" u="none" strike="noStrike" cap="none">
                <a:solidFill>
                  <a:schemeClr val="dk1"/>
                </a:solidFill>
                <a:latin typeface="Secular One"/>
                <a:ea typeface="Secular One"/>
                <a:cs typeface="Secular One"/>
                <a:sym typeface="Secular One"/>
              </a:defRPr>
            </a:lvl7pPr>
            <a:lvl8pPr marL="3657600" marR="0" lvl="7" indent="-317500" algn="l" rtl="0">
              <a:lnSpc>
                <a:spcPct val="100000"/>
              </a:lnSpc>
              <a:spcBef>
                <a:spcPts val="0"/>
              </a:spcBef>
              <a:spcAft>
                <a:spcPts val="0"/>
              </a:spcAft>
              <a:buClr>
                <a:schemeClr val="dk1"/>
              </a:buClr>
              <a:buSzPts val="2000"/>
              <a:buFont typeface="Secular One"/>
              <a:buNone/>
              <a:defRPr sz="2000" b="0" i="0" u="none" strike="noStrike" cap="none">
                <a:solidFill>
                  <a:schemeClr val="dk1"/>
                </a:solidFill>
                <a:latin typeface="Secular One"/>
                <a:ea typeface="Secular One"/>
                <a:cs typeface="Secular One"/>
                <a:sym typeface="Secular One"/>
              </a:defRPr>
            </a:lvl8pPr>
            <a:lvl9pPr marL="4114800" marR="0" lvl="8" indent="-317500" algn="l" rtl="0">
              <a:lnSpc>
                <a:spcPct val="100000"/>
              </a:lnSpc>
              <a:spcBef>
                <a:spcPts val="0"/>
              </a:spcBef>
              <a:spcAft>
                <a:spcPts val="0"/>
              </a:spcAft>
              <a:buClr>
                <a:schemeClr val="dk1"/>
              </a:buClr>
              <a:buSzPts val="2000"/>
              <a:buFont typeface="Secular One"/>
              <a:buNone/>
              <a:defRPr sz="2000" b="0" i="0" u="none" strike="noStrike" cap="none">
                <a:solidFill>
                  <a:schemeClr val="dk1"/>
                </a:solidFill>
                <a:latin typeface="Secular One"/>
                <a:ea typeface="Secular One"/>
                <a:cs typeface="Secular One"/>
                <a:sym typeface="Secular One"/>
              </a:defRPr>
            </a:lvl9pPr>
          </a:lstStyle>
          <a:p>
            <a:pPr marL="0" indent="0"/>
            <a:r>
              <a:rPr lang="vi-VN"/>
              <a:t>Máy phát điện xoay chiều</a:t>
            </a:r>
          </a:p>
        </p:txBody>
      </p:sp>
      <p:sp>
        <p:nvSpPr>
          <p:cNvPr id="5" name="Google Shape;692;p39">
            <a:extLst>
              <a:ext uri="{FF2B5EF4-FFF2-40B4-BE49-F238E27FC236}">
                <a16:creationId xmlns:a16="http://schemas.microsoft.com/office/drawing/2014/main" id="{35CEBCD3-76F2-409B-3F81-A00C72701E94}"/>
              </a:ext>
            </a:extLst>
          </p:cNvPr>
          <p:cNvSpPr txBox="1">
            <a:spLocks/>
          </p:cNvSpPr>
          <p:nvPr/>
        </p:nvSpPr>
        <p:spPr>
          <a:xfrm>
            <a:off x="1322796" y="3399289"/>
            <a:ext cx="734700" cy="457200"/>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600"/>
              <a:buFont typeface="Secular One"/>
              <a:buNone/>
              <a:defRPr sz="2600" b="1" i="0" u="none" strike="noStrike" cap="none">
                <a:solidFill>
                  <a:schemeClr val="dk1"/>
                </a:solidFill>
                <a:latin typeface="Arial" panose="020B0604020202020204" pitchFamily="34" charset="0"/>
                <a:ea typeface="Secular One"/>
                <a:cs typeface="Arial" panose="020B0604020202020204" pitchFamily="34" charset="0"/>
                <a:sym typeface="Secular One"/>
              </a:defRPr>
            </a:lvl1pPr>
            <a:lvl2pPr marR="0" lvl="1" algn="l" rtl="0">
              <a:lnSpc>
                <a:spcPct val="100000"/>
              </a:lnSpc>
              <a:spcBef>
                <a:spcPts val="0"/>
              </a:spcBef>
              <a:spcAft>
                <a:spcPts val="0"/>
              </a:spcAft>
              <a:buClr>
                <a:schemeClr val="dk1"/>
              </a:buClr>
              <a:buSzPts val="2600"/>
              <a:buFont typeface="Secular One"/>
              <a:buNone/>
              <a:defRPr sz="2600" b="1" i="0" u="none" strike="noStrike" cap="none">
                <a:solidFill>
                  <a:schemeClr val="dk1"/>
                </a:solidFill>
                <a:latin typeface="Secular One"/>
                <a:ea typeface="Secular One"/>
                <a:cs typeface="Secular One"/>
                <a:sym typeface="Secular One"/>
              </a:defRPr>
            </a:lvl2pPr>
            <a:lvl3pPr marR="0" lvl="2" algn="l" rtl="0">
              <a:lnSpc>
                <a:spcPct val="100000"/>
              </a:lnSpc>
              <a:spcBef>
                <a:spcPts val="0"/>
              </a:spcBef>
              <a:spcAft>
                <a:spcPts val="0"/>
              </a:spcAft>
              <a:buClr>
                <a:schemeClr val="dk1"/>
              </a:buClr>
              <a:buSzPts val="2600"/>
              <a:buFont typeface="Secular One"/>
              <a:buNone/>
              <a:defRPr sz="2600" b="1" i="0" u="none" strike="noStrike" cap="none">
                <a:solidFill>
                  <a:schemeClr val="dk1"/>
                </a:solidFill>
                <a:latin typeface="Secular One"/>
                <a:ea typeface="Secular One"/>
                <a:cs typeface="Secular One"/>
                <a:sym typeface="Secular One"/>
              </a:defRPr>
            </a:lvl3pPr>
            <a:lvl4pPr marR="0" lvl="3" algn="l" rtl="0">
              <a:lnSpc>
                <a:spcPct val="100000"/>
              </a:lnSpc>
              <a:spcBef>
                <a:spcPts val="0"/>
              </a:spcBef>
              <a:spcAft>
                <a:spcPts val="0"/>
              </a:spcAft>
              <a:buClr>
                <a:schemeClr val="dk1"/>
              </a:buClr>
              <a:buSzPts val="2600"/>
              <a:buFont typeface="Secular One"/>
              <a:buNone/>
              <a:defRPr sz="2600" b="1" i="0" u="none" strike="noStrike" cap="none">
                <a:solidFill>
                  <a:schemeClr val="dk1"/>
                </a:solidFill>
                <a:latin typeface="Secular One"/>
                <a:ea typeface="Secular One"/>
                <a:cs typeface="Secular One"/>
                <a:sym typeface="Secular One"/>
              </a:defRPr>
            </a:lvl4pPr>
            <a:lvl5pPr marR="0" lvl="4" algn="l" rtl="0">
              <a:lnSpc>
                <a:spcPct val="100000"/>
              </a:lnSpc>
              <a:spcBef>
                <a:spcPts val="0"/>
              </a:spcBef>
              <a:spcAft>
                <a:spcPts val="0"/>
              </a:spcAft>
              <a:buClr>
                <a:schemeClr val="dk1"/>
              </a:buClr>
              <a:buSzPts val="2600"/>
              <a:buFont typeface="Secular One"/>
              <a:buNone/>
              <a:defRPr sz="2600" b="1" i="0" u="none" strike="noStrike" cap="none">
                <a:solidFill>
                  <a:schemeClr val="dk1"/>
                </a:solidFill>
                <a:latin typeface="Secular One"/>
                <a:ea typeface="Secular One"/>
                <a:cs typeface="Secular One"/>
                <a:sym typeface="Secular One"/>
              </a:defRPr>
            </a:lvl5pPr>
            <a:lvl6pPr marR="0" lvl="5" algn="l" rtl="0">
              <a:lnSpc>
                <a:spcPct val="100000"/>
              </a:lnSpc>
              <a:spcBef>
                <a:spcPts val="0"/>
              </a:spcBef>
              <a:spcAft>
                <a:spcPts val="0"/>
              </a:spcAft>
              <a:buClr>
                <a:schemeClr val="dk1"/>
              </a:buClr>
              <a:buSzPts val="2600"/>
              <a:buFont typeface="Secular One"/>
              <a:buNone/>
              <a:defRPr sz="2600" b="1" i="0" u="none" strike="noStrike" cap="none">
                <a:solidFill>
                  <a:schemeClr val="dk1"/>
                </a:solidFill>
                <a:latin typeface="Secular One"/>
                <a:ea typeface="Secular One"/>
                <a:cs typeface="Secular One"/>
                <a:sym typeface="Secular One"/>
              </a:defRPr>
            </a:lvl6pPr>
            <a:lvl7pPr marR="0" lvl="6" algn="l" rtl="0">
              <a:lnSpc>
                <a:spcPct val="100000"/>
              </a:lnSpc>
              <a:spcBef>
                <a:spcPts val="0"/>
              </a:spcBef>
              <a:spcAft>
                <a:spcPts val="0"/>
              </a:spcAft>
              <a:buClr>
                <a:schemeClr val="dk1"/>
              </a:buClr>
              <a:buSzPts val="2600"/>
              <a:buFont typeface="Secular One"/>
              <a:buNone/>
              <a:defRPr sz="2600" b="1" i="0" u="none" strike="noStrike" cap="none">
                <a:solidFill>
                  <a:schemeClr val="dk1"/>
                </a:solidFill>
                <a:latin typeface="Secular One"/>
                <a:ea typeface="Secular One"/>
                <a:cs typeface="Secular One"/>
                <a:sym typeface="Secular One"/>
              </a:defRPr>
            </a:lvl7pPr>
            <a:lvl8pPr marR="0" lvl="7" algn="l" rtl="0">
              <a:lnSpc>
                <a:spcPct val="100000"/>
              </a:lnSpc>
              <a:spcBef>
                <a:spcPts val="0"/>
              </a:spcBef>
              <a:spcAft>
                <a:spcPts val="0"/>
              </a:spcAft>
              <a:buClr>
                <a:schemeClr val="dk1"/>
              </a:buClr>
              <a:buSzPts val="2600"/>
              <a:buFont typeface="Secular One"/>
              <a:buNone/>
              <a:defRPr sz="2600" b="1" i="0" u="none" strike="noStrike" cap="none">
                <a:solidFill>
                  <a:schemeClr val="dk1"/>
                </a:solidFill>
                <a:latin typeface="Secular One"/>
                <a:ea typeface="Secular One"/>
                <a:cs typeface="Secular One"/>
                <a:sym typeface="Secular One"/>
              </a:defRPr>
            </a:lvl8pPr>
            <a:lvl9pPr marR="0" lvl="8" algn="l" rtl="0">
              <a:lnSpc>
                <a:spcPct val="100000"/>
              </a:lnSpc>
              <a:spcBef>
                <a:spcPts val="0"/>
              </a:spcBef>
              <a:spcAft>
                <a:spcPts val="0"/>
              </a:spcAft>
              <a:buClr>
                <a:schemeClr val="dk1"/>
              </a:buClr>
              <a:buSzPts val="2600"/>
              <a:buFont typeface="Secular One"/>
              <a:buNone/>
              <a:defRPr sz="2600" b="1" i="0" u="none" strike="noStrike" cap="none">
                <a:solidFill>
                  <a:schemeClr val="dk1"/>
                </a:solidFill>
                <a:latin typeface="Secular One"/>
                <a:ea typeface="Secular One"/>
                <a:cs typeface="Secular One"/>
                <a:sym typeface="Secular One"/>
              </a:defRPr>
            </a:lvl9pPr>
          </a:lstStyle>
          <a:p>
            <a:r>
              <a:rPr lang="vi-VN"/>
              <a:t>IV.</a:t>
            </a:r>
          </a:p>
        </p:txBody>
      </p:sp>
      <p:sp>
        <p:nvSpPr>
          <p:cNvPr id="6" name="Google Shape;695;p39">
            <a:extLst>
              <a:ext uri="{FF2B5EF4-FFF2-40B4-BE49-F238E27FC236}">
                <a16:creationId xmlns:a16="http://schemas.microsoft.com/office/drawing/2014/main" id="{094F6AFB-A533-6831-2950-205C32984136}"/>
              </a:ext>
            </a:extLst>
          </p:cNvPr>
          <p:cNvSpPr txBox="1">
            <a:spLocks/>
          </p:cNvSpPr>
          <p:nvPr/>
        </p:nvSpPr>
        <p:spPr>
          <a:xfrm>
            <a:off x="2135877" y="3399289"/>
            <a:ext cx="5861400" cy="101915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3"/>
              </a:buClr>
              <a:buSzPts val="2000"/>
              <a:buFont typeface="Secular One"/>
              <a:buNone/>
              <a:defRPr sz="20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Secular One"/>
              </a:defRPr>
            </a:lvl1pPr>
            <a:lvl2pPr marL="914400" marR="0" lvl="1" indent="-317500" algn="l" rtl="0">
              <a:lnSpc>
                <a:spcPct val="100000"/>
              </a:lnSpc>
              <a:spcBef>
                <a:spcPts val="0"/>
              </a:spcBef>
              <a:spcAft>
                <a:spcPts val="0"/>
              </a:spcAft>
              <a:buClr>
                <a:schemeClr val="dk1"/>
              </a:buClr>
              <a:buSzPts val="2000"/>
              <a:buFont typeface="Secular One"/>
              <a:buNone/>
              <a:defRPr sz="2000" b="0" i="0" u="none" strike="noStrike" cap="none">
                <a:solidFill>
                  <a:schemeClr val="dk1"/>
                </a:solidFill>
                <a:latin typeface="Secular One"/>
                <a:ea typeface="Secular One"/>
                <a:cs typeface="Secular One"/>
                <a:sym typeface="Secular One"/>
              </a:defRPr>
            </a:lvl2pPr>
            <a:lvl3pPr marL="1371600" marR="0" lvl="2" indent="-317500" algn="l" rtl="0">
              <a:lnSpc>
                <a:spcPct val="100000"/>
              </a:lnSpc>
              <a:spcBef>
                <a:spcPts val="0"/>
              </a:spcBef>
              <a:spcAft>
                <a:spcPts val="0"/>
              </a:spcAft>
              <a:buClr>
                <a:schemeClr val="dk1"/>
              </a:buClr>
              <a:buSzPts val="2000"/>
              <a:buFont typeface="Secular One"/>
              <a:buNone/>
              <a:defRPr sz="2000" b="0" i="0" u="none" strike="noStrike" cap="none">
                <a:solidFill>
                  <a:schemeClr val="dk1"/>
                </a:solidFill>
                <a:latin typeface="Secular One"/>
                <a:ea typeface="Secular One"/>
                <a:cs typeface="Secular One"/>
                <a:sym typeface="Secular One"/>
              </a:defRPr>
            </a:lvl3pPr>
            <a:lvl4pPr marL="1828800" marR="0" lvl="3" indent="-317500" algn="l" rtl="0">
              <a:lnSpc>
                <a:spcPct val="100000"/>
              </a:lnSpc>
              <a:spcBef>
                <a:spcPts val="0"/>
              </a:spcBef>
              <a:spcAft>
                <a:spcPts val="0"/>
              </a:spcAft>
              <a:buClr>
                <a:schemeClr val="dk1"/>
              </a:buClr>
              <a:buSzPts val="2000"/>
              <a:buFont typeface="Secular One"/>
              <a:buNone/>
              <a:defRPr sz="2000" b="0" i="0" u="none" strike="noStrike" cap="none">
                <a:solidFill>
                  <a:schemeClr val="dk1"/>
                </a:solidFill>
                <a:latin typeface="Secular One"/>
                <a:ea typeface="Secular One"/>
                <a:cs typeface="Secular One"/>
                <a:sym typeface="Secular One"/>
              </a:defRPr>
            </a:lvl4pPr>
            <a:lvl5pPr marL="2286000" marR="0" lvl="4" indent="-317500" algn="l" rtl="0">
              <a:lnSpc>
                <a:spcPct val="100000"/>
              </a:lnSpc>
              <a:spcBef>
                <a:spcPts val="0"/>
              </a:spcBef>
              <a:spcAft>
                <a:spcPts val="0"/>
              </a:spcAft>
              <a:buClr>
                <a:schemeClr val="dk1"/>
              </a:buClr>
              <a:buSzPts val="2000"/>
              <a:buFont typeface="Secular One"/>
              <a:buNone/>
              <a:defRPr sz="2000" b="0" i="0" u="none" strike="noStrike" cap="none">
                <a:solidFill>
                  <a:schemeClr val="dk1"/>
                </a:solidFill>
                <a:latin typeface="Secular One"/>
                <a:ea typeface="Secular One"/>
                <a:cs typeface="Secular One"/>
                <a:sym typeface="Secular One"/>
              </a:defRPr>
            </a:lvl5pPr>
            <a:lvl6pPr marL="2743200" marR="0" lvl="5" indent="-317500" algn="l" rtl="0">
              <a:lnSpc>
                <a:spcPct val="100000"/>
              </a:lnSpc>
              <a:spcBef>
                <a:spcPts val="0"/>
              </a:spcBef>
              <a:spcAft>
                <a:spcPts val="0"/>
              </a:spcAft>
              <a:buClr>
                <a:schemeClr val="dk1"/>
              </a:buClr>
              <a:buSzPts val="2000"/>
              <a:buFont typeface="Secular One"/>
              <a:buNone/>
              <a:defRPr sz="2000" b="0" i="0" u="none" strike="noStrike" cap="none">
                <a:solidFill>
                  <a:schemeClr val="dk1"/>
                </a:solidFill>
                <a:latin typeface="Secular One"/>
                <a:ea typeface="Secular One"/>
                <a:cs typeface="Secular One"/>
                <a:sym typeface="Secular One"/>
              </a:defRPr>
            </a:lvl6pPr>
            <a:lvl7pPr marL="3200400" marR="0" lvl="6" indent="-317500" algn="l" rtl="0">
              <a:lnSpc>
                <a:spcPct val="100000"/>
              </a:lnSpc>
              <a:spcBef>
                <a:spcPts val="0"/>
              </a:spcBef>
              <a:spcAft>
                <a:spcPts val="0"/>
              </a:spcAft>
              <a:buClr>
                <a:schemeClr val="dk1"/>
              </a:buClr>
              <a:buSzPts val="2000"/>
              <a:buFont typeface="Secular One"/>
              <a:buNone/>
              <a:defRPr sz="2000" b="0" i="0" u="none" strike="noStrike" cap="none">
                <a:solidFill>
                  <a:schemeClr val="dk1"/>
                </a:solidFill>
                <a:latin typeface="Secular One"/>
                <a:ea typeface="Secular One"/>
                <a:cs typeface="Secular One"/>
                <a:sym typeface="Secular One"/>
              </a:defRPr>
            </a:lvl7pPr>
            <a:lvl8pPr marL="3657600" marR="0" lvl="7" indent="-317500" algn="l" rtl="0">
              <a:lnSpc>
                <a:spcPct val="100000"/>
              </a:lnSpc>
              <a:spcBef>
                <a:spcPts val="0"/>
              </a:spcBef>
              <a:spcAft>
                <a:spcPts val="0"/>
              </a:spcAft>
              <a:buClr>
                <a:schemeClr val="dk1"/>
              </a:buClr>
              <a:buSzPts val="2000"/>
              <a:buFont typeface="Secular One"/>
              <a:buNone/>
              <a:defRPr sz="2000" b="0" i="0" u="none" strike="noStrike" cap="none">
                <a:solidFill>
                  <a:schemeClr val="dk1"/>
                </a:solidFill>
                <a:latin typeface="Secular One"/>
                <a:ea typeface="Secular One"/>
                <a:cs typeface="Secular One"/>
                <a:sym typeface="Secular One"/>
              </a:defRPr>
            </a:lvl8pPr>
            <a:lvl9pPr marL="4114800" marR="0" lvl="8" indent="-317500" algn="l" rtl="0">
              <a:lnSpc>
                <a:spcPct val="100000"/>
              </a:lnSpc>
              <a:spcBef>
                <a:spcPts val="0"/>
              </a:spcBef>
              <a:spcAft>
                <a:spcPts val="0"/>
              </a:spcAft>
              <a:buClr>
                <a:schemeClr val="dk1"/>
              </a:buClr>
              <a:buSzPts val="2000"/>
              <a:buFont typeface="Secular One"/>
              <a:buNone/>
              <a:defRPr sz="2000" b="0" i="0" u="none" strike="noStrike" cap="none">
                <a:solidFill>
                  <a:schemeClr val="dk1"/>
                </a:solidFill>
                <a:latin typeface="Secular One"/>
                <a:ea typeface="Secular One"/>
                <a:cs typeface="Secular One"/>
                <a:sym typeface="Secular One"/>
              </a:defRPr>
            </a:lvl9pPr>
          </a:lstStyle>
          <a:p>
            <a:pPr marL="0" indent="0">
              <a:lnSpc>
                <a:spcPct val="150000"/>
              </a:lnSpc>
            </a:pPr>
            <a:r>
              <a:rPr lang="vi-VN"/>
              <a:t>Ứng dụng và quy tắc an toàn khi sử dụng dòng điện xoay chiều</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90"/>
                                        </p:tgtEl>
                                        <p:attrNameLst>
                                          <p:attrName>style.visibility</p:attrName>
                                        </p:attrNameLst>
                                      </p:cBhvr>
                                      <p:to>
                                        <p:strVal val="visible"/>
                                      </p:to>
                                    </p:set>
                                    <p:animEffect transition="in" filter="fade">
                                      <p:cBhvr>
                                        <p:cTn id="11" dur="500"/>
                                        <p:tgtEl>
                                          <p:spTgt spid="690"/>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694">
                                            <p:txEl>
                                              <p:pRg st="0" end="0"/>
                                            </p:txEl>
                                          </p:spTgt>
                                        </p:tgtEl>
                                        <p:attrNameLst>
                                          <p:attrName>style.visibility</p:attrName>
                                        </p:attrNameLst>
                                      </p:cBhvr>
                                      <p:to>
                                        <p:strVal val="visible"/>
                                      </p:to>
                                    </p:set>
                                    <p:animEffect transition="in" filter="barn(inVertical)">
                                      <p:cBhvr>
                                        <p:cTn id="15" dur="500"/>
                                        <p:tgtEl>
                                          <p:spTgt spid="69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92"/>
                                        </p:tgtEl>
                                        <p:attrNameLst>
                                          <p:attrName>style.visibility</p:attrName>
                                        </p:attrNameLst>
                                      </p:cBhvr>
                                      <p:to>
                                        <p:strVal val="visible"/>
                                      </p:to>
                                    </p:set>
                                    <p:animEffect transition="in" filter="fade">
                                      <p:cBhvr>
                                        <p:cTn id="20" dur="500"/>
                                        <p:tgtEl>
                                          <p:spTgt spid="692"/>
                                        </p:tgtEl>
                                      </p:cBhvr>
                                    </p:animEffect>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695">
                                            <p:txEl>
                                              <p:pRg st="0" end="0"/>
                                            </p:txEl>
                                          </p:spTgt>
                                        </p:tgtEl>
                                        <p:attrNameLst>
                                          <p:attrName>style.visibility</p:attrName>
                                        </p:attrNameLst>
                                      </p:cBhvr>
                                      <p:to>
                                        <p:strVal val="visible"/>
                                      </p:to>
                                    </p:set>
                                    <p:anim calcmode="lin" valueType="num">
                                      <p:cBhvr additive="base">
                                        <p:cTn id="24" dur="500" fill="hold"/>
                                        <p:tgtEl>
                                          <p:spTgt spid="695">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 calcmode="lin" valueType="num">
                                      <p:cBhvr additive="base">
                                        <p:cTn id="3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par>
                          <p:cTn id="41" fill="hold">
                            <p:stCondLst>
                              <p:cond delay="500"/>
                            </p:stCondLst>
                            <p:childTnLst>
                              <p:par>
                                <p:cTn id="42" presetID="2" presetClass="entr" presetSubtype="4" fill="hold" grpId="0" nodeType="afterEffect">
                                  <p:stCondLst>
                                    <p:cond delay="0"/>
                                  </p:stCondLst>
                                  <p:childTnLst>
                                    <p:set>
                                      <p:cBhvr>
                                        <p:cTn id="43" dur="1" fill="hold">
                                          <p:stCondLst>
                                            <p:cond delay="0"/>
                                          </p:stCondLst>
                                        </p:cTn>
                                        <p:tgtEl>
                                          <p:spTgt spid="6">
                                            <p:txEl>
                                              <p:pRg st="0" end="0"/>
                                            </p:txEl>
                                          </p:spTgt>
                                        </p:tgtEl>
                                        <p:attrNameLst>
                                          <p:attrName>style.visibility</p:attrName>
                                        </p:attrNameLst>
                                      </p:cBhvr>
                                      <p:to>
                                        <p:strVal val="visible"/>
                                      </p:to>
                                    </p:set>
                                    <p:anim calcmode="lin" valueType="num">
                                      <p:cBhvr additive="base">
                                        <p:cTn id="44"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 grpId="0"/>
      <p:bldP spid="690" grpId="0" animBg="1"/>
      <p:bldP spid="692" grpId="0" animBg="1"/>
      <p:bldP spid="694" grpId="0" build="p"/>
      <p:bldP spid="695" grpId="0" build="p"/>
      <p:bldP spid="3" grpId="0" animBg="1"/>
      <p:bldP spid="4" grpId="0" build="p"/>
      <p:bldP spid="5" grpId="0" animBg="1"/>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27">
          <a:extLst>
            <a:ext uri="{FF2B5EF4-FFF2-40B4-BE49-F238E27FC236}">
              <a16:creationId xmlns:a16="http://schemas.microsoft.com/office/drawing/2014/main" id="{33968D07-9F62-2986-B4FE-261C9B326B79}"/>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E1BCE49B-A8FE-BD9D-C23D-68722734B068}"/>
              </a:ext>
            </a:extLst>
          </p:cNvPr>
          <p:cNvSpPr/>
          <p:nvPr/>
        </p:nvSpPr>
        <p:spPr>
          <a:xfrm>
            <a:off x="744083" y="1567364"/>
            <a:ext cx="7825358" cy="81860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EA94CC7-B7F8-8208-743B-AF322CAB29DA}"/>
              </a:ext>
            </a:extLst>
          </p:cNvPr>
          <p:cNvSpPr txBox="1"/>
          <p:nvPr/>
        </p:nvSpPr>
        <p:spPr>
          <a:xfrm>
            <a:off x="700333" y="493753"/>
            <a:ext cx="8186874" cy="400110"/>
          </a:xfrm>
          <a:prstGeom prst="rect">
            <a:avLst/>
          </a:prstGeom>
          <a:noFill/>
        </p:spPr>
        <p:txBody>
          <a:bodyPr wrap="square">
            <a:spAutoFit/>
          </a:bodyPr>
          <a:lstStyle/>
          <a:p>
            <a:r>
              <a:rPr lang="vi-VN" sz="2000" b="1"/>
              <a:t>2. Quy tắc an toàn khi sử dụng dòng điện xoay chiều</a:t>
            </a:r>
            <a:endParaRPr lang="en-US" sz="2000"/>
          </a:p>
        </p:txBody>
      </p:sp>
      <p:sp>
        <p:nvSpPr>
          <p:cNvPr id="4" name="TextBox 3">
            <a:extLst>
              <a:ext uri="{FF2B5EF4-FFF2-40B4-BE49-F238E27FC236}">
                <a16:creationId xmlns:a16="http://schemas.microsoft.com/office/drawing/2014/main" id="{F95D5CEF-DEBC-D3E3-4D92-63EC346EC66D}"/>
              </a:ext>
            </a:extLst>
          </p:cNvPr>
          <p:cNvSpPr txBox="1"/>
          <p:nvPr/>
        </p:nvSpPr>
        <p:spPr>
          <a:xfrm>
            <a:off x="700333" y="996125"/>
            <a:ext cx="7869108" cy="400110"/>
          </a:xfrm>
          <a:prstGeom prst="rect">
            <a:avLst/>
          </a:prstGeom>
          <a:noFill/>
        </p:spPr>
        <p:txBody>
          <a:bodyPr wrap="square">
            <a:spAutoFit/>
          </a:bodyPr>
          <a:lstStyle/>
          <a:p>
            <a:pPr algn="just">
              <a:spcAft>
                <a:spcPts val="800"/>
              </a:spcAft>
            </a:pPr>
            <a:r>
              <a:rPr lang="vi-VN" sz="2000">
                <a:solidFill>
                  <a:srgbClr val="000000"/>
                </a:solidFill>
                <a:effectLst/>
                <a:latin typeface="Arial" panose="020B0604020202020204" pitchFamily="34" charset="0"/>
                <a:ea typeface="Times New Roman" panose="02020603050405020304" pitchFamily="18" charset="0"/>
              </a:rPr>
              <a:t>Một số quy tắc an toàn khi sử dụng dòng điện xoay chiều:</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E77B3EC4-EA4F-EDFF-A183-A21F19835F0D}"/>
              </a:ext>
            </a:extLst>
          </p:cNvPr>
          <p:cNvSpPr/>
          <p:nvPr/>
        </p:nvSpPr>
        <p:spPr>
          <a:xfrm>
            <a:off x="744083" y="1571939"/>
            <a:ext cx="806326" cy="806326"/>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Checkmark with solid fill">
            <a:extLst>
              <a:ext uri="{FF2B5EF4-FFF2-40B4-BE49-F238E27FC236}">
                <a16:creationId xmlns:a16="http://schemas.microsoft.com/office/drawing/2014/main" id="{A3DA1715-F053-576A-979E-51151D4243A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10571" y="1638427"/>
            <a:ext cx="673349" cy="673349"/>
          </a:xfrm>
          <a:prstGeom prst="rect">
            <a:avLst/>
          </a:prstGeom>
        </p:spPr>
      </p:pic>
      <p:sp>
        <p:nvSpPr>
          <p:cNvPr id="14" name="Rectangle 13">
            <a:extLst>
              <a:ext uri="{FF2B5EF4-FFF2-40B4-BE49-F238E27FC236}">
                <a16:creationId xmlns:a16="http://schemas.microsoft.com/office/drawing/2014/main" id="{75D98D74-DDA5-598F-D37E-4689767305F7}"/>
              </a:ext>
            </a:extLst>
          </p:cNvPr>
          <p:cNvSpPr/>
          <p:nvPr/>
        </p:nvSpPr>
        <p:spPr>
          <a:xfrm>
            <a:off x="744083" y="2565585"/>
            <a:ext cx="7825358" cy="81860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0A4091B-C7AC-149A-9E25-3676FFA160DD}"/>
              </a:ext>
            </a:extLst>
          </p:cNvPr>
          <p:cNvSpPr/>
          <p:nvPr/>
        </p:nvSpPr>
        <p:spPr>
          <a:xfrm>
            <a:off x="744083" y="2570160"/>
            <a:ext cx="806326" cy="806326"/>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58C1F51-9D43-6017-6F9B-EBD2AB0AE6AF}"/>
              </a:ext>
            </a:extLst>
          </p:cNvPr>
          <p:cNvSpPr txBox="1"/>
          <p:nvPr/>
        </p:nvSpPr>
        <p:spPr>
          <a:xfrm>
            <a:off x="1633319" y="2788656"/>
            <a:ext cx="6936121" cy="369332"/>
          </a:xfrm>
          <a:prstGeom prst="rect">
            <a:avLst/>
          </a:prstGeom>
          <a:noFill/>
        </p:spPr>
        <p:txBody>
          <a:bodyPr wrap="square">
            <a:spAutoFit/>
          </a:bodyPr>
          <a:lstStyle/>
          <a:p>
            <a:r>
              <a:rPr lang="en-US" sz="1800">
                <a:solidFill>
                  <a:srgbClr val="000000"/>
                </a:solidFill>
                <a:effectLst/>
                <a:latin typeface="Arial" panose="020B0604020202020204" pitchFamily="34" charset="0"/>
                <a:ea typeface="Times New Roman" panose="02020603050405020304" pitchFamily="18" charset="0"/>
              </a:rPr>
              <a:t>Kiểm tra, bảo trì các thiết bị điện định kì theo đúng hướng dẫn.</a:t>
            </a:r>
            <a:endParaRPr lang="en-US" sz="2400"/>
          </a:p>
        </p:txBody>
      </p:sp>
      <p:sp>
        <p:nvSpPr>
          <p:cNvPr id="12" name="Graphic 2" descr="Checkmark with solid fill">
            <a:extLst>
              <a:ext uri="{FF2B5EF4-FFF2-40B4-BE49-F238E27FC236}">
                <a16:creationId xmlns:a16="http://schemas.microsoft.com/office/drawing/2014/main" id="{7896074A-F8C3-D89E-D5F7-427723A4CF54}"/>
              </a:ext>
            </a:extLst>
          </p:cNvPr>
          <p:cNvSpPr/>
          <p:nvPr/>
        </p:nvSpPr>
        <p:spPr>
          <a:xfrm>
            <a:off x="823195" y="2747470"/>
            <a:ext cx="648098" cy="455211"/>
          </a:xfrm>
          <a:custGeom>
            <a:avLst/>
            <a:gdLst>
              <a:gd name="connsiteX0" fmla="*/ 591285 w 648098"/>
              <a:gd name="connsiteY0" fmla="*/ 0 h 455211"/>
              <a:gd name="connsiteX1" fmla="*/ 232165 w 648098"/>
              <a:gd name="connsiteY1" fmla="*/ 339480 h 455211"/>
              <a:gd name="connsiteX2" fmla="*/ 59619 w 648098"/>
              <a:gd name="connsiteY2" fmla="*/ 162726 h 455211"/>
              <a:gd name="connsiteX3" fmla="*/ 0 w 648098"/>
              <a:gd name="connsiteY3" fmla="*/ 219540 h 455211"/>
              <a:gd name="connsiteX4" fmla="*/ 229360 w 648098"/>
              <a:gd name="connsiteY4" fmla="*/ 455212 h 455211"/>
              <a:gd name="connsiteX5" fmla="*/ 289680 w 648098"/>
              <a:gd name="connsiteY5" fmla="*/ 399100 h 455211"/>
              <a:gd name="connsiteX6" fmla="*/ 648098 w 648098"/>
              <a:gd name="connsiteY6" fmla="*/ 58918 h 455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098" h="455211">
                <a:moveTo>
                  <a:pt x="591285" y="0"/>
                </a:moveTo>
                <a:lnTo>
                  <a:pt x="232165" y="339480"/>
                </a:lnTo>
                <a:lnTo>
                  <a:pt x="59619" y="162726"/>
                </a:lnTo>
                <a:lnTo>
                  <a:pt x="0" y="219540"/>
                </a:lnTo>
                <a:lnTo>
                  <a:pt x="229360" y="455212"/>
                </a:lnTo>
                <a:lnTo>
                  <a:pt x="289680" y="399100"/>
                </a:lnTo>
                <a:lnTo>
                  <a:pt x="648098" y="58918"/>
                </a:lnTo>
                <a:close/>
              </a:path>
            </a:pathLst>
          </a:custGeom>
          <a:solidFill>
            <a:srgbClr val="00B050"/>
          </a:solidFill>
          <a:ln w="6945" cap="flat">
            <a:noFill/>
            <a:prstDash val="solid"/>
            <a:miter/>
          </a:ln>
        </p:spPr>
        <p:txBody>
          <a:bodyPr rtlCol="0" anchor="ctr"/>
          <a:lstStyle/>
          <a:p>
            <a:endParaRPr lang="en-US"/>
          </a:p>
        </p:txBody>
      </p:sp>
      <p:sp>
        <p:nvSpPr>
          <p:cNvPr id="5" name="TextBox 4">
            <a:extLst>
              <a:ext uri="{FF2B5EF4-FFF2-40B4-BE49-F238E27FC236}">
                <a16:creationId xmlns:a16="http://schemas.microsoft.com/office/drawing/2014/main" id="{BD786A59-4B72-761B-42F3-20E1710EA042}"/>
              </a:ext>
            </a:extLst>
          </p:cNvPr>
          <p:cNvSpPr txBox="1"/>
          <p:nvPr/>
        </p:nvSpPr>
        <p:spPr>
          <a:xfrm>
            <a:off x="1633320" y="1796244"/>
            <a:ext cx="6952544" cy="369332"/>
          </a:xfrm>
          <a:prstGeom prst="rect">
            <a:avLst/>
          </a:prstGeom>
          <a:noFill/>
        </p:spPr>
        <p:txBody>
          <a:bodyPr wrap="square">
            <a:spAutoFit/>
          </a:bodyPr>
          <a:lstStyle/>
          <a:p>
            <a:r>
              <a:rPr lang="en-US" sz="1800">
                <a:solidFill>
                  <a:srgbClr val="000000"/>
                </a:solidFill>
                <a:effectLst/>
                <a:latin typeface="Arial" panose="020B0604020202020204" pitchFamily="34" charset="0"/>
                <a:ea typeface="Times New Roman" panose="02020603050405020304" pitchFamily="18" charset="0"/>
              </a:rPr>
              <a:t>Ngắt nguồn điện khi có thiên tai, sấm sét.</a:t>
            </a:r>
            <a:endParaRPr lang="en-US" sz="2800"/>
          </a:p>
        </p:txBody>
      </p:sp>
      <p:sp>
        <p:nvSpPr>
          <p:cNvPr id="8" name="Freeform 5">
            <a:extLst>
              <a:ext uri="{FF2B5EF4-FFF2-40B4-BE49-F238E27FC236}">
                <a16:creationId xmlns:a16="http://schemas.microsoft.com/office/drawing/2014/main" id="{BEB233AB-B0BA-0DAB-E71B-B4CCB83354B1}"/>
              </a:ext>
            </a:extLst>
          </p:cNvPr>
          <p:cNvSpPr/>
          <p:nvPr/>
        </p:nvSpPr>
        <p:spPr>
          <a:xfrm>
            <a:off x="7315200" y="3122209"/>
            <a:ext cx="1887333" cy="2015843"/>
          </a:xfrm>
          <a:custGeom>
            <a:avLst/>
            <a:gdLst/>
            <a:ahLst/>
            <a:cxnLst/>
            <a:rect l="l" t="t" r="r" b="b"/>
            <a:pathLst>
              <a:path w="3172841" h="3388882">
                <a:moveTo>
                  <a:pt x="0" y="0"/>
                </a:moveTo>
                <a:lnTo>
                  <a:pt x="3172840" y="0"/>
                </a:lnTo>
                <a:lnTo>
                  <a:pt x="3172840" y="3388882"/>
                </a:lnTo>
                <a:lnTo>
                  <a:pt x="0" y="3388882"/>
                </a:lnTo>
                <a:lnTo>
                  <a:pt x="0" y="0"/>
                </a:lnTo>
                <a:close/>
              </a:path>
            </a:pathLst>
          </a:custGeom>
          <a:blipFill>
            <a:blip r:embed="rId5"/>
            <a:stretch>
              <a:fillRect/>
            </a:stretch>
          </a:blipFill>
        </p:spPr>
        <p:txBody>
          <a:bodyPr/>
          <a:lstStyle/>
          <a:p>
            <a:endParaRPr lang="en-US"/>
          </a:p>
        </p:txBody>
      </p:sp>
      <p:sp>
        <p:nvSpPr>
          <p:cNvPr id="10" name="Freeform 3">
            <a:extLst>
              <a:ext uri="{FF2B5EF4-FFF2-40B4-BE49-F238E27FC236}">
                <a16:creationId xmlns:a16="http://schemas.microsoft.com/office/drawing/2014/main" id="{8D68EBDB-7C49-9B38-4E88-B28537799538}"/>
              </a:ext>
            </a:extLst>
          </p:cNvPr>
          <p:cNvSpPr/>
          <p:nvPr/>
        </p:nvSpPr>
        <p:spPr>
          <a:xfrm>
            <a:off x="6911925" y="1396990"/>
            <a:ext cx="1705593" cy="1078787"/>
          </a:xfrm>
          <a:custGeom>
            <a:avLst/>
            <a:gdLst/>
            <a:ahLst/>
            <a:cxnLst/>
            <a:rect l="l" t="t" r="r" b="b"/>
            <a:pathLst>
              <a:path w="3561512" h="2252656">
                <a:moveTo>
                  <a:pt x="0" y="0"/>
                </a:moveTo>
                <a:lnTo>
                  <a:pt x="3561512" y="0"/>
                </a:lnTo>
                <a:lnTo>
                  <a:pt x="3561512" y="2252656"/>
                </a:lnTo>
                <a:lnTo>
                  <a:pt x="0" y="22526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4">
            <a:extLst>
              <a:ext uri="{FF2B5EF4-FFF2-40B4-BE49-F238E27FC236}">
                <a16:creationId xmlns:a16="http://schemas.microsoft.com/office/drawing/2014/main" id="{D1F6FFFE-8457-21BA-85CF-8E122B8C0799}"/>
              </a:ext>
            </a:extLst>
          </p:cNvPr>
          <p:cNvSpPr/>
          <p:nvPr/>
        </p:nvSpPr>
        <p:spPr>
          <a:xfrm>
            <a:off x="744083" y="3538394"/>
            <a:ext cx="1887333" cy="1514585"/>
          </a:xfrm>
          <a:custGeom>
            <a:avLst/>
            <a:gdLst/>
            <a:ahLst/>
            <a:cxnLst/>
            <a:rect l="l" t="t" r="r" b="b"/>
            <a:pathLst>
              <a:path w="3973344" h="3188609">
                <a:moveTo>
                  <a:pt x="0" y="0"/>
                </a:moveTo>
                <a:lnTo>
                  <a:pt x="3973344" y="0"/>
                </a:lnTo>
                <a:lnTo>
                  <a:pt x="3973344" y="3188609"/>
                </a:lnTo>
                <a:lnTo>
                  <a:pt x="0" y="3188609"/>
                </a:lnTo>
                <a:lnTo>
                  <a:pt x="0" y="0"/>
                </a:lnTo>
                <a:close/>
              </a:path>
            </a:pathLst>
          </a:custGeom>
          <a:blipFill>
            <a:blip r:embed="rId8"/>
            <a:stretch>
              <a:fillRect/>
            </a:stretch>
          </a:blipFill>
        </p:spPr>
        <p:txBody>
          <a:bodyPr/>
          <a:lstStyle/>
          <a:p>
            <a:endParaRPr lang="en-US"/>
          </a:p>
        </p:txBody>
      </p:sp>
      <p:sp>
        <p:nvSpPr>
          <p:cNvPr id="16" name="Freeform 13">
            <a:extLst>
              <a:ext uri="{FF2B5EF4-FFF2-40B4-BE49-F238E27FC236}">
                <a16:creationId xmlns:a16="http://schemas.microsoft.com/office/drawing/2014/main" id="{5CB5C2D8-2BCB-CCED-8CF1-81AA8B776D7B}"/>
              </a:ext>
            </a:extLst>
          </p:cNvPr>
          <p:cNvSpPr/>
          <p:nvPr/>
        </p:nvSpPr>
        <p:spPr>
          <a:xfrm>
            <a:off x="4105469" y="3473999"/>
            <a:ext cx="1991820" cy="2133140"/>
          </a:xfrm>
          <a:custGeom>
            <a:avLst/>
            <a:gdLst/>
            <a:ahLst/>
            <a:cxnLst/>
            <a:rect l="l" t="t" r="r" b="b"/>
            <a:pathLst>
              <a:path w="3842195" h="4114800">
                <a:moveTo>
                  <a:pt x="0" y="0"/>
                </a:moveTo>
                <a:lnTo>
                  <a:pt x="3842194" y="0"/>
                </a:lnTo>
                <a:lnTo>
                  <a:pt x="3842194" y="4114800"/>
                </a:lnTo>
                <a:lnTo>
                  <a:pt x="0" y="4114800"/>
                </a:lnTo>
                <a:lnTo>
                  <a:pt x="0" y="0"/>
                </a:lnTo>
                <a:close/>
              </a:path>
            </a:pathLst>
          </a:custGeom>
          <a:blipFill>
            <a:blip r:embed="rId9"/>
            <a:stretch>
              <a:fillRect/>
            </a:stretch>
          </a:blipFill>
        </p:spPr>
        <p:txBody>
          <a:bodyPr/>
          <a:lstStyle/>
          <a:p>
            <a:endParaRPr lang="en-US"/>
          </a:p>
        </p:txBody>
      </p:sp>
    </p:spTree>
    <p:extLst>
      <p:ext uri="{BB962C8B-B14F-4D97-AF65-F5344CB8AC3E}">
        <p14:creationId xmlns:p14="http://schemas.microsoft.com/office/powerpoint/2010/main" val="282648173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par>
                          <p:cTn id="17" fill="hold">
                            <p:stCondLst>
                              <p:cond delay="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animBg="1"/>
      <p:bldP spid="5" grpId="0"/>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04">
          <a:extLst>
            <a:ext uri="{FF2B5EF4-FFF2-40B4-BE49-F238E27FC236}">
              <a16:creationId xmlns:a16="http://schemas.microsoft.com/office/drawing/2014/main" id="{F5EECB70-4373-560D-460F-90B134D233B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731D3C2-4567-9EE6-A66E-AE68FEE5F3B7}"/>
              </a:ext>
            </a:extLst>
          </p:cNvPr>
          <p:cNvSpPr/>
          <p:nvPr/>
        </p:nvSpPr>
        <p:spPr>
          <a:xfrm>
            <a:off x="512066" y="710136"/>
            <a:ext cx="2847701" cy="4291632"/>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chemeClr val="tx1"/>
                </a:solidFill>
                <a:latin typeface="Arial" panose="020B0604020202020204" pitchFamily="34" charset="0"/>
                <a:cs typeface="Arial" panose="020B0604020202020204" pitchFamily="34" charset="0"/>
              </a:rPr>
              <a:t>1. Ngoài thắp sáng, chạy máy thì dòng điện xoay chiều còn được sử dụng vào những việc gì?</a:t>
            </a:r>
          </a:p>
          <a:p>
            <a:pPr algn="just">
              <a:lnSpc>
                <a:spcPct val="150000"/>
              </a:lnSpc>
            </a:pPr>
            <a:r>
              <a:rPr lang="en-US" sz="1800">
                <a:solidFill>
                  <a:schemeClr val="tx1"/>
                </a:solidFill>
                <a:latin typeface="Arial" panose="020B0604020202020204" pitchFamily="34" charset="0"/>
                <a:cs typeface="Arial" panose="020B0604020202020204" pitchFamily="34" charset="0"/>
              </a:rPr>
              <a:t>2. Tìm hiểu thông qua sách báo, internet về các biện pháp giảm hao phí trong truyền tải điện năng đi xa bằng dòng điện xoay chiều.</a:t>
            </a:r>
          </a:p>
        </p:txBody>
      </p:sp>
      <p:sp>
        <p:nvSpPr>
          <p:cNvPr id="6" name="Rectangle 5">
            <a:extLst>
              <a:ext uri="{FF2B5EF4-FFF2-40B4-BE49-F238E27FC236}">
                <a16:creationId xmlns:a16="http://schemas.microsoft.com/office/drawing/2014/main" id="{6F773C97-5011-B1C3-3F12-9790E0A36540}"/>
              </a:ext>
            </a:extLst>
          </p:cNvPr>
          <p:cNvSpPr/>
          <p:nvPr/>
        </p:nvSpPr>
        <p:spPr>
          <a:xfrm>
            <a:off x="512065" y="393463"/>
            <a:ext cx="2847702" cy="455391"/>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800" b="1">
                <a:solidFill>
                  <a:schemeClr val="accent6"/>
                </a:solidFill>
                <a:effectLst/>
                <a:latin typeface="Arial" panose="020B0604020202020204" pitchFamily="34" charset="0"/>
                <a:ea typeface="Times New Roman" panose="02020603050405020304" pitchFamily="18" charset="0"/>
              </a:rPr>
              <a:t>Hoạt động (SGK – tr76) </a:t>
            </a:r>
            <a:endParaRPr lang="en-US">
              <a:solidFill>
                <a:schemeClr val="accent6"/>
              </a:solidFill>
            </a:endParaRPr>
          </a:p>
        </p:txBody>
      </p:sp>
      <p:sp>
        <p:nvSpPr>
          <p:cNvPr id="9" name="TextBox 8">
            <a:extLst>
              <a:ext uri="{FF2B5EF4-FFF2-40B4-BE49-F238E27FC236}">
                <a16:creationId xmlns:a16="http://schemas.microsoft.com/office/drawing/2014/main" id="{FA582650-615D-0437-6FD3-7CE47AF7913B}"/>
              </a:ext>
            </a:extLst>
          </p:cNvPr>
          <p:cNvSpPr txBox="1"/>
          <p:nvPr/>
        </p:nvSpPr>
        <p:spPr>
          <a:xfrm>
            <a:off x="5420214" y="387189"/>
            <a:ext cx="1663337" cy="461665"/>
          </a:xfrm>
          <a:prstGeom prst="rect">
            <a:avLst/>
          </a:prstGeom>
          <a:noFill/>
        </p:spPr>
        <p:txBody>
          <a:bodyPr wrap="square" rtlCol="0">
            <a:spAutoFit/>
          </a:bodyPr>
          <a:lstStyle/>
          <a:p>
            <a:pPr algn="ctr"/>
            <a:r>
              <a:rPr lang="vi-VN" sz="2400" b="1" u="sng"/>
              <a:t>Giải</a:t>
            </a:r>
            <a:endParaRPr lang="en-US" sz="2400" b="1" u="sng"/>
          </a:p>
        </p:txBody>
      </p:sp>
      <p:pic>
        <p:nvPicPr>
          <p:cNvPr id="2" name="Picture 27">
            <a:extLst>
              <a:ext uri="{FF2B5EF4-FFF2-40B4-BE49-F238E27FC236}">
                <a16:creationId xmlns:a16="http://schemas.microsoft.com/office/drawing/2014/main" id="{7ACBB8A6-985C-133B-9A1F-E533A426B7A0}"/>
              </a:ext>
            </a:extLst>
          </p:cNvPr>
          <p:cNvPicPr>
            <a:picLocks noChangeAspect="1"/>
          </p:cNvPicPr>
          <p:nvPr/>
        </p:nvPicPr>
        <p:blipFill>
          <a:blip r:embed="rId3"/>
          <a:srcRect/>
          <a:stretch>
            <a:fillRect/>
          </a:stretch>
        </p:blipFill>
        <p:spPr>
          <a:xfrm>
            <a:off x="3057526" y="4467030"/>
            <a:ext cx="400454" cy="566013"/>
          </a:xfrm>
          <a:prstGeom prst="rect">
            <a:avLst/>
          </a:prstGeom>
        </p:spPr>
      </p:pic>
      <p:sp>
        <p:nvSpPr>
          <p:cNvPr id="4" name="TextBox 3">
            <a:extLst>
              <a:ext uri="{FF2B5EF4-FFF2-40B4-BE49-F238E27FC236}">
                <a16:creationId xmlns:a16="http://schemas.microsoft.com/office/drawing/2014/main" id="{318490D5-AC5A-41AE-CC15-2D3E7EAB7058}"/>
              </a:ext>
            </a:extLst>
          </p:cNvPr>
          <p:cNvSpPr txBox="1"/>
          <p:nvPr/>
        </p:nvSpPr>
        <p:spPr>
          <a:xfrm>
            <a:off x="3457980" y="760506"/>
            <a:ext cx="5587807" cy="4190891"/>
          </a:xfrm>
          <a:prstGeom prst="rect">
            <a:avLst/>
          </a:prstGeom>
          <a:noFill/>
        </p:spPr>
        <p:txBody>
          <a:bodyPr wrap="square">
            <a:spAutoFit/>
          </a:bodyPr>
          <a:lstStyle/>
          <a:p>
            <a:pPr algn="just">
              <a:lnSpc>
                <a:spcPct val="150000"/>
              </a:lnSpc>
              <a:spcAft>
                <a:spcPts val="800"/>
              </a:spcAft>
            </a:pPr>
            <a:r>
              <a:rPr lang="vi-VN" sz="1800">
                <a:effectLst/>
                <a:latin typeface="Arial" panose="020B0604020202020204" pitchFamily="34" charset="0"/>
                <a:ea typeface="Times New Roman" panose="02020603050405020304" pitchFamily="18" charset="0"/>
                <a:cs typeface="Arial" panose="020B0604020202020204" pitchFamily="34" charset="0"/>
              </a:rPr>
              <a:t>1. Tạo nhiệt trong các lò nung cao tần, bếp điện từ,...</a:t>
            </a:r>
            <a:endParaRPr lang="en-US" sz="1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vi-VN" sz="1800">
                <a:effectLst/>
                <a:latin typeface="Arial" panose="020B0604020202020204" pitchFamily="34" charset="0"/>
                <a:ea typeface="Times New Roman" panose="02020603050405020304" pitchFamily="18" charset="0"/>
                <a:cs typeface="Arial" panose="020B0604020202020204" pitchFamily="34" charset="0"/>
              </a:rPr>
              <a:t>2. Giảm hao phí bằng các biện pháp:</a:t>
            </a:r>
            <a:endParaRPr lang="en-US" sz="1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vi-VN" sz="1800">
                <a:effectLst/>
                <a:latin typeface="Arial" panose="020B0604020202020204" pitchFamily="34" charset="0"/>
                <a:ea typeface="Times New Roman" panose="02020603050405020304" pitchFamily="18" charset="0"/>
                <a:cs typeface="Arial" panose="020B0604020202020204" pitchFamily="34" charset="0"/>
              </a:rPr>
              <a:t>+ Giảm chiều dài dây dẫn trong quá trình truyền tải điện năng đi xa bằng cách bố trí các cột điện thẳng hàng để giảm điện trở của đường dây.</a:t>
            </a:r>
            <a:endParaRPr lang="en-US" sz="1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vi-VN" sz="1800">
                <a:effectLst/>
                <a:latin typeface="Arial" panose="020B0604020202020204" pitchFamily="34" charset="0"/>
                <a:ea typeface="Times New Roman" panose="02020603050405020304" pitchFamily="18" charset="0"/>
                <a:cs typeface="Arial" panose="020B0604020202020204" pitchFamily="34" charset="0"/>
              </a:rPr>
              <a:t>+ Tăng điện áp nơi truyền để giảm hao phí trên đường dây do tác dụng nhiệt.</a:t>
            </a:r>
            <a:endParaRPr lang="en-US" sz="1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vi-VN" sz="1800">
                <a:effectLst/>
                <a:latin typeface="Arial" panose="020B0604020202020204" pitchFamily="34" charset="0"/>
                <a:ea typeface="Times New Roman" panose="02020603050405020304" pitchFamily="18" charset="0"/>
                <a:cs typeface="Arial" panose="020B0604020202020204" pitchFamily="34" charset="0"/>
              </a:rPr>
              <a:t>+ Sử dụng vật liệu có điện trở suất thấp như nhôm, đồng để làm dây dẫn.</a:t>
            </a:r>
            <a:endParaRPr lang="en-US" sz="18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4663447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4" name="Rectangle 3">
            <a:extLst>
              <a:ext uri="{FF2B5EF4-FFF2-40B4-BE49-F238E27FC236}">
                <a16:creationId xmlns:a16="http://schemas.microsoft.com/office/drawing/2014/main" id="{C1E194AD-ED79-8422-1992-E2703A7A2C3B}"/>
              </a:ext>
            </a:extLst>
          </p:cNvPr>
          <p:cNvSpPr/>
          <p:nvPr/>
        </p:nvSpPr>
        <p:spPr>
          <a:xfrm>
            <a:off x="512066" y="937831"/>
            <a:ext cx="8119868" cy="428291"/>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800">
                <a:solidFill>
                  <a:schemeClr val="tx1"/>
                </a:solidFill>
                <a:latin typeface="Arial" panose="020B0604020202020204" pitchFamily="34" charset="0"/>
                <a:cs typeface="Arial" panose="020B0604020202020204" pitchFamily="34" charset="0"/>
              </a:rPr>
              <a:t>1. Nhận biết được ý nghĩa của những biển báo an toàn điện.</a:t>
            </a:r>
          </a:p>
        </p:txBody>
      </p:sp>
      <p:sp>
        <p:nvSpPr>
          <p:cNvPr id="5" name="Rectangle 4">
            <a:extLst>
              <a:ext uri="{FF2B5EF4-FFF2-40B4-BE49-F238E27FC236}">
                <a16:creationId xmlns:a16="http://schemas.microsoft.com/office/drawing/2014/main" id="{25319708-C1CD-F642-787C-4F7A25A978C9}"/>
              </a:ext>
            </a:extLst>
          </p:cNvPr>
          <p:cNvSpPr/>
          <p:nvPr/>
        </p:nvSpPr>
        <p:spPr>
          <a:xfrm>
            <a:off x="512066" y="482440"/>
            <a:ext cx="2847702" cy="455391"/>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800" b="1">
                <a:solidFill>
                  <a:schemeClr val="accent6"/>
                </a:solidFill>
                <a:effectLst/>
                <a:latin typeface="Arial" panose="020B0604020202020204" pitchFamily="34" charset="0"/>
                <a:ea typeface="Times New Roman" panose="02020603050405020304" pitchFamily="18" charset="0"/>
              </a:rPr>
              <a:t>Hoạt động (SGK – tr76) </a:t>
            </a:r>
            <a:endParaRPr lang="en-US">
              <a:solidFill>
                <a:schemeClr val="accent6"/>
              </a:solidFill>
            </a:endParaRPr>
          </a:p>
        </p:txBody>
      </p:sp>
      <p:pic>
        <p:nvPicPr>
          <p:cNvPr id="1026" name="Picture 2" descr="Cấm lại gần! Có điện nguy hiểm chết người có sẵn giá rẻ - Biển báo Đại An">
            <a:extLst>
              <a:ext uri="{FF2B5EF4-FFF2-40B4-BE49-F238E27FC236}">
                <a16:creationId xmlns:a16="http://schemas.microsoft.com/office/drawing/2014/main" id="{818A53F0-7BBD-FAC0-C7A5-1024D1F092E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73600" y1="40400" x2="73600" y2="40400"/>
                        <a14:backgroundMark x1="17600" y1="58200" x2="17600" y2="58200"/>
                      </a14:backgroundRemoval>
                    </a14:imgEffect>
                  </a14:imgLayer>
                </a14:imgProps>
              </a:ext>
              <a:ext uri="{28A0092B-C50C-407E-A947-70E740481C1C}">
                <a14:useLocalDpi xmlns:a14="http://schemas.microsoft.com/office/drawing/2010/main" val="0"/>
              </a:ext>
            </a:extLst>
          </a:blip>
          <a:srcRect l="16537" t="34247" r="14709" b="15692"/>
          <a:stretch/>
        </p:blipFill>
        <p:spPr bwMode="auto">
          <a:xfrm>
            <a:off x="512066" y="1552843"/>
            <a:ext cx="2798752" cy="20378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ển báo Điện cao thế - Tránh xa">
            <a:extLst>
              <a:ext uri="{FF2B5EF4-FFF2-40B4-BE49-F238E27FC236}">
                <a16:creationId xmlns:a16="http://schemas.microsoft.com/office/drawing/2014/main" id="{83176259-25FC-7693-DD57-06D30698369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1000" y1="27800" x2="51000" y2="27800"/>
                        <a14:foregroundMark x1="42800" y1="28600" x2="42800" y2="28600"/>
                        <a14:foregroundMark x1="47200" y1="29400" x2="47200" y2="29400"/>
                        <a14:foregroundMark x1="52000" y1="27800" x2="52000" y2="27800"/>
                        <a14:foregroundMark x1="59600" y1="31800" x2="59600" y2="31800"/>
                        <a14:foregroundMark x1="60200" y1="34800" x2="60200" y2="35600"/>
                        <a14:foregroundMark x1="60000" y1="37600" x2="60000" y2="37600"/>
                        <a14:foregroundMark x1="56800" y1="37600" x2="56600" y2="38600"/>
                        <a14:foregroundMark x1="56600" y1="40200" x2="59800" y2="39200"/>
                        <a14:foregroundMark x1="60600" y1="39200" x2="60600" y2="39200"/>
                        <a14:foregroundMark x1="59000" y1="38800" x2="60200" y2="53400"/>
                        <a14:foregroundMark x1="60200" y1="53400" x2="54600" y2="44400"/>
                        <a14:foregroundMark x1="54600" y1="44400" x2="61000" y2="51400"/>
                        <a14:foregroundMark x1="59800" y1="42000" x2="59800" y2="42000"/>
                        <a14:foregroundMark x1="66200" y1="48000" x2="66200" y2="48000"/>
                        <a14:foregroundMark x1="66800" y1="50000" x2="66800" y2="50000"/>
                        <a14:foregroundMark x1="68000" y1="54600" x2="68000" y2="55000"/>
                        <a14:foregroundMark x1="66000" y1="57200" x2="61400" y2="42600"/>
                        <a14:foregroundMark x1="61400" y1="42600" x2="60800" y2="57200"/>
                        <a14:foregroundMark x1="60800" y1="57200" x2="53600" y2="50400"/>
                        <a14:foregroundMark x1="53600" y1="50400" x2="56000" y2="66200"/>
                        <a14:foregroundMark x1="56000" y1="66200" x2="48800" y2="67600"/>
                        <a14:foregroundMark x1="57400" y1="64600" x2="46600" y2="38400"/>
                        <a14:foregroundMark x1="46600" y1="38400" x2="54600" y2="63000"/>
                        <a14:foregroundMark x1="54600" y1="63000" x2="46800" y2="56000"/>
                        <a14:foregroundMark x1="46800" y1="56000" x2="66400" y2="52800"/>
                        <a14:foregroundMark x1="66400" y1="52800" x2="49200" y2="72600"/>
                        <a14:foregroundMark x1="49200" y1="72600" x2="41000" y2="61400"/>
                        <a14:foregroundMark x1="41000" y1="61400" x2="53600" y2="41600"/>
                        <a14:foregroundMark x1="53600" y1="41600" x2="65800" y2="65800"/>
                        <a14:foregroundMark x1="65800" y1="65800" x2="41200" y2="77200"/>
                        <a14:foregroundMark x1="41200" y1="77200" x2="32000" y2="65400"/>
                        <a14:foregroundMark x1="32000" y1="65400" x2="31200" y2="50400"/>
                        <a14:foregroundMark x1="31200" y1="50400" x2="36200" y2="40000"/>
                        <a14:foregroundMark x1="36200" y1="40000" x2="37400" y2="39000"/>
                        <a14:foregroundMark x1="30400" y1="56600" x2="33000" y2="41400"/>
                        <a14:foregroundMark x1="33000" y1="41400" x2="55800" y2="61800"/>
                        <a14:foregroundMark x1="55800" y1="61800" x2="33400" y2="64800"/>
                        <a14:foregroundMark x1="33400" y1="64800" x2="56400" y2="42600"/>
                        <a14:foregroundMark x1="56400" y1="42600" x2="73600" y2="61000"/>
                        <a14:foregroundMark x1="73600" y1="61000" x2="74400" y2="65400"/>
                        <a14:foregroundMark x1="73400" y1="66400" x2="70800" y2="41800"/>
                        <a14:foregroundMark x1="70800" y1="41800" x2="60800" y2="32200"/>
                        <a14:foregroundMark x1="60800" y1="32200" x2="41600" y2="33800"/>
                        <a14:foregroundMark x1="41600" y1="33800" x2="25200" y2="53600"/>
                        <a14:foregroundMark x1="25200" y1="53600" x2="27400" y2="61800"/>
                        <a14:foregroundMark x1="24600" y1="52800" x2="42000" y2="29000"/>
                        <a14:foregroundMark x1="42000" y1="29000" x2="62800" y2="34600"/>
                        <a14:foregroundMark x1="62800" y1="34600" x2="68200" y2="40200"/>
                        <a14:foregroundMark x1="76400" y1="39400" x2="65800" y2="26600"/>
                        <a14:foregroundMark x1="65800" y1="26600" x2="52400" y2="23000"/>
                        <a14:foregroundMark x1="52400" y1="23000" x2="42000" y2="23400"/>
                        <a14:foregroundMark x1="42000" y1="23400" x2="27800" y2="35000"/>
                        <a14:foregroundMark x1="27800" y1="35000" x2="21200" y2="52600"/>
                        <a14:foregroundMark x1="21200" y1="52600" x2="34400" y2="55600"/>
                        <a14:foregroundMark x1="34400" y1="55600" x2="74400" y2="41800"/>
                        <a14:foregroundMark x1="74400" y1="41800" x2="77200" y2="37600"/>
                        <a14:foregroundMark x1="53600" y1="27000" x2="48200" y2="43000"/>
                        <a14:foregroundMark x1="48200" y1="43000" x2="56600" y2="33200"/>
                        <a14:foregroundMark x1="56600" y1="33200" x2="40800" y2="26000"/>
                        <a14:foregroundMark x1="40800" y1="26000" x2="37800" y2="26400"/>
                        <a14:foregroundMark x1="50400" y1="32800" x2="48800" y2="57800"/>
                        <a14:foregroundMark x1="48800" y1="57800" x2="44200" y2="56400"/>
                        <a14:foregroundMark x1="44000" y1="54000" x2="44000" y2="54000"/>
                        <a14:foregroundMark x1="57000" y1="52200" x2="57000" y2="52200"/>
                        <a14:foregroundMark x1="61200" y1="63200" x2="61400" y2="63600"/>
                        <a14:foregroundMark x1="63400" y1="66600" x2="63800" y2="63600"/>
                      </a14:backgroundRemoval>
                    </a14:imgEffect>
                  </a14:imgLayer>
                </a14:imgProps>
              </a:ext>
              <a:ext uri="{28A0092B-C50C-407E-A947-70E740481C1C}">
                <a14:useLocalDpi xmlns:a14="http://schemas.microsoft.com/office/drawing/2010/main" val="0"/>
              </a:ext>
            </a:extLst>
          </a:blip>
          <a:srcRect l="13429" t="12457" r="12332" b="12937"/>
          <a:stretch/>
        </p:blipFill>
        <p:spPr bwMode="auto">
          <a:xfrm>
            <a:off x="3486432" y="1427340"/>
            <a:ext cx="2171136" cy="218183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DD8F3E2-7673-664E-1E5E-0D3B7F531182}"/>
              </a:ext>
            </a:extLst>
          </p:cNvPr>
          <p:cNvSpPr txBox="1"/>
          <p:nvPr/>
        </p:nvSpPr>
        <p:spPr>
          <a:xfrm>
            <a:off x="719064" y="3609172"/>
            <a:ext cx="2384757" cy="958660"/>
          </a:xfrm>
          <a:prstGeom prst="rect">
            <a:avLst/>
          </a:prstGeom>
          <a:noFill/>
        </p:spPr>
        <p:txBody>
          <a:bodyPr wrap="square">
            <a:spAutoFit/>
          </a:bodyPr>
          <a:lstStyle/>
          <a:p>
            <a:pPr algn="ctr">
              <a:lnSpc>
                <a:spcPct val="150000"/>
              </a:lnSpc>
            </a:pPr>
            <a:r>
              <a:rPr lang="en-US" sz="2000">
                <a:solidFill>
                  <a:srgbClr val="FF0000"/>
                </a:solidFill>
              </a:rPr>
              <a:t>Cấm lại gần</a:t>
            </a:r>
            <a:endParaRPr lang="vi-VN" sz="2000">
              <a:solidFill>
                <a:srgbClr val="FF0000"/>
              </a:solidFill>
            </a:endParaRPr>
          </a:p>
          <a:p>
            <a:pPr algn="ctr">
              <a:lnSpc>
                <a:spcPct val="150000"/>
              </a:lnSpc>
            </a:pPr>
            <a:r>
              <a:rPr lang="en-US" sz="2000">
                <a:solidFill>
                  <a:srgbClr val="FF0000"/>
                </a:solidFill>
              </a:rPr>
              <a:t>điện thế nguy hiểm </a:t>
            </a:r>
          </a:p>
        </p:txBody>
      </p:sp>
      <p:sp>
        <p:nvSpPr>
          <p:cNvPr id="10" name="TextBox 9">
            <a:extLst>
              <a:ext uri="{FF2B5EF4-FFF2-40B4-BE49-F238E27FC236}">
                <a16:creationId xmlns:a16="http://schemas.microsoft.com/office/drawing/2014/main" id="{04DBD758-85B7-B148-7EE6-C94F1238927A}"/>
              </a:ext>
            </a:extLst>
          </p:cNvPr>
          <p:cNvSpPr txBox="1"/>
          <p:nvPr/>
        </p:nvSpPr>
        <p:spPr>
          <a:xfrm>
            <a:off x="3486432" y="3609172"/>
            <a:ext cx="2171136" cy="958660"/>
          </a:xfrm>
          <a:prstGeom prst="rect">
            <a:avLst/>
          </a:prstGeom>
          <a:noFill/>
        </p:spPr>
        <p:txBody>
          <a:bodyPr wrap="square">
            <a:spAutoFit/>
          </a:bodyPr>
          <a:lstStyle/>
          <a:p>
            <a:pPr algn="ctr">
              <a:lnSpc>
                <a:spcPct val="150000"/>
              </a:lnSpc>
            </a:pPr>
            <a:r>
              <a:rPr lang="vi-VN" sz="2000">
                <a:solidFill>
                  <a:srgbClr val="FF0000"/>
                </a:solidFill>
              </a:rPr>
              <a:t>Điện cao thế tránh xa</a:t>
            </a:r>
            <a:endParaRPr lang="en-US" sz="2000">
              <a:solidFill>
                <a:srgbClr val="FF0000"/>
              </a:solidFill>
            </a:endParaRPr>
          </a:p>
        </p:txBody>
      </p:sp>
      <p:pic>
        <p:nvPicPr>
          <p:cNvPr id="1030" name="Picture 6" descr="Cấm trèo, điện áp cao nguy hiểm chết người có sẵn giá rẻ tại Đại An">
            <a:extLst>
              <a:ext uri="{FF2B5EF4-FFF2-40B4-BE49-F238E27FC236}">
                <a16:creationId xmlns:a16="http://schemas.microsoft.com/office/drawing/2014/main" id="{1BE40A2B-F8E6-CC8F-C8FE-E16F11D54F1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71500" y1="36900" x2="72200" y2="40600"/>
                        <a14:foregroundMark x1="72200" y1="39400" x2="72200" y2="39400"/>
                      </a14:backgroundRemoval>
                    </a14:imgEffect>
                  </a14:imgLayer>
                </a14:imgProps>
              </a:ext>
              <a:ext uri="{28A0092B-C50C-407E-A947-70E740481C1C}">
                <a14:useLocalDpi xmlns:a14="http://schemas.microsoft.com/office/drawing/2010/main" val="0"/>
              </a:ext>
            </a:extLst>
          </a:blip>
          <a:srcRect l="12412" t="25058" r="12074" b="22794"/>
          <a:stretch/>
        </p:blipFill>
        <p:spPr bwMode="auto">
          <a:xfrm>
            <a:off x="5833182" y="1599888"/>
            <a:ext cx="2814609" cy="194372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F1650E3-971A-C2D9-DE84-1D3AC2862727}"/>
              </a:ext>
            </a:extLst>
          </p:cNvPr>
          <p:cNvSpPr txBox="1"/>
          <p:nvPr/>
        </p:nvSpPr>
        <p:spPr>
          <a:xfrm>
            <a:off x="6048108" y="3609172"/>
            <a:ext cx="2384757" cy="958660"/>
          </a:xfrm>
          <a:prstGeom prst="rect">
            <a:avLst/>
          </a:prstGeom>
          <a:noFill/>
        </p:spPr>
        <p:txBody>
          <a:bodyPr wrap="square">
            <a:spAutoFit/>
          </a:bodyPr>
          <a:lstStyle/>
          <a:p>
            <a:pPr algn="ctr">
              <a:lnSpc>
                <a:spcPct val="150000"/>
              </a:lnSpc>
            </a:pPr>
            <a:r>
              <a:rPr lang="en-US" sz="2000">
                <a:solidFill>
                  <a:srgbClr val="FF0000"/>
                </a:solidFill>
              </a:rPr>
              <a:t>Cấm </a:t>
            </a:r>
            <a:r>
              <a:rPr lang="vi-VN" sz="2000">
                <a:solidFill>
                  <a:srgbClr val="FF0000"/>
                </a:solidFill>
              </a:rPr>
              <a:t>trèo </a:t>
            </a:r>
            <a:r>
              <a:rPr lang="en-US" sz="2000">
                <a:solidFill>
                  <a:srgbClr val="FF0000"/>
                </a:solidFill>
              </a:rPr>
              <a:t>điện </a:t>
            </a:r>
            <a:r>
              <a:rPr lang="vi-VN" sz="2000">
                <a:solidFill>
                  <a:srgbClr val="FF0000"/>
                </a:solidFill>
              </a:rPr>
              <a:t>áp cao</a:t>
            </a:r>
            <a:r>
              <a:rPr lang="en-US" sz="2000">
                <a:solidFill>
                  <a:srgbClr val="FF0000"/>
                </a:solidFill>
              </a:rPr>
              <a:t> nguy hiểm </a:t>
            </a:r>
          </a:p>
        </p:txBody>
      </p:sp>
      <p:pic>
        <p:nvPicPr>
          <p:cNvPr id="14" name="Picture 32">
            <a:extLst>
              <a:ext uri="{FF2B5EF4-FFF2-40B4-BE49-F238E27FC236}">
                <a16:creationId xmlns:a16="http://schemas.microsoft.com/office/drawing/2014/main" id="{EDD98CD2-2A7E-F607-7408-69C21D14BF02}"/>
              </a:ext>
            </a:extLst>
          </p:cNvPr>
          <p:cNvPicPr>
            <a:picLocks noChangeAspect="1"/>
          </p:cNvPicPr>
          <p:nvPr/>
        </p:nvPicPr>
        <p:blipFill>
          <a:blip r:embed="rId9"/>
          <a:srcRect/>
          <a:stretch>
            <a:fillRect/>
          </a:stretch>
        </p:blipFill>
        <p:spPr>
          <a:xfrm>
            <a:off x="7845087" y="881597"/>
            <a:ext cx="874654" cy="685510"/>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1028"/>
                                        </p:tgtEl>
                                        <p:attrNameLst>
                                          <p:attrName>style.visibility</p:attrName>
                                        </p:attrNameLst>
                                      </p:cBhvr>
                                      <p:to>
                                        <p:strVal val="visible"/>
                                      </p:to>
                                    </p:set>
                                    <p:anim calcmode="lin" valueType="num">
                                      <p:cBhvr additive="base">
                                        <p:cTn id="23" dur="500" fill="hold"/>
                                        <p:tgtEl>
                                          <p:spTgt spid="1028"/>
                                        </p:tgtEl>
                                        <p:attrNameLst>
                                          <p:attrName>ppt_x</p:attrName>
                                        </p:attrNameLst>
                                      </p:cBhvr>
                                      <p:tavLst>
                                        <p:tav tm="0">
                                          <p:val>
                                            <p:strVal val="#ppt_x"/>
                                          </p:val>
                                        </p:tav>
                                        <p:tav tm="100000">
                                          <p:val>
                                            <p:strVal val="#ppt_x"/>
                                          </p:val>
                                        </p:tav>
                                      </p:tavLst>
                                    </p:anim>
                                    <p:anim calcmode="lin" valueType="num">
                                      <p:cBhvr additive="base">
                                        <p:cTn id="24" dur="500" fill="hold"/>
                                        <p:tgtEl>
                                          <p:spTgt spid="1028"/>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 presetClass="entr" presetSubtype="4" fill="hold" nodeType="afterEffect">
                                  <p:stCondLst>
                                    <p:cond delay="0"/>
                                  </p:stCondLst>
                                  <p:childTnLst>
                                    <p:set>
                                      <p:cBhvr>
                                        <p:cTn id="27" dur="1" fill="hold">
                                          <p:stCondLst>
                                            <p:cond delay="0"/>
                                          </p:stCondLst>
                                        </p:cTn>
                                        <p:tgtEl>
                                          <p:spTgt spid="1030"/>
                                        </p:tgtEl>
                                        <p:attrNameLst>
                                          <p:attrName>style.visibility</p:attrName>
                                        </p:attrNameLst>
                                      </p:cBhvr>
                                      <p:to>
                                        <p:strVal val="visible"/>
                                      </p:to>
                                    </p:set>
                                    <p:anim calcmode="lin" valueType="num">
                                      <p:cBhvr additive="base">
                                        <p:cTn id="28" dur="500" fill="hold"/>
                                        <p:tgtEl>
                                          <p:spTgt spid="1030"/>
                                        </p:tgtEl>
                                        <p:attrNameLst>
                                          <p:attrName>ppt_x</p:attrName>
                                        </p:attrNameLst>
                                      </p:cBhvr>
                                      <p:tavLst>
                                        <p:tav tm="0">
                                          <p:val>
                                            <p:strVal val="#ppt_x"/>
                                          </p:val>
                                        </p:tav>
                                        <p:tav tm="100000">
                                          <p:val>
                                            <p:strVal val="#ppt_x"/>
                                          </p:val>
                                        </p:tav>
                                      </p:tavLst>
                                    </p:anim>
                                    <p:anim calcmode="lin" valueType="num">
                                      <p:cBhvr additive="base">
                                        <p:cTn id="29"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64">
          <a:extLst>
            <a:ext uri="{FF2B5EF4-FFF2-40B4-BE49-F238E27FC236}">
              <a16:creationId xmlns:a16="http://schemas.microsoft.com/office/drawing/2014/main" id="{996C2508-D2F7-E979-0989-5D9F8839050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392C601-4442-963B-2C4F-10D65DF64993}"/>
              </a:ext>
            </a:extLst>
          </p:cNvPr>
          <p:cNvSpPr/>
          <p:nvPr/>
        </p:nvSpPr>
        <p:spPr>
          <a:xfrm>
            <a:off x="512066" y="937831"/>
            <a:ext cx="8119868" cy="428291"/>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800">
                <a:solidFill>
                  <a:schemeClr val="tx1"/>
                </a:solidFill>
                <a:latin typeface="Arial" panose="020B0604020202020204" pitchFamily="34" charset="0"/>
                <a:cs typeface="Arial" panose="020B0604020202020204" pitchFamily="34" charset="0"/>
              </a:rPr>
              <a:t>2. Vì sao không nên sử dụng thiết bị điện trong quá trình sạc pin?</a:t>
            </a:r>
          </a:p>
        </p:txBody>
      </p:sp>
      <p:sp>
        <p:nvSpPr>
          <p:cNvPr id="5" name="Rectangle 4">
            <a:extLst>
              <a:ext uri="{FF2B5EF4-FFF2-40B4-BE49-F238E27FC236}">
                <a16:creationId xmlns:a16="http://schemas.microsoft.com/office/drawing/2014/main" id="{1BF90CF8-C7ED-4BE6-5408-B3594C8CCD8F}"/>
              </a:ext>
            </a:extLst>
          </p:cNvPr>
          <p:cNvSpPr/>
          <p:nvPr/>
        </p:nvSpPr>
        <p:spPr>
          <a:xfrm>
            <a:off x="512066" y="482440"/>
            <a:ext cx="2847702" cy="455391"/>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800" b="1">
                <a:solidFill>
                  <a:schemeClr val="accent6"/>
                </a:solidFill>
                <a:effectLst/>
                <a:latin typeface="Arial" panose="020B0604020202020204" pitchFamily="34" charset="0"/>
                <a:ea typeface="Times New Roman" panose="02020603050405020304" pitchFamily="18" charset="0"/>
              </a:rPr>
              <a:t>Hoạt động (SGK – tr76) </a:t>
            </a:r>
            <a:endParaRPr lang="en-US">
              <a:solidFill>
                <a:schemeClr val="accent6"/>
              </a:solidFill>
            </a:endParaRPr>
          </a:p>
        </p:txBody>
      </p:sp>
      <p:sp>
        <p:nvSpPr>
          <p:cNvPr id="3" name="Rectangle: Rounded Corners 2">
            <a:extLst>
              <a:ext uri="{FF2B5EF4-FFF2-40B4-BE49-F238E27FC236}">
                <a16:creationId xmlns:a16="http://schemas.microsoft.com/office/drawing/2014/main" id="{2A0BE644-59F5-22DE-A100-9326621DE69F}"/>
              </a:ext>
            </a:extLst>
          </p:cNvPr>
          <p:cNvSpPr/>
          <p:nvPr/>
        </p:nvSpPr>
        <p:spPr>
          <a:xfrm>
            <a:off x="520775" y="1766510"/>
            <a:ext cx="2238972" cy="653143"/>
          </a:xfrm>
          <a:prstGeom prst="round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800" b="1">
                <a:latin typeface="Arial" panose="020B0604020202020204" pitchFamily="34" charset="0"/>
                <a:cs typeface="Arial" panose="020B0604020202020204" pitchFamily="34" charset="0"/>
              </a:rPr>
              <a:t>Sạc điện</a:t>
            </a:r>
            <a:endParaRPr lang="en-US" sz="1800" b="1">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504E9BF0-F6C3-92D6-D404-23421AB7225F}"/>
              </a:ext>
            </a:extLst>
          </p:cNvPr>
          <p:cNvSpPr/>
          <p:nvPr/>
        </p:nvSpPr>
        <p:spPr>
          <a:xfrm>
            <a:off x="3233494" y="1766510"/>
            <a:ext cx="2238972" cy="653143"/>
          </a:xfrm>
          <a:prstGeom prst="round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800" b="1">
                <a:latin typeface="Arial" panose="020B0604020202020204" pitchFamily="34" charset="0"/>
                <a:cs typeface="Arial" panose="020B0604020202020204" pitchFamily="34" charset="0"/>
              </a:rPr>
              <a:t>Pin nóng</a:t>
            </a:r>
            <a:endParaRPr lang="en-US" sz="1800" b="1">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8A16A1A-5448-64AB-6DAA-91B0C927E2D8}"/>
              </a:ext>
            </a:extLst>
          </p:cNvPr>
          <p:cNvSpPr/>
          <p:nvPr/>
        </p:nvSpPr>
        <p:spPr>
          <a:xfrm>
            <a:off x="5946214" y="1766510"/>
            <a:ext cx="2238972" cy="653143"/>
          </a:xfrm>
          <a:prstGeom prst="round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800" b="1">
                <a:latin typeface="Arial" panose="020B0604020202020204" pitchFamily="34" charset="0"/>
                <a:cs typeface="Arial" panose="020B0604020202020204" pitchFamily="34" charset="0"/>
              </a:rPr>
              <a:t>Dòng điện lớn</a:t>
            </a:r>
            <a:endParaRPr lang="en-US" sz="1800" b="1">
              <a:latin typeface="Arial" panose="020B0604020202020204" pitchFamily="34" charset="0"/>
              <a:cs typeface="Arial" panose="020B0604020202020204" pitchFamily="34" charset="0"/>
            </a:endParaRPr>
          </a:p>
        </p:txBody>
      </p:sp>
      <p:pic>
        <p:nvPicPr>
          <p:cNvPr id="2050" name="Picture 2" descr="Tác hại của việc vừa sạc pin vừa sử dụng điện thoại của giới trẻ">
            <a:extLst>
              <a:ext uri="{FF2B5EF4-FFF2-40B4-BE49-F238E27FC236}">
                <a16:creationId xmlns:a16="http://schemas.microsoft.com/office/drawing/2014/main" id="{FE9D462A-4089-A66E-5C25-FC57E3696AB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12" b="97357" l="316" r="95158">
                        <a14:foregroundMark x1="7789" y1="44493" x2="7789" y2="44493"/>
                        <a14:foregroundMark x1="4842" y1="41630" x2="4842" y2="41630"/>
                        <a14:foregroundMark x1="526" y1="50110" x2="526" y2="50110"/>
                        <a14:foregroundMark x1="59263" y1="94604" x2="59263" y2="94604"/>
                        <a14:foregroundMark x1="53579" y1="97357" x2="53579" y2="97357"/>
                        <a14:foregroundMark x1="69789" y1="41189" x2="69789" y2="41189"/>
                        <a14:foregroundMark x1="69895" y1="43833" x2="69895" y2="43833"/>
                        <a14:foregroundMark x1="65368" y1="47247" x2="80737" y2="43722"/>
                        <a14:foregroundMark x1="64105" y1="48899" x2="64105" y2="48899"/>
                        <a14:foregroundMark x1="62737" y1="46916" x2="84105" y2="42511"/>
                        <a14:foregroundMark x1="84105" y1="42511" x2="87579" y2="45595"/>
                        <a14:foregroundMark x1="63263" y1="46035" x2="67684" y2="44824"/>
                        <a14:foregroundMark x1="61053" y1="46696" x2="66842" y2="39097"/>
                        <a14:foregroundMark x1="66842" y1="39097" x2="67474" y2="39427"/>
                        <a14:foregroundMark x1="67684" y1="38216" x2="62632" y2="42952"/>
                        <a14:foregroundMark x1="65684" y1="37885" x2="68000" y2="35573"/>
                        <a14:foregroundMark x1="69053" y1="37445" x2="67684" y2="35022"/>
                        <a14:foregroundMark x1="3895" y1="30286" x2="3895" y2="30286"/>
                        <a14:foregroundMark x1="5789" y1="27643" x2="5789" y2="27643"/>
                        <a14:foregroundMark x1="9053" y1="23899" x2="9053" y2="23899"/>
                        <a14:foregroundMark x1="8105" y1="23678" x2="8105" y2="23678"/>
                        <a14:foregroundMark x1="10211" y1="21696" x2="10211" y2="21696"/>
                        <a14:foregroundMark x1="10632" y1="21366" x2="10632" y2="21366"/>
                        <a14:foregroundMark x1="93158" y1="63877" x2="93158" y2="63877"/>
                        <a14:foregroundMark x1="93684" y1="66410" x2="93684" y2="66410"/>
                        <a14:foregroundMark x1="95158" y1="71476" x2="95158" y2="71476"/>
                        <a14:foregroundMark x1="93579" y1="66520" x2="93579" y2="66520"/>
                        <a14:foregroundMark x1="90000" y1="57599" x2="90000" y2="57599"/>
                        <a14:backgroundMark x1="50211" y1="65529" x2="50211" y2="65529"/>
                        <a14:backgroundMark x1="49053" y1="64648" x2="49789" y2="69714"/>
                        <a14:backgroundMark x1="48737" y1="68943" x2="51474" y2="72687"/>
                        <a14:backgroundMark x1="47684" y1="56718" x2="47684" y2="56718"/>
                        <a14:backgroundMark x1="48105" y1="55837" x2="48105" y2="55837"/>
                        <a14:backgroundMark x1="14421" y1="41520" x2="14421" y2="41520"/>
                        <a14:backgroundMark x1="9368" y1="28965" x2="9368" y2="28965"/>
                        <a14:backgroundMark x1="83474" y1="47577" x2="83474" y2="47577"/>
                      </a14:backgroundRemoval>
                    </a14:imgEffect>
                  </a14:imgLayer>
                </a14:imgProps>
              </a:ext>
              <a:ext uri="{28A0092B-C50C-407E-A947-70E740481C1C}">
                <a14:useLocalDpi xmlns:a14="http://schemas.microsoft.com/office/drawing/2010/main" val="0"/>
              </a:ext>
            </a:extLst>
          </a:blip>
          <a:srcRect/>
          <a:stretch>
            <a:fillRect/>
          </a:stretch>
        </p:blipFill>
        <p:spPr bwMode="auto">
          <a:xfrm>
            <a:off x="6049845" y="3121993"/>
            <a:ext cx="2126632" cy="203253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98DA5B6E-789C-A7EF-25E4-E00988AF5716}"/>
              </a:ext>
            </a:extLst>
          </p:cNvPr>
          <p:cNvSpPr/>
          <p:nvPr/>
        </p:nvSpPr>
        <p:spPr>
          <a:xfrm>
            <a:off x="3233494" y="3024712"/>
            <a:ext cx="2238972" cy="653143"/>
          </a:xfrm>
          <a:prstGeom prst="round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800" b="1">
                <a:latin typeface="Arial" panose="020B0604020202020204" pitchFamily="34" charset="0"/>
                <a:cs typeface="Arial" panose="020B0604020202020204" pitchFamily="34" charset="0"/>
              </a:rPr>
              <a:t>Dò điện</a:t>
            </a:r>
            <a:endParaRPr lang="en-US" sz="1800" b="1">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00CFFDC9-A0AD-B31F-2842-10424E342E1F}"/>
              </a:ext>
            </a:extLst>
          </p:cNvPr>
          <p:cNvSpPr/>
          <p:nvPr/>
        </p:nvSpPr>
        <p:spPr>
          <a:xfrm>
            <a:off x="520775" y="3024712"/>
            <a:ext cx="2238972" cy="653143"/>
          </a:xfrm>
          <a:prstGeom prst="round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800" b="1">
                <a:latin typeface="Arial" panose="020B0604020202020204" pitchFamily="34" charset="0"/>
                <a:cs typeface="Arial" panose="020B0604020202020204" pitchFamily="34" charset="0"/>
              </a:rPr>
              <a:t>Cháy nổ, giật điện</a:t>
            </a:r>
            <a:endParaRPr lang="en-US" sz="1800" b="1">
              <a:latin typeface="Arial" panose="020B0604020202020204" pitchFamily="34" charset="0"/>
              <a:cs typeface="Arial" panose="020B0604020202020204" pitchFamily="34" charset="0"/>
            </a:endParaRPr>
          </a:p>
        </p:txBody>
      </p:sp>
      <p:sp>
        <p:nvSpPr>
          <p:cNvPr id="14" name="Freeform 4">
            <a:extLst>
              <a:ext uri="{FF2B5EF4-FFF2-40B4-BE49-F238E27FC236}">
                <a16:creationId xmlns:a16="http://schemas.microsoft.com/office/drawing/2014/main" id="{0BD93120-D879-E419-DB94-26FBE5106230}"/>
              </a:ext>
            </a:extLst>
          </p:cNvPr>
          <p:cNvSpPr/>
          <p:nvPr/>
        </p:nvSpPr>
        <p:spPr>
          <a:xfrm>
            <a:off x="604302" y="3677855"/>
            <a:ext cx="2054499" cy="1476671"/>
          </a:xfrm>
          <a:custGeom>
            <a:avLst/>
            <a:gdLst/>
            <a:ahLst/>
            <a:cxnLst/>
            <a:rect l="l" t="t" r="r" b="b"/>
            <a:pathLst>
              <a:path w="5159727" h="3708553">
                <a:moveTo>
                  <a:pt x="0" y="0"/>
                </a:moveTo>
                <a:lnTo>
                  <a:pt x="5159727" y="0"/>
                </a:lnTo>
                <a:lnTo>
                  <a:pt x="5159727" y="3708553"/>
                </a:lnTo>
                <a:lnTo>
                  <a:pt x="0" y="3708553"/>
                </a:lnTo>
                <a:lnTo>
                  <a:pt x="0" y="0"/>
                </a:lnTo>
                <a:close/>
              </a:path>
            </a:pathLst>
          </a:custGeom>
          <a:blipFill>
            <a:blip r:embed="rId5"/>
            <a:stretch>
              <a:fillRect/>
            </a:stretch>
          </a:blipFill>
        </p:spPr>
        <p:txBody>
          <a:bodyPr/>
          <a:lstStyle/>
          <a:p>
            <a:endParaRPr lang="en-US"/>
          </a:p>
        </p:txBody>
      </p:sp>
      <p:sp>
        <p:nvSpPr>
          <p:cNvPr id="15" name="Arrow: Right 14">
            <a:extLst>
              <a:ext uri="{FF2B5EF4-FFF2-40B4-BE49-F238E27FC236}">
                <a16:creationId xmlns:a16="http://schemas.microsoft.com/office/drawing/2014/main" id="{FEB9EE06-CEA6-849B-2C65-4718CED8C1AC}"/>
              </a:ext>
            </a:extLst>
          </p:cNvPr>
          <p:cNvSpPr/>
          <p:nvPr/>
        </p:nvSpPr>
        <p:spPr>
          <a:xfrm>
            <a:off x="2806276" y="1998799"/>
            <a:ext cx="380688" cy="188565"/>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B3087CAD-63E1-EE2E-AA30-7DA7FF7C8709}"/>
              </a:ext>
            </a:extLst>
          </p:cNvPr>
          <p:cNvSpPr/>
          <p:nvPr/>
        </p:nvSpPr>
        <p:spPr>
          <a:xfrm>
            <a:off x="5518996" y="1998799"/>
            <a:ext cx="380688" cy="188565"/>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Left 16">
            <a:extLst>
              <a:ext uri="{FF2B5EF4-FFF2-40B4-BE49-F238E27FC236}">
                <a16:creationId xmlns:a16="http://schemas.microsoft.com/office/drawing/2014/main" id="{EC6FD36F-4D8C-A107-BDC5-3A95F5E46075}"/>
              </a:ext>
            </a:extLst>
          </p:cNvPr>
          <p:cNvSpPr/>
          <p:nvPr/>
        </p:nvSpPr>
        <p:spPr>
          <a:xfrm>
            <a:off x="2806276" y="3257000"/>
            <a:ext cx="380688" cy="188565"/>
          </a:xfrm>
          <a:prstGeom prst="lef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77053ADB-FF3C-A756-4D57-BADA60A05A84}"/>
              </a:ext>
            </a:extLst>
          </p:cNvPr>
          <p:cNvSpPr/>
          <p:nvPr/>
        </p:nvSpPr>
        <p:spPr>
          <a:xfrm>
            <a:off x="6930717" y="2571750"/>
            <a:ext cx="269966" cy="545026"/>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Bent 19">
            <a:extLst>
              <a:ext uri="{FF2B5EF4-FFF2-40B4-BE49-F238E27FC236}">
                <a16:creationId xmlns:a16="http://schemas.microsoft.com/office/drawing/2014/main" id="{3A1B586E-2298-8C93-CAA3-8974047B240E}"/>
              </a:ext>
            </a:extLst>
          </p:cNvPr>
          <p:cNvSpPr/>
          <p:nvPr/>
        </p:nvSpPr>
        <p:spPr>
          <a:xfrm rot="16200000">
            <a:off x="4487096" y="3672011"/>
            <a:ext cx="748937" cy="1221804"/>
          </a:xfrm>
          <a:prstGeom prst="bentArrow">
            <a:avLst>
              <a:gd name="adj1" fmla="val 14535"/>
              <a:gd name="adj2" fmla="val 27907"/>
              <a:gd name="adj3" fmla="val 34303"/>
              <a:gd name="adj4" fmla="val 24419"/>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1" name="Picture 32">
            <a:extLst>
              <a:ext uri="{FF2B5EF4-FFF2-40B4-BE49-F238E27FC236}">
                <a16:creationId xmlns:a16="http://schemas.microsoft.com/office/drawing/2014/main" id="{5156D854-A401-7EE9-C0A6-AA46650F7326}"/>
              </a:ext>
            </a:extLst>
          </p:cNvPr>
          <p:cNvPicPr>
            <a:picLocks noChangeAspect="1"/>
          </p:cNvPicPr>
          <p:nvPr/>
        </p:nvPicPr>
        <p:blipFill>
          <a:blip r:embed="rId6"/>
          <a:srcRect/>
          <a:stretch>
            <a:fillRect/>
          </a:stretch>
        </p:blipFill>
        <p:spPr>
          <a:xfrm>
            <a:off x="7845087" y="881597"/>
            <a:ext cx="874654" cy="685510"/>
          </a:xfrm>
          <a:prstGeom prst="rect">
            <a:avLst/>
          </a:prstGeom>
        </p:spPr>
      </p:pic>
    </p:spTree>
    <p:extLst>
      <p:ext uri="{BB962C8B-B14F-4D97-AF65-F5344CB8AC3E}">
        <p14:creationId xmlns:p14="http://schemas.microsoft.com/office/powerpoint/2010/main" val="118583644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2050"/>
                                        </p:tgtEl>
                                        <p:attrNameLst>
                                          <p:attrName>style.visibility</p:attrName>
                                        </p:attrNameLst>
                                      </p:cBhvr>
                                      <p:to>
                                        <p:strVal val="visible"/>
                                      </p:to>
                                    </p:set>
                                    <p:animEffect transition="in" filter="fade">
                                      <p:cBhvr>
                                        <p:cTn id="46" dur="500"/>
                                        <p:tgtEl>
                                          <p:spTgt spid="2050"/>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par>
                          <p:cTn id="51" fill="hold">
                            <p:stCondLst>
                              <p:cond delay="0"/>
                            </p:stCondLst>
                            <p:childTnLst>
                              <p:par>
                                <p:cTn id="52" presetID="16" presetClass="entr" presetSubtype="21"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barn(inVertical)">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ppt_x"/>
                                          </p:val>
                                        </p:tav>
                                        <p:tav tm="100000">
                                          <p:val>
                                            <p:strVal val="#ppt_x"/>
                                          </p:val>
                                        </p:tav>
                                      </p:tavLst>
                                    </p:anim>
                                    <p:anim calcmode="lin" valueType="num">
                                      <p:cBhvr additive="base">
                                        <p:cTn id="60" dur="500" fill="hold"/>
                                        <p:tgtEl>
                                          <p:spTgt spid="17"/>
                                        </p:tgtEl>
                                        <p:attrNameLst>
                                          <p:attrName>ppt_y</p:attrName>
                                        </p:attrNameLst>
                                      </p:cBhvr>
                                      <p:tavLst>
                                        <p:tav tm="0">
                                          <p:val>
                                            <p:strVal val="1+#ppt_h/2"/>
                                          </p:val>
                                        </p:tav>
                                        <p:tav tm="100000">
                                          <p:val>
                                            <p:strVal val="#ppt_y"/>
                                          </p:val>
                                        </p:tav>
                                      </p:tavLst>
                                    </p:anim>
                                  </p:childTnLst>
                                </p:cTn>
                              </p:par>
                            </p:childTnLst>
                          </p:cTn>
                        </p:par>
                        <p:par>
                          <p:cTn id="61" fill="hold">
                            <p:stCondLst>
                              <p:cond delay="500"/>
                            </p:stCondLst>
                            <p:childTnLst>
                              <p:par>
                                <p:cTn id="62" presetID="16" presetClass="entr" presetSubtype="21" fill="hold" grpId="0"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barn(inVertical)">
                                      <p:cBhvr>
                                        <p:cTn id="64" dur="500"/>
                                        <p:tgtEl>
                                          <p:spTgt spid="13"/>
                                        </p:tgtEl>
                                      </p:cBhvr>
                                    </p:animEffect>
                                  </p:childTnLst>
                                </p:cTn>
                              </p:par>
                              <p:par>
                                <p:cTn id="65" presetID="1" presetClass="entr" presetSubtype="0"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3" grpId="0" animBg="1"/>
      <p:bldP spid="7" grpId="0" animBg="1"/>
      <p:bldP spid="9" grpId="0" animBg="1"/>
      <p:bldP spid="12" grpId="0" animBg="1"/>
      <p:bldP spid="13" grpId="0" animBg="1"/>
      <p:bldP spid="14" grpId="0" animBg="1"/>
      <p:bldP spid="15" grpId="0" animBg="1"/>
      <p:bldP spid="16" grpId="0" animBg="1"/>
      <p:bldP spid="17" grpId="0" animBg="1"/>
      <p:bldP spid="18" grpId="0" animBg="1"/>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64">
          <a:extLst>
            <a:ext uri="{FF2B5EF4-FFF2-40B4-BE49-F238E27FC236}">
              <a16:creationId xmlns:a16="http://schemas.microsoft.com/office/drawing/2014/main" id="{9239398F-80C0-1E3F-EB0C-684CAC3F1D5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E76E580-4483-3FCA-52BA-3CF96FBEDBC6}"/>
              </a:ext>
            </a:extLst>
          </p:cNvPr>
          <p:cNvSpPr/>
          <p:nvPr/>
        </p:nvSpPr>
        <p:spPr>
          <a:xfrm>
            <a:off x="512066" y="856297"/>
            <a:ext cx="8119868" cy="1073849"/>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chemeClr val="tx1"/>
                </a:solidFill>
                <a:latin typeface="Arial" panose="020B0604020202020204" pitchFamily="34" charset="0"/>
                <a:cs typeface="Arial" panose="020B0604020202020204" pitchFamily="34" charset="0"/>
              </a:rPr>
              <a:t>3. Vì sao cần lựa chọn và lắp đặt thiết bị đóng, ngắt điện ở vị trí phù hợp, dễ tiếp cận nhất tại gia đình?</a:t>
            </a:r>
          </a:p>
        </p:txBody>
      </p:sp>
      <p:sp>
        <p:nvSpPr>
          <p:cNvPr id="5" name="Rectangle 4">
            <a:extLst>
              <a:ext uri="{FF2B5EF4-FFF2-40B4-BE49-F238E27FC236}">
                <a16:creationId xmlns:a16="http://schemas.microsoft.com/office/drawing/2014/main" id="{EFBF6983-13CD-CD3D-56D2-E2E2FA2BF13B}"/>
              </a:ext>
            </a:extLst>
          </p:cNvPr>
          <p:cNvSpPr/>
          <p:nvPr/>
        </p:nvSpPr>
        <p:spPr>
          <a:xfrm>
            <a:off x="512066" y="482440"/>
            <a:ext cx="2847702" cy="455391"/>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800" b="1">
                <a:solidFill>
                  <a:schemeClr val="accent6"/>
                </a:solidFill>
                <a:effectLst/>
                <a:latin typeface="Arial" panose="020B0604020202020204" pitchFamily="34" charset="0"/>
                <a:ea typeface="Times New Roman" panose="02020603050405020304" pitchFamily="18" charset="0"/>
              </a:rPr>
              <a:t>Hoạt động (SGK – tr76) </a:t>
            </a:r>
            <a:endParaRPr lang="en-US">
              <a:solidFill>
                <a:schemeClr val="accent6"/>
              </a:solidFill>
            </a:endParaRPr>
          </a:p>
        </p:txBody>
      </p:sp>
      <p:pic>
        <p:nvPicPr>
          <p:cNvPr id="3076" name="Picture 4" descr="Kinh nghiệm lựa chọn thiết bị đóng cắt an toàn">
            <a:extLst>
              <a:ext uri="{FF2B5EF4-FFF2-40B4-BE49-F238E27FC236}">
                <a16:creationId xmlns:a16="http://schemas.microsoft.com/office/drawing/2014/main" id="{505293E0-A086-4DB2-AA03-7B8E618328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129334"/>
            <a:ext cx="4059934" cy="27170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CD381B1-9128-ED78-6697-6C3A5F0A26A6}"/>
              </a:ext>
            </a:extLst>
          </p:cNvPr>
          <p:cNvSpPr txBox="1"/>
          <p:nvPr/>
        </p:nvSpPr>
        <p:spPr>
          <a:xfrm>
            <a:off x="512066" y="2844084"/>
            <a:ext cx="3896305" cy="1287532"/>
          </a:xfrm>
          <a:prstGeom prst="rect">
            <a:avLst/>
          </a:prstGeom>
          <a:noFill/>
        </p:spPr>
        <p:txBody>
          <a:bodyPr wrap="square">
            <a:spAutoFit/>
          </a:bodyPr>
          <a:lstStyle/>
          <a:p>
            <a:pPr algn="just">
              <a:lnSpc>
                <a:spcPct val="150000"/>
              </a:lnSpc>
            </a:pPr>
            <a:r>
              <a:rPr lang="en-US" sz="1800"/>
              <a:t>Cần lắp ở vị trí phù hợp để khi có sự cố cháy, chập điện xảy ra thì dễ ngắt điện cho an toàn.</a:t>
            </a:r>
          </a:p>
        </p:txBody>
      </p:sp>
      <p:sp>
        <p:nvSpPr>
          <p:cNvPr id="8" name="TextBox 7">
            <a:extLst>
              <a:ext uri="{FF2B5EF4-FFF2-40B4-BE49-F238E27FC236}">
                <a16:creationId xmlns:a16="http://schemas.microsoft.com/office/drawing/2014/main" id="{5ADC916B-577F-1A0C-EF33-9C6BB679FFBC}"/>
              </a:ext>
            </a:extLst>
          </p:cNvPr>
          <p:cNvSpPr txBox="1"/>
          <p:nvPr/>
        </p:nvSpPr>
        <p:spPr>
          <a:xfrm>
            <a:off x="512066" y="2299416"/>
            <a:ext cx="3896305" cy="400110"/>
          </a:xfrm>
          <a:prstGeom prst="rect">
            <a:avLst/>
          </a:prstGeom>
          <a:noFill/>
        </p:spPr>
        <p:txBody>
          <a:bodyPr wrap="square">
            <a:spAutoFit/>
          </a:bodyPr>
          <a:lstStyle/>
          <a:p>
            <a:r>
              <a:rPr lang="vi-VN" sz="2000" b="1" u="sng">
                <a:solidFill>
                  <a:srgbClr val="000000"/>
                </a:solidFill>
                <a:effectLst/>
                <a:latin typeface="Arial" panose="020B0604020202020204" pitchFamily="34" charset="0"/>
                <a:ea typeface="Calibri" panose="020F0502020204030204" pitchFamily="34" charset="0"/>
              </a:rPr>
              <a:t>Trả lời:</a:t>
            </a:r>
            <a:r>
              <a:rPr lang="vi-VN" sz="2000">
                <a:solidFill>
                  <a:srgbClr val="000000"/>
                </a:solidFill>
                <a:effectLst/>
                <a:latin typeface="Arial" panose="020B0604020202020204" pitchFamily="34" charset="0"/>
                <a:ea typeface="Calibri" panose="020F0502020204030204" pitchFamily="34" charset="0"/>
              </a:rPr>
              <a:t> </a:t>
            </a:r>
            <a:endParaRPr lang="en-US" sz="2000"/>
          </a:p>
        </p:txBody>
      </p:sp>
      <p:pic>
        <p:nvPicPr>
          <p:cNvPr id="10" name="Picture 32">
            <a:extLst>
              <a:ext uri="{FF2B5EF4-FFF2-40B4-BE49-F238E27FC236}">
                <a16:creationId xmlns:a16="http://schemas.microsoft.com/office/drawing/2014/main" id="{5596F777-F006-26DA-3D11-B17E64E4F1D0}"/>
              </a:ext>
            </a:extLst>
          </p:cNvPr>
          <p:cNvPicPr>
            <a:picLocks noChangeAspect="1"/>
          </p:cNvPicPr>
          <p:nvPr/>
        </p:nvPicPr>
        <p:blipFill>
          <a:blip r:embed="rId4"/>
          <a:srcRect/>
          <a:stretch>
            <a:fillRect/>
          </a:stretch>
        </p:blipFill>
        <p:spPr>
          <a:xfrm>
            <a:off x="7835462" y="1429271"/>
            <a:ext cx="874654" cy="685510"/>
          </a:xfrm>
          <a:prstGeom prst="rect">
            <a:avLst/>
          </a:prstGeom>
        </p:spPr>
      </p:pic>
    </p:spTree>
    <p:extLst>
      <p:ext uri="{BB962C8B-B14F-4D97-AF65-F5344CB8AC3E}">
        <p14:creationId xmlns:p14="http://schemas.microsoft.com/office/powerpoint/2010/main" val="4579953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1" presetClass="entr" presetSubtype="1" fill="hold" nodeType="afterEffect">
                                  <p:stCondLst>
                                    <p:cond delay="0"/>
                                  </p:stCondLst>
                                  <p:childTnLst>
                                    <p:set>
                                      <p:cBhvr>
                                        <p:cTn id="26" dur="1" fill="hold">
                                          <p:stCondLst>
                                            <p:cond delay="0"/>
                                          </p:stCondLst>
                                        </p:cTn>
                                        <p:tgtEl>
                                          <p:spTgt spid="3076"/>
                                        </p:tgtEl>
                                        <p:attrNameLst>
                                          <p:attrName>style.visibility</p:attrName>
                                        </p:attrNameLst>
                                      </p:cBhvr>
                                      <p:to>
                                        <p:strVal val="visible"/>
                                      </p:to>
                                    </p:set>
                                    <p:animEffect transition="in" filter="wheel(1)">
                                      <p:cBhvr>
                                        <p:cTn id="2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64">
          <a:extLst>
            <a:ext uri="{FF2B5EF4-FFF2-40B4-BE49-F238E27FC236}">
              <a16:creationId xmlns:a16="http://schemas.microsoft.com/office/drawing/2014/main" id="{37811908-4368-2C7E-D262-C298D5BD89F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B5E4969-CE1F-4863-0B1A-8D6DF3C74CEB}"/>
              </a:ext>
            </a:extLst>
          </p:cNvPr>
          <p:cNvSpPr/>
          <p:nvPr/>
        </p:nvSpPr>
        <p:spPr>
          <a:xfrm>
            <a:off x="512066" y="856297"/>
            <a:ext cx="8119868" cy="1073849"/>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chemeClr val="tx1"/>
                </a:solidFill>
                <a:latin typeface="Arial" panose="020B0604020202020204" pitchFamily="34" charset="0"/>
                <a:cs typeface="Arial" panose="020B0604020202020204" pitchFamily="34" charset="0"/>
              </a:rPr>
              <a:t>4. Vì sao cần lựa chọn thiết bị điện có chất lượng, có công suất phù hợp với mạng lưới điện?</a:t>
            </a:r>
          </a:p>
        </p:txBody>
      </p:sp>
      <p:sp>
        <p:nvSpPr>
          <p:cNvPr id="5" name="Rectangle 4">
            <a:extLst>
              <a:ext uri="{FF2B5EF4-FFF2-40B4-BE49-F238E27FC236}">
                <a16:creationId xmlns:a16="http://schemas.microsoft.com/office/drawing/2014/main" id="{14D586CB-E98D-FAF0-A442-E2F0A3857B53}"/>
              </a:ext>
            </a:extLst>
          </p:cNvPr>
          <p:cNvSpPr/>
          <p:nvPr/>
        </p:nvSpPr>
        <p:spPr>
          <a:xfrm>
            <a:off x="512066" y="482440"/>
            <a:ext cx="2847702" cy="455391"/>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800" b="1">
                <a:solidFill>
                  <a:schemeClr val="accent6"/>
                </a:solidFill>
                <a:effectLst/>
                <a:latin typeface="Arial" panose="020B0604020202020204" pitchFamily="34" charset="0"/>
                <a:ea typeface="Times New Roman" panose="02020603050405020304" pitchFamily="18" charset="0"/>
              </a:rPr>
              <a:t>Hoạt động (SGK – tr76) </a:t>
            </a:r>
            <a:endParaRPr lang="en-US">
              <a:solidFill>
                <a:schemeClr val="accent6"/>
              </a:solidFill>
            </a:endParaRPr>
          </a:p>
        </p:txBody>
      </p:sp>
      <p:sp>
        <p:nvSpPr>
          <p:cNvPr id="6" name="TextBox 5">
            <a:extLst>
              <a:ext uri="{FF2B5EF4-FFF2-40B4-BE49-F238E27FC236}">
                <a16:creationId xmlns:a16="http://schemas.microsoft.com/office/drawing/2014/main" id="{94C4AF2B-F6E2-3E5B-7E6D-445A1C41D1E8}"/>
              </a:ext>
            </a:extLst>
          </p:cNvPr>
          <p:cNvSpPr txBox="1"/>
          <p:nvPr/>
        </p:nvSpPr>
        <p:spPr>
          <a:xfrm>
            <a:off x="512065" y="2668434"/>
            <a:ext cx="3896305" cy="2118529"/>
          </a:xfrm>
          <a:prstGeom prst="rect">
            <a:avLst/>
          </a:prstGeom>
          <a:noFill/>
        </p:spPr>
        <p:txBody>
          <a:bodyPr wrap="square">
            <a:spAutoFit/>
          </a:bodyPr>
          <a:lstStyle/>
          <a:p>
            <a:pPr algn="just">
              <a:lnSpc>
                <a:spcPct val="150000"/>
              </a:lnSpc>
            </a:pPr>
            <a:r>
              <a:rPr lang="en-US" sz="1800"/>
              <a:t>Các thiết bị có chất lượng để tránh rò điện, chập điện và gây mất an toàn. Cần sử dụng các thiết bị điện có công suất phù hợp để không quá tải mạng điện trong nhà.</a:t>
            </a:r>
          </a:p>
        </p:txBody>
      </p:sp>
      <p:sp>
        <p:nvSpPr>
          <p:cNvPr id="8" name="TextBox 7">
            <a:extLst>
              <a:ext uri="{FF2B5EF4-FFF2-40B4-BE49-F238E27FC236}">
                <a16:creationId xmlns:a16="http://schemas.microsoft.com/office/drawing/2014/main" id="{4544FD11-E545-7F2A-8A4D-D2965FB0967D}"/>
              </a:ext>
            </a:extLst>
          </p:cNvPr>
          <p:cNvSpPr txBox="1"/>
          <p:nvPr/>
        </p:nvSpPr>
        <p:spPr>
          <a:xfrm>
            <a:off x="512066" y="2268324"/>
            <a:ext cx="3896305" cy="400110"/>
          </a:xfrm>
          <a:prstGeom prst="rect">
            <a:avLst/>
          </a:prstGeom>
          <a:noFill/>
        </p:spPr>
        <p:txBody>
          <a:bodyPr wrap="square">
            <a:spAutoFit/>
          </a:bodyPr>
          <a:lstStyle/>
          <a:p>
            <a:r>
              <a:rPr lang="vi-VN" sz="2000" b="1" u="sng">
                <a:solidFill>
                  <a:srgbClr val="000000"/>
                </a:solidFill>
                <a:effectLst/>
                <a:latin typeface="Arial" panose="020B0604020202020204" pitchFamily="34" charset="0"/>
                <a:ea typeface="Calibri" panose="020F0502020204030204" pitchFamily="34" charset="0"/>
              </a:rPr>
              <a:t>Trả lời:</a:t>
            </a:r>
            <a:r>
              <a:rPr lang="vi-VN" sz="2000">
                <a:solidFill>
                  <a:srgbClr val="000000"/>
                </a:solidFill>
                <a:effectLst/>
                <a:latin typeface="Arial" panose="020B0604020202020204" pitchFamily="34" charset="0"/>
                <a:ea typeface="Calibri" panose="020F0502020204030204" pitchFamily="34" charset="0"/>
              </a:rPr>
              <a:t> </a:t>
            </a:r>
            <a:endParaRPr lang="en-US" sz="2000"/>
          </a:p>
        </p:txBody>
      </p:sp>
      <p:pic>
        <p:nvPicPr>
          <p:cNvPr id="4098" name="Picture 2" descr="Top 10 Thiết Bị Điện Dân Dụng Và Công Nghiệp Phổ Biến 2024">
            <a:extLst>
              <a:ext uri="{FF2B5EF4-FFF2-40B4-BE49-F238E27FC236}">
                <a16:creationId xmlns:a16="http://schemas.microsoft.com/office/drawing/2014/main" id="{11192F90-3846-2F1F-8AAC-84A778A3E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3735" y="2207007"/>
            <a:ext cx="4138199" cy="258637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2">
            <a:extLst>
              <a:ext uri="{FF2B5EF4-FFF2-40B4-BE49-F238E27FC236}">
                <a16:creationId xmlns:a16="http://schemas.microsoft.com/office/drawing/2014/main" id="{C27B7281-082E-1DDE-0451-5578FBA098C5}"/>
              </a:ext>
            </a:extLst>
          </p:cNvPr>
          <p:cNvPicPr>
            <a:picLocks noChangeAspect="1"/>
          </p:cNvPicPr>
          <p:nvPr/>
        </p:nvPicPr>
        <p:blipFill>
          <a:blip r:embed="rId4"/>
          <a:srcRect/>
          <a:stretch>
            <a:fillRect/>
          </a:stretch>
        </p:blipFill>
        <p:spPr>
          <a:xfrm>
            <a:off x="7842644" y="1413725"/>
            <a:ext cx="874654" cy="685510"/>
          </a:xfrm>
          <a:prstGeom prst="rect">
            <a:avLst/>
          </a:prstGeom>
        </p:spPr>
      </p:pic>
    </p:spTree>
    <p:extLst>
      <p:ext uri="{BB962C8B-B14F-4D97-AF65-F5344CB8AC3E}">
        <p14:creationId xmlns:p14="http://schemas.microsoft.com/office/powerpoint/2010/main" val="406765241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500"/>
                            </p:stCondLst>
                            <p:childTnLst>
                              <p:par>
                                <p:cTn id="19" presetID="2" presetClass="entr" presetSubtype="4"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16" presetClass="entr" presetSubtype="21" fill="hold" nodeType="afterEffect">
                                  <p:stCondLst>
                                    <p:cond delay="0"/>
                                  </p:stCondLst>
                                  <p:childTnLst>
                                    <p:set>
                                      <p:cBhvr>
                                        <p:cTn id="25" dur="1" fill="hold">
                                          <p:stCondLst>
                                            <p:cond delay="0"/>
                                          </p:stCondLst>
                                        </p:cTn>
                                        <p:tgtEl>
                                          <p:spTgt spid="4098"/>
                                        </p:tgtEl>
                                        <p:attrNameLst>
                                          <p:attrName>style.visibility</p:attrName>
                                        </p:attrNameLst>
                                      </p:cBhvr>
                                      <p:to>
                                        <p:strVal val="visible"/>
                                      </p:to>
                                    </p:set>
                                    <p:animEffect transition="in" filter="barn(inVertical)">
                                      <p:cBhvr>
                                        <p:cTn id="2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64">
          <a:extLst>
            <a:ext uri="{FF2B5EF4-FFF2-40B4-BE49-F238E27FC236}">
              <a16:creationId xmlns:a16="http://schemas.microsoft.com/office/drawing/2014/main" id="{FDC9A147-EB52-D320-37D4-46514AAAEB7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0A5B701-A7D2-BEF0-32D8-09D1AFCBA151}"/>
              </a:ext>
            </a:extLst>
          </p:cNvPr>
          <p:cNvSpPr/>
          <p:nvPr/>
        </p:nvSpPr>
        <p:spPr>
          <a:xfrm>
            <a:off x="512066" y="856297"/>
            <a:ext cx="8119868" cy="1073849"/>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chemeClr val="tx1"/>
                </a:solidFill>
                <a:latin typeface="Arial" panose="020B0604020202020204" pitchFamily="34" charset="0"/>
                <a:cs typeface="Arial" panose="020B0604020202020204" pitchFamily="34" charset="0"/>
              </a:rPr>
              <a:t>5. Nêu tầm quan trọng của việc tuân thủ quy tắc an toàn khi sử dụng dòng điện xoay chiều trong cuộc sống.</a:t>
            </a:r>
          </a:p>
        </p:txBody>
      </p:sp>
      <p:sp>
        <p:nvSpPr>
          <p:cNvPr id="5" name="Rectangle 4">
            <a:extLst>
              <a:ext uri="{FF2B5EF4-FFF2-40B4-BE49-F238E27FC236}">
                <a16:creationId xmlns:a16="http://schemas.microsoft.com/office/drawing/2014/main" id="{A8CD2F1E-A72E-9E3B-9EF8-DFF9B99C3D45}"/>
              </a:ext>
            </a:extLst>
          </p:cNvPr>
          <p:cNvSpPr/>
          <p:nvPr/>
        </p:nvSpPr>
        <p:spPr>
          <a:xfrm>
            <a:off x="512066" y="482440"/>
            <a:ext cx="2847702" cy="455391"/>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800" b="1">
                <a:solidFill>
                  <a:schemeClr val="accent6"/>
                </a:solidFill>
                <a:effectLst/>
                <a:latin typeface="Arial" panose="020B0604020202020204" pitchFamily="34" charset="0"/>
                <a:ea typeface="Times New Roman" panose="02020603050405020304" pitchFamily="18" charset="0"/>
              </a:rPr>
              <a:t>Hoạt động (SGK – tr76) </a:t>
            </a:r>
            <a:endParaRPr lang="en-US">
              <a:solidFill>
                <a:schemeClr val="accent6"/>
              </a:solidFill>
            </a:endParaRPr>
          </a:p>
        </p:txBody>
      </p:sp>
      <p:sp>
        <p:nvSpPr>
          <p:cNvPr id="6" name="TextBox 5">
            <a:extLst>
              <a:ext uri="{FF2B5EF4-FFF2-40B4-BE49-F238E27FC236}">
                <a16:creationId xmlns:a16="http://schemas.microsoft.com/office/drawing/2014/main" id="{B4E47CCE-4045-76FA-D65C-13717225A433}"/>
              </a:ext>
            </a:extLst>
          </p:cNvPr>
          <p:cNvSpPr txBox="1"/>
          <p:nvPr/>
        </p:nvSpPr>
        <p:spPr>
          <a:xfrm>
            <a:off x="512065" y="2407062"/>
            <a:ext cx="4059935" cy="2534027"/>
          </a:xfrm>
          <a:prstGeom prst="rect">
            <a:avLst/>
          </a:prstGeom>
          <a:noFill/>
        </p:spPr>
        <p:txBody>
          <a:bodyPr wrap="square">
            <a:spAutoFit/>
          </a:bodyPr>
          <a:lstStyle/>
          <a:p>
            <a:pPr algn="just">
              <a:lnSpc>
                <a:spcPct val="150000"/>
              </a:lnSpc>
            </a:pPr>
            <a:r>
              <a:rPr lang="en-US" sz="1800"/>
              <a:t>Cần tuân thủ quy tắc an toàn để đảm bảo an toàn điện. Khi mất an toàn điện có thể gây ảnh hưởng đến cháy, nổ, tính mạng con người và ảnh hưởng đến cả khu dân cư, mạng điện của tỉnh, thành phố.</a:t>
            </a:r>
          </a:p>
        </p:txBody>
      </p:sp>
      <p:sp>
        <p:nvSpPr>
          <p:cNvPr id="8" name="TextBox 7">
            <a:extLst>
              <a:ext uri="{FF2B5EF4-FFF2-40B4-BE49-F238E27FC236}">
                <a16:creationId xmlns:a16="http://schemas.microsoft.com/office/drawing/2014/main" id="{EE84A807-A186-300C-106A-208F1A059EF0}"/>
              </a:ext>
            </a:extLst>
          </p:cNvPr>
          <p:cNvSpPr txBox="1"/>
          <p:nvPr/>
        </p:nvSpPr>
        <p:spPr>
          <a:xfrm>
            <a:off x="512066" y="2006952"/>
            <a:ext cx="3896305" cy="400110"/>
          </a:xfrm>
          <a:prstGeom prst="rect">
            <a:avLst/>
          </a:prstGeom>
          <a:noFill/>
        </p:spPr>
        <p:txBody>
          <a:bodyPr wrap="square">
            <a:spAutoFit/>
          </a:bodyPr>
          <a:lstStyle/>
          <a:p>
            <a:r>
              <a:rPr lang="vi-VN" sz="2000" b="1" u="sng">
                <a:solidFill>
                  <a:srgbClr val="000000"/>
                </a:solidFill>
                <a:effectLst/>
                <a:latin typeface="Arial" panose="020B0604020202020204" pitchFamily="34" charset="0"/>
                <a:ea typeface="Calibri" panose="020F0502020204030204" pitchFamily="34" charset="0"/>
              </a:rPr>
              <a:t>Trả lời:</a:t>
            </a:r>
            <a:r>
              <a:rPr lang="vi-VN" sz="2000">
                <a:solidFill>
                  <a:srgbClr val="000000"/>
                </a:solidFill>
                <a:effectLst/>
                <a:latin typeface="Arial" panose="020B0604020202020204" pitchFamily="34" charset="0"/>
                <a:ea typeface="Calibri" panose="020F0502020204030204" pitchFamily="34" charset="0"/>
              </a:rPr>
              <a:t> </a:t>
            </a:r>
            <a:endParaRPr lang="en-US" sz="2000"/>
          </a:p>
        </p:txBody>
      </p:sp>
      <p:pic>
        <p:nvPicPr>
          <p:cNvPr id="5122" name="Picture 2" descr="An toàn điện là gì? Các quy tắc quan trọng đảm bảo an toàn – Viện Đào Tạo  Vinacontrol">
            <a:extLst>
              <a:ext uri="{FF2B5EF4-FFF2-40B4-BE49-F238E27FC236}">
                <a16:creationId xmlns:a16="http://schemas.microsoft.com/office/drawing/2014/main" id="{47DFCFC0-C43B-5C76-29EB-1496B31E7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5631" y="2132869"/>
            <a:ext cx="3896304" cy="27793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2">
            <a:extLst>
              <a:ext uri="{FF2B5EF4-FFF2-40B4-BE49-F238E27FC236}">
                <a16:creationId xmlns:a16="http://schemas.microsoft.com/office/drawing/2014/main" id="{F238EC6F-95C9-FE35-28C9-6E1B5E10E4DD}"/>
              </a:ext>
            </a:extLst>
          </p:cNvPr>
          <p:cNvPicPr>
            <a:picLocks noChangeAspect="1"/>
          </p:cNvPicPr>
          <p:nvPr/>
        </p:nvPicPr>
        <p:blipFill>
          <a:blip r:embed="rId4"/>
          <a:srcRect/>
          <a:stretch>
            <a:fillRect/>
          </a:stretch>
        </p:blipFill>
        <p:spPr>
          <a:xfrm>
            <a:off x="7839095" y="1447359"/>
            <a:ext cx="874654" cy="685510"/>
          </a:xfrm>
          <a:prstGeom prst="rect">
            <a:avLst/>
          </a:prstGeom>
        </p:spPr>
      </p:pic>
    </p:spTree>
    <p:extLst>
      <p:ext uri="{BB962C8B-B14F-4D97-AF65-F5344CB8AC3E}">
        <p14:creationId xmlns:p14="http://schemas.microsoft.com/office/powerpoint/2010/main" val="330779739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par>
                          <p:cTn id="18" fill="hold">
                            <p:stCondLst>
                              <p:cond delay="0"/>
                            </p:stCondLst>
                            <p:childTnLst>
                              <p:par>
                                <p:cTn id="19" presetID="2" presetClass="entr" presetSubtype="4"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16" presetClass="entr" presetSubtype="21" fill="hold" nodeType="afterEffect">
                                  <p:stCondLst>
                                    <p:cond delay="0"/>
                                  </p:stCondLst>
                                  <p:childTnLst>
                                    <p:set>
                                      <p:cBhvr>
                                        <p:cTn id="25" dur="1" fill="hold">
                                          <p:stCondLst>
                                            <p:cond delay="0"/>
                                          </p:stCondLst>
                                        </p:cTn>
                                        <p:tgtEl>
                                          <p:spTgt spid="5122"/>
                                        </p:tgtEl>
                                        <p:attrNameLst>
                                          <p:attrName>style.visibility</p:attrName>
                                        </p:attrNameLst>
                                      </p:cBhvr>
                                      <p:to>
                                        <p:strVal val="visible"/>
                                      </p:to>
                                    </p:set>
                                    <p:animEffect transition="in" filter="barn(inVertical)">
                                      <p:cBhvr>
                                        <p:cTn id="26"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sp>
        <p:nvSpPr>
          <p:cNvPr id="6" name="Rectangle 5">
            <a:extLst>
              <a:ext uri="{FF2B5EF4-FFF2-40B4-BE49-F238E27FC236}">
                <a16:creationId xmlns:a16="http://schemas.microsoft.com/office/drawing/2014/main" id="{6D97D320-C0FD-4F39-656E-16D86024D9C5}"/>
              </a:ext>
            </a:extLst>
          </p:cNvPr>
          <p:cNvSpPr/>
          <p:nvPr/>
        </p:nvSpPr>
        <p:spPr>
          <a:xfrm>
            <a:off x="396240" y="618316"/>
            <a:ext cx="8351520" cy="39711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b="1">
                <a:solidFill>
                  <a:schemeClr val="tx1"/>
                </a:solidFill>
                <a:latin typeface="Arial" panose="020B0604020202020204" pitchFamily="34" charset="0"/>
                <a:cs typeface="Arial" panose="020B0604020202020204" pitchFamily="34" charset="0"/>
              </a:rPr>
              <a:t>Câu 1: </a:t>
            </a:r>
            <a:r>
              <a:rPr lang="en-US" sz="2000">
                <a:solidFill>
                  <a:schemeClr val="tx1"/>
                </a:solidFill>
                <a:latin typeface="Arial" panose="020B0604020202020204" pitchFamily="34" charset="0"/>
                <a:cs typeface="Arial" panose="020B0604020202020204" pitchFamily="34" charset="0"/>
              </a:rPr>
              <a:t>Máy phát điện xoay chiều hoạt động dựa trên hiện tượng nào?</a:t>
            </a:r>
          </a:p>
          <a:p>
            <a:pPr>
              <a:lnSpc>
                <a:spcPct val="150000"/>
              </a:lnSpc>
            </a:pPr>
            <a:r>
              <a:rPr lang="en-US" sz="2000">
                <a:solidFill>
                  <a:schemeClr val="tx1"/>
                </a:solidFill>
                <a:latin typeface="Arial" panose="020B0604020202020204" pitchFamily="34" charset="0"/>
                <a:cs typeface="Arial" panose="020B0604020202020204" pitchFamily="34" charset="0"/>
              </a:rPr>
              <a:t>A. Hiện tượng từ thông.</a:t>
            </a:r>
          </a:p>
          <a:p>
            <a:pPr>
              <a:lnSpc>
                <a:spcPct val="150000"/>
              </a:lnSpc>
            </a:pPr>
            <a:r>
              <a:rPr lang="en-US" sz="2000">
                <a:solidFill>
                  <a:schemeClr val="tx1"/>
                </a:solidFill>
                <a:latin typeface="Arial" panose="020B0604020202020204" pitchFamily="34" charset="0"/>
                <a:cs typeface="Arial" panose="020B0604020202020204" pitchFamily="34" charset="0"/>
              </a:rPr>
              <a:t>B. Hiện tượng quang điện ngoài.</a:t>
            </a:r>
          </a:p>
          <a:p>
            <a:pPr>
              <a:lnSpc>
                <a:spcPct val="150000"/>
              </a:lnSpc>
            </a:pPr>
            <a:r>
              <a:rPr lang="en-US" sz="2000">
                <a:solidFill>
                  <a:schemeClr val="tx1"/>
                </a:solidFill>
                <a:latin typeface="Arial" panose="020B0604020202020204" pitchFamily="34" charset="0"/>
                <a:cs typeface="Arial" panose="020B0604020202020204" pitchFamily="34" charset="0"/>
              </a:rPr>
              <a:t>C. Hiện tượng suất điện động cảm ứng.</a:t>
            </a:r>
          </a:p>
          <a:p>
            <a:pPr>
              <a:lnSpc>
                <a:spcPct val="150000"/>
              </a:lnSpc>
            </a:pPr>
            <a:r>
              <a:rPr lang="en-US" sz="2000">
                <a:solidFill>
                  <a:schemeClr val="tx1"/>
                </a:solidFill>
                <a:latin typeface="Arial" panose="020B0604020202020204" pitchFamily="34" charset="0"/>
                <a:cs typeface="Arial" panose="020B0604020202020204" pitchFamily="34" charset="0"/>
              </a:rPr>
              <a:t>D. Hiện tượng cảm ứng điện từ.</a:t>
            </a:r>
          </a:p>
        </p:txBody>
      </p:sp>
      <p:grpSp>
        <p:nvGrpSpPr>
          <p:cNvPr id="7" name="Google Shape;394;p25">
            <a:extLst>
              <a:ext uri="{FF2B5EF4-FFF2-40B4-BE49-F238E27FC236}">
                <a16:creationId xmlns:a16="http://schemas.microsoft.com/office/drawing/2014/main" id="{5E8B9766-4312-6EE1-049D-5341D35937F8}"/>
              </a:ext>
            </a:extLst>
          </p:cNvPr>
          <p:cNvGrpSpPr/>
          <p:nvPr/>
        </p:nvGrpSpPr>
        <p:grpSpPr>
          <a:xfrm>
            <a:off x="59843" y="4519749"/>
            <a:ext cx="293549" cy="623751"/>
            <a:chOff x="3733925" y="3400424"/>
            <a:chExt cx="1079728" cy="2294274"/>
          </a:xfrm>
        </p:grpSpPr>
        <p:sp>
          <p:nvSpPr>
            <p:cNvPr id="8" name="Google Shape;395;p25">
              <a:extLst>
                <a:ext uri="{FF2B5EF4-FFF2-40B4-BE49-F238E27FC236}">
                  <a16:creationId xmlns:a16="http://schemas.microsoft.com/office/drawing/2014/main" id="{0FE8189B-E689-3C6D-403F-53C0C49C544C}"/>
                </a:ext>
              </a:extLst>
            </p:cNvPr>
            <p:cNvSpPr/>
            <p:nvPr/>
          </p:nvSpPr>
          <p:spPr>
            <a:xfrm>
              <a:off x="3733925" y="3445303"/>
              <a:ext cx="1079728" cy="42375"/>
            </a:xfrm>
            <a:custGeom>
              <a:avLst/>
              <a:gdLst/>
              <a:ahLst/>
              <a:cxnLst/>
              <a:rect l="l" t="t" r="r" b="b"/>
              <a:pathLst>
                <a:path w="24563" h="964" extrusionOk="0">
                  <a:moveTo>
                    <a:pt x="1" y="1"/>
                  </a:moveTo>
                  <a:lnTo>
                    <a:pt x="1" y="964"/>
                  </a:lnTo>
                  <a:lnTo>
                    <a:pt x="24562" y="964"/>
                  </a:lnTo>
                  <a:lnTo>
                    <a:pt x="245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96;p25">
              <a:extLst>
                <a:ext uri="{FF2B5EF4-FFF2-40B4-BE49-F238E27FC236}">
                  <a16:creationId xmlns:a16="http://schemas.microsoft.com/office/drawing/2014/main" id="{D6C8D921-24C9-C50F-1A16-7E6F6E3B470F}"/>
                </a:ext>
              </a:extLst>
            </p:cNvPr>
            <p:cNvSpPr/>
            <p:nvPr/>
          </p:nvSpPr>
          <p:spPr>
            <a:xfrm>
              <a:off x="4252166" y="3400424"/>
              <a:ext cx="43254" cy="2294274"/>
            </a:xfrm>
            <a:custGeom>
              <a:avLst/>
              <a:gdLst/>
              <a:ahLst/>
              <a:cxnLst/>
              <a:rect l="l" t="t" r="r" b="b"/>
              <a:pathLst>
                <a:path w="984" h="52193" extrusionOk="0">
                  <a:moveTo>
                    <a:pt x="0" y="1"/>
                  </a:moveTo>
                  <a:lnTo>
                    <a:pt x="0" y="52193"/>
                  </a:lnTo>
                  <a:lnTo>
                    <a:pt x="983" y="52193"/>
                  </a:lnTo>
                  <a:lnTo>
                    <a:pt x="9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97;p25">
              <a:extLst>
                <a:ext uri="{FF2B5EF4-FFF2-40B4-BE49-F238E27FC236}">
                  <a16:creationId xmlns:a16="http://schemas.microsoft.com/office/drawing/2014/main" id="{6B569F10-45C8-67E6-82AB-3663801EA445}"/>
                </a:ext>
              </a:extLst>
            </p:cNvPr>
            <p:cNvSpPr/>
            <p:nvPr/>
          </p:nvSpPr>
          <p:spPr>
            <a:xfrm>
              <a:off x="3761178" y="3401523"/>
              <a:ext cx="83036" cy="80047"/>
            </a:xfrm>
            <a:custGeom>
              <a:avLst/>
              <a:gdLst/>
              <a:ahLst/>
              <a:cxnLst/>
              <a:rect l="l" t="t" r="r" b="b"/>
              <a:pathLst>
                <a:path w="1889" h="1821" extrusionOk="0">
                  <a:moveTo>
                    <a:pt x="945" y="1"/>
                  </a:moveTo>
                  <a:cubicBezTo>
                    <a:pt x="473" y="1"/>
                    <a:pt x="1" y="304"/>
                    <a:pt x="10" y="911"/>
                  </a:cubicBezTo>
                  <a:cubicBezTo>
                    <a:pt x="1" y="1517"/>
                    <a:pt x="473" y="1820"/>
                    <a:pt x="945" y="1820"/>
                  </a:cubicBezTo>
                  <a:cubicBezTo>
                    <a:pt x="1416" y="1820"/>
                    <a:pt x="1888" y="1517"/>
                    <a:pt x="1879" y="911"/>
                  </a:cubicBezTo>
                  <a:cubicBezTo>
                    <a:pt x="1888" y="304"/>
                    <a:pt x="1416" y="1"/>
                    <a:pt x="9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98;p25">
              <a:extLst>
                <a:ext uri="{FF2B5EF4-FFF2-40B4-BE49-F238E27FC236}">
                  <a16:creationId xmlns:a16="http://schemas.microsoft.com/office/drawing/2014/main" id="{14FBE22E-B9FE-5544-2502-C44584EBF530}"/>
                </a:ext>
              </a:extLst>
            </p:cNvPr>
            <p:cNvSpPr/>
            <p:nvPr/>
          </p:nvSpPr>
          <p:spPr>
            <a:xfrm>
              <a:off x="4703374" y="3401523"/>
              <a:ext cx="82992" cy="80047"/>
            </a:xfrm>
            <a:custGeom>
              <a:avLst/>
              <a:gdLst/>
              <a:ahLst/>
              <a:cxnLst/>
              <a:rect l="l" t="t" r="r" b="b"/>
              <a:pathLst>
                <a:path w="1888" h="1821" extrusionOk="0">
                  <a:moveTo>
                    <a:pt x="944" y="1"/>
                  </a:moveTo>
                  <a:cubicBezTo>
                    <a:pt x="472" y="1"/>
                    <a:pt x="0" y="304"/>
                    <a:pt x="9" y="911"/>
                  </a:cubicBezTo>
                  <a:cubicBezTo>
                    <a:pt x="0" y="1517"/>
                    <a:pt x="472" y="1820"/>
                    <a:pt x="944" y="1820"/>
                  </a:cubicBezTo>
                  <a:cubicBezTo>
                    <a:pt x="1416" y="1820"/>
                    <a:pt x="1887" y="1517"/>
                    <a:pt x="1878" y="911"/>
                  </a:cubicBezTo>
                  <a:cubicBezTo>
                    <a:pt x="1887" y="304"/>
                    <a:pt x="1416" y="1"/>
                    <a:pt x="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Oval 11">
            <a:extLst>
              <a:ext uri="{FF2B5EF4-FFF2-40B4-BE49-F238E27FC236}">
                <a16:creationId xmlns:a16="http://schemas.microsoft.com/office/drawing/2014/main" id="{55DD983E-9A3F-2D96-13C8-1F913FA37EC6}"/>
              </a:ext>
            </a:extLst>
          </p:cNvPr>
          <p:cNvSpPr/>
          <p:nvPr/>
        </p:nvSpPr>
        <p:spPr>
          <a:xfrm>
            <a:off x="396240" y="3396351"/>
            <a:ext cx="394969" cy="39496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a:extLst>
              <a:ext uri="{FF2B5EF4-FFF2-40B4-BE49-F238E27FC236}">
                <a16:creationId xmlns:a16="http://schemas.microsoft.com/office/drawing/2014/main" id="{8A592C8F-8311-9C43-D29F-7597217DC4D3}"/>
              </a:ext>
            </a:extLst>
          </p:cNvPr>
          <p:cNvSpPr/>
          <p:nvPr/>
        </p:nvSpPr>
        <p:spPr>
          <a:xfrm>
            <a:off x="5447341" y="2162454"/>
            <a:ext cx="2921458" cy="2023110"/>
          </a:xfrm>
          <a:custGeom>
            <a:avLst/>
            <a:gdLst/>
            <a:ahLst/>
            <a:cxnLst/>
            <a:rect l="l" t="t" r="r" b="b"/>
            <a:pathLst>
              <a:path w="3500709" h="2424241">
                <a:moveTo>
                  <a:pt x="0" y="0"/>
                </a:moveTo>
                <a:lnTo>
                  <a:pt x="3500709" y="0"/>
                </a:lnTo>
                <a:lnTo>
                  <a:pt x="3500709" y="2424241"/>
                </a:lnTo>
                <a:lnTo>
                  <a:pt x="0" y="242424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Google Shape;795;p41">
            <a:extLst>
              <a:ext uri="{FF2B5EF4-FFF2-40B4-BE49-F238E27FC236}">
                <a16:creationId xmlns:a16="http://schemas.microsoft.com/office/drawing/2014/main" id="{60D42600-D1DB-63C3-716E-B2370C744FA2}"/>
              </a:ext>
            </a:extLst>
          </p:cNvPr>
          <p:cNvSpPr txBox="1">
            <a:spLocks noGrp="1"/>
          </p:cNvSpPr>
          <p:nvPr>
            <p:ph type="title"/>
          </p:nvPr>
        </p:nvSpPr>
        <p:spPr>
          <a:xfrm>
            <a:off x="967151" y="507819"/>
            <a:ext cx="7209697" cy="689493"/>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3600" b="1">
                <a:effectLst/>
                <a:latin typeface="Arial" panose="020B0604020202020204" pitchFamily="34" charset="0"/>
                <a:ea typeface="Times New Roman" panose="02020603050405020304" pitchFamily="18" charset="0"/>
              </a:rPr>
              <a:t>LUYỆN TẬP</a:t>
            </a:r>
            <a:endParaRPr sz="3600"/>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2" grpId="0" animBg="1"/>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24">
          <a:extLst>
            <a:ext uri="{FF2B5EF4-FFF2-40B4-BE49-F238E27FC236}">
              <a16:creationId xmlns:a16="http://schemas.microsoft.com/office/drawing/2014/main" id="{61B40097-D676-F035-B505-BBE8A89CEB31}"/>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9CCE5345-33E3-7FCF-B0F7-29E8E6CBAD80}"/>
                  </a:ext>
                </a:extLst>
              </p:cNvPr>
              <p:cNvSpPr/>
              <p:nvPr/>
            </p:nvSpPr>
            <p:spPr>
              <a:xfrm>
                <a:off x="323410" y="1483477"/>
                <a:ext cx="5743303" cy="252659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b="1">
                    <a:solidFill>
                      <a:schemeClr val="tx1"/>
                    </a:solidFill>
                    <a:latin typeface="Arial" panose="020B0604020202020204" pitchFamily="34" charset="0"/>
                    <a:cs typeface="Arial" panose="020B0604020202020204" pitchFamily="34" charset="0"/>
                  </a:rPr>
                  <a:t>Câu 2: </a:t>
                </a:r>
                <a:r>
                  <a:rPr lang="en-US" sz="2000">
                    <a:solidFill>
                      <a:schemeClr val="tx1"/>
                    </a:solidFill>
                    <a:latin typeface="Arial" panose="020B0604020202020204" pitchFamily="34" charset="0"/>
                    <a:cs typeface="Arial" panose="020B0604020202020204" pitchFamily="34" charset="0"/>
                  </a:rPr>
                  <a:t>Cường độ hiệu dụng của dòng điện xoay chiều</a:t>
                </a:r>
              </a:p>
              <a:p>
                <a:pPr>
                  <a:lnSpc>
                    <a:spcPct val="150000"/>
                  </a:lnSpc>
                </a:pPr>
                <a:r>
                  <a:rPr lang="en-US" sz="2000">
                    <a:solidFill>
                      <a:schemeClr val="tx1"/>
                    </a:solidFill>
                    <a:latin typeface="Arial" panose="020B0604020202020204" pitchFamily="34" charset="0"/>
                    <a:cs typeface="Arial" panose="020B0604020202020204" pitchFamily="34" charset="0"/>
                  </a:rPr>
                  <a:t>A. được xác định dựa trên tác dụng nhiệt của dòng điện.</a:t>
                </a:r>
              </a:p>
              <a:p>
                <a:pPr>
                  <a:lnSpc>
                    <a:spcPct val="150000"/>
                  </a:lnSpc>
                </a:pPr>
                <a:r>
                  <a:rPr lang="en-US" sz="2000">
                    <a:solidFill>
                      <a:schemeClr val="tx1"/>
                    </a:solidFill>
                    <a:latin typeface="Arial" panose="020B0604020202020204" pitchFamily="34" charset="0"/>
                    <a:cs typeface="Arial" panose="020B0604020202020204" pitchFamily="34" charset="0"/>
                  </a:rPr>
                  <a:t>B. chỉ được đo bằng các ampe kế một chiều.</a:t>
                </a:r>
              </a:p>
              <a:p>
                <a:pPr>
                  <a:lnSpc>
                    <a:spcPct val="150000"/>
                  </a:lnSpc>
                </a:pPr>
                <a:r>
                  <a:rPr lang="en-US" sz="2000">
                    <a:solidFill>
                      <a:schemeClr val="tx1"/>
                    </a:solidFill>
                    <a:latin typeface="Arial" panose="020B0604020202020204" pitchFamily="34" charset="0"/>
                    <a:cs typeface="Arial" panose="020B0604020202020204" pitchFamily="34" charset="0"/>
                  </a:rPr>
                  <a:t>C. bằng giá trị trung bình của cường độ dòng điện chia cho </a:t>
                </a:r>
                <a14:m>
                  <m:oMath xmlns:m="http://schemas.openxmlformats.org/officeDocument/2006/math">
                    <m:rad>
                      <m:radPr>
                        <m:degHide m:val="on"/>
                        <m:ctrlPr>
                          <a:rPr lang="en-US" sz="2000" i="1">
                            <a:solidFill>
                              <a:schemeClr val="tx1"/>
                            </a:solidFill>
                            <a:latin typeface="Cambria Math" panose="02040503050406030204" pitchFamily="18" charset="0"/>
                          </a:rPr>
                        </m:ctrlPr>
                      </m:radPr>
                      <m:deg/>
                      <m:e>
                        <m:r>
                          <a:rPr lang="en-US" sz="2000" i="1">
                            <a:solidFill>
                              <a:schemeClr val="tx1"/>
                            </a:solidFill>
                            <a:latin typeface="Cambria Math" panose="02040503050406030204" pitchFamily="18" charset="0"/>
                          </a:rPr>
                          <m:t>2</m:t>
                        </m:r>
                      </m:e>
                    </m:rad>
                    <m:r>
                      <a:rPr lang="en-US" sz="2000" i="1">
                        <a:solidFill>
                          <a:schemeClr val="tx1"/>
                        </a:solidFill>
                        <a:latin typeface="Cambria Math" panose="02040503050406030204" pitchFamily="18" charset="0"/>
                      </a:rPr>
                      <m:t>.</m:t>
                    </m:r>
                  </m:oMath>
                </a14:m>
                <a:endParaRPr lang="en-US" sz="2000">
                  <a:solidFill>
                    <a:schemeClr val="tx1"/>
                  </a:solidFill>
                  <a:latin typeface="Arial" panose="020B0604020202020204" pitchFamily="34" charset="0"/>
                  <a:cs typeface="Arial" panose="020B0604020202020204" pitchFamily="34" charset="0"/>
                </a:endParaRPr>
              </a:p>
              <a:p>
                <a:pPr>
                  <a:lnSpc>
                    <a:spcPct val="150000"/>
                  </a:lnSpc>
                </a:pPr>
                <a:r>
                  <a:rPr lang="en-US" sz="2000">
                    <a:solidFill>
                      <a:schemeClr val="tx1"/>
                    </a:solidFill>
                    <a:latin typeface="Arial" panose="020B0604020202020204" pitchFamily="34" charset="0"/>
                    <a:cs typeface="Arial" panose="020B0604020202020204" pitchFamily="34" charset="0"/>
                  </a:rPr>
                  <a:t>D. bằng giá trị cực đại của cường độ dòng điện chia cho 2.</a:t>
                </a:r>
              </a:p>
            </p:txBody>
          </p:sp>
        </mc:Choice>
        <mc:Fallback xmlns="">
          <p:sp>
            <p:nvSpPr>
              <p:cNvPr id="6" name="Rectangle 5">
                <a:extLst>
                  <a:ext uri="{FF2B5EF4-FFF2-40B4-BE49-F238E27FC236}">
                    <a16:creationId xmlns:a16="http://schemas.microsoft.com/office/drawing/2014/main" id="{9CCE5345-33E3-7FCF-B0F7-29E8E6CBAD80}"/>
                  </a:ext>
                </a:extLst>
              </p:cNvPr>
              <p:cNvSpPr>
                <a:spLocks noRot="1" noChangeAspect="1" noMove="1" noResize="1" noEditPoints="1" noAdjustHandles="1" noChangeArrowheads="1" noChangeShapeType="1" noTextEdit="1"/>
              </p:cNvSpPr>
              <p:nvPr/>
            </p:nvSpPr>
            <p:spPr>
              <a:xfrm>
                <a:off x="323410" y="1483477"/>
                <a:ext cx="5743303" cy="2526594"/>
              </a:xfrm>
              <a:prstGeom prst="rect">
                <a:avLst/>
              </a:prstGeom>
              <a:blipFill>
                <a:blip r:embed="rId3"/>
                <a:stretch>
                  <a:fillRect l="-1062" t="-30361" r="-637" b="-37590"/>
                </a:stretch>
              </a:blipFill>
              <a:ln>
                <a:noFill/>
              </a:ln>
            </p:spPr>
            <p:txBody>
              <a:bodyPr/>
              <a:lstStyle/>
              <a:p>
                <a:r>
                  <a:rPr lang="en-US">
                    <a:noFill/>
                  </a:rPr>
                  <a:t> </a:t>
                </a:r>
              </a:p>
            </p:txBody>
          </p:sp>
        </mc:Fallback>
      </mc:AlternateContent>
      <p:grpSp>
        <p:nvGrpSpPr>
          <p:cNvPr id="7" name="Google Shape;394;p25">
            <a:extLst>
              <a:ext uri="{FF2B5EF4-FFF2-40B4-BE49-F238E27FC236}">
                <a16:creationId xmlns:a16="http://schemas.microsoft.com/office/drawing/2014/main" id="{38E9B973-67A6-6B24-1622-28ED94E7A34F}"/>
              </a:ext>
            </a:extLst>
          </p:cNvPr>
          <p:cNvGrpSpPr/>
          <p:nvPr/>
        </p:nvGrpSpPr>
        <p:grpSpPr>
          <a:xfrm>
            <a:off x="59843" y="4519749"/>
            <a:ext cx="293549" cy="623751"/>
            <a:chOff x="3733925" y="3400424"/>
            <a:chExt cx="1079728" cy="2294274"/>
          </a:xfrm>
        </p:grpSpPr>
        <p:sp>
          <p:nvSpPr>
            <p:cNvPr id="8" name="Google Shape;395;p25">
              <a:extLst>
                <a:ext uri="{FF2B5EF4-FFF2-40B4-BE49-F238E27FC236}">
                  <a16:creationId xmlns:a16="http://schemas.microsoft.com/office/drawing/2014/main" id="{F0C41E89-9CAB-1C68-79D8-DDDF81749095}"/>
                </a:ext>
              </a:extLst>
            </p:cNvPr>
            <p:cNvSpPr/>
            <p:nvPr/>
          </p:nvSpPr>
          <p:spPr>
            <a:xfrm>
              <a:off x="3733925" y="3445303"/>
              <a:ext cx="1079728" cy="42375"/>
            </a:xfrm>
            <a:custGeom>
              <a:avLst/>
              <a:gdLst/>
              <a:ahLst/>
              <a:cxnLst/>
              <a:rect l="l" t="t" r="r" b="b"/>
              <a:pathLst>
                <a:path w="24563" h="964" extrusionOk="0">
                  <a:moveTo>
                    <a:pt x="1" y="1"/>
                  </a:moveTo>
                  <a:lnTo>
                    <a:pt x="1" y="964"/>
                  </a:lnTo>
                  <a:lnTo>
                    <a:pt x="24562" y="964"/>
                  </a:lnTo>
                  <a:lnTo>
                    <a:pt x="245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96;p25">
              <a:extLst>
                <a:ext uri="{FF2B5EF4-FFF2-40B4-BE49-F238E27FC236}">
                  <a16:creationId xmlns:a16="http://schemas.microsoft.com/office/drawing/2014/main" id="{ACCD5497-909B-3BAD-F29A-31A21D7D9D90}"/>
                </a:ext>
              </a:extLst>
            </p:cNvPr>
            <p:cNvSpPr/>
            <p:nvPr/>
          </p:nvSpPr>
          <p:spPr>
            <a:xfrm>
              <a:off x="4252166" y="3400424"/>
              <a:ext cx="43254" cy="2294274"/>
            </a:xfrm>
            <a:custGeom>
              <a:avLst/>
              <a:gdLst/>
              <a:ahLst/>
              <a:cxnLst/>
              <a:rect l="l" t="t" r="r" b="b"/>
              <a:pathLst>
                <a:path w="984" h="52193" extrusionOk="0">
                  <a:moveTo>
                    <a:pt x="0" y="1"/>
                  </a:moveTo>
                  <a:lnTo>
                    <a:pt x="0" y="52193"/>
                  </a:lnTo>
                  <a:lnTo>
                    <a:pt x="983" y="52193"/>
                  </a:lnTo>
                  <a:lnTo>
                    <a:pt x="9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97;p25">
              <a:extLst>
                <a:ext uri="{FF2B5EF4-FFF2-40B4-BE49-F238E27FC236}">
                  <a16:creationId xmlns:a16="http://schemas.microsoft.com/office/drawing/2014/main" id="{5A329D7E-ED5E-8B69-FD9E-68C1FAE9E6EE}"/>
                </a:ext>
              </a:extLst>
            </p:cNvPr>
            <p:cNvSpPr/>
            <p:nvPr/>
          </p:nvSpPr>
          <p:spPr>
            <a:xfrm>
              <a:off x="3761178" y="3401523"/>
              <a:ext cx="83036" cy="80047"/>
            </a:xfrm>
            <a:custGeom>
              <a:avLst/>
              <a:gdLst/>
              <a:ahLst/>
              <a:cxnLst/>
              <a:rect l="l" t="t" r="r" b="b"/>
              <a:pathLst>
                <a:path w="1889" h="1821" extrusionOk="0">
                  <a:moveTo>
                    <a:pt x="945" y="1"/>
                  </a:moveTo>
                  <a:cubicBezTo>
                    <a:pt x="473" y="1"/>
                    <a:pt x="1" y="304"/>
                    <a:pt x="10" y="911"/>
                  </a:cubicBezTo>
                  <a:cubicBezTo>
                    <a:pt x="1" y="1517"/>
                    <a:pt x="473" y="1820"/>
                    <a:pt x="945" y="1820"/>
                  </a:cubicBezTo>
                  <a:cubicBezTo>
                    <a:pt x="1416" y="1820"/>
                    <a:pt x="1888" y="1517"/>
                    <a:pt x="1879" y="911"/>
                  </a:cubicBezTo>
                  <a:cubicBezTo>
                    <a:pt x="1888" y="304"/>
                    <a:pt x="1416" y="1"/>
                    <a:pt x="9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98;p25">
              <a:extLst>
                <a:ext uri="{FF2B5EF4-FFF2-40B4-BE49-F238E27FC236}">
                  <a16:creationId xmlns:a16="http://schemas.microsoft.com/office/drawing/2014/main" id="{215A3207-4E5D-E193-898D-4FEE3DF43B71}"/>
                </a:ext>
              </a:extLst>
            </p:cNvPr>
            <p:cNvSpPr/>
            <p:nvPr/>
          </p:nvSpPr>
          <p:spPr>
            <a:xfrm>
              <a:off x="4703374" y="3401523"/>
              <a:ext cx="82992" cy="80047"/>
            </a:xfrm>
            <a:custGeom>
              <a:avLst/>
              <a:gdLst/>
              <a:ahLst/>
              <a:cxnLst/>
              <a:rect l="l" t="t" r="r" b="b"/>
              <a:pathLst>
                <a:path w="1888" h="1821" extrusionOk="0">
                  <a:moveTo>
                    <a:pt x="944" y="1"/>
                  </a:moveTo>
                  <a:cubicBezTo>
                    <a:pt x="472" y="1"/>
                    <a:pt x="0" y="304"/>
                    <a:pt x="9" y="911"/>
                  </a:cubicBezTo>
                  <a:cubicBezTo>
                    <a:pt x="0" y="1517"/>
                    <a:pt x="472" y="1820"/>
                    <a:pt x="944" y="1820"/>
                  </a:cubicBezTo>
                  <a:cubicBezTo>
                    <a:pt x="1416" y="1820"/>
                    <a:pt x="1887" y="1517"/>
                    <a:pt x="1878" y="911"/>
                  </a:cubicBezTo>
                  <a:cubicBezTo>
                    <a:pt x="1887" y="304"/>
                    <a:pt x="1416" y="1"/>
                    <a:pt x="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 name="Oval 158">
            <a:extLst>
              <a:ext uri="{FF2B5EF4-FFF2-40B4-BE49-F238E27FC236}">
                <a16:creationId xmlns:a16="http://schemas.microsoft.com/office/drawing/2014/main" id="{AC941543-1B17-8FF2-E88E-EB5B1DDCDF7D}"/>
              </a:ext>
            </a:extLst>
          </p:cNvPr>
          <p:cNvSpPr/>
          <p:nvPr/>
        </p:nvSpPr>
        <p:spPr>
          <a:xfrm>
            <a:off x="323410" y="1670505"/>
            <a:ext cx="394969" cy="39496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Freeform 12">
            <a:extLst>
              <a:ext uri="{FF2B5EF4-FFF2-40B4-BE49-F238E27FC236}">
                <a16:creationId xmlns:a16="http://schemas.microsoft.com/office/drawing/2014/main" id="{9F679DD5-0914-FE29-D9B2-59F27706D0D0}"/>
              </a:ext>
            </a:extLst>
          </p:cNvPr>
          <p:cNvSpPr/>
          <p:nvPr/>
        </p:nvSpPr>
        <p:spPr>
          <a:xfrm>
            <a:off x="5656871" y="1486199"/>
            <a:ext cx="3163719" cy="2171102"/>
          </a:xfrm>
          <a:custGeom>
            <a:avLst/>
            <a:gdLst/>
            <a:ahLst/>
            <a:cxnLst/>
            <a:rect l="l" t="t" r="r" b="b"/>
            <a:pathLst>
              <a:path w="3681738" h="2526593">
                <a:moveTo>
                  <a:pt x="0" y="0"/>
                </a:moveTo>
                <a:lnTo>
                  <a:pt x="3681738" y="0"/>
                </a:lnTo>
                <a:lnTo>
                  <a:pt x="3681738" y="2526593"/>
                </a:lnTo>
                <a:lnTo>
                  <a:pt x="0" y="25265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Tree>
    <p:extLst>
      <p:ext uri="{BB962C8B-B14F-4D97-AF65-F5344CB8AC3E}">
        <p14:creationId xmlns:p14="http://schemas.microsoft.com/office/powerpoint/2010/main" val="358843803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0"/>
                                        </p:tgtEl>
                                        <p:attrNameLst>
                                          <p:attrName>style.visibility</p:attrName>
                                        </p:attrNameLst>
                                      </p:cBhvr>
                                      <p:to>
                                        <p:strVal val="visible"/>
                                      </p:to>
                                    </p:set>
                                    <p:animEffect transition="in" filter="barn(inVertical)">
                                      <p:cBhvr>
                                        <p:cTn id="10" dur="500"/>
                                        <p:tgtEl>
                                          <p:spTgt spid="16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9"/>
                                        </p:tgtEl>
                                        <p:attrNameLst>
                                          <p:attrName>style.visibility</p:attrName>
                                        </p:attrNameLst>
                                      </p:cBhvr>
                                      <p:to>
                                        <p:strVal val="visible"/>
                                      </p:to>
                                    </p:set>
                                    <p:animEffect transition="in" filter="barn(inVertical)">
                                      <p:cBhvr>
                                        <p:cTn id="15"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9" grpId="0" animBg="1"/>
      <p:bldP spid="16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24">
          <a:extLst>
            <a:ext uri="{FF2B5EF4-FFF2-40B4-BE49-F238E27FC236}">
              <a16:creationId xmlns:a16="http://schemas.microsoft.com/office/drawing/2014/main" id="{637043B2-97DE-7379-33FB-1F15C33C2F5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8274E5C-CD94-EB39-CA5F-62BCB3411B97}"/>
              </a:ext>
            </a:extLst>
          </p:cNvPr>
          <p:cNvSpPr/>
          <p:nvPr/>
        </p:nvSpPr>
        <p:spPr>
          <a:xfrm>
            <a:off x="591243" y="1781847"/>
            <a:ext cx="8351520" cy="10363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b="1">
                <a:solidFill>
                  <a:schemeClr val="tx1"/>
                </a:solidFill>
                <a:latin typeface="Arial" panose="020B0604020202020204" pitchFamily="34" charset="0"/>
                <a:cs typeface="Arial" panose="020B0604020202020204" pitchFamily="34" charset="0"/>
              </a:rPr>
              <a:t>Câu 3: </a:t>
            </a:r>
            <a:r>
              <a:rPr lang="en-US" sz="2000">
                <a:solidFill>
                  <a:schemeClr val="tx1"/>
                </a:solidFill>
                <a:latin typeface="Arial" panose="020B0604020202020204" pitchFamily="34" charset="0"/>
                <a:cs typeface="Arial" panose="020B0604020202020204" pitchFamily="34" charset="0"/>
              </a:rPr>
              <a:t>Đâu </a:t>
            </a:r>
            <a:r>
              <a:rPr lang="en-US" sz="2000" b="1">
                <a:solidFill>
                  <a:schemeClr val="tx1"/>
                </a:solidFill>
                <a:latin typeface="Arial" panose="020B0604020202020204" pitchFamily="34" charset="0"/>
                <a:cs typeface="Arial" panose="020B0604020202020204" pitchFamily="34" charset="0"/>
              </a:rPr>
              <a:t>không phải</a:t>
            </a:r>
            <a:r>
              <a:rPr lang="en-US" sz="2000">
                <a:solidFill>
                  <a:schemeClr val="tx1"/>
                </a:solidFill>
                <a:latin typeface="Arial" panose="020B0604020202020204" pitchFamily="34" charset="0"/>
                <a:cs typeface="Arial" panose="020B0604020202020204" pitchFamily="34" charset="0"/>
              </a:rPr>
              <a:t> quy tắc an toàn khi sử dụng dòng điện xoay chiều?</a:t>
            </a:r>
          </a:p>
          <a:p>
            <a:pPr>
              <a:lnSpc>
                <a:spcPct val="150000"/>
              </a:lnSpc>
            </a:pPr>
            <a:r>
              <a:rPr lang="en-US" sz="2000">
                <a:solidFill>
                  <a:schemeClr val="tx1"/>
                </a:solidFill>
                <a:latin typeface="Arial" panose="020B0604020202020204" pitchFamily="34" charset="0"/>
                <a:cs typeface="Arial" panose="020B0604020202020204" pitchFamily="34" charset="0"/>
              </a:rPr>
              <a:t>A. Tuân thủ theo các biển báo an toàn điện.</a:t>
            </a:r>
          </a:p>
          <a:p>
            <a:pPr>
              <a:lnSpc>
                <a:spcPct val="150000"/>
              </a:lnSpc>
            </a:pPr>
            <a:r>
              <a:rPr lang="en-US" sz="2000">
                <a:solidFill>
                  <a:schemeClr val="tx1"/>
                </a:solidFill>
                <a:latin typeface="Arial" panose="020B0604020202020204" pitchFamily="34" charset="0"/>
                <a:cs typeface="Arial" panose="020B0604020202020204" pitchFamily="34" charset="0"/>
              </a:rPr>
              <a:t>B. Tránh lại gần những khu vực có điện thế nguy hiểm.</a:t>
            </a:r>
          </a:p>
          <a:p>
            <a:pPr>
              <a:lnSpc>
                <a:spcPct val="150000"/>
              </a:lnSpc>
            </a:pPr>
            <a:r>
              <a:rPr lang="en-US" sz="2000">
                <a:solidFill>
                  <a:schemeClr val="tx1"/>
                </a:solidFill>
                <a:latin typeface="Arial" panose="020B0604020202020204" pitchFamily="34" charset="0"/>
                <a:cs typeface="Arial" panose="020B0604020202020204" pitchFamily="34" charset="0"/>
              </a:rPr>
              <a:t>C. Kiểm tra, bảo trì các thiết bị điện hàng ngày.</a:t>
            </a:r>
          </a:p>
          <a:p>
            <a:pPr>
              <a:lnSpc>
                <a:spcPct val="150000"/>
              </a:lnSpc>
            </a:pPr>
            <a:r>
              <a:rPr lang="en-US" sz="2000">
                <a:solidFill>
                  <a:schemeClr val="tx1"/>
                </a:solidFill>
                <a:latin typeface="Arial" panose="020B0604020202020204" pitchFamily="34" charset="0"/>
                <a:cs typeface="Arial" panose="020B0604020202020204" pitchFamily="34" charset="0"/>
              </a:rPr>
              <a:t>D. Ngắt nguồn điện khi có thiên tai, sấm sét.</a:t>
            </a:r>
          </a:p>
        </p:txBody>
      </p:sp>
      <p:grpSp>
        <p:nvGrpSpPr>
          <p:cNvPr id="7" name="Google Shape;394;p25">
            <a:extLst>
              <a:ext uri="{FF2B5EF4-FFF2-40B4-BE49-F238E27FC236}">
                <a16:creationId xmlns:a16="http://schemas.microsoft.com/office/drawing/2014/main" id="{F69D8E81-F1A5-EFB9-5605-BA12F0A56955}"/>
              </a:ext>
            </a:extLst>
          </p:cNvPr>
          <p:cNvGrpSpPr/>
          <p:nvPr/>
        </p:nvGrpSpPr>
        <p:grpSpPr>
          <a:xfrm>
            <a:off x="59843" y="4519749"/>
            <a:ext cx="293549" cy="623751"/>
            <a:chOff x="3733925" y="3400424"/>
            <a:chExt cx="1079728" cy="2294274"/>
          </a:xfrm>
        </p:grpSpPr>
        <p:sp>
          <p:nvSpPr>
            <p:cNvPr id="8" name="Google Shape;395;p25">
              <a:extLst>
                <a:ext uri="{FF2B5EF4-FFF2-40B4-BE49-F238E27FC236}">
                  <a16:creationId xmlns:a16="http://schemas.microsoft.com/office/drawing/2014/main" id="{E2DD4902-9B70-89D2-EDFC-341CF31697B6}"/>
                </a:ext>
              </a:extLst>
            </p:cNvPr>
            <p:cNvSpPr/>
            <p:nvPr/>
          </p:nvSpPr>
          <p:spPr>
            <a:xfrm>
              <a:off x="3733925" y="3445303"/>
              <a:ext cx="1079728" cy="42375"/>
            </a:xfrm>
            <a:custGeom>
              <a:avLst/>
              <a:gdLst/>
              <a:ahLst/>
              <a:cxnLst/>
              <a:rect l="l" t="t" r="r" b="b"/>
              <a:pathLst>
                <a:path w="24563" h="964" extrusionOk="0">
                  <a:moveTo>
                    <a:pt x="1" y="1"/>
                  </a:moveTo>
                  <a:lnTo>
                    <a:pt x="1" y="964"/>
                  </a:lnTo>
                  <a:lnTo>
                    <a:pt x="24562" y="964"/>
                  </a:lnTo>
                  <a:lnTo>
                    <a:pt x="245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96;p25">
              <a:extLst>
                <a:ext uri="{FF2B5EF4-FFF2-40B4-BE49-F238E27FC236}">
                  <a16:creationId xmlns:a16="http://schemas.microsoft.com/office/drawing/2014/main" id="{F3CF8C52-4C11-C51F-F0D5-FC5C1CAA4698}"/>
                </a:ext>
              </a:extLst>
            </p:cNvPr>
            <p:cNvSpPr/>
            <p:nvPr/>
          </p:nvSpPr>
          <p:spPr>
            <a:xfrm>
              <a:off x="4252166" y="3400424"/>
              <a:ext cx="43254" cy="2294274"/>
            </a:xfrm>
            <a:custGeom>
              <a:avLst/>
              <a:gdLst/>
              <a:ahLst/>
              <a:cxnLst/>
              <a:rect l="l" t="t" r="r" b="b"/>
              <a:pathLst>
                <a:path w="984" h="52193" extrusionOk="0">
                  <a:moveTo>
                    <a:pt x="0" y="1"/>
                  </a:moveTo>
                  <a:lnTo>
                    <a:pt x="0" y="52193"/>
                  </a:lnTo>
                  <a:lnTo>
                    <a:pt x="983" y="52193"/>
                  </a:lnTo>
                  <a:lnTo>
                    <a:pt x="9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97;p25">
              <a:extLst>
                <a:ext uri="{FF2B5EF4-FFF2-40B4-BE49-F238E27FC236}">
                  <a16:creationId xmlns:a16="http://schemas.microsoft.com/office/drawing/2014/main" id="{0B520818-0FA3-C492-C440-4A56B54EA72A}"/>
                </a:ext>
              </a:extLst>
            </p:cNvPr>
            <p:cNvSpPr/>
            <p:nvPr/>
          </p:nvSpPr>
          <p:spPr>
            <a:xfrm>
              <a:off x="3761178" y="3401523"/>
              <a:ext cx="83036" cy="80047"/>
            </a:xfrm>
            <a:custGeom>
              <a:avLst/>
              <a:gdLst/>
              <a:ahLst/>
              <a:cxnLst/>
              <a:rect l="l" t="t" r="r" b="b"/>
              <a:pathLst>
                <a:path w="1889" h="1821" extrusionOk="0">
                  <a:moveTo>
                    <a:pt x="945" y="1"/>
                  </a:moveTo>
                  <a:cubicBezTo>
                    <a:pt x="473" y="1"/>
                    <a:pt x="1" y="304"/>
                    <a:pt x="10" y="911"/>
                  </a:cubicBezTo>
                  <a:cubicBezTo>
                    <a:pt x="1" y="1517"/>
                    <a:pt x="473" y="1820"/>
                    <a:pt x="945" y="1820"/>
                  </a:cubicBezTo>
                  <a:cubicBezTo>
                    <a:pt x="1416" y="1820"/>
                    <a:pt x="1888" y="1517"/>
                    <a:pt x="1879" y="911"/>
                  </a:cubicBezTo>
                  <a:cubicBezTo>
                    <a:pt x="1888" y="304"/>
                    <a:pt x="1416" y="1"/>
                    <a:pt x="9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98;p25">
              <a:extLst>
                <a:ext uri="{FF2B5EF4-FFF2-40B4-BE49-F238E27FC236}">
                  <a16:creationId xmlns:a16="http://schemas.microsoft.com/office/drawing/2014/main" id="{A2AD81EC-B5C6-31E9-C62A-4B5FA6A7C6A6}"/>
                </a:ext>
              </a:extLst>
            </p:cNvPr>
            <p:cNvSpPr/>
            <p:nvPr/>
          </p:nvSpPr>
          <p:spPr>
            <a:xfrm>
              <a:off x="4703374" y="3401523"/>
              <a:ext cx="82992" cy="80047"/>
            </a:xfrm>
            <a:custGeom>
              <a:avLst/>
              <a:gdLst/>
              <a:ahLst/>
              <a:cxnLst/>
              <a:rect l="l" t="t" r="r" b="b"/>
              <a:pathLst>
                <a:path w="1888" h="1821" extrusionOk="0">
                  <a:moveTo>
                    <a:pt x="944" y="1"/>
                  </a:moveTo>
                  <a:cubicBezTo>
                    <a:pt x="472" y="1"/>
                    <a:pt x="0" y="304"/>
                    <a:pt x="9" y="911"/>
                  </a:cubicBezTo>
                  <a:cubicBezTo>
                    <a:pt x="0" y="1517"/>
                    <a:pt x="472" y="1820"/>
                    <a:pt x="944" y="1820"/>
                  </a:cubicBezTo>
                  <a:cubicBezTo>
                    <a:pt x="1416" y="1820"/>
                    <a:pt x="1887" y="1517"/>
                    <a:pt x="1878" y="911"/>
                  </a:cubicBezTo>
                  <a:cubicBezTo>
                    <a:pt x="1887" y="304"/>
                    <a:pt x="1416" y="1"/>
                    <a:pt x="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Oval 14">
            <a:extLst>
              <a:ext uri="{FF2B5EF4-FFF2-40B4-BE49-F238E27FC236}">
                <a16:creationId xmlns:a16="http://schemas.microsoft.com/office/drawing/2014/main" id="{C3970207-F413-069A-E426-2086507A03FF}"/>
              </a:ext>
            </a:extLst>
          </p:cNvPr>
          <p:cNvSpPr/>
          <p:nvPr/>
        </p:nvSpPr>
        <p:spPr>
          <a:xfrm>
            <a:off x="591243" y="2818167"/>
            <a:ext cx="394969" cy="39496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15">
            <a:extLst>
              <a:ext uri="{FF2B5EF4-FFF2-40B4-BE49-F238E27FC236}">
                <a16:creationId xmlns:a16="http://schemas.microsoft.com/office/drawing/2014/main" id="{C7E9D6A4-4627-96C1-5013-FFAB246CF2E4}"/>
              </a:ext>
            </a:extLst>
          </p:cNvPr>
          <p:cNvSpPr/>
          <p:nvPr/>
        </p:nvSpPr>
        <p:spPr>
          <a:xfrm>
            <a:off x="6652312" y="2839930"/>
            <a:ext cx="1900445" cy="2303570"/>
          </a:xfrm>
          <a:custGeom>
            <a:avLst/>
            <a:gdLst/>
            <a:ahLst/>
            <a:cxnLst/>
            <a:rect l="l" t="t" r="r" b="b"/>
            <a:pathLst>
              <a:path w="2240577" h="2715851">
                <a:moveTo>
                  <a:pt x="0" y="0"/>
                </a:moveTo>
                <a:lnTo>
                  <a:pt x="2240578" y="0"/>
                </a:lnTo>
                <a:lnTo>
                  <a:pt x="2240578" y="2715851"/>
                </a:lnTo>
                <a:lnTo>
                  <a:pt x="0" y="2715851"/>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43479856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41"/>
          <p:cNvSpPr txBox="1">
            <a:spLocks noGrp="1"/>
          </p:cNvSpPr>
          <p:nvPr>
            <p:ph type="title"/>
          </p:nvPr>
        </p:nvSpPr>
        <p:spPr>
          <a:xfrm>
            <a:off x="182891" y="2997354"/>
            <a:ext cx="6233545" cy="689493"/>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vi-VN" sz="3600"/>
              <a:t>NGUYÊN TẮC TẠO RA DÒNG ĐIỆN XOAY CHIỀU</a:t>
            </a:r>
            <a:endParaRPr sz="3600"/>
          </a:p>
        </p:txBody>
      </p:sp>
      <p:sp>
        <p:nvSpPr>
          <p:cNvPr id="796" name="Google Shape;796;p41"/>
          <p:cNvSpPr txBox="1">
            <a:spLocks noGrp="1"/>
          </p:cNvSpPr>
          <p:nvPr>
            <p:ph type="title" idx="2"/>
          </p:nvPr>
        </p:nvSpPr>
        <p:spPr>
          <a:xfrm>
            <a:off x="2593913" y="1051553"/>
            <a:ext cx="1411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a:t>I.</a:t>
            </a:r>
            <a:endParaRPr/>
          </a:p>
        </p:txBody>
      </p:sp>
      <p:grpSp>
        <p:nvGrpSpPr>
          <p:cNvPr id="798" name="Google Shape;798;p41"/>
          <p:cNvGrpSpPr/>
          <p:nvPr/>
        </p:nvGrpSpPr>
        <p:grpSpPr>
          <a:xfrm rot="-5400000" flipH="1">
            <a:off x="3212030" y="1833993"/>
            <a:ext cx="172251" cy="4462123"/>
            <a:chOff x="8793402" y="-3495374"/>
            <a:chExt cx="255301" cy="6613492"/>
          </a:xfrm>
        </p:grpSpPr>
        <p:cxnSp>
          <p:nvCxnSpPr>
            <p:cNvPr id="799" name="Google Shape;799;p41"/>
            <p:cNvCxnSpPr/>
            <p:nvPr/>
          </p:nvCxnSpPr>
          <p:spPr>
            <a:xfrm rot="5400000">
              <a:off x="6076152" y="-778124"/>
              <a:ext cx="5434500" cy="0"/>
            </a:xfrm>
            <a:prstGeom prst="straightConnector1">
              <a:avLst/>
            </a:prstGeom>
            <a:noFill/>
            <a:ln w="9525" cap="rnd" cmpd="sng">
              <a:solidFill>
                <a:schemeClr val="dk1"/>
              </a:solidFill>
              <a:prstDash val="solid"/>
              <a:round/>
              <a:headEnd type="none" w="med" len="med"/>
              <a:tailEnd type="none" w="med" len="med"/>
            </a:ln>
          </p:spPr>
        </p:cxnSp>
        <p:grpSp>
          <p:nvGrpSpPr>
            <p:cNvPr id="800" name="Google Shape;800;p41"/>
            <p:cNvGrpSpPr/>
            <p:nvPr/>
          </p:nvGrpSpPr>
          <p:grpSpPr>
            <a:xfrm rot="5400000">
              <a:off x="8331433" y="2400849"/>
              <a:ext cx="1179247" cy="255292"/>
              <a:chOff x="1430975" y="976700"/>
              <a:chExt cx="1569400" cy="339800"/>
            </a:xfrm>
          </p:grpSpPr>
          <p:grpSp>
            <p:nvGrpSpPr>
              <p:cNvPr id="801" name="Google Shape;801;p41"/>
              <p:cNvGrpSpPr/>
              <p:nvPr/>
            </p:nvGrpSpPr>
            <p:grpSpPr>
              <a:xfrm>
                <a:off x="1430975" y="976700"/>
                <a:ext cx="392350" cy="339800"/>
                <a:chOff x="1430975" y="976700"/>
                <a:chExt cx="392350" cy="339800"/>
              </a:xfrm>
            </p:grpSpPr>
            <p:sp>
              <p:nvSpPr>
                <p:cNvPr id="802" name="Google Shape;802;p41"/>
                <p:cNvSpPr/>
                <p:nvPr/>
              </p:nvSpPr>
              <p:spPr>
                <a:xfrm>
                  <a:off x="1430975"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803" name="Google Shape;803;p41"/>
                <p:cNvSpPr/>
                <p:nvPr/>
              </p:nvSpPr>
              <p:spPr>
                <a:xfrm flipH="1">
                  <a:off x="1627150"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grpSp>
          <p:grpSp>
            <p:nvGrpSpPr>
              <p:cNvPr id="804" name="Google Shape;804;p41"/>
              <p:cNvGrpSpPr/>
              <p:nvPr/>
            </p:nvGrpSpPr>
            <p:grpSpPr>
              <a:xfrm>
                <a:off x="1823325" y="976700"/>
                <a:ext cx="392350" cy="339800"/>
                <a:chOff x="1430975" y="976700"/>
                <a:chExt cx="392350" cy="339800"/>
              </a:xfrm>
            </p:grpSpPr>
            <p:sp>
              <p:nvSpPr>
                <p:cNvPr id="805" name="Google Shape;805;p41"/>
                <p:cNvSpPr/>
                <p:nvPr/>
              </p:nvSpPr>
              <p:spPr>
                <a:xfrm>
                  <a:off x="1430975"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806" name="Google Shape;806;p41"/>
                <p:cNvSpPr/>
                <p:nvPr/>
              </p:nvSpPr>
              <p:spPr>
                <a:xfrm flipH="1">
                  <a:off x="1627150"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grpSp>
          <p:grpSp>
            <p:nvGrpSpPr>
              <p:cNvPr id="807" name="Google Shape;807;p41"/>
              <p:cNvGrpSpPr/>
              <p:nvPr/>
            </p:nvGrpSpPr>
            <p:grpSpPr>
              <a:xfrm>
                <a:off x="2215675" y="976700"/>
                <a:ext cx="392350" cy="339800"/>
                <a:chOff x="1430975" y="976700"/>
                <a:chExt cx="392350" cy="339800"/>
              </a:xfrm>
            </p:grpSpPr>
            <p:sp>
              <p:nvSpPr>
                <p:cNvPr id="808" name="Google Shape;808;p41"/>
                <p:cNvSpPr/>
                <p:nvPr/>
              </p:nvSpPr>
              <p:spPr>
                <a:xfrm>
                  <a:off x="1430975"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809" name="Google Shape;809;p41"/>
                <p:cNvSpPr/>
                <p:nvPr/>
              </p:nvSpPr>
              <p:spPr>
                <a:xfrm flipH="1">
                  <a:off x="1627150"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grpSp>
          <p:grpSp>
            <p:nvGrpSpPr>
              <p:cNvPr id="810" name="Google Shape;810;p41"/>
              <p:cNvGrpSpPr/>
              <p:nvPr/>
            </p:nvGrpSpPr>
            <p:grpSpPr>
              <a:xfrm>
                <a:off x="2608025" y="976700"/>
                <a:ext cx="392350" cy="339800"/>
                <a:chOff x="1430975" y="976700"/>
                <a:chExt cx="392350" cy="339800"/>
              </a:xfrm>
            </p:grpSpPr>
            <p:sp>
              <p:nvSpPr>
                <p:cNvPr id="811" name="Google Shape;811;p41"/>
                <p:cNvSpPr/>
                <p:nvPr/>
              </p:nvSpPr>
              <p:spPr>
                <a:xfrm>
                  <a:off x="1430975"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812" name="Google Shape;812;p41"/>
                <p:cNvSpPr/>
                <p:nvPr/>
              </p:nvSpPr>
              <p:spPr>
                <a:xfrm flipH="1">
                  <a:off x="1627150"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grpSp>
        </p:grpSp>
      </p:grpSp>
      <p:cxnSp>
        <p:nvCxnSpPr>
          <p:cNvPr id="813" name="Google Shape;813;p41"/>
          <p:cNvCxnSpPr/>
          <p:nvPr/>
        </p:nvCxnSpPr>
        <p:spPr>
          <a:xfrm>
            <a:off x="5418589" y="4595959"/>
            <a:ext cx="216600" cy="0"/>
          </a:xfrm>
          <a:prstGeom prst="straightConnector1">
            <a:avLst/>
          </a:prstGeom>
          <a:noFill/>
          <a:ln w="9525" cap="flat" cmpd="sng">
            <a:solidFill>
              <a:schemeClr val="dk1"/>
            </a:solidFill>
            <a:prstDash val="solid"/>
            <a:round/>
            <a:headEnd type="none" w="med" len="med"/>
            <a:tailEnd type="none" w="med" len="med"/>
          </a:ln>
        </p:spPr>
      </p:cxnSp>
      <p:grpSp>
        <p:nvGrpSpPr>
          <p:cNvPr id="814" name="Google Shape;814;p41"/>
          <p:cNvGrpSpPr/>
          <p:nvPr/>
        </p:nvGrpSpPr>
        <p:grpSpPr>
          <a:xfrm>
            <a:off x="6618513" y="2878999"/>
            <a:ext cx="1964711" cy="1725057"/>
            <a:chOff x="5552895" y="1943365"/>
            <a:chExt cx="3030330" cy="2660692"/>
          </a:xfrm>
        </p:grpSpPr>
        <p:sp>
          <p:nvSpPr>
            <p:cNvPr id="815" name="Google Shape;815;p41"/>
            <p:cNvSpPr/>
            <p:nvPr/>
          </p:nvSpPr>
          <p:spPr>
            <a:xfrm rot="149926">
              <a:off x="6449454" y="3151591"/>
              <a:ext cx="409596" cy="766785"/>
            </a:xfrm>
            <a:custGeom>
              <a:avLst/>
              <a:gdLst/>
              <a:ahLst/>
              <a:cxnLst/>
              <a:rect l="l" t="t" r="r" b="b"/>
              <a:pathLst>
                <a:path w="16383" h="29718" extrusionOk="0">
                  <a:moveTo>
                    <a:pt x="0" y="0"/>
                  </a:moveTo>
                  <a:cubicBezTo>
                    <a:pt x="1860" y="11158"/>
                    <a:pt x="6971" y="23443"/>
                    <a:pt x="16383" y="29718"/>
                  </a:cubicBezTo>
                </a:path>
              </a:pathLst>
            </a:custGeom>
            <a:noFill/>
            <a:ln w="9525" cap="flat" cmpd="sng">
              <a:solidFill>
                <a:schemeClr val="dk1"/>
              </a:solidFill>
              <a:prstDash val="solid"/>
              <a:round/>
              <a:headEnd type="none" w="med" len="med"/>
              <a:tailEnd type="none" w="med" len="med"/>
            </a:ln>
          </p:spPr>
          <p:txBody>
            <a:bodyPr/>
            <a:lstStyle/>
            <a:p>
              <a:endParaRPr lang="en-US"/>
            </a:p>
          </p:txBody>
        </p:sp>
        <p:cxnSp>
          <p:nvCxnSpPr>
            <p:cNvPr id="816" name="Google Shape;816;p41"/>
            <p:cNvCxnSpPr/>
            <p:nvPr/>
          </p:nvCxnSpPr>
          <p:spPr>
            <a:xfrm>
              <a:off x="5704425" y="4595950"/>
              <a:ext cx="2878800" cy="0"/>
            </a:xfrm>
            <a:prstGeom prst="straightConnector1">
              <a:avLst/>
            </a:prstGeom>
            <a:noFill/>
            <a:ln w="9525" cap="flat" cmpd="sng">
              <a:solidFill>
                <a:schemeClr val="dk1"/>
              </a:solidFill>
              <a:prstDash val="solid"/>
              <a:round/>
              <a:headEnd type="none" w="med" len="med"/>
              <a:tailEnd type="none" w="med" len="med"/>
            </a:ln>
          </p:spPr>
        </p:cxnSp>
        <p:sp>
          <p:nvSpPr>
            <p:cNvPr id="817" name="Google Shape;817;p41"/>
            <p:cNvSpPr/>
            <p:nvPr/>
          </p:nvSpPr>
          <p:spPr>
            <a:xfrm>
              <a:off x="7939813" y="3515393"/>
              <a:ext cx="120419" cy="1080547"/>
            </a:xfrm>
            <a:custGeom>
              <a:avLst/>
              <a:gdLst/>
              <a:ahLst/>
              <a:cxnLst/>
              <a:rect l="l" t="t" r="r" b="b"/>
              <a:pathLst>
                <a:path w="186" h="1661" extrusionOk="0">
                  <a:moveTo>
                    <a:pt x="127" y="0"/>
                  </a:moveTo>
                  <a:lnTo>
                    <a:pt x="119" y="0"/>
                  </a:lnTo>
                  <a:lnTo>
                    <a:pt x="103" y="0"/>
                  </a:lnTo>
                  <a:lnTo>
                    <a:pt x="84" y="0"/>
                  </a:lnTo>
                  <a:lnTo>
                    <a:pt x="71" y="0"/>
                  </a:lnTo>
                  <a:lnTo>
                    <a:pt x="63" y="0"/>
                  </a:lnTo>
                  <a:lnTo>
                    <a:pt x="0" y="1661"/>
                  </a:lnTo>
                  <a:lnTo>
                    <a:pt x="71" y="1661"/>
                  </a:lnTo>
                  <a:lnTo>
                    <a:pt x="84" y="1661"/>
                  </a:lnTo>
                  <a:lnTo>
                    <a:pt x="103" y="1661"/>
                  </a:lnTo>
                  <a:lnTo>
                    <a:pt x="119" y="1661"/>
                  </a:lnTo>
                  <a:lnTo>
                    <a:pt x="186" y="1661"/>
                  </a:lnTo>
                  <a:lnTo>
                    <a:pt x="127"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18" name="Google Shape;818;p41"/>
            <p:cNvSpPr/>
            <p:nvPr/>
          </p:nvSpPr>
          <p:spPr>
            <a:xfrm>
              <a:off x="7953482" y="3108561"/>
              <a:ext cx="93732" cy="406183"/>
            </a:xfrm>
            <a:custGeom>
              <a:avLst/>
              <a:gdLst/>
              <a:ahLst/>
              <a:cxnLst/>
              <a:rect l="l" t="t" r="r" b="b"/>
              <a:pathLst>
                <a:path w="145" h="625" extrusionOk="0">
                  <a:moveTo>
                    <a:pt x="39" y="0"/>
                  </a:moveTo>
                  <a:lnTo>
                    <a:pt x="0" y="582"/>
                  </a:lnTo>
                  <a:lnTo>
                    <a:pt x="74" y="625"/>
                  </a:lnTo>
                  <a:lnTo>
                    <a:pt x="145" y="582"/>
                  </a:lnTo>
                  <a:lnTo>
                    <a:pt x="108" y="43"/>
                  </a:lnTo>
                  <a:lnTo>
                    <a:pt x="39"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19" name="Google Shape;819;p41"/>
            <p:cNvSpPr/>
            <p:nvPr/>
          </p:nvSpPr>
          <p:spPr>
            <a:xfrm>
              <a:off x="8008159" y="3496516"/>
              <a:ext cx="358654" cy="240194"/>
            </a:xfrm>
            <a:custGeom>
              <a:avLst/>
              <a:gdLst/>
              <a:ahLst/>
              <a:cxnLst/>
              <a:rect l="l" t="t" r="r" b="b"/>
              <a:pathLst>
                <a:path w="552" h="370" extrusionOk="0">
                  <a:moveTo>
                    <a:pt x="552" y="330"/>
                  </a:moveTo>
                  <a:lnTo>
                    <a:pt x="71" y="0"/>
                  </a:lnTo>
                  <a:lnTo>
                    <a:pt x="0" y="42"/>
                  </a:lnTo>
                  <a:lnTo>
                    <a:pt x="0" y="127"/>
                  </a:lnTo>
                  <a:lnTo>
                    <a:pt x="481" y="370"/>
                  </a:lnTo>
                  <a:lnTo>
                    <a:pt x="552" y="33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0" name="Google Shape;820;p41"/>
            <p:cNvSpPr/>
            <p:nvPr/>
          </p:nvSpPr>
          <p:spPr>
            <a:xfrm>
              <a:off x="7655363" y="3496516"/>
              <a:ext cx="338477" cy="250610"/>
            </a:xfrm>
            <a:custGeom>
              <a:avLst/>
              <a:gdLst/>
              <a:ahLst/>
              <a:cxnLst/>
              <a:rect l="l" t="t" r="r" b="b"/>
              <a:pathLst>
                <a:path w="521" h="386" extrusionOk="0">
                  <a:moveTo>
                    <a:pt x="0" y="386"/>
                  </a:moveTo>
                  <a:lnTo>
                    <a:pt x="521" y="127"/>
                  </a:lnTo>
                  <a:lnTo>
                    <a:pt x="521" y="42"/>
                  </a:lnTo>
                  <a:lnTo>
                    <a:pt x="450" y="0"/>
                  </a:lnTo>
                  <a:lnTo>
                    <a:pt x="0" y="304"/>
                  </a:lnTo>
                  <a:lnTo>
                    <a:pt x="0" y="386"/>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1" name="Google Shape;821;p41"/>
            <p:cNvSpPr/>
            <p:nvPr/>
          </p:nvSpPr>
          <p:spPr>
            <a:xfrm>
              <a:off x="7973660" y="3487403"/>
              <a:ext cx="54677" cy="54678"/>
            </a:xfrm>
            <a:custGeom>
              <a:avLst/>
              <a:gdLst/>
              <a:ahLst/>
              <a:cxnLst/>
              <a:rect l="l" t="t" r="r" b="b"/>
              <a:pathLst>
                <a:path w="85" h="85" extrusionOk="0">
                  <a:moveTo>
                    <a:pt x="85" y="43"/>
                  </a:moveTo>
                  <a:cubicBezTo>
                    <a:pt x="85" y="67"/>
                    <a:pt x="67" y="85"/>
                    <a:pt x="43" y="85"/>
                  </a:cubicBezTo>
                  <a:cubicBezTo>
                    <a:pt x="19" y="85"/>
                    <a:pt x="0" y="67"/>
                    <a:pt x="0" y="43"/>
                  </a:cubicBezTo>
                  <a:cubicBezTo>
                    <a:pt x="0" y="19"/>
                    <a:pt x="19" y="0"/>
                    <a:pt x="43" y="0"/>
                  </a:cubicBezTo>
                  <a:cubicBezTo>
                    <a:pt x="67" y="0"/>
                    <a:pt x="85" y="19"/>
                    <a:pt x="85" y="43"/>
                  </a:cubicBez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2" name="Google Shape;822;p41"/>
            <p:cNvSpPr/>
            <p:nvPr/>
          </p:nvSpPr>
          <p:spPr>
            <a:xfrm>
              <a:off x="7564235" y="2811085"/>
              <a:ext cx="199180" cy="1784863"/>
            </a:xfrm>
            <a:custGeom>
              <a:avLst/>
              <a:gdLst/>
              <a:ahLst/>
              <a:cxnLst/>
              <a:rect l="l" t="t" r="r" b="b"/>
              <a:pathLst>
                <a:path w="307" h="2743" extrusionOk="0">
                  <a:moveTo>
                    <a:pt x="206" y="0"/>
                  </a:moveTo>
                  <a:lnTo>
                    <a:pt x="193" y="0"/>
                  </a:lnTo>
                  <a:lnTo>
                    <a:pt x="166" y="0"/>
                  </a:lnTo>
                  <a:lnTo>
                    <a:pt x="137" y="0"/>
                  </a:lnTo>
                  <a:lnTo>
                    <a:pt x="114" y="0"/>
                  </a:lnTo>
                  <a:lnTo>
                    <a:pt x="100" y="0"/>
                  </a:lnTo>
                  <a:lnTo>
                    <a:pt x="0" y="2743"/>
                  </a:lnTo>
                  <a:lnTo>
                    <a:pt x="114" y="2743"/>
                  </a:lnTo>
                  <a:lnTo>
                    <a:pt x="137" y="2743"/>
                  </a:lnTo>
                  <a:lnTo>
                    <a:pt x="166" y="2743"/>
                  </a:lnTo>
                  <a:lnTo>
                    <a:pt x="193" y="2743"/>
                  </a:lnTo>
                  <a:lnTo>
                    <a:pt x="307" y="2743"/>
                  </a:lnTo>
                  <a:lnTo>
                    <a:pt x="206"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3" name="Google Shape;823;p41"/>
            <p:cNvSpPr/>
            <p:nvPr/>
          </p:nvSpPr>
          <p:spPr>
            <a:xfrm>
              <a:off x="7586366" y="2137371"/>
              <a:ext cx="154267" cy="673066"/>
            </a:xfrm>
            <a:custGeom>
              <a:avLst/>
              <a:gdLst/>
              <a:ahLst/>
              <a:cxnLst/>
              <a:rect l="l" t="t" r="r" b="b"/>
              <a:pathLst>
                <a:path w="238" h="1035" extrusionOk="0">
                  <a:moveTo>
                    <a:pt x="64" y="0"/>
                  </a:moveTo>
                  <a:lnTo>
                    <a:pt x="0" y="963"/>
                  </a:lnTo>
                  <a:lnTo>
                    <a:pt x="119" y="1035"/>
                  </a:lnTo>
                  <a:lnTo>
                    <a:pt x="238" y="963"/>
                  </a:lnTo>
                  <a:lnTo>
                    <a:pt x="177" y="72"/>
                  </a:lnTo>
                  <a:lnTo>
                    <a:pt x="64"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4" name="Google Shape;824;p41"/>
            <p:cNvSpPr/>
            <p:nvPr/>
          </p:nvSpPr>
          <p:spPr>
            <a:xfrm>
              <a:off x="7674239" y="2779840"/>
              <a:ext cx="596238" cy="395768"/>
            </a:xfrm>
            <a:custGeom>
              <a:avLst/>
              <a:gdLst/>
              <a:ahLst/>
              <a:cxnLst/>
              <a:rect l="l" t="t" r="r" b="b"/>
              <a:pathLst>
                <a:path w="917" h="609" extrusionOk="0">
                  <a:moveTo>
                    <a:pt x="917" y="545"/>
                  </a:moveTo>
                  <a:lnTo>
                    <a:pt x="122" y="0"/>
                  </a:lnTo>
                  <a:lnTo>
                    <a:pt x="0" y="66"/>
                  </a:lnTo>
                  <a:lnTo>
                    <a:pt x="0" y="206"/>
                  </a:lnTo>
                  <a:lnTo>
                    <a:pt x="798" y="609"/>
                  </a:lnTo>
                  <a:lnTo>
                    <a:pt x="917" y="545"/>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5" name="Google Shape;825;p41"/>
            <p:cNvSpPr/>
            <p:nvPr/>
          </p:nvSpPr>
          <p:spPr>
            <a:xfrm>
              <a:off x="7092321" y="2779840"/>
              <a:ext cx="560440" cy="412691"/>
            </a:xfrm>
            <a:custGeom>
              <a:avLst/>
              <a:gdLst/>
              <a:ahLst/>
              <a:cxnLst/>
              <a:rect l="l" t="t" r="r" b="b"/>
              <a:pathLst>
                <a:path w="862" h="635" extrusionOk="0">
                  <a:moveTo>
                    <a:pt x="0" y="635"/>
                  </a:moveTo>
                  <a:lnTo>
                    <a:pt x="862" y="206"/>
                  </a:lnTo>
                  <a:lnTo>
                    <a:pt x="862" y="69"/>
                  </a:lnTo>
                  <a:lnTo>
                    <a:pt x="741" y="0"/>
                  </a:lnTo>
                  <a:lnTo>
                    <a:pt x="3" y="503"/>
                  </a:lnTo>
                  <a:lnTo>
                    <a:pt x="0" y="635"/>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6" name="Google Shape;826;p41"/>
            <p:cNvSpPr/>
            <p:nvPr/>
          </p:nvSpPr>
          <p:spPr>
            <a:xfrm>
              <a:off x="7617610" y="2764218"/>
              <a:ext cx="92430" cy="92432"/>
            </a:xfrm>
            <a:custGeom>
              <a:avLst/>
              <a:gdLst/>
              <a:ahLst/>
              <a:cxnLst/>
              <a:rect l="l" t="t" r="r" b="b"/>
              <a:pathLst>
                <a:path w="143" h="143" extrusionOk="0">
                  <a:moveTo>
                    <a:pt x="143" y="72"/>
                  </a:moveTo>
                  <a:cubicBezTo>
                    <a:pt x="143" y="111"/>
                    <a:pt x="110" y="143"/>
                    <a:pt x="71" y="143"/>
                  </a:cubicBezTo>
                  <a:cubicBezTo>
                    <a:pt x="31" y="143"/>
                    <a:pt x="0" y="111"/>
                    <a:pt x="0" y="72"/>
                  </a:cubicBezTo>
                  <a:cubicBezTo>
                    <a:pt x="0" y="32"/>
                    <a:pt x="32" y="0"/>
                    <a:pt x="71" y="0"/>
                  </a:cubicBezTo>
                  <a:cubicBezTo>
                    <a:pt x="111" y="0"/>
                    <a:pt x="143" y="32"/>
                    <a:pt x="143" y="72"/>
                  </a:cubicBezTo>
                  <a:close/>
                </a:path>
              </a:pathLst>
            </a:custGeom>
            <a:solidFill>
              <a:schemeClr val="dk2"/>
            </a:solidFill>
            <a:ln>
              <a:noFill/>
            </a:ln>
          </p:spPr>
          <p:txBody>
            <a:bodyPr spcFirstLastPara="1" wrap="square" lIns="90000" tIns="6475" rIns="90000" bIns="6475"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7" name="Google Shape;827;p41"/>
            <p:cNvSpPr/>
            <p:nvPr/>
          </p:nvSpPr>
          <p:spPr>
            <a:xfrm>
              <a:off x="7729567" y="3950544"/>
              <a:ext cx="374276" cy="236939"/>
            </a:xfrm>
            <a:custGeom>
              <a:avLst/>
              <a:gdLst/>
              <a:ahLst/>
              <a:cxnLst/>
              <a:rect l="l" t="t" r="r" b="b"/>
              <a:pathLst>
                <a:path w="576" h="365" extrusionOk="0">
                  <a:moveTo>
                    <a:pt x="576" y="365"/>
                  </a:moveTo>
                  <a:lnTo>
                    <a:pt x="460" y="365"/>
                  </a:lnTo>
                  <a:lnTo>
                    <a:pt x="460" y="201"/>
                  </a:lnTo>
                  <a:cubicBezTo>
                    <a:pt x="460" y="153"/>
                    <a:pt x="423" y="116"/>
                    <a:pt x="375" y="116"/>
                  </a:cubicBezTo>
                  <a:lnTo>
                    <a:pt x="0" y="116"/>
                  </a:lnTo>
                  <a:lnTo>
                    <a:pt x="0" y="0"/>
                  </a:lnTo>
                  <a:lnTo>
                    <a:pt x="375" y="0"/>
                  </a:lnTo>
                  <a:cubicBezTo>
                    <a:pt x="487" y="0"/>
                    <a:pt x="576" y="90"/>
                    <a:pt x="576" y="201"/>
                  </a:cubicBezTo>
                  <a:lnTo>
                    <a:pt x="576" y="36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8" name="Google Shape;828;p41"/>
            <p:cNvSpPr/>
            <p:nvPr/>
          </p:nvSpPr>
          <p:spPr>
            <a:xfrm>
              <a:off x="7855194" y="4174787"/>
              <a:ext cx="423745" cy="417897"/>
            </a:xfrm>
            <a:custGeom>
              <a:avLst/>
              <a:gdLst/>
              <a:ahLst/>
              <a:cxnLst/>
              <a:rect l="l" t="t" r="r" b="b"/>
              <a:pathLst>
                <a:path w="652" h="643" extrusionOk="0">
                  <a:moveTo>
                    <a:pt x="652" y="490"/>
                  </a:moveTo>
                  <a:lnTo>
                    <a:pt x="652" y="630"/>
                  </a:lnTo>
                  <a:cubicBezTo>
                    <a:pt x="652" y="638"/>
                    <a:pt x="647" y="643"/>
                    <a:pt x="639" y="643"/>
                  </a:cubicBezTo>
                  <a:lnTo>
                    <a:pt x="13" y="643"/>
                  </a:lnTo>
                  <a:cubicBezTo>
                    <a:pt x="5" y="643"/>
                    <a:pt x="0" y="638"/>
                    <a:pt x="0" y="630"/>
                  </a:cubicBezTo>
                  <a:lnTo>
                    <a:pt x="0" y="490"/>
                  </a:lnTo>
                  <a:cubicBezTo>
                    <a:pt x="0" y="487"/>
                    <a:pt x="0" y="484"/>
                    <a:pt x="0" y="482"/>
                  </a:cubicBezTo>
                  <a:cubicBezTo>
                    <a:pt x="0" y="476"/>
                    <a:pt x="3" y="474"/>
                    <a:pt x="5" y="471"/>
                  </a:cubicBezTo>
                  <a:lnTo>
                    <a:pt x="137" y="259"/>
                  </a:lnTo>
                  <a:cubicBezTo>
                    <a:pt x="143" y="254"/>
                    <a:pt x="145" y="246"/>
                    <a:pt x="145" y="238"/>
                  </a:cubicBezTo>
                  <a:cubicBezTo>
                    <a:pt x="148" y="233"/>
                    <a:pt x="148" y="228"/>
                    <a:pt x="148" y="220"/>
                  </a:cubicBezTo>
                  <a:lnTo>
                    <a:pt x="148" y="13"/>
                  </a:lnTo>
                  <a:cubicBezTo>
                    <a:pt x="148" y="5"/>
                    <a:pt x="153" y="0"/>
                    <a:pt x="161" y="0"/>
                  </a:cubicBezTo>
                  <a:lnTo>
                    <a:pt x="488" y="0"/>
                  </a:lnTo>
                  <a:cubicBezTo>
                    <a:pt x="496" y="0"/>
                    <a:pt x="502" y="5"/>
                    <a:pt x="502" y="13"/>
                  </a:cubicBezTo>
                  <a:lnTo>
                    <a:pt x="502" y="220"/>
                  </a:lnTo>
                  <a:cubicBezTo>
                    <a:pt x="502" y="225"/>
                    <a:pt x="502" y="230"/>
                    <a:pt x="504" y="238"/>
                  </a:cubicBezTo>
                  <a:cubicBezTo>
                    <a:pt x="507" y="246"/>
                    <a:pt x="510" y="251"/>
                    <a:pt x="512" y="259"/>
                  </a:cubicBezTo>
                  <a:lnTo>
                    <a:pt x="644" y="471"/>
                  </a:lnTo>
                  <a:cubicBezTo>
                    <a:pt x="647" y="474"/>
                    <a:pt x="647" y="479"/>
                    <a:pt x="650" y="482"/>
                  </a:cubicBezTo>
                  <a:cubicBezTo>
                    <a:pt x="652" y="484"/>
                    <a:pt x="652" y="487"/>
                    <a:pt x="652" y="49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9" name="Google Shape;829;p41"/>
            <p:cNvSpPr/>
            <p:nvPr/>
          </p:nvSpPr>
          <p:spPr>
            <a:xfrm>
              <a:off x="7493936" y="3264133"/>
              <a:ext cx="283798" cy="1328546"/>
            </a:xfrm>
            <a:custGeom>
              <a:avLst/>
              <a:gdLst/>
              <a:ahLst/>
              <a:cxnLst/>
              <a:rect l="l" t="t" r="r" b="b"/>
              <a:pathLst>
                <a:path w="437" h="2042" extrusionOk="0">
                  <a:moveTo>
                    <a:pt x="437" y="2042"/>
                  </a:moveTo>
                  <a:lnTo>
                    <a:pt x="0" y="2042"/>
                  </a:lnTo>
                  <a:lnTo>
                    <a:pt x="0" y="217"/>
                  </a:lnTo>
                  <a:cubicBezTo>
                    <a:pt x="0" y="97"/>
                    <a:pt x="98" y="0"/>
                    <a:pt x="217" y="0"/>
                  </a:cubicBezTo>
                  <a:lnTo>
                    <a:pt x="217" y="0"/>
                  </a:lnTo>
                  <a:cubicBezTo>
                    <a:pt x="336" y="0"/>
                    <a:pt x="434" y="97"/>
                    <a:pt x="434" y="217"/>
                  </a:cubicBezTo>
                  <a:lnTo>
                    <a:pt x="434" y="2042"/>
                  </a:lnTo>
                  <a:lnTo>
                    <a:pt x="437" y="204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0" name="Google Shape;830;p41"/>
            <p:cNvSpPr/>
            <p:nvPr/>
          </p:nvSpPr>
          <p:spPr>
            <a:xfrm>
              <a:off x="7494261" y="3501723"/>
              <a:ext cx="283148" cy="372982"/>
            </a:xfrm>
            <a:custGeom>
              <a:avLst/>
              <a:gdLst/>
              <a:ahLst/>
              <a:cxnLst/>
              <a:rect l="l" t="t" r="r" b="b"/>
              <a:pathLst>
                <a:path w="436" h="574" extrusionOk="0">
                  <a:moveTo>
                    <a:pt x="0" y="0"/>
                  </a:moveTo>
                  <a:lnTo>
                    <a:pt x="436" y="0"/>
                  </a:lnTo>
                  <a:lnTo>
                    <a:pt x="436" y="574"/>
                  </a:lnTo>
                  <a:lnTo>
                    <a:pt x="0" y="574"/>
                  </a:lnTo>
                  <a:lnTo>
                    <a:pt x="0"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1" name="Google Shape;831;p41"/>
            <p:cNvSpPr/>
            <p:nvPr/>
          </p:nvSpPr>
          <p:spPr>
            <a:xfrm>
              <a:off x="7094274" y="3264133"/>
              <a:ext cx="283148" cy="1328546"/>
            </a:xfrm>
            <a:custGeom>
              <a:avLst/>
              <a:gdLst/>
              <a:ahLst/>
              <a:cxnLst/>
              <a:rect l="l" t="t" r="r" b="b"/>
              <a:pathLst>
                <a:path w="436" h="2042" extrusionOk="0">
                  <a:moveTo>
                    <a:pt x="436" y="2042"/>
                  </a:moveTo>
                  <a:lnTo>
                    <a:pt x="0" y="2042"/>
                  </a:lnTo>
                  <a:lnTo>
                    <a:pt x="0" y="217"/>
                  </a:lnTo>
                  <a:cubicBezTo>
                    <a:pt x="0" y="97"/>
                    <a:pt x="97" y="0"/>
                    <a:pt x="216" y="0"/>
                  </a:cubicBezTo>
                  <a:lnTo>
                    <a:pt x="216" y="0"/>
                  </a:lnTo>
                  <a:cubicBezTo>
                    <a:pt x="336" y="0"/>
                    <a:pt x="433" y="97"/>
                    <a:pt x="433" y="217"/>
                  </a:cubicBezTo>
                  <a:lnTo>
                    <a:pt x="433" y="2042"/>
                  </a:lnTo>
                  <a:lnTo>
                    <a:pt x="436" y="204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2" name="Google Shape;832;p41"/>
            <p:cNvSpPr/>
            <p:nvPr/>
          </p:nvSpPr>
          <p:spPr>
            <a:xfrm>
              <a:off x="7095576" y="3501723"/>
              <a:ext cx="283798" cy="372982"/>
            </a:xfrm>
            <a:custGeom>
              <a:avLst/>
              <a:gdLst/>
              <a:ahLst/>
              <a:cxnLst/>
              <a:rect l="l" t="t" r="r" b="b"/>
              <a:pathLst>
                <a:path w="437" h="574" extrusionOk="0">
                  <a:moveTo>
                    <a:pt x="0" y="0"/>
                  </a:moveTo>
                  <a:lnTo>
                    <a:pt x="437" y="0"/>
                  </a:lnTo>
                  <a:lnTo>
                    <a:pt x="437" y="574"/>
                  </a:lnTo>
                  <a:lnTo>
                    <a:pt x="0" y="574"/>
                  </a:lnTo>
                  <a:lnTo>
                    <a:pt x="0"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3" name="Google Shape;833;p41"/>
            <p:cNvSpPr/>
            <p:nvPr/>
          </p:nvSpPr>
          <p:spPr>
            <a:xfrm>
              <a:off x="6694612" y="3264133"/>
              <a:ext cx="283148" cy="1328546"/>
            </a:xfrm>
            <a:custGeom>
              <a:avLst/>
              <a:gdLst/>
              <a:ahLst/>
              <a:cxnLst/>
              <a:rect l="l" t="t" r="r" b="b"/>
              <a:pathLst>
                <a:path w="436" h="2042" extrusionOk="0">
                  <a:moveTo>
                    <a:pt x="436" y="2042"/>
                  </a:moveTo>
                  <a:lnTo>
                    <a:pt x="0" y="2042"/>
                  </a:lnTo>
                  <a:lnTo>
                    <a:pt x="0" y="217"/>
                  </a:lnTo>
                  <a:cubicBezTo>
                    <a:pt x="0" y="97"/>
                    <a:pt x="98" y="0"/>
                    <a:pt x="217" y="0"/>
                  </a:cubicBezTo>
                  <a:lnTo>
                    <a:pt x="217" y="0"/>
                  </a:lnTo>
                  <a:cubicBezTo>
                    <a:pt x="336" y="0"/>
                    <a:pt x="434" y="97"/>
                    <a:pt x="434" y="217"/>
                  </a:cubicBezTo>
                  <a:lnTo>
                    <a:pt x="434" y="2042"/>
                  </a:lnTo>
                  <a:lnTo>
                    <a:pt x="436" y="204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4" name="Google Shape;834;p41"/>
            <p:cNvSpPr/>
            <p:nvPr/>
          </p:nvSpPr>
          <p:spPr>
            <a:xfrm>
              <a:off x="6694612" y="3501723"/>
              <a:ext cx="283148" cy="372982"/>
            </a:xfrm>
            <a:custGeom>
              <a:avLst/>
              <a:gdLst/>
              <a:ahLst/>
              <a:cxnLst/>
              <a:rect l="l" t="t" r="r" b="b"/>
              <a:pathLst>
                <a:path w="436" h="574" extrusionOk="0">
                  <a:moveTo>
                    <a:pt x="0" y="0"/>
                  </a:moveTo>
                  <a:lnTo>
                    <a:pt x="436" y="0"/>
                  </a:lnTo>
                  <a:lnTo>
                    <a:pt x="436" y="574"/>
                  </a:lnTo>
                  <a:lnTo>
                    <a:pt x="0" y="574"/>
                  </a:lnTo>
                  <a:lnTo>
                    <a:pt x="0"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5" name="Google Shape;835;p41"/>
            <p:cNvSpPr/>
            <p:nvPr/>
          </p:nvSpPr>
          <p:spPr>
            <a:xfrm>
              <a:off x="7891165" y="4462019"/>
              <a:ext cx="254147" cy="133042"/>
            </a:xfrm>
            <a:custGeom>
              <a:avLst/>
              <a:gdLst/>
              <a:ahLst/>
              <a:cxnLst/>
              <a:rect l="l" t="t" r="r" b="b"/>
              <a:pathLst>
                <a:path w="576" h="302" extrusionOk="0">
                  <a:moveTo>
                    <a:pt x="526" y="0"/>
                  </a:moveTo>
                  <a:lnTo>
                    <a:pt x="50" y="0"/>
                  </a:lnTo>
                  <a:cubicBezTo>
                    <a:pt x="23" y="0"/>
                    <a:pt x="0" y="21"/>
                    <a:pt x="0" y="50"/>
                  </a:cubicBezTo>
                  <a:lnTo>
                    <a:pt x="0" y="251"/>
                  </a:lnTo>
                  <a:cubicBezTo>
                    <a:pt x="0" y="278"/>
                    <a:pt x="21" y="302"/>
                    <a:pt x="50" y="302"/>
                  </a:cubicBezTo>
                  <a:lnTo>
                    <a:pt x="526" y="302"/>
                  </a:lnTo>
                  <a:cubicBezTo>
                    <a:pt x="552" y="302"/>
                    <a:pt x="576" y="281"/>
                    <a:pt x="576" y="251"/>
                  </a:cubicBezTo>
                  <a:lnTo>
                    <a:pt x="576" y="50"/>
                  </a:lnTo>
                  <a:cubicBezTo>
                    <a:pt x="574" y="21"/>
                    <a:pt x="552" y="0"/>
                    <a:pt x="526" y="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6" name="Google Shape;836;p41"/>
            <p:cNvSpPr/>
            <p:nvPr/>
          </p:nvSpPr>
          <p:spPr>
            <a:xfrm>
              <a:off x="7619780" y="4462019"/>
              <a:ext cx="254147" cy="133042"/>
            </a:xfrm>
            <a:custGeom>
              <a:avLst/>
              <a:gdLst/>
              <a:ahLst/>
              <a:cxnLst/>
              <a:rect l="l" t="t" r="r" b="b"/>
              <a:pathLst>
                <a:path w="576" h="302" extrusionOk="0">
                  <a:moveTo>
                    <a:pt x="526" y="0"/>
                  </a:moveTo>
                  <a:lnTo>
                    <a:pt x="50" y="0"/>
                  </a:lnTo>
                  <a:cubicBezTo>
                    <a:pt x="24" y="0"/>
                    <a:pt x="0" y="21"/>
                    <a:pt x="0" y="50"/>
                  </a:cubicBezTo>
                  <a:lnTo>
                    <a:pt x="0" y="251"/>
                  </a:lnTo>
                  <a:cubicBezTo>
                    <a:pt x="0" y="278"/>
                    <a:pt x="21" y="302"/>
                    <a:pt x="50" y="302"/>
                  </a:cubicBezTo>
                  <a:lnTo>
                    <a:pt x="526" y="302"/>
                  </a:lnTo>
                  <a:cubicBezTo>
                    <a:pt x="553" y="302"/>
                    <a:pt x="576" y="281"/>
                    <a:pt x="576" y="251"/>
                  </a:cubicBezTo>
                  <a:lnTo>
                    <a:pt x="576" y="50"/>
                  </a:lnTo>
                  <a:cubicBezTo>
                    <a:pt x="574" y="21"/>
                    <a:pt x="553" y="0"/>
                    <a:pt x="526" y="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7" name="Google Shape;837;p41"/>
            <p:cNvSpPr/>
            <p:nvPr/>
          </p:nvSpPr>
          <p:spPr>
            <a:xfrm>
              <a:off x="7953482" y="4226861"/>
              <a:ext cx="229123" cy="45565"/>
            </a:xfrm>
            <a:custGeom>
              <a:avLst/>
              <a:gdLst/>
              <a:ahLst/>
              <a:cxnLst/>
              <a:rect l="l" t="t" r="r" b="b"/>
              <a:pathLst>
                <a:path w="353" h="71" extrusionOk="0">
                  <a:moveTo>
                    <a:pt x="0" y="0"/>
                  </a:moveTo>
                  <a:lnTo>
                    <a:pt x="353" y="0"/>
                  </a:lnTo>
                  <a:lnTo>
                    <a:pt x="353" y="71"/>
                  </a:lnTo>
                  <a:lnTo>
                    <a:pt x="0" y="71"/>
                  </a:lnTo>
                  <a:lnTo>
                    <a:pt x="0" y="0"/>
                  </a:lnTo>
                  <a:close/>
                </a:path>
              </a:pathLst>
            </a:custGeom>
            <a:solidFill>
              <a:schemeClr val="l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8" name="Google Shape;838;p41"/>
            <p:cNvSpPr/>
            <p:nvPr/>
          </p:nvSpPr>
          <p:spPr>
            <a:xfrm>
              <a:off x="7339998" y="4462019"/>
              <a:ext cx="254588" cy="133042"/>
            </a:xfrm>
            <a:custGeom>
              <a:avLst/>
              <a:gdLst/>
              <a:ahLst/>
              <a:cxnLst/>
              <a:rect l="l" t="t" r="r" b="b"/>
              <a:pathLst>
                <a:path w="577" h="302" extrusionOk="0">
                  <a:moveTo>
                    <a:pt x="527" y="0"/>
                  </a:moveTo>
                  <a:lnTo>
                    <a:pt x="51" y="0"/>
                  </a:lnTo>
                  <a:cubicBezTo>
                    <a:pt x="24" y="0"/>
                    <a:pt x="0" y="21"/>
                    <a:pt x="0" y="50"/>
                  </a:cubicBezTo>
                  <a:lnTo>
                    <a:pt x="0" y="251"/>
                  </a:lnTo>
                  <a:cubicBezTo>
                    <a:pt x="0" y="278"/>
                    <a:pt x="22" y="302"/>
                    <a:pt x="51" y="302"/>
                  </a:cubicBezTo>
                  <a:lnTo>
                    <a:pt x="527" y="302"/>
                  </a:lnTo>
                  <a:cubicBezTo>
                    <a:pt x="553" y="302"/>
                    <a:pt x="577" y="281"/>
                    <a:pt x="577" y="251"/>
                  </a:cubicBezTo>
                  <a:lnTo>
                    <a:pt x="577" y="50"/>
                  </a:lnTo>
                  <a:cubicBezTo>
                    <a:pt x="575" y="21"/>
                    <a:pt x="553" y="0"/>
                    <a:pt x="527" y="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839" name="Google Shape;839;p41"/>
            <p:cNvGrpSpPr/>
            <p:nvPr/>
          </p:nvGrpSpPr>
          <p:grpSpPr>
            <a:xfrm>
              <a:off x="5552895" y="1943365"/>
              <a:ext cx="1063614" cy="2660692"/>
              <a:chOff x="3899880" y="1817280"/>
              <a:chExt cx="1502280" cy="3758040"/>
            </a:xfrm>
          </p:grpSpPr>
          <p:sp>
            <p:nvSpPr>
              <p:cNvPr id="840" name="Google Shape;840;p41"/>
              <p:cNvSpPr/>
              <p:nvPr/>
            </p:nvSpPr>
            <p:spPr>
              <a:xfrm>
                <a:off x="4374000" y="1818000"/>
                <a:ext cx="554760" cy="3757320"/>
              </a:xfrm>
              <a:custGeom>
                <a:avLst/>
                <a:gdLst/>
                <a:ahLst/>
                <a:cxnLst/>
                <a:rect l="l" t="t" r="r" b="b"/>
                <a:pathLst>
                  <a:path w="1541" h="10437" extrusionOk="0">
                    <a:moveTo>
                      <a:pt x="1519" y="10437"/>
                    </a:moveTo>
                    <a:cubicBezTo>
                      <a:pt x="1508" y="10437"/>
                      <a:pt x="1498" y="10427"/>
                      <a:pt x="1496" y="10416"/>
                    </a:cubicBezTo>
                    <a:lnTo>
                      <a:pt x="918" y="47"/>
                    </a:lnTo>
                    <a:lnTo>
                      <a:pt x="625" y="47"/>
                    </a:lnTo>
                    <a:lnTo>
                      <a:pt x="46" y="10416"/>
                    </a:lnTo>
                    <a:cubicBezTo>
                      <a:pt x="46" y="10429"/>
                      <a:pt x="36" y="10439"/>
                      <a:pt x="22" y="10437"/>
                    </a:cubicBezTo>
                    <a:cubicBezTo>
                      <a:pt x="8" y="10437"/>
                      <a:pt x="0" y="10426"/>
                      <a:pt x="0" y="10413"/>
                    </a:cubicBezTo>
                    <a:lnTo>
                      <a:pt x="578" y="22"/>
                    </a:lnTo>
                    <a:cubicBezTo>
                      <a:pt x="578" y="10"/>
                      <a:pt x="588" y="0"/>
                      <a:pt x="601" y="0"/>
                    </a:cubicBezTo>
                    <a:lnTo>
                      <a:pt x="938" y="0"/>
                    </a:lnTo>
                    <a:cubicBezTo>
                      <a:pt x="950" y="0"/>
                      <a:pt x="960" y="10"/>
                      <a:pt x="961" y="22"/>
                    </a:cubicBezTo>
                    <a:lnTo>
                      <a:pt x="1541" y="10413"/>
                    </a:lnTo>
                    <a:cubicBezTo>
                      <a:pt x="1543" y="10426"/>
                      <a:pt x="1534" y="10436"/>
                      <a:pt x="1519" y="1043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1" name="Google Shape;841;p41"/>
              <p:cNvSpPr/>
              <p:nvPr/>
            </p:nvSpPr>
            <p:spPr>
              <a:xfrm>
                <a:off x="4381200" y="1817280"/>
                <a:ext cx="527760" cy="3613320"/>
              </a:xfrm>
              <a:custGeom>
                <a:avLst/>
                <a:gdLst/>
                <a:ahLst/>
                <a:cxnLst/>
                <a:rect l="l" t="t" r="r" b="b"/>
                <a:pathLst>
                  <a:path w="1466" h="10037" extrusionOk="0">
                    <a:moveTo>
                      <a:pt x="25" y="10037"/>
                    </a:moveTo>
                    <a:cubicBezTo>
                      <a:pt x="16" y="10037"/>
                      <a:pt x="7" y="10031"/>
                      <a:pt x="3" y="10024"/>
                    </a:cubicBezTo>
                    <a:cubicBezTo>
                      <a:pt x="-3" y="10013"/>
                      <a:pt x="3" y="9999"/>
                      <a:pt x="15" y="9994"/>
                    </a:cubicBezTo>
                    <a:lnTo>
                      <a:pt x="1392" y="9377"/>
                    </a:lnTo>
                    <a:lnTo>
                      <a:pt x="93" y="8561"/>
                    </a:lnTo>
                    <a:cubicBezTo>
                      <a:pt x="86" y="8557"/>
                      <a:pt x="82" y="8550"/>
                      <a:pt x="83" y="8541"/>
                    </a:cubicBezTo>
                    <a:cubicBezTo>
                      <a:pt x="83" y="8532"/>
                      <a:pt x="88" y="8525"/>
                      <a:pt x="95" y="8522"/>
                    </a:cubicBezTo>
                    <a:lnTo>
                      <a:pt x="1309" y="7801"/>
                    </a:lnTo>
                    <a:lnTo>
                      <a:pt x="176" y="7125"/>
                    </a:lnTo>
                    <a:cubicBezTo>
                      <a:pt x="169" y="7120"/>
                      <a:pt x="165" y="7113"/>
                      <a:pt x="165" y="7106"/>
                    </a:cubicBezTo>
                    <a:cubicBezTo>
                      <a:pt x="165" y="7097"/>
                      <a:pt x="169" y="7090"/>
                      <a:pt x="175" y="7085"/>
                    </a:cubicBezTo>
                    <a:lnTo>
                      <a:pt x="1233" y="6422"/>
                    </a:lnTo>
                    <a:lnTo>
                      <a:pt x="249" y="5787"/>
                    </a:lnTo>
                    <a:cubicBezTo>
                      <a:pt x="243" y="5783"/>
                      <a:pt x="239" y="5778"/>
                      <a:pt x="239" y="5770"/>
                    </a:cubicBezTo>
                    <a:cubicBezTo>
                      <a:pt x="239" y="5763"/>
                      <a:pt x="242" y="5755"/>
                      <a:pt x="248" y="5751"/>
                    </a:cubicBezTo>
                    <a:lnTo>
                      <a:pt x="1161" y="5005"/>
                    </a:lnTo>
                    <a:lnTo>
                      <a:pt x="331" y="4304"/>
                    </a:lnTo>
                    <a:cubicBezTo>
                      <a:pt x="325" y="4299"/>
                      <a:pt x="322" y="4294"/>
                      <a:pt x="322" y="4286"/>
                    </a:cubicBezTo>
                    <a:cubicBezTo>
                      <a:pt x="322" y="4279"/>
                      <a:pt x="325" y="4273"/>
                      <a:pt x="331" y="4269"/>
                    </a:cubicBezTo>
                    <a:lnTo>
                      <a:pt x="1086" y="3622"/>
                    </a:lnTo>
                    <a:lnTo>
                      <a:pt x="402" y="3034"/>
                    </a:lnTo>
                    <a:cubicBezTo>
                      <a:pt x="396" y="3030"/>
                      <a:pt x="393" y="3022"/>
                      <a:pt x="393" y="3015"/>
                    </a:cubicBezTo>
                    <a:cubicBezTo>
                      <a:pt x="393" y="3008"/>
                      <a:pt x="398" y="3002"/>
                      <a:pt x="404" y="2998"/>
                    </a:cubicBezTo>
                    <a:lnTo>
                      <a:pt x="1020" y="2563"/>
                    </a:lnTo>
                    <a:lnTo>
                      <a:pt x="449" y="2208"/>
                    </a:lnTo>
                    <a:cubicBezTo>
                      <a:pt x="443" y="2204"/>
                      <a:pt x="439" y="2198"/>
                      <a:pt x="437" y="2189"/>
                    </a:cubicBezTo>
                    <a:cubicBezTo>
                      <a:pt x="437" y="2182"/>
                      <a:pt x="440" y="2174"/>
                      <a:pt x="446" y="2170"/>
                    </a:cubicBezTo>
                    <a:lnTo>
                      <a:pt x="976" y="1750"/>
                    </a:lnTo>
                    <a:lnTo>
                      <a:pt x="493" y="1383"/>
                    </a:lnTo>
                    <a:cubicBezTo>
                      <a:pt x="487" y="1379"/>
                      <a:pt x="484" y="1371"/>
                      <a:pt x="484" y="1364"/>
                    </a:cubicBezTo>
                    <a:cubicBezTo>
                      <a:pt x="484" y="1356"/>
                      <a:pt x="487" y="1350"/>
                      <a:pt x="493" y="1345"/>
                    </a:cubicBezTo>
                    <a:lnTo>
                      <a:pt x="936" y="994"/>
                    </a:lnTo>
                    <a:lnTo>
                      <a:pt x="532" y="697"/>
                    </a:lnTo>
                    <a:cubicBezTo>
                      <a:pt x="526" y="693"/>
                      <a:pt x="523" y="685"/>
                      <a:pt x="523" y="678"/>
                    </a:cubicBezTo>
                    <a:cubicBezTo>
                      <a:pt x="523" y="671"/>
                      <a:pt x="526" y="663"/>
                      <a:pt x="532" y="659"/>
                    </a:cubicBezTo>
                    <a:lnTo>
                      <a:pt x="903" y="362"/>
                    </a:lnTo>
                    <a:lnTo>
                      <a:pt x="567" y="41"/>
                    </a:lnTo>
                    <a:cubicBezTo>
                      <a:pt x="558" y="33"/>
                      <a:pt x="557" y="18"/>
                      <a:pt x="565" y="8"/>
                    </a:cubicBezTo>
                    <a:cubicBezTo>
                      <a:pt x="574" y="-1"/>
                      <a:pt x="589" y="-2"/>
                      <a:pt x="599" y="6"/>
                    </a:cubicBezTo>
                    <a:lnTo>
                      <a:pt x="954" y="344"/>
                    </a:lnTo>
                    <a:cubicBezTo>
                      <a:pt x="959" y="349"/>
                      <a:pt x="962" y="356"/>
                      <a:pt x="962" y="362"/>
                    </a:cubicBezTo>
                    <a:cubicBezTo>
                      <a:pt x="962" y="369"/>
                      <a:pt x="959" y="375"/>
                      <a:pt x="953" y="379"/>
                    </a:cubicBezTo>
                    <a:lnTo>
                      <a:pt x="584" y="675"/>
                    </a:lnTo>
                    <a:lnTo>
                      <a:pt x="988" y="972"/>
                    </a:lnTo>
                    <a:cubicBezTo>
                      <a:pt x="994" y="977"/>
                      <a:pt x="997" y="983"/>
                      <a:pt x="997" y="991"/>
                    </a:cubicBezTo>
                    <a:cubicBezTo>
                      <a:pt x="997" y="998"/>
                      <a:pt x="994" y="1006"/>
                      <a:pt x="988" y="1010"/>
                    </a:cubicBezTo>
                    <a:lnTo>
                      <a:pt x="545" y="1361"/>
                    </a:lnTo>
                    <a:lnTo>
                      <a:pt x="1029" y="1729"/>
                    </a:lnTo>
                    <a:cubicBezTo>
                      <a:pt x="1035" y="1733"/>
                      <a:pt x="1038" y="1740"/>
                      <a:pt x="1038" y="1748"/>
                    </a:cubicBezTo>
                    <a:cubicBezTo>
                      <a:pt x="1038" y="1755"/>
                      <a:pt x="1035" y="1762"/>
                      <a:pt x="1029" y="1766"/>
                    </a:cubicBezTo>
                    <a:lnTo>
                      <a:pt x="501" y="2185"/>
                    </a:lnTo>
                    <a:lnTo>
                      <a:pt x="1072" y="2537"/>
                    </a:lnTo>
                    <a:cubicBezTo>
                      <a:pt x="1080" y="2542"/>
                      <a:pt x="1083" y="2549"/>
                      <a:pt x="1084" y="2556"/>
                    </a:cubicBezTo>
                    <a:cubicBezTo>
                      <a:pt x="1084" y="2563"/>
                      <a:pt x="1081" y="2571"/>
                      <a:pt x="1074" y="2575"/>
                    </a:cubicBezTo>
                    <a:lnTo>
                      <a:pt x="453" y="3012"/>
                    </a:lnTo>
                    <a:lnTo>
                      <a:pt x="1135" y="3597"/>
                    </a:lnTo>
                    <a:cubicBezTo>
                      <a:pt x="1141" y="3601"/>
                      <a:pt x="1144" y="3608"/>
                      <a:pt x="1144" y="3615"/>
                    </a:cubicBezTo>
                    <a:cubicBezTo>
                      <a:pt x="1144" y="3623"/>
                      <a:pt x="1141" y="3628"/>
                      <a:pt x="1135" y="3632"/>
                    </a:cubicBezTo>
                    <a:lnTo>
                      <a:pt x="380" y="4279"/>
                    </a:lnTo>
                    <a:lnTo>
                      <a:pt x="1212" y="4980"/>
                    </a:lnTo>
                    <a:cubicBezTo>
                      <a:pt x="1218" y="4984"/>
                      <a:pt x="1221" y="4991"/>
                      <a:pt x="1221" y="4997"/>
                    </a:cubicBezTo>
                    <a:cubicBezTo>
                      <a:pt x="1221" y="5005"/>
                      <a:pt x="1218" y="5010"/>
                      <a:pt x="1212" y="5015"/>
                    </a:cubicBezTo>
                    <a:lnTo>
                      <a:pt x="302" y="5758"/>
                    </a:lnTo>
                    <a:lnTo>
                      <a:pt x="1290" y="6396"/>
                    </a:lnTo>
                    <a:cubicBezTo>
                      <a:pt x="1297" y="6400"/>
                      <a:pt x="1300" y="6408"/>
                      <a:pt x="1300" y="6415"/>
                    </a:cubicBezTo>
                    <a:cubicBezTo>
                      <a:pt x="1300" y="6422"/>
                      <a:pt x="1295" y="6430"/>
                      <a:pt x="1290" y="6434"/>
                    </a:cubicBezTo>
                    <a:lnTo>
                      <a:pt x="233" y="7095"/>
                    </a:lnTo>
                    <a:lnTo>
                      <a:pt x="1367" y="7773"/>
                    </a:lnTo>
                    <a:cubicBezTo>
                      <a:pt x="1374" y="7777"/>
                      <a:pt x="1378" y="7785"/>
                      <a:pt x="1378" y="7793"/>
                    </a:cubicBezTo>
                    <a:cubicBezTo>
                      <a:pt x="1378" y="7802"/>
                      <a:pt x="1374" y="7809"/>
                      <a:pt x="1367" y="7814"/>
                    </a:cubicBezTo>
                    <a:lnTo>
                      <a:pt x="153" y="8537"/>
                    </a:lnTo>
                    <a:lnTo>
                      <a:pt x="1456" y="9355"/>
                    </a:lnTo>
                    <a:cubicBezTo>
                      <a:pt x="1463" y="9360"/>
                      <a:pt x="1467" y="9368"/>
                      <a:pt x="1466" y="9377"/>
                    </a:cubicBezTo>
                    <a:cubicBezTo>
                      <a:pt x="1466" y="9386"/>
                      <a:pt x="1460" y="9393"/>
                      <a:pt x="1453" y="9396"/>
                    </a:cubicBezTo>
                    <a:lnTo>
                      <a:pt x="35" y="10030"/>
                    </a:lnTo>
                    <a:cubicBezTo>
                      <a:pt x="31" y="10036"/>
                      <a:pt x="28" y="10037"/>
                      <a:pt x="25" y="1003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2" name="Google Shape;842;p41"/>
              <p:cNvSpPr/>
              <p:nvPr/>
            </p:nvSpPr>
            <p:spPr>
              <a:xfrm>
                <a:off x="4394520" y="1817640"/>
                <a:ext cx="527040" cy="3612960"/>
              </a:xfrm>
              <a:custGeom>
                <a:avLst/>
                <a:gdLst/>
                <a:ahLst/>
                <a:cxnLst/>
                <a:rect l="l" t="t" r="r" b="b"/>
                <a:pathLst>
                  <a:path w="1464" h="10036" extrusionOk="0">
                    <a:moveTo>
                      <a:pt x="1439" y="10036"/>
                    </a:moveTo>
                    <a:cubicBezTo>
                      <a:pt x="1436" y="10036"/>
                      <a:pt x="1433" y="10036"/>
                      <a:pt x="1430" y="10035"/>
                    </a:cubicBezTo>
                    <a:lnTo>
                      <a:pt x="13" y="9401"/>
                    </a:lnTo>
                    <a:cubicBezTo>
                      <a:pt x="5" y="9398"/>
                      <a:pt x="0" y="9389"/>
                      <a:pt x="0" y="9382"/>
                    </a:cubicBezTo>
                    <a:cubicBezTo>
                      <a:pt x="0" y="9373"/>
                      <a:pt x="2" y="9366"/>
                      <a:pt x="10" y="9360"/>
                    </a:cubicBezTo>
                    <a:lnTo>
                      <a:pt x="1312" y="8541"/>
                    </a:lnTo>
                    <a:lnTo>
                      <a:pt x="99" y="7817"/>
                    </a:lnTo>
                    <a:cubicBezTo>
                      <a:pt x="91" y="7813"/>
                      <a:pt x="87" y="7806"/>
                      <a:pt x="87" y="7797"/>
                    </a:cubicBezTo>
                    <a:cubicBezTo>
                      <a:pt x="87" y="7788"/>
                      <a:pt x="91" y="7781"/>
                      <a:pt x="99" y="7776"/>
                    </a:cubicBezTo>
                    <a:lnTo>
                      <a:pt x="1232" y="7099"/>
                    </a:lnTo>
                    <a:lnTo>
                      <a:pt x="176" y="6437"/>
                    </a:lnTo>
                    <a:cubicBezTo>
                      <a:pt x="169" y="6433"/>
                      <a:pt x="166" y="6426"/>
                      <a:pt x="166" y="6418"/>
                    </a:cubicBezTo>
                    <a:cubicBezTo>
                      <a:pt x="166" y="6411"/>
                      <a:pt x="170" y="6402"/>
                      <a:pt x="176" y="6399"/>
                    </a:cubicBezTo>
                    <a:lnTo>
                      <a:pt x="1164" y="5761"/>
                    </a:lnTo>
                    <a:lnTo>
                      <a:pt x="253" y="5018"/>
                    </a:lnTo>
                    <a:cubicBezTo>
                      <a:pt x="247" y="5014"/>
                      <a:pt x="244" y="5009"/>
                      <a:pt x="244" y="5001"/>
                    </a:cubicBezTo>
                    <a:cubicBezTo>
                      <a:pt x="244" y="4994"/>
                      <a:pt x="247" y="4988"/>
                      <a:pt x="253" y="4983"/>
                    </a:cubicBezTo>
                    <a:lnTo>
                      <a:pt x="1085" y="4282"/>
                    </a:lnTo>
                    <a:lnTo>
                      <a:pt x="330" y="3635"/>
                    </a:lnTo>
                    <a:cubicBezTo>
                      <a:pt x="324" y="3631"/>
                      <a:pt x="322" y="3625"/>
                      <a:pt x="322" y="3618"/>
                    </a:cubicBezTo>
                    <a:cubicBezTo>
                      <a:pt x="322" y="3611"/>
                      <a:pt x="324" y="3605"/>
                      <a:pt x="330" y="3600"/>
                    </a:cubicBezTo>
                    <a:lnTo>
                      <a:pt x="1012" y="3016"/>
                    </a:lnTo>
                    <a:lnTo>
                      <a:pt x="391" y="2579"/>
                    </a:lnTo>
                    <a:cubicBezTo>
                      <a:pt x="386" y="2574"/>
                      <a:pt x="381" y="2567"/>
                      <a:pt x="381" y="2560"/>
                    </a:cubicBezTo>
                    <a:cubicBezTo>
                      <a:pt x="381" y="2552"/>
                      <a:pt x="386" y="2545"/>
                      <a:pt x="393" y="2541"/>
                    </a:cubicBezTo>
                    <a:lnTo>
                      <a:pt x="964" y="2188"/>
                    </a:lnTo>
                    <a:lnTo>
                      <a:pt x="434" y="1767"/>
                    </a:lnTo>
                    <a:cubicBezTo>
                      <a:pt x="428" y="1763"/>
                      <a:pt x="425" y="1755"/>
                      <a:pt x="425" y="1748"/>
                    </a:cubicBezTo>
                    <a:cubicBezTo>
                      <a:pt x="425" y="1741"/>
                      <a:pt x="428" y="1733"/>
                      <a:pt x="434" y="1729"/>
                    </a:cubicBezTo>
                    <a:lnTo>
                      <a:pt x="917" y="1362"/>
                    </a:lnTo>
                    <a:lnTo>
                      <a:pt x="475" y="1011"/>
                    </a:lnTo>
                    <a:cubicBezTo>
                      <a:pt x="469" y="1006"/>
                      <a:pt x="466" y="999"/>
                      <a:pt x="466" y="992"/>
                    </a:cubicBezTo>
                    <a:cubicBezTo>
                      <a:pt x="466" y="984"/>
                      <a:pt x="469" y="977"/>
                      <a:pt x="475" y="973"/>
                    </a:cubicBezTo>
                    <a:lnTo>
                      <a:pt x="878" y="676"/>
                    </a:lnTo>
                    <a:lnTo>
                      <a:pt x="509" y="380"/>
                    </a:lnTo>
                    <a:cubicBezTo>
                      <a:pt x="504" y="375"/>
                      <a:pt x="501" y="369"/>
                      <a:pt x="501" y="362"/>
                    </a:cubicBezTo>
                    <a:cubicBezTo>
                      <a:pt x="501" y="354"/>
                      <a:pt x="504" y="349"/>
                      <a:pt x="508" y="345"/>
                    </a:cubicBezTo>
                    <a:lnTo>
                      <a:pt x="864" y="7"/>
                    </a:lnTo>
                    <a:cubicBezTo>
                      <a:pt x="872" y="-2"/>
                      <a:pt x="887" y="-2"/>
                      <a:pt x="897" y="8"/>
                    </a:cubicBezTo>
                    <a:cubicBezTo>
                      <a:pt x="906" y="17"/>
                      <a:pt x="906" y="32"/>
                      <a:pt x="896" y="42"/>
                    </a:cubicBezTo>
                    <a:lnTo>
                      <a:pt x="559" y="362"/>
                    </a:lnTo>
                    <a:lnTo>
                      <a:pt x="931" y="660"/>
                    </a:lnTo>
                    <a:cubicBezTo>
                      <a:pt x="936" y="664"/>
                      <a:pt x="939" y="670"/>
                      <a:pt x="939" y="678"/>
                    </a:cubicBezTo>
                    <a:cubicBezTo>
                      <a:pt x="939" y="685"/>
                      <a:pt x="936" y="693"/>
                      <a:pt x="931" y="697"/>
                    </a:cubicBezTo>
                    <a:lnTo>
                      <a:pt x="527" y="995"/>
                    </a:lnTo>
                    <a:lnTo>
                      <a:pt x="970" y="1346"/>
                    </a:lnTo>
                    <a:cubicBezTo>
                      <a:pt x="976" y="1350"/>
                      <a:pt x="979" y="1357"/>
                      <a:pt x="979" y="1365"/>
                    </a:cubicBezTo>
                    <a:cubicBezTo>
                      <a:pt x="979" y="1372"/>
                      <a:pt x="976" y="1379"/>
                      <a:pt x="970" y="1384"/>
                    </a:cubicBezTo>
                    <a:lnTo>
                      <a:pt x="486" y="1751"/>
                    </a:lnTo>
                    <a:lnTo>
                      <a:pt x="1017" y="2171"/>
                    </a:lnTo>
                    <a:cubicBezTo>
                      <a:pt x="1022" y="2175"/>
                      <a:pt x="1025" y="2181"/>
                      <a:pt x="1025" y="2189"/>
                    </a:cubicBezTo>
                    <a:cubicBezTo>
                      <a:pt x="1025" y="2196"/>
                      <a:pt x="1021" y="2204"/>
                      <a:pt x="1014" y="2208"/>
                    </a:cubicBezTo>
                    <a:lnTo>
                      <a:pt x="444" y="2560"/>
                    </a:lnTo>
                    <a:lnTo>
                      <a:pt x="1060" y="2994"/>
                    </a:lnTo>
                    <a:cubicBezTo>
                      <a:pt x="1066" y="2998"/>
                      <a:pt x="1070" y="3003"/>
                      <a:pt x="1070" y="3011"/>
                    </a:cubicBezTo>
                    <a:cubicBezTo>
                      <a:pt x="1070" y="3018"/>
                      <a:pt x="1068" y="3026"/>
                      <a:pt x="1062" y="3030"/>
                    </a:cubicBezTo>
                    <a:lnTo>
                      <a:pt x="378" y="3618"/>
                    </a:lnTo>
                    <a:lnTo>
                      <a:pt x="1133" y="4265"/>
                    </a:lnTo>
                    <a:cubicBezTo>
                      <a:pt x="1139" y="4269"/>
                      <a:pt x="1142" y="4275"/>
                      <a:pt x="1142" y="4282"/>
                    </a:cubicBezTo>
                    <a:cubicBezTo>
                      <a:pt x="1142" y="4290"/>
                      <a:pt x="1139" y="4295"/>
                      <a:pt x="1133" y="4300"/>
                    </a:cubicBezTo>
                    <a:lnTo>
                      <a:pt x="303" y="5001"/>
                    </a:lnTo>
                    <a:lnTo>
                      <a:pt x="1216" y="5747"/>
                    </a:lnTo>
                    <a:cubicBezTo>
                      <a:pt x="1222" y="5751"/>
                      <a:pt x="1225" y="5759"/>
                      <a:pt x="1225" y="5766"/>
                    </a:cubicBezTo>
                    <a:cubicBezTo>
                      <a:pt x="1225" y="5774"/>
                      <a:pt x="1221" y="5780"/>
                      <a:pt x="1215" y="5783"/>
                    </a:cubicBezTo>
                    <a:lnTo>
                      <a:pt x="231" y="6418"/>
                    </a:lnTo>
                    <a:lnTo>
                      <a:pt x="1289" y="7081"/>
                    </a:lnTo>
                    <a:cubicBezTo>
                      <a:pt x="1296" y="7086"/>
                      <a:pt x="1301" y="7093"/>
                      <a:pt x="1299" y="7102"/>
                    </a:cubicBezTo>
                    <a:cubicBezTo>
                      <a:pt x="1299" y="7110"/>
                      <a:pt x="1295" y="7118"/>
                      <a:pt x="1288" y="7121"/>
                    </a:cubicBezTo>
                    <a:lnTo>
                      <a:pt x="157" y="7797"/>
                    </a:lnTo>
                    <a:lnTo>
                      <a:pt x="1371" y="8518"/>
                    </a:lnTo>
                    <a:cubicBezTo>
                      <a:pt x="1378" y="8522"/>
                      <a:pt x="1382" y="8530"/>
                      <a:pt x="1382" y="8537"/>
                    </a:cubicBezTo>
                    <a:cubicBezTo>
                      <a:pt x="1382" y="8546"/>
                      <a:pt x="1378" y="8553"/>
                      <a:pt x="1372" y="8557"/>
                    </a:cubicBezTo>
                    <a:lnTo>
                      <a:pt x="74" y="9373"/>
                    </a:lnTo>
                    <a:lnTo>
                      <a:pt x="1451" y="9990"/>
                    </a:lnTo>
                    <a:cubicBezTo>
                      <a:pt x="1462" y="9995"/>
                      <a:pt x="1468" y="10009"/>
                      <a:pt x="1462" y="10020"/>
                    </a:cubicBezTo>
                    <a:cubicBezTo>
                      <a:pt x="1457" y="10030"/>
                      <a:pt x="1449" y="10036"/>
                      <a:pt x="1439" y="1003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3" name="Google Shape;843;p41"/>
              <p:cNvSpPr/>
              <p:nvPr/>
            </p:nvSpPr>
            <p:spPr>
              <a:xfrm>
                <a:off x="4150440" y="2053080"/>
                <a:ext cx="1001160" cy="136800"/>
              </a:xfrm>
              <a:custGeom>
                <a:avLst/>
                <a:gdLst/>
                <a:ahLst/>
                <a:cxnLst/>
                <a:rect l="l" t="t" r="r" b="b"/>
                <a:pathLst>
                  <a:path w="2781" h="380" extrusionOk="0">
                    <a:moveTo>
                      <a:pt x="1391" y="379"/>
                    </a:moveTo>
                    <a:cubicBezTo>
                      <a:pt x="1390" y="379"/>
                      <a:pt x="1389" y="379"/>
                      <a:pt x="1387" y="379"/>
                    </a:cubicBezTo>
                    <a:lnTo>
                      <a:pt x="19" y="135"/>
                    </a:lnTo>
                    <a:cubicBezTo>
                      <a:pt x="7" y="134"/>
                      <a:pt x="0" y="124"/>
                      <a:pt x="0" y="112"/>
                    </a:cubicBezTo>
                    <a:lnTo>
                      <a:pt x="0" y="23"/>
                    </a:lnTo>
                    <a:cubicBezTo>
                      <a:pt x="0" y="10"/>
                      <a:pt x="10" y="0"/>
                      <a:pt x="23" y="0"/>
                    </a:cubicBezTo>
                    <a:lnTo>
                      <a:pt x="2757" y="0"/>
                    </a:lnTo>
                    <a:cubicBezTo>
                      <a:pt x="2770" y="0"/>
                      <a:pt x="2781" y="10"/>
                      <a:pt x="2781" y="23"/>
                    </a:cubicBezTo>
                    <a:lnTo>
                      <a:pt x="2781" y="113"/>
                    </a:lnTo>
                    <a:cubicBezTo>
                      <a:pt x="2781" y="125"/>
                      <a:pt x="2772" y="134"/>
                      <a:pt x="2762" y="137"/>
                    </a:cubicBezTo>
                    <a:lnTo>
                      <a:pt x="1394" y="380"/>
                    </a:lnTo>
                    <a:cubicBezTo>
                      <a:pt x="1394" y="379"/>
                      <a:pt x="1393" y="379"/>
                      <a:pt x="1391" y="379"/>
                    </a:cubicBezTo>
                    <a:moveTo>
                      <a:pt x="47" y="93"/>
                    </a:moveTo>
                    <a:lnTo>
                      <a:pt x="1391" y="332"/>
                    </a:lnTo>
                    <a:lnTo>
                      <a:pt x="2735" y="93"/>
                    </a:lnTo>
                    <a:lnTo>
                      <a:pt x="2735" y="45"/>
                    </a:lnTo>
                    <a:lnTo>
                      <a:pt x="47" y="45"/>
                    </a:lnTo>
                    <a:lnTo>
                      <a:pt x="47" y="9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4" name="Google Shape;844;p41"/>
              <p:cNvSpPr/>
              <p:nvPr/>
            </p:nvSpPr>
            <p:spPr>
              <a:xfrm>
                <a:off x="4150800" y="2053080"/>
                <a:ext cx="429840" cy="184680"/>
              </a:xfrm>
              <a:custGeom>
                <a:avLst/>
                <a:gdLst/>
                <a:ahLst/>
                <a:cxnLst/>
                <a:rect l="l" t="t" r="r" b="b"/>
                <a:pathLst>
                  <a:path w="1194" h="513" extrusionOk="0">
                    <a:moveTo>
                      <a:pt x="24" y="513"/>
                    </a:moveTo>
                    <a:cubicBezTo>
                      <a:pt x="11" y="513"/>
                      <a:pt x="0" y="502"/>
                      <a:pt x="0" y="489"/>
                    </a:cubicBezTo>
                    <a:lnTo>
                      <a:pt x="0" y="23"/>
                    </a:lnTo>
                    <a:cubicBezTo>
                      <a:pt x="0" y="14"/>
                      <a:pt x="5" y="7"/>
                      <a:pt x="12" y="3"/>
                    </a:cubicBezTo>
                    <a:cubicBezTo>
                      <a:pt x="19" y="-2"/>
                      <a:pt x="30" y="0"/>
                      <a:pt x="35" y="4"/>
                    </a:cubicBezTo>
                    <a:lnTo>
                      <a:pt x="204" y="118"/>
                    </a:lnTo>
                    <a:lnTo>
                      <a:pt x="429" y="3"/>
                    </a:lnTo>
                    <a:cubicBezTo>
                      <a:pt x="439" y="-2"/>
                      <a:pt x="451" y="0"/>
                      <a:pt x="458" y="8"/>
                    </a:cubicBezTo>
                    <a:lnTo>
                      <a:pt x="596" y="183"/>
                    </a:lnTo>
                    <a:lnTo>
                      <a:pt x="879" y="4"/>
                    </a:lnTo>
                    <a:cubicBezTo>
                      <a:pt x="888" y="-2"/>
                      <a:pt x="901" y="0"/>
                      <a:pt x="908" y="7"/>
                    </a:cubicBezTo>
                    <a:lnTo>
                      <a:pt x="1188" y="301"/>
                    </a:lnTo>
                    <a:cubicBezTo>
                      <a:pt x="1197" y="310"/>
                      <a:pt x="1197" y="325"/>
                      <a:pt x="1186" y="335"/>
                    </a:cubicBezTo>
                    <a:cubicBezTo>
                      <a:pt x="1178" y="344"/>
                      <a:pt x="1163" y="344"/>
                      <a:pt x="1153" y="333"/>
                    </a:cubicBezTo>
                    <a:lnTo>
                      <a:pt x="886" y="52"/>
                    </a:lnTo>
                    <a:lnTo>
                      <a:pt x="602" y="233"/>
                    </a:lnTo>
                    <a:cubicBezTo>
                      <a:pt x="592" y="239"/>
                      <a:pt x="579" y="237"/>
                      <a:pt x="572" y="227"/>
                    </a:cubicBezTo>
                    <a:lnTo>
                      <a:pt x="433" y="51"/>
                    </a:lnTo>
                    <a:lnTo>
                      <a:pt x="215" y="164"/>
                    </a:lnTo>
                    <a:cubicBezTo>
                      <a:pt x="207" y="169"/>
                      <a:pt x="199" y="167"/>
                      <a:pt x="191" y="163"/>
                    </a:cubicBezTo>
                    <a:lnTo>
                      <a:pt x="47" y="65"/>
                    </a:lnTo>
                    <a:lnTo>
                      <a:pt x="47" y="488"/>
                    </a:lnTo>
                    <a:cubicBezTo>
                      <a:pt x="46" y="502"/>
                      <a:pt x="35" y="513"/>
                      <a:pt x="24" y="51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5" name="Google Shape;845;p41"/>
              <p:cNvSpPr/>
              <p:nvPr/>
            </p:nvSpPr>
            <p:spPr>
              <a:xfrm>
                <a:off x="4722120" y="2052360"/>
                <a:ext cx="429840" cy="185400"/>
              </a:xfrm>
              <a:custGeom>
                <a:avLst/>
                <a:gdLst/>
                <a:ahLst/>
                <a:cxnLst/>
                <a:rect l="l" t="t" r="r" b="b"/>
                <a:pathLst>
                  <a:path w="1194" h="515" extrusionOk="0">
                    <a:moveTo>
                      <a:pt x="1171" y="515"/>
                    </a:moveTo>
                    <a:cubicBezTo>
                      <a:pt x="1158" y="515"/>
                      <a:pt x="1147" y="504"/>
                      <a:pt x="1147" y="491"/>
                    </a:cubicBezTo>
                    <a:lnTo>
                      <a:pt x="1147" y="69"/>
                    </a:lnTo>
                    <a:lnTo>
                      <a:pt x="1004" y="166"/>
                    </a:lnTo>
                    <a:cubicBezTo>
                      <a:pt x="997" y="171"/>
                      <a:pt x="988" y="172"/>
                      <a:pt x="981" y="168"/>
                    </a:cubicBezTo>
                    <a:lnTo>
                      <a:pt x="762" y="54"/>
                    </a:lnTo>
                    <a:lnTo>
                      <a:pt x="624" y="230"/>
                    </a:lnTo>
                    <a:cubicBezTo>
                      <a:pt x="617" y="239"/>
                      <a:pt x="603" y="242"/>
                      <a:pt x="593" y="236"/>
                    </a:cubicBezTo>
                    <a:lnTo>
                      <a:pt x="308" y="54"/>
                    </a:lnTo>
                    <a:lnTo>
                      <a:pt x="41" y="334"/>
                    </a:lnTo>
                    <a:cubicBezTo>
                      <a:pt x="32" y="343"/>
                      <a:pt x="18" y="344"/>
                      <a:pt x="7" y="335"/>
                    </a:cubicBezTo>
                    <a:cubicBezTo>
                      <a:pt x="-1" y="327"/>
                      <a:pt x="-3" y="312"/>
                      <a:pt x="6" y="302"/>
                    </a:cubicBezTo>
                    <a:lnTo>
                      <a:pt x="286" y="8"/>
                    </a:lnTo>
                    <a:cubicBezTo>
                      <a:pt x="293" y="0"/>
                      <a:pt x="306" y="-3"/>
                      <a:pt x="315" y="5"/>
                    </a:cubicBezTo>
                    <a:lnTo>
                      <a:pt x="598" y="184"/>
                    </a:lnTo>
                    <a:lnTo>
                      <a:pt x="736" y="9"/>
                    </a:lnTo>
                    <a:cubicBezTo>
                      <a:pt x="743" y="0"/>
                      <a:pt x="755" y="-3"/>
                      <a:pt x="765" y="3"/>
                    </a:cubicBezTo>
                    <a:lnTo>
                      <a:pt x="990" y="118"/>
                    </a:lnTo>
                    <a:lnTo>
                      <a:pt x="1158" y="5"/>
                    </a:lnTo>
                    <a:cubicBezTo>
                      <a:pt x="1165" y="0"/>
                      <a:pt x="1174" y="-1"/>
                      <a:pt x="1181" y="3"/>
                    </a:cubicBezTo>
                    <a:cubicBezTo>
                      <a:pt x="1188" y="8"/>
                      <a:pt x="1193" y="15"/>
                      <a:pt x="1193" y="24"/>
                    </a:cubicBezTo>
                    <a:lnTo>
                      <a:pt x="1193" y="490"/>
                    </a:lnTo>
                    <a:cubicBezTo>
                      <a:pt x="1194" y="504"/>
                      <a:pt x="1182" y="515"/>
                      <a:pt x="1171" y="51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6" name="Google Shape;846;p41"/>
              <p:cNvSpPr/>
              <p:nvPr/>
            </p:nvSpPr>
            <p:spPr>
              <a:xfrm>
                <a:off x="4102200" y="3223800"/>
                <a:ext cx="1098360" cy="148680"/>
              </a:xfrm>
              <a:custGeom>
                <a:avLst/>
                <a:gdLst/>
                <a:ahLst/>
                <a:cxnLst/>
                <a:rect l="l" t="t" r="r" b="b"/>
                <a:pathLst>
                  <a:path w="3051" h="413" extrusionOk="0">
                    <a:moveTo>
                      <a:pt x="3028" y="413"/>
                    </a:moveTo>
                    <a:lnTo>
                      <a:pt x="23" y="413"/>
                    </a:lnTo>
                    <a:cubicBezTo>
                      <a:pt x="10" y="413"/>
                      <a:pt x="0" y="403"/>
                      <a:pt x="0" y="389"/>
                    </a:cubicBezTo>
                    <a:lnTo>
                      <a:pt x="0" y="290"/>
                    </a:lnTo>
                    <a:cubicBezTo>
                      <a:pt x="0" y="279"/>
                      <a:pt x="9" y="270"/>
                      <a:pt x="19" y="267"/>
                    </a:cubicBezTo>
                    <a:lnTo>
                      <a:pt x="1521" y="0"/>
                    </a:lnTo>
                    <a:cubicBezTo>
                      <a:pt x="1524" y="0"/>
                      <a:pt x="1527" y="0"/>
                      <a:pt x="1530" y="0"/>
                    </a:cubicBezTo>
                    <a:lnTo>
                      <a:pt x="3031" y="267"/>
                    </a:lnTo>
                    <a:cubicBezTo>
                      <a:pt x="3043" y="268"/>
                      <a:pt x="3050" y="279"/>
                      <a:pt x="3050" y="290"/>
                    </a:cubicBezTo>
                    <a:lnTo>
                      <a:pt x="3050" y="389"/>
                    </a:lnTo>
                    <a:cubicBezTo>
                      <a:pt x="3051" y="403"/>
                      <a:pt x="3040" y="413"/>
                      <a:pt x="3028" y="413"/>
                    </a:cubicBezTo>
                    <a:moveTo>
                      <a:pt x="47" y="368"/>
                    </a:moveTo>
                    <a:lnTo>
                      <a:pt x="3005" y="368"/>
                    </a:lnTo>
                    <a:lnTo>
                      <a:pt x="3005" y="311"/>
                    </a:lnTo>
                    <a:lnTo>
                      <a:pt x="1525" y="48"/>
                    </a:lnTo>
                    <a:lnTo>
                      <a:pt x="45" y="311"/>
                    </a:lnTo>
                    <a:lnTo>
                      <a:pt x="45" y="368"/>
                    </a:lnTo>
                    <a:lnTo>
                      <a:pt x="47" y="36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7" name="Google Shape;847;p41"/>
              <p:cNvSpPr/>
              <p:nvPr/>
            </p:nvSpPr>
            <p:spPr>
              <a:xfrm>
                <a:off x="4102200" y="3249720"/>
                <a:ext cx="416520" cy="279360"/>
              </a:xfrm>
              <a:custGeom>
                <a:avLst/>
                <a:gdLst/>
                <a:ahLst/>
                <a:cxnLst/>
                <a:rect l="l" t="t" r="r" b="b"/>
                <a:pathLst>
                  <a:path w="1157" h="776" extrusionOk="0">
                    <a:moveTo>
                      <a:pt x="23" y="776"/>
                    </a:moveTo>
                    <a:cubicBezTo>
                      <a:pt x="10" y="776"/>
                      <a:pt x="0" y="766"/>
                      <a:pt x="0" y="753"/>
                    </a:cubicBezTo>
                    <a:lnTo>
                      <a:pt x="0" y="317"/>
                    </a:lnTo>
                    <a:cubicBezTo>
                      <a:pt x="0" y="309"/>
                      <a:pt x="4" y="301"/>
                      <a:pt x="12" y="297"/>
                    </a:cubicBezTo>
                    <a:lnTo>
                      <a:pt x="229" y="173"/>
                    </a:lnTo>
                    <a:cubicBezTo>
                      <a:pt x="236" y="169"/>
                      <a:pt x="245" y="169"/>
                      <a:pt x="252" y="173"/>
                    </a:cubicBezTo>
                    <a:lnTo>
                      <a:pt x="452" y="288"/>
                    </a:lnTo>
                    <a:lnTo>
                      <a:pt x="629" y="93"/>
                    </a:lnTo>
                    <a:cubicBezTo>
                      <a:pt x="634" y="89"/>
                      <a:pt x="640" y="86"/>
                      <a:pt x="645" y="86"/>
                    </a:cubicBezTo>
                    <a:cubicBezTo>
                      <a:pt x="651" y="86"/>
                      <a:pt x="657" y="87"/>
                      <a:pt x="661" y="92"/>
                    </a:cubicBezTo>
                    <a:lnTo>
                      <a:pt x="873" y="285"/>
                    </a:lnTo>
                    <a:lnTo>
                      <a:pt x="1117" y="7"/>
                    </a:lnTo>
                    <a:cubicBezTo>
                      <a:pt x="1126" y="-3"/>
                      <a:pt x="1141" y="-3"/>
                      <a:pt x="1150" y="6"/>
                    </a:cubicBezTo>
                    <a:cubicBezTo>
                      <a:pt x="1160" y="14"/>
                      <a:pt x="1160" y="29"/>
                      <a:pt x="1151" y="38"/>
                    </a:cubicBezTo>
                    <a:lnTo>
                      <a:pt x="890" y="335"/>
                    </a:lnTo>
                    <a:cubicBezTo>
                      <a:pt x="886" y="339"/>
                      <a:pt x="880" y="342"/>
                      <a:pt x="874" y="342"/>
                    </a:cubicBezTo>
                    <a:cubicBezTo>
                      <a:pt x="868" y="342"/>
                      <a:pt x="863" y="341"/>
                      <a:pt x="857" y="336"/>
                    </a:cubicBezTo>
                    <a:lnTo>
                      <a:pt x="645" y="143"/>
                    </a:lnTo>
                    <a:lnTo>
                      <a:pt x="471" y="335"/>
                    </a:lnTo>
                    <a:cubicBezTo>
                      <a:pt x="463" y="344"/>
                      <a:pt x="452" y="345"/>
                      <a:pt x="441" y="339"/>
                    </a:cubicBezTo>
                    <a:lnTo>
                      <a:pt x="237" y="221"/>
                    </a:lnTo>
                    <a:lnTo>
                      <a:pt x="44" y="332"/>
                    </a:lnTo>
                    <a:lnTo>
                      <a:pt x="44" y="753"/>
                    </a:lnTo>
                    <a:cubicBezTo>
                      <a:pt x="47" y="766"/>
                      <a:pt x="35" y="776"/>
                      <a:pt x="23" y="77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8" name="Google Shape;848;p41"/>
              <p:cNvSpPr/>
              <p:nvPr/>
            </p:nvSpPr>
            <p:spPr>
              <a:xfrm>
                <a:off x="4783320" y="3249360"/>
                <a:ext cx="416880" cy="279720"/>
              </a:xfrm>
              <a:custGeom>
                <a:avLst/>
                <a:gdLst/>
                <a:ahLst/>
                <a:cxnLst/>
                <a:rect l="l" t="t" r="r" b="b"/>
                <a:pathLst>
                  <a:path w="1158" h="777" extrusionOk="0">
                    <a:moveTo>
                      <a:pt x="1136" y="777"/>
                    </a:moveTo>
                    <a:cubicBezTo>
                      <a:pt x="1123" y="777"/>
                      <a:pt x="1113" y="767"/>
                      <a:pt x="1113" y="754"/>
                    </a:cubicBezTo>
                    <a:lnTo>
                      <a:pt x="1113" y="333"/>
                    </a:lnTo>
                    <a:lnTo>
                      <a:pt x="920" y="222"/>
                    </a:lnTo>
                    <a:lnTo>
                      <a:pt x="716" y="340"/>
                    </a:lnTo>
                    <a:cubicBezTo>
                      <a:pt x="707" y="346"/>
                      <a:pt x="694" y="343"/>
                      <a:pt x="687" y="336"/>
                    </a:cubicBezTo>
                    <a:lnTo>
                      <a:pt x="512" y="144"/>
                    </a:lnTo>
                    <a:lnTo>
                      <a:pt x="301" y="336"/>
                    </a:lnTo>
                    <a:cubicBezTo>
                      <a:pt x="296" y="340"/>
                      <a:pt x="291" y="342"/>
                      <a:pt x="283" y="342"/>
                    </a:cubicBezTo>
                    <a:cubicBezTo>
                      <a:pt x="278" y="342"/>
                      <a:pt x="272" y="339"/>
                      <a:pt x="267" y="334"/>
                    </a:cubicBezTo>
                    <a:lnTo>
                      <a:pt x="6" y="37"/>
                    </a:lnTo>
                    <a:cubicBezTo>
                      <a:pt x="-2" y="27"/>
                      <a:pt x="-1" y="12"/>
                      <a:pt x="8" y="5"/>
                    </a:cubicBezTo>
                    <a:cubicBezTo>
                      <a:pt x="18" y="-4"/>
                      <a:pt x="33" y="-2"/>
                      <a:pt x="40" y="7"/>
                    </a:cubicBezTo>
                    <a:lnTo>
                      <a:pt x="285" y="285"/>
                    </a:lnTo>
                    <a:lnTo>
                      <a:pt x="496" y="91"/>
                    </a:lnTo>
                    <a:cubicBezTo>
                      <a:pt x="500" y="87"/>
                      <a:pt x="506" y="85"/>
                      <a:pt x="512" y="85"/>
                    </a:cubicBezTo>
                    <a:cubicBezTo>
                      <a:pt x="518" y="85"/>
                      <a:pt x="524" y="88"/>
                      <a:pt x="528" y="93"/>
                    </a:cubicBezTo>
                    <a:lnTo>
                      <a:pt x="706" y="288"/>
                    </a:lnTo>
                    <a:lnTo>
                      <a:pt x="906" y="173"/>
                    </a:lnTo>
                    <a:cubicBezTo>
                      <a:pt x="913" y="168"/>
                      <a:pt x="922" y="168"/>
                      <a:pt x="929" y="173"/>
                    </a:cubicBezTo>
                    <a:lnTo>
                      <a:pt x="1145" y="297"/>
                    </a:lnTo>
                    <a:cubicBezTo>
                      <a:pt x="1152" y="301"/>
                      <a:pt x="1157" y="308"/>
                      <a:pt x="1157" y="317"/>
                    </a:cubicBezTo>
                    <a:lnTo>
                      <a:pt x="1157" y="753"/>
                    </a:lnTo>
                    <a:cubicBezTo>
                      <a:pt x="1159" y="767"/>
                      <a:pt x="1148" y="777"/>
                      <a:pt x="1136" y="77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9" name="Google Shape;849;p41"/>
              <p:cNvSpPr/>
              <p:nvPr/>
            </p:nvSpPr>
            <p:spPr>
              <a:xfrm>
                <a:off x="3900240" y="2660760"/>
                <a:ext cx="1501920" cy="163800"/>
              </a:xfrm>
              <a:custGeom>
                <a:avLst/>
                <a:gdLst/>
                <a:ahLst/>
                <a:cxnLst/>
                <a:rect l="l" t="t" r="r" b="b"/>
                <a:pathLst>
                  <a:path w="4172" h="455" extrusionOk="0">
                    <a:moveTo>
                      <a:pt x="4149" y="455"/>
                    </a:moveTo>
                    <a:lnTo>
                      <a:pt x="23" y="455"/>
                    </a:lnTo>
                    <a:cubicBezTo>
                      <a:pt x="10" y="455"/>
                      <a:pt x="0" y="445"/>
                      <a:pt x="0" y="432"/>
                    </a:cubicBezTo>
                    <a:lnTo>
                      <a:pt x="0" y="296"/>
                    </a:lnTo>
                    <a:cubicBezTo>
                      <a:pt x="0" y="285"/>
                      <a:pt x="9" y="274"/>
                      <a:pt x="20" y="273"/>
                    </a:cubicBezTo>
                    <a:lnTo>
                      <a:pt x="2084" y="0"/>
                    </a:lnTo>
                    <a:cubicBezTo>
                      <a:pt x="2085" y="0"/>
                      <a:pt x="2088" y="0"/>
                      <a:pt x="2089" y="0"/>
                    </a:cubicBezTo>
                    <a:lnTo>
                      <a:pt x="4152" y="273"/>
                    </a:lnTo>
                    <a:cubicBezTo>
                      <a:pt x="4163" y="274"/>
                      <a:pt x="4172" y="285"/>
                      <a:pt x="4172" y="296"/>
                    </a:cubicBezTo>
                    <a:lnTo>
                      <a:pt x="4172" y="432"/>
                    </a:lnTo>
                    <a:cubicBezTo>
                      <a:pt x="4172" y="445"/>
                      <a:pt x="4162" y="455"/>
                      <a:pt x="4149" y="455"/>
                    </a:cubicBezTo>
                    <a:moveTo>
                      <a:pt x="47" y="408"/>
                    </a:moveTo>
                    <a:lnTo>
                      <a:pt x="4125" y="408"/>
                    </a:lnTo>
                    <a:lnTo>
                      <a:pt x="4125" y="317"/>
                    </a:lnTo>
                    <a:lnTo>
                      <a:pt x="2086" y="47"/>
                    </a:lnTo>
                    <a:lnTo>
                      <a:pt x="47" y="317"/>
                    </a:lnTo>
                    <a:lnTo>
                      <a:pt x="47" y="40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0" name="Google Shape;850;p41"/>
              <p:cNvSpPr/>
              <p:nvPr/>
            </p:nvSpPr>
            <p:spPr>
              <a:xfrm>
                <a:off x="3900240" y="2675160"/>
                <a:ext cx="650880" cy="278280"/>
              </a:xfrm>
              <a:custGeom>
                <a:avLst/>
                <a:gdLst/>
                <a:ahLst/>
                <a:cxnLst/>
                <a:rect l="l" t="t" r="r" b="b"/>
                <a:pathLst>
                  <a:path w="1808" h="773" extrusionOk="0">
                    <a:moveTo>
                      <a:pt x="23" y="773"/>
                    </a:moveTo>
                    <a:cubicBezTo>
                      <a:pt x="10" y="773"/>
                      <a:pt x="0" y="762"/>
                      <a:pt x="0" y="749"/>
                    </a:cubicBezTo>
                    <a:lnTo>
                      <a:pt x="0" y="256"/>
                    </a:lnTo>
                    <a:cubicBezTo>
                      <a:pt x="0" y="248"/>
                      <a:pt x="4" y="240"/>
                      <a:pt x="12" y="236"/>
                    </a:cubicBezTo>
                    <a:cubicBezTo>
                      <a:pt x="19" y="231"/>
                      <a:pt x="28" y="231"/>
                      <a:pt x="35" y="236"/>
                    </a:cubicBezTo>
                    <a:lnTo>
                      <a:pt x="267" y="364"/>
                    </a:lnTo>
                    <a:lnTo>
                      <a:pt x="526" y="169"/>
                    </a:lnTo>
                    <a:cubicBezTo>
                      <a:pt x="535" y="163"/>
                      <a:pt x="545" y="163"/>
                      <a:pt x="554" y="169"/>
                    </a:cubicBezTo>
                    <a:lnTo>
                      <a:pt x="822" y="363"/>
                    </a:lnTo>
                    <a:lnTo>
                      <a:pt x="1126" y="92"/>
                    </a:lnTo>
                    <a:cubicBezTo>
                      <a:pt x="1135" y="84"/>
                      <a:pt x="1148" y="84"/>
                      <a:pt x="1157" y="92"/>
                    </a:cubicBezTo>
                    <a:lnTo>
                      <a:pt x="1460" y="360"/>
                    </a:lnTo>
                    <a:lnTo>
                      <a:pt x="1769" y="9"/>
                    </a:lnTo>
                    <a:cubicBezTo>
                      <a:pt x="1778" y="-2"/>
                      <a:pt x="1792" y="-2"/>
                      <a:pt x="1801" y="7"/>
                    </a:cubicBezTo>
                    <a:cubicBezTo>
                      <a:pt x="1811" y="16"/>
                      <a:pt x="1811" y="30"/>
                      <a:pt x="1802" y="39"/>
                    </a:cubicBezTo>
                    <a:lnTo>
                      <a:pt x="1479" y="408"/>
                    </a:lnTo>
                    <a:cubicBezTo>
                      <a:pt x="1475" y="412"/>
                      <a:pt x="1469" y="415"/>
                      <a:pt x="1463" y="415"/>
                    </a:cubicBezTo>
                    <a:cubicBezTo>
                      <a:pt x="1457" y="415"/>
                      <a:pt x="1451" y="414"/>
                      <a:pt x="1445" y="409"/>
                    </a:cubicBezTo>
                    <a:lnTo>
                      <a:pt x="1141" y="140"/>
                    </a:lnTo>
                    <a:lnTo>
                      <a:pt x="838" y="409"/>
                    </a:lnTo>
                    <a:cubicBezTo>
                      <a:pt x="829" y="417"/>
                      <a:pt x="817" y="417"/>
                      <a:pt x="809" y="411"/>
                    </a:cubicBezTo>
                    <a:lnTo>
                      <a:pt x="539" y="217"/>
                    </a:lnTo>
                    <a:lnTo>
                      <a:pt x="281" y="411"/>
                    </a:lnTo>
                    <a:cubicBezTo>
                      <a:pt x="274" y="417"/>
                      <a:pt x="264" y="417"/>
                      <a:pt x="256" y="412"/>
                    </a:cubicBezTo>
                    <a:lnTo>
                      <a:pt x="45" y="296"/>
                    </a:lnTo>
                    <a:lnTo>
                      <a:pt x="45" y="749"/>
                    </a:lnTo>
                    <a:cubicBezTo>
                      <a:pt x="47" y="762"/>
                      <a:pt x="36" y="773"/>
                      <a:pt x="23" y="77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1" name="Google Shape;851;p41"/>
              <p:cNvSpPr/>
              <p:nvPr/>
            </p:nvSpPr>
            <p:spPr>
              <a:xfrm>
                <a:off x="3899880" y="2691720"/>
                <a:ext cx="643320" cy="132840"/>
              </a:xfrm>
              <a:custGeom>
                <a:avLst/>
                <a:gdLst/>
                <a:ahLst/>
                <a:cxnLst/>
                <a:rect l="l" t="t" r="r" b="b"/>
                <a:pathLst>
                  <a:path w="1787" h="369" extrusionOk="0">
                    <a:moveTo>
                      <a:pt x="24" y="369"/>
                    </a:moveTo>
                    <a:cubicBezTo>
                      <a:pt x="17" y="369"/>
                      <a:pt x="10" y="366"/>
                      <a:pt x="5" y="359"/>
                    </a:cubicBezTo>
                    <a:cubicBezTo>
                      <a:pt x="-2" y="349"/>
                      <a:pt x="-1" y="334"/>
                      <a:pt x="11" y="327"/>
                    </a:cubicBezTo>
                    <a:lnTo>
                      <a:pt x="243" y="161"/>
                    </a:lnTo>
                    <a:cubicBezTo>
                      <a:pt x="250" y="155"/>
                      <a:pt x="260" y="155"/>
                      <a:pt x="268" y="159"/>
                    </a:cubicBezTo>
                    <a:lnTo>
                      <a:pt x="539" y="317"/>
                    </a:lnTo>
                    <a:lnTo>
                      <a:pt x="767" y="92"/>
                    </a:lnTo>
                    <a:cubicBezTo>
                      <a:pt x="775" y="85"/>
                      <a:pt x="786" y="83"/>
                      <a:pt x="797" y="89"/>
                    </a:cubicBezTo>
                    <a:lnTo>
                      <a:pt x="1149" y="315"/>
                    </a:lnTo>
                    <a:lnTo>
                      <a:pt x="1422" y="8"/>
                    </a:lnTo>
                    <a:cubicBezTo>
                      <a:pt x="1426" y="3"/>
                      <a:pt x="1432" y="0"/>
                      <a:pt x="1438" y="0"/>
                    </a:cubicBezTo>
                    <a:cubicBezTo>
                      <a:pt x="1443" y="0"/>
                      <a:pt x="1451" y="3"/>
                      <a:pt x="1455" y="8"/>
                    </a:cubicBezTo>
                    <a:lnTo>
                      <a:pt x="1781" y="330"/>
                    </a:lnTo>
                    <a:cubicBezTo>
                      <a:pt x="1790" y="338"/>
                      <a:pt x="1790" y="353"/>
                      <a:pt x="1781" y="363"/>
                    </a:cubicBezTo>
                    <a:cubicBezTo>
                      <a:pt x="1773" y="372"/>
                      <a:pt x="1758" y="372"/>
                      <a:pt x="1748" y="363"/>
                    </a:cubicBezTo>
                    <a:lnTo>
                      <a:pt x="1439" y="57"/>
                    </a:lnTo>
                    <a:lnTo>
                      <a:pt x="1170" y="362"/>
                    </a:lnTo>
                    <a:cubicBezTo>
                      <a:pt x="1162" y="371"/>
                      <a:pt x="1149" y="372"/>
                      <a:pt x="1140" y="366"/>
                    </a:cubicBezTo>
                    <a:lnTo>
                      <a:pt x="786" y="140"/>
                    </a:lnTo>
                    <a:lnTo>
                      <a:pt x="558" y="362"/>
                    </a:lnTo>
                    <a:cubicBezTo>
                      <a:pt x="550" y="369"/>
                      <a:pt x="539" y="371"/>
                      <a:pt x="530" y="365"/>
                    </a:cubicBezTo>
                    <a:lnTo>
                      <a:pt x="256" y="206"/>
                    </a:lnTo>
                    <a:lnTo>
                      <a:pt x="37" y="363"/>
                    </a:lnTo>
                    <a:cubicBezTo>
                      <a:pt x="33" y="368"/>
                      <a:pt x="29" y="369"/>
                      <a:pt x="24" y="36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2" name="Google Shape;852;p41"/>
              <p:cNvSpPr/>
              <p:nvPr/>
            </p:nvSpPr>
            <p:spPr>
              <a:xfrm>
                <a:off x="4750920" y="2675520"/>
                <a:ext cx="651240" cy="277920"/>
              </a:xfrm>
              <a:custGeom>
                <a:avLst/>
                <a:gdLst/>
                <a:ahLst/>
                <a:cxnLst/>
                <a:rect l="l" t="t" r="r" b="b"/>
                <a:pathLst>
                  <a:path w="1809" h="772" extrusionOk="0">
                    <a:moveTo>
                      <a:pt x="1786" y="772"/>
                    </a:moveTo>
                    <a:cubicBezTo>
                      <a:pt x="1773" y="772"/>
                      <a:pt x="1762" y="761"/>
                      <a:pt x="1762" y="748"/>
                    </a:cubicBezTo>
                    <a:lnTo>
                      <a:pt x="1762" y="295"/>
                    </a:lnTo>
                    <a:lnTo>
                      <a:pt x="1551" y="411"/>
                    </a:lnTo>
                    <a:cubicBezTo>
                      <a:pt x="1542" y="416"/>
                      <a:pt x="1534" y="416"/>
                      <a:pt x="1526" y="410"/>
                    </a:cubicBezTo>
                    <a:lnTo>
                      <a:pt x="1268" y="216"/>
                    </a:lnTo>
                    <a:lnTo>
                      <a:pt x="1000" y="410"/>
                    </a:lnTo>
                    <a:cubicBezTo>
                      <a:pt x="991" y="416"/>
                      <a:pt x="979" y="416"/>
                      <a:pt x="971" y="408"/>
                    </a:cubicBezTo>
                    <a:lnTo>
                      <a:pt x="668" y="139"/>
                    </a:lnTo>
                    <a:lnTo>
                      <a:pt x="363" y="408"/>
                    </a:lnTo>
                    <a:cubicBezTo>
                      <a:pt x="359" y="413"/>
                      <a:pt x="353" y="414"/>
                      <a:pt x="346" y="414"/>
                    </a:cubicBezTo>
                    <a:cubicBezTo>
                      <a:pt x="340" y="414"/>
                      <a:pt x="334" y="411"/>
                      <a:pt x="330" y="407"/>
                    </a:cubicBezTo>
                    <a:lnTo>
                      <a:pt x="6" y="38"/>
                    </a:lnTo>
                    <a:cubicBezTo>
                      <a:pt x="-3" y="28"/>
                      <a:pt x="-1" y="13"/>
                      <a:pt x="8" y="6"/>
                    </a:cubicBezTo>
                    <a:cubicBezTo>
                      <a:pt x="18" y="-3"/>
                      <a:pt x="32" y="-1"/>
                      <a:pt x="40" y="8"/>
                    </a:cubicBezTo>
                    <a:lnTo>
                      <a:pt x="349" y="359"/>
                    </a:lnTo>
                    <a:lnTo>
                      <a:pt x="652" y="91"/>
                    </a:lnTo>
                    <a:cubicBezTo>
                      <a:pt x="660" y="83"/>
                      <a:pt x="673" y="83"/>
                      <a:pt x="682" y="91"/>
                    </a:cubicBezTo>
                    <a:lnTo>
                      <a:pt x="987" y="362"/>
                    </a:lnTo>
                    <a:lnTo>
                      <a:pt x="1254" y="168"/>
                    </a:lnTo>
                    <a:cubicBezTo>
                      <a:pt x="1263" y="162"/>
                      <a:pt x="1273" y="162"/>
                      <a:pt x="1282" y="168"/>
                    </a:cubicBezTo>
                    <a:lnTo>
                      <a:pt x="1541" y="363"/>
                    </a:lnTo>
                    <a:lnTo>
                      <a:pt x="1773" y="235"/>
                    </a:lnTo>
                    <a:cubicBezTo>
                      <a:pt x="1780" y="230"/>
                      <a:pt x="1789" y="230"/>
                      <a:pt x="1796" y="235"/>
                    </a:cubicBezTo>
                    <a:cubicBezTo>
                      <a:pt x="1803" y="239"/>
                      <a:pt x="1808" y="247"/>
                      <a:pt x="1808" y="255"/>
                    </a:cubicBezTo>
                    <a:lnTo>
                      <a:pt x="1808" y="748"/>
                    </a:lnTo>
                    <a:cubicBezTo>
                      <a:pt x="1809" y="761"/>
                      <a:pt x="1799" y="772"/>
                      <a:pt x="1786" y="77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3" name="Google Shape;853;p41"/>
              <p:cNvSpPr/>
              <p:nvPr/>
            </p:nvSpPr>
            <p:spPr>
              <a:xfrm>
                <a:off x="4759200" y="2691720"/>
                <a:ext cx="642960" cy="132840"/>
              </a:xfrm>
              <a:custGeom>
                <a:avLst/>
                <a:gdLst/>
                <a:ahLst/>
                <a:cxnLst/>
                <a:rect l="l" t="t" r="r" b="b"/>
                <a:pathLst>
                  <a:path w="1786" h="369" extrusionOk="0">
                    <a:moveTo>
                      <a:pt x="1763" y="369"/>
                    </a:moveTo>
                    <a:cubicBezTo>
                      <a:pt x="1758" y="369"/>
                      <a:pt x="1754" y="368"/>
                      <a:pt x="1750" y="365"/>
                    </a:cubicBezTo>
                    <a:lnTo>
                      <a:pt x="1531" y="207"/>
                    </a:lnTo>
                    <a:lnTo>
                      <a:pt x="1257" y="366"/>
                    </a:lnTo>
                    <a:cubicBezTo>
                      <a:pt x="1248" y="372"/>
                      <a:pt x="1237" y="371"/>
                      <a:pt x="1229" y="363"/>
                    </a:cubicBezTo>
                    <a:lnTo>
                      <a:pt x="1002" y="140"/>
                    </a:lnTo>
                    <a:lnTo>
                      <a:pt x="648" y="366"/>
                    </a:lnTo>
                    <a:cubicBezTo>
                      <a:pt x="637" y="372"/>
                      <a:pt x="626" y="371"/>
                      <a:pt x="618" y="362"/>
                    </a:cubicBezTo>
                    <a:lnTo>
                      <a:pt x="349" y="57"/>
                    </a:lnTo>
                    <a:lnTo>
                      <a:pt x="40" y="363"/>
                    </a:lnTo>
                    <a:cubicBezTo>
                      <a:pt x="31" y="372"/>
                      <a:pt x="17" y="372"/>
                      <a:pt x="6" y="363"/>
                    </a:cubicBezTo>
                    <a:cubicBezTo>
                      <a:pt x="-2" y="355"/>
                      <a:pt x="-2" y="340"/>
                      <a:pt x="6" y="330"/>
                    </a:cubicBezTo>
                    <a:lnTo>
                      <a:pt x="333" y="8"/>
                    </a:lnTo>
                    <a:cubicBezTo>
                      <a:pt x="337" y="3"/>
                      <a:pt x="343" y="0"/>
                      <a:pt x="350" y="0"/>
                    </a:cubicBezTo>
                    <a:cubicBezTo>
                      <a:pt x="356" y="0"/>
                      <a:pt x="362" y="3"/>
                      <a:pt x="366" y="8"/>
                    </a:cubicBezTo>
                    <a:lnTo>
                      <a:pt x="639" y="315"/>
                    </a:lnTo>
                    <a:lnTo>
                      <a:pt x="991" y="89"/>
                    </a:lnTo>
                    <a:cubicBezTo>
                      <a:pt x="1000" y="83"/>
                      <a:pt x="1012" y="85"/>
                      <a:pt x="1021" y="92"/>
                    </a:cubicBezTo>
                    <a:lnTo>
                      <a:pt x="1248" y="317"/>
                    </a:lnTo>
                    <a:lnTo>
                      <a:pt x="1519" y="159"/>
                    </a:lnTo>
                    <a:cubicBezTo>
                      <a:pt x="1527" y="155"/>
                      <a:pt x="1537" y="155"/>
                      <a:pt x="1544" y="161"/>
                    </a:cubicBezTo>
                    <a:lnTo>
                      <a:pt x="1776" y="327"/>
                    </a:lnTo>
                    <a:cubicBezTo>
                      <a:pt x="1786" y="334"/>
                      <a:pt x="1789" y="349"/>
                      <a:pt x="1782" y="359"/>
                    </a:cubicBezTo>
                    <a:cubicBezTo>
                      <a:pt x="1777" y="365"/>
                      <a:pt x="1770" y="369"/>
                      <a:pt x="1763" y="36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6"/>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795"/>
                                        </p:tgtEl>
                                        <p:attrNameLst>
                                          <p:attrName>style.visibility</p:attrName>
                                        </p:attrNameLst>
                                      </p:cBhvr>
                                      <p:to>
                                        <p:strVal val="visible"/>
                                      </p:to>
                                    </p:set>
                                    <p:animEffect transition="in" filter="fade">
                                      <p:cBhvr>
                                        <p:cTn id="10" dur="500"/>
                                        <p:tgtEl>
                                          <p:spTgt spid="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5" grpId="0"/>
      <p:bldP spid="79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24">
          <a:extLst>
            <a:ext uri="{FF2B5EF4-FFF2-40B4-BE49-F238E27FC236}">
              <a16:creationId xmlns:a16="http://schemas.microsoft.com/office/drawing/2014/main" id="{660F4655-3D5D-2E9B-1E37-26513964518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17B6C35-0DDC-61DB-41F1-FB5510010B1C}"/>
              </a:ext>
            </a:extLst>
          </p:cNvPr>
          <p:cNvSpPr/>
          <p:nvPr/>
        </p:nvSpPr>
        <p:spPr>
          <a:xfrm>
            <a:off x="715906" y="548640"/>
            <a:ext cx="7985772" cy="39711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a:solidFill>
                  <a:schemeClr val="tx1"/>
                </a:solidFill>
                <a:latin typeface="Arial" panose="020B0604020202020204" pitchFamily="34" charset="0"/>
                <a:cs typeface="Arial" panose="020B0604020202020204" pitchFamily="34" charset="0"/>
              </a:rPr>
              <a:t>Câu 4: </a:t>
            </a:r>
            <a:r>
              <a:rPr lang="en-US" sz="2000">
                <a:solidFill>
                  <a:schemeClr val="tx1"/>
                </a:solidFill>
                <a:latin typeface="Arial" panose="020B0604020202020204" pitchFamily="34" charset="0"/>
                <a:cs typeface="Arial" panose="020B0604020202020204" pitchFamily="34" charset="0"/>
              </a:rPr>
              <a:t>Hai máy phát điện xoay chiều phát ra dòng xoay chiều có cùng tần số f. Máy thứ nhất có p cặp cực, rôto quay với tốc độ 27 vòng/s. Máy thứ hai có 4 cặp cực quay với tốc độ n vòng/s (với 10 ≤ n ≤ 20). Giá trị của tần số là</a:t>
            </a:r>
          </a:p>
          <a:p>
            <a:pPr algn="just">
              <a:lnSpc>
                <a:spcPct val="150000"/>
              </a:lnSpc>
            </a:pPr>
            <a:r>
              <a:rPr lang="en-US" sz="2000">
                <a:solidFill>
                  <a:schemeClr val="tx1"/>
                </a:solidFill>
                <a:latin typeface="Arial" panose="020B0604020202020204" pitchFamily="34" charset="0"/>
                <a:cs typeface="Arial" panose="020B0604020202020204" pitchFamily="34" charset="0"/>
              </a:rPr>
              <a:t>A. 64 Hz.</a:t>
            </a:r>
          </a:p>
          <a:p>
            <a:pPr algn="just">
              <a:lnSpc>
                <a:spcPct val="150000"/>
              </a:lnSpc>
            </a:pPr>
            <a:r>
              <a:rPr lang="en-US" sz="2000">
                <a:solidFill>
                  <a:schemeClr val="tx1"/>
                </a:solidFill>
                <a:latin typeface="Arial" panose="020B0604020202020204" pitchFamily="34" charset="0"/>
                <a:cs typeface="Arial" panose="020B0604020202020204" pitchFamily="34" charset="0"/>
              </a:rPr>
              <a:t>B. 74 Hz.</a:t>
            </a:r>
          </a:p>
          <a:p>
            <a:pPr algn="just">
              <a:lnSpc>
                <a:spcPct val="150000"/>
              </a:lnSpc>
            </a:pPr>
            <a:r>
              <a:rPr lang="en-US" sz="2000">
                <a:solidFill>
                  <a:schemeClr val="tx1"/>
                </a:solidFill>
                <a:latin typeface="Arial" panose="020B0604020202020204" pitchFamily="34" charset="0"/>
                <a:cs typeface="Arial" panose="020B0604020202020204" pitchFamily="34" charset="0"/>
              </a:rPr>
              <a:t>C. 44 Hz.</a:t>
            </a:r>
          </a:p>
          <a:p>
            <a:pPr algn="just">
              <a:lnSpc>
                <a:spcPct val="150000"/>
              </a:lnSpc>
            </a:pPr>
            <a:r>
              <a:rPr lang="en-US" sz="2000">
                <a:solidFill>
                  <a:schemeClr val="tx1"/>
                </a:solidFill>
                <a:latin typeface="Arial" panose="020B0604020202020204" pitchFamily="34" charset="0"/>
                <a:cs typeface="Arial" panose="020B0604020202020204" pitchFamily="34" charset="0"/>
              </a:rPr>
              <a:t>D. 54 Hz.</a:t>
            </a:r>
          </a:p>
        </p:txBody>
      </p:sp>
      <p:grpSp>
        <p:nvGrpSpPr>
          <p:cNvPr id="7" name="Google Shape;394;p25">
            <a:extLst>
              <a:ext uri="{FF2B5EF4-FFF2-40B4-BE49-F238E27FC236}">
                <a16:creationId xmlns:a16="http://schemas.microsoft.com/office/drawing/2014/main" id="{9FA992C6-80E8-DB5F-5354-5440382D82A8}"/>
              </a:ext>
            </a:extLst>
          </p:cNvPr>
          <p:cNvGrpSpPr/>
          <p:nvPr/>
        </p:nvGrpSpPr>
        <p:grpSpPr>
          <a:xfrm>
            <a:off x="59843" y="4519749"/>
            <a:ext cx="293549" cy="623751"/>
            <a:chOff x="3733925" y="3400424"/>
            <a:chExt cx="1079728" cy="2294274"/>
          </a:xfrm>
        </p:grpSpPr>
        <p:sp>
          <p:nvSpPr>
            <p:cNvPr id="8" name="Google Shape;395;p25">
              <a:extLst>
                <a:ext uri="{FF2B5EF4-FFF2-40B4-BE49-F238E27FC236}">
                  <a16:creationId xmlns:a16="http://schemas.microsoft.com/office/drawing/2014/main" id="{F0AB61ED-6221-98E7-A916-E63CF22B0626}"/>
                </a:ext>
              </a:extLst>
            </p:cNvPr>
            <p:cNvSpPr/>
            <p:nvPr/>
          </p:nvSpPr>
          <p:spPr>
            <a:xfrm>
              <a:off x="3733925" y="3445303"/>
              <a:ext cx="1079728" cy="42375"/>
            </a:xfrm>
            <a:custGeom>
              <a:avLst/>
              <a:gdLst/>
              <a:ahLst/>
              <a:cxnLst/>
              <a:rect l="l" t="t" r="r" b="b"/>
              <a:pathLst>
                <a:path w="24563" h="964" extrusionOk="0">
                  <a:moveTo>
                    <a:pt x="1" y="1"/>
                  </a:moveTo>
                  <a:lnTo>
                    <a:pt x="1" y="964"/>
                  </a:lnTo>
                  <a:lnTo>
                    <a:pt x="24562" y="964"/>
                  </a:lnTo>
                  <a:lnTo>
                    <a:pt x="245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96;p25">
              <a:extLst>
                <a:ext uri="{FF2B5EF4-FFF2-40B4-BE49-F238E27FC236}">
                  <a16:creationId xmlns:a16="http://schemas.microsoft.com/office/drawing/2014/main" id="{0F63E481-B43B-4350-718C-B9763B5C937F}"/>
                </a:ext>
              </a:extLst>
            </p:cNvPr>
            <p:cNvSpPr/>
            <p:nvPr/>
          </p:nvSpPr>
          <p:spPr>
            <a:xfrm>
              <a:off x="4252166" y="3400424"/>
              <a:ext cx="43254" cy="2294274"/>
            </a:xfrm>
            <a:custGeom>
              <a:avLst/>
              <a:gdLst/>
              <a:ahLst/>
              <a:cxnLst/>
              <a:rect l="l" t="t" r="r" b="b"/>
              <a:pathLst>
                <a:path w="984" h="52193" extrusionOk="0">
                  <a:moveTo>
                    <a:pt x="0" y="1"/>
                  </a:moveTo>
                  <a:lnTo>
                    <a:pt x="0" y="52193"/>
                  </a:lnTo>
                  <a:lnTo>
                    <a:pt x="983" y="52193"/>
                  </a:lnTo>
                  <a:lnTo>
                    <a:pt x="9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97;p25">
              <a:extLst>
                <a:ext uri="{FF2B5EF4-FFF2-40B4-BE49-F238E27FC236}">
                  <a16:creationId xmlns:a16="http://schemas.microsoft.com/office/drawing/2014/main" id="{E3912CAB-81D7-0E57-61F7-1317ABDFD0ED}"/>
                </a:ext>
              </a:extLst>
            </p:cNvPr>
            <p:cNvSpPr/>
            <p:nvPr/>
          </p:nvSpPr>
          <p:spPr>
            <a:xfrm>
              <a:off x="3761178" y="3401523"/>
              <a:ext cx="83036" cy="80047"/>
            </a:xfrm>
            <a:custGeom>
              <a:avLst/>
              <a:gdLst/>
              <a:ahLst/>
              <a:cxnLst/>
              <a:rect l="l" t="t" r="r" b="b"/>
              <a:pathLst>
                <a:path w="1889" h="1821" extrusionOk="0">
                  <a:moveTo>
                    <a:pt x="945" y="1"/>
                  </a:moveTo>
                  <a:cubicBezTo>
                    <a:pt x="473" y="1"/>
                    <a:pt x="1" y="304"/>
                    <a:pt x="10" y="911"/>
                  </a:cubicBezTo>
                  <a:cubicBezTo>
                    <a:pt x="1" y="1517"/>
                    <a:pt x="473" y="1820"/>
                    <a:pt x="945" y="1820"/>
                  </a:cubicBezTo>
                  <a:cubicBezTo>
                    <a:pt x="1416" y="1820"/>
                    <a:pt x="1888" y="1517"/>
                    <a:pt x="1879" y="911"/>
                  </a:cubicBezTo>
                  <a:cubicBezTo>
                    <a:pt x="1888" y="304"/>
                    <a:pt x="1416" y="1"/>
                    <a:pt x="9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98;p25">
              <a:extLst>
                <a:ext uri="{FF2B5EF4-FFF2-40B4-BE49-F238E27FC236}">
                  <a16:creationId xmlns:a16="http://schemas.microsoft.com/office/drawing/2014/main" id="{F83B6796-749F-8A9F-964A-69213D6F8191}"/>
                </a:ext>
              </a:extLst>
            </p:cNvPr>
            <p:cNvSpPr/>
            <p:nvPr/>
          </p:nvSpPr>
          <p:spPr>
            <a:xfrm>
              <a:off x="4703374" y="3401523"/>
              <a:ext cx="82992" cy="80047"/>
            </a:xfrm>
            <a:custGeom>
              <a:avLst/>
              <a:gdLst/>
              <a:ahLst/>
              <a:cxnLst/>
              <a:rect l="l" t="t" r="r" b="b"/>
              <a:pathLst>
                <a:path w="1888" h="1821" extrusionOk="0">
                  <a:moveTo>
                    <a:pt x="944" y="1"/>
                  </a:moveTo>
                  <a:cubicBezTo>
                    <a:pt x="472" y="1"/>
                    <a:pt x="0" y="304"/>
                    <a:pt x="9" y="911"/>
                  </a:cubicBezTo>
                  <a:cubicBezTo>
                    <a:pt x="0" y="1517"/>
                    <a:pt x="472" y="1820"/>
                    <a:pt x="944" y="1820"/>
                  </a:cubicBezTo>
                  <a:cubicBezTo>
                    <a:pt x="1416" y="1820"/>
                    <a:pt x="1887" y="1517"/>
                    <a:pt x="1878" y="911"/>
                  </a:cubicBezTo>
                  <a:cubicBezTo>
                    <a:pt x="1887" y="304"/>
                    <a:pt x="1416" y="1"/>
                    <a:pt x="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0" name="Oval 309">
            <a:extLst>
              <a:ext uri="{FF2B5EF4-FFF2-40B4-BE49-F238E27FC236}">
                <a16:creationId xmlns:a16="http://schemas.microsoft.com/office/drawing/2014/main" id="{030B09B2-EF9E-0EF0-A31C-C8E8BA7B9BE0}"/>
              </a:ext>
            </a:extLst>
          </p:cNvPr>
          <p:cNvSpPr/>
          <p:nvPr/>
        </p:nvSpPr>
        <p:spPr>
          <a:xfrm>
            <a:off x="715906" y="3950979"/>
            <a:ext cx="394969" cy="39496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4">
            <a:extLst>
              <a:ext uri="{FF2B5EF4-FFF2-40B4-BE49-F238E27FC236}">
                <a16:creationId xmlns:a16="http://schemas.microsoft.com/office/drawing/2014/main" id="{C6E36E36-DBC5-5A76-5403-1BFD415B0303}"/>
              </a:ext>
            </a:extLst>
          </p:cNvPr>
          <p:cNvSpPr/>
          <p:nvPr/>
        </p:nvSpPr>
        <p:spPr>
          <a:xfrm>
            <a:off x="5831047" y="2353873"/>
            <a:ext cx="2378641" cy="2477751"/>
          </a:xfrm>
          <a:custGeom>
            <a:avLst/>
            <a:gdLst/>
            <a:ahLst/>
            <a:cxnLst/>
            <a:rect l="l" t="t" r="r" b="b"/>
            <a:pathLst>
              <a:path w="2449624" h="2551692">
                <a:moveTo>
                  <a:pt x="0" y="0"/>
                </a:moveTo>
                <a:lnTo>
                  <a:pt x="2449625" y="0"/>
                </a:lnTo>
                <a:lnTo>
                  <a:pt x="2449625" y="2551692"/>
                </a:lnTo>
                <a:lnTo>
                  <a:pt x="0" y="2551692"/>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61198700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10"/>
                                        </p:tgtEl>
                                        <p:attrNameLst>
                                          <p:attrName>style.visibility</p:attrName>
                                        </p:attrNameLst>
                                      </p:cBhvr>
                                      <p:to>
                                        <p:strVal val="visible"/>
                                      </p:to>
                                    </p:set>
                                    <p:animEffect transition="in" filter="barn(inVertical)">
                                      <p:cBhvr>
                                        <p:cTn id="15" dur="5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10" grpId="0" animBg="1"/>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24">
          <a:extLst>
            <a:ext uri="{FF2B5EF4-FFF2-40B4-BE49-F238E27FC236}">
              <a16:creationId xmlns:a16="http://schemas.microsoft.com/office/drawing/2014/main" id="{55792988-6042-7564-4DF0-128062271B17}"/>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EE9B22F9-C7C5-3B8C-E928-54632A392844}"/>
                  </a:ext>
                </a:extLst>
              </p:cNvPr>
              <p:cNvSpPr/>
              <p:nvPr/>
            </p:nvSpPr>
            <p:spPr>
              <a:xfrm>
                <a:off x="456884" y="586195"/>
                <a:ext cx="8351520" cy="39711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a:solidFill>
                      <a:schemeClr val="tx1"/>
                    </a:solidFill>
                    <a:latin typeface="Arial" panose="020B0604020202020204" pitchFamily="34" charset="0"/>
                    <a:cs typeface="Arial" panose="020B0604020202020204" pitchFamily="34" charset="0"/>
                  </a:rPr>
                  <a:t>Câu 5: </a:t>
                </a:r>
                <a:r>
                  <a:rPr lang="en-US" sz="2000">
                    <a:solidFill>
                      <a:schemeClr val="tx1"/>
                    </a:solidFill>
                    <a:latin typeface="Arial" panose="020B0604020202020204" pitchFamily="34" charset="0"/>
                    <a:cs typeface="Arial" panose="020B0604020202020204" pitchFamily="34" charset="0"/>
                  </a:rPr>
                  <a:t>Đặt một điện áp xoay chiều có trị số hiệu dụng U=100V vào hai đầu một động cơ điện xoay chiều thì công suất cơ học của động cơ là 160 W. Động cơ có điện trở thuần R = 4</a:t>
                </a:r>
                <a:r>
                  <a:rPr lang="fr-FR" sz="2000">
                    <a:solidFill>
                      <a:schemeClr val="tx1"/>
                    </a:solidFill>
                    <a:latin typeface="Arial" panose="020B0604020202020204" pitchFamily="34" charset="0"/>
                    <a:cs typeface="Arial" panose="020B0604020202020204" pitchFamily="34" charset="0"/>
                  </a:rPr>
                  <a:t>Ω</a:t>
                </a:r>
                <a:r>
                  <a:rPr lang="en-US" sz="2000">
                    <a:solidFill>
                      <a:schemeClr val="tx1"/>
                    </a:solidFill>
                    <a:latin typeface="Arial" panose="020B0604020202020204" pitchFamily="34" charset="0"/>
                    <a:cs typeface="Arial" panose="020B0604020202020204" pitchFamily="34" charset="0"/>
                  </a:rPr>
                  <a:t> và hệ số công suất là 0,88. </a:t>
                </a:r>
                <a:r>
                  <a:rPr lang="fr-FR" sz="2000">
                    <a:solidFill>
                      <a:schemeClr val="tx1"/>
                    </a:solidFill>
                    <a:latin typeface="Arial" panose="020B0604020202020204" pitchFamily="34" charset="0"/>
                    <a:cs typeface="Arial" panose="020B0604020202020204" pitchFamily="34" charset="0"/>
                  </a:rPr>
                  <a:t>Biết hiệu suất của động cơ không nhỏ hơn 50%. Cường độ dòng điện hiệu dụng qua động cơ là</a:t>
                </a:r>
                <a:endParaRPr lang="en-US" sz="2000">
                  <a:solidFill>
                    <a:schemeClr val="tx1"/>
                  </a:solidFill>
                  <a:latin typeface="Arial" panose="020B0604020202020204" pitchFamily="34" charset="0"/>
                  <a:cs typeface="Arial" panose="020B0604020202020204" pitchFamily="34" charset="0"/>
                </a:endParaRPr>
              </a:p>
              <a:p>
                <a:pPr algn="just">
                  <a:lnSpc>
                    <a:spcPct val="150000"/>
                  </a:lnSpc>
                </a:pPr>
                <a:r>
                  <a:rPr lang="fr-FR" sz="2000">
                    <a:solidFill>
                      <a:schemeClr val="tx1"/>
                    </a:solidFill>
                    <a:latin typeface="Arial" panose="020B0604020202020204" pitchFamily="34" charset="0"/>
                    <a:cs typeface="Arial" panose="020B0604020202020204" pitchFamily="34" charset="0"/>
                  </a:rPr>
                  <a:t>A. 2 A.</a:t>
                </a:r>
                <a:endParaRPr lang="en-US" sz="2000">
                  <a:solidFill>
                    <a:schemeClr val="tx1"/>
                  </a:solidFill>
                  <a:latin typeface="Arial" panose="020B0604020202020204" pitchFamily="34" charset="0"/>
                  <a:cs typeface="Arial" panose="020B0604020202020204" pitchFamily="34" charset="0"/>
                </a:endParaRPr>
              </a:p>
              <a:p>
                <a:pPr algn="just">
                  <a:lnSpc>
                    <a:spcPct val="150000"/>
                  </a:lnSpc>
                </a:pPr>
                <a:r>
                  <a:rPr lang="fr-FR" sz="2000">
                    <a:solidFill>
                      <a:schemeClr val="tx1"/>
                    </a:solidFill>
                    <a:latin typeface="Arial" panose="020B0604020202020204" pitchFamily="34" charset="0"/>
                    <a:cs typeface="Arial" panose="020B0604020202020204" pitchFamily="34" charset="0"/>
                  </a:rPr>
                  <a:t>B. 20 A.</a:t>
                </a:r>
                <a:endParaRPr lang="en-US" sz="2000">
                  <a:solidFill>
                    <a:schemeClr val="tx1"/>
                  </a:solidFill>
                  <a:latin typeface="Arial" panose="020B0604020202020204" pitchFamily="34" charset="0"/>
                  <a:cs typeface="Arial" panose="020B0604020202020204" pitchFamily="34" charset="0"/>
                </a:endParaRPr>
              </a:p>
              <a:p>
                <a:pPr algn="just">
                  <a:lnSpc>
                    <a:spcPct val="150000"/>
                  </a:lnSpc>
                </a:pPr>
                <a:r>
                  <a:rPr lang="fr-FR" sz="2000">
                    <a:solidFill>
                      <a:schemeClr val="tx1"/>
                    </a:solidFill>
                    <a:latin typeface="Arial" panose="020B0604020202020204" pitchFamily="34" charset="0"/>
                    <a:cs typeface="Arial" panose="020B0604020202020204" pitchFamily="34" charset="0"/>
                  </a:rPr>
                  <a:t>C. </a:t>
                </a:r>
                <a14:m>
                  <m:oMath xmlns:m="http://schemas.openxmlformats.org/officeDocument/2006/math">
                    <m:rad>
                      <m:radPr>
                        <m:degHide m:val="on"/>
                        <m:ctrlPr>
                          <a:rPr lang="en-US" sz="2000" i="1">
                            <a:solidFill>
                              <a:schemeClr val="tx1"/>
                            </a:solidFill>
                            <a:latin typeface="Cambria Math" panose="02040503050406030204" pitchFamily="18" charset="0"/>
                          </a:rPr>
                        </m:ctrlPr>
                      </m:radPr>
                      <m:deg/>
                      <m:e>
                        <m:r>
                          <a:rPr lang="fr-FR" sz="2000" i="1">
                            <a:solidFill>
                              <a:schemeClr val="tx1"/>
                            </a:solidFill>
                            <a:latin typeface="Cambria Math" panose="02040503050406030204" pitchFamily="18" charset="0"/>
                          </a:rPr>
                          <m:t>2</m:t>
                        </m:r>
                      </m:e>
                    </m:rad>
                  </m:oMath>
                </a14:m>
                <a:r>
                  <a:rPr lang="fr-FR" sz="2000">
                    <a:solidFill>
                      <a:schemeClr val="tx1"/>
                    </a:solidFill>
                    <a:latin typeface="Arial" panose="020B0604020202020204" pitchFamily="34" charset="0"/>
                    <a:cs typeface="Arial" panose="020B0604020202020204" pitchFamily="34" charset="0"/>
                  </a:rPr>
                  <a:t> A.</a:t>
                </a:r>
                <a:endParaRPr lang="en-US" sz="2000">
                  <a:solidFill>
                    <a:schemeClr val="tx1"/>
                  </a:solidFill>
                  <a:latin typeface="Arial" panose="020B0604020202020204" pitchFamily="34" charset="0"/>
                  <a:cs typeface="Arial" panose="020B0604020202020204" pitchFamily="34" charset="0"/>
                </a:endParaRPr>
              </a:p>
              <a:p>
                <a:pPr algn="just">
                  <a:lnSpc>
                    <a:spcPct val="150000"/>
                  </a:lnSpc>
                </a:pPr>
                <a:r>
                  <a:rPr lang="fr-FR" sz="2000">
                    <a:solidFill>
                      <a:schemeClr val="tx1"/>
                    </a:solidFill>
                    <a:latin typeface="Arial" panose="020B0604020202020204" pitchFamily="34" charset="0"/>
                    <a:cs typeface="Arial" panose="020B0604020202020204" pitchFamily="34" charset="0"/>
                  </a:rPr>
                  <a:t>D. </a:t>
                </a:r>
                <a14:m>
                  <m:oMath xmlns:m="http://schemas.openxmlformats.org/officeDocument/2006/math">
                    <m:r>
                      <a:rPr lang="fr-FR" sz="2000" i="1">
                        <a:solidFill>
                          <a:schemeClr val="tx1"/>
                        </a:solidFill>
                        <a:latin typeface="Cambria Math" panose="02040503050406030204" pitchFamily="18" charset="0"/>
                      </a:rPr>
                      <m:t>2</m:t>
                    </m:r>
                    <m:rad>
                      <m:radPr>
                        <m:degHide m:val="on"/>
                        <m:ctrlPr>
                          <a:rPr lang="en-US" sz="2000" i="1">
                            <a:solidFill>
                              <a:schemeClr val="tx1"/>
                            </a:solidFill>
                            <a:latin typeface="Cambria Math" panose="02040503050406030204" pitchFamily="18" charset="0"/>
                          </a:rPr>
                        </m:ctrlPr>
                      </m:radPr>
                      <m:deg/>
                      <m:e>
                        <m:r>
                          <a:rPr lang="fr-FR" sz="2000" i="1">
                            <a:solidFill>
                              <a:schemeClr val="tx1"/>
                            </a:solidFill>
                            <a:latin typeface="Cambria Math" panose="02040503050406030204" pitchFamily="18" charset="0"/>
                          </a:rPr>
                          <m:t>2</m:t>
                        </m:r>
                      </m:e>
                    </m:rad>
                  </m:oMath>
                </a14:m>
                <a:r>
                  <a:rPr lang="fr-FR" sz="2000">
                    <a:solidFill>
                      <a:schemeClr val="tx1"/>
                    </a:solidFill>
                    <a:latin typeface="Arial" panose="020B0604020202020204" pitchFamily="34" charset="0"/>
                    <a:cs typeface="Arial" panose="020B0604020202020204" pitchFamily="34" charset="0"/>
                  </a:rPr>
                  <a:t> A.</a:t>
                </a:r>
                <a:endParaRPr lang="en-US" sz="2000">
                  <a:solidFill>
                    <a:schemeClr val="tx1"/>
                  </a:solidFill>
                  <a:latin typeface="Arial" panose="020B0604020202020204" pitchFamily="34" charset="0"/>
                  <a:cs typeface="Arial" panose="020B0604020202020204" pitchFamily="34" charset="0"/>
                </a:endParaRPr>
              </a:p>
            </p:txBody>
          </p:sp>
        </mc:Choice>
        <mc:Fallback xmlns="">
          <p:sp>
            <p:nvSpPr>
              <p:cNvPr id="6" name="Rectangle 5">
                <a:extLst>
                  <a:ext uri="{FF2B5EF4-FFF2-40B4-BE49-F238E27FC236}">
                    <a16:creationId xmlns:a16="http://schemas.microsoft.com/office/drawing/2014/main" id="{EE9B22F9-C7C5-3B8C-E928-54632A392844}"/>
                  </a:ext>
                </a:extLst>
              </p:cNvPr>
              <p:cNvSpPr>
                <a:spLocks noRot="1" noChangeAspect="1" noMove="1" noResize="1" noEditPoints="1" noAdjustHandles="1" noChangeArrowheads="1" noChangeShapeType="1" noTextEdit="1"/>
              </p:cNvSpPr>
              <p:nvPr/>
            </p:nvSpPr>
            <p:spPr>
              <a:xfrm>
                <a:off x="456884" y="586195"/>
                <a:ext cx="8351520" cy="3971109"/>
              </a:xfrm>
              <a:prstGeom prst="rect">
                <a:avLst/>
              </a:prstGeom>
              <a:blipFill>
                <a:blip r:embed="rId3"/>
                <a:stretch>
                  <a:fillRect l="-803" t="-1534" r="-730" b="-5982"/>
                </a:stretch>
              </a:blipFill>
              <a:ln>
                <a:noFill/>
              </a:ln>
            </p:spPr>
            <p:txBody>
              <a:bodyPr/>
              <a:lstStyle/>
              <a:p>
                <a:r>
                  <a:rPr lang="en-US">
                    <a:noFill/>
                  </a:rPr>
                  <a:t> </a:t>
                </a:r>
              </a:p>
            </p:txBody>
          </p:sp>
        </mc:Fallback>
      </mc:AlternateContent>
      <p:grpSp>
        <p:nvGrpSpPr>
          <p:cNvPr id="7" name="Google Shape;394;p25">
            <a:extLst>
              <a:ext uri="{FF2B5EF4-FFF2-40B4-BE49-F238E27FC236}">
                <a16:creationId xmlns:a16="http://schemas.microsoft.com/office/drawing/2014/main" id="{A0708140-F19D-8F30-F63C-51900B9E0F7A}"/>
              </a:ext>
            </a:extLst>
          </p:cNvPr>
          <p:cNvGrpSpPr/>
          <p:nvPr/>
        </p:nvGrpSpPr>
        <p:grpSpPr>
          <a:xfrm>
            <a:off x="59843" y="4519749"/>
            <a:ext cx="293549" cy="623751"/>
            <a:chOff x="3733925" y="3400424"/>
            <a:chExt cx="1079728" cy="2294274"/>
          </a:xfrm>
        </p:grpSpPr>
        <p:sp>
          <p:nvSpPr>
            <p:cNvPr id="8" name="Google Shape;395;p25">
              <a:extLst>
                <a:ext uri="{FF2B5EF4-FFF2-40B4-BE49-F238E27FC236}">
                  <a16:creationId xmlns:a16="http://schemas.microsoft.com/office/drawing/2014/main" id="{C02C0003-F2B2-5E22-881B-63B6685647C5}"/>
                </a:ext>
              </a:extLst>
            </p:cNvPr>
            <p:cNvSpPr/>
            <p:nvPr/>
          </p:nvSpPr>
          <p:spPr>
            <a:xfrm>
              <a:off x="3733925" y="3445303"/>
              <a:ext cx="1079728" cy="42375"/>
            </a:xfrm>
            <a:custGeom>
              <a:avLst/>
              <a:gdLst/>
              <a:ahLst/>
              <a:cxnLst/>
              <a:rect l="l" t="t" r="r" b="b"/>
              <a:pathLst>
                <a:path w="24563" h="964" extrusionOk="0">
                  <a:moveTo>
                    <a:pt x="1" y="1"/>
                  </a:moveTo>
                  <a:lnTo>
                    <a:pt x="1" y="964"/>
                  </a:lnTo>
                  <a:lnTo>
                    <a:pt x="24562" y="964"/>
                  </a:lnTo>
                  <a:lnTo>
                    <a:pt x="245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96;p25">
              <a:extLst>
                <a:ext uri="{FF2B5EF4-FFF2-40B4-BE49-F238E27FC236}">
                  <a16:creationId xmlns:a16="http://schemas.microsoft.com/office/drawing/2014/main" id="{79B4D50D-5F37-EE28-32FF-72FFB69F085D}"/>
                </a:ext>
              </a:extLst>
            </p:cNvPr>
            <p:cNvSpPr/>
            <p:nvPr/>
          </p:nvSpPr>
          <p:spPr>
            <a:xfrm>
              <a:off x="4252166" y="3400424"/>
              <a:ext cx="43254" cy="2294274"/>
            </a:xfrm>
            <a:custGeom>
              <a:avLst/>
              <a:gdLst/>
              <a:ahLst/>
              <a:cxnLst/>
              <a:rect l="l" t="t" r="r" b="b"/>
              <a:pathLst>
                <a:path w="984" h="52193" extrusionOk="0">
                  <a:moveTo>
                    <a:pt x="0" y="1"/>
                  </a:moveTo>
                  <a:lnTo>
                    <a:pt x="0" y="52193"/>
                  </a:lnTo>
                  <a:lnTo>
                    <a:pt x="983" y="52193"/>
                  </a:lnTo>
                  <a:lnTo>
                    <a:pt x="9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97;p25">
              <a:extLst>
                <a:ext uri="{FF2B5EF4-FFF2-40B4-BE49-F238E27FC236}">
                  <a16:creationId xmlns:a16="http://schemas.microsoft.com/office/drawing/2014/main" id="{76254747-BA94-A461-F3F9-83B7D4F2044A}"/>
                </a:ext>
              </a:extLst>
            </p:cNvPr>
            <p:cNvSpPr/>
            <p:nvPr/>
          </p:nvSpPr>
          <p:spPr>
            <a:xfrm>
              <a:off x="3761178" y="3401523"/>
              <a:ext cx="83036" cy="80047"/>
            </a:xfrm>
            <a:custGeom>
              <a:avLst/>
              <a:gdLst/>
              <a:ahLst/>
              <a:cxnLst/>
              <a:rect l="l" t="t" r="r" b="b"/>
              <a:pathLst>
                <a:path w="1889" h="1821" extrusionOk="0">
                  <a:moveTo>
                    <a:pt x="945" y="1"/>
                  </a:moveTo>
                  <a:cubicBezTo>
                    <a:pt x="473" y="1"/>
                    <a:pt x="1" y="304"/>
                    <a:pt x="10" y="911"/>
                  </a:cubicBezTo>
                  <a:cubicBezTo>
                    <a:pt x="1" y="1517"/>
                    <a:pt x="473" y="1820"/>
                    <a:pt x="945" y="1820"/>
                  </a:cubicBezTo>
                  <a:cubicBezTo>
                    <a:pt x="1416" y="1820"/>
                    <a:pt x="1888" y="1517"/>
                    <a:pt x="1879" y="911"/>
                  </a:cubicBezTo>
                  <a:cubicBezTo>
                    <a:pt x="1888" y="304"/>
                    <a:pt x="1416" y="1"/>
                    <a:pt x="9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98;p25">
              <a:extLst>
                <a:ext uri="{FF2B5EF4-FFF2-40B4-BE49-F238E27FC236}">
                  <a16:creationId xmlns:a16="http://schemas.microsoft.com/office/drawing/2014/main" id="{526F256B-6E2F-47A2-2493-42319BEAAB9E}"/>
                </a:ext>
              </a:extLst>
            </p:cNvPr>
            <p:cNvSpPr/>
            <p:nvPr/>
          </p:nvSpPr>
          <p:spPr>
            <a:xfrm>
              <a:off x="4703374" y="3401523"/>
              <a:ext cx="82992" cy="80047"/>
            </a:xfrm>
            <a:custGeom>
              <a:avLst/>
              <a:gdLst/>
              <a:ahLst/>
              <a:cxnLst/>
              <a:rect l="l" t="t" r="r" b="b"/>
              <a:pathLst>
                <a:path w="1888" h="1821" extrusionOk="0">
                  <a:moveTo>
                    <a:pt x="944" y="1"/>
                  </a:moveTo>
                  <a:cubicBezTo>
                    <a:pt x="472" y="1"/>
                    <a:pt x="0" y="304"/>
                    <a:pt x="9" y="911"/>
                  </a:cubicBezTo>
                  <a:cubicBezTo>
                    <a:pt x="0" y="1517"/>
                    <a:pt x="472" y="1820"/>
                    <a:pt x="944" y="1820"/>
                  </a:cubicBezTo>
                  <a:cubicBezTo>
                    <a:pt x="1416" y="1820"/>
                    <a:pt x="1887" y="1517"/>
                    <a:pt x="1878" y="911"/>
                  </a:cubicBezTo>
                  <a:cubicBezTo>
                    <a:pt x="1887" y="304"/>
                    <a:pt x="1416" y="1"/>
                    <a:pt x="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 name="Oval 158">
            <a:extLst>
              <a:ext uri="{FF2B5EF4-FFF2-40B4-BE49-F238E27FC236}">
                <a16:creationId xmlns:a16="http://schemas.microsoft.com/office/drawing/2014/main" id="{CCBC9A72-8D0F-14A5-4DFE-5A709B96E8F2}"/>
              </a:ext>
            </a:extLst>
          </p:cNvPr>
          <p:cNvSpPr/>
          <p:nvPr/>
        </p:nvSpPr>
        <p:spPr>
          <a:xfrm>
            <a:off x="456884" y="2864840"/>
            <a:ext cx="394969" cy="39496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Freeform 6">
            <a:extLst>
              <a:ext uri="{FF2B5EF4-FFF2-40B4-BE49-F238E27FC236}">
                <a16:creationId xmlns:a16="http://schemas.microsoft.com/office/drawing/2014/main" id="{CB1C6033-E746-C445-CE95-4247938A33A6}"/>
              </a:ext>
            </a:extLst>
          </p:cNvPr>
          <p:cNvSpPr/>
          <p:nvPr/>
        </p:nvSpPr>
        <p:spPr>
          <a:xfrm>
            <a:off x="5442030" y="2571750"/>
            <a:ext cx="2359136" cy="2359136"/>
          </a:xfrm>
          <a:custGeom>
            <a:avLst/>
            <a:gdLst/>
            <a:ahLst/>
            <a:cxnLst/>
            <a:rect l="l" t="t" r="r" b="b"/>
            <a:pathLst>
              <a:path w="2869223" h="2869223">
                <a:moveTo>
                  <a:pt x="0" y="0"/>
                </a:moveTo>
                <a:lnTo>
                  <a:pt x="2869224" y="0"/>
                </a:lnTo>
                <a:lnTo>
                  <a:pt x="2869224" y="2869223"/>
                </a:lnTo>
                <a:lnTo>
                  <a:pt x="0" y="286922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Tree>
    <p:extLst>
      <p:ext uri="{BB962C8B-B14F-4D97-AF65-F5344CB8AC3E}">
        <p14:creationId xmlns:p14="http://schemas.microsoft.com/office/powerpoint/2010/main" val="400101113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0"/>
                                        </p:tgtEl>
                                        <p:attrNameLst>
                                          <p:attrName>style.visibility</p:attrName>
                                        </p:attrNameLst>
                                      </p:cBhvr>
                                      <p:to>
                                        <p:strVal val="visible"/>
                                      </p:to>
                                    </p:set>
                                    <p:animEffect transition="in" filter="barn(inVertical)">
                                      <p:cBhvr>
                                        <p:cTn id="10" dur="500"/>
                                        <p:tgtEl>
                                          <p:spTgt spid="16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9"/>
                                        </p:tgtEl>
                                        <p:attrNameLst>
                                          <p:attrName>style.visibility</p:attrName>
                                        </p:attrNameLst>
                                      </p:cBhvr>
                                      <p:to>
                                        <p:strVal val="visible"/>
                                      </p:to>
                                    </p:set>
                                    <p:animEffect transition="in" filter="barn(inVertical)">
                                      <p:cBhvr>
                                        <p:cTn id="15"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9" grpId="0" animBg="1"/>
      <p:bldP spid="16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94">
          <a:extLst>
            <a:ext uri="{FF2B5EF4-FFF2-40B4-BE49-F238E27FC236}">
              <a16:creationId xmlns:a16="http://schemas.microsoft.com/office/drawing/2014/main" id="{09DD47FE-2438-A124-FB00-5D01E7EDAE0F}"/>
            </a:ext>
          </a:extLst>
        </p:cNvPr>
        <p:cNvGrpSpPr/>
        <p:nvPr/>
      </p:nvGrpSpPr>
      <p:grpSpPr>
        <a:xfrm>
          <a:off x="0" y="0"/>
          <a:ext cx="0" cy="0"/>
          <a:chOff x="0" y="0"/>
          <a:chExt cx="0" cy="0"/>
        </a:xfrm>
      </p:grpSpPr>
      <p:sp>
        <p:nvSpPr>
          <p:cNvPr id="795" name="Google Shape;795;p41">
            <a:extLst>
              <a:ext uri="{FF2B5EF4-FFF2-40B4-BE49-F238E27FC236}">
                <a16:creationId xmlns:a16="http://schemas.microsoft.com/office/drawing/2014/main" id="{BACD13A4-C738-C7BE-C86E-3D299A75014D}"/>
              </a:ext>
            </a:extLst>
          </p:cNvPr>
          <p:cNvSpPr txBox="1">
            <a:spLocks noGrp="1"/>
          </p:cNvSpPr>
          <p:nvPr>
            <p:ph type="title"/>
          </p:nvPr>
        </p:nvSpPr>
        <p:spPr>
          <a:xfrm>
            <a:off x="967152" y="2165461"/>
            <a:ext cx="7209697" cy="689493"/>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vi-VN" sz="3600" b="1">
                <a:effectLst/>
                <a:latin typeface="Arial" panose="020B0604020202020204" pitchFamily="34" charset="0"/>
                <a:ea typeface="Times New Roman" panose="02020603050405020304" pitchFamily="18" charset="0"/>
              </a:rPr>
              <a:t>VẬN DỤNG</a:t>
            </a:r>
            <a:endParaRPr sz="3600"/>
          </a:p>
        </p:txBody>
      </p:sp>
      <p:grpSp>
        <p:nvGrpSpPr>
          <p:cNvPr id="798" name="Google Shape;798;p41">
            <a:extLst>
              <a:ext uri="{FF2B5EF4-FFF2-40B4-BE49-F238E27FC236}">
                <a16:creationId xmlns:a16="http://schemas.microsoft.com/office/drawing/2014/main" id="{0EC7A4E3-17BB-B854-224B-A1C33AF9AD93}"/>
              </a:ext>
            </a:extLst>
          </p:cNvPr>
          <p:cNvGrpSpPr/>
          <p:nvPr/>
        </p:nvGrpSpPr>
        <p:grpSpPr>
          <a:xfrm rot="-5400000" flipH="1">
            <a:off x="4492310" y="1535526"/>
            <a:ext cx="159381" cy="2910330"/>
            <a:chOff x="8793389" y="-3495373"/>
            <a:chExt cx="255312" cy="6613491"/>
          </a:xfrm>
        </p:grpSpPr>
        <p:cxnSp>
          <p:nvCxnSpPr>
            <p:cNvPr id="799" name="Google Shape;799;p41">
              <a:extLst>
                <a:ext uri="{FF2B5EF4-FFF2-40B4-BE49-F238E27FC236}">
                  <a16:creationId xmlns:a16="http://schemas.microsoft.com/office/drawing/2014/main" id="{645D9195-3BEA-6BF9-C6F8-E5CF427DF482}"/>
                </a:ext>
              </a:extLst>
            </p:cNvPr>
            <p:cNvCxnSpPr/>
            <p:nvPr/>
          </p:nvCxnSpPr>
          <p:spPr>
            <a:xfrm rot="5400000">
              <a:off x="6076140" y="-778124"/>
              <a:ext cx="5434498" cy="0"/>
            </a:xfrm>
            <a:prstGeom prst="straightConnector1">
              <a:avLst/>
            </a:prstGeom>
            <a:noFill/>
            <a:ln w="9525" cap="rnd" cmpd="sng">
              <a:solidFill>
                <a:schemeClr val="dk1"/>
              </a:solidFill>
              <a:prstDash val="solid"/>
              <a:round/>
              <a:headEnd type="none" w="med" len="med"/>
              <a:tailEnd type="none" w="med" len="med"/>
            </a:ln>
          </p:spPr>
        </p:cxnSp>
        <p:grpSp>
          <p:nvGrpSpPr>
            <p:cNvPr id="800" name="Google Shape;800;p41">
              <a:extLst>
                <a:ext uri="{FF2B5EF4-FFF2-40B4-BE49-F238E27FC236}">
                  <a16:creationId xmlns:a16="http://schemas.microsoft.com/office/drawing/2014/main" id="{063EDFFE-D0FA-04FE-02F4-9075AFCA6E6D}"/>
                </a:ext>
              </a:extLst>
            </p:cNvPr>
            <p:cNvGrpSpPr/>
            <p:nvPr/>
          </p:nvGrpSpPr>
          <p:grpSpPr>
            <a:xfrm rot="5400000">
              <a:off x="8331432" y="2400849"/>
              <a:ext cx="1179247" cy="255291"/>
              <a:chOff x="1430975" y="976700"/>
              <a:chExt cx="1569400" cy="339800"/>
            </a:xfrm>
          </p:grpSpPr>
          <p:grpSp>
            <p:nvGrpSpPr>
              <p:cNvPr id="801" name="Google Shape;801;p41">
                <a:extLst>
                  <a:ext uri="{FF2B5EF4-FFF2-40B4-BE49-F238E27FC236}">
                    <a16:creationId xmlns:a16="http://schemas.microsoft.com/office/drawing/2014/main" id="{D53115DC-165F-7E9E-34C6-762DD6887497}"/>
                  </a:ext>
                </a:extLst>
              </p:cNvPr>
              <p:cNvGrpSpPr/>
              <p:nvPr/>
            </p:nvGrpSpPr>
            <p:grpSpPr>
              <a:xfrm>
                <a:off x="1430975" y="976700"/>
                <a:ext cx="392350" cy="339800"/>
                <a:chOff x="1430975" y="976700"/>
                <a:chExt cx="392350" cy="339800"/>
              </a:xfrm>
            </p:grpSpPr>
            <p:sp>
              <p:nvSpPr>
                <p:cNvPr id="802" name="Google Shape;802;p41">
                  <a:extLst>
                    <a:ext uri="{FF2B5EF4-FFF2-40B4-BE49-F238E27FC236}">
                      <a16:creationId xmlns:a16="http://schemas.microsoft.com/office/drawing/2014/main" id="{0B1D61EA-5878-F133-33DD-BFB246FEBF47}"/>
                    </a:ext>
                  </a:extLst>
                </p:cNvPr>
                <p:cNvSpPr/>
                <p:nvPr/>
              </p:nvSpPr>
              <p:spPr>
                <a:xfrm>
                  <a:off x="1430975"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803" name="Google Shape;803;p41">
                  <a:extLst>
                    <a:ext uri="{FF2B5EF4-FFF2-40B4-BE49-F238E27FC236}">
                      <a16:creationId xmlns:a16="http://schemas.microsoft.com/office/drawing/2014/main" id="{B05EAE15-D657-8140-0C6E-CDFA656AC7B8}"/>
                    </a:ext>
                  </a:extLst>
                </p:cNvPr>
                <p:cNvSpPr/>
                <p:nvPr/>
              </p:nvSpPr>
              <p:spPr>
                <a:xfrm flipH="1">
                  <a:off x="1627150"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grpSp>
          <p:grpSp>
            <p:nvGrpSpPr>
              <p:cNvPr id="804" name="Google Shape;804;p41">
                <a:extLst>
                  <a:ext uri="{FF2B5EF4-FFF2-40B4-BE49-F238E27FC236}">
                    <a16:creationId xmlns:a16="http://schemas.microsoft.com/office/drawing/2014/main" id="{F7F8C1CB-67D3-3CB4-9FC0-F2177FFA278C}"/>
                  </a:ext>
                </a:extLst>
              </p:cNvPr>
              <p:cNvGrpSpPr/>
              <p:nvPr/>
            </p:nvGrpSpPr>
            <p:grpSpPr>
              <a:xfrm>
                <a:off x="1823325" y="976700"/>
                <a:ext cx="392350" cy="339800"/>
                <a:chOff x="1430975" y="976700"/>
                <a:chExt cx="392350" cy="339800"/>
              </a:xfrm>
            </p:grpSpPr>
            <p:sp>
              <p:nvSpPr>
                <p:cNvPr id="805" name="Google Shape;805;p41">
                  <a:extLst>
                    <a:ext uri="{FF2B5EF4-FFF2-40B4-BE49-F238E27FC236}">
                      <a16:creationId xmlns:a16="http://schemas.microsoft.com/office/drawing/2014/main" id="{7EA4405A-26BE-C0BC-05E7-F996D5009206}"/>
                    </a:ext>
                  </a:extLst>
                </p:cNvPr>
                <p:cNvSpPr/>
                <p:nvPr/>
              </p:nvSpPr>
              <p:spPr>
                <a:xfrm>
                  <a:off x="1430975"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806" name="Google Shape;806;p41">
                  <a:extLst>
                    <a:ext uri="{FF2B5EF4-FFF2-40B4-BE49-F238E27FC236}">
                      <a16:creationId xmlns:a16="http://schemas.microsoft.com/office/drawing/2014/main" id="{EB3B564C-F2A3-2A32-9415-44785FEFBF4C}"/>
                    </a:ext>
                  </a:extLst>
                </p:cNvPr>
                <p:cNvSpPr/>
                <p:nvPr/>
              </p:nvSpPr>
              <p:spPr>
                <a:xfrm flipH="1">
                  <a:off x="1627150"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grpSp>
          <p:grpSp>
            <p:nvGrpSpPr>
              <p:cNvPr id="807" name="Google Shape;807;p41">
                <a:extLst>
                  <a:ext uri="{FF2B5EF4-FFF2-40B4-BE49-F238E27FC236}">
                    <a16:creationId xmlns:a16="http://schemas.microsoft.com/office/drawing/2014/main" id="{190A82CA-D934-363D-F5CC-2C7BC2BAF364}"/>
                  </a:ext>
                </a:extLst>
              </p:cNvPr>
              <p:cNvGrpSpPr/>
              <p:nvPr/>
            </p:nvGrpSpPr>
            <p:grpSpPr>
              <a:xfrm>
                <a:off x="2215675" y="976700"/>
                <a:ext cx="392350" cy="339800"/>
                <a:chOff x="1430975" y="976700"/>
                <a:chExt cx="392350" cy="339800"/>
              </a:xfrm>
            </p:grpSpPr>
            <p:sp>
              <p:nvSpPr>
                <p:cNvPr id="808" name="Google Shape;808;p41">
                  <a:extLst>
                    <a:ext uri="{FF2B5EF4-FFF2-40B4-BE49-F238E27FC236}">
                      <a16:creationId xmlns:a16="http://schemas.microsoft.com/office/drawing/2014/main" id="{8CFE5C55-8306-5658-4902-DD8D6B8D3876}"/>
                    </a:ext>
                  </a:extLst>
                </p:cNvPr>
                <p:cNvSpPr/>
                <p:nvPr/>
              </p:nvSpPr>
              <p:spPr>
                <a:xfrm>
                  <a:off x="1430975"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809" name="Google Shape;809;p41">
                  <a:extLst>
                    <a:ext uri="{FF2B5EF4-FFF2-40B4-BE49-F238E27FC236}">
                      <a16:creationId xmlns:a16="http://schemas.microsoft.com/office/drawing/2014/main" id="{528A718F-2517-C686-FDCB-C959B6DBEB3E}"/>
                    </a:ext>
                  </a:extLst>
                </p:cNvPr>
                <p:cNvSpPr/>
                <p:nvPr/>
              </p:nvSpPr>
              <p:spPr>
                <a:xfrm flipH="1">
                  <a:off x="1627150"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grpSp>
          <p:grpSp>
            <p:nvGrpSpPr>
              <p:cNvPr id="810" name="Google Shape;810;p41">
                <a:extLst>
                  <a:ext uri="{FF2B5EF4-FFF2-40B4-BE49-F238E27FC236}">
                    <a16:creationId xmlns:a16="http://schemas.microsoft.com/office/drawing/2014/main" id="{F439E650-4B95-75B9-DE2D-D7AF1320EADE}"/>
                  </a:ext>
                </a:extLst>
              </p:cNvPr>
              <p:cNvGrpSpPr/>
              <p:nvPr/>
            </p:nvGrpSpPr>
            <p:grpSpPr>
              <a:xfrm>
                <a:off x="2608025" y="976700"/>
                <a:ext cx="392350" cy="339800"/>
                <a:chOff x="1430975" y="976700"/>
                <a:chExt cx="392350" cy="339800"/>
              </a:xfrm>
            </p:grpSpPr>
            <p:sp>
              <p:nvSpPr>
                <p:cNvPr id="811" name="Google Shape;811;p41">
                  <a:extLst>
                    <a:ext uri="{FF2B5EF4-FFF2-40B4-BE49-F238E27FC236}">
                      <a16:creationId xmlns:a16="http://schemas.microsoft.com/office/drawing/2014/main" id="{36BFB59E-7284-9159-91FE-8CCEE6DD902D}"/>
                    </a:ext>
                  </a:extLst>
                </p:cNvPr>
                <p:cNvSpPr/>
                <p:nvPr/>
              </p:nvSpPr>
              <p:spPr>
                <a:xfrm>
                  <a:off x="1430975"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812" name="Google Shape;812;p41">
                  <a:extLst>
                    <a:ext uri="{FF2B5EF4-FFF2-40B4-BE49-F238E27FC236}">
                      <a16:creationId xmlns:a16="http://schemas.microsoft.com/office/drawing/2014/main" id="{1ABAFF63-B0BE-D5BD-2F01-701D96F62EE7}"/>
                    </a:ext>
                  </a:extLst>
                </p:cNvPr>
                <p:cNvSpPr/>
                <p:nvPr/>
              </p:nvSpPr>
              <p:spPr>
                <a:xfrm flipH="1">
                  <a:off x="1627150" y="976700"/>
                  <a:ext cx="196175" cy="339800"/>
                </a:xfrm>
                <a:custGeom>
                  <a:avLst/>
                  <a:gdLst/>
                  <a:ahLst/>
                  <a:cxnLst/>
                  <a:rect l="l" t="t" r="r" b="b"/>
                  <a:pathLst>
                    <a:path w="7847" h="13592" extrusionOk="0">
                      <a:moveTo>
                        <a:pt x="0" y="13592"/>
                      </a:moveTo>
                      <a:lnTo>
                        <a:pt x="7847" y="0"/>
                      </a:lnTo>
                    </a:path>
                  </a:pathLst>
                </a:custGeom>
                <a:noFill/>
                <a:ln w="9525" cap="rnd" cmpd="sng">
                  <a:solidFill>
                    <a:schemeClr val="dk1"/>
                  </a:solidFill>
                  <a:prstDash val="solid"/>
                  <a:round/>
                  <a:headEnd type="none" w="med" len="med"/>
                  <a:tailEnd type="none" w="med" len="med"/>
                </a:ln>
              </p:spPr>
              <p:txBody>
                <a:bodyPr/>
                <a:lstStyle/>
                <a:p>
                  <a:endParaRPr lang="en-US"/>
                </a:p>
              </p:txBody>
            </p:sp>
          </p:grpSp>
        </p:grpSp>
      </p:grpSp>
      <p:grpSp>
        <p:nvGrpSpPr>
          <p:cNvPr id="814" name="Google Shape;814;p41">
            <a:extLst>
              <a:ext uri="{FF2B5EF4-FFF2-40B4-BE49-F238E27FC236}">
                <a16:creationId xmlns:a16="http://schemas.microsoft.com/office/drawing/2014/main" id="{68374452-6AC0-7B33-96A1-921C47D3EDDC}"/>
              </a:ext>
            </a:extLst>
          </p:cNvPr>
          <p:cNvGrpSpPr/>
          <p:nvPr/>
        </p:nvGrpSpPr>
        <p:grpSpPr>
          <a:xfrm>
            <a:off x="182610" y="3139693"/>
            <a:ext cx="2282186" cy="2003807"/>
            <a:chOff x="5552895" y="1943365"/>
            <a:chExt cx="3030330" cy="2660692"/>
          </a:xfrm>
        </p:grpSpPr>
        <p:sp>
          <p:nvSpPr>
            <p:cNvPr id="815" name="Google Shape;815;p41">
              <a:extLst>
                <a:ext uri="{FF2B5EF4-FFF2-40B4-BE49-F238E27FC236}">
                  <a16:creationId xmlns:a16="http://schemas.microsoft.com/office/drawing/2014/main" id="{5479E891-DEE3-615A-59D5-330446835453}"/>
                </a:ext>
              </a:extLst>
            </p:cNvPr>
            <p:cNvSpPr/>
            <p:nvPr/>
          </p:nvSpPr>
          <p:spPr>
            <a:xfrm rot="149926">
              <a:off x="6449454" y="3151591"/>
              <a:ext cx="409596" cy="766785"/>
            </a:xfrm>
            <a:custGeom>
              <a:avLst/>
              <a:gdLst/>
              <a:ahLst/>
              <a:cxnLst/>
              <a:rect l="l" t="t" r="r" b="b"/>
              <a:pathLst>
                <a:path w="16383" h="29718" extrusionOk="0">
                  <a:moveTo>
                    <a:pt x="0" y="0"/>
                  </a:moveTo>
                  <a:cubicBezTo>
                    <a:pt x="1860" y="11158"/>
                    <a:pt x="6971" y="23443"/>
                    <a:pt x="16383" y="29718"/>
                  </a:cubicBezTo>
                </a:path>
              </a:pathLst>
            </a:custGeom>
            <a:noFill/>
            <a:ln w="9525" cap="flat" cmpd="sng">
              <a:solidFill>
                <a:schemeClr val="dk1"/>
              </a:solidFill>
              <a:prstDash val="solid"/>
              <a:round/>
              <a:headEnd type="none" w="med" len="med"/>
              <a:tailEnd type="none" w="med" len="med"/>
            </a:ln>
          </p:spPr>
          <p:txBody>
            <a:bodyPr/>
            <a:lstStyle/>
            <a:p>
              <a:endParaRPr lang="en-US"/>
            </a:p>
          </p:txBody>
        </p:sp>
        <p:cxnSp>
          <p:nvCxnSpPr>
            <p:cNvPr id="816" name="Google Shape;816;p41">
              <a:extLst>
                <a:ext uri="{FF2B5EF4-FFF2-40B4-BE49-F238E27FC236}">
                  <a16:creationId xmlns:a16="http://schemas.microsoft.com/office/drawing/2014/main" id="{01D5D5B4-27B3-88C7-67F4-AEA89FA2DA78}"/>
                </a:ext>
              </a:extLst>
            </p:cNvPr>
            <p:cNvCxnSpPr/>
            <p:nvPr/>
          </p:nvCxnSpPr>
          <p:spPr>
            <a:xfrm>
              <a:off x="5704425" y="4595950"/>
              <a:ext cx="2878800" cy="0"/>
            </a:xfrm>
            <a:prstGeom prst="straightConnector1">
              <a:avLst/>
            </a:prstGeom>
            <a:noFill/>
            <a:ln w="9525" cap="flat" cmpd="sng">
              <a:solidFill>
                <a:schemeClr val="dk1"/>
              </a:solidFill>
              <a:prstDash val="solid"/>
              <a:round/>
              <a:headEnd type="none" w="med" len="med"/>
              <a:tailEnd type="none" w="med" len="med"/>
            </a:ln>
          </p:spPr>
        </p:cxnSp>
        <p:sp>
          <p:nvSpPr>
            <p:cNvPr id="817" name="Google Shape;817;p41">
              <a:extLst>
                <a:ext uri="{FF2B5EF4-FFF2-40B4-BE49-F238E27FC236}">
                  <a16:creationId xmlns:a16="http://schemas.microsoft.com/office/drawing/2014/main" id="{4663D3FA-B970-2749-1E5E-CCFD0E12CF40}"/>
                </a:ext>
              </a:extLst>
            </p:cNvPr>
            <p:cNvSpPr/>
            <p:nvPr/>
          </p:nvSpPr>
          <p:spPr>
            <a:xfrm>
              <a:off x="7939813" y="3515393"/>
              <a:ext cx="120419" cy="1080547"/>
            </a:xfrm>
            <a:custGeom>
              <a:avLst/>
              <a:gdLst/>
              <a:ahLst/>
              <a:cxnLst/>
              <a:rect l="l" t="t" r="r" b="b"/>
              <a:pathLst>
                <a:path w="186" h="1661" extrusionOk="0">
                  <a:moveTo>
                    <a:pt x="127" y="0"/>
                  </a:moveTo>
                  <a:lnTo>
                    <a:pt x="119" y="0"/>
                  </a:lnTo>
                  <a:lnTo>
                    <a:pt x="103" y="0"/>
                  </a:lnTo>
                  <a:lnTo>
                    <a:pt x="84" y="0"/>
                  </a:lnTo>
                  <a:lnTo>
                    <a:pt x="71" y="0"/>
                  </a:lnTo>
                  <a:lnTo>
                    <a:pt x="63" y="0"/>
                  </a:lnTo>
                  <a:lnTo>
                    <a:pt x="0" y="1661"/>
                  </a:lnTo>
                  <a:lnTo>
                    <a:pt x="71" y="1661"/>
                  </a:lnTo>
                  <a:lnTo>
                    <a:pt x="84" y="1661"/>
                  </a:lnTo>
                  <a:lnTo>
                    <a:pt x="103" y="1661"/>
                  </a:lnTo>
                  <a:lnTo>
                    <a:pt x="119" y="1661"/>
                  </a:lnTo>
                  <a:lnTo>
                    <a:pt x="186" y="1661"/>
                  </a:lnTo>
                  <a:lnTo>
                    <a:pt x="127"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18" name="Google Shape;818;p41">
              <a:extLst>
                <a:ext uri="{FF2B5EF4-FFF2-40B4-BE49-F238E27FC236}">
                  <a16:creationId xmlns:a16="http://schemas.microsoft.com/office/drawing/2014/main" id="{611E82BB-1410-C44E-5ACD-7032CDE290FC}"/>
                </a:ext>
              </a:extLst>
            </p:cNvPr>
            <p:cNvSpPr/>
            <p:nvPr/>
          </p:nvSpPr>
          <p:spPr>
            <a:xfrm>
              <a:off x="7953482" y="3108561"/>
              <a:ext cx="93732" cy="406183"/>
            </a:xfrm>
            <a:custGeom>
              <a:avLst/>
              <a:gdLst/>
              <a:ahLst/>
              <a:cxnLst/>
              <a:rect l="l" t="t" r="r" b="b"/>
              <a:pathLst>
                <a:path w="145" h="625" extrusionOk="0">
                  <a:moveTo>
                    <a:pt x="39" y="0"/>
                  </a:moveTo>
                  <a:lnTo>
                    <a:pt x="0" y="582"/>
                  </a:lnTo>
                  <a:lnTo>
                    <a:pt x="74" y="625"/>
                  </a:lnTo>
                  <a:lnTo>
                    <a:pt x="145" y="582"/>
                  </a:lnTo>
                  <a:lnTo>
                    <a:pt x="108" y="43"/>
                  </a:lnTo>
                  <a:lnTo>
                    <a:pt x="39"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19" name="Google Shape;819;p41">
              <a:extLst>
                <a:ext uri="{FF2B5EF4-FFF2-40B4-BE49-F238E27FC236}">
                  <a16:creationId xmlns:a16="http://schemas.microsoft.com/office/drawing/2014/main" id="{6FDA54D3-7649-5D3E-E3E8-7DD4776A4F69}"/>
                </a:ext>
              </a:extLst>
            </p:cNvPr>
            <p:cNvSpPr/>
            <p:nvPr/>
          </p:nvSpPr>
          <p:spPr>
            <a:xfrm>
              <a:off x="8008159" y="3496516"/>
              <a:ext cx="358654" cy="240194"/>
            </a:xfrm>
            <a:custGeom>
              <a:avLst/>
              <a:gdLst/>
              <a:ahLst/>
              <a:cxnLst/>
              <a:rect l="l" t="t" r="r" b="b"/>
              <a:pathLst>
                <a:path w="552" h="370" extrusionOk="0">
                  <a:moveTo>
                    <a:pt x="552" y="330"/>
                  </a:moveTo>
                  <a:lnTo>
                    <a:pt x="71" y="0"/>
                  </a:lnTo>
                  <a:lnTo>
                    <a:pt x="0" y="42"/>
                  </a:lnTo>
                  <a:lnTo>
                    <a:pt x="0" y="127"/>
                  </a:lnTo>
                  <a:lnTo>
                    <a:pt x="481" y="370"/>
                  </a:lnTo>
                  <a:lnTo>
                    <a:pt x="552" y="33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0" name="Google Shape;820;p41">
              <a:extLst>
                <a:ext uri="{FF2B5EF4-FFF2-40B4-BE49-F238E27FC236}">
                  <a16:creationId xmlns:a16="http://schemas.microsoft.com/office/drawing/2014/main" id="{E0F82561-118D-87DB-D95E-F8EFE687CF68}"/>
                </a:ext>
              </a:extLst>
            </p:cNvPr>
            <p:cNvSpPr/>
            <p:nvPr/>
          </p:nvSpPr>
          <p:spPr>
            <a:xfrm>
              <a:off x="7655363" y="3496516"/>
              <a:ext cx="338477" cy="250610"/>
            </a:xfrm>
            <a:custGeom>
              <a:avLst/>
              <a:gdLst/>
              <a:ahLst/>
              <a:cxnLst/>
              <a:rect l="l" t="t" r="r" b="b"/>
              <a:pathLst>
                <a:path w="521" h="386" extrusionOk="0">
                  <a:moveTo>
                    <a:pt x="0" y="386"/>
                  </a:moveTo>
                  <a:lnTo>
                    <a:pt x="521" y="127"/>
                  </a:lnTo>
                  <a:lnTo>
                    <a:pt x="521" y="42"/>
                  </a:lnTo>
                  <a:lnTo>
                    <a:pt x="450" y="0"/>
                  </a:lnTo>
                  <a:lnTo>
                    <a:pt x="0" y="304"/>
                  </a:lnTo>
                  <a:lnTo>
                    <a:pt x="0" y="386"/>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1" name="Google Shape;821;p41">
              <a:extLst>
                <a:ext uri="{FF2B5EF4-FFF2-40B4-BE49-F238E27FC236}">
                  <a16:creationId xmlns:a16="http://schemas.microsoft.com/office/drawing/2014/main" id="{5367E175-B241-2618-22EE-24276E31891D}"/>
                </a:ext>
              </a:extLst>
            </p:cNvPr>
            <p:cNvSpPr/>
            <p:nvPr/>
          </p:nvSpPr>
          <p:spPr>
            <a:xfrm>
              <a:off x="7973660" y="3487403"/>
              <a:ext cx="54677" cy="54678"/>
            </a:xfrm>
            <a:custGeom>
              <a:avLst/>
              <a:gdLst/>
              <a:ahLst/>
              <a:cxnLst/>
              <a:rect l="l" t="t" r="r" b="b"/>
              <a:pathLst>
                <a:path w="85" h="85" extrusionOk="0">
                  <a:moveTo>
                    <a:pt x="85" y="43"/>
                  </a:moveTo>
                  <a:cubicBezTo>
                    <a:pt x="85" y="67"/>
                    <a:pt x="67" y="85"/>
                    <a:pt x="43" y="85"/>
                  </a:cubicBezTo>
                  <a:cubicBezTo>
                    <a:pt x="19" y="85"/>
                    <a:pt x="0" y="67"/>
                    <a:pt x="0" y="43"/>
                  </a:cubicBezTo>
                  <a:cubicBezTo>
                    <a:pt x="0" y="19"/>
                    <a:pt x="19" y="0"/>
                    <a:pt x="43" y="0"/>
                  </a:cubicBezTo>
                  <a:cubicBezTo>
                    <a:pt x="67" y="0"/>
                    <a:pt x="85" y="19"/>
                    <a:pt x="85" y="43"/>
                  </a:cubicBez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2" name="Google Shape;822;p41">
              <a:extLst>
                <a:ext uri="{FF2B5EF4-FFF2-40B4-BE49-F238E27FC236}">
                  <a16:creationId xmlns:a16="http://schemas.microsoft.com/office/drawing/2014/main" id="{BA658399-6E1F-5D33-6C84-560D53E55061}"/>
                </a:ext>
              </a:extLst>
            </p:cNvPr>
            <p:cNvSpPr/>
            <p:nvPr/>
          </p:nvSpPr>
          <p:spPr>
            <a:xfrm>
              <a:off x="7564235" y="2811085"/>
              <a:ext cx="199180" cy="1784863"/>
            </a:xfrm>
            <a:custGeom>
              <a:avLst/>
              <a:gdLst/>
              <a:ahLst/>
              <a:cxnLst/>
              <a:rect l="l" t="t" r="r" b="b"/>
              <a:pathLst>
                <a:path w="307" h="2743" extrusionOk="0">
                  <a:moveTo>
                    <a:pt x="206" y="0"/>
                  </a:moveTo>
                  <a:lnTo>
                    <a:pt x="193" y="0"/>
                  </a:lnTo>
                  <a:lnTo>
                    <a:pt x="166" y="0"/>
                  </a:lnTo>
                  <a:lnTo>
                    <a:pt x="137" y="0"/>
                  </a:lnTo>
                  <a:lnTo>
                    <a:pt x="114" y="0"/>
                  </a:lnTo>
                  <a:lnTo>
                    <a:pt x="100" y="0"/>
                  </a:lnTo>
                  <a:lnTo>
                    <a:pt x="0" y="2743"/>
                  </a:lnTo>
                  <a:lnTo>
                    <a:pt x="114" y="2743"/>
                  </a:lnTo>
                  <a:lnTo>
                    <a:pt x="137" y="2743"/>
                  </a:lnTo>
                  <a:lnTo>
                    <a:pt x="166" y="2743"/>
                  </a:lnTo>
                  <a:lnTo>
                    <a:pt x="193" y="2743"/>
                  </a:lnTo>
                  <a:lnTo>
                    <a:pt x="307" y="2743"/>
                  </a:lnTo>
                  <a:lnTo>
                    <a:pt x="206"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3" name="Google Shape;823;p41">
              <a:extLst>
                <a:ext uri="{FF2B5EF4-FFF2-40B4-BE49-F238E27FC236}">
                  <a16:creationId xmlns:a16="http://schemas.microsoft.com/office/drawing/2014/main" id="{9872CBED-C94E-DAE8-01C2-6524D17CED7E}"/>
                </a:ext>
              </a:extLst>
            </p:cNvPr>
            <p:cNvSpPr/>
            <p:nvPr/>
          </p:nvSpPr>
          <p:spPr>
            <a:xfrm>
              <a:off x="7586366" y="2137371"/>
              <a:ext cx="154267" cy="673066"/>
            </a:xfrm>
            <a:custGeom>
              <a:avLst/>
              <a:gdLst/>
              <a:ahLst/>
              <a:cxnLst/>
              <a:rect l="l" t="t" r="r" b="b"/>
              <a:pathLst>
                <a:path w="238" h="1035" extrusionOk="0">
                  <a:moveTo>
                    <a:pt x="64" y="0"/>
                  </a:moveTo>
                  <a:lnTo>
                    <a:pt x="0" y="963"/>
                  </a:lnTo>
                  <a:lnTo>
                    <a:pt x="119" y="1035"/>
                  </a:lnTo>
                  <a:lnTo>
                    <a:pt x="238" y="963"/>
                  </a:lnTo>
                  <a:lnTo>
                    <a:pt x="177" y="72"/>
                  </a:lnTo>
                  <a:lnTo>
                    <a:pt x="64"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4" name="Google Shape;824;p41">
              <a:extLst>
                <a:ext uri="{FF2B5EF4-FFF2-40B4-BE49-F238E27FC236}">
                  <a16:creationId xmlns:a16="http://schemas.microsoft.com/office/drawing/2014/main" id="{09A3DA87-B897-4EA4-A4F3-1A19D8B565E5}"/>
                </a:ext>
              </a:extLst>
            </p:cNvPr>
            <p:cNvSpPr/>
            <p:nvPr/>
          </p:nvSpPr>
          <p:spPr>
            <a:xfrm>
              <a:off x="7674239" y="2779840"/>
              <a:ext cx="596238" cy="395768"/>
            </a:xfrm>
            <a:custGeom>
              <a:avLst/>
              <a:gdLst/>
              <a:ahLst/>
              <a:cxnLst/>
              <a:rect l="l" t="t" r="r" b="b"/>
              <a:pathLst>
                <a:path w="917" h="609" extrusionOk="0">
                  <a:moveTo>
                    <a:pt x="917" y="545"/>
                  </a:moveTo>
                  <a:lnTo>
                    <a:pt x="122" y="0"/>
                  </a:lnTo>
                  <a:lnTo>
                    <a:pt x="0" y="66"/>
                  </a:lnTo>
                  <a:lnTo>
                    <a:pt x="0" y="206"/>
                  </a:lnTo>
                  <a:lnTo>
                    <a:pt x="798" y="609"/>
                  </a:lnTo>
                  <a:lnTo>
                    <a:pt x="917" y="545"/>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5" name="Google Shape;825;p41">
              <a:extLst>
                <a:ext uri="{FF2B5EF4-FFF2-40B4-BE49-F238E27FC236}">
                  <a16:creationId xmlns:a16="http://schemas.microsoft.com/office/drawing/2014/main" id="{4C5D44F6-C948-342F-FD04-1E21031B8A43}"/>
                </a:ext>
              </a:extLst>
            </p:cNvPr>
            <p:cNvSpPr/>
            <p:nvPr/>
          </p:nvSpPr>
          <p:spPr>
            <a:xfrm>
              <a:off x="7092321" y="2779840"/>
              <a:ext cx="560440" cy="412691"/>
            </a:xfrm>
            <a:custGeom>
              <a:avLst/>
              <a:gdLst/>
              <a:ahLst/>
              <a:cxnLst/>
              <a:rect l="l" t="t" r="r" b="b"/>
              <a:pathLst>
                <a:path w="862" h="635" extrusionOk="0">
                  <a:moveTo>
                    <a:pt x="0" y="635"/>
                  </a:moveTo>
                  <a:lnTo>
                    <a:pt x="862" y="206"/>
                  </a:lnTo>
                  <a:lnTo>
                    <a:pt x="862" y="69"/>
                  </a:lnTo>
                  <a:lnTo>
                    <a:pt x="741" y="0"/>
                  </a:lnTo>
                  <a:lnTo>
                    <a:pt x="3" y="503"/>
                  </a:lnTo>
                  <a:lnTo>
                    <a:pt x="0" y="635"/>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6" name="Google Shape;826;p41">
              <a:extLst>
                <a:ext uri="{FF2B5EF4-FFF2-40B4-BE49-F238E27FC236}">
                  <a16:creationId xmlns:a16="http://schemas.microsoft.com/office/drawing/2014/main" id="{CBE424CD-1F23-0504-7CA1-1CA6D6DDC9F8}"/>
                </a:ext>
              </a:extLst>
            </p:cNvPr>
            <p:cNvSpPr/>
            <p:nvPr/>
          </p:nvSpPr>
          <p:spPr>
            <a:xfrm>
              <a:off x="7617610" y="2764218"/>
              <a:ext cx="92430" cy="92432"/>
            </a:xfrm>
            <a:custGeom>
              <a:avLst/>
              <a:gdLst/>
              <a:ahLst/>
              <a:cxnLst/>
              <a:rect l="l" t="t" r="r" b="b"/>
              <a:pathLst>
                <a:path w="143" h="143" extrusionOk="0">
                  <a:moveTo>
                    <a:pt x="143" y="72"/>
                  </a:moveTo>
                  <a:cubicBezTo>
                    <a:pt x="143" y="111"/>
                    <a:pt x="110" y="143"/>
                    <a:pt x="71" y="143"/>
                  </a:cubicBezTo>
                  <a:cubicBezTo>
                    <a:pt x="31" y="143"/>
                    <a:pt x="0" y="111"/>
                    <a:pt x="0" y="72"/>
                  </a:cubicBezTo>
                  <a:cubicBezTo>
                    <a:pt x="0" y="32"/>
                    <a:pt x="32" y="0"/>
                    <a:pt x="71" y="0"/>
                  </a:cubicBezTo>
                  <a:cubicBezTo>
                    <a:pt x="111" y="0"/>
                    <a:pt x="143" y="32"/>
                    <a:pt x="143" y="72"/>
                  </a:cubicBezTo>
                  <a:close/>
                </a:path>
              </a:pathLst>
            </a:custGeom>
            <a:solidFill>
              <a:schemeClr val="dk2"/>
            </a:solidFill>
            <a:ln>
              <a:noFill/>
            </a:ln>
          </p:spPr>
          <p:txBody>
            <a:bodyPr spcFirstLastPara="1" wrap="square" lIns="90000" tIns="6475" rIns="90000" bIns="6475"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7" name="Google Shape;827;p41">
              <a:extLst>
                <a:ext uri="{FF2B5EF4-FFF2-40B4-BE49-F238E27FC236}">
                  <a16:creationId xmlns:a16="http://schemas.microsoft.com/office/drawing/2014/main" id="{30B874BD-66A1-C301-11A8-A01EBFC6FF60}"/>
                </a:ext>
              </a:extLst>
            </p:cNvPr>
            <p:cNvSpPr/>
            <p:nvPr/>
          </p:nvSpPr>
          <p:spPr>
            <a:xfrm>
              <a:off x="7729567" y="3950544"/>
              <a:ext cx="374276" cy="236939"/>
            </a:xfrm>
            <a:custGeom>
              <a:avLst/>
              <a:gdLst/>
              <a:ahLst/>
              <a:cxnLst/>
              <a:rect l="l" t="t" r="r" b="b"/>
              <a:pathLst>
                <a:path w="576" h="365" extrusionOk="0">
                  <a:moveTo>
                    <a:pt x="576" y="365"/>
                  </a:moveTo>
                  <a:lnTo>
                    <a:pt x="460" y="365"/>
                  </a:lnTo>
                  <a:lnTo>
                    <a:pt x="460" y="201"/>
                  </a:lnTo>
                  <a:cubicBezTo>
                    <a:pt x="460" y="153"/>
                    <a:pt x="423" y="116"/>
                    <a:pt x="375" y="116"/>
                  </a:cubicBezTo>
                  <a:lnTo>
                    <a:pt x="0" y="116"/>
                  </a:lnTo>
                  <a:lnTo>
                    <a:pt x="0" y="0"/>
                  </a:lnTo>
                  <a:lnTo>
                    <a:pt x="375" y="0"/>
                  </a:lnTo>
                  <a:cubicBezTo>
                    <a:pt x="487" y="0"/>
                    <a:pt x="576" y="90"/>
                    <a:pt x="576" y="201"/>
                  </a:cubicBezTo>
                  <a:lnTo>
                    <a:pt x="576" y="36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8" name="Google Shape;828;p41">
              <a:extLst>
                <a:ext uri="{FF2B5EF4-FFF2-40B4-BE49-F238E27FC236}">
                  <a16:creationId xmlns:a16="http://schemas.microsoft.com/office/drawing/2014/main" id="{86A7DC8A-6C7A-4433-E133-A0C2FB0E936D}"/>
                </a:ext>
              </a:extLst>
            </p:cNvPr>
            <p:cNvSpPr/>
            <p:nvPr/>
          </p:nvSpPr>
          <p:spPr>
            <a:xfrm>
              <a:off x="7855194" y="4174787"/>
              <a:ext cx="423745" cy="417897"/>
            </a:xfrm>
            <a:custGeom>
              <a:avLst/>
              <a:gdLst/>
              <a:ahLst/>
              <a:cxnLst/>
              <a:rect l="l" t="t" r="r" b="b"/>
              <a:pathLst>
                <a:path w="652" h="643" extrusionOk="0">
                  <a:moveTo>
                    <a:pt x="652" y="490"/>
                  </a:moveTo>
                  <a:lnTo>
                    <a:pt x="652" y="630"/>
                  </a:lnTo>
                  <a:cubicBezTo>
                    <a:pt x="652" y="638"/>
                    <a:pt x="647" y="643"/>
                    <a:pt x="639" y="643"/>
                  </a:cubicBezTo>
                  <a:lnTo>
                    <a:pt x="13" y="643"/>
                  </a:lnTo>
                  <a:cubicBezTo>
                    <a:pt x="5" y="643"/>
                    <a:pt x="0" y="638"/>
                    <a:pt x="0" y="630"/>
                  </a:cubicBezTo>
                  <a:lnTo>
                    <a:pt x="0" y="490"/>
                  </a:lnTo>
                  <a:cubicBezTo>
                    <a:pt x="0" y="487"/>
                    <a:pt x="0" y="484"/>
                    <a:pt x="0" y="482"/>
                  </a:cubicBezTo>
                  <a:cubicBezTo>
                    <a:pt x="0" y="476"/>
                    <a:pt x="3" y="474"/>
                    <a:pt x="5" y="471"/>
                  </a:cubicBezTo>
                  <a:lnTo>
                    <a:pt x="137" y="259"/>
                  </a:lnTo>
                  <a:cubicBezTo>
                    <a:pt x="143" y="254"/>
                    <a:pt x="145" y="246"/>
                    <a:pt x="145" y="238"/>
                  </a:cubicBezTo>
                  <a:cubicBezTo>
                    <a:pt x="148" y="233"/>
                    <a:pt x="148" y="228"/>
                    <a:pt x="148" y="220"/>
                  </a:cubicBezTo>
                  <a:lnTo>
                    <a:pt x="148" y="13"/>
                  </a:lnTo>
                  <a:cubicBezTo>
                    <a:pt x="148" y="5"/>
                    <a:pt x="153" y="0"/>
                    <a:pt x="161" y="0"/>
                  </a:cubicBezTo>
                  <a:lnTo>
                    <a:pt x="488" y="0"/>
                  </a:lnTo>
                  <a:cubicBezTo>
                    <a:pt x="496" y="0"/>
                    <a:pt x="502" y="5"/>
                    <a:pt x="502" y="13"/>
                  </a:cubicBezTo>
                  <a:lnTo>
                    <a:pt x="502" y="220"/>
                  </a:lnTo>
                  <a:cubicBezTo>
                    <a:pt x="502" y="225"/>
                    <a:pt x="502" y="230"/>
                    <a:pt x="504" y="238"/>
                  </a:cubicBezTo>
                  <a:cubicBezTo>
                    <a:pt x="507" y="246"/>
                    <a:pt x="510" y="251"/>
                    <a:pt x="512" y="259"/>
                  </a:cubicBezTo>
                  <a:lnTo>
                    <a:pt x="644" y="471"/>
                  </a:lnTo>
                  <a:cubicBezTo>
                    <a:pt x="647" y="474"/>
                    <a:pt x="647" y="479"/>
                    <a:pt x="650" y="482"/>
                  </a:cubicBezTo>
                  <a:cubicBezTo>
                    <a:pt x="652" y="484"/>
                    <a:pt x="652" y="487"/>
                    <a:pt x="652" y="49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29" name="Google Shape;829;p41">
              <a:extLst>
                <a:ext uri="{FF2B5EF4-FFF2-40B4-BE49-F238E27FC236}">
                  <a16:creationId xmlns:a16="http://schemas.microsoft.com/office/drawing/2014/main" id="{73AFCDD6-8828-1785-9875-F3F13C387CDA}"/>
                </a:ext>
              </a:extLst>
            </p:cNvPr>
            <p:cNvSpPr/>
            <p:nvPr/>
          </p:nvSpPr>
          <p:spPr>
            <a:xfrm>
              <a:off x="7493936" y="3264133"/>
              <a:ext cx="283798" cy="1328546"/>
            </a:xfrm>
            <a:custGeom>
              <a:avLst/>
              <a:gdLst/>
              <a:ahLst/>
              <a:cxnLst/>
              <a:rect l="l" t="t" r="r" b="b"/>
              <a:pathLst>
                <a:path w="437" h="2042" extrusionOk="0">
                  <a:moveTo>
                    <a:pt x="437" y="2042"/>
                  </a:moveTo>
                  <a:lnTo>
                    <a:pt x="0" y="2042"/>
                  </a:lnTo>
                  <a:lnTo>
                    <a:pt x="0" y="217"/>
                  </a:lnTo>
                  <a:cubicBezTo>
                    <a:pt x="0" y="97"/>
                    <a:pt x="98" y="0"/>
                    <a:pt x="217" y="0"/>
                  </a:cubicBezTo>
                  <a:lnTo>
                    <a:pt x="217" y="0"/>
                  </a:lnTo>
                  <a:cubicBezTo>
                    <a:pt x="336" y="0"/>
                    <a:pt x="434" y="97"/>
                    <a:pt x="434" y="217"/>
                  </a:cubicBezTo>
                  <a:lnTo>
                    <a:pt x="434" y="2042"/>
                  </a:lnTo>
                  <a:lnTo>
                    <a:pt x="437" y="204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0" name="Google Shape;830;p41">
              <a:extLst>
                <a:ext uri="{FF2B5EF4-FFF2-40B4-BE49-F238E27FC236}">
                  <a16:creationId xmlns:a16="http://schemas.microsoft.com/office/drawing/2014/main" id="{0DB41FA3-26CA-359D-76F4-383F044415C4}"/>
                </a:ext>
              </a:extLst>
            </p:cNvPr>
            <p:cNvSpPr/>
            <p:nvPr/>
          </p:nvSpPr>
          <p:spPr>
            <a:xfrm>
              <a:off x="7494261" y="3501723"/>
              <a:ext cx="283148" cy="372982"/>
            </a:xfrm>
            <a:custGeom>
              <a:avLst/>
              <a:gdLst/>
              <a:ahLst/>
              <a:cxnLst/>
              <a:rect l="l" t="t" r="r" b="b"/>
              <a:pathLst>
                <a:path w="436" h="574" extrusionOk="0">
                  <a:moveTo>
                    <a:pt x="0" y="0"/>
                  </a:moveTo>
                  <a:lnTo>
                    <a:pt x="436" y="0"/>
                  </a:lnTo>
                  <a:lnTo>
                    <a:pt x="436" y="574"/>
                  </a:lnTo>
                  <a:lnTo>
                    <a:pt x="0" y="574"/>
                  </a:lnTo>
                  <a:lnTo>
                    <a:pt x="0"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1" name="Google Shape;831;p41">
              <a:extLst>
                <a:ext uri="{FF2B5EF4-FFF2-40B4-BE49-F238E27FC236}">
                  <a16:creationId xmlns:a16="http://schemas.microsoft.com/office/drawing/2014/main" id="{DEE37848-6ADD-E1CD-1560-FA36C133FD15}"/>
                </a:ext>
              </a:extLst>
            </p:cNvPr>
            <p:cNvSpPr/>
            <p:nvPr/>
          </p:nvSpPr>
          <p:spPr>
            <a:xfrm>
              <a:off x="7094274" y="3264133"/>
              <a:ext cx="283148" cy="1328546"/>
            </a:xfrm>
            <a:custGeom>
              <a:avLst/>
              <a:gdLst/>
              <a:ahLst/>
              <a:cxnLst/>
              <a:rect l="l" t="t" r="r" b="b"/>
              <a:pathLst>
                <a:path w="436" h="2042" extrusionOk="0">
                  <a:moveTo>
                    <a:pt x="436" y="2042"/>
                  </a:moveTo>
                  <a:lnTo>
                    <a:pt x="0" y="2042"/>
                  </a:lnTo>
                  <a:lnTo>
                    <a:pt x="0" y="217"/>
                  </a:lnTo>
                  <a:cubicBezTo>
                    <a:pt x="0" y="97"/>
                    <a:pt x="97" y="0"/>
                    <a:pt x="216" y="0"/>
                  </a:cubicBezTo>
                  <a:lnTo>
                    <a:pt x="216" y="0"/>
                  </a:lnTo>
                  <a:cubicBezTo>
                    <a:pt x="336" y="0"/>
                    <a:pt x="433" y="97"/>
                    <a:pt x="433" y="217"/>
                  </a:cubicBezTo>
                  <a:lnTo>
                    <a:pt x="433" y="2042"/>
                  </a:lnTo>
                  <a:lnTo>
                    <a:pt x="436" y="204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2" name="Google Shape;832;p41">
              <a:extLst>
                <a:ext uri="{FF2B5EF4-FFF2-40B4-BE49-F238E27FC236}">
                  <a16:creationId xmlns:a16="http://schemas.microsoft.com/office/drawing/2014/main" id="{E5A0E2BA-1F6B-2ACE-DA5B-C8019C1F82FE}"/>
                </a:ext>
              </a:extLst>
            </p:cNvPr>
            <p:cNvSpPr/>
            <p:nvPr/>
          </p:nvSpPr>
          <p:spPr>
            <a:xfrm>
              <a:off x="7095576" y="3501723"/>
              <a:ext cx="283798" cy="372982"/>
            </a:xfrm>
            <a:custGeom>
              <a:avLst/>
              <a:gdLst/>
              <a:ahLst/>
              <a:cxnLst/>
              <a:rect l="l" t="t" r="r" b="b"/>
              <a:pathLst>
                <a:path w="437" h="574" extrusionOk="0">
                  <a:moveTo>
                    <a:pt x="0" y="0"/>
                  </a:moveTo>
                  <a:lnTo>
                    <a:pt x="437" y="0"/>
                  </a:lnTo>
                  <a:lnTo>
                    <a:pt x="437" y="574"/>
                  </a:lnTo>
                  <a:lnTo>
                    <a:pt x="0" y="574"/>
                  </a:lnTo>
                  <a:lnTo>
                    <a:pt x="0"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3" name="Google Shape;833;p41">
              <a:extLst>
                <a:ext uri="{FF2B5EF4-FFF2-40B4-BE49-F238E27FC236}">
                  <a16:creationId xmlns:a16="http://schemas.microsoft.com/office/drawing/2014/main" id="{3D8BBA0E-4EC0-A57D-6511-9CB17E4E82E1}"/>
                </a:ext>
              </a:extLst>
            </p:cNvPr>
            <p:cNvSpPr/>
            <p:nvPr/>
          </p:nvSpPr>
          <p:spPr>
            <a:xfrm>
              <a:off x="6694612" y="3264133"/>
              <a:ext cx="283148" cy="1328546"/>
            </a:xfrm>
            <a:custGeom>
              <a:avLst/>
              <a:gdLst/>
              <a:ahLst/>
              <a:cxnLst/>
              <a:rect l="l" t="t" r="r" b="b"/>
              <a:pathLst>
                <a:path w="436" h="2042" extrusionOk="0">
                  <a:moveTo>
                    <a:pt x="436" y="2042"/>
                  </a:moveTo>
                  <a:lnTo>
                    <a:pt x="0" y="2042"/>
                  </a:lnTo>
                  <a:lnTo>
                    <a:pt x="0" y="217"/>
                  </a:lnTo>
                  <a:cubicBezTo>
                    <a:pt x="0" y="97"/>
                    <a:pt x="98" y="0"/>
                    <a:pt x="217" y="0"/>
                  </a:cubicBezTo>
                  <a:lnTo>
                    <a:pt x="217" y="0"/>
                  </a:lnTo>
                  <a:cubicBezTo>
                    <a:pt x="336" y="0"/>
                    <a:pt x="434" y="97"/>
                    <a:pt x="434" y="217"/>
                  </a:cubicBezTo>
                  <a:lnTo>
                    <a:pt x="434" y="2042"/>
                  </a:lnTo>
                  <a:lnTo>
                    <a:pt x="436" y="204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4" name="Google Shape;834;p41">
              <a:extLst>
                <a:ext uri="{FF2B5EF4-FFF2-40B4-BE49-F238E27FC236}">
                  <a16:creationId xmlns:a16="http://schemas.microsoft.com/office/drawing/2014/main" id="{3DED003D-740F-8CD4-F975-F700AF603790}"/>
                </a:ext>
              </a:extLst>
            </p:cNvPr>
            <p:cNvSpPr/>
            <p:nvPr/>
          </p:nvSpPr>
          <p:spPr>
            <a:xfrm>
              <a:off x="6694612" y="3501723"/>
              <a:ext cx="283148" cy="372982"/>
            </a:xfrm>
            <a:custGeom>
              <a:avLst/>
              <a:gdLst/>
              <a:ahLst/>
              <a:cxnLst/>
              <a:rect l="l" t="t" r="r" b="b"/>
              <a:pathLst>
                <a:path w="436" h="574" extrusionOk="0">
                  <a:moveTo>
                    <a:pt x="0" y="0"/>
                  </a:moveTo>
                  <a:lnTo>
                    <a:pt x="436" y="0"/>
                  </a:lnTo>
                  <a:lnTo>
                    <a:pt x="436" y="574"/>
                  </a:lnTo>
                  <a:lnTo>
                    <a:pt x="0" y="574"/>
                  </a:lnTo>
                  <a:lnTo>
                    <a:pt x="0"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5" name="Google Shape;835;p41">
              <a:extLst>
                <a:ext uri="{FF2B5EF4-FFF2-40B4-BE49-F238E27FC236}">
                  <a16:creationId xmlns:a16="http://schemas.microsoft.com/office/drawing/2014/main" id="{0ADAFA60-0DD6-80CC-56D4-DA7E4E60AE27}"/>
                </a:ext>
              </a:extLst>
            </p:cNvPr>
            <p:cNvSpPr/>
            <p:nvPr/>
          </p:nvSpPr>
          <p:spPr>
            <a:xfrm>
              <a:off x="7891165" y="4462019"/>
              <a:ext cx="254147" cy="133042"/>
            </a:xfrm>
            <a:custGeom>
              <a:avLst/>
              <a:gdLst/>
              <a:ahLst/>
              <a:cxnLst/>
              <a:rect l="l" t="t" r="r" b="b"/>
              <a:pathLst>
                <a:path w="576" h="302" extrusionOk="0">
                  <a:moveTo>
                    <a:pt x="526" y="0"/>
                  </a:moveTo>
                  <a:lnTo>
                    <a:pt x="50" y="0"/>
                  </a:lnTo>
                  <a:cubicBezTo>
                    <a:pt x="23" y="0"/>
                    <a:pt x="0" y="21"/>
                    <a:pt x="0" y="50"/>
                  </a:cubicBezTo>
                  <a:lnTo>
                    <a:pt x="0" y="251"/>
                  </a:lnTo>
                  <a:cubicBezTo>
                    <a:pt x="0" y="278"/>
                    <a:pt x="21" y="302"/>
                    <a:pt x="50" y="302"/>
                  </a:cubicBezTo>
                  <a:lnTo>
                    <a:pt x="526" y="302"/>
                  </a:lnTo>
                  <a:cubicBezTo>
                    <a:pt x="552" y="302"/>
                    <a:pt x="576" y="281"/>
                    <a:pt x="576" y="251"/>
                  </a:cubicBezTo>
                  <a:lnTo>
                    <a:pt x="576" y="50"/>
                  </a:lnTo>
                  <a:cubicBezTo>
                    <a:pt x="574" y="21"/>
                    <a:pt x="552" y="0"/>
                    <a:pt x="526" y="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6" name="Google Shape;836;p41">
              <a:extLst>
                <a:ext uri="{FF2B5EF4-FFF2-40B4-BE49-F238E27FC236}">
                  <a16:creationId xmlns:a16="http://schemas.microsoft.com/office/drawing/2014/main" id="{4CABF4C5-A46E-D91D-DCF8-CA94B74E7ED8}"/>
                </a:ext>
              </a:extLst>
            </p:cNvPr>
            <p:cNvSpPr/>
            <p:nvPr/>
          </p:nvSpPr>
          <p:spPr>
            <a:xfrm>
              <a:off x="7619780" y="4462019"/>
              <a:ext cx="254147" cy="133042"/>
            </a:xfrm>
            <a:custGeom>
              <a:avLst/>
              <a:gdLst/>
              <a:ahLst/>
              <a:cxnLst/>
              <a:rect l="l" t="t" r="r" b="b"/>
              <a:pathLst>
                <a:path w="576" h="302" extrusionOk="0">
                  <a:moveTo>
                    <a:pt x="526" y="0"/>
                  </a:moveTo>
                  <a:lnTo>
                    <a:pt x="50" y="0"/>
                  </a:lnTo>
                  <a:cubicBezTo>
                    <a:pt x="24" y="0"/>
                    <a:pt x="0" y="21"/>
                    <a:pt x="0" y="50"/>
                  </a:cubicBezTo>
                  <a:lnTo>
                    <a:pt x="0" y="251"/>
                  </a:lnTo>
                  <a:cubicBezTo>
                    <a:pt x="0" y="278"/>
                    <a:pt x="21" y="302"/>
                    <a:pt x="50" y="302"/>
                  </a:cubicBezTo>
                  <a:lnTo>
                    <a:pt x="526" y="302"/>
                  </a:lnTo>
                  <a:cubicBezTo>
                    <a:pt x="553" y="302"/>
                    <a:pt x="576" y="281"/>
                    <a:pt x="576" y="251"/>
                  </a:cubicBezTo>
                  <a:lnTo>
                    <a:pt x="576" y="50"/>
                  </a:lnTo>
                  <a:cubicBezTo>
                    <a:pt x="574" y="21"/>
                    <a:pt x="553" y="0"/>
                    <a:pt x="526" y="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7" name="Google Shape;837;p41">
              <a:extLst>
                <a:ext uri="{FF2B5EF4-FFF2-40B4-BE49-F238E27FC236}">
                  <a16:creationId xmlns:a16="http://schemas.microsoft.com/office/drawing/2014/main" id="{D609A6CF-8F11-E9BD-A460-C5500C77B125}"/>
                </a:ext>
              </a:extLst>
            </p:cNvPr>
            <p:cNvSpPr/>
            <p:nvPr/>
          </p:nvSpPr>
          <p:spPr>
            <a:xfrm>
              <a:off x="7953482" y="4226861"/>
              <a:ext cx="229123" cy="45565"/>
            </a:xfrm>
            <a:custGeom>
              <a:avLst/>
              <a:gdLst/>
              <a:ahLst/>
              <a:cxnLst/>
              <a:rect l="l" t="t" r="r" b="b"/>
              <a:pathLst>
                <a:path w="353" h="71" extrusionOk="0">
                  <a:moveTo>
                    <a:pt x="0" y="0"/>
                  </a:moveTo>
                  <a:lnTo>
                    <a:pt x="353" y="0"/>
                  </a:lnTo>
                  <a:lnTo>
                    <a:pt x="353" y="71"/>
                  </a:lnTo>
                  <a:lnTo>
                    <a:pt x="0" y="71"/>
                  </a:lnTo>
                  <a:lnTo>
                    <a:pt x="0" y="0"/>
                  </a:lnTo>
                  <a:close/>
                </a:path>
              </a:pathLst>
            </a:custGeom>
            <a:solidFill>
              <a:schemeClr val="l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8" name="Google Shape;838;p41">
              <a:extLst>
                <a:ext uri="{FF2B5EF4-FFF2-40B4-BE49-F238E27FC236}">
                  <a16:creationId xmlns:a16="http://schemas.microsoft.com/office/drawing/2014/main" id="{A6A01FE3-0983-EF8C-FB4A-0275B7F5EC61}"/>
                </a:ext>
              </a:extLst>
            </p:cNvPr>
            <p:cNvSpPr/>
            <p:nvPr/>
          </p:nvSpPr>
          <p:spPr>
            <a:xfrm>
              <a:off x="7339998" y="4462019"/>
              <a:ext cx="254588" cy="133042"/>
            </a:xfrm>
            <a:custGeom>
              <a:avLst/>
              <a:gdLst/>
              <a:ahLst/>
              <a:cxnLst/>
              <a:rect l="l" t="t" r="r" b="b"/>
              <a:pathLst>
                <a:path w="577" h="302" extrusionOk="0">
                  <a:moveTo>
                    <a:pt x="527" y="0"/>
                  </a:moveTo>
                  <a:lnTo>
                    <a:pt x="51" y="0"/>
                  </a:lnTo>
                  <a:cubicBezTo>
                    <a:pt x="24" y="0"/>
                    <a:pt x="0" y="21"/>
                    <a:pt x="0" y="50"/>
                  </a:cubicBezTo>
                  <a:lnTo>
                    <a:pt x="0" y="251"/>
                  </a:lnTo>
                  <a:cubicBezTo>
                    <a:pt x="0" y="278"/>
                    <a:pt x="22" y="302"/>
                    <a:pt x="51" y="302"/>
                  </a:cubicBezTo>
                  <a:lnTo>
                    <a:pt x="527" y="302"/>
                  </a:lnTo>
                  <a:cubicBezTo>
                    <a:pt x="553" y="302"/>
                    <a:pt x="577" y="281"/>
                    <a:pt x="577" y="251"/>
                  </a:cubicBezTo>
                  <a:lnTo>
                    <a:pt x="577" y="50"/>
                  </a:lnTo>
                  <a:cubicBezTo>
                    <a:pt x="575" y="21"/>
                    <a:pt x="553" y="0"/>
                    <a:pt x="527" y="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nvGrpSpPr>
            <p:cNvPr id="839" name="Google Shape;839;p41">
              <a:extLst>
                <a:ext uri="{FF2B5EF4-FFF2-40B4-BE49-F238E27FC236}">
                  <a16:creationId xmlns:a16="http://schemas.microsoft.com/office/drawing/2014/main" id="{3DA11BEF-BF49-8BFF-5716-68697DC5AFC2}"/>
                </a:ext>
              </a:extLst>
            </p:cNvPr>
            <p:cNvGrpSpPr/>
            <p:nvPr/>
          </p:nvGrpSpPr>
          <p:grpSpPr>
            <a:xfrm>
              <a:off x="5552895" y="1943365"/>
              <a:ext cx="1063614" cy="2660692"/>
              <a:chOff x="3899880" y="1817280"/>
              <a:chExt cx="1502280" cy="3758040"/>
            </a:xfrm>
          </p:grpSpPr>
          <p:sp>
            <p:nvSpPr>
              <p:cNvPr id="840" name="Google Shape;840;p41">
                <a:extLst>
                  <a:ext uri="{FF2B5EF4-FFF2-40B4-BE49-F238E27FC236}">
                    <a16:creationId xmlns:a16="http://schemas.microsoft.com/office/drawing/2014/main" id="{F1D44A34-F146-C4CA-4890-E8F6F91345E5}"/>
                  </a:ext>
                </a:extLst>
              </p:cNvPr>
              <p:cNvSpPr/>
              <p:nvPr/>
            </p:nvSpPr>
            <p:spPr>
              <a:xfrm>
                <a:off x="4374000" y="1818000"/>
                <a:ext cx="554760" cy="3757320"/>
              </a:xfrm>
              <a:custGeom>
                <a:avLst/>
                <a:gdLst/>
                <a:ahLst/>
                <a:cxnLst/>
                <a:rect l="l" t="t" r="r" b="b"/>
                <a:pathLst>
                  <a:path w="1541" h="10437" extrusionOk="0">
                    <a:moveTo>
                      <a:pt x="1519" y="10437"/>
                    </a:moveTo>
                    <a:cubicBezTo>
                      <a:pt x="1508" y="10437"/>
                      <a:pt x="1498" y="10427"/>
                      <a:pt x="1496" y="10416"/>
                    </a:cubicBezTo>
                    <a:lnTo>
                      <a:pt x="918" y="47"/>
                    </a:lnTo>
                    <a:lnTo>
                      <a:pt x="625" y="47"/>
                    </a:lnTo>
                    <a:lnTo>
                      <a:pt x="46" y="10416"/>
                    </a:lnTo>
                    <a:cubicBezTo>
                      <a:pt x="46" y="10429"/>
                      <a:pt x="36" y="10439"/>
                      <a:pt x="22" y="10437"/>
                    </a:cubicBezTo>
                    <a:cubicBezTo>
                      <a:pt x="8" y="10437"/>
                      <a:pt x="0" y="10426"/>
                      <a:pt x="0" y="10413"/>
                    </a:cubicBezTo>
                    <a:lnTo>
                      <a:pt x="578" y="22"/>
                    </a:lnTo>
                    <a:cubicBezTo>
                      <a:pt x="578" y="10"/>
                      <a:pt x="588" y="0"/>
                      <a:pt x="601" y="0"/>
                    </a:cubicBezTo>
                    <a:lnTo>
                      <a:pt x="938" y="0"/>
                    </a:lnTo>
                    <a:cubicBezTo>
                      <a:pt x="950" y="0"/>
                      <a:pt x="960" y="10"/>
                      <a:pt x="961" y="22"/>
                    </a:cubicBezTo>
                    <a:lnTo>
                      <a:pt x="1541" y="10413"/>
                    </a:lnTo>
                    <a:cubicBezTo>
                      <a:pt x="1543" y="10426"/>
                      <a:pt x="1534" y="10436"/>
                      <a:pt x="1519" y="1043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1" name="Google Shape;841;p41">
                <a:extLst>
                  <a:ext uri="{FF2B5EF4-FFF2-40B4-BE49-F238E27FC236}">
                    <a16:creationId xmlns:a16="http://schemas.microsoft.com/office/drawing/2014/main" id="{1FE755D7-C97C-BCCB-D101-6E94DB0D0BBE}"/>
                  </a:ext>
                </a:extLst>
              </p:cNvPr>
              <p:cNvSpPr/>
              <p:nvPr/>
            </p:nvSpPr>
            <p:spPr>
              <a:xfrm>
                <a:off x="4381200" y="1817280"/>
                <a:ext cx="527760" cy="3613320"/>
              </a:xfrm>
              <a:custGeom>
                <a:avLst/>
                <a:gdLst/>
                <a:ahLst/>
                <a:cxnLst/>
                <a:rect l="l" t="t" r="r" b="b"/>
                <a:pathLst>
                  <a:path w="1466" h="10037" extrusionOk="0">
                    <a:moveTo>
                      <a:pt x="25" y="10037"/>
                    </a:moveTo>
                    <a:cubicBezTo>
                      <a:pt x="16" y="10037"/>
                      <a:pt x="7" y="10031"/>
                      <a:pt x="3" y="10024"/>
                    </a:cubicBezTo>
                    <a:cubicBezTo>
                      <a:pt x="-3" y="10013"/>
                      <a:pt x="3" y="9999"/>
                      <a:pt x="15" y="9994"/>
                    </a:cubicBezTo>
                    <a:lnTo>
                      <a:pt x="1392" y="9377"/>
                    </a:lnTo>
                    <a:lnTo>
                      <a:pt x="93" y="8561"/>
                    </a:lnTo>
                    <a:cubicBezTo>
                      <a:pt x="86" y="8557"/>
                      <a:pt x="82" y="8550"/>
                      <a:pt x="83" y="8541"/>
                    </a:cubicBezTo>
                    <a:cubicBezTo>
                      <a:pt x="83" y="8532"/>
                      <a:pt x="88" y="8525"/>
                      <a:pt x="95" y="8522"/>
                    </a:cubicBezTo>
                    <a:lnTo>
                      <a:pt x="1309" y="7801"/>
                    </a:lnTo>
                    <a:lnTo>
                      <a:pt x="176" y="7125"/>
                    </a:lnTo>
                    <a:cubicBezTo>
                      <a:pt x="169" y="7120"/>
                      <a:pt x="165" y="7113"/>
                      <a:pt x="165" y="7106"/>
                    </a:cubicBezTo>
                    <a:cubicBezTo>
                      <a:pt x="165" y="7097"/>
                      <a:pt x="169" y="7090"/>
                      <a:pt x="175" y="7085"/>
                    </a:cubicBezTo>
                    <a:lnTo>
                      <a:pt x="1233" y="6422"/>
                    </a:lnTo>
                    <a:lnTo>
                      <a:pt x="249" y="5787"/>
                    </a:lnTo>
                    <a:cubicBezTo>
                      <a:pt x="243" y="5783"/>
                      <a:pt x="239" y="5778"/>
                      <a:pt x="239" y="5770"/>
                    </a:cubicBezTo>
                    <a:cubicBezTo>
                      <a:pt x="239" y="5763"/>
                      <a:pt x="242" y="5755"/>
                      <a:pt x="248" y="5751"/>
                    </a:cubicBezTo>
                    <a:lnTo>
                      <a:pt x="1161" y="5005"/>
                    </a:lnTo>
                    <a:lnTo>
                      <a:pt x="331" y="4304"/>
                    </a:lnTo>
                    <a:cubicBezTo>
                      <a:pt x="325" y="4299"/>
                      <a:pt x="322" y="4294"/>
                      <a:pt x="322" y="4286"/>
                    </a:cubicBezTo>
                    <a:cubicBezTo>
                      <a:pt x="322" y="4279"/>
                      <a:pt x="325" y="4273"/>
                      <a:pt x="331" y="4269"/>
                    </a:cubicBezTo>
                    <a:lnTo>
                      <a:pt x="1086" y="3622"/>
                    </a:lnTo>
                    <a:lnTo>
                      <a:pt x="402" y="3034"/>
                    </a:lnTo>
                    <a:cubicBezTo>
                      <a:pt x="396" y="3030"/>
                      <a:pt x="393" y="3022"/>
                      <a:pt x="393" y="3015"/>
                    </a:cubicBezTo>
                    <a:cubicBezTo>
                      <a:pt x="393" y="3008"/>
                      <a:pt x="398" y="3002"/>
                      <a:pt x="404" y="2998"/>
                    </a:cubicBezTo>
                    <a:lnTo>
                      <a:pt x="1020" y="2563"/>
                    </a:lnTo>
                    <a:lnTo>
                      <a:pt x="449" y="2208"/>
                    </a:lnTo>
                    <a:cubicBezTo>
                      <a:pt x="443" y="2204"/>
                      <a:pt x="439" y="2198"/>
                      <a:pt x="437" y="2189"/>
                    </a:cubicBezTo>
                    <a:cubicBezTo>
                      <a:pt x="437" y="2182"/>
                      <a:pt x="440" y="2174"/>
                      <a:pt x="446" y="2170"/>
                    </a:cubicBezTo>
                    <a:lnTo>
                      <a:pt x="976" y="1750"/>
                    </a:lnTo>
                    <a:lnTo>
                      <a:pt x="493" y="1383"/>
                    </a:lnTo>
                    <a:cubicBezTo>
                      <a:pt x="487" y="1379"/>
                      <a:pt x="484" y="1371"/>
                      <a:pt x="484" y="1364"/>
                    </a:cubicBezTo>
                    <a:cubicBezTo>
                      <a:pt x="484" y="1356"/>
                      <a:pt x="487" y="1350"/>
                      <a:pt x="493" y="1345"/>
                    </a:cubicBezTo>
                    <a:lnTo>
                      <a:pt x="936" y="994"/>
                    </a:lnTo>
                    <a:lnTo>
                      <a:pt x="532" y="697"/>
                    </a:lnTo>
                    <a:cubicBezTo>
                      <a:pt x="526" y="693"/>
                      <a:pt x="523" y="685"/>
                      <a:pt x="523" y="678"/>
                    </a:cubicBezTo>
                    <a:cubicBezTo>
                      <a:pt x="523" y="671"/>
                      <a:pt x="526" y="663"/>
                      <a:pt x="532" y="659"/>
                    </a:cubicBezTo>
                    <a:lnTo>
                      <a:pt x="903" y="362"/>
                    </a:lnTo>
                    <a:lnTo>
                      <a:pt x="567" y="41"/>
                    </a:lnTo>
                    <a:cubicBezTo>
                      <a:pt x="558" y="33"/>
                      <a:pt x="557" y="18"/>
                      <a:pt x="565" y="8"/>
                    </a:cubicBezTo>
                    <a:cubicBezTo>
                      <a:pt x="574" y="-1"/>
                      <a:pt x="589" y="-2"/>
                      <a:pt x="599" y="6"/>
                    </a:cubicBezTo>
                    <a:lnTo>
                      <a:pt x="954" y="344"/>
                    </a:lnTo>
                    <a:cubicBezTo>
                      <a:pt x="959" y="349"/>
                      <a:pt x="962" y="356"/>
                      <a:pt x="962" y="362"/>
                    </a:cubicBezTo>
                    <a:cubicBezTo>
                      <a:pt x="962" y="369"/>
                      <a:pt x="959" y="375"/>
                      <a:pt x="953" y="379"/>
                    </a:cubicBezTo>
                    <a:lnTo>
                      <a:pt x="584" y="675"/>
                    </a:lnTo>
                    <a:lnTo>
                      <a:pt x="988" y="972"/>
                    </a:lnTo>
                    <a:cubicBezTo>
                      <a:pt x="994" y="977"/>
                      <a:pt x="997" y="983"/>
                      <a:pt x="997" y="991"/>
                    </a:cubicBezTo>
                    <a:cubicBezTo>
                      <a:pt x="997" y="998"/>
                      <a:pt x="994" y="1006"/>
                      <a:pt x="988" y="1010"/>
                    </a:cubicBezTo>
                    <a:lnTo>
                      <a:pt x="545" y="1361"/>
                    </a:lnTo>
                    <a:lnTo>
                      <a:pt x="1029" y="1729"/>
                    </a:lnTo>
                    <a:cubicBezTo>
                      <a:pt x="1035" y="1733"/>
                      <a:pt x="1038" y="1740"/>
                      <a:pt x="1038" y="1748"/>
                    </a:cubicBezTo>
                    <a:cubicBezTo>
                      <a:pt x="1038" y="1755"/>
                      <a:pt x="1035" y="1762"/>
                      <a:pt x="1029" y="1766"/>
                    </a:cubicBezTo>
                    <a:lnTo>
                      <a:pt x="501" y="2185"/>
                    </a:lnTo>
                    <a:lnTo>
                      <a:pt x="1072" y="2537"/>
                    </a:lnTo>
                    <a:cubicBezTo>
                      <a:pt x="1080" y="2542"/>
                      <a:pt x="1083" y="2549"/>
                      <a:pt x="1084" y="2556"/>
                    </a:cubicBezTo>
                    <a:cubicBezTo>
                      <a:pt x="1084" y="2563"/>
                      <a:pt x="1081" y="2571"/>
                      <a:pt x="1074" y="2575"/>
                    </a:cubicBezTo>
                    <a:lnTo>
                      <a:pt x="453" y="3012"/>
                    </a:lnTo>
                    <a:lnTo>
                      <a:pt x="1135" y="3597"/>
                    </a:lnTo>
                    <a:cubicBezTo>
                      <a:pt x="1141" y="3601"/>
                      <a:pt x="1144" y="3608"/>
                      <a:pt x="1144" y="3615"/>
                    </a:cubicBezTo>
                    <a:cubicBezTo>
                      <a:pt x="1144" y="3623"/>
                      <a:pt x="1141" y="3628"/>
                      <a:pt x="1135" y="3632"/>
                    </a:cubicBezTo>
                    <a:lnTo>
                      <a:pt x="380" y="4279"/>
                    </a:lnTo>
                    <a:lnTo>
                      <a:pt x="1212" y="4980"/>
                    </a:lnTo>
                    <a:cubicBezTo>
                      <a:pt x="1218" y="4984"/>
                      <a:pt x="1221" y="4991"/>
                      <a:pt x="1221" y="4997"/>
                    </a:cubicBezTo>
                    <a:cubicBezTo>
                      <a:pt x="1221" y="5005"/>
                      <a:pt x="1218" y="5010"/>
                      <a:pt x="1212" y="5015"/>
                    </a:cubicBezTo>
                    <a:lnTo>
                      <a:pt x="302" y="5758"/>
                    </a:lnTo>
                    <a:lnTo>
                      <a:pt x="1290" y="6396"/>
                    </a:lnTo>
                    <a:cubicBezTo>
                      <a:pt x="1297" y="6400"/>
                      <a:pt x="1300" y="6408"/>
                      <a:pt x="1300" y="6415"/>
                    </a:cubicBezTo>
                    <a:cubicBezTo>
                      <a:pt x="1300" y="6422"/>
                      <a:pt x="1295" y="6430"/>
                      <a:pt x="1290" y="6434"/>
                    </a:cubicBezTo>
                    <a:lnTo>
                      <a:pt x="233" y="7095"/>
                    </a:lnTo>
                    <a:lnTo>
                      <a:pt x="1367" y="7773"/>
                    </a:lnTo>
                    <a:cubicBezTo>
                      <a:pt x="1374" y="7777"/>
                      <a:pt x="1378" y="7785"/>
                      <a:pt x="1378" y="7793"/>
                    </a:cubicBezTo>
                    <a:cubicBezTo>
                      <a:pt x="1378" y="7802"/>
                      <a:pt x="1374" y="7809"/>
                      <a:pt x="1367" y="7814"/>
                    </a:cubicBezTo>
                    <a:lnTo>
                      <a:pt x="153" y="8537"/>
                    </a:lnTo>
                    <a:lnTo>
                      <a:pt x="1456" y="9355"/>
                    </a:lnTo>
                    <a:cubicBezTo>
                      <a:pt x="1463" y="9360"/>
                      <a:pt x="1467" y="9368"/>
                      <a:pt x="1466" y="9377"/>
                    </a:cubicBezTo>
                    <a:cubicBezTo>
                      <a:pt x="1466" y="9386"/>
                      <a:pt x="1460" y="9393"/>
                      <a:pt x="1453" y="9396"/>
                    </a:cubicBezTo>
                    <a:lnTo>
                      <a:pt x="35" y="10030"/>
                    </a:lnTo>
                    <a:cubicBezTo>
                      <a:pt x="31" y="10036"/>
                      <a:pt x="28" y="10037"/>
                      <a:pt x="25" y="1003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2" name="Google Shape;842;p41">
                <a:extLst>
                  <a:ext uri="{FF2B5EF4-FFF2-40B4-BE49-F238E27FC236}">
                    <a16:creationId xmlns:a16="http://schemas.microsoft.com/office/drawing/2014/main" id="{C0531C4D-45E6-0048-5354-91D20B39D4FE}"/>
                  </a:ext>
                </a:extLst>
              </p:cNvPr>
              <p:cNvSpPr/>
              <p:nvPr/>
            </p:nvSpPr>
            <p:spPr>
              <a:xfrm>
                <a:off x="4394520" y="1817640"/>
                <a:ext cx="527040" cy="3612960"/>
              </a:xfrm>
              <a:custGeom>
                <a:avLst/>
                <a:gdLst/>
                <a:ahLst/>
                <a:cxnLst/>
                <a:rect l="l" t="t" r="r" b="b"/>
                <a:pathLst>
                  <a:path w="1464" h="10036" extrusionOk="0">
                    <a:moveTo>
                      <a:pt x="1439" y="10036"/>
                    </a:moveTo>
                    <a:cubicBezTo>
                      <a:pt x="1436" y="10036"/>
                      <a:pt x="1433" y="10036"/>
                      <a:pt x="1430" y="10035"/>
                    </a:cubicBezTo>
                    <a:lnTo>
                      <a:pt x="13" y="9401"/>
                    </a:lnTo>
                    <a:cubicBezTo>
                      <a:pt x="5" y="9398"/>
                      <a:pt x="0" y="9389"/>
                      <a:pt x="0" y="9382"/>
                    </a:cubicBezTo>
                    <a:cubicBezTo>
                      <a:pt x="0" y="9373"/>
                      <a:pt x="2" y="9366"/>
                      <a:pt x="10" y="9360"/>
                    </a:cubicBezTo>
                    <a:lnTo>
                      <a:pt x="1312" y="8541"/>
                    </a:lnTo>
                    <a:lnTo>
                      <a:pt x="99" y="7817"/>
                    </a:lnTo>
                    <a:cubicBezTo>
                      <a:pt x="91" y="7813"/>
                      <a:pt x="87" y="7806"/>
                      <a:pt x="87" y="7797"/>
                    </a:cubicBezTo>
                    <a:cubicBezTo>
                      <a:pt x="87" y="7788"/>
                      <a:pt x="91" y="7781"/>
                      <a:pt x="99" y="7776"/>
                    </a:cubicBezTo>
                    <a:lnTo>
                      <a:pt x="1232" y="7099"/>
                    </a:lnTo>
                    <a:lnTo>
                      <a:pt x="176" y="6437"/>
                    </a:lnTo>
                    <a:cubicBezTo>
                      <a:pt x="169" y="6433"/>
                      <a:pt x="166" y="6426"/>
                      <a:pt x="166" y="6418"/>
                    </a:cubicBezTo>
                    <a:cubicBezTo>
                      <a:pt x="166" y="6411"/>
                      <a:pt x="170" y="6402"/>
                      <a:pt x="176" y="6399"/>
                    </a:cubicBezTo>
                    <a:lnTo>
                      <a:pt x="1164" y="5761"/>
                    </a:lnTo>
                    <a:lnTo>
                      <a:pt x="253" y="5018"/>
                    </a:lnTo>
                    <a:cubicBezTo>
                      <a:pt x="247" y="5014"/>
                      <a:pt x="244" y="5009"/>
                      <a:pt x="244" y="5001"/>
                    </a:cubicBezTo>
                    <a:cubicBezTo>
                      <a:pt x="244" y="4994"/>
                      <a:pt x="247" y="4988"/>
                      <a:pt x="253" y="4983"/>
                    </a:cubicBezTo>
                    <a:lnTo>
                      <a:pt x="1085" y="4282"/>
                    </a:lnTo>
                    <a:lnTo>
                      <a:pt x="330" y="3635"/>
                    </a:lnTo>
                    <a:cubicBezTo>
                      <a:pt x="324" y="3631"/>
                      <a:pt x="322" y="3625"/>
                      <a:pt x="322" y="3618"/>
                    </a:cubicBezTo>
                    <a:cubicBezTo>
                      <a:pt x="322" y="3611"/>
                      <a:pt x="324" y="3605"/>
                      <a:pt x="330" y="3600"/>
                    </a:cubicBezTo>
                    <a:lnTo>
                      <a:pt x="1012" y="3016"/>
                    </a:lnTo>
                    <a:lnTo>
                      <a:pt x="391" y="2579"/>
                    </a:lnTo>
                    <a:cubicBezTo>
                      <a:pt x="386" y="2574"/>
                      <a:pt x="381" y="2567"/>
                      <a:pt x="381" y="2560"/>
                    </a:cubicBezTo>
                    <a:cubicBezTo>
                      <a:pt x="381" y="2552"/>
                      <a:pt x="386" y="2545"/>
                      <a:pt x="393" y="2541"/>
                    </a:cubicBezTo>
                    <a:lnTo>
                      <a:pt x="964" y="2188"/>
                    </a:lnTo>
                    <a:lnTo>
                      <a:pt x="434" y="1767"/>
                    </a:lnTo>
                    <a:cubicBezTo>
                      <a:pt x="428" y="1763"/>
                      <a:pt x="425" y="1755"/>
                      <a:pt x="425" y="1748"/>
                    </a:cubicBezTo>
                    <a:cubicBezTo>
                      <a:pt x="425" y="1741"/>
                      <a:pt x="428" y="1733"/>
                      <a:pt x="434" y="1729"/>
                    </a:cubicBezTo>
                    <a:lnTo>
                      <a:pt x="917" y="1362"/>
                    </a:lnTo>
                    <a:lnTo>
                      <a:pt x="475" y="1011"/>
                    </a:lnTo>
                    <a:cubicBezTo>
                      <a:pt x="469" y="1006"/>
                      <a:pt x="466" y="999"/>
                      <a:pt x="466" y="992"/>
                    </a:cubicBezTo>
                    <a:cubicBezTo>
                      <a:pt x="466" y="984"/>
                      <a:pt x="469" y="977"/>
                      <a:pt x="475" y="973"/>
                    </a:cubicBezTo>
                    <a:lnTo>
                      <a:pt x="878" y="676"/>
                    </a:lnTo>
                    <a:lnTo>
                      <a:pt x="509" y="380"/>
                    </a:lnTo>
                    <a:cubicBezTo>
                      <a:pt x="504" y="375"/>
                      <a:pt x="501" y="369"/>
                      <a:pt x="501" y="362"/>
                    </a:cubicBezTo>
                    <a:cubicBezTo>
                      <a:pt x="501" y="354"/>
                      <a:pt x="504" y="349"/>
                      <a:pt x="508" y="345"/>
                    </a:cubicBezTo>
                    <a:lnTo>
                      <a:pt x="864" y="7"/>
                    </a:lnTo>
                    <a:cubicBezTo>
                      <a:pt x="872" y="-2"/>
                      <a:pt x="887" y="-2"/>
                      <a:pt x="897" y="8"/>
                    </a:cubicBezTo>
                    <a:cubicBezTo>
                      <a:pt x="906" y="17"/>
                      <a:pt x="906" y="32"/>
                      <a:pt x="896" y="42"/>
                    </a:cubicBezTo>
                    <a:lnTo>
                      <a:pt x="559" y="362"/>
                    </a:lnTo>
                    <a:lnTo>
                      <a:pt x="931" y="660"/>
                    </a:lnTo>
                    <a:cubicBezTo>
                      <a:pt x="936" y="664"/>
                      <a:pt x="939" y="670"/>
                      <a:pt x="939" y="678"/>
                    </a:cubicBezTo>
                    <a:cubicBezTo>
                      <a:pt x="939" y="685"/>
                      <a:pt x="936" y="693"/>
                      <a:pt x="931" y="697"/>
                    </a:cubicBezTo>
                    <a:lnTo>
                      <a:pt x="527" y="995"/>
                    </a:lnTo>
                    <a:lnTo>
                      <a:pt x="970" y="1346"/>
                    </a:lnTo>
                    <a:cubicBezTo>
                      <a:pt x="976" y="1350"/>
                      <a:pt x="979" y="1357"/>
                      <a:pt x="979" y="1365"/>
                    </a:cubicBezTo>
                    <a:cubicBezTo>
                      <a:pt x="979" y="1372"/>
                      <a:pt x="976" y="1379"/>
                      <a:pt x="970" y="1384"/>
                    </a:cubicBezTo>
                    <a:lnTo>
                      <a:pt x="486" y="1751"/>
                    </a:lnTo>
                    <a:lnTo>
                      <a:pt x="1017" y="2171"/>
                    </a:lnTo>
                    <a:cubicBezTo>
                      <a:pt x="1022" y="2175"/>
                      <a:pt x="1025" y="2181"/>
                      <a:pt x="1025" y="2189"/>
                    </a:cubicBezTo>
                    <a:cubicBezTo>
                      <a:pt x="1025" y="2196"/>
                      <a:pt x="1021" y="2204"/>
                      <a:pt x="1014" y="2208"/>
                    </a:cubicBezTo>
                    <a:lnTo>
                      <a:pt x="444" y="2560"/>
                    </a:lnTo>
                    <a:lnTo>
                      <a:pt x="1060" y="2994"/>
                    </a:lnTo>
                    <a:cubicBezTo>
                      <a:pt x="1066" y="2998"/>
                      <a:pt x="1070" y="3003"/>
                      <a:pt x="1070" y="3011"/>
                    </a:cubicBezTo>
                    <a:cubicBezTo>
                      <a:pt x="1070" y="3018"/>
                      <a:pt x="1068" y="3026"/>
                      <a:pt x="1062" y="3030"/>
                    </a:cubicBezTo>
                    <a:lnTo>
                      <a:pt x="378" y="3618"/>
                    </a:lnTo>
                    <a:lnTo>
                      <a:pt x="1133" y="4265"/>
                    </a:lnTo>
                    <a:cubicBezTo>
                      <a:pt x="1139" y="4269"/>
                      <a:pt x="1142" y="4275"/>
                      <a:pt x="1142" y="4282"/>
                    </a:cubicBezTo>
                    <a:cubicBezTo>
                      <a:pt x="1142" y="4290"/>
                      <a:pt x="1139" y="4295"/>
                      <a:pt x="1133" y="4300"/>
                    </a:cubicBezTo>
                    <a:lnTo>
                      <a:pt x="303" y="5001"/>
                    </a:lnTo>
                    <a:lnTo>
                      <a:pt x="1216" y="5747"/>
                    </a:lnTo>
                    <a:cubicBezTo>
                      <a:pt x="1222" y="5751"/>
                      <a:pt x="1225" y="5759"/>
                      <a:pt x="1225" y="5766"/>
                    </a:cubicBezTo>
                    <a:cubicBezTo>
                      <a:pt x="1225" y="5774"/>
                      <a:pt x="1221" y="5780"/>
                      <a:pt x="1215" y="5783"/>
                    </a:cubicBezTo>
                    <a:lnTo>
                      <a:pt x="231" y="6418"/>
                    </a:lnTo>
                    <a:lnTo>
                      <a:pt x="1289" y="7081"/>
                    </a:lnTo>
                    <a:cubicBezTo>
                      <a:pt x="1296" y="7086"/>
                      <a:pt x="1301" y="7093"/>
                      <a:pt x="1299" y="7102"/>
                    </a:cubicBezTo>
                    <a:cubicBezTo>
                      <a:pt x="1299" y="7110"/>
                      <a:pt x="1295" y="7118"/>
                      <a:pt x="1288" y="7121"/>
                    </a:cubicBezTo>
                    <a:lnTo>
                      <a:pt x="157" y="7797"/>
                    </a:lnTo>
                    <a:lnTo>
                      <a:pt x="1371" y="8518"/>
                    </a:lnTo>
                    <a:cubicBezTo>
                      <a:pt x="1378" y="8522"/>
                      <a:pt x="1382" y="8530"/>
                      <a:pt x="1382" y="8537"/>
                    </a:cubicBezTo>
                    <a:cubicBezTo>
                      <a:pt x="1382" y="8546"/>
                      <a:pt x="1378" y="8553"/>
                      <a:pt x="1372" y="8557"/>
                    </a:cubicBezTo>
                    <a:lnTo>
                      <a:pt x="74" y="9373"/>
                    </a:lnTo>
                    <a:lnTo>
                      <a:pt x="1451" y="9990"/>
                    </a:lnTo>
                    <a:cubicBezTo>
                      <a:pt x="1462" y="9995"/>
                      <a:pt x="1468" y="10009"/>
                      <a:pt x="1462" y="10020"/>
                    </a:cubicBezTo>
                    <a:cubicBezTo>
                      <a:pt x="1457" y="10030"/>
                      <a:pt x="1449" y="10036"/>
                      <a:pt x="1439" y="1003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3" name="Google Shape;843;p41">
                <a:extLst>
                  <a:ext uri="{FF2B5EF4-FFF2-40B4-BE49-F238E27FC236}">
                    <a16:creationId xmlns:a16="http://schemas.microsoft.com/office/drawing/2014/main" id="{8F2166C3-2C70-8CB5-33FB-AA74363A1D97}"/>
                  </a:ext>
                </a:extLst>
              </p:cNvPr>
              <p:cNvSpPr/>
              <p:nvPr/>
            </p:nvSpPr>
            <p:spPr>
              <a:xfrm>
                <a:off x="4150440" y="2053080"/>
                <a:ext cx="1001160" cy="136800"/>
              </a:xfrm>
              <a:custGeom>
                <a:avLst/>
                <a:gdLst/>
                <a:ahLst/>
                <a:cxnLst/>
                <a:rect l="l" t="t" r="r" b="b"/>
                <a:pathLst>
                  <a:path w="2781" h="380" extrusionOk="0">
                    <a:moveTo>
                      <a:pt x="1391" y="379"/>
                    </a:moveTo>
                    <a:cubicBezTo>
                      <a:pt x="1390" y="379"/>
                      <a:pt x="1389" y="379"/>
                      <a:pt x="1387" y="379"/>
                    </a:cubicBezTo>
                    <a:lnTo>
                      <a:pt x="19" y="135"/>
                    </a:lnTo>
                    <a:cubicBezTo>
                      <a:pt x="7" y="134"/>
                      <a:pt x="0" y="124"/>
                      <a:pt x="0" y="112"/>
                    </a:cubicBezTo>
                    <a:lnTo>
                      <a:pt x="0" y="23"/>
                    </a:lnTo>
                    <a:cubicBezTo>
                      <a:pt x="0" y="10"/>
                      <a:pt x="10" y="0"/>
                      <a:pt x="23" y="0"/>
                    </a:cubicBezTo>
                    <a:lnTo>
                      <a:pt x="2757" y="0"/>
                    </a:lnTo>
                    <a:cubicBezTo>
                      <a:pt x="2770" y="0"/>
                      <a:pt x="2781" y="10"/>
                      <a:pt x="2781" y="23"/>
                    </a:cubicBezTo>
                    <a:lnTo>
                      <a:pt x="2781" y="113"/>
                    </a:lnTo>
                    <a:cubicBezTo>
                      <a:pt x="2781" y="125"/>
                      <a:pt x="2772" y="134"/>
                      <a:pt x="2762" y="137"/>
                    </a:cubicBezTo>
                    <a:lnTo>
                      <a:pt x="1394" y="380"/>
                    </a:lnTo>
                    <a:cubicBezTo>
                      <a:pt x="1394" y="379"/>
                      <a:pt x="1393" y="379"/>
                      <a:pt x="1391" y="379"/>
                    </a:cubicBezTo>
                    <a:moveTo>
                      <a:pt x="47" y="93"/>
                    </a:moveTo>
                    <a:lnTo>
                      <a:pt x="1391" y="332"/>
                    </a:lnTo>
                    <a:lnTo>
                      <a:pt x="2735" y="93"/>
                    </a:lnTo>
                    <a:lnTo>
                      <a:pt x="2735" y="45"/>
                    </a:lnTo>
                    <a:lnTo>
                      <a:pt x="47" y="45"/>
                    </a:lnTo>
                    <a:lnTo>
                      <a:pt x="47" y="9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4" name="Google Shape;844;p41">
                <a:extLst>
                  <a:ext uri="{FF2B5EF4-FFF2-40B4-BE49-F238E27FC236}">
                    <a16:creationId xmlns:a16="http://schemas.microsoft.com/office/drawing/2014/main" id="{7FB27CE0-4019-1FF1-26C4-9C0A461C6D87}"/>
                  </a:ext>
                </a:extLst>
              </p:cNvPr>
              <p:cNvSpPr/>
              <p:nvPr/>
            </p:nvSpPr>
            <p:spPr>
              <a:xfrm>
                <a:off x="4150800" y="2053080"/>
                <a:ext cx="429840" cy="184680"/>
              </a:xfrm>
              <a:custGeom>
                <a:avLst/>
                <a:gdLst/>
                <a:ahLst/>
                <a:cxnLst/>
                <a:rect l="l" t="t" r="r" b="b"/>
                <a:pathLst>
                  <a:path w="1194" h="513" extrusionOk="0">
                    <a:moveTo>
                      <a:pt x="24" y="513"/>
                    </a:moveTo>
                    <a:cubicBezTo>
                      <a:pt x="11" y="513"/>
                      <a:pt x="0" y="502"/>
                      <a:pt x="0" y="489"/>
                    </a:cubicBezTo>
                    <a:lnTo>
                      <a:pt x="0" y="23"/>
                    </a:lnTo>
                    <a:cubicBezTo>
                      <a:pt x="0" y="14"/>
                      <a:pt x="5" y="7"/>
                      <a:pt x="12" y="3"/>
                    </a:cubicBezTo>
                    <a:cubicBezTo>
                      <a:pt x="19" y="-2"/>
                      <a:pt x="30" y="0"/>
                      <a:pt x="35" y="4"/>
                    </a:cubicBezTo>
                    <a:lnTo>
                      <a:pt x="204" y="118"/>
                    </a:lnTo>
                    <a:lnTo>
                      <a:pt x="429" y="3"/>
                    </a:lnTo>
                    <a:cubicBezTo>
                      <a:pt x="439" y="-2"/>
                      <a:pt x="451" y="0"/>
                      <a:pt x="458" y="8"/>
                    </a:cubicBezTo>
                    <a:lnTo>
                      <a:pt x="596" y="183"/>
                    </a:lnTo>
                    <a:lnTo>
                      <a:pt x="879" y="4"/>
                    </a:lnTo>
                    <a:cubicBezTo>
                      <a:pt x="888" y="-2"/>
                      <a:pt x="901" y="0"/>
                      <a:pt x="908" y="7"/>
                    </a:cubicBezTo>
                    <a:lnTo>
                      <a:pt x="1188" y="301"/>
                    </a:lnTo>
                    <a:cubicBezTo>
                      <a:pt x="1197" y="310"/>
                      <a:pt x="1197" y="325"/>
                      <a:pt x="1186" y="335"/>
                    </a:cubicBezTo>
                    <a:cubicBezTo>
                      <a:pt x="1178" y="344"/>
                      <a:pt x="1163" y="344"/>
                      <a:pt x="1153" y="333"/>
                    </a:cubicBezTo>
                    <a:lnTo>
                      <a:pt x="886" y="52"/>
                    </a:lnTo>
                    <a:lnTo>
                      <a:pt x="602" y="233"/>
                    </a:lnTo>
                    <a:cubicBezTo>
                      <a:pt x="592" y="239"/>
                      <a:pt x="579" y="237"/>
                      <a:pt x="572" y="227"/>
                    </a:cubicBezTo>
                    <a:lnTo>
                      <a:pt x="433" y="51"/>
                    </a:lnTo>
                    <a:lnTo>
                      <a:pt x="215" y="164"/>
                    </a:lnTo>
                    <a:cubicBezTo>
                      <a:pt x="207" y="169"/>
                      <a:pt x="199" y="167"/>
                      <a:pt x="191" y="163"/>
                    </a:cubicBezTo>
                    <a:lnTo>
                      <a:pt x="47" y="65"/>
                    </a:lnTo>
                    <a:lnTo>
                      <a:pt x="47" y="488"/>
                    </a:lnTo>
                    <a:cubicBezTo>
                      <a:pt x="46" y="502"/>
                      <a:pt x="35" y="513"/>
                      <a:pt x="24" y="51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5" name="Google Shape;845;p41">
                <a:extLst>
                  <a:ext uri="{FF2B5EF4-FFF2-40B4-BE49-F238E27FC236}">
                    <a16:creationId xmlns:a16="http://schemas.microsoft.com/office/drawing/2014/main" id="{01BFAF37-1FED-7D0E-0F93-EACBAF2B40A8}"/>
                  </a:ext>
                </a:extLst>
              </p:cNvPr>
              <p:cNvSpPr/>
              <p:nvPr/>
            </p:nvSpPr>
            <p:spPr>
              <a:xfrm>
                <a:off x="4722120" y="2052360"/>
                <a:ext cx="429840" cy="185400"/>
              </a:xfrm>
              <a:custGeom>
                <a:avLst/>
                <a:gdLst/>
                <a:ahLst/>
                <a:cxnLst/>
                <a:rect l="l" t="t" r="r" b="b"/>
                <a:pathLst>
                  <a:path w="1194" h="515" extrusionOk="0">
                    <a:moveTo>
                      <a:pt x="1171" y="515"/>
                    </a:moveTo>
                    <a:cubicBezTo>
                      <a:pt x="1158" y="515"/>
                      <a:pt x="1147" y="504"/>
                      <a:pt x="1147" y="491"/>
                    </a:cubicBezTo>
                    <a:lnTo>
                      <a:pt x="1147" y="69"/>
                    </a:lnTo>
                    <a:lnTo>
                      <a:pt x="1004" y="166"/>
                    </a:lnTo>
                    <a:cubicBezTo>
                      <a:pt x="997" y="171"/>
                      <a:pt x="988" y="172"/>
                      <a:pt x="981" y="168"/>
                    </a:cubicBezTo>
                    <a:lnTo>
                      <a:pt x="762" y="54"/>
                    </a:lnTo>
                    <a:lnTo>
                      <a:pt x="624" y="230"/>
                    </a:lnTo>
                    <a:cubicBezTo>
                      <a:pt x="617" y="239"/>
                      <a:pt x="603" y="242"/>
                      <a:pt x="593" y="236"/>
                    </a:cubicBezTo>
                    <a:lnTo>
                      <a:pt x="308" y="54"/>
                    </a:lnTo>
                    <a:lnTo>
                      <a:pt x="41" y="334"/>
                    </a:lnTo>
                    <a:cubicBezTo>
                      <a:pt x="32" y="343"/>
                      <a:pt x="18" y="344"/>
                      <a:pt x="7" y="335"/>
                    </a:cubicBezTo>
                    <a:cubicBezTo>
                      <a:pt x="-1" y="327"/>
                      <a:pt x="-3" y="312"/>
                      <a:pt x="6" y="302"/>
                    </a:cubicBezTo>
                    <a:lnTo>
                      <a:pt x="286" y="8"/>
                    </a:lnTo>
                    <a:cubicBezTo>
                      <a:pt x="293" y="0"/>
                      <a:pt x="306" y="-3"/>
                      <a:pt x="315" y="5"/>
                    </a:cubicBezTo>
                    <a:lnTo>
                      <a:pt x="598" y="184"/>
                    </a:lnTo>
                    <a:lnTo>
                      <a:pt x="736" y="9"/>
                    </a:lnTo>
                    <a:cubicBezTo>
                      <a:pt x="743" y="0"/>
                      <a:pt x="755" y="-3"/>
                      <a:pt x="765" y="3"/>
                    </a:cubicBezTo>
                    <a:lnTo>
                      <a:pt x="990" y="118"/>
                    </a:lnTo>
                    <a:lnTo>
                      <a:pt x="1158" y="5"/>
                    </a:lnTo>
                    <a:cubicBezTo>
                      <a:pt x="1165" y="0"/>
                      <a:pt x="1174" y="-1"/>
                      <a:pt x="1181" y="3"/>
                    </a:cubicBezTo>
                    <a:cubicBezTo>
                      <a:pt x="1188" y="8"/>
                      <a:pt x="1193" y="15"/>
                      <a:pt x="1193" y="24"/>
                    </a:cubicBezTo>
                    <a:lnTo>
                      <a:pt x="1193" y="490"/>
                    </a:lnTo>
                    <a:cubicBezTo>
                      <a:pt x="1194" y="504"/>
                      <a:pt x="1182" y="515"/>
                      <a:pt x="1171" y="51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6" name="Google Shape;846;p41">
                <a:extLst>
                  <a:ext uri="{FF2B5EF4-FFF2-40B4-BE49-F238E27FC236}">
                    <a16:creationId xmlns:a16="http://schemas.microsoft.com/office/drawing/2014/main" id="{0D7AD6B6-4DEE-DE1A-EB26-A46AF7FFD9AE}"/>
                  </a:ext>
                </a:extLst>
              </p:cNvPr>
              <p:cNvSpPr/>
              <p:nvPr/>
            </p:nvSpPr>
            <p:spPr>
              <a:xfrm>
                <a:off x="4102200" y="3223800"/>
                <a:ext cx="1098360" cy="148680"/>
              </a:xfrm>
              <a:custGeom>
                <a:avLst/>
                <a:gdLst/>
                <a:ahLst/>
                <a:cxnLst/>
                <a:rect l="l" t="t" r="r" b="b"/>
                <a:pathLst>
                  <a:path w="3051" h="413" extrusionOk="0">
                    <a:moveTo>
                      <a:pt x="3028" y="413"/>
                    </a:moveTo>
                    <a:lnTo>
                      <a:pt x="23" y="413"/>
                    </a:lnTo>
                    <a:cubicBezTo>
                      <a:pt x="10" y="413"/>
                      <a:pt x="0" y="403"/>
                      <a:pt x="0" y="389"/>
                    </a:cubicBezTo>
                    <a:lnTo>
                      <a:pt x="0" y="290"/>
                    </a:lnTo>
                    <a:cubicBezTo>
                      <a:pt x="0" y="279"/>
                      <a:pt x="9" y="270"/>
                      <a:pt x="19" y="267"/>
                    </a:cubicBezTo>
                    <a:lnTo>
                      <a:pt x="1521" y="0"/>
                    </a:lnTo>
                    <a:cubicBezTo>
                      <a:pt x="1524" y="0"/>
                      <a:pt x="1527" y="0"/>
                      <a:pt x="1530" y="0"/>
                    </a:cubicBezTo>
                    <a:lnTo>
                      <a:pt x="3031" y="267"/>
                    </a:lnTo>
                    <a:cubicBezTo>
                      <a:pt x="3043" y="268"/>
                      <a:pt x="3050" y="279"/>
                      <a:pt x="3050" y="290"/>
                    </a:cubicBezTo>
                    <a:lnTo>
                      <a:pt x="3050" y="389"/>
                    </a:lnTo>
                    <a:cubicBezTo>
                      <a:pt x="3051" y="403"/>
                      <a:pt x="3040" y="413"/>
                      <a:pt x="3028" y="413"/>
                    </a:cubicBezTo>
                    <a:moveTo>
                      <a:pt x="47" y="368"/>
                    </a:moveTo>
                    <a:lnTo>
                      <a:pt x="3005" y="368"/>
                    </a:lnTo>
                    <a:lnTo>
                      <a:pt x="3005" y="311"/>
                    </a:lnTo>
                    <a:lnTo>
                      <a:pt x="1525" y="48"/>
                    </a:lnTo>
                    <a:lnTo>
                      <a:pt x="45" y="311"/>
                    </a:lnTo>
                    <a:lnTo>
                      <a:pt x="45" y="368"/>
                    </a:lnTo>
                    <a:lnTo>
                      <a:pt x="47" y="36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7" name="Google Shape;847;p41">
                <a:extLst>
                  <a:ext uri="{FF2B5EF4-FFF2-40B4-BE49-F238E27FC236}">
                    <a16:creationId xmlns:a16="http://schemas.microsoft.com/office/drawing/2014/main" id="{1DE5638D-121D-0080-6407-B6EB0ABAE3EE}"/>
                  </a:ext>
                </a:extLst>
              </p:cNvPr>
              <p:cNvSpPr/>
              <p:nvPr/>
            </p:nvSpPr>
            <p:spPr>
              <a:xfrm>
                <a:off x="4102200" y="3249720"/>
                <a:ext cx="416520" cy="279360"/>
              </a:xfrm>
              <a:custGeom>
                <a:avLst/>
                <a:gdLst/>
                <a:ahLst/>
                <a:cxnLst/>
                <a:rect l="l" t="t" r="r" b="b"/>
                <a:pathLst>
                  <a:path w="1157" h="776" extrusionOk="0">
                    <a:moveTo>
                      <a:pt x="23" y="776"/>
                    </a:moveTo>
                    <a:cubicBezTo>
                      <a:pt x="10" y="776"/>
                      <a:pt x="0" y="766"/>
                      <a:pt x="0" y="753"/>
                    </a:cubicBezTo>
                    <a:lnTo>
                      <a:pt x="0" y="317"/>
                    </a:lnTo>
                    <a:cubicBezTo>
                      <a:pt x="0" y="309"/>
                      <a:pt x="4" y="301"/>
                      <a:pt x="12" y="297"/>
                    </a:cubicBezTo>
                    <a:lnTo>
                      <a:pt x="229" y="173"/>
                    </a:lnTo>
                    <a:cubicBezTo>
                      <a:pt x="236" y="169"/>
                      <a:pt x="245" y="169"/>
                      <a:pt x="252" y="173"/>
                    </a:cubicBezTo>
                    <a:lnTo>
                      <a:pt x="452" y="288"/>
                    </a:lnTo>
                    <a:lnTo>
                      <a:pt x="629" y="93"/>
                    </a:lnTo>
                    <a:cubicBezTo>
                      <a:pt x="634" y="89"/>
                      <a:pt x="640" y="86"/>
                      <a:pt x="645" y="86"/>
                    </a:cubicBezTo>
                    <a:cubicBezTo>
                      <a:pt x="651" y="86"/>
                      <a:pt x="657" y="87"/>
                      <a:pt x="661" y="92"/>
                    </a:cubicBezTo>
                    <a:lnTo>
                      <a:pt x="873" y="285"/>
                    </a:lnTo>
                    <a:lnTo>
                      <a:pt x="1117" y="7"/>
                    </a:lnTo>
                    <a:cubicBezTo>
                      <a:pt x="1126" y="-3"/>
                      <a:pt x="1141" y="-3"/>
                      <a:pt x="1150" y="6"/>
                    </a:cubicBezTo>
                    <a:cubicBezTo>
                      <a:pt x="1160" y="14"/>
                      <a:pt x="1160" y="29"/>
                      <a:pt x="1151" y="38"/>
                    </a:cubicBezTo>
                    <a:lnTo>
                      <a:pt x="890" y="335"/>
                    </a:lnTo>
                    <a:cubicBezTo>
                      <a:pt x="886" y="339"/>
                      <a:pt x="880" y="342"/>
                      <a:pt x="874" y="342"/>
                    </a:cubicBezTo>
                    <a:cubicBezTo>
                      <a:pt x="868" y="342"/>
                      <a:pt x="863" y="341"/>
                      <a:pt x="857" y="336"/>
                    </a:cubicBezTo>
                    <a:lnTo>
                      <a:pt x="645" y="143"/>
                    </a:lnTo>
                    <a:lnTo>
                      <a:pt x="471" y="335"/>
                    </a:lnTo>
                    <a:cubicBezTo>
                      <a:pt x="463" y="344"/>
                      <a:pt x="452" y="345"/>
                      <a:pt x="441" y="339"/>
                    </a:cubicBezTo>
                    <a:lnTo>
                      <a:pt x="237" y="221"/>
                    </a:lnTo>
                    <a:lnTo>
                      <a:pt x="44" y="332"/>
                    </a:lnTo>
                    <a:lnTo>
                      <a:pt x="44" y="753"/>
                    </a:lnTo>
                    <a:cubicBezTo>
                      <a:pt x="47" y="766"/>
                      <a:pt x="35" y="776"/>
                      <a:pt x="23" y="77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8" name="Google Shape;848;p41">
                <a:extLst>
                  <a:ext uri="{FF2B5EF4-FFF2-40B4-BE49-F238E27FC236}">
                    <a16:creationId xmlns:a16="http://schemas.microsoft.com/office/drawing/2014/main" id="{A2926B1C-27CB-15BC-F375-459071AA3D4D}"/>
                  </a:ext>
                </a:extLst>
              </p:cNvPr>
              <p:cNvSpPr/>
              <p:nvPr/>
            </p:nvSpPr>
            <p:spPr>
              <a:xfrm>
                <a:off x="4783320" y="3249360"/>
                <a:ext cx="416880" cy="279720"/>
              </a:xfrm>
              <a:custGeom>
                <a:avLst/>
                <a:gdLst/>
                <a:ahLst/>
                <a:cxnLst/>
                <a:rect l="l" t="t" r="r" b="b"/>
                <a:pathLst>
                  <a:path w="1158" h="777" extrusionOk="0">
                    <a:moveTo>
                      <a:pt x="1136" y="777"/>
                    </a:moveTo>
                    <a:cubicBezTo>
                      <a:pt x="1123" y="777"/>
                      <a:pt x="1113" y="767"/>
                      <a:pt x="1113" y="754"/>
                    </a:cubicBezTo>
                    <a:lnTo>
                      <a:pt x="1113" y="333"/>
                    </a:lnTo>
                    <a:lnTo>
                      <a:pt x="920" y="222"/>
                    </a:lnTo>
                    <a:lnTo>
                      <a:pt x="716" y="340"/>
                    </a:lnTo>
                    <a:cubicBezTo>
                      <a:pt x="707" y="346"/>
                      <a:pt x="694" y="343"/>
                      <a:pt x="687" y="336"/>
                    </a:cubicBezTo>
                    <a:lnTo>
                      <a:pt x="512" y="144"/>
                    </a:lnTo>
                    <a:lnTo>
                      <a:pt x="301" y="336"/>
                    </a:lnTo>
                    <a:cubicBezTo>
                      <a:pt x="296" y="340"/>
                      <a:pt x="291" y="342"/>
                      <a:pt x="283" y="342"/>
                    </a:cubicBezTo>
                    <a:cubicBezTo>
                      <a:pt x="278" y="342"/>
                      <a:pt x="272" y="339"/>
                      <a:pt x="267" y="334"/>
                    </a:cubicBezTo>
                    <a:lnTo>
                      <a:pt x="6" y="37"/>
                    </a:lnTo>
                    <a:cubicBezTo>
                      <a:pt x="-2" y="27"/>
                      <a:pt x="-1" y="12"/>
                      <a:pt x="8" y="5"/>
                    </a:cubicBezTo>
                    <a:cubicBezTo>
                      <a:pt x="18" y="-4"/>
                      <a:pt x="33" y="-2"/>
                      <a:pt x="40" y="7"/>
                    </a:cubicBezTo>
                    <a:lnTo>
                      <a:pt x="285" y="285"/>
                    </a:lnTo>
                    <a:lnTo>
                      <a:pt x="496" y="91"/>
                    </a:lnTo>
                    <a:cubicBezTo>
                      <a:pt x="500" y="87"/>
                      <a:pt x="506" y="85"/>
                      <a:pt x="512" y="85"/>
                    </a:cubicBezTo>
                    <a:cubicBezTo>
                      <a:pt x="518" y="85"/>
                      <a:pt x="524" y="88"/>
                      <a:pt x="528" y="93"/>
                    </a:cubicBezTo>
                    <a:lnTo>
                      <a:pt x="706" y="288"/>
                    </a:lnTo>
                    <a:lnTo>
                      <a:pt x="906" y="173"/>
                    </a:lnTo>
                    <a:cubicBezTo>
                      <a:pt x="913" y="168"/>
                      <a:pt x="922" y="168"/>
                      <a:pt x="929" y="173"/>
                    </a:cubicBezTo>
                    <a:lnTo>
                      <a:pt x="1145" y="297"/>
                    </a:lnTo>
                    <a:cubicBezTo>
                      <a:pt x="1152" y="301"/>
                      <a:pt x="1157" y="308"/>
                      <a:pt x="1157" y="317"/>
                    </a:cubicBezTo>
                    <a:lnTo>
                      <a:pt x="1157" y="753"/>
                    </a:lnTo>
                    <a:cubicBezTo>
                      <a:pt x="1159" y="767"/>
                      <a:pt x="1148" y="777"/>
                      <a:pt x="1136" y="77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9" name="Google Shape;849;p41">
                <a:extLst>
                  <a:ext uri="{FF2B5EF4-FFF2-40B4-BE49-F238E27FC236}">
                    <a16:creationId xmlns:a16="http://schemas.microsoft.com/office/drawing/2014/main" id="{B8F95167-C7A2-3668-24EB-1BFEAFDEEC64}"/>
                  </a:ext>
                </a:extLst>
              </p:cNvPr>
              <p:cNvSpPr/>
              <p:nvPr/>
            </p:nvSpPr>
            <p:spPr>
              <a:xfrm>
                <a:off x="3900240" y="2660760"/>
                <a:ext cx="1501920" cy="163800"/>
              </a:xfrm>
              <a:custGeom>
                <a:avLst/>
                <a:gdLst/>
                <a:ahLst/>
                <a:cxnLst/>
                <a:rect l="l" t="t" r="r" b="b"/>
                <a:pathLst>
                  <a:path w="4172" h="455" extrusionOk="0">
                    <a:moveTo>
                      <a:pt x="4149" y="455"/>
                    </a:moveTo>
                    <a:lnTo>
                      <a:pt x="23" y="455"/>
                    </a:lnTo>
                    <a:cubicBezTo>
                      <a:pt x="10" y="455"/>
                      <a:pt x="0" y="445"/>
                      <a:pt x="0" y="432"/>
                    </a:cubicBezTo>
                    <a:lnTo>
                      <a:pt x="0" y="296"/>
                    </a:lnTo>
                    <a:cubicBezTo>
                      <a:pt x="0" y="285"/>
                      <a:pt x="9" y="274"/>
                      <a:pt x="20" y="273"/>
                    </a:cubicBezTo>
                    <a:lnTo>
                      <a:pt x="2084" y="0"/>
                    </a:lnTo>
                    <a:cubicBezTo>
                      <a:pt x="2085" y="0"/>
                      <a:pt x="2088" y="0"/>
                      <a:pt x="2089" y="0"/>
                    </a:cubicBezTo>
                    <a:lnTo>
                      <a:pt x="4152" y="273"/>
                    </a:lnTo>
                    <a:cubicBezTo>
                      <a:pt x="4163" y="274"/>
                      <a:pt x="4172" y="285"/>
                      <a:pt x="4172" y="296"/>
                    </a:cubicBezTo>
                    <a:lnTo>
                      <a:pt x="4172" y="432"/>
                    </a:lnTo>
                    <a:cubicBezTo>
                      <a:pt x="4172" y="445"/>
                      <a:pt x="4162" y="455"/>
                      <a:pt x="4149" y="455"/>
                    </a:cubicBezTo>
                    <a:moveTo>
                      <a:pt x="47" y="408"/>
                    </a:moveTo>
                    <a:lnTo>
                      <a:pt x="4125" y="408"/>
                    </a:lnTo>
                    <a:lnTo>
                      <a:pt x="4125" y="317"/>
                    </a:lnTo>
                    <a:lnTo>
                      <a:pt x="2086" y="47"/>
                    </a:lnTo>
                    <a:lnTo>
                      <a:pt x="47" y="317"/>
                    </a:lnTo>
                    <a:lnTo>
                      <a:pt x="47" y="40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0" name="Google Shape;850;p41">
                <a:extLst>
                  <a:ext uri="{FF2B5EF4-FFF2-40B4-BE49-F238E27FC236}">
                    <a16:creationId xmlns:a16="http://schemas.microsoft.com/office/drawing/2014/main" id="{9CA10016-0565-62E3-0CD0-10ED3A40E738}"/>
                  </a:ext>
                </a:extLst>
              </p:cNvPr>
              <p:cNvSpPr/>
              <p:nvPr/>
            </p:nvSpPr>
            <p:spPr>
              <a:xfrm>
                <a:off x="3900240" y="2675160"/>
                <a:ext cx="650880" cy="278280"/>
              </a:xfrm>
              <a:custGeom>
                <a:avLst/>
                <a:gdLst/>
                <a:ahLst/>
                <a:cxnLst/>
                <a:rect l="l" t="t" r="r" b="b"/>
                <a:pathLst>
                  <a:path w="1808" h="773" extrusionOk="0">
                    <a:moveTo>
                      <a:pt x="23" y="773"/>
                    </a:moveTo>
                    <a:cubicBezTo>
                      <a:pt x="10" y="773"/>
                      <a:pt x="0" y="762"/>
                      <a:pt x="0" y="749"/>
                    </a:cubicBezTo>
                    <a:lnTo>
                      <a:pt x="0" y="256"/>
                    </a:lnTo>
                    <a:cubicBezTo>
                      <a:pt x="0" y="248"/>
                      <a:pt x="4" y="240"/>
                      <a:pt x="12" y="236"/>
                    </a:cubicBezTo>
                    <a:cubicBezTo>
                      <a:pt x="19" y="231"/>
                      <a:pt x="28" y="231"/>
                      <a:pt x="35" y="236"/>
                    </a:cubicBezTo>
                    <a:lnTo>
                      <a:pt x="267" y="364"/>
                    </a:lnTo>
                    <a:lnTo>
                      <a:pt x="526" y="169"/>
                    </a:lnTo>
                    <a:cubicBezTo>
                      <a:pt x="535" y="163"/>
                      <a:pt x="545" y="163"/>
                      <a:pt x="554" y="169"/>
                    </a:cubicBezTo>
                    <a:lnTo>
                      <a:pt x="822" y="363"/>
                    </a:lnTo>
                    <a:lnTo>
                      <a:pt x="1126" y="92"/>
                    </a:lnTo>
                    <a:cubicBezTo>
                      <a:pt x="1135" y="84"/>
                      <a:pt x="1148" y="84"/>
                      <a:pt x="1157" y="92"/>
                    </a:cubicBezTo>
                    <a:lnTo>
                      <a:pt x="1460" y="360"/>
                    </a:lnTo>
                    <a:lnTo>
                      <a:pt x="1769" y="9"/>
                    </a:lnTo>
                    <a:cubicBezTo>
                      <a:pt x="1778" y="-2"/>
                      <a:pt x="1792" y="-2"/>
                      <a:pt x="1801" y="7"/>
                    </a:cubicBezTo>
                    <a:cubicBezTo>
                      <a:pt x="1811" y="16"/>
                      <a:pt x="1811" y="30"/>
                      <a:pt x="1802" y="39"/>
                    </a:cubicBezTo>
                    <a:lnTo>
                      <a:pt x="1479" y="408"/>
                    </a:lnTo>
                    <a:cubicBezTo>
                      <a:pt x="1475" y="412"/>
                      <a:pt x="1469" y="415"/>
                      <a:pt x="1463" y="415"/>
                    </a:cubicBezTo>
                    <a:cubicBezTo>
                      <a:pt x="1457" y="415"/>
                      <a:pt x="1451" y="414"/>
                      <a:pt x="1445" y="409"/>
                    </a:cubicBezTo>
                    <a:lnTo>
                      <a:pt x="1141" y="140"/>
                    </a:lnTo>
                    <a:lnTo>
                      <a:pt x="838" y="409"/>
                    </a:lnTo>
                    <a:cubicBezTo>
                      <a:pt x="829" y="417"/>
                      <a:pt x="817" y="417"/>
                      <a:pt x="809" y="411"/>
                    </a:cubicBezTo>
                    <a:lnTo>
                      <a:pt x="539" y="217"/>
                    </a:lnTo>
                    <a:lnTo>
                      <a:pt x="281" y="411"/>
                    </a:lnTo>
                    <a:cubicBezTo>
                      <a:pt x="274" y="417"/>
                      <a:pt x="264" y="417"/>
                      <a:pt x="256" y="412"/>
                    </a:cubicBezTo>
                    <a:lnTo>
                      <a:pt x="45" y="296"/>
                    </a:lnTo>
                    <a:lnTo>
                      <a:pt x="45" y="749"/>
                    </a:lnTo>
                    <a:cubicBezTo>
                      <a:pt x="47" y="762"/>
                      <a:pt x="36" y="773"/>
                      <a:pt x="23" y="77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1" name="Google Shape;851;p41">
                <a:extLst>
                  <a:ext uri="{FF2B5EF4-FFF2-40B4-BE49-F238E27FC236}">
                    <a16:creationId xmlns:a16="http://schemas.microsoft.com/office/drawing/2014/main" id="{FEF91322-DC55-5438-0D4F-0B8FD02BC27F}"/>
                  </a:ext>
                </a:extLst>
              </p:cNvPr>
              <p:cNvSpPr/>
              <p:nvPr/>
            </p:nvSpPr>
            <p:spPr>
              <a:xfrm>
                <a:off x="3899880" y="2691720"/>
                <a:ext cx="643320" cy="132840"/>
              </a:xfrm>
              <a:custGeom>
                <a:avLst/>
                <a:gdLst/>
                <a:ahLst/>
                <a:cxnLst/>
                <a:rect l="l" t="t" r="r" b="b"/>
                <a:pathLst>
                  <a:path w="1787" h="369" extrusionOk="0">
                    <a:moveTo>
                      <a:pt x="24" y="369"/>
                    </a:moveTo>
                    <a:cubicBezTo>
                      <a:pt x="17" y="369"/>
                      <a:pt x="10" y="366"/>
                      <a:pt x="5" y="359"/>
                    </a:cubicBezTo>
                    <a:cubicBezTo>
                      <a:pt x="-2" y="349"/>
                      <a:pt x="-1" y="334"/>
                      <a:pt x="11" y="327"/>
                    </a:cubicBezTo>
                    <a:lnTo>
                      <a:pt x="243" y="161"/>
                    </a:lnTo>
                    <a:cubicBezTo>
                      <a:pt x="250" y="155"/>
                      <a:pt x="260" y="155"/>
                      <a:pt x="268" y="159"/>
                    </a:cubicBezTo>
                    <a:lnTo>
                      <a:pt x="539" y="317"/>
                    </a:lnTo>
                    <a:lnTo>
                      <a:pt x="767" y="92"/>
                    </a:lnTo>
                    <a:cubicBezTo>
                      <a:pt x="775" y="85"/>
                      <a:pt x="786" y="83"/>
                      <a:pt x="797" y="89"/>
                    </a:cubicBezTo>
                    <a:lnTo>
                      <a:pt x="1149" y="315"/>
                    </a:lnTo>
                    <a:lnTo>
                      <a:pt x="1422" y="8"/>
                    </a:lnTo>
                    <a:cubicBezTo>
                      <a:pt x="1426" y="3"/>
                      <a:pt x="1432" y="0"/>
                      <a:pt x="1438" y="0"/>
                    </a:cubicBezTo>
                    <a:cubicBezTo>
                      <a:pt x="1443" y="0"/>
                      <a:pt x="1451" y="3"/>
                      <a:pt x="1455" y="8"/>
                    </a:cubicBezTo>
                    <a:lnTo>
                      <a:pt x="1781" y="330"/>
                    </a:lnTo>
                    <a:cubicBezTo>
                      <a:pt x="1790" y="338"/>
                      <a:pt x="1790" y="353"/>
                      <a:pt x="1781" y="363"/>
                    </a:cubicBezTo>
                    <a:cubicBezTo>
                      <a:pt x="1773" y="372"/>
                      <a:pt x="1758" y="372"/>
                      <a:pt x="1748" y="363"/>
                    </a:cubicBezTo>
                    <a:lnTo>
                      <a:pt x="1439" y="57"/>
                    </a:lnTo>
                    <a:lnTo>
                      <a:pt x="1170" y="362"/>
                    </a:lnTo>
                    <a:cubicBezTo>
                      <a:pt x="1162" y="371"/>
                      <a:pt x="1149" y="372"/>
                      <a:pt x="1140" y="366"/>
                    </a:cubicBezTo>
                    <a:lnTo>
                      <a:pt x="786" y="140"/>
                    </a:lnTo>
                    <a:lnTo>
                      <a:pt x="558" y="362"/>
                    </a:lnTo>
                    <a:cubicBezTo>
                      <a:pt x="550" y="369"/>
                      <a:pt x="539" y="371"/>
                      <a:pt x="530" y="365"/>
                    </a:cubicBezTo>
                    <a:lnTo>
                      <a:pt x="256" y="206"/>
                    </a:lnTo>
                    <a:lnTo>
                      <a:pt x="37" y="363"/>
                    </a:lnTo>
                    <a:cubicBezTo>
                      <a:pt x="33" y="368"/>
                      <a:pt x="29" y="369"/>
                      <a:pt x="24" y="36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2" name="Google Shape;852;p41">
                <a:extLst>
                  <a:ext uri="{FF2B5EF4-FFF2-40B4-BE49-F238E27FC236}">
                    <a16:creationId xmlns:a16="http://schemas.microsoft.com/office/drawing/2014/main" id="{01C0899C-20A3-4814-0CFD-0364A262DA50}"/>
                  </a:ext>
                </a:extLst>
              </p:cNvPr>
              <p:cNvSpPr/>
              <p:nvPr/>
            </p:nvSpPr>
            <p:spPr>
              <a:xfrm>
                <a:off x="4750920" y="2675520"/>
                <a:ext cx="651240" cy="277920"/>
              </a:xfrm>
              <a:custGeom>
                <a:avLst/>
                <a:gdLst/>
                <a:ahLst/>
                <a:cxnLst/>
                <a:rect l="l" t="t" r="r" b="b"/>
                <a:pathLst>
                  <a:path w="1809" h="772" extrusionOk="0">
                    <a:moveTo>
                      <a:pt x="1786" y="772"/>
                    </a:moveTo>
                    <a:cubicBezTo>
                      <a:pt x="1773" y="772"/>
                      <a:pt x="1762" y="761"/>
                      <a:pt x="1762" y="748"/>
                    </a:cubicBezTo>
                    <a:lnTo>
                      <a:pt x="1762" y="295"/>
                    </a:lnTo>
                    <a:lnTo>
                      <a:pt x="1551" y="411"/>
                    </a:lnTo>
                    <a:cubicBezTo>
                      <a:pt x="1542" y="416"/>
                      <a:pt x="1534" y="416"/>
                      <a:pt x="1526" y="410"/>
                    </a:cubicBezTo>
                    <a:lnTo>
                      <a:pt x="1268" y="216"/>
                    </a:lnTo>
                    <a:lnTo>
                      <a:pt x="1000" y="410"/>
                    </a:lnTo>
                    <a:cubicBezTo>
                      <a:pt x="991" y="416"/>
                      <a:pt x="979" y="416"/>
                      <a:pt x="971" y="408"/>
                    </a:cubicBezTo>
                    <a:lnTo>
                      <a:pt x="668" y="139"/>
                    </a:lnTo>
                    <a:lnTo>
                      <a:pt x="363" y="408"/>
                    </a:lnTo>
                    <a:cubicBezTo>
                      <a:pt x="359" y="413"/>
                      <a:pt x="353" y="414"/>
                      <a:pt x="346" y="414"/>
                    </a:cubicBezTo>
                    <a:cubicBezTo>
                      <a:pt x="340" y="414"/>
                      <a:pt x="334" y="411"/>
                      <a:pt x="330" y="407"/>
                    </a:cubicBezTo>
                    <a:lnTo>
                      <a:pt x="6" y="38"/>
                    </a:lnTo>
                    <a:cubicBezTo>
                      <a:pt x="-3" y="28"/>
                      <a:pt x="-1" y="13"/>
                      <a:pt x="8" y="6"/>
                    </a:cubicBezTo>
                    <a:cubicBezTo>
                      <a:pt x="18" y="-3"/>
                      <a:pt x="32" y="-1"/>
                      <a:pt x="40" y="8"/>
                    </a:cubicBezTo>
                    <a:lnTo>
                      <a:pt x="349" y="359"/>
                    </a:lnTo>
                    <a:lnTo>
                      <a:pt x="652" y="91"/>
                    </a:lnTo>
                    <a:cubicBezTo>
                      <a:pt x="660" y="83"/>
                      <a:pt x="673" y="83"/>
                      <a:pt x="682" y="91"/>
                    </a:cubicBezTo>
                    <a:lnTo>
                      <a:pt x="987" y="362"/>
                    </a:lnTo>
                    <a:lnTo>
                      <a:pt x="1254" y="168"/>
                    </a:lnTo>
                    <a:cubicBezTo>
                      <a:pt x="1263" y="162"/>
                      <a:pt x="1273" y="162"/>
                      <a:pt x="1282" y="168"/>
                    </a:cubicBezTo>
                    <a:lnTo>
                      <a:pt x="1541" y="363"/>
                    </a:lnTo>
                    <a:lnTo>
                      <a:pt x="1773" y="235"/>
                    </a:lnTo>
                    <a:cubicBezTo>
                      <a:pt x="1780" y="230"/>
                      <a:pt x="1789" y="230"/>
                      <a:pt x="1796" y="235"/>
                    </a:cubicBezTo>
                    <a:cubicBezTo>
                      <a:pt x="1803" y="239"/>
                      <a:pt x="1808" y="247"/>
                      <a:pt x="1808" y="255"/>
                    </a:cubicBezTo>
                    <a:lnTo>
                      <a:pt x="1808" y="748"/>
                    </a:lnTo>
                    <a:cubicBezTo>
                      <a:pt x="1809" y="761"/>
                      <a:pt x="1799" y="772"/>
                      <a:pt x="1786" y="77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3" name="Google Shape;853;p41">
                <a:extLst>
                  <a:ext uri="{FF2B5EF4-FFF2-40B4-BE49-F238E27FC236}">
                    <a16:creationId xmlns:a16="http://schemas.microsoft.com/office/drawing/2014/main" id="{C58F46A9-B549-9889-3408-6AE91E92BB9F}"/>
                  </a:ext>
                </a:extLst>
              </p:cNvPr>
              <p:cNvSpPr/>
              <p:nvPr/>
            </p:nvSpPr>
            <p:spPr>
              <a:xfrm>
                <a:off x="4759200" y="2691720"/>
                <a:ext cx="642960" cy="132840"/>
              </a:xfrm>
              <a:custGeom>
                <a:avLst/>
                <a:gdLst/>
                <a:ahLst/>
                <a:cxnLst/>
                <a:rect l="l" t="t" r="r" b="b"/>
                <a:pathLst>
                  <a:path w="1786" h="369" extrusionOk="0">
                    <a:moveTo>
                      <a:pt x="1763" y="369"/>
                    </a:moveTo>
                    <a:cubicBezTo>
                      <a:pt x="1758" y="369"/>
                      <a:pt x="1754" y="368"/>
                      <a:pt x="1750" y="365"/>
                    </a:cubicBezTo>
                    <a:lnTo>
                      <a:pt x="1531" y="207"/>
                    </a:lnTo>
                    <a:lnTo>
                      <a:pt x="1257" y="366"/>
                    </a:lnTo>
                    <a:cubicBezTo>
                      <a:pt x="1248" y="372"/>
                      <a:pt x="1237" y="371"/>
                      <a:pt x="1229" y="363"/>
                    </a:cubicBezTo>
                    <a:lnTo>
                      <a:pt x="1002" y="140"/>
                    </a:lnTo>
                    <a:lnTo>
                      <a:pt x="648" y="366"/>
                    </a:lnTo>
                    <a:cubicBezTo>
                      <a:pt x="637" y="372"/>
                      <a:pt x="626" y="371"/>
                      <a:pt x="618" y="362"/>
                    </a:cubicBezTo>
                    <a:lnTo>
                      <a:pt x="349" y="57"/>
                    </a:lnTo>
                    <a:lnTo>
                      <a:pt x="40" y="363"/>
                    </a:lnTo>
                    <a:cubicBezTo>
                      <a:pt x="31" y="372"/>
                      <a:pt x="17" y="372"/>
                      <a:pt x="6" y="363"/>
                    </a:cubicBezTo>
                    <a:cubicBezTo>
                      <a:pt x="-2" y="355"/>
                      <a:pt x="-2" y="340"/>
                      <a:pt x="6" y="330"/>
                    </a:cubicBezTo>
                    <a:lnTo>
                      <a:pt x="333" y="8"/>
                    </a:lnTo>
                    <a:cubicBezTo>
                      <a:pt x="337" y="3"/>
                      <a:pt x="343" y="0"/>
                      <a:pt x="350" y="0"/>
                    </a:cubicBezTo>
                    <a:cubicBezTo>
                      <a:pt x="356" y="0"/>
                      <a:pt x="362" y="3"/>
                      <a:pt x="366" y="8"/>
                    </a:cubicBezTo>
                    <a:lnTo>
                      <a:pt x="639" y="315"/>
                    </a:lnTo>
                    <a:lnTo>
                      <a:pt x="991" y="89"/>
                    </a:lnTo>
                    <a:cubicBezTo>
                      <a:pt x="1000" y="83"/>
                      <a:pt x="1012" y="85"/>
                      <a:pt x="1021" y="92"/>
                    </a:cubicBezTo>
                    <a:lnTo>
                      <a:pt x="1248" y="317"/>
                    </a:lnTo>
                    <a:lnTo>
                      <a:pt x="1519" y="159"/>
                    </a:lnTo>
                    <a:cubicBezTo>
                      <a:pt x="1527" y="155"/>
                      <a:pt x="1537" y="155"/>
                      <a:pt x="1544" y="161"/>
                    </a:cubicBezTo>
                    <a:lnTo>
                      <a:pt x="1776" y="327"/>
                    </a:lnTo>
                    <a:cubicBezTo>
                      <a:pt x="1786" y="334"/>
                      <a:pt x="1789" y="349"/>
                      <a:pt x="1782" y="359"/>
                    </a:cubicBezTo>
                    <a:cubicBezTo>
                      <a:pt x="1777" y="365"/>
                      <a:pt x="1770" y="369"/>
                      <a:pt x="1763" y="36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extLst>
      <p:ext uri="{BB962C8B-B14F-4D97-AF65-F5344CB8AC3E}">
        <p14:creationId xmlns:p14="http://schemas.microsoft.com/office/powerpoint/2010/main" val="237069651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04">
          <a:extLst>
            <a:ext uri="{FF2B5EF4-FFF2-40B4-BE49-F238E27FC236}">
              <a16:creationId xmlns:a16="http://schemas.microsoft.com/office/drawing/2014/main" id="{95E6CD4E-41B7-1D0C-24FD-A807D299F8F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FF41D7E-7671-383D-2A01-6F0A6FCDC61D}"/>
              </a:ext>
            </a:extLst>
          </p:cNvPr>
          <p:cNvSpPr/>
          <p:nvPr/>
        </p:nvSpPr>
        <p:spPr>
          <a:xfrm>
            <a:off x="731521" y="666593"/>
            <a:ext cx="7985759" cy="1310253"/>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a:solidFill>
                  <a:schemeClr val="tx1"/>
                </a:solidFill>
                <a:latin typeface="Arial" panose="020B0604020202020204" pitchFamily="34" charset="0"/>
                <a:cs typeface="Arial" panose="020B0604020202020204" pitchFamily="34" charset="0"/>
              </a:rPr>
              <a:t>Mô tả nguyên tắc tạo ra điện và làm việc nhóm, về nhà thiết kế và chế tạo mô hình máy phát điện sóng biển đơn giản.</a:t>
            </a:r>
          </a:p>
        </p:txBody>
      </p:sp>
      <p:sp>
        <p:nvSpPr>
          <p:cNvPr id="6" name="Rectangle 5">
            <a:extLst>
              <a:ext uri="{FF2B5EF4-FFF2-40B4-BE49-F238E27FC236}">
                <a16:creationId xmlns:a16="http://schemas.microsoft.com/office/drawing/2014/main" id="{A99AFFEA-563A-BFD3-9653-5A2D21D0AA6B}"/>
              </a:ext>
            </a:extLst>
          </p:cNvPr>
          <p:cNvSpPr/>
          <p:nvPr/>
        </p:nvSpPr>
        <p:spPr>
          <a:xfrm>
            <a:off x="731521" y="433127"/>
            <a:ext cx="4458788" cy="455391"/>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800" b="1">
                <a:effectLst/>
                <a:latin typeface="Arial" panose="020B0604020202020204" pitchFamily="34" charset="0"/>
                <a:ea typeface="Times New Roman" panose="02020603050405020304" pitchFamily="18" charset="0"/>
              </a:rPr>
              <a:t>Làm việc cá nhân và theo nhóm</a:t>
            </a:r>
            <a:endParaRPr lang="en-US">
              <a:solidFill>
                <a:schemeClr val="accent6"/>
              </a:solidFill>
            </a:endParaRPr>
          </a:p>
        </p:txBody>
      </p:sp>
      <p:sp>
        <p:nvSpPr>
          <p:cNvPr id="7" name="TextBox 6">
            <a:extLst>
              <a:ext uri="{FF2B5EF4-FFF2-40B4-BE49-F238E27FC236}">
                <a16:creationId xmlns:a16="http://schemas.microsoft.com/office/drawing/2014/main" id="{C65BF599-3A32-3E2B-ADC2-1FDCA185F081}"/>
              </a:ext>
            </a:extLst>
          </p:cNvPr>
          <p:cNvSpPr txBox="1"/>
          <p:nvPr/>
        </p:nvSpPr>
        <p:spPr>
          <a:xfrm>
            <a:off x="650766" y="2857235"/>
            <a:ext cx="2048891" cy="1703030"/>
          </a:xfrm>
          <a:prstGeom prst="rect">
            <a:avLst/>
          </a:prstGeom>
          <a:noFill/>
        </p:spPr>
        <p:txBody>
          <a:bodyPr wrap="square">
            <a:spAutoFit/>
          </a:bodyPr>
          <a:lstStyle/>
          <a:p>
            <a:pPr algn="just">
              <a:lnSpc>
                <a:spcPct val="150000"/>
              </a:lnSpc>
            </a:pPr>
            <a:r>
              <a:rPr lang="en-US" sz="1800" i="1"/>
              <a:t>Mô hình máy phát điện và nguyên tắc hoạt động của mô hình.</a:t>
            </a:r>
          </a:p>
        </p:txBody>
      </p:sp>
      <p:pic>
        <p:nvPicPr>
          <p:cNvPr id="11" name="Picture 32">
            <a:extLst>
              <a:ext uri="{FF2B5EF4-FFF2-40B4-BE49-F238E27FC236}">
                <a16:creationId xmlns:a16="http://schemas.microsoft.com/office/drawing/2014/main" id="{4E79C0B9-EBB1-0590-AD81-38DC69C48D0A}"/>
              </a:ext>
            </a:extLst>
          </p:cNvPr>
          <p:cNvPicPr>
            <a:picLocks noChangeAspect="1"/>
          </p:cNvPicPr>
          <p:nvPr/>
        </p:nvPicPr>
        <p:blipFill>
          <a:blip r:embed="rId3"/>
          <a:srcRect/>
          <a:stretch>
            <a:fillRect/>
          </a:stretch>
        </p:blipFill>
        <p:spPr>
          <a:xfrm>
            <a:off x="8134772" y="1420701"/>
            <a:ext cx="904725" cy="709078"/>
          </a:xfrm>
          <a:prstGeom prst="rect">
            <a:avLst/>
          </a:prstGeom>
        </p:spPr>
      </p:pic>
      <p:pic>
        <p:nvPicPr>
          <p:cNvPr id="2" name="Graphic 1" descr="A lightbulb">
            <a:extLst>
              <a:ext uri="{FF2B5EF4-FFF2-40B4-BE49-F238E27FC236}">
                <a16:creationId xmlns:a16="http://schemas.microsoft.com/office/drawing/2014/main" id="{718277F8-1DF1-88D3-7652-72F4A400A40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26720" y="1986379"/>
            <a:ext cx="992777" cy="992777"/>
          </a:xfrm>
          <a:prstGeom prst="rect">
            <a:avLst/>
          </a:prstGeom>
        </p:spPr>
      </p:pic>
      <p:sp>
        <p:nvSpPr>
          <p:cNvPr id="3" name="TextBox 2">
            <a:extLst>
              <a:ext uri="{FF2B5EF4-FFF2-40B4-BE49-F238E27FC236}">
                <a16:creationId xmlns:a16="http://schemas.microsoft.com/office/drawing/2014/main" id="{10992A4F-517A-1B8A-E6AB-AA676CBABD4A}"/>
              </a:ext>
            </a:extLst>
          </p:cNvPr>
          <p:cNvSpPr txBox="1"/>
          <p:nvPr/>
        </p:nvSpPr>
        <p:spPr>
          <a:xfrm>
            <a:off x="1301530" y="2282712"/>
            <a:ext cx="1398127" cy="400110"/>
          </a:xfrm>
          <a:prstGeom prst="rect">
            <a:avLst/>
          </a:prstGeom>
          <a:noFill/>
        </p:spPr>
        <p:txBody>
          <a:bodyPr wrap="square">
            <a:spAutoFit/>
          </a:bodyPr>
          <a:lstStyle/>
          <a:p>
            <a:r>
              <a:rPr lang="vi-VN" sz="2000" b="1" u="sng">
                <a:solidFill>
                  <a:srgbClr val="000000"/>
                </a:solidFill>
                <a:effectLst/>
                <a:latin typeface="Arial" panose="020B0604020202020204" pitchFamily="34" charset="0"/>
                <a:ea typeface="Calibri" panose="020F0502020204030204" pitchFamily="34" charset="0"/>
              </a:rPr>
              <a:t>Gợi ý:</a:t>
            </a:r>
            <a:r>
              <a:rPr lang="vi-VN" sz="2000">
                <a:solidFill>
                  <a:srgbClr val="000000"/>
                </a:solidFill>
                <a:effectLst/>
                <a:latin typeface="Arial" panose="020B0604020202020204" pitchFamily="34" charset="0"/>
                <a:ea typeface="Calibri" panose="020F0502020204030204" pitchFamily="34" charset="0"/>
              </a:rPr>
              <a:t> </a:t>
            </a:r>
            <a:endParaRPr lang="en-US" sz="2000"/>
          </a:p>
        </p:txBody>
      </p:sp>
      <p:pic>
        <p:nvPicPr>
          <p:cNvPr id="4" name="Picture 3">
            <a:extLst>
              <a:ext uri="{FF2B5EF4-FFF2-40B4-BE49-F238E27FC236}">
                <a16:creationId xmlns:a16="http://schemas.microsoft.com/office/drawing/2014/main" id="{A555403E-9B7B-A767-FA7E-3BDF8EB3DA00}"/>
              </a:ext>
            </a:extLst>
          </p:cNvPr>
          <p:cNvPicPr>
            <a:picLocks noChangeAspect="1"/>
          </p:cNvPicPr>
          <p:nvPr/>
        </p:nvPicPr>
        <p:blipFill>
          <a:blip r:embed="rId6"/>
          <a:stretch>
            <a:fillRect/>
          </a:stretch>
        </p:blipFill>
        <p:spPr>
          <a:xfrm>
            <a:off x="2925740" y="2107493"/>
            <a:ext cx="3837038" cy="2908946"/>
          </a:xfrm>
          <a:prstGeom prst="rect">
            <a:avLst/>
          </a:prstGeom>
        </p:spPr>
      </p:pic>
      <p:pic>
        <p:nvPicPr>
          <p:cNvPr id="8" name="Picture 7">
            <a:extLst>
              <a:ext uri="{FF2B5EF4-FFF2-40B4-BE49-F238E27FC236}">
                <a16:creationId xmlns:a16="http://schemas.microsoft.com/office/drawing/2014/main" id="{E8101508-DAF2-F8A5-1F3D-0265F06C82BC}"/>
              </a:ext>
            </a:extLst>
          </p:cNvPr>
          <p:cNvPicPr>
            <a:picLocks noChangeAspect="1"/>
          </p:cNvPicPr>
          <p:nvPr/>
        </p:nvPicPr>
        <p:blipFill>
          <a:blip r:embed="rId7"/>
          <a:stretch>
            <a:fillRect/>
          </a:stretch>
        </p:blipFill>
        <p:spPr>
          <a:xfrm>
            <a:off x="6915467" y="2107493"/>
            <a:ext cx="1801813" cy="2907398"/>
          </a:xfrm>
          <a:prstGeom prst="rect">
            <a:avLst/>
          </a:prstGeom>
        </p:spPr>
      </p:pic>
    </p:spTree>
    <p:extLst>
      <p:ext uri="{BB962C8B-B14F-4D97-AF65-F5344CB8AC3E}">
        <p14:creationId xmlns:p14="http://schemas.microsoft.com/office/powerpoint/2010/main" val="35150802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par>
                          <p:cTn id="23" fill="hold">
                            <p:stCondLst>
                              <p:cond delay="1000"/>
                            </p:stCondLst>
                            <p:childTnLst>
                              <p:par>
                                <p:cTn id="24" presetID="16" presetClass="entr" presetSubtype="21"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35"/>
        <p:cNvGrpSpPr/>
        <p:nvPr/>
      </p:nvGrpSpPr>
      <p:grpSpPr>
        <a:xfrm>
          <a:off x="0" y="0"/>
          <a:ext cx="0" cy="0"/>
          <a:chOff x="0" y="0"/>
          <a:chExt cx="0" cy="0"/>
        </a:xfrm>
      </p:grpSpPr>
      <p:sp>
        <p:nvSpPr>
          <p:cNvPr id="3" name="Title 2">
            <a:extLst>
              <a:ext uri="{FF2B5EF4-FFF2-40B4-BE49-F238E27FC236}">
                <a16:creationId xmlns:a16="http://schemas.microsoft.com/office/drawing/2014/main" id="{26260B6A-2524-0E22-D62A-ACC85ED5E4C8}"/>
              </a:ext>
            </a:extLst>
          </p:cNvPr>
          <p:cNvSpPr>
            <a:spLocks noGrp="1"/>
          </p:cNvSpPr>
          <p:nvPr>
            <p:ph type="title"/>
          </p:nvPr>
        </p:nvSpPr>
        <p:spPr>
          <a:xfrm>
            <a:off x="1991149" y="672309"/>
            <a:ext cx="5161698" cy="572700"/>
          </a:xfrm>
        </p:spPr>
        <p:txBody>
          <a:bodyPr/>
          <a:lstStyle/>
          <a:p>
            <a:pPr algn="ctr"/>
            <a:r>
              <a:rPr lang="vi-VN"/>
              <a:t>HƯỚNG DẪN VỀ NHÀ</a:t>
            </a:r>
            <a:endParaRPr lang="en-US"/>
          </a:p>
        </p:txBody>
      </p:sp>
      <p:grpSp>
        <p:nvGrpSpPr>
          <p:cNvPr id="14" name="Group 13">
            <a:extLst>
              <a:ext uri="{FF2B5EF4-FFF2-40B4-BE49-F238E27FC236}">
                <a16:creationId xmlns:a16="http://schemas.microsoft.com/office/drawing/2014/main" id="{F1CE55F8-F3DA-E54E-A17B-DE600BD32925}"/>
              </a:ext>
            </a:extLst>
          </p:cNvPr>
          <p:cNvGrpSpPr/>
          <p:nvPr/>
        </p:nvGrpSpPr>
        <p:grpSpPr>
          <a:xfrm>
            <a:off x="1027611" y="1506582"/>
            <a:ext cx="2203269" cy="3260700"/>
            <a:chOff x="1027611" y="1332411"/>
            <a:chExt cx="2203269" cy="3260700"/>
          </a:xfrm>
        </p:grpSpPr>
        <p:sp>
          <p:nvSpPr>
            <p:cNvPr id="6" name="Rectangle 5">
              <a:extLst>
                <a:ext uri="{FF2B5EF4-FFF2-40B4-BE49-F238E27FC236}">
                  <a16:creationId xmlns:a16="http://schemas.microsoft.com/office/drawing/2014/main" id="{D342166F-8188-0986-DB32-27FD43CB7CC8}"/>
                </a:ext>
              </a:extLst>
            </p:cNvPr>
            <p:cNvSpPr/>
            <p:nvPr/>
          </p:nvSpPr>
          <p:spPr>
            <a:xfrm>
              <a:off x="1027611" y="1643199"/>
              <a:ext cx="2203269" cy="2949912"/>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effectLst/>
                  <a:latin typeface="Arial" panose="020B0604020202020204" pitchFamily="34" charset="0"/>
                  <a:ea typeface="Times New Roman" panose="02020603050405020304" pitchFamily="18" charset="0"/>
                </a:rPr>
                <a:t>Xem lại kiến thức đã học</a:t>
              </a:r>
              <a:endParaRPr lang="en-US" sz="1600"/>
            </a:p>
          </p:txBody>
        </p:sp>
        <p:sp>
          <p:nvSpPr>
            <p:cNvPr id="11" name="Rectangle 10">
              <a:extLst>
                <a:ext uri="{FF2B5EF4-FFF2-40B4-BE49-F238E27FC236}">
                  <a16:creationId xmlns:a16="http://schemas.microsoft.com/office/drawing/2014/main" id="{BE572A8D-8185-838B-200F-6009B17ADF01}"/>
                </a:ext>
              </a:extLst>
            </p:cNvPr>
            <p:cNvSpPr/>
            <p:nvPr/>
          </p:nvSpPr>
          <p:spPr>
            <a:xfrm>
              <a:off x="1837509" y="1332411"/>
              <a:ext cx="566057" cy="566057"/>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accent6"/>
                  </a:solidFill>
                  <a:latin typeface="Arial" panose="020B0604020202020204" pitchFamily="34" charset="0"/>
                  <a:cs typeface="Arial" panose="020B0604020202020204" pitchFamily="34" charset="0"/>
                </a:rPr>
                <a:t>1</a:t>
              </a:r>
              <a:endParaRPr lang="en-US" sz="2400" b="1">
                <a:solidFill>
                  <a:schemeClr val="accent6"/>
                </a:solidFill>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23956F40-CC8A-248A-79F3-BE0F685F837C}"/>
              </a:ext>
            </a:extLst>
          </p:cNvPr>
          <p:cNvGrpSpPr/>
          <p:nvPr/>
        </p:nvGrpSpPr>
        <p:grpSpPr>
          <a:xfrm>
            <a:off x="3470365" y="1506581"/>
            <a:ext cx="2203269" cy="3280840"/>
            <a:chOff x="3470365" y="1332410"/>
            <a:chExt cx="2203269" cy="3280840"/>
          </a:xfrm>
        </p:grpSpPr>
        <p:sp>
          <p:nvSpPr>
            <p:cNvPr id="7" name="Rectangle 6">
              <a:extLst>
                <a:ext uri="{FF2B5EF4-FFF2-40B4-BE49-F238E27FC236}">
                  <a16:creationId xmlns:a16="http://schemas.microsoft.com/office/drawing/2014/main" id="{55732497-E7DB-34A1-C8FC-DFCCA8C2438D}"/>
                </a:ext>
              </a:extLst>
            </p:cNvPr>
            <p:cNvSpPr/>
            <p:nvPr/>
          </p:nvSpPr>
          <p:spPr>
            <a:xfrm>
              <a:off x="3470365" y="1663338"/>
              <a:ext cx="2203269" cy="2949912"/>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effectLst/>
                  <a:latin typeface="Arial" panose="020B0604020202020204" pitchFamily="34" charset="0"/>
                  <a:ea typeface="Times New Roman" panose="02020603050405020304" pitchFamily="18" charset="0"/>
                </a:rPr>
                <a:t>Hoàn thành các bài tập trong SBT</a:t>
              </a:r>
              <a:endParaRPr lang="en-US" sz="1600"/>
            </a:p>
          </p:txBody>
        </p:sp>
        <p:sp>
          <p:nvSpPr>
            <p:cNvPr id="12" name="Rectangle 11">
              <a:extLst>
                <a:ext uri="{FF2B5EF4-FFF2-40B4-BE49-F238E27FC236}">
                  <a16:creationId xmlns:a16="http://schemas.microsoft.com/office/drawing/2014/main" id="{2C7A6A76-D533-CC16-5B5D-DC14677E1420}"/>
                </a:ext>
              </a:extLst>
            </p:cNvPr>
            <p:cNvSpPr/>
            <p:nvPr/>
          </p:nvSpPr>
          <p:spPr>
            <a:xfrm>
              <a:off x="4288970" y="1332410"/>
              <a:ext cx="566057" cy="566057"/>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accent6"/>
                  </a:solidFill>
                  <a:latin typeface="Arial" panose="020B0604020202020204" pitchFamily="34" charset="0"/>
                  <a:cs typeface="Arial" panose="020B0604020202020204" pitchFamily="34" charset="0"/>
                </a:rPr>
                <a:t>2</a:t>
              </a:r>
              <a:endParaRPr lang="en-US" sz="2400" b="1">
                <a:solidFill>
                  <a:schemeClr val="accent6"/>
                </a:solidFill>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04D6611B-67C9-84AE-1656-8020AF1E4300}"/>
              </a:ext>
            </a:extLst>
          </p:cNvPr>
          <p:cNvGrpSpPr/>
          <p:nvPr/>
        </p:nvGrpSpPr>
        <p:grpSpPr>
          <a:xfrm>
            <a:off x="5913120" y="1506581"/>
            <a:ext cx="2203269" cy="3280840"/>
            <a:chOff x="5913120" y="1332410"/>
            <a:chExt cx="2203269" cy="3280840"/>
          </a:xfrm>
        </p:grpSpPr>
        <p:sp>
          <p:nvSpPr>
            <p:cNvPr id="10" name="Rectangle 9">
              <a:extLst>
                <a:ext uri="{FF2B5EF4-FFF2-40B4-BE49-F238E27FC236}">
                  <a16:creationId xmlns:a16="http://schemas.microsoft.com/office/drawing/2014/main" id="{0836ABEF-F13F-C4E9-3B7E-949A2F582150}"/>
                </a:ext>
              </a:extLst>
            </p:cNvPr>
            <p:cNvSpPr/>
            <p:nvPr/>
          </p:nvSpPr>
          <p:spPr>
            <a:xfrm>
              <a:off x="5913120" y="1663338"/>
              <a:ext cx="2203269" cy="2949912"/>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Xem trước nội dung </a:t>
              </a:r>
              <a:r>
                <a:rPr lang="en-US" sz="2000">
                  <a:solidFill>
                    <a:srgbClr val="000000"/>
                  </a:solidFill>
                  <a:effectLst/>
                  <a:latin typeface="Arial" panose="020B0604020202020204" pitchFamily="34" charset="0"/>
                  <a:ea typeface="Times New Roman" panose="02020603050405020304" pitchFamily="18" charset="0"/>
                </a:rPr>
                <a:t>Bài 18: Ứng dụng hiện tượng cảm ứng điện từ</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0A71DE50-9703-6E22-2C91-2CA02D11EFAB}"/>
                </a:ext>
              </a:extLst>
            </p:cNvPr>
            <p:cNvSpPr/>
            <p:nvPr/>
          </p:nvSpPr>
          <p:spPr>
            <a:xfrm>
              <a:off x="6731724" y="1332410"/>
              <a:ext cx="566057" cy="566057"/>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accent6"/>
                  </a:solidFill>
                  <a:latin typeface="Arial" panose="020B0604020202020204" pitchFamily="34" charset="0"/>
                  <a:cs typeface="Arial" panose="020B0604020202020204" pitchFamily="34" charset="0"/>
                </a:rPr>
                <a:t>3</a:t>
              </a:r>
              <a:endParaRPr lang="en-US" sz="2400" b="1">
                <a:solidFill>
                  <a:schemeClr val="accent6"/>
                </a:solidFill>
                <a:latin typeface="Arial" panose="020B0604020202020204" pitchFamily="34" charset="0"/>
                <a:cs typeface="Arial" panose="020B0604020202020204" pitchFamily="34" charset="0"/>
              </a:endParaRPr>
            </a:p>
          </p:txBody>
        </p:sp>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629143" y="362226"/>
            <a:ext cx="3885714" cy="4419048"/>
          </a:xfrm>
          <a:prstGeom prst="rect">
            <a:avLst/>
          </a:prstGeom>
        </p:spPr>
      </p:pic>
    </p:spTree>
    <p:extLst>
      <p:ext uri="{BB962C8B-B14F-4D97-AF65-F5344CB8AC3E}">
        <p14:creationId xmlns:p14="http://schemas.microsoft.com/office/powerpoint/2010/main" val="2223408886"/>
      </p:ext>
    </p:extLst>
  </p:cSld>
  <p:clrMapOvr>
    <a:masterClrMapping/>
  </p:clrMapOvr>
  <p:transition spd="med">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Ô HÌNH HOẠT ĐỘNG CỦA MÁY PHÁT ĐIỆN XOAY CHIỀU, MỘT CHIỀU Ở MÔN VẬT LÝ THPT">
            <a:hlinkClick r:id="" action="ppaction://media"/>
            <a:extLst>
              <a:ext uri="{FF2B5EF4-FFF2-40B4-BE49-F238E27FC236}">
                <a16:creationId xmlns:a16="http://schemas.microsoft.com/office/drawing/2014/main" id="{4C1237C4-1713-657E-A619-E1BAB1046CD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4000" y="142875"/>
            <a:ext cx="8636000" cy="4857750"/>
          </a:xfrm>
          <a:prstGeom prst="rect">
            <a:avLst/>
          </a:prstGeom>
        </p:spPr>
      </p:pic>
    </p:spTree>
    <p:extLst>
      <p:ext uri="{BB962C8B-B14F-4D97-AF65-F5344CB8AC3E}">
        <p14:creationId xmlns:p14="http://schemas.microsoft.com/office/powerpoint/2010/main" val="130048583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4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grpSp>
        <p:nvGrpSpPr>
          <p:cNvPr id="2" name="Group 1">
            <a:extLst>
              <a:ext uri="{FF2B5EF4-FFF2-40B4-BE49-F238E27FC236}">
                <a16:creationId xmlns:a16="http://schemas.microsoft.com/office/drawing/2014/main" id="{003A9DAD-321D-B027-1CE8-7DEB282728FA}"/>
              </a:ext>
            </a:extLst>
          </p:cNvPr>
          <p:cNvGrpSpPr/>
          <p:nvPr/>
        </p:nvGrpSpPr>
        <p:grpSpPr>
          <a:xfrm>
            <a:off x="464273" y="346004"/>
            <a:ext cx="7848600" cy="678657"/>
            <a:chOff x="1219200" y="800100"/>
            <a:chExt cx="15697200" cy="1357313"/>
          </a:xfrm>
        </p:grpSpPr>
        <p:pic>
          <p:nvPicPr>
            <p:cNvPr id="4" name="Picture 15">
              <a:extLst>
                <a:ext uri="{FF2B5EF4-FFF2-40B4-BE49-F238E27FC236}">
                  <a16:creationId xmlns:a16="http://schemas.microsoft.com/office/drawing/2014/main" id="{96200D8E-7917-28F5-E459-FC0B1F0902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19200" y="800100"/>
              <a:ext cx="1447800" cy="1357313"/>
            </a:xfrm>
            <a:prstGeom prst="rect">
              <a:avLst/>
            </a:prstGeom>
          </p:spPr>
        </p:pic>
        <p:sp>
          <p:nvSpPr>
            <p:cNvPr id="5" name="TextBox 4">
              <a:extLst>
                <a:ext uri="{FF2B5EF4-FFF2-40B4-BE49-F238E27FC236}">
                  <a16:creationId xmlns:a16="http://schemas.microsoft.com/office/drawing/2014/main" id="{03FE1377-0865-F035-F5CB-0BE08FAD343C}"/>
                </a:ext>
              </a:extLst>
            </p:cNvPr>
            <p:cNvSpPr txBox="1"/>
            <p:nvPr/>
          </p:nvSpPr>
          <p:spPr>
            <a:xfrm>
              <a:off x="2971800" y="979422"/>
              <a:ext cx="13944600" cy="1008609"/>
            </a:xfrm>
            <a:prstGeom prst="rect">
              <a:avLst/>
            </a:prstGeom>
            <a:noFill/>
          </p:spPr>
          <p:txBody>
            <a:bodyPr wrap="square">
              <a:spAutoFit/>
            </a:bodyPr>
            <a:lstStyle/>
            <a:p>
              <a:pPr algn="just">
                <a:lnSpc>
                  <a:spcPct val="150000"/>
                </a:lnSpc>
                <a:spcAft>
                  <a:spcPts val="400"/>
                </a:spcAft>
              </a:pPr>
              <a:r>
                <a:rPr lang="vi-VN" sz="2000" b="1">
                  <a:solidFill>
                    <a:srgbClr val="FF0000"/>
                  </a:solidFill>
                  <a:latin typeface="Arial" panose="020B0604020202020204" pitchFamily="34" charset="0"/>
                  <a:ea typeface="Calibri" panose="020F0502020204030204" pitchFamily="34" charset="0"/>
                </a:rPr>
                <a:t>Hoạt động nhóm đôi trả lời câu hỏi SGK - tr72</a:t>
              </a:r>
              <a:endParaRPr lang="en-US" sz="2000" b="1">
                <a:solidFill>
                  <a:srgbClr val="FF0000"/>
                </a:solidFill>
                <a:latin typeface="Calibri" panose="020F0502020204030204" pitchFamily="34" charset="0"/>
                <a:ea typeface="Calibri" panose="020F0502020204030204" pitchFamily="34" charset="0"/>
              </a:endParaRPr>
            </a:p>
          </p:txBody>
        </p:sp>
      </p:grpSp>
      <p:sp>
        <p:nvSpPr>
          <p:cNvPr id="12" name="TextBox 11">
            <a:extLst>
              <a:ext uri="{FF2B5EF4-FFF2-40B4-BE49-F238E27FC236}">
                <a16:creationId xmlns:a16="http://schemas.microsoft.com/office/drawing/2014/main" id="{6C872FE0-9F1D-F61B-B4C0-CBBE8FC87C83}"/>
              </a:ext>
            </a:extLst>
          </p:cNvPr>
          <p:cNvSpPr txBox="1"/>
          <p:nvPr/>
        </p:nvSpPr>
        <p:spPr>
          <a:xfrm>
            <a:off x="464273" y="1094675"/>
            <a:ext cx="4981300" cy="3775393"/>
          </a:xfrm>
          <a:prstGeom prst="rect">
            <a:avLst/>
          </a:prstGeom>
          <a:noFill/>
        </p:spPr>
        <p:txBody>
          <a:bodyPr wrap="square">
            <a:spAutoFit/>
          </a:bodyPr>
          <a:lstStyle/>
          <a:p>
            <a:pPr algn="just">
              <a:lnSpc>
                <a:spcPct val="150000"/>
              </a:lnSpc>
              <a:spcAft>
                <a:spcPts val="800"/>
              </a:spcAft>
            </a:pP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Khung dây dẫn trong</a:t>
            </a:r>
            <a:r>
              <a:rPr lang="vi-VN" sz="1800">
                <a:latin typeface="Arial" panose="020B0604020202020204" pitchFamily="34" charset="0"/>
                <a:ea typeface="Times New Roman" panose="02020603050405020304" pitchFamily="18" charset="0"/>
                <a:cs typeface="Arial" panose="020B0604020202020204" pitchFamily="34" charset="0"/>
              </a:rPr>
              <a:t> hình</a:t>
            </a: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bên </a:t>
            </a: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ở vị trí nào thì suất điện động có giá trị cực đại? Giải thích. </a:t>
            </a:r>
            <a:endParaRPr lang="en-US" sz="1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Giả sử tại thời điểm t, từ thông qua khung dây dẫn phẳng MNPQ là:</a:t>
            </a:r>
            <a:endParaRPr lang="en-US" sz="18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800"/>
              </a:spcAft>
            </a:pP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Ф= BScosα = BScosωt</a:t>
            </a:r>
            <a:endParaRPr lang="en-US" sz="1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 chứng tỏ, suất điện động cảm ứng xuất hiện trong khung dây này có dạng: </a:t>
            </a:r>
            <a:endParaRPr lang="en-US" sz="18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800"/>
              </a:spcAft>
            </a:pP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e = BSωcos(ωt + φ) (V)</a:t>
            </a:r>
            <a:endParaRPr lang="en-US" sz="1800">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525F4CBF-4524-A12A-5F7C-4F71903496B0}"/>
              </a:ext>
            </a:extLst>
          </p:cNvPr>
          <p:cNvPicPr>
            <a:picLocks noChangeAspect="1"/>
          </p:cNvPicPr>
          <p:nvPr/>
        </p:nvPicPr>
        <p:blipFill>
          <a:blip r:embed="rId5"/>
          <a:stretch>
            <a:fillRect/>
          </a:stretch>
        </p:blipFill>
        <p:spPr>
          <a:xfrm>
            <a:off x="5445573" y="1349532"/>
            <a:ext cx="3469822" cy="1816554"/>
          </a:xfrm>
          <a:prstGeom prst="rect">
            <a:avLst/>
          </a:prstGeom>
        </p:spPr>
      </p:pic>
      <p:grpSp>
        <p:nvGrpSpPr>
          <p:cNvPr id="19" name="Group 18">
            <a:extLst>
              <a:ext uri="{FF2B5EF4-FFF2-40B4-BE49-F238E27FC236}">
                <a16:creationId xmlns:a16="http://schemas.microsoft.com/office/drawing/2014/main" id="{4875D0B3-9DC5-57AF-96FC-62F7E2257773}"/>
              </a:ext>
            </a:extLst>
          </p:cNvPr>
          <p:cNvGrpSpPr/>
          <p:nvPr/>
        </p:nvGrpSpPr>
        <p:grpSpPr>
          <a:xfrm>
            <a:off x="5445573" y="3290038"/>
            <a:ext cx="3469822" cy="1325171"/>
            <a:chOff x="5259974" y="3069457"/>
            <a:chExt cx="3469822" cy="1325171"/>
          </a:xfrm>
        </p:grpSpPr>
        <p:sp>
          <p:nvSpPr>
            <p:cNvPr id="16" name="Rectangle: Rounded Corners 15">
              <a:extLst>
                <a:ext uri="{FF2B5EF4-FFF2-40B4-BE49-F238E27FC236}">
                  <a16:creationId xmlns:a16="http://schemas.microsoft.com/office/drawing/2014/main" id="{2E99DBDC-C4D9-4549-2274-DEAB7A6C8577}"/>
                </a:ext>
              </a:extLst>
            </p:cNvPr>
            <p:cNvSpPr/>
            <p:nvPr/>
          </p:nvSpPr>
          <p:spPr>
            <a:xfrm>
              <a:off x="5259974" y="3155488"/>
              <a:ext cx="1384666" cy="37446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800" b="1">
                  <a:latin typeface="Arial" panose="020B0604020202020204" pitchFamily="34" charset="0"/>
                  <a:cs typeface="Arial" panose="020B0604020202020204" pitchFamily="34" charset="0"/>
                </a:rPr>
                <a:t>Hình 17.2</a:t>
              </a:r>
              <a:endParaRPr lang="en-US" sz="18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69D1752-E844-0986-2604-6F72F6C10248}"/>
                    </a:ext>
                  </a:extLst>
                </p:cNvPr>
                <p:cNvSpPr txBox="1"/>
                <p:nvPr/>
              </p:nvSpPr>
              <p:spPr>
                <a:xfrm>
                  <a:off x="5259974" y="3069457"/>
                  <a:ext cx="3469822" cy="1325171"/>
                </a:xfrm>
                <a:prstGeom prst="rect">
                  <a:avLst/>
                </a:prstGeom>
                <a:noFill/>
              </p:spPr>
              <p:txBody>
                <a:bodyPr wrap="square" rtlCol="0">
                  <a:spAutoFit/>
                </a:bodyPr>
                <a:lstStyle/>
                <a:p>
                  <a:pPr algn="just">
                    <a:lnSpc>
                      <a:spcPct val="150000"/>
                    </a:lnSpc>
                  </a:pPr>
                  <a:r>
                    <a:rPr lang="vi-VN" sz="1800" i="1">
                      <a:latin typeface="Arial" panose="020B0604020202020204" pitchFamily="34" charset="0"/>
                      <a:cs typeface="Arial" panose="020B0604020202020204" pitchFamily="34" charset="0"/>
                    </a:rPr>
                    <a:t>                      Mô tả suất điện động xoay chiều khi khung dây MNPQ quay trong từ trường </a:t>
                  </a:r>
                  <a14:m>
                    <m:oMath xmlns:m="http://schemas.openxmlformats.org/officeDocument/2006/math">
                      <m:acc>
                        <m:accPr>
                          <m:chr m:val="⃗"/>
                          <m:ctrlPr>
                            <a:rPr lang="vi-VN" sz="1800" i="1" smtClean="0">
                              <a:latin typeface="Cambria Math" panose="02040503050406030204" pitchFamily="18" charset="0"/>
                            </a:rPr>
                          </m:ctrlPr>
                        </m:accPr>
                        <m:e>
                          <m:r>
                            <a:rPr lang="vi-VN" sz="1800" i="1">
                              <a:latin typeface="Cambria Math" panose="02040503050406030204" pitchFamily="18" charset="0"/>
                            </a:rPr>
                            <m:t>𝐵</m:t>
                          </m:r>
                        </m:e>
                      </m:acc>
                    </m:oMath>
                  </a14:m>
                  <a:endParaRPr lang="en-US" sz="1800" i="1">
                    <a:latin typeface="Arial" panose="020B0604020202020204" pitchFamily="34" charset="0"/>
                    <a:cs typeface="Arial" panose="020B0604020202020204" pitchFamily="34" charset="0"/>
                  </a:endParaRPr>
                </a:p>
              </p:txBody>
            </p:sp>
          </mc:Choice>
          <mc:Fallback xmlns="">
            <p:sp>
              <p:nvSpPr>
                <p:cNvPr id="18" name="TextBox 17">
                  <a:extLst>
                    <a:ext uri="{FF2B5EF4-FFF2-40B4-BE49-F238E27FC236}">
                      <a16:creationId xmlns:a16="http://schemas.microsoft.com/office/drawing/2014/main" id="{C69D1752-E844-0986-2604-6F72F6C10248}"/>
                    </a:ext>
                  </a:extLst>
                </p:cNvPr>
                <p:cNvSpPr txBox="1">
                  <a:spLocks noRot="1" noChangeAspect="1" noMove="1" noResize="1" noEditPoints="1" noAdjustHandles="1" noChangeArrowheads="1" noChangeShapeType="1" noTextEdit="1"/>
                </p:cNvSpPr>
                <p:nvPr/>
              </p:nvSpPr>
              <p:spPr>
                <a:xfrm>
                  <a:off x="5259974" y="3069457"/>
                  <a:ext cx="3469822" cy="1325171"/>
                </a:xfrm>
                <a:prstGeom prst="rect">
                  <a:avLst/>
                </a:prstGeom>
                <a:blipFill>
                  <a:blip r:embed="rId6"/>
                  <a:stretch>
                    <a:fillRect l="-1406" r="-1582" b="-6912"/>
                  </a:stretch>
                </a:blipFill>
              </p:spPr>
              <p:txBody>
                <a:bodyPr/>
                <a:lstStyle/>
                <a:p>
                  <a:r>
                    <a:rPr lang="en-US">
                      <a:noFill/>
                    </a:rPr>
                    <a:t> </a:t>
                  </a:r>
                </a:p>
              </p:txBody>
            </p:sp>
          </mc:Fallback>
        </mc:AlternateContent>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500"/>
                            </p:stCondLst>
                            <p:childTnLst>
                              <p:par>
                                <p:cTn id="13" presetID="16" presetClass="entr" presetSubtype="21"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18" name="TextBox 17">
            <a:extLst>
              <a:ext uri="{FF2B5EF4-FFF2-40B4-BE49-F238E27FC236}">
                <a16:creationId xmlns:a16="http://schemas.microsoft.com/office/drawing/2014/main" id="{5FEB5A3B-A685-4571-1FE7-32175234FE80}"/>
              </a:ext>
            </a:extLst>
          </p:cNvPr>
          <p:cNvSpPr txBox="1"/>
          <p:nvPr/>
        </p:nvSpPr>
        <p:spPr>
          <a:xfrm>
            <a:off x="409302" y="553779"/>
            <a:ext cx="5583860" cy="498342"/>
          </a:xfrm>
          <a:prstGeom prst="rect">
            <a:avLst/>
          </a:prstGeom>
          <a:noFill/>
        </p:spPr>
        <p:txBody>
          <a:bodyPr wrap="square">
            <a:spAutoFit/>
          </a:bodyPr>
          <a:lstStyle/>
          <a:p>
            <a:pPr marL="342900" indent="-342900" algn="just">
              <a:lnSpc>
                <a:spcPct val="150000"/>
              </a:lnSpc>
              <a:spcAft>
                <a:spcPts val="800"/>
              </a:spcAft>
              <a:buClr>
                <a:schemeClr val="accent1">
                  <a:lumMod val="75000"/>
                </a:schemeClr>
              </a:buClr>
              <a:buFont typeface="Wingdings" panose="05000000000000000000" pitchFamily="2" charset="2"/>
              <a:buChar char="Ø"/>
            </a:pPr>
            <a:r>
              <a:rPr lang="vi-VN" sz="20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Trả lời câu hỏi (SGK – tr72)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9CECB68-66BE-A1F5-D357-0661A3E018F7}"/>
                  </a:ext>
                </a:extLst>
              </p:cNvPr>
              <p:cNvSpPr txBox="1"/>
              <p:nvPr/>
            </p:nvSpPr>
            <p:spPr>
              <a:xfrm>
                <a:off x="740229" y="1052121"/>
                <a:ext cx="7663543" cy="3748655"/>
              </a:xfrm>
              <a:prstGeom prst="rect">
                <a:avLst/>
              </a:prstGeom>
              <a:noFill/>
            </p:spPr>
            <p:txBody>
              <a:bodyPr wrap="square">
                <a:spAutoFit/>
              </a:bodyPr>
              <a:lstStyle/>
              <a:p>
                <a:pPr algn="just">
                  <a:lnSpc>
                    <a:spcPct val="150000"/>
                  </a:lnSpc>
                  <a:spcAft>
                    <a:spcPts val="800"/>
                  </a:spcAft>
                </a:pPr>
                <a:r>
                  <a:rPr lang="vi-VN" sz="1800">
                    <a:effectLst/>
                    <a:latin typeface="Arial" panose="020B0604020202020204" pitchFamily="34" charset="0"/>
                    <a:ea typeface="Times New Roman" panose="02020603050405020304" pitchFamily="18" charset="0"/>
                    <a:cs typeface="Arial" panose="020B0604020202020204" pitchFamily="34" charset="0"/>
                  </a:rPr>
                  <a:t>1. Vị trí khung dây có giá trị suất điện động cực đại là 1, 5. Tại đó tốc độ biến thiên từ thông là cực đại, khi đó mặt phẳng khung dây song song với đường sức từ.</a:t>
                </a:r>
                <a:endParaRPr lang="en-US" sz="1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1800">
                    <a:effectLst/>
                    <a:latin typeface="Arial" panose="020B0604020202020204" pitchFamily="34" charset="0"/>
                    <a:ea typeface="Times New Roman" panose="02020603050405020304" pitchFamily="18" charset="0"/>
                    <a:cs typeface="Arial" panose="020B0604020202020204" pitchFamily="34" charset="0"/>
                  </a:rPr>
                  <a:t>2. Theo định luật Faraday ta có: </a:t>
                </a:r>
                <a14:m>
                  <m:oMath xmlns:m="http://schemas.openxmlformats.org/officeDocument/2006/math">
                    <m:r>
                      <m:rPr>
                        <m:sty m:val="p"/>
                      </m:rPr>
                      <a:rPr lang="en-US" sz="1800" i="0" smtClean="0">
                        <a:effectLst/>
                        <a:latin typeface="Cambria Math" panose="02040503050406030204" pitchFamily="18" charset="0"/>
                        <a:ea typeface="Times New Roman" panose="02020603050405020304" pitchFamily="18" charset="0"/>
                        <a:cs typeface="Arial" panose="020B0604020202020204" pitchFamily="34" charset="0"/>
                      </a:rPr>
                      <m:t>e</m:t>
                    </m:r>
                    <m:r>
                      <a:rPr lang="en-US" sz="1800" i="0" smtClean="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fPr>
                      <m:num>
                        <m:r>
                          <m:rPr>
                            <m:sty m:val="p"/>
                          </m:rPr>
                          <a:rPr lang="en-US" sz="1800" i="0" smtClean="0">
                            <a:effectLst/>
                            <a:latin typeface="Cambria Math" panose="02040503050406030204" pitchFamily="18" charset="0"/>
                            <a:ea typeface="Times New Roman" panose="02020603050405020304" pitchFamily="18" charset="0"/>
                            <a:cs typeface="Arial" panose="020B0604020202020204" pitchFamily="34" charset="0"/>
                          </a:rPr>
                          <m:t>dΦ</m:t>
                        </m:r>
                      </m:num>
                      <m:den>
                        <m:r>
                          <m:rPr>
                            <m:sty m:val="p"/>
                          </m:rPr>
                          <a:rPr lang="en-US" sz="1800" i="0" smtClean="0">
                            <a:effectLst/>
                            <a:latin typeface="Cambria Math" panose="02040503050406030204" pitchFamily="18" charset="0"/>
                            <a:ea typeface="Times New Roman" panose="02020603050405020304" pitchFamily="18" charset="0"/>
                            <a:cs typeface="Arial" panose="020B0604020202020204" pitchFamily="34" charset="0"/>
                          </a:rPr>
                          <m:t>dt</m:t>
                        </m:r>
                      </m:den>
                    </m:f>
                    <m:r>
                      <a:rPr lang="en-US" sz="1800" i="0" smtClean="0">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n-US" sz="1800" i="0" smtClean="0">
                        <a:effectLst/>
                        <a:latin typeface="Cambria Math" panose="02040503050406030204" pitchFamily="18" charset="0"/>
                        <a:ea typeface="Times New Roman" panose="02020603050405020304" pitchFamily="18" charset="0"/>
                        <a:cs typeface="Arial" panose="020B0604020202020204" pitchFamily="34" charset="0"/>
                      </a:rPr>
                      <m:t>Φ</m:t>
                    </m:r>
                    <m:r>
                      <a:rPr lang="en-US" sz="1800" i="0" smtClean="0">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n-US" sz="1800" i="0" smtClean="0">
                        <a:effectLst/>
                        <a:latin typeface="Cambria Math" panose="02040503050406030204" pitchFamily="18" charset="0"/>
                        <a:ea typeface="Times New Roman" panose="02020603050405020304" pitchFamily="18" charset="0"/>
                        <a:cs typeface="Arial" panose="020B0604020202020204" pitchFamily="34" charset="0"/>
                      </a:rPr>
                      <m:t>BSωsinωt</m:t>
                    </m:r>
                  </m:oMath>
                </a14:m>
                <a:endParaRPr lang="en-US" sz="1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1800">
                    <a:effectLst/>
                    <a:latin typeface="Arial" panose="020B0604020202020204" pitchFamily="34" charset="0"/>
                    <a:ea typeface="Times New Roman" panose="02020603050405020304" pitchFamily="18" charset="0"/>
                    <a:cs typeface="Arial" panose="020B0604020202020204" pitchFamily="34" charset="0"/>
                  </a:rPr>
                  <a:t>Chuyển hàm sin về hàm cosin ta có:</a:t>
                </a:r>
                <a:endParaRPr lang="en-US" sz="1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14:m>
                  <m:oMath xmlns:m="http://schemas.openxmlformats.org/officeDocument/2006/math">
                    <m:r>
                      <m:rPr>
                        <m:sty m:val="p"/>
                      </m:rPr>
                      <a:rPr lang="en-US" sz="1800" i="0" smtClean="0">
                        <a:effectLst/>
                        <a:latin typeface="Cambria Math" panose="02040503050406030204" pitchFamily="18" charset="0"/>
                        <a:ea typeface="Times New Roman" panose="02020603050405020304" pitchFamily="18" charset="0"/>
                        <a:cs typeface="Arial" panose="020B0604020202020204" pitchFamily="34" charset="0"/>
                      </a:rPr>
                      <m:t>sinωt</m:t>
                    </m:r>
                    <m:r>
                      <a:rPr lang="fr-FR" sz="1800" i="0" smtClean="0">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n-US" sz="1800" i="0" smtClean="0">
                        <a:effectLst/>
                        <a:latin typeface="Cambria Math" panose="02040503050406030204" pitchFamily="18" charset="0"/>
                        <a:ea typeface="Times New Roman" panose="02020603050405020304" pitchFamily="18" charset="0"/>
                        <a:cs typeface="Arial" panose="020B0604020202020204" pitchFamily="34" charset="0"/>
                      </a:rPr>
                      <m:t>cos</m:t>
                    </m:r>
                    <m:d>
                      <m:d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dPr>
                      <m:e>
                        <m:f>
                          <m:f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fPr>
                          <m:num>
                            <m:r>
                              <m:rPr>
                                <m:sty m:val="p"/>
                              </m:rPr>
                              <a:rPr lang="en-US" sz="1800" i="0" smtClean="0">
                                <a:effectLst/>
                                <a:latin typeface="Cambria Math" panose="02040503050406030204" pitchFamily="18" charset="0"/>
                                <a:ea typeface="Times New Roman" panose="02020603050405020304" pitchFamily="18" charset="0"/>
                                <a:cs typeface="Arial" panose="020B0604020202020204" pitchFamily="34" charset="0"/>
                              </a:rPr>
                              <m:t>π</m:t>
                            </m:r>
                          </m:num>
                          <m:den>
                            <m:r>
                              <a:rPr lang="fr-FR" sz="1800" i="0" smtClean="0">
                                <a:effectLst/>
                                <a:latin typeface="Cambria Math" panose="02040503050406030204" pitchFamily="18" charset="0"/>
                                <a:ea typeface="Times New Roman" panose="02020603050405020304" pitchFamily="18" charset="0"/>
                                <a:cs typeface="Arial" panose="020B0604020202020204" pitchFamily="34" charset="0"/>
                              </a:rPr>
                              <m:t>2</m:t>
                            </m:r>
                          </m:den>
                        </m:f>
                        <m:r>
                          <a:rPr lang="fr-FR" sz="1800" i="0" smtClean="0">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n-US" sz="1800" i="0" smtClean="0">
                            <a:effectLst/>
                            <a:latin typeface="Cambria Math" panose="02040503050406030204" pitchFamily="18" charset="0"/>
                            <a:ea typeface="Times New Roman" panose="02020603050405020304" pitchFamily="18" charset="0"/>
                            <a:cs typeface="Arial" panose="020B0604020202020204" pitchFamily="34" charset="0"/>
                          </a:rPr>
                          <m:t>ωt</m:t>
                        </m:r>
                      </m:e>
                    </m:d>
                    <m:r>
                      <a:rPr lang="fr-FR" sz="1800" i="0" smtClean="0">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n-US" sz="1800" i="0" smtClean="0">
                        <a:effectLst/>
                        <a:latin typeface="Cambria Math" panose="02040503050406030204" pitchFamily="18" charset="0"/>
                        <a:ea typeface="Times New Roman" panose="02020603050405020304" pitchFamily="18" charset="0"/>
                        <a:cs typeface="Arial" panose="020B0604020202020204" pitchFamily="34" charset="0"/>
                      </a:rPr>
                      <m:t>cos</m:t>
                    </m:r>
                    <m:d>
                      <m:d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dPr>
                      <m:e>
                        <m:r>
                          <m:rPr>
                            <m:sty m:val="p"/>
                          </m:rPr>
                          <a:rPr lang="en-US" sz="1800" i="0" smtClean="0">
                            <a:effectLst/>
                            <a:latin typeface="Cambria Math" panose="02040503050406030204" pitchFamily="18" charset="0"/>
                            <a:ea typeface="Times New Roman" panose="02020603050405020304" pitchFamily="18" charset="0"/>
                            <a:cs typeface="Arial" panose="020B0604020202020204" pitchFamily="34" charset="0"/>
                          </a:rPr>
                          <m:t>ωt</m:t>
                        </m:r>
                        <m:r>
                          <a:rPr lang="fr-FR" sz="1800" i="0" smtClean="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fPr>
                          <m:num>
                            <m:r>
                              <m:rPr>
                                <m:sty m:val="p"/>
                              </m:rPr>
                              <a:rPr lang="en-US" sz="1800" i="0" smtClean="0">
                                <a:effectLst/>
                                <a:latin typeface="Cambria Math" panose="02040503050406030204" pitchFamily="18" charset="0"/>
                                <a:ea typeface="Times New Roman" panose="02020603050405020304" pitchFamily="18" charset="0"/>
                                <a:cs typeface="Arial" panose="020B0604020202020204" pitchFamily="34" charset="0"/>
                              </a:rPr>
                              <m:t>π</m:t>
                            </m:r>
                          </m:num>
                          <m:den>
                            <m:r>
                              <a:rPr lang="fr-FR" sz="1800" i="0" smtClean="0">
                                <a:effectLst/>
                                <a:latin typeface="Cambria Math" panose="02040503050406030204" pitchFamily="18" charset="0"/>
                                <a:ea typeface="Times New Roman" panose="02020603050405020304" pitchFamily="18" charset="0"/>
                                <a:cs typeface="Arial" panose="020B0604020202020204" pitchFamily="34" charset="0"/>
                              </a:rPr>
                              <m:t>2</m:t>
                            </m:r>
                          </m:den>
                        </m:f>
                      </m:e>
                    </m:d>
                    <m:r>
                      <a:rPr lang="fr-FR" sz="1800" i="0" smtClean="0">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n-US" sz="1800" i="0" smtClean="0">
                        <a:effectLst/>
                        <a:latin typeface="Cambria Math" panose="02040503050406030204" pitchFamily="18" charset="0"/>
                        <a:ea typeface="Times New Roman" panose="02020603050405020304" pitchFamily="18" charset="0"/>
                        <a:cs typeface="Arial" panose="020B0604020202020204" pitchFamily="34" charset="0"/>
                      </a:rPr>
                      <m:t>cos</m:t>
                    </m:r>
                    <m:d>
                      <m:d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dPr>
                      <m:e>
                        <m:r>
                          <m:rPr>
                            <m:sty m:val="p"/>
                          </m:rPr>
                          <a:rPr lang="en-US" sz="1800" i="0" smtClean="0">
                            <a:effectLst/>
                            <a:latin typeface="Cambria Math" panose="02040503050406030204" pitchFamily="18" charset="0"/>
                            <a:ea typeface="Times New Roman" panose="02020603050405020304" pitchFamily="18" charset="0"/>
                            <a:cs typeface="Arial" panose="020B0604020202020204" pitchFamily="34" charset="0"/>
                          </a:rPr>
                          <m:t>ωt</m:t>
                        </m:r>
                        <m:r>
                          <a:rPr lang="fr-FR" sz="1800" i="0" smtClean="0">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n-US" sz="1800" i="0" smtClean="0">
                                <a:effectLst/>
                                <a:latin typeface="Cambria Math" panose="02040503050406030204" pitchFamily="18" charset="0"/>
                                <a:ea typeface="Times New Roman" panose="02020603050405020304" pitchFamily="18" charset="0"/>
                                <a:cs typeface="Arial" panose="020B0604020202020204" pitchFamily="34" charset="0"/>
                              </a:rPr>
                              <m:t>φ</m:t>
                            </m:r>
                          </m:e>
                          <m:sub>
                            <m:r>
                              <a:rPr lang="fr-FR" sz="1800" i="0" smtClean="0">
                                <a:effectLst/>
                                <a:latin typeface="Cambria Math" panose="02040503050406030204" pitchFamily="18" charset="0"/>
                                <a:ea typeface="Times New Roman" panose="02020603050405020304" pitchFamily="18" charset="0"/>
                                <a:cs typeface="Arial" panose="020B0604020202020204" pitchFamily="34" charset="0"/>
                              </a:rPr>
                              <m:t>0</m:t>
                            </m:r>
                          </m:sub>
                        </m:sSub>
                      </m:e>
                    </m:d>
                  </m:oMath>
                </a14:m>
                <a:r>
                  <a:rPr lang="fr-FR" sz="1800">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sSub>
                      <m:sSub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n-US" sz="1800" i="0" smtClean="0">
                            <a:effectLst/>
                            <a:latin typeface="Cambria Math" panose="02040503050406030204" pitchFamily="18" charset="0"/>
                            <a:ea typeface="Times New Roman" panose="02020603050405020304" pitchFamily="18" charset="0"/>
                            <a:cs typeface="Arial" panose="020B0604020202020204" pitchFamily="34" charset="0"/>
                          </a:rPr>
                          <m:t>φ</m:t>
                        </m:r>
                      </m:e>
                      <m:sub>
                        <m:r>
                          <a:rPr lang="fr-FR" sz="1800" i="0" smtClean="0">
                            <a:effectLst/>
                            <a:latin typeface="Cambria Math" panose="02040503050406030204" pitchFamily="18" charset="0"/>
                            <a:ea typeface="Times New Roman" panose="02020603050405020304" pitchFamily="18" charset="0"/>
                            <a:cs typeface="Arial" panose="020B0604020202020204" pitchFamily="34" charset="0"/>
                          </a:rPr>
                          <m:t>0</m:t>
                        </m:r>
                      </m:sub>
                    </m:sSub>
                    <m:r>
                      <a:rPr lang="fr-FR" sz="1800" i="0" smtClean="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fPr>
                      <m:num>
                        <m:r>
                          <m:rPr>
                            <m:sty m:val="p"/>
                          </m:rPr>
                          <a:rPr lang="en-US" sz="1800" i="0" smtClean="0">
                            <a:effectLst/>
                            <a:latin typeface="Cambria Math" panose="02040503050406030204" pitchFamily="18" charset="0"/>
                            <a:ea typeface="Times New Roman" panose="02020603050405020304" pitchFamily="18" charset="0"/>
                            <a:cs typeface="Arial" panose="020B0604020202020204" pitchFamily="34" charset="0"/>
                          </a:rPr>
                          <m:t>π</m:t>
                        </m:r>
                      </m:num>
                      <m:den>
                        <m:r>
                          <a:rPr lang="fr-FR" sz="1800" i="0" smtClean="0">
                            <a:effectLst/>
                            <a:latin typeface="Cambria Math" panose="02040503050406030204" pitchFamily="18" charset="0"/>
                            <a:ea typeface="Times New Roman" panose="02020603050405020304" pitchFamily="18" charset="0"/>
                            <a:cs typeface="Arial" panose="020B0604020202020204" pitchFamily="34" charset="0"/>
                          </a:rPr>
                          <m:t>2</m:t>
                        </m:r>
                      </m:den>
                    </m:f>
                  </m:oMath>
                </a14:m>
                <a:endParaRPr lang="en-US" sz="1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vi-VN" sz="1800">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vi-VN" sz="18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1800" i="0" smtClean="0">
                        <a:effectLst/>
                        <a:latin typeface="Cambria Math" panose="02040503050406030204" pitchFamily="18" charset="0"/>
                        <a:ea typeface="Times New Roman" panose="02020603050405020304" pitchFamily="18" charset="0"/>
                        <a:cs typeface="Arial" panose="020B0604020202020204" pitchFamily="34" charset="0"/>
                      </a:rPr>
                      <m:t>e</m:t>
                    </m:r>
                    <m:r>
                      <a:rPr lang="en-US" sz="1800" i="0" smtClean="0">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n-US" sz="1800" i="0" smtClean="0">
                        <a:effectLst/>
                        <a:latin typeface="Cambria Math" panose="02040503050406030204" pitchFamily="18" charset="0"/>
                        <a:ea typeface="Times New Roman" panose="02020603050405020304" pitchFamily="18" charset="0"/>
                        <a:cs typeface="Arial" panose="020B0604020202020204" pitchFamily="34" charset="0"/>
                      </a:rPr>
                      <m:t>BSωcos</m:t>
                    </m:r>
                    <m:r>
                      <a:rPr lang="en-US" sz="1800" i="0" smtClean="0">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n-US" sz="1800" i="0" smtClean="0">
                        <a:effectLst/>
                        <a:latin typeface="Cambria Math" panose="02040503050406030204" pitchFamily="18" charset="0"/>
                        <a:ea typeface="Times New Roman" panose="02020603050405020304" pitchFamily="18" charset="0"/>
                        <a:cs typeface="Arial" panose="020B0604020202020204" pitchFamily="34" charset="0"/>
                      </a:rPr>
                      <m:t>ωt</m:t>
                    </m:r>
                    <m:r>
                      <a:rPr lang="en-US" sz="1800" i="0" smtClean="0">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n-US" sz="1800" i="0" smtClean="0">
                            <a:effectLst/>
                            <a:latin typeface="Cambria Math" panose="02040503050406030204" pitchFamily="18" charset="0"/>
                            <a:ea typeface="Times New Roman" panose="02020603050405020304" pitchFamily="18" charset="0"/>
                            <a:cs typeface="Arial" panose="020B0604020202020204" pitchFamily="34" charset="0"/>
                          </a:rPr>
                          <m:t>φ</m:t>
                        </m:r>
                      </m:e>
                      <m:sub>
                        <m:r>
                          <a:rPr lang="en-US" sz="1800" i="0" smtClean="0">
                            <a:effectLst/>
                            <a:latin typeface="Cambria Math" panose="02040503050406030204" pitchFamily="18" charset="0"/>
                            <a:ea typeface="Times New Roman" panose="02020603050405020304" pitchFamily="18" charset="0"/>
                            <a:cs typeface="Arial" panose="020B0604020202020204" pitchFamily="34" charset="0"/>
                          </a:rPr>
                          <m:t>0</m:t>
                        </m:r>
                      </m:sub>
                    </m:sSub>
                    <m:r>
                      <a:rPr lang="en-US" sz="1800" i="0" smtClean="0">
                        <a:effectLst/>
                        <a:latin typeface="Cambria Math" panose="02040503050406030204" pitchFamily="18" charset="0"/>
                        <a:ea typeface="Times New Roman" panose="02020603050405020304" pitchFamily="18" charset="0"/>
                        <a:cs typeface="Arial" panose="020B0604020202020204" pitchFamily="34" charset="0"/>
                      </a:rPr>
                      <m:t>)</m:t>
                    </m:r>
                  </m:oMath>
                </a14:m>
                <a:endParaRPr lang="en-US" sz="1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59CECB68-66BE-A1F5-D357-0661A3E018F7}"/>
                  </a:ext>
                </a:extLst>
              </p:cNvPr>
              <p:cNvSpPr txBox="1">
                <a:spLocks noRot="1" noChangeAspect="1" noMove="1" noResize="1" noEditPoints="1" noAdjustHandles="1" noChangeArrowheads="1" noChangeShapeType="1" noTextEdit="1"/>
              </p:cNvSpPr>
              <p:nvPr/>
            </p:nvSpPr>
            <p:spPr>
              <a:xfrm>
                <a:off x="740229" y="1052121"/>
                <a:ext cx="7663543" cy="3748655"/>
              </a:xfrm>
              <a:prstGeom prst="rect">
                <a:avLst/>
              </a:prstGeom>
              <a:blipFill>
                <a:blip r:embed="rId3"/>
                <a:stretch>
                  <a:fillRect l="-636" r="-636" b="-1789"/>
                </a:stretch>
              </a:blipFill>
            </p:spPr>
            <p:txBody>
              <a:bodyPr/>
              <a:lstStyle/>
              <a:p>
                <a:r>
                  <a:rPr lang="en-US">
                    <a:noFill/>
                  </a:rPr>
                  <a:t> </a:t>
                </a:r>
              </a:p>
            </p:txBody>
          </p:sp>
        </mc:Fallback>
      </mc:AlternateContent>
      <p:sp>
        <p:nvSpPr>
          <p:cNvPr id="4" name="Freeform 12">
            <a:extLst>
              <a:ext uri="{FF2B5EF4-FFF2-40B4-BE49-F238E27FC236}">
                <a16:creationId xmlns:a16="http://schemas.microsoft.com/office/drawing/2014/main" id="{63E95759-924F-7F35-97DB-D0B508E1889A}"/>
              </a:ext>
            </a:extLst>
          </p:cNvPr>
          <p:cNvSpPr/>
          <p:nvPr/>
        </p:nvSpPr>
        <p:spPr>
          <a:xfrm>
            <a:off x="7323909" y="342724"/>
            <a:ext cx="1079862" cy="741056"/>
          </a:xfrm>
          <a:custGeom>
            <a:avLst/>
            <a:gdLst/>
            <a:ahLst/>
            <a:cxnLst/>
            <a:rect l="l" t="t" r="r" b="b"/>
            <a:pathLst>
              <a:path w="3681738" h="2526593">
                <a:moveTo>
                  <a:pt x="0" y="0"/>
                </a:moveTo>
                <a:lnTo>
                  <a:pt x="3681738" y="0"/>
                </a:lnTo>
                <a:lnTo>
                  <a:pt x="3681738" y="2526593"/>
                </a:lnTo>
                <a:lnTo>
                  <a:pt x="0" y="25265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grpSp>
        <p:nvGrpSpPr>
          <p:cNvPr id="46" name="Google Shape;1862;p71">
            <a:extLst>
              <a:ext uri="{FF2B5EF4-FFF2-40B4-BE49-F238E27FC236}">
                <a16:creationId xmlns:a16="http://schemas.microsoft.com/office/drawing/2014/main" id="{74AC703C-2BA9-78B9-03E9-1B82CE2E6EBC}"/>
              </a:ext>
            </a:extLst>
          </p:cNvPr>
          <p:cNvGrpSpPr/>
          <p:nvPr/>
        </p:nvGrpSpPr>
        <p:grpSpPr>
          <a:xfrm>
            <a:off x="6609805" y="3632287"/>
            <a:ext cx="2334069" cy="1511213"/>
            <a:chOff x="92650" y="2000598"/>
            <a:chExt cx="4020964" cy="2603408"/>
          </a:xfrm>
        </p:grpSpPr>
        <p:grpSp>
          <p:nvGrpSpPr>
            <p:cNvPr id="47" name="Google Shape;1863;p71">
              <a:extLst>
                <a:ext uri="{FF2B5EF4-FFF2-40B4-BE49-F238E27FC236}">
                  <a16:creationId xmlns:a16="http://schemas.microsoft.com/office/drawing/2014/main" id="{C40CB148-216B-57F2-B4D9-82C7DF43C573}"/>
                </a:ext>
              </a:extLst>
            </p:cNvPr>
            <p:cNvGrpSpPr/>
            <p:nvPr/>
          </p:nvGrpSpPr>
          <p:grpSpPr>
            <a:xfrm>
              <a:off x="2439768" y="2000598"/>
              <a:ext cx="812778" cy="2603408"/>
              <a:chOff x="370549" y="2791178"/>
              <a:chExt cx="570972" cy="1828750"/>
            </a:xfrm>
          </p:grpSpPr>
          <p:sp>
            <p:nvSpPr>
              <p:cNvPr id="970" name="Google Shape;1864;p71">
                <a:extLst>
                  <a:ext uri="{FF2B5EF4-FFF2-40B4-BE49-F238E27FC236}">
                    <a16:creationId xmlns:a16="http://schemas.microsoft.com/office/drawing/2014/main" id="{9DD61243-541C-8651-F31B-E1339591D70D}"/>
                  </a:ext>
                </a:extLst>
              </p:cNvPr>
              <p:cNvSpPr/>
              <p:nvPr/>
            </p:nvSpPr>
            <p:spPr>
              <a:xfrm flipH="1">
                <a:off x="370549" y="2835688"/>
                <a:ext cx="570972" cy="1784240"/>
              </a:xfrm>
              <a:custGeom>
                <a:avLst/>
                <a:gdLst/>
                <a:ahLst/>
                <a:cxnLst/>
                <a:rect l="l" t="t" r="r" b="b"/>
                <a:pathLst>
                  <a:path w="744" h="2325" extrusionOk="0">
                    <a:moveTo>
                      <a:pt x="8" y="2325"/>
                    </a:moveTo>
                    <a:cubicBezTo>
                      <a:pt x="6" y="2325"/>
                      <a:pt x="6" y="2325"/>
                      <a:pt x="5" y="2325"/>
                    </a:cubicBezTo>
                    <a:cubicBezTo>
                      <a:pt x="0" y="2324"/>
                      <a:pt x="-1" y="2320"/>
                      <a:pt x="0" y="2317"/>
                    </a:cubicBezTo>
                    <a:cubicBezTo>
                      <a:pt x="258" y="1660"/>
                      <a:pt x="284" y="23"/>
                      <a:pt x="284" y="7"/>
                    </a:cubicBezTo>
                    <a:cubicBezTo>
                      <a:pt x="284" y="3"/>
                      <a:pt x="287" y="0"/>
                      <a:pt x="292" y="0"/>
                    </a:cubicBezTo>
                    <a:lnTo>
                      <a:pt x="452" y="0"/>
                    </a:lnTo>
                    <a:cubicBezTo>
                      <a:pt x="456" y="0"/>
                      <a:pt x="459" y="3"/>
                      <a:pt x="459" y="7"/>
                    </a:cubicBezTo>
                    <a:cubicBezTo>
                      <a:pt x="459" y="22"/>
                      <a:pt x="497" y="1490"/>
                      <a:pt x="743" y="2317"/>
                    </a:cubicBezTo>
                    <a:cubicBezTo>
                      <a:pt x="745" y="2321"/>
                      <a:pt x="742" y="2324"/>
                      <a:pt x="739" y="2325"/>
                    </a:cubicBezTo>
                    <a:cubicBezTo>
                      <a:pt x="735" y="2327"/>
                      <a:pt x="732" y="2324"/>
                      <a:pt x="730" y="2321"/>
                    </a:cubicBezTo>
                    <a:cubicBezTo>
                      <a:pt x="491" y="1523"/>
                      <a:pt x="448" y="127"/>
                      <a:pt x="445" y="14"/>
                    </a:cubicBezTo>
                    <a:lnTo>
                      <a:pt x="299" y="14"/>
                    </a:lnTo>
                    <a:cubicBezTo>
                      <a:pt x="297" y="134"/>
                      <a:pt x="264" y="1684"/>
                      <a:pt x="13" y="2322"/>
                    </a:cubicBezTo>
                    <a:cubicBezTo>
                      <a:pt x="13" y="2324"/>
                      <a:pt x="10" y="2325"/>
                      <a:pt x="8" y="232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1" name="Google Shape;1865;p71">
                <a:extLst>
                  <a:ext uri="{FF2B5EF4-FFF2-40B4-BE49-F238E27FC236}">
                    <a16:creationId xmlns:a16="http://schemas.microsoft.com/office/drawing/2014/main" id="{BDDBA565-3747-B628-02E6-8F9C05F995F0}"/>
                  </a:ext>
                </a:extLst>
              </p:cNvPr>
              <p:cNvSpPr/>
              <p:nvPr/>
            </p:nvSpPr>
            <p:spPr>
              <a:xfrm flipH="1">
                <a:off x="458804" y="2834921"/>
                <a:ext cx="320020" cy="1388254"/>
              </a:xfrm>
              <a:custGeom>
                <a:avLst/>
                <a:gdLst/>
                <a:ahLst/>
                <a:cxnLst/>
                <a:rect l="l" t="t" r="r" b="b"/>
                <a:pathLst>
                  <a:path w="417" h="1809" extrusionOk="0">
                    <a:moveTo>
                      <a:pt x="408" y="1809"/>
                    </a:moveTo>
                    <a:cubicBezTo>
                      <a:pt x="405" y="1809"/>
                      <a:pt x="403" y="1808"/>
                      <a:pt x="402" y="1806"/>
                    </a:cubicBezTo>
                    <a:lnTo>
                      <a:pt x="1" y="1238"/>
                    </a:lnTo>
                    <a:cubicBezTo>
                      <a:pt x="0" y="1235"/>
                      <a:pt x="0" y="1232"/>
                      <a:pt x="1" y="1231"/>
                    </a:cubicBezTo>
                    <a:lnTo>
                      <a:pt x="272" y="741"/>
                    </a:lnTo>
                    <a:lnTo>
                      <a:pt x="64" y="335"/>
                    </a:lnTo>
                    <a:cubicBezTo>
                      <a:pt x="62" y="333"/>
                      <a:pt x="62" y="330"/>
                      <a:pt x="64" y="327"/>
                    </a:cubicBezTo>
                    <a:lnTo>
                      <a:pt x="234" y="4"/>
                    </a:lnTo>
                    <a:cubicBezTo>
                      <a:pt x="236" y="1"/>
                      <a:pt x="240" y="-1"/>
                      <a:pt x="244" y="1"/>
                    </a:cubicBezTo>
                    <a:cubicBezTo>
                      <a:pt x="247" y="2"/>
                      <a:pt x="249" y="7"/>
                      <a:pt x="247" y="11"/>
                    </a:cubicBezTo>
                    <a:lnTo>
                      <a:pt x="80" y="332"/>
                    </a:lnTo>
                    <a:lnTo>
                      <a:pt x="288" y="738"/>
                    </a:lnTo>
                    <a:cubicBezTo>
                      <a:pt x="289" y="740"/>
                      <a:pt x="289" y="743"/>
                      <a:pt x="288" y="745"/>
                    </a:cubicBezTo>
                    <a:lnTo>
                      <a:pt x="17" y="1234"/>
                    </a:lnTo>
                    <a:lnTo>
                      <a:pt x="415" y="1797"/>
                    </a:lnTo>
                    <a:cubicBezTo>
                      <a:pt x="418" y="1800"/>
                      <a:pt x="416" y="1805"/>
                      <a:pt x="413" y="1808"/>
                    </a:cubicBezTo>
                    <a:cubicBezTo>
                      <a:pt x="410" y="1809"/>
                      <a:pt x="409" y="1809"/>
                      <a:pt x="408" y="180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2" name="Google Shape;1866;p71">
                <a:extLst>
                  <a:ext uri="{FF2B5EF4-FFF2-40B4-BE49-F238E27FC236}">
                    <a16:creationId xmlns:a16="http://schemas.microsoft.com/office/drawing/2014/main" id="{04264DD4-CB1E-8EF5-E243-232DC4102470}"/>
                  </a:ext>
                </a:extLst>
              </p:cNvPr>
              <p:cNvSpPr/>
              <p:nvPr/>
            </p:nvSpPr>
            <p:spPr>
              <a:xfrm flipH="1">
                <a:off x="521734" y="2833386"/>
                <a:ext cx="316951" cy="1389789"/>
              </a:xfrm>
              <a:custGeom>
                <a:avLst/>
                <a:gdLst/>
                <a:ahLst/>
                <a:cxnLst/>
                <a:rect l="l" t="t" r="r" b="b"/>
                <a:pathLst>
                  <a:path w="413" h="1811" extrusionOk="0">
                    <a:moveTo>
                      <a:pt x="8" y="1811"/>
                    </a:moveTo>
                    <a:cubicBezTo>
                      <a:pt x="6" y="1811"/>
                      <a:pt x="5" y="1811"/>
                      <a:pt x="3" y="1810"/>
                    </a:cubicBezTo>
                    <a:cubicBezTo>
                      <a:pt x="0" y="1807"/>
                      <a:pt x="-1" y="1802"/>
                      <a:pt x="2" y="1799"/>
                    </a:cubicBezTo>
                    <a:lnTo>
                      <a:pt x="395" y="1230"/>
                    </a:lnTo>
                    <a:lnTo>
                      <a:pt x="121" y="731"/>
                    </a:lnTo>
                    <a:cubicBezTo>
                      <a:pt x="120" y="730"/>
                      <a:pt x="120" y="727"/>
                      <a:pt x="121" y="724"/>
                    </a:cubicBezTo>
                    <a:lnTo>
                      <a:pt x="324" y="323"/>
                    </a:lnTo>
                    <a:lnTo>
                      <a:pt x="153" y="12"/>
                    </a:lnTo>
                    <a:cubicBezTo>
                      <a:pt x="152" y="9"/>
                      <a:pt x="153" y="4"/>
                      <a:pt x="156" y="1"/>
                    </a:cubicBezTo>
                    <a:cubicBezTo>
                      <a:pt x="159" y="0"/>
                      <a:pt x="163" y="1"/>
                      <a:pt x="166" y="4"/>
                    </a:cubicBezTo>
                    <a:lnTo>
                      <a:pt x="340" y="319"/>
                    </a:lnTo>
                    <a:cubicBezTo>
                      <a:pt x="341" y="321"/>
                      <a:pt x="341" y="323"/>
                      <a:pt x="340" y="326"/>
                    </a:cubicBezTo>
                    <a:lnTo>
                      <a:pt x="136" y="729"/>
                    </a:lnTo>
                    <a:lnTo>
                      <a:pt x="411" y="1227"/>
                    </a:lnTo>
                    <a:cubicBezTo>
                      <a:pt x="413" y="1230"/>
                      <a:pt x="413" y="1233"/>
                      <a:pt x="411" y="1234"/>
                    </a:cubicBezTo>
                    <a:lnTo>
                      <a:pt x="15" y="1808"/>
                    </a:lnTo>
                    <a:cubicBezTo>
                      <a:pt x="12" y="1810"/>
                      <a:pt x="9" y="1811"/>
                      <a:pt x="8" y="181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3" name="Google Shape;1867;p71">
                <a:extLst>
                  <a:ext uri="{FF2B5EF4-FFF2-40B4-BE49-F238E27FC236}">
                    <a16:creationId xmlns:a16="http://schemas.microsoft.com/office/drawing/2014/main" id="{46BCDF81-4020-70F1-01F8-7CE8460F484F}"/>
                  </a:ext>
                </a:extLst>
              </p:cNvPr>
              <p:cNvSpPr/>
              <p:nvPr/>
            </p:nvSpPr>
            <p:spPr>
              <a:xfrm flipH="1">
                <a:off x="590036" y="2791178"/>
                <a:ext cx="131231" cy="49115"/>
              </a:xfrm>
              <a:custGeom>
                <a:avLst/>
                <a:gdLst/>
                <a:ahLst/>
                <a:cxnLst/>
                <a:rect l="l" t="t" r="r" b="b"/>
                <a:pathLst>
                  <a:path w="171" h="64" extrusionOk="0">
                    <a:moveTo>
                      <a:pt x="0" y="0"/>
                    </a:moveTo>
                    <a:lnTo>
                      <a:pt x="171" y="0"/>
                    </a:lnTo>
                    <a:lnTo>
                      <a:pt x="171" y="64"/>
                    </a:lnTo>
                    <a:lnTo>
                      <a:pt x="0" y="64"/>
                    </a:ln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48" name="Google Shape;1868;p71">
              <a:extLst>
                <a:ext uri="{FF2B5EF4-FFF2-40B4-BE49-F238E27FC236}">
                  <a16:creationId xmlns:a16="http://schemas.microsoft.com/office/drawing/2014/main" id="{12B8CF96-0A66-99E7-F0A3-ABC9C921545A}"/>
                </a:ext>
              </a:extLst>
            </p:cNvPr>
            <p:cNvSpPr/>
            <p:nvPr/>
          </p:nvSpPr>
          <p:spPr>
            <a:xfrm flipH="1">
              <a:off x="1038134" y="2232975"/>
              <a:ext cx="1720514" cy="161691"/>
            </a:xfrm>
            <a:custGeom>
              <a:avLst/>
              <a:gdLst/>
              <a:ahLst/>
              <a:cxnLst/>
              <a:rect l="l" t="t" r="r" b="b"/>
              <a:pathLst>
                <a:path w="2004" h="148" extrusionOk="0">
                  <a:moveTo>
                    <a:pt x="974" y="148"/>
                  </a:moveTo>
                  <a:cubicBezTo>
                    <a:pt x="642" y="148"/>
                    <a:pt x="312" y="106"/>
                    <a:pt x="5" y="21"/>
                  </a:cubicBezTo>
                  <a:cubicBezTo>
                    <a:pt x="0" y="20"/>
                    <a:pt x="-1" y="17"/>
                    <a:pt x="0" y="13"/>
                  </a:cubicBezTo>
                  <a:cubicBezTo>
                    <a:pt x="2" y="8"/>
                    <a:pt x="5" y="7"/>
                    <a:pt x="9" y="8"/>
                  </a:cubicBezTo>
                  <a:cubicBezTo>
                    <a:pt x="633" y="180"/>
                    <a:pt x="1338" y="177"/>
                    <a:pt x="1995" y="1"/>
                  </a:cubicBezTo>
                  <a:cubicBezTo>
                    <a:pt x="2000" y="-1"/>
                    <a:pt x="2003" y="2"/>
                    <a:pt x="2004" y="7"/>
                  </a:cubicBezTo>
                  <a:cubicBezTo>
                    <a:pt x="2005" y="11"/>
                    <a:pt x="2003" y="14"/>
                    <a:pt x="1998" y="15"/>
                  </a:cubicBezTo>
                  <a:cubicBezTo>
                    <a:pt x="1663" y="104"/>
                    <a:pt x="1316" y="148"/>
                    <a:pt x="974" y="148"/>
                  </a:cubicBezTo>
                  <a:close/>
                </a:path>
              </a:pathLst>
            </a:custGeom>
            <a:solidFill>
              <a:schemeClr val="dk1"/>
            </a:solidFill>
            <a:ln>
              <a:noFill/>
            </a:ln>
          </p:spPr>
          <p:txBody>
            <a:bodyPr spcFirstLastPara="1" wrap="square" lIns="90000" tIns="8275" rIns="90000" bIns="82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9" name="Google Shape;1869;p71">
              <a:extLst>
                <a:ext uri="{FF2B5EF4-FFF2-40B4-BE49-F238E27FC236}">
                  <a16:creationId xmlns:a16="http://schemas.microsoft.com/office/drawing/2014/main" id="{91D816CE-8542-424D-A99C-326E8BADF1E7}"/>
                </a:ext>
              </a:extLst>
            </p:cNvPr>
            <p:cNvSpPr/>
            <p:nvPr/>
          </p:nvSpPr>
          <p:spPr>
            <a:xfrm flipH="1">
              <a:off x="1029549" y="2333486"/>
              <a:ext cx="1729100" cy="158414"/>
            </a:xfrm>
            <a:custGeom>
              <a:avLst/>
              <a:gdLst/>
              <a:ahLst/>
              <a:cxnLst/>
              <a:rect l="l" t="t" r="r" b="b"/>
              <a:pathLst>
                <a:path w="2014" h="145" extrusionOk="0">
                  <a:moveTo>
                    <a:pt x="1001" y="145"/>
                  </a:moveTo>
                  <a:cubicBezTo>
                    <a:pt x="662" y="145"/>
                    <a:pt x="325" y="101"/>
                    <a:pt x="5" y="14"/>
                  </a:cubicBezTo>
                  <a:cubicBezTo>
                    <a:pt x="0" y="12"/>
                    <a:pt x="-1" y="9"/>
                    <a:pt x="0" y="5"/>
                  </a:cubicBezTo>
                  <a:cubicBezTo>
                    <a:pt x="2" y="1"/>
                    <a:pt x="5" y="-1"/>
                    <a:pt x="9" y="1"/>
                  </a:cubicBezTo>
                  <a:cubicBezTo>
                    <a:pt x="644" y="176"/>
                    <a:pt x="1354" y="176"/>
                    <a:pt x="2004" y="1"/>
                  </a:cubicBezTo>
                  <a:cubicBezTo>
                    <a:pt x="2008" y="-1"/>
                    <a:pt x="2012" y="1"/>
                    <a:pt x="2013" y="6"/>
                  </a:cubicBezTo>
                  <a:cubicBezTo>
                    <a:pt x="2015" y="10"/>
                    <a:pt x="2011" y="14"/>
                    <a:pt x="2007" y="15"/>
                  </a:cubicBezTo>
                  <a:cubicBezTo>
                    <a:pt x="1682" y="101"/>
                    <a:pt x="1341" y="145"/>
                    <a:pt x="1001" y="145"/>
                  </a:cubicBezTo>
                  <a:close/>
                </a:path>
              </a:pathLst>
            </a:custGeom>
            <a:solidFill>
              <a:schemeClr val="dk1"/>
            </a:solidFill>
            <a:ln>
              <a:noFill/>
            </a:ln>
          </p:spPr>
          <p:txBody>
            <a:bodyPr spcFirstLastPara="1" wrap="square" lIns="90000" tIns="7200" rIns="90000" bIns="72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50" name="Google Shape;1870;p71">
              <a:extLst>
                <a:ext uri="{FF2B5EF4-FFF2-40B4-BE49-F238E27FC236}">
                  <a16:creationId xmlns:a16="http://schemas.microsoft.com/office/drawing/2014/main" id="{A20BE1EC-C73F-82B6-A883-07047D369A59}"/>
                </a:ext>
              </a:extLst>
            </p:cNvPr>
            <p:cNvCxnSpPr/>
            <p:nvPr/>
          </p:nvCxnSpPr>
          <p:spPr>
            <a:xfrm>
              <a:off x="92650" y="4595950"/>
              <a:ext cx="3714000" cy="0"/>
            </a:xfrm>
            <a:prstGeom prst="straightConnector1">
              <a:avLst/>
            </a:prstGeom>
            <a:noFill/>
            <a:ln w="9525" cap="flat" cmpd="sng">
              <a:solidFill>
                <a:schemeClr val="dk1"/>
              </a:solidFill>
              <a:prstDash val="solid"/>
              <a:round/>
              <a:headEnd type="none" w="med" len="med"/>
              <a:tailEnd type="none" w="med" len="med"/>
            </a:ln>
          </p:spPr>
        </p:cxnSp>
        <p:cxnSp>
          <p:nvCxnSpPr>
            <p:cNvPr id="51" name="Google Shape;1871;p71">
              <a:extLst>
                <a:ext uri="{FF2B5EF4-FFF2-40B4-BE49-F238E27FC236}">
                  <a16:creationId xmlns:a16="http://schemas.microsoft.com/office/drawing/2014/main" id="{45D6BFBC-2B29-424B-7679-343086285B0E}"/>
                </a:ext>
              </a:extLst>
            </p:cNvPr>
            <p:cNvCxnSpPr/>
            <p:nvPr/>
          </p:nvCxnSpPr>
          <p:spPr>
            <a:xfrm>
              <a:off x="3897014" y="4595959"/>
              <a:ext cx="216600" cy="0"/>
            </a:xfrm>
            <a:prstGeom prst="straightConnector1">
              <a:avLst/>
            </a:prstGeom>
            <a:noFill/>
            <a:ln w="9525" cap="flat" cmpd="sng">
              <a:solidFill>
                <a:schemeClr val="dk1"/>
              </a:solidFill>
              <a:prstDash val="solid"/>
              <a:round/>
              <a:headEnd type="none" w="med" len="med"/>
              <a:tailEnd type="none" w="med" len="med"/>
            </a:ln>
          </p:spPr>
        </p:cxnSp>
        <p:sp>
          <p:nvSpPr>
            <p:cNvPr id="52" name="Google Shape;1872;p71">
              <a:extLst>
                <a:ext uri="{FF2B5EF4-FFF2-40B4-BE49-F238E27FC236}">
                  <a16:creationId xmlns:a16="http://schemas.microsoft.com/office/drawing/2014/main" id="{5B589F81-00AB-205B-7C12-D8853DDF2E1B}"/>
                </a:ext>
              </a:extLst>
            </p:cNvPr>
            <p:cNvSpPr/>
            <p:nvPr/>
          </p:nvSpPr>
          <p:spPr>
            <a:xfrm>
              <a:off x="419898" y="2188054"/>
              <a:ext cx="1266560" cy="1544979"/>
            </a:xfrm>
            <a:custGeom>
              <a:avLst/>
              <a:gdLst/>
              <a:ahLst/>
              <a:cxnLst/>
              <a:rect l="l" t="t" r="r" b="b"/>
              <a:pathLst>
                <a:path w="1399" h="1617" extrusionOk="0">
                  <a:moveTo>
                    <a:pt x="1399" y="701"/>
                  </a:moveTo>
                  <a:cubicBezTo>
                    <a:pt x="1399" y="312"/>
                    <a:pt x="1079" y="-5"/>
                    <a:pt x="690" y="0"/>
                  </a:cubicBezTo>
                  <a:cubicBezTo>
                    <a:pt x="304" y="6"/>
                    <a:pt x="-5" y="326"/>
                    <a:pt x="0" y="712"/>
                  </a:cubicBezTo>
                  <a:cubicBezTo>
                    <a:pt x="3" y="942"/>
                    <a:pt x="116" y="1146"/>
                    <a:pt x="291" y="1270"/>
                  </a:cubicBezTo>
                  <a:lnTo>
                    <a:pt x="291" y="1273"/>
                  </a:lnTo>
                  <a:cubicBezTo>
                    <a:pt x="304" y="1402"/>
                    <a:pt x="360" y="1524"/>
                    <a:pt x="450" y="1617"/>
                  </a:cubicBezTo>
                  <a:lnTo>
                    <a:pt x="450" y="1617"/>
                  </a:lnTo>
                  <a:lnTo>
                    <a:pt x="698" y="1617"/>
                  </a:lnTo>
                  <a:lnTo>
                    <a:pt x="947" y="1617"/>
                  </a:lnTo>
                  <a:lnTo>
                    <a:pt x="947" y="1617"/>
                  </a:lnTo>
                  <a:cubicBezTo>
                    <a:pt x="1037" y="1522"/>
                    <a:pt x="1093" y="1402"/>
                    <a:pt x="1106" y="1273"/>
                  </a:cubicBezTo>
                  <a:lnTo>
                    <a:pt x="1106" y="1270"/>
                  </a:lnTo>
                  <a:cubicBezTo>
                    <a:pt x="1283" y="1143"/>
                    <a:pt x="1399" y="937"/>
                    <a:pt x="1399" y="701"/>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3" name="Google Shape;1873;p71">
              <a:extLst>
                <a:ext uri="{FF2B5EF4-FFF2-40B4-BE49-F238E27FC236}">
                  <a16:creationId xmlns:a16="http://schemas.microsoft.com/office/drawing/2014/main" id="{6F8522CC-1A71-EFA2-B220-A8F5B8BDD4B1}"/>
                </a:ext>
              </a:extLst>
            </p:cNvPr>
            <p:cNvSpPr/>
            <p:nvPr/>
          </p:nvSpPr>
          <p:spPr>
            <a:xfrm>
              <a:off x="932683" y="3285603"/>
              <a:ext cx="236460" cy="449343"/>
            </a:xfrm>
            <a:custGeom>
              <a:avLst/>
              <a:gdLst/>
              <a:ahLst/>
              <a:cxnLst/>
              <a:rect l="l" t="t" r="r" b="b"/>
              <a:pathLst>
                <a:path w="262" h="471" extrusionOk="0">
                  <a:moveTo>
                    <a:pt x="161" y="186"/>
                  </a:moveTo>
                  <a:lnTo>
                    <a:pt x="140" y="0"/>
                  </a:lnTo>
                  <a:lnTo>
                    <a:pt x="132" y="0"/>
                  </a:lnTo>
                  <a:lnTo>
                    <a:pt x="124" y="0"/>
                  </a:lnTo>
                  <a:lnTo>
                    <a:pt x="103" y="186"/>
                  </a:lnTo>
                  <a:lnTo>
                    <a:pt x="0" y="244"/>
                  </a:lnTo>
                  <a:lnTo>
                    <a:pt x="29" y="471"/>
                  </a:lnTo>
                  <a:lnTo>
                    <a:pt x="132" y="471"/>
                  </a:lnTo>
                  <a:lnTo>
                    <a:pt x="235" y="471"/>
                  </a:lnTo>
                  <a:lnTo>
                    <a:pt x="262" y="244"/>
                  </a:lnTo>
                  <a:lnTo>
                    <a:pt x="161" y="186"/>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4" name="Google Shape;1874;p71">
              <a:extLst>
                <a:ext uri="{FF2B5EF4-FFF2-40B4-BE49-F238E27FC236}">
                  <a16:creationId xmlns:a16="http://schemas.microsoft.com/office/drawing/2014/main" id="{65FFD359-375D-A8C5-7E5E-A7CC864EA039}"/>
                </a:ext>
              </a:extLst>
            </p:cNvPr>
            <p:cNvSpPr/>
            <p:nvPr/>
          </p:nvSpPr>
          <p:spPr>
            <a:xfrm>
              <a:off x="743333" y="2997831"/>
              <a:ext cx="239180" cy="722778"/>
            </a:xfrm>
            <a:custGeom>
              <a:avLst/>
              <a:gdLst/>
              <a:ahLst/>
              <a:cxnLst/>
              <a:rect l="l" t="t" r="r" b="b"/>
              <a:pathLst>
                <a:path w="265" h="757" extrusionOk="0">
                  <a:moveTo>
                    <a:pt x="257" y="757"/>
                  </a:moveTo>
                  <a:lnTo>
                    <a:pt x="209" y="386"/>
                  </a:lnTo>
                  <a:lnTo>
                    <a:pt x="0" y="5"/>
                  </a:lnTo>
                  <a:lnTo>
                    <a:pt x="8" y="0"/>
                  </a:lnTo>
                  <a:lnTo>
                    <a:pt x="217" y="384"/>
                  </a:lnTo>
                  <a:lnTo>
                    <a:pt x="217" y="386"/>
                  </a:lnTo>
                  <a:lnTo>
                    <a:pt x="265" y="757"/>
                  </a:lnTo>
                  <a:lnTo>
                    <a:pt x="257" y="75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5" name="Google Shape;1875;p71">
              <a:extLst>
                <a:ext uri="{FF2B5EF4-FFF2-40B4-BE49-F238E27FC236}">
                  <a16:creationId xmlns:a16="http://schemas.microsoft.com/office/drawing/2014/main" id="{A98EBFFB-B026-33BB-25A1-7B0B87A29AD9}"/>
                </a:ext>
              </a:extLst>
            </p:cNvPr>
            <p:cNvSpPr/>
            <p:nvPr/>
          </p:nvSpPr>
          <p:spPr>
            <a:xfrm>
              <a:off x="995196" y="3614485"/>
              <a:ext cx="56171" cy="106122"/>
            </a:xfrm>
            <a:custGeom>
              <a:avLst/>
              <a:gdLst/>
              <a:ahLst/>
              <a:cxnLst/>
              <a:rect l="l" t="t" r="r" b="b"/>
              <a:pathLst>
                <a:path w="63" h="112" extrusionOk="0">
                  <a:moveTo>
                    <a:pt x="8" y="112"/>
                  </a:moveTo>
                  <a:lnTo>
                    <a:pt x="0" y="0"/>
                  </a:lnTo>
                  <a:lnTo>
                    <a:pt x="63" y="0"/>
                  </a:lnTo>
                  <a:lnTo>
                    <a:pt x="63" y="8"/>
                  </a:lnTo>
                  <a:lnTo>
                    <a:pt x="8" y="8"/>
                  </a:lnTo>
                  <a:lnTo>
                    <a:pt x="16" y="112"/>
                  </a:lnTo>
                  <a:lnTo>
                    <a:pt x="8" y="112"/>
                  </a:ln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6" name="Google Shape;1876;p71">
              <a:extLst>
                <a:ext uri="{FF2B5EF4-FFF2-40B4-BE49-F238E27FC236}">
                  <a16:creationId xmlns:a16="http://schemas.microsoft.com/office/drawing/2014/main" id="{B757FF6F-4413-898A-D859-434E4CC5B35D}"/>
                </a:ext>
              </a:extLst>
            </p:cNvPr>
            <p:cNvSpPr/>
            <p:nvPr/>
          </p:nvSpPr>
          <p:spPr>
            <a:xfrm>
              <a:off x="1119315" y="2997831"/>
              <a:ext cx="241897" cy="722778"/>
            </a:xfrm>
            <a:custGeom>
              <a:avLst/>
              <a:gdLst/>
              <a:ahLst/>
              <a:cxnLst/>
              <a:rect l="l" t="t" r="r" b="b"/>
              <a:pathLst>
                <a:path w="268" h="757" extrusionOk="0">
                  <a:moveTo>
                    <a:pt x="8" y="757"/>
                  </a:moveTo>
                  <a:lnTo>
                    <a:pt x="0" y="757"/>
                  </a:lnTo>
                  <a:lnTo>
                    <a:pt x="51" y="384"/>
                  </a:lnTo>
                  <a:lnTo>
                    <a:pt x="51" y="384"/>
                  </a:lnTo>
                  <a:lnTo>
                    <a:pt x="260" y="0"/>
                  </a:lnTo>
                  <a:lnTo>
                    <a:pt x="268" y="5"/>
                  </a:lnTo>
                  <a:lnTo>
                    <a:pt x="59" y="386"/>
                  </a:lnTo>
                  <a:lnTo>
                    <a:pt x="8" y="75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7" name="Google Shape;1877;p71">
              <a:extLst>
                <a:ext uri="{FF2B5EF4-FFF2-40B4-BE49-F238E27FC236}">
                  <a16:creationId xmlns:a16="http://schemas.microsoft.com/office/drawing/2014/main" id="{EB6BFA92-F110-A6BA-0382-8FBEFC53914B}"/>
                </a:ext>
              </a:extLst>
            </p:cNvPr>
            <p:cNvSpPr/>
            <p:nvPr/>
          </p:nvSpPr>
          <p:spPr>
            <a:xfrm>
              <a:off x="1052272" y="3614485"/>
              <a:ext cx="57077" cy="106122"/>
            </a:xfrm>
            <a:custGeom>
              <a:avLst/>
              <a:gdLst/>
              <a:ahLst/>
              <a:cxnLst/>
              <a:rect l="l" t="t" r="r" b="b"/>
              <a:pathLst>
                <a:path w="64" h="112" extrusionOk="0">
                  <a:moveTo>
                    <a:pt x="56" y="112"/>
                  </a:moveTo>
                  <a:lnTo>
                    <a:pt x="48" y="112"/>
                  </a:lnTo>
                  <a:lnTo>
                    <a:pt x="56" y="8"/>
                  </a:lnTo>
                  <a:lnTo>
                    <a:pt x="0" y="8"/>
                  </a:lnTo>
                  <a:lnTo>
                    <a:pt x="0" y="0"/>
                  </a:lnTo>
                  <a:lnTo>
                    <a:pt x="64" y="0"/>
                  </a:lnTo>
                  <a:lnTo>
                    <a:pt x="56" y="112"/>
                  </a:ln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8" name="Google Shape;1878;p71">
              <a:extLst>
                <a:ext uri="{FF2B5EF4-FFF2-40B4-BE49-F238E27FC236}">
                  <a16:creationId xmlns:a16="http://schemas.microsoft.com/office/drawing/2014/main" id="{F3BB5B75-D6D8-4F2B-4E10-5AAAE04EA8FD}"/>
                </a:ext>
              </a:extLst>
            </p:cNvPr>
            <p:cNvSpPr/>
            <p:nvPr/>
          </p:nvSpPr>
          <p:spPr>
            <a:xfrm>
              <a:off x="718871" y="2798016"/>
              <a:ext cx="670425" cy="264826"/>
            </a:xfrm>
            <a:custGeom>
              <a:avLst/>
              <a:gdLst/>
              <a:ahLst/>
              <a:cxnLst/>
              <a:rect l="l" t="t" r="r" b="b"/>
              <a:pathLst>
                <a:path w="741" h="278" extrusionOk="0">
                  <a:moveTo>
                    <a:pt x="207" y="278"/>
                  </a:moveTo>
                  <a:cubicBezTo>
                    <a:pt x="196" y="278"/>
                    <a:pt x="183" y="272"/>
                    <a:pt x="175" y="262"/>
                  </a:cubicBezTo>
                  <a:cubicBezTo>
                    <a:pt x="167" y="251"/>
                    <a:pt x="162" y="238"/>
                    <a:pt x="159" y="227"/>
                  </a:cubicBezTo>
                  <a:cubicBezTo>
                    <a:pt x="149" y="185"/>
                    <a:pt x="135" y="135"/>
                    <a:pt x="149" y="87"/>
                  </a:cubicBezTo>
                  <a:cubicBezTo>
                    <a:pt x="149" y="85"/>
                    <a:pt x="151" y="79"/>
                    <a:pt x="151" y="77"/>
                  </a:cubicBezTo>
                  <a:cubicBezTo>
                    <a:pt x="146" y="71"/>
                    <a:pt x="141" y="66"/>
                    <a:pt x="135" y="61"/>
                  </a:cubicBezTo>
                  <a:cubicBezTo>
                    <a:pt x="117" y="47"/>
                    <a:pt x="98" y="42"/>
                    <a:pt x="80" y="47"/>
                  </a:cubicBezTo>
                  <a:cubicBezTo>
                    <a:pt x="48" y="55"/>
                    <a:pt x="30" y="87"/>
                    <a:pt x="27" y="119"/>
                  </a:cubicBezTo>
                  <a:cubicBezTo>
                    <a:pt x="24" y="153"/>
                    <a:pt x="35" y="190"/>
                    <a:pt x="46" y="222"/>
                  </a:cubicBezTo>
                  <a:cubicBezTo>
                    <a:pt x="48" y="230"/>
                    <a:pt x="46" y="235"/>
                    <a:pt x="38" y="238"/>
                  </a:cubicBezTo>
                  <a:cubicBezTo>
                    <a:pt x="30" y="241"/>
                    <a:pt x="24" y="238"/>
                    <a:pt x="22" y="230"/>
                  </a:cubicBezTo>
                  <a:cubicBezTo>
                    <a:pt x="11" y="196"/>
                    <a:pt x="-2" y="156"/>
                    <a:pt x="1" y="116"/>
                  </a:cubicBezTo>
                  <a:cubicBezTo>
                    <a:pt x="3" y="79"/>
                    <a:pt x="30" y="32"/>
                    <a:pt x="75" y="24"/>
                  </a:cubicBezTo>
                  <a:cubicBezTo>
                    <a:pt x="98" y="18"/>
                    <a:pt x="128" y="26"/>
                    <a:pt x="151" y="42"/>
                  </a:cubicBezTo>
                  <a:cubicBezTo>
                    <a:pt x="157" y="45"/>
                    <a:pt x="162" y="50"/>
                    <a:pt x="165" y="55"/>
                  </a:cubicBezTo>
                  <a:cubicBezTo>
                    <a:pt x="186" y="24"/>
                    <a:pt x="220" y="0"/>
                    <a:pt x="260" y="5"/>
                  </a:cubicBezTo>
                  <a:cubicBezTo>
                    <a:pt x="286" y="8"/>
                    <a:pt x="313" y="24"/>
                    <a:pt x="329" y="50"/>
                  </a:cubicBezTo>
                  <a:cubicBezTo>
                    <a:pt x="347" y="21"/>
                    <a:pt x="379" y="-3"/>
                    <a:pt x="416" y="3"/>
                  </a:cubicBezTo>
                  <a:cubicBezTo>
                    <a:pt x="437" y="5"/>
                    <a:pt x="453" y="18"/>
                    <a:pt x="464" y="32"/>
                  </a:cubicBezTo>
                  <a:cubicBezTo>
                    <a:pt x="482" y="10"/>
                    <a:pt x="509" y="-3"/>
                    <a:pt x="538" y="0"/>
                  </a:cubicBezTo>
                  <a:cubicBezTo>
                    <a:pt x="559" y="3"/>
                    <a:pt x="580" y="18"/>
                    <a:pt x="593" y="40"/>
                  </a:cubicBezTo>
                  <a:cubicBezTo>
                    <a:pt x="620" y="18"/>
                    <a:pt x="651" y="10"/>
                    <a:pt x="675" y="18"/>
                  </a:cubicBezTo>
                  <a:cubicBezTo>
                    <a:pt x="718" y="29"/>
                    <a:pt x="741" y="75"/>
                    <a:pt x="741" y="114"/>
                  </a:cubicBezTo>
                  <a:cubicBezTo>
                    <a:pt x="741" y="154"/>
                    <a:pt x="725" y="190"/>
                    <a:pt x="712" y="222"/>
                  </a:cubicBezTo>
                  <a:cubicBezTo>
                    <a:pt x="710" y="227"/>
                    <a:pt x="702" y="233"/>
                    <a:pt x="696" y="227"/>
                  </a:cubicBezTo>
                  <a:cubicBezTo>
                    <a:pt x="691" y="225"/>
                    <a:pt x="686" y="217"/>
                    <a:pt x="691" y="212"/>
                  </a:cubicBezTo>
                  <a:cubicBezTo>
                    <a:pt x="704" y="182"/>
                    <a:pt x="720" y="148"/>
                    <a:pt x="718" y="114"/>
                  </a:cubicBezTo>
                  <a:cubicBezTo>
                    <a:pt x="718" y="85"/>
                    <a:pt x="699" y="50"/>
                    <a:pt x="670" y="42"/>
                  </a:cubicBezTo>
                  <a:cubicBezTo>
                    <a:pt x="643" y="37"/>
                    <a:pt x="614" y="53"/>
                    <a:pt x="604" y="63"/>
                  </a:cubicBezTo>
                  <a:cubicBezTo>
                    <a:pt x="609" y="77"/>
                    <a:pt x="609" y="95"/>
                    <a:pt x="609" y="114"/>
                  </a:cubicBezTo>
                  <a:cubicBezTo>
                    <a:pt x="609" y="153"/>
                    <a:pt x="598" y="193"/>
                    <a:pt x="583" y="230"/>
                  </a:cubicBezTo>
                  <a:cubicBezTo>
                    <a:pt x="572" y="251"/>
                    <a:pt x="559" y="259"/>
                    <a:pt x="543" y="257"/>
                  </a:cubicBezTo>
                  <a:cubicBezTo>
                    <a:pt x="535" y="254"/>
                    <a:pt x="522" y="249"/>
                    <a:pt x="519" y="222"/>
                  </a:cubicBezTo>
                  <a:cubicBezTo>
                    <a:pt x="511" y="161"/>
                    <a:pt x="532" y="98"/>
                    <a:pt x="575" y="55"/>
                  </a:cubicBezTo>
                  <a:cubicBezTo>
                    <a:pt x="567" y="40"/>
                    <a:pt x="551" y="26"/>
                    <a:pt x="535" y="24"/>
                  </a:cubicBezTo>
                  <a:cubicBezTo>
                    <a:pt x="514" y="21"/>
                    <a:pt x="495" y="34"/>
                    <a:pt x="479" y="53"/>
                  </a:cubicBezTo>
                  <a:cubicBezTo>
                    <a:pt x="482" y="61"/>
                    <a:pt x="485" y="66"/>
                    <a:pt x="487" y="71"/>
                  </a:cubicBezTo>
                  <a:cubicBezTo>
                    <a:pt x="506" y="124"/>
                    <a:pt x="503" y="185"/>
                    <a:pt x="479" y="238"/>
                  </a:cubicBezTo>
                  <a:cubicBezTo>
                    <a:pt x="471" y="254"/>
                    <a:pt x="458" y="264"/>
                    <a:pt x="445" y="259"/>
                  </a:cubicBezTo>
                  <a:cubicBezTo>
                    <a:pt x="429" y="257"/>
                    <a:pt x="427" y="238"/>
                    <a:pt x="424" y="233"/>
                  </a:cubicBezTo>
                  <a:cubicBezTo>
                    <a:pt x="408" y="174"/>
                    <a:pt x="416" y="111"/>
                    <a:pt x="445" y="58"/>
                  </a:cubicBezTo>
                  <a:cubicBezTo>
                    <a:pt x="448" y="55"/>
                    <a:pt x="448" y="53"/>
                    <a:pt x="450" y="50"/>
                  </a:cubicBezTo>
                  <a:cubicBezTo>
                    <a:pt x="442" y="40"/>
                    <a:pt x="429" y="26"/>
                    <a:pt x="413" y="24"/>
                  </a:cubicBezTo>
                  <a:cubicBezTo>
                    <a:pt x="384" y="18"/>
                    <a:pt x="358" y="45"/>
                    <a:pt x="345" y="71"/>
                  </a:cubicBezTo>
                  <a:cubicBezTo>
                    <a:pt x="350" y="87"/>
                    <a:pt x="355" y="103"/>
                    <a:pt x="360" y="124"/>
                  </a:cubicBezTo>
                  <a:cubicBezTo>
                    <a:pt x="366" y="159"/>
                    <a:pt x="368" y="196"/>
                    <a:pt x="363" y="233"/>
                  </a:cubicBezTo>
                  <a:cubicBezTo>
                    <a:pt x="360" y="259"/>
                    <a:pt x="345" y="267"/>
                    <a:pt x="337" y="267"/>
                  </a:cubicBezTo>
                  <a:cubicBezTo>
                    <a:pt x="321" y="270"/>
                    <a:pt x="305" y="257"/>
                    <a:pt x="300" y="235"/>
                  </a:cubicBezTo>
                  <a:cubicBezTo>
                    <a:pt x="286" y="182"/>
                    <a:pt x="292" y="124"/>
                    <a:pt x="315" y="74"/>
                  </a:cubicBezTo>
                  <a:cubicBezTo>
                    <a:pt x="313" y="71"/>
                    <a:pt x="313" y="69"/>
                    <a:pt x="310" y="63"/>
                  </a:cubicBezTo>
                  <a:cubicBezTo>
                    <a:pt x="297" y="45"/>
                    <a:pt x="278" y="32"/>
                    <a:pt x="257" y="29"/>
                  </a:cubicBezTo>
                  <a:cubicBezTo>
                    <a:pt x="225" y="26"/>
                    <a:pt x="199" y="47"/>
                    <a:pt x="183" y="74"/>
                  </a:cubicBezTo>
                  <a:cubicBezTo>
                    <a:pt x="188" y="82"/>
                    <a:pt x="194" y="90"/>
                    <a:pt x="199" y="98"/>
                  </a:cubicBezTo>
                  <a:cubicBezTo>
                    <a:pt x="220" y="135"/>
                    <a:pt x="233" y="174"/>
                    <a:pt x="239" y="217"/>
                  </a:cubicBezTo>
                  <a:cubicBezTo>
                    <a:pt x="244" y="246"/>
                    <a:pt x="236" y="264"/>
                    <a:pt x="218" y="272"/>
                  </a:cubicBezTo>
                  <a:cubicBezTo>
                    <a:pt x="215" y="275"/>
                    <a:pt x="212" y="278"/>
                    <a:pt x="207" y="278"/>
                  </a:cubicBezTo>
                  <a:moveTo>
                    <a:pt x="173" y="103"/>
                  </a:moveTo>
                  <a:cubicBezTo>
                    <a:pt x="165" y="143"/>
                    <a:pt x="175" y="185"/>
                    <a:pt x="186" y="219"/>
                  </a:cubicBezTo>
                  <a:cubicBezTo>
                    <a:pt x="188" y="230"/>
                    <a:pt x="191" y="238"/>
                    <a:pt x="196" y="243"/>
                  </a:cubicBezTo>
                  <a:cubicBezTo>
                    <a:pt x="199" y="249"/>
                    <a:pt x="207" y="251"/>
                    <a:pt x="210" y="249"/>
                  </a:cubicBezTo>
                  <a:cubicBezTo>
                    <a:pt x="218" y="246"/>
                    <a:pt x="218" y="230"/>
                    <a:pt x="215" y="219"/>
                  </a:cubicBezTo>
                  <a:cubicBezTo>
                    <a:pt x="210" y="180"/>
                    <a:pt x="196" y="143"/>
                    <a:pt x="178" y="108"/>
                  </a:cubicBezTo>
                  <a:cubicBezTo>
                    <a:pt x="175" y="108"/>
                    <a:pt x="175" y="106"/>
                    <a:pt x="173" y="103"/>
                  </a:cubicBezTo>
                  <a:moveTo>
                    <a:pt x="329" y="108"/>
                  </a:moveTo>
                  <a:cubicBezTo>
                    <a:pt x="315" y="148"/>
                    <a:pt x="313" y="190"/>
                    <a:pt x="323" y="230"/>
                  </a:cubicBezTo>
                  <a:cubicBezTo>
                    <a:pt x="326" y="238"/>
                    <a:pt x="329" y="243"/>
                    <a:pt x="331" y="243"/>
                  </a:cubicBezTo>
                  <a:cubicBezTo>
                    <a:pt x="331" y="243"/>
                    <a:pt x="334" y="238"/>
                    <a:pt x="337" y="230"/>
                  </a:cubicBezTo>
                  <a:cubicBezTo>
                    <a:pt x="339" y="196"/>
                    <a:pt x="339" y="164"/>
                    <a:pt x="334" y="130"/>
                  </a:cubicBezTo>
                  <a:cubicBezTo>
                    <a:pt x="334" y="122"/>
                    <a:pt x="331" y="114"/>
                    <a:pt x="329" y="108"/>
                  </a:cubicBezTo>
                  <a:moveTo>
                    <a:pt x="464" y="79"/>
                  </a:moveTo>
                  <a:cubicBezTo>
                    <a:pt x="440" y="124"/>
                    <a:pt x="434" y="180"/>
                    <a:pt x="448" y="227"/>
                  </a:cubicBezTo>
                  <a:cubicBezTo>
                    <a:pt x="448" y="230"/>
                    <a:pt x="450" y="233"/>
                    <a:pt x="450" y="233"/>
                  </a:cubicBezTo>
                  <a:cubicBezTo>
                    <a:pt x="450" y="233"/>
                    <a:pt x="453" y="230"/>
                    <a:pt x="456" y="225"/>
                  </a:cubicBezTo>
                  <a:cubicBezTo>
                    <a:pt x="479" y="182"/>
                    <a:pt x="482" y="127"/>
                    <a:pt x="464" y="79"/>
                  </a:cubicBezTo>
                  <a:moveTo>
                    <a:pt x="583" y="82"/>
                  </a:moveTo>
                  <a:cubicBezTo>
                    <a:pt x="551" y="119"/>
                    <a:pt x="538" y="169"/>
                    <a:pt x="543" y="217"/>
                  </a:cubicBezTo>
                  <a:cubicBezTo>
                    <a:pt x="546" y="225"/>
                    <a:pt x="548" y="230"/>
                    <a:pt x="548" y="230"/>
                  </a:cubicBezTo>
                  <a:cubicBezTo>
                    <a:pt x="551" y="230"/>
                    <a:pt x="554" y="227"/>
                    <a:pt x="559" y="217"/>
                  </a:cubicBezTo>
                  <a:cubicBezTo>
                    <a:pt x="575" y="185"/>
                    <a:pt x="583" y="148"/>
                    <a:pt x="583" y="111"/>
                  </a:cubicBezTo>
                  <a:cubicBezTo>
                    <a:pt x="585" y="100"/>
                    <a:pt x="585" y="92"/>
                    <a:pt x="583" y="82"/>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9" name="Google Shape;1879;p71">
              <a:extLst>
                <a:ext uri="{FF2B5EF4-FFF2-40B4-BE49-F238E27FC236}">
                  <a16:creationId xmlns:a16="http://schemas.microsoft.com/office/drawing/2014/main" id="{69401975-69EC-BC92-1B6F-FE7F37EF7FE1}"/>
                </a:ext>
              </a:extLst>
            </p:cNvPr>
            <p:cNvSpPr/>
            <p:nvPr/>
          </p:nvSpPr>
          <p:spPr>
            <a:xfrm>
              <a:off x="958956" y="4189073"/>
              <a:ext cx="185727" cy="65012"/>
            </a:xfrm>
            <a:custGeom>
              <a:avLst/>
              <a:gdLst/>
              <a:ahLst/>
              <a:cxnLst/>
              <a:rect l="l" t="t" r="r" b="b"/>
              <a:pathLst>
                <a:path w="206" h="69" extrusionOk="0">
                  <a:moveTo>
                    <a:pt x="138" y="69"/>
                  </a:moveTo>
                  <a:lnTo>
                    <a:pt x="69" y="69"/>
                  </a:lnTo>
                  <a:cubicBezTo>
                    <a:pt x="32" y="69"/>
                    <a:pt x="0" y="37"/>
                    <a:pt x="0" y="0"/>
                  </a:cubicBezTo>
                  <a:lnTo>
                    <a:pt x="0" y="0"/>
                  </a:lnTo>
                  <a:lnTo>
                    <a:pt x="206" y="0"/>
                  </a:lnTo>
                  <a:lnTo>
                    <a:pt x="206" y="0"/>
                  </a:lnTo>
                  <a:cubicBezTo>
                    <a:pt x="206" y="40"/>
                    <a:pt x="175" y="69"/>
                    <a:pt x="138" y="69"/>
                  </a:cubicBezTo>
                  <a:close/>
                </a:path>
              </a:pathLst>
            </a:custGeom>
            <a:solidFill>
              <a:srgbClr val="24547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0" name="Google Shape;1880;p71">
              <a:extLst>
                <a:ext uri="{FF2B5EF4-FFF2-40B4-BE49-F238E27FC236}">
                  <a16:creationId xmlns:a16="http://schemas.microsoft.com/office/drawing/2014/main" id="{44B51717-0482-8AFF-0185-DD28F3DFA9D0}"/>
                </a:ext>
              </a:extLst>
            </p:cNvPr>
            <p:cNvSpPr/>
            <p:nvPr/>
          </p:nvSpPr>
          <p:spPr>
            <a:xfrm>
              <a:off x="848427" y="3792311"/>
              <a:ext cx="406785" cy="428311"/>
            </a:xfrm>
            <a:custGeom>
              <a:avLst/>
              <a:gdLst/>
              <a:ahLst/>
              <a:cxnLst/>
              <a:rect l="l" t="t" r="r" b="b"/>
              <a:pathLst>
                <a:path w="450" h="449" extrusionOk="0">
                  <a:moveTo>
                    <a:pt x="225" y="449"/>
                  </a:moveTo>
                  <a:lnTo>
                    <a:pt x="225" y="449"/>
                  </a:lnTo>
                  <a:cubicBezTo>
                    <a:pt x="101" y="449"/>
                    <a:pt x="0" y="349"/>
                    <a:pt x="0" y="225"/>
                  </a:cubicBezTo>
                  <a:lnTo>
                    <a:pt x="0" y="0"/>
                  </a:lnTo>
                  <a:lnTo>
                    <a:pt x="450" y="0"/>
                  </a:lnTo>
                  <a:lnTo>
                    <a:pt x="450" y="225"/>
                  </a:lnTo>
                  <a:cubicBezTo>
                    <a:pt x="450" y="349"/>
                    <a:pt x="350" y="449"/>
                    <a:pt x="225" y="449"/>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1" name="Google Shape;1881;p71">
              <a:extLst>
                <a:ext uri="{FF2B5EF4-FFF2-40B4-BE49-F238E27FC236}">
                  <a16:creationId xmlns:a16="http://schemas.microsoft.com/office/drawing/2014/main" id="{DB351FD9-4146-7F1D-465E-9E57D2497A25}"/>
                </a:ext>
              </a:extLst>
            </p:cNvPr>
            <p:cNvSpPr/>
            <p:nvPr/>
          </p:nvSpPr>
          <p:spPr>
            <a:xfrm>
              <a:off x="813093" y="3721563"/>
              <a:ext cx="475639" cy="91781"/>
            </a:xfrm>
            <a:custGeom>
              <a:avLst/>
              <a:gdLst/>
              <a:ahLst/>
              <a:cxnLst/>
              <a:rect l="l" t="t" r="r" b="b"/>
              <a:pathLst>
                <a:path w="526" h="97" extrusionOk="0">
                  <a:moveTo>
                    <a:pt x="431" y="97"/>
                  </a:moveTo>
                  <a:lnTo>
                    <a:pt x="98" y="97"/>
                  </a:lnTo>
                  <a:cubicBezTo>
                    <a:pt x="45" y="97"/>
                    <a:pt x="0" y="52"/>
                    <a:pt x="0" y="0"/>
                  </a:cubicBezTo>
                  <a:lnTo>
                    <a:pt x="0" y="0"/>
                  </a:lnTo>
                  <a:lnTo>
                    <a:pt x="526" y="0"/>
                  </a:lnTo>
                  <a:lnTo>
                    <a:pt x="526" y="0"/>
                  </a:lnTo>
                  <a:cubicBezTo>
                    <a:pt x="529" y="52"/>
                    <a:pt x="484" y="97"/>
                    <a:pt x="431" y="97"/>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2" name="Google Shape;1882;p71">
              <a:extLst>
                <a:ext uri="{FF2B5EF4-FFF2-40B4-BE49-F238E27FC236}">
                  <a16:creationId xmlns:a16="http://schemas.microsoft.com/office/drawing/2014/main" id="{3ADADA9F-F59A-290E-9026-1E0680110DF1}"/>
                </a:ext>
              </a:extLst>
            </p:cNvPr>
            <p:cNvSpPr/>
            <p:nvPr/>
          </p:nvSpPr>
          <p:spPr>
            <a:xfrm>
              <a:off x="832119" y="3971093"/>
              <a:ext cx="440306" cy="70748"/>
            </a:xfrm>
            <a:custGeom>
              <a:avLst/>
              <a:gdLst/>
              <a:ahLst/>
              <a:cxnLst/>
              <a:rect l="l" t="t" r="r" b="b"/>
              <a:pathLst>
                <a:path w="487" h="75" extrusionOk="0">
                  <a:moveTo>
                    <a:pt x="450" y="75"/>
                  </a:moveTo>
                  <a:lnTo>
                    <a:pt x="37" y="75"/>
                  </a:lnTo>
                  <a:cubicBezTo>
                    <a:pt x="16" y="75"/>
                    <a:pt x="0" y="59"/>
                    <a:pt x="0" y="38"/>
                  </a:cubicBezTo>
                  <a:lnTo>
                    <a:pt x="0" y="38"/>
                  </a:lnTo>
                  <a:cubicBezTo>
                    <a:pt x="0" y="16"/>
                    <a:pt x="16" y="0"/>
                    <a:pt x="37" y="0"/>
                  </a:cubicBezTo>
                  <a:lnTo>
                    <a:pt x="450" y="0"/>
                  </a:lnTo>
                  <a:cubicBezTo>
                    <a:pt x="471" y="0"/>
                    <a:pt x="487" y="16"/>
                    <a:pt x="487" y="38"/>
                  </a:cubicBezTo>
                  <a:lnTo>
                    <a:pt x="487" y="38"/>
                  </a:lnTo>
                  <a:cubicBezTo>
                    <a:pt x="487" y="56"/>
                    <a:pt x="468" y="75"/>
                    <a:pt x="450" y="75"/>
                  </a:cubicBezTo>
                  <a:close/>
                </a:path>
              </a:pathLst>
            </a:custGeom>
            <a:solidFill>
              <a:schemeClr val="l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3" name="Google Shape;1883;p71">
              <a:extLst>
                <a:ext uri="{FF2B5EF4-FFF2-40B4-BE49-F238E27FC236}">
                  <a16:creationId xmlns:a16="http://schemas.microsoft.com/office/drawing/2014/main" id="{BBF83110-5C89-4EF2-6621-32079765D4A8}"/>
                </a:ext>
              </a:extLst>
            </p:cNvPr>
            <p:cNvSpPr/>
            <p:nvPr/>
          </p:nvSpPr>
          <p:spPr>
            <a:xfrm>
              <a:off x="832119" y="3864971"/>
              <a:ext cx="440306" cy="69792"/>
            </a:xfrm>
            <a:custGeom>
              <a:avLst/>
              <a:gdLst/>
              <a:ahLst/>
              <a:cxnLst/>
              <a:rect l="l" t="t" r="r" b="b"/>
              <a:pathLst>
                <a:path w="487" h="74" extrusionOk="0">
                  <a:moveTo>
                    <a:pt x="450" y="74"/>
                  </a:moveTo>
                  <a:lnTo>
                    <a:pt x="37" y="74"/>
                  </a:lnTo>
                  <a:cubicBezTo>
                    <a:pt x="16" y="74"/>
                    <a:pt x="0" y="59"/>
                    <a:pt x="0" y="37"/>
                  </a:cubicBezTo>
                  <a:lnTo>
                    <a:pt x="0" y="37"/>
                  </a:lnTo>
                  <a:cubicBezTo>
                    <a:pt x="0" y="16"/>
                    <a:pt x="16" y="0"/>
                    <a:pt x="37" y="0"/>
                  </a:cubicBezTo>
                  <a:lnTo>
                    <a:pt x="450" y="0"/>
                  </a:lnTo>
                  <a:cubicBezTo>
                    <a:pt x="471" y="0"/>
                    <a:pt x="487" y="16"/>
                    <a:pt x="487" y="37"/>
                  </a:cubicBezTo>
                  <a:lnTo>
                    <a:pt x="487" y="37"/>
                  </a:lnTo>
                  <a:cubicBezTo>
                    <a:pt x="487" y="59"/>
                    <a:pt x="468" y="74"/>
                    <a:pt x="450" y="74"/>
                  </a:cubicBezTo>
                  <a:close/>
                </a:path>
              </a:pathLst>
            </a:custGeom>
            <a:solidFill>
              <a:schemeClr val="l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01" name="Google Shape;1884;p71">
              <a:extLst>
                <a:ext uri="{FF2B5EF4-FFF2-40B4-BE49-F238E27FC236}">
                  <a16:creationId xmlns:a16="http://schemas.microsoft.com/office/drawing/2014/main" id="{446A003E-8851-F99F-48E7-574F80887945}"/>
                </a:ext>
              </a:extLst>
            </p:cNvPr>
            <p:cNvSpPr/>
            <p:nvPr/>
          </p:nvSpPr>
          <p:spPr>
            <a:xfrm>
              <a:off x="832119" y="4075302"/>
              <a:ext cx="440306" cy="69792"/>
            </a:xfrm>
            <a:custGeom>
              <a:avLst/>
              <a:gdLst/>
              <a:ahLst/>
              <a:cxnLst/>
              <a:rect l="l" t="t" r="r" b="b"/>
              <a:pathLst>
                <a:path w="487" h="74" extrusionOk="0">
                  <a:moveTo>
                    <a:pt x="450" y="74"/>
                  </a:moveTo>
                  <a:lnTo>
                    <a:pt x="37" y="74"/>
                  </a:lnTo>
                  <a:cubicBezTo>
                    <a:pt x="16" y="74"/>
                    <a:pt x="0" y="58"/>
                    <a:pt x="0" y="37"/>
                  </a:cubicBezTo>
                  <a:lnTo>
                    <a:pt x="0" y="37"/>
                  </a:lnTo>
                  <a:cubicBezTo>
                    <a:pt x="0" y="16"/>
                    <a:pt x="16" y="0"/>
                    <a:pt x="37" y="0"/>
                  </a:cubicBezTo>
                  <a:lnTo>
                    <a:pt x="450" y="0"/>
                  </a:lnTo>
                  <a:cubicBezTo>
                    <a:pt x="471" y="0"/>
                    <a:pt x="487" y="16"/>
                    <a:pt x="487" y="37"/>
                  </a:cubicBezTo>
                  <a:lnTo>
                    <a:pt x="487" y="37"/>
                  </a:lnTo>
                  <a:cubicBezTo>
                    <a:pt x="487" y="58"/>
                    <a:pt x="468" y="74"/>
                    <a:pt x="450" y="74"/>
                  </a:cubicBezTo>
                  <a:close/>
                </a:path>
              </a:pathLst>
            </a:custGeom>
            <a:solidFill>
              <a:srgbClr val="8BB7E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02" name="Google Shape;1885;p71">
              <a:extLst>
                <a:ext uri="{FF2B5EF4-FFF2-40B4-BE49-F238E27FC236}">
                  <a16:creationId xmlns:a16="http://schemas.microsoft.com/office/drawing/2014/main" id="{DB305E3E-75F5-F977-8AA6-E838487F0B95}"/>
                </a:ext>
              </a:extLst>
            </p:cNvPr>
            <p:cNvSpPr/>
            <p:nvPr/>
          </p:nvSpPr>
          <p:spPr>
            <a:xfrm>
              <a:off x="1295075" y="3933807"/>
              <a:ext cx="1329072" cy="651071"/>
            </a:xfrm>
            <a:custGeom>
              <a:avLst/>
              <a:gdLst/>
              <a:ahLst/>
              <a:cxnLst/>
              <a:rect l="l" t="t" r="r" b="b"/>
              <a:pathLst>
                <a:path w="1468" h="682" extrusionOk="0">
                  <a:moveTo>
                    <a:pt x="1389" y="682"/>
                  </a:moveTo>
                  <a:lnTo>
                    <a:pt x="21" y="682"/>
                  </a:lnTo>
                  <a:cubicBezTo>
                    <a:pt x="10" y="682"/>
                    <a:pt x="0" y="672"/>
                    <a:pt x="0" y="661"/>
                  </a:cubicBezTo>
                  <a:cubicBezTo>
                    <a:pt x="0" y="651"/>
                    <a:pt x="10" y="640"/>
                    <a:pt x="21" y="640"/>
                  </a:cubicBezTo>
                  <a:lnTo>
                    <a:pt x="1389" y="640"/>
                  </a:lnTo>
                  <a:cubicBezTo>
                    <a:pt x="1410" y="640"/>
                    <a:pt x="1426" y="624"/>
                    <a:pt x="1426" y="603"/>
                  </a:cubicBezTo>
                  <a:cubicBezTo>
                    <a:pt x="1426" y="582"/>
                    <a:pt x="1410" y="566"/>
                    <a:pt x="1389" y="566"/>
                  </a:cubicBezTo>
                  <a:lnTo>
                    <a:pt x="748" y="566"/>
                  </a:lnTo>
                  <a:cubicBezTo>
                    <a:pt x="711" y="566"/>
                    <a:pt x="679" y="534"/>
                    <a:pt x="679" y="497"/>
                  </a:cubicBezTo>
                  <a:cubicBezTo>
                    <a:pt x="679" y="460"/>
                    <a:pt x="711" y="428"/>
                    <a:pt x="748" y="428"/>
                  </a:cubicBezTo>
                  <a:lnTo>
                    <a:pt x="1227" y="428"/>
                  </a:lnTo>
                  <a:cubicBezTo>
                    <a:pt x="1277" y="428"/>
                    <a:pt x="1320" y="386"/>
                    <a:pt x="1320" y="336"/>
                  </a:cubicBezTo>
                  <a:cubicBezTo>
                    <a:pt x="1320" y="286"/>
                    <a:pt x="1277" y="243"/>
                    <a:pt x="1227" y="243"/>
                  </a:cubicBezTo>
                  <a:lnTo>
                    <a:pt x="981" y="243"/>
                  </a:lnTo>
                  <a:cubicBezTo>
                    <a:pt x="915" y="243"/>
                    <a:pt x="859" y="190"/>
                    <a:pt x="859" y="121"/>
                  </a:cubicBezTo>
                  <a:lnTo>
                    <a:pt x="859" y="21"/>
                  </a:lnTo>
                  <a:cubicBezTo>
                    <a:pt x="859" y="10"/>
                    <a:pt x="870" y="0"/>
                    <a:pt x="881" y="0"/>
                  </a:cubicBezTo>
                  <a:cubicBezTo>
                    <a:pt x="891" y="0"/>
                    <a:pt x="902" y="10"/>
                    <a:pt x="902" y="21"/>
                  </a:cubicBezTo>
                  <a:lnTo>
                    <a:pt x="902" y="121"/>
                  </a:lnTo>
                  <a:cubicBezTo>
                    <a:pt x="902" y="164"/>
                    <a:pt x="936" y="201"/>
                    <a:pt x="981" y="201"/>
                  </a:cubicBezTo>
                  <a:lnTo>
                    <a:pt x="1227" y="201"/>
                  </a:lnTo>
                  <a:cubicBezTo>
                    <a:pt x="1301" y="201"/>
                    <a:pt x="1362" y="262"/>
                    <a:pt x="1362" y="336"/>
                  </a:cubicBezTo>
                  <a:cubicBezTo>
                    <a:pt x="1362" y="410"/>
                    <a:pt x="1301" y="471"/>
                    <a:pt x="1227" y="471"/>
                  </a:cubicBezTo>
                  <a:lnTo>
                    <a:pt x="748" y="471"/>
                  </a:lnTo>
                  <a:cubicBezTo>
                    <a:pt x="735" y="471"/>
                    <a:pt x="722" y="481"/>
                    <a:pt x="722" y="497"/>
                  </a:cubicBezTo>
                  <a:cubicBezTo>
                    <a:pt x="722" y="513"/>
                    <a:pt x="732" y="524"/>
                    <a:pt x="748" y="524"/>
                  </a:cubicBezTo>
                  <a:lnTo>
                    <a:pt x="1389" y="524"/>
                  </a:lnTo>
                  <a:cubicBezTo>
                    <a:pt x="1433" y="524"/>
                    <a:pt x="1468" y="561"/>
                    <a:pt x="1468" y="603"/>
                  </a:cubicBezTo>
                  <a:cubicBezTo>
                    <a:pt x="1468" y="645"/>
                    <a:pt x="1433" y="682"/>
                    <a:pt x="1389" y="682"/>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03" name="Google Shape;1886;p71">
              <a:extLst>
                <a:ext uri="{FF2B5EF4-FFF2-40B4-BE49-F238E27FC236}">
                  <a16:creationId xmlns:a16="http://schemas.microsoft.com/office/drawing/2014/main" id="{C35D31A2-224F-29DA-AC60-F8BF5D3E01E0}"/>
                </a:ext>
              </a:extLst>
            </p:cNvPr>
            <p:cNvSpPr/>
            <p:nvPr/>
          </p:nvSpPr>
          <p:spPr>
            <a:xfrm>
              <a:off x="1314101" y="4555205"/>
              <a:ext cx="3624" cy="39198"/>
            </a:xfrm>
            <a:custGeom>
              <a:avLst/>
              <a:gdLst/>
              <a:ahLst/>
              <a:cxnLst/>
              <a:rect l="l" t="t" r="r" b="b"/>
              <a:pathLst>
                <a:path w="5" h="42" extrusionOk="0">
                  <a:moveTo>
                    <a:pt x="0" y="0"/>
                  </a:moveTo>
                  <a:lnTo>
                    <a:pt x="5" y="0"/>
                  </a:lnTo>
                  <a:lnTo>
                    <a:pt x="5" y="42"/>
                  </a:lnTo>
                  <a:lnTo>
                    <a:pt x="0" y="42"/>
                  </a:lnTo>
                  <a:lnTo>
                    <a:pt x="0" y="0"/>
                  </a:lnTo>
                  <a:close/>
                </a:path>
              </a:pathLst>
            </a:custGeom>
            <a:solidFill>
              <a:srgbClr val="A83027"/>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04" name="Google Shape;1887;p71">
              <a:extLst>
                <a:ext uri="{FF2B5EF4-FFF2-40B4-BE49-F238E27FC236}">
                  <a16:creationId xmlns:a16="http://schemas.microsoft.com/office/drawing/2014/main" id="{93B2DACA-FF6F-1590-9A41-FE5B3294054A}"/>
                </a:ext>
              </a:extLst>
            </p:cNvPr>
            <p:cNvSpPr/>
            <p:nvPr/>
          </p:nvSpPr>
          <p:spPr>
            <a:xfrm>
              <a:off x="1347622" y="3992126"/>
              <a:ext cx="1273813" cy="592754"/>
            </a:xfrm>
            <a:custGeom>
              <a:avLst/>
              <a:gdLst/>
              <a:ahLst/>
              <a:cxnLst/>
              <a:rect l="l" t="t" r="r" b="b"/>
              <a:pathLst>
                <a:path w="1407" h="621" extrusionOk="0">
                  <a:moveTo>
                    <a:pt x="1320" y="621"/>
                  </a:moveTo>
                  <a:lnTo>
                    <a:pt x="1312" y="621"/>
                  </a:lnTo>
                  <a:lnTo>
                    <a:pt x="1312" y="579"/>
                  </a:lnTo>
                  <a:lnTo>
                    <a:pt x="1320" y="579"/>
                  </a:lnTo>
                  <a:lnTo>
                    <a:pt x="1320" y="621"/>
                  </a:lnTo>
                  <a:moveTo>
                    <a:pt x="1278" y="621"/>
                  </a:moveTo>
                  <a:lnTo>
                    <a:pt x="1270" y="621"/>
                  </a:lnTo>
                  <a:lnTo>
                    <a:pt x="1270" y="579"/>
                  </a:lnTo>
                  <a:lnTo>
                    <a:pt x="1278" y="579"/>
                  </a:lnTo>
                  <a:lnTo>
                    <a:pt x="1278" y="621"/>
                  </a:lnTo>
                  <a:moveTo>
                    <a:pt x="1235" y="621"/>
                  </a:moveTo>
                  <a:lnTo>
                    <a:pt x="1227" y="621"/>
                  </a:lnTo>
                  <a:lnTo>
                    <a:pt x="1227" y="579"/>
                  </a:lnTo>
                  <a:lnTo>
                    <a:pt x="1235" y="579"/>
                  </a:lnTo>
                  <a:lnTo>
                    <a:pt x="1235" y="621"/>
                  </a:lnTo>
                  <a:moveTo>
                    <a:pt x="1193" y="621"/>
                  </a:moveTo>
                  <a:lnTo>
                    <a:pt x="1185" y="621"/>
                  </a:lnTo>
                  <a:lnTo>
                    <a:pt x="1185" y="579"/>
                  </a:lnTo>
                  <a:lnTo>
                    <a:pt x="1193" y="579"/>
                  </a:lnTo>
                  <a:lnTo>
                    <a:pt x="1193" y="621"/>
                  </a:lnTo>
                  <a:moveTo>
                    <a:pt x="1151" y="621"/>
                  </a:moveTo>
                  <a:lnTo>
                    <a:pt x="1143" y="621"/>
                  </a:lnTo>
                  <a:lnTo>
                    <a:pt x="1143" y="579"/>
                  </a:lnTo>
                  <a:lnTo>
                    <a:pt x="1151" y="579"/>
                  </a:lnTo>
                  <a:lnTo>
                    <a:pt x="1151" y="621"/>
                  </a:lnTo>
                  <a:moveTo>
                    <a:pt x="1108" y="621"/>
                  </a:moveTo>
                  <a:lnTo>
                    <a:pt x="1100" y="621"/>
                  </a:lnTo>
                  <a:lnTo>
                    <a:pt x="1100" y="579"/>
                  </a:lnTo>
                  <a:lnTo>
                    <a:pt x="1108" y="579"/>
                  </a:lnTo>
                  <a:lnTo>
                    <a:pt x="1108" y="621"/>
                  </a:lnTo>
                  <a:moveTo>
                    <a:pt x="1066" y="621"/>
                  </a:moveTo>
                  <a:lnTo>
                    <a:pt x="1058" y="621"/>
                  </a:lnTo>
                  <a:lnTo>
                    <a:pt x="1058" y="579"/>
                  </a:lnTo>
                  <a:lnTo>
                    <a:pt x="1066" y="579"/>
                  </a:lnTo>
                  <a:lnTo>
                    <a:pt x="1066" y="621"/>
                  </a:lnTo>
                  <a:moveTo>
                    <a:pt x="1024" y="621"/>
                  </a:moveTo>
                  <a:lnTo>
                    <a:pt x="1016" y="621"/>
                  </a:lnTo>
                  <a:lnTo>
                    <a:pt x="1016" y="579"/>
                  </a:lnTo>
                  <a:lnTo>
                    <a:pt x="1024" y="579"/>
                  </a:lnTo>
                  <a:lnTo>
                    <a:pt x="1024" y="621"/>
                  </a:lnTo>
                  <a:moveTo>
                    <a:pt x="981" y="621"/>
                  </a:moveTo>
                  <a:lnTo>
                    <a:pt x="973" y="621"/>
                  </a:lnTo>
                  <a:lnTo>
                    <a:pt x="973" y="579"/>
                  </a:lnTo>
                  <a:lnTo>
                    <a:pt x="981" y="579"/>
                  </a:lnTo>
                  <a:lnTo>
                    <a:pt x="981" y="621"/>
                  </a:lnTo>
                  <a:moveTo>
                    <a:pt x="939" y="621"/>
                  </a:moveTo>
                  <a:lnTo>
                    <a:pt x="931" y="621"/>
                  </a:lnTo>
                  <a:lnTo>
                    <a:pt x="931" y="579"/>
                  </a:lnTo>
                  <a:lnTo>
                    <a:pt x="939" y="579"/>
                  </a:lnTo>
                  <a:lnTo>
                    <a:pt x="939" y="621"/>
                  </a:lnTo>
                  <a:moveTo>
                    <a:pt x="897" y="621"/>
                  </a:moveTo>
                  <a:lnTo>
                    <a:pt x="889" y="621"/>
                  </a:lnTo>
                  <a:lnTo>
                    <a:pt x="889" y="579"/>
                  </a:lnTo>
                  <a:lnTo>
                    <a:pt x="897" y="579"/>
                  </a:lnTo>
                  <a:lnTo>
                    <a:pt x="897" y="621"/>
                  </a:lnTo>
                  <a:moveTo>
                    <a:pt x="854" y="621"/>
                  </a:moveTo>
                  <a:lnTo>
                    <a:pt x="846" y="621"/>
                  </a:lnTo>
                  <a:lnTo>
                    <a:pt x="846" y="579"/>
                  </a:lnTo>
                  <a:lnTo>
                    <a:pt x="854" y="579"/>
                  </a:lnTo>
                  <a:lnTo>
                    <a:pt x="854" y="621"/>
                  </a:lnTo>
                  <a:moveTo>
                    <a:pt x="812" y="621"/>
                  </a:moveTo>
                  <a:lnTo>
                    <a:pt x="804" y="621"/>
                  </a:lnTo>
                  <a:lnTo>
                    <a:pt x="804" y="579"/>
                  </a:lnTo>
                  <a:lnTo>
                    <a:pt x="812" y="579"/>
                  </a:lnTo>
                  <a:lnTo>
                    <a:pt x="812" y="621"/>
                  </a:lnTo>
                  <a:moveTo>
                    <a:pt x="770" y="621"/>
                  </a:moveTo>
                  <a:lnTo>
                    <a:pt x="762" y="621"/>
                  </a:lnTo>
                  <a:lnTo>
                    <a:pt x="762" y="579"/>
                  </a:lnTo>
                  <a:lnTo>
                    <a:pt x="770" y="579"/>
                  </a:lnTo>
                  <a:lnTo>
                    <a:pt x="770" y="621"/>
                  </a:lnTo>
                  <a:moveTo>
                    <a:pt x="727" y="621"/>
                  </a:moveTo>
                  <a:lnTo>
                    <a:pt x="719" y="621"/>
                  </a:lnTo>
                  <a:lnTo>
                    <a:pt x="719" y="579"/>
                  </a:lnTo>
                  <a:lnTo>
                    <a:pt x="727" y="579"/>
                  </a:lnTo>
                  <a:lnTo>
                    <a:pt x="727" y="621"/>
                  </a:lnTo>
                  <a:moveTo>
                    <a:pt x="685" y="621"/>
                  </a:moveTo>
                  <a:lnTo>
                    <a:pt x="677" y="621"/>
                  </a:lnTo>
                  <a:lnTo>
                    <a:pt x="677" y="579"/>
                  </a:lnTo>
                  <a:lnTo>
                    <a:pt x="685" y="579"/>
                  </a:lnTo>
                  <a:lnTo>
                    <a:pt x="685" y="621"/>
                  </a:lnTo>
                  <a:moveTo>
                    <a:pt x="643" y="621"/>
                  </a:moveTo>
                  <a:lnTo>
                    <a:pt x="635" y="621"/>
                  </a:lnTo>
                  <a:lnTo>
                    <a:pt x="635" y="579"/>
                  </a:lnTo>
                  <a:lnTo>
                    <a:pt x="643" y="579"/>
                  </a:lnTo>
                  <a:lnTo>
                    <a:pt x="643" y="621"/>
                  </a:lnTo>
                  <a:moveTo>
                    <a:pt x="600" y="621"/>
                  </a:moveTo>
                  <a:lnTo>
                    <a:pt x="592" y="621"/>
                  </a:lnTo>
                  <a:lnTo>
                    <a:pt x="592" y="579"/>
                  </a:lnTo>
                  <a:lnTo>
                    <a:pt x="600" y="579"/>
                  </a:lnTo>
                  <a:lnTo>
                    <a:pt x="600" y="621"/>
                  </a:lnTo>
                  <a:moveTo>
                    <a:pt x="558" y="621"/>
                  </a:moveTo>
                  <a:lnTo>
                    <a:pt x="550" y="621"/>
                  </a:lnTo>
                  <a:lnTo>
                    <a:pt x="550" y="579"/>
                  </a:lnTo>
                  <a:lnTo>
                    <a:pt x="558" y="579"/>
                  </a:lnTo>
                  <a:lnTo>
                    <a:pt x="558" y="621"/>
                  </a:lnTo>
                  <a:moveTo>
                    <a:pt x="516" y="621"/>
                  </a:moveTo>
                  <a:lnTo>
                    <a:pt x="508" y="621"/>
                  </a:lnTo>
                  <a:lnTo>
                    <a:pt x="508" y="579"/>
                  </a:lnTo>
                  <a:lnTo>
                    <a:pt x="516" y="579"/>
                  </a:lnTo>
                  <a:lnTo>
                    <a:pt x="516" y="621"/>
                  </a:lnTo>
                  <a:moveTo>
                    <a:pt x="473" y="621"/>
                  </a:moveTo>
                  <a:lnTo>
                    <a:pt x="465" y="621"/>
                  </a:lnTo>
                  <a:lnTo>
                    <a:pt x="465" y="579"/>
                  </a:lnTo>
                  <a:lnTo>
                    <a:pt x="473" y="579"/>
                  </a:lnTo>
                  <a:lnTo>
                    <a:pt x="473" y="621"/>
                  </a:lnTo>
                  <a:moveTo>
                    <a:pt x="431" y="621"/>
                  </a:moveTo>
                  <a:lnTo>
                    <a:pt x="423" y="621"/>
                  </a:lnTo>
                  <a:lnTo>
                    <a:pt x="423" y="579"/>
                  </a:lnTo>
                  <a:lnTo>
                    <a:pt x="431" y="579"/>
                  </a:lnTo>
                  <a:lnTo>
                    <a:pt x="431" y="621"/>
                  </a:lnTo>
                  <a:moveTo>
                    <a:pt x="389" y="621"/>
                  </a:moveTo>
                  <a:lnTo>
                    <a:pt x="381" y="621"/>
                  </a:lnTo>
                  <a:lnTo>
                    <a:pt x="381" y="579"/>
                  </a:lnTo>
                  <a:lnTo>
                    <a:pt x="389" y="579"/>
                  </a:lnTo>
                  <a:lnTo>
                    <a:pt x="389" y="621"/>
                  </a:lnTo>
                  <a:moveTo>
                    <a:pt x="346" y="621"/>
                  </a:moveTo>
                  <a:lnTo>
                    <a:pt x="338" y="621"/>
                  </a:lnTo>
                  <a:lnTo>
                    <a:pt x="338" y="579"/>
                  </a:lnTo>
                  <a:lnTo>
                    <a:pt x="346" y="579"/>
                  </a:lnTo>
                  <a:lnTo>
                    <a:pt x="346" y="621"/>
                  </a:lnTo>
                  <a:moveTo>
                    <a:pt x="304" y="621"/>
                  </a:moveTo>
                  <a:lnTo>
                    <a:pt x="296" y="621"/>
                  </a:lnTo>
                  <a:lnTo>
                    <a:pt x="296" y="579"/>
                  </a:lnTo>
                  <a:lnTo>
                    <a:pt x="304" y="579"/>
                  </a:lnTo>
                  <a:lnTo>
                    <a:pt x="304" y="621"/>
                  </a:lnTo>
                  <a:moveTo>
                    <a:pt x="262" y="621"/>
                  </a:moveTo>
                  <a:lnTo>
                    <a:pt x="254" y="621"/>
                  </a:lnTo>
                  <a:lnTo>
                    <a:pt x="254" y="579"/>
                  </a:lnTo>
                  <a:lnTo>
                    <a:pt x="262" y="579"/>
                  </a:lnTo>
                  <a:lnTo>
                    <a:pt x="262" y="621"/>
                  </a:lnTo>
                  <a:moveTo>
                    <a:pt x="219" y="621"/>
                  </a:moveTo>
                  <a:lnTo>
                    <a:pt x="211" y="621"/>
                  </a:lnTo>
                  <a:lnTo>
                    <a:pt x="211" y="579"/>
                  </a:lnTo>
                  <a:lnTo>
                    <a:pt x="219" y="579"/>
                  </a:lnTo>
                  <a:lnTo>
                    <a:pt x="219" y="621"/>
                  </a:lnTo>
                  <a:moveTo>
                    <a:pt x="177" y="621"/>
                  </a:moveTo>
                  <a:lnTo>
                    <a:pt x="169" y="621"/>
                  </a:lnTo>
                  <a:lnTo>
                    <a:pt x="169" y="579"/>
                  </a:lnTo>
                  <a:lnTo>
                    <a:pt x="177" y="579"/>
                  </a:lnTo>
                  <a:lnTo>
                    <a:pt x="177" y="621"/>
                  </a:lnTo>
                  <a:moveTo>
                    <a:pt x="135" y="621"/>
                  </a:moveTo>
                  <a:lnTo>
                    <a:pt x="127" y="621"/>
                  </a:lnTo>
                  <a:lnTo>
                    <a:pt x="127" y="579"/>
                  </a:lnTo>
                  <a:lnTo>
                    <a:pt x="135" y="579"/>
                  </a:lnTo>
                  <a:lnTo>
                    <a:pt x="135" y="621"/>
                  </a:lnTo>
                  <a:moveTo>
                    <a:pt x="92" y="621"/>
                  </a:moveTo>
                  <a:lnTo>
                    <a:pt x="84" y="621"/>
                  </a:lnTo>
                  <a:lnTo>
                    <a:pt x="84" y="579"/>
                  </a:lnTo>
                  <a:lnTo>
                    <a:pt x="92" y="579"/>
                  </a:lnTo>
                  <a:lnTo>
                    <a:pt x="92" y="621"/>
                  </a:lnTo>
                  <a:moveTo>
                    <a:pt x="50" y="621"/>
                  </a:moveTo>
                  <a:lnTo>
                    <a:pt x="42" y="621"/>
                  </a:lnTo>
                  <a:lnTo>
                    <a:pt x="42" y="579"/>
                  </a:lnTo>
                  <a:lnTo>
                    <a:pt x="50" y="579"/>
                  </a:lnTo>
                  <a:lnTo>
                    <a:pt x="50" y="621"/>
                  </a:lnTo>
                  <a:moveTo>
                    <a:pt x="8" y="621"/>
                  </a:moveTo>
                  <a:lnTo>
                    <a:pt x="0" y="621"/>
                  </a:lnTo>
                  <a:lnTo>
                    <a:pt x="0" y="579"/>
                  </a:lnTo>
                  <a:lnTo>
                    <a:pt x="8" y="579"/>
                  </a:lnTo>
                  <a:lnTo>
                    <a:pt x="8" y="621"/>
                  </a:lnTo>
                  <a:moveTo>
                    <a:pt x="1360" y="616"/>
                  </a:moveTo>
                  <a:lnTo>
                    <a:pt x="1344" y="576"/>
                  </a:lnTo>
                  <a:cubicBezTo>
                    <a:pt x="1346" y="576"/>
                    <a:pt x="1346" y="574"/>
                    <a:pt x="1349" y="574"/>
                  </a:cubicBezTo>
                  <a:lnTo>
                    <a:pt x="1370" y="611"/>
                  </a:lnTo>
                  <a:cubicBezTo>
                    <a:pt x="1368" y="611"/>
                    <a:pt x="1365" y="613"/>
                    <a:pt x="1360" y="616"/>
                  </a:cubicBezTo>
                  <a:moveTo>
                    <a:pt x="1402" y="576"/>
                  </a:moveTo>
                  <a:lnTo>
                    <a:pt x="1365" y="558"/>
                  </a:lnTo>
                  <a:cubicBezTo>
                    <a:pt x="1365" y="555"/>
                    <a:pt x="1368" y="555"/>
                    <a:pt x="1368" y="553"/>
                  </a:cubicBezTo>
                  <a:lnTo>
                    <a:pt x="1407" y="566"/>
                  </a:lnTo>
                  <a:cubicBezTo>
                    <a:pt x="1405" y="571"/>
                    <a:pt x="1405" y="574"/>
                    <a:pt x="1402" y="576"/>
                  </a:cubicBezTo>
                  <a:moveTo>
                    <a:pt x="1368" y="531"/>
                  </a:moveTo>
                  <a:cubicBezTo>
                    <a:pt x="1368" y="529"/>
                    <a:pt x="1368" y="529"/>
                    <a:pt x="1365" y="526"/>
                  </a:cubicBezTo>
                  <a:lnTo>
                    <a:pt x="1405" y="510"/>
                  </a:lnTo>
                  <a:cubicBezTo>
                    <a:pt x="1407" y="513"/>
                    <a:pt x="1407" y="518"/>
                    <a:pt x="1407" y="521"/>
                  </a:cubicBezTo>
                  <a:lnTo>
                    <a:pt x="1368" y="531"/>
                  </a:lnTo>
                  <a:moveTo>
                    <a:pt x="1352" y="510"/>
                  </a:moveTo>
                  <a:cubicBezTo>
                    <a:pt x="1349" y="510"/>
                    <a:pt x="1349" y="508"/>
                    <a:pt x="1346" y="508"/>
                  </a:cubicBezTo>
                  <a:lnTo>
                    <a:pt x="1365" y="471"/>
                  </a:lnTo>
                  <a:cubicBezTo>
                    <a:pt x="1368" y="473"/>
                    <a:pt x="1373" y="473"/>
                    <a:pt x="1375" y="476"/>
                  </a:cubicBezTo>
                  <a:lnTo>
                    <a:pt x="1352" y="510"/>
                  </a:lnTo>
                  <a:moveTo>
                    <a:pt x="1325" y="502"/>
                  </a:moveTo>
                  <a:lnTo>
                    <a:pt x="1317" y="502"/>
                  </a:lnTo>
                  <a:lnTo>
                    <a:pt x="1317" y="460"/>
                  </a:lnTo>
                  <a:lnTo>
                    <a:pt x="1325" y="460"/>
                  </a:lnTo>
                  <a:lnTo>
                    <a:pt x="1325" y="502"/>
                  </a:lnTo>
                  <a:moveTo>
                    <a:pt x="1283" y="502"/>
                  </a:moveTo>
                  <a:lnTo>
                    <a:pt x="1275" y="502"/>
                  </a:lnTo>
                  <a:lnTo>
                    <a:pt x="1275" y="460"/>
                  </a:lnTo>
                  <a:lnTo>
                    <a:pt x="1283" y="460"/>
                  </a:lnTo>
                  <a:lnTo>
                    <a:pt x="1283" y="502"/>
                  </a:lnTo>
                  <a:moveTo>
                    <a:pt x="1241" y="502"/>
                  </a:moveTo>
                  <a:lnTo>
                    <a:pt x="1233" y="502"/>
                  </a:lnTo>
                  <a:lnTo>
                    <a:pt x="1233" y="460"/>
                  </a:lnTo>
                  <a:lnTo>
                    <a:pt x="1241" y="460"/>
                  </a:lnTo>
                  <a:lnTo>
                    <a:pt x="1241" y="502"/>
                  </a:lnTo>
                  <a:moveTo>
                    <a:pt x="1198" y="502"/>
                  </a:moveTo>
                  <a:lnTo>
                    <a:pt x="1190" y="502"/>
                  </a:lnTo>
                  <a:lnTo>
                    <a:pt x="1190" y="460"/>
                  </a:lnTo>
                  <a:lnTo>
                    <a:pt x="1198" y="460"/>
                  </a:lnTo>
                  <a:lnTo>
                    <a:pt x="1198" y="502"/>
                  </a:lnTo>
                  <a:moveTo>
                    <a:pt x="1156" y="502"/>
                  </a:moveTo>
                  <a:lnTo>
                    <a:pt x="1148" y="502"/>
                  </a:lnTo>
                  <a:lnTo>
                    <a:pt x="1148" y="460"/>
                  </a:lnTo>
                  <a:lnTo>
                    <a:pt x="1156" y="460"/>
                  </a:lnTo>
                  <a:lnTo>
                    <a:pt x="1156" y="502"/>
                  </a:lnTo>
                  <a:moveTo>
                    <a:pt x="1114" y="502"/>
                  </a:moveTo>
                  <a:lnTo>
                    <a:pt x="1106" y="502"/>
                  </a:lnTo>
                  <a:lnTo>
                    <a:pt x="1106" y="460"/>
                  </a:lnTo>
                  <a:lnTo>
                    <a:pt x="1114" y="460"/>
                  </a:lnTo>
                  <a:lnTo>
                    <a:pt x="1114" y="502"/>
                  </a:lnTo>
                  <a:moveTo>
                    <a:pt x="1071" y="502"/>
                  </a:moveTo>
                  <a:lnTo>
                    <a:pt x="1063" y="502"/>
                  </a:lnTo>
                  <a:lnTo>
                    <a:pt x="1063" y="460"/>
                  </a:lnTo>
                  <a:lnTo>
                    <a:pt x="1071" y="460"/>
                  </a:lnTo>
                  <a:lnTo>
                    <a:pt x="1071" y="502"/>
                  </a:lnTo>
                  <a:moveTo>
                    <a:pt x="1029" y="502"/>
                  </a:moveTo>
                  <a:lnTo>
                    <a:pt x="1021" y="502"/>
                  </a:lnTo>
                  <a:lnTo>
                    <a:pt x="1021" y="460"/>
                  </a:lnTo>
                  <a:lnTo>
                    <a:pt x="1029" y="460"/>
                  </a:lnTo>
                  <a:lnTo>
                    <a:pt x="1029" y="502"/>
                  </a:lnTo>
                  <a:moveTo>
                    <a:pt x="987" y="502"/>
                  </a:moveTo>
                  <a:lnTo>
                    <a:pt x="979" y="502"/>
                  </a:lnTo>
                  <a:lnTo>
                    <a:pt x="979" y="460"/>
                  </a:lnTo>
                  <a:lnTo>
                    <a:pt x="987" y="460"/>
                  </a:lnTo>
                  <a:lnTo>
                    <a:pt x="987" y="502"/>
                  </a:lnTo>
                  <a:moveTo>
                    <a:pt x="944" y="502"/>
                  </a:moveTo>
                  <a:lnTo>
                    <a:pt x="936" y="502"/>
                  </a:lnTo>
                  <a:lnTo>
                    <a:pt x="936" y="460"/>
                  </a:lnTo>
                  <a:lnTo>
                    <a:pt x="944" y="460"/>
                  </a:lnTo>
                  <a:lnTo>
                    <a:pt x="944" y="502"/>
                  </a:lnTo>
                  <a:moveTo>
                    <a:pt x="902" y="502"/>
                  </a:moveTo>
                  <a:lnTo>
                    <a:pt x="894" y="502"/>
                  </a:lnTo>
                  <a:lnTo>
                    <a:pt x="894" y="460"/>
                  </a:lnTo>
                  <a:lnTo>
                    <a:pt x="902" y="460"/>
                  </a:lnTo>
                  <a:lnTo>
                    <a:pt x="902" y="502"/>
                  </a:lnTo>
                  <a:moveTo>
                    <a:pt x="860" y="502"/>
                  </a:moveTo>
                  <a:lnTo>
                    <a:pt x="852" y="502"/>
                  </a:lnTo>
                  <a:lnTo>
                    <a:pt x="852" y="460"/>
                  </a:lnTo>
                  <a:lnTo>
                    <a:pt x="860" y="460"/>
                  </a:lnTo>
                  <a:lnTo>
                    <a:pt x="860" y="502"/>
                  </a:lnTo>
                  <a:moveTo>
                    <a:pt x="817" y="502"/>
                  </a:moveTo>
                  <a:lnTo>
                    <a:pt x="809" y="502"/>
                  </a:lnTo>
                  <a:lnTo>
                    <a:pt x="809" y="460"/>
                  </a:lnTo>
                  <a:lnTo>
                    <a:pt x="817" y="460"/>
                  </a:lnTo>
                  <a:lnTo>
                    <a:pt x="817" y="502"/>
                  </a:lnTo>
                  <a:moveTo>
                    <a:pt x="775" y="502"/>
                  </a:moveTo>
                  <a:lnTo>
                    <a:pt x="767" y="502"/>
                  </a:lnTo>
                  <a:lnTo>
                    <a:pt x="767" y="460"/>
                  </a:lnTo>
                  <a:lnTo>
                    <a:pt x="775" y="460"/>
                  </a:lnTo>
                  <a:lnTo>
                    <a:pt x="775" y="502"/>
                  </a:lnTo>
                  <a:moveTo>
                    <a:pt x="733" y="502"/>
                  </a:moveTo>
                  <a:lnTo>
                    <a:pt x="725" y="502"/>
                  </a:lnTo>
                  <a:lnTo>
                    <a:pt x="725" y="460"/>
                  </a:lnTo>
                  <a:lnTo>
                    <a:pt x="733" y="460"/>
                  </a:lnTo>
                  <a:lnTo>
                    <a:pt x="733" y="502"/>
                  </a:lnTo>
                  <a:moveTo>
                    <a:pt x="690" y="502"/>
                  </a:moveTo>
                  <a:lnTo>
                    <a:pt x="690" y="502"/>
                  </a:lnTo>
                  <a:cubicBezTo>
                    <a:pt x="685" y="502"/>
                    <a:pt x="682" y="502"/>
                    <a:pt x="680" y="502"/>
                  </a:cubicBezTo>
                  <a:lnTo>
                    <a:pt x="685" y="460"/>
                  </a:lnTo>
                  <a:cubicBezTo>
                    <a:pt x="685" y="460"/>
                    <a:pt x="688" y="460"/>
                    <a:pt x="690" y="460"/>
                  </a:cubicBezTo>
                  <a:lnTo>
                    <a:pt x="690" y="460"/>
                  </a:lnTo>
                  <a:lnTo>
                    <a:pt x="690" y="502"/>
                  </a:lnTo>
                  <a:moveTo>
                    <a:pt x="637" y="479"/>
                  </a:moveTo>
                  <a:cubicBezTo>
                    <a:pt x="635" y="476"/>
                    <a:pt x="632" y="473"/>
                    <a:pt x="629" y="468"/>
                  </a:cubicBezTo>
                  <a:lnTo>
                    <a:pt x="666" y="447"/>
                  </a:lnTo>
                  <a:cubicBezTo>
                    <a:pt x="666" y="449"/>
                    <a:pt x="669" y="449"/>
                    <a:pt x="669" y="449"/>
                  </a:cubicBezTo>
                  <a:lnTo>
                    <a:pt x="637" y="479"/>
                  </a:lnTo>
                  <a:moveTo>
                    <a:pt x="664" y="428"/>
                  </a:moveTo>
                  <a:lnTo>
                    <a:pt x="621" y="420"/>
                  </a:lnTo>
                  <a:cubicBezTo>
                    <a:pt x="621" y="415"/>
                    <a:pt x="624" y="412"/>
                    <a:pt x="624" y="410"/>
                  </a:cubicBezTo>
                  <a:lnTo>
                    <a:pt x="664" y="426"/>
                  </a:lnTo>
                  <a:lnTo>
                    <a:pt x="664" y="428"/>
                  </a:lnTo>
                  <a:moveTo>
                    <a:pt x="677" y="410"/>
                  </a:moveTo>
                  <a:lnTo>
                    <a:pt x="659" y="373"/>
                  </a:lnTo>
                  <a:cubicBezTo>
                    <a:pt x="661" y="370"/>
                    <a:pt x="666" y="370"/>
                    <a:pt x="669" y="367"/>
                  </a:cubicBezTo>
                  <a:lnTo>
                    <a:pt x="682" y="407"/>
                  </a:lnTo>
                  <a:cubicBezTo>
                    <a:pt x="680" y="410"/>
                    <a:pt x="680" y="410"/>
                    <a:pt x="677" y="410"/>
                  </a:cubicBezTo>
                  <a:moveTo>
                    <a:pt x="1140" y="407"/>
                  </a:moveTo>
                  <a:lnTo>
                    <a:pt x="1132" y="407"/>
                  </a:lnTo>
                  <a:lnTo>
                    <a:pt x="1132" y="365"/>
                  </a:lnTo>
                  <a:lnTo>
                    <a:pt x="1140" y="365"/>
                  </a:lnTo>
                  <a:lnTo>
                    <a:pt x="1140" y="407"/>
                  </a:lnTo>
                  <a:moveTo>
                    <a:pt x="1098" y="407"/>
                  </a:moveTo>
                  <a:lnTo>
                    <a:pt x="1090" y="407"/>
                  </a:lnTo>
                  <a:lnTo>
                    <a:pt x="1090" y="365"/>
                  </a:lnTo>
                  <a:lnTo>
                    <a:pt x="1098" y="365"/>
                  </a:lnTo>
                  <a:lnTo>
                    <a:pt x="1098" y="407"/>
                  </a:lnTo>
                  <a:moveTo>
                    <a:pt x="1055" y="407"/>
                  </a:moveTo>
                  <a:lnTo>
                    <a:pt x="1047" y="407"/>
                  </a:lnTo>
                  <a:lnTo>
                    <a:pt x="1047" y="365"/>
                  </a:lnTo>
                  <a:lnTo>
                    <a:pt x="1055" y="365"/>
                  </a:lnTo>
                  <a:lnTo>
                    <a:pt x="1055" y="407"/>
                  </a:lnTo>
                  <a:moveTo>
                    <a:pt x="1013" y="407"/>
                  </a:moveTo>
                  <a:lnTo>
                    <a:pt x="1005" y="407"/>
                  </a:lnTo>
                  <a:lnTo>
                    <a:pt x="1005" y="365"/>
                  </a:lnTo>
                  <a:lnTo>
                    <a:pt x="1013" y="365"/>
                  </a:lnTo>
                  <a:lnTo>
                    <a:pt x="1013" y="407"/>
                  </a:lnTo>
                  <a:moveTo>
                    <a:pt x="971" y="407"/>
                  </a:moveTo>
                  <a:lnTo>
                    <a:pt x="963" y="407"/>
                  </a:lnTo>
                  <a:lnTo>
                    <a:pt x="963" y="365"/>
                  </a:lnTo>
                  <a:lnTo>
                    <a:pt x="971" y="365"/>
                  </a:lnTo>
                  <a:lnTo>
                    <a:pt x="971" y="407"/>
                  </a:lnTo>
                  <a:moveTo>
                    <a:pt x="928" y="407"/>
                  </a:moveTo>
                  <a:lnTo>
                    <a:pt x="920" y="407"/>
                  </a:lnTo>
                  <a:lnTo>
                    <a:pt x="920" y="365"/>
                  </a:lnTo>
                  <a:lnTo>
                    <a:pt x="928" y="365"/>
                  </a:lnTo>
                  <a:lnTo>
                    <a:pt x="928" y="407"/>
                  </a:lnTo>
                  <a:moveTo>
                    <a:pt x="886" y="407"/>
                  </a:moveTo>
                  <a:lnTo>
                    <a:pt x="878" y="407"/>
                  </a:lnTo>
                  <a:lnTo>
                    <a:pt x="878" y="365"/>
                  </a:lnTo>
                  <a:lnTo>
                    <a:pt x="886" y="365"/>
                  </a:lnTo>
                  <a:lnTo>
                    <a:pt x="886" y="407"/>
                  </a:lnTo>
                  <a:moveTo>
                    <a:pt x="844" y="407"/>
                  </a:moveTo>
                  <a:lnTo>
                    <a:pt x="836" y="407"/>
                  </a:lnTo>
                  <a:lnTo>
                    <a:pt x="836" y="365"/>
                  </a:lnTo>
                  <a:lnTo>
                    <a:pt x="844" y="365"/>
                  </a:lnTo>
                  <a:lnTo>
                    <a:pt x="844" y="407"/>
                  </a:lnTo>
                  <a:moveTo>
                    <a:pt x="801" y="407"/>
                  </a:moveTo>
                  <a:lnTo>
                    <a:pt x="793" y="407"/>
                  </a:lnTo>
                  <a:lnTo>
                    <a:pt x="793" y="365"/>
                  </a:lnTo>
                  <a:lnTo>
                    <a:pt x="801" y="365"/>
                  </a:lnTo>
                  <a:lnTo>
                    <a:pt x="801" y="407"/>
                  </a:lnTo>
                  <a:moveTo>
                    <a:pt x="759" y="407"/>
                  </a:moveTo>
                  <a:lnTo>
                    <a:pt x="751" y="407"/>
                  </a:lnTo>
                  <a:lnTo>
                    <a:pt x="751" y="365"/>
                  </a:lnTo>
                  <a:lnTo>
                    <a:pt x="759" y="365"/>
                  </a:lnTo>
                  <a:lnTo>
                    <a:pt x="759" y="407"/>
                  </a:lnTo>
                  <a:moveTo>
                    <a:pt x="717" y="407"/>
                  </a:moveTo>
                  <a:lnTo>
                    <a:pt x="709" y="407"/>
                  </a:lnTo>
                  <a:lnTo>
                    <a:pt x="709" y="365"/>
                  </a:lnTo>
                  <a:lnTo>
                    <a:pt x="717" y="365"/>
                  </a:lnTo>
                  <a:lnTo>
                    <a:pt x="717" y="407"/>
                  </a:lnTo>
                  <a:moveTo>
                    <a:pt x="1174" y="407"/>
                  </a:moveTo>
                  <a:lnTo>
                    <a:pt x="1172" y="365"/>
                  </a:lnTo>
                  <a:cubicBezTo>
                    <a:pt x="1174" y="365"/>
                    <a:pt x="1177" y="365"/>
                    <a:pt x="1180" y="365"/>
                  </a:cubicBezTo>
                  <a:lnTo>
                    <a:pt x="1185" y="407"/>
                  </a:lnTo>
                  <a:cubicBezTo>
                    <a:pt x="1182" y="407"/>
                    <a:pt x="1180" y="407"/>
                    <a:pt x="1174" y="407"/>
                  </a:cubicBezTo>
                  <a:moveTo>
                    <a:pt x="1225" y="397"/>
                  </a:moveTo>
                  <a:lnTo>
                    <a:pt x="1206" y="357"/>
                  </a:lnTo>
                  <a:cubicBezTo>
                    <a:pt x="1209" y="357"/>
                    <a:pt x="1211" y="354"/>
                    <a:pt x="1211" y="354"/>
                  </a:cubicBezTo>
                  <a:lnTo>
                    <a:pt x="1233" y="391"/>
                  </a:lnTo>
                  <a:cubicBezTo>
                    <a:pt x="1230" y="394"/>
                    <a:pt x="1227" y="394"/>
                    <a:pt x="1225" y="397"/>
                  </a:cubicBezTo>
                  <a:moveTo>
                    <a:pt x="1264" y="367"/>
                  </a:moveTo>
                  <a:lnTo>
                    <a:pt x="1233" y="338"/>
                  </a:lnTo>
                  <a:cubicBezTo>
                    <a:pt x="1235" y="336"/>
                    <a:pt x="1235" y="336"/>
                    <a:pt x="1238" y="333"/>
                  </a:cubicBezTo>
                  <a:lnTo>
                    <a:pt x="1270" y="359"/>
                  </a:lnTo>
                  <a:cubicBezTo>
                    <a:pt x="1270" y="362"/>
                    <a:pt x="1267" y="365"/>
                    <a:pt x="1264" y="367"/>
                  </a:cubicBezTo>
                  <a:moveTo>
                    <a:pt x="1291" y="325"/>
                  </a:moveTo>
                  <a:lnTo>
                    <a:pt x="1251" y="309"/>
                  </a:lnTo>
                  <a:cubicBezTo>
                    <a:pt x="1251" y="307"/>
                    <a:pt x="1254" y="304"/>
                    <a:pt x="1254" y="304"/>
                  </a:cubicBezTo>
                  <a:lnTo>
                    <a:pt x="1293" y="317"/>
                  </a:lnTo>
                  <a:cubicBezTo>
                    <a:pt x="1293" y="320"/>
                    <a:pt x="1293" y="322"/>
                    <a:pt x="1291" y="325"/>
                  </a:cubicBezTo>
                  <a:moveTo>
                    <a:pt x="1301" y="275"/>
                  </a:moveTo>
                  <a:lnTo>
                    <a:pt x="1259" y="275"/>
                  </a:lnTo>
                  <a:lnTo>
                    <a:pt x="1259" y="272"/>
                  </a:lnTo>
                  <a:cubicBezTo>
                    <a:pt x="1259" y="270"/>
                    <a:pt x="1259" y="270"/>
                    <a:pt x="1259" y="267"/>
                  </a:cubicBezTo>
                  <a:lnTo>
                    <a:pt x="1301" y="264"/>
                  </a:lnTo>
                  <a:cubicBezTo>
                    <a:pt x="1301" y="270"/>
                    <a:pt x="1301" y="272"/>
                    <a:pt x="1301" y="275"/>
                  </a:cubicBezTo>
                  <a:moveTo>
                    <a:pt x="1254" y="240"/>
                  </a:moveTo>
                  <a:cubicBezTo>
                    <a:pt x="1254" y="238"/>
                    <a:pt x="1251" y="235"/>
                    <a:pt x="1251" y="235"/>
                  </a:cubicBezTo>
                  <a:lnTo>
                    <a:pt x="1291" y="217"/>
                  </a:lnTo>
                  <a:cubicBezTo>
                    <a:pt x="1293" y="219"/>
                    <a:pt x="1293" y="222"/>
                    <a:pt x="1293" y="225"/>
                  </a:cubicBezTo>
                  <a:lnTo>
                    <a:pt x="1254" y="240"/>
                  </a:lnTo>
                  <a:moveTo>
                    <a:pt x="1235" y="211"/>
                  </a:moveTo>
                  <a:cubicBezTo>
                    <a:pt x="1233" y="209"/>
                    <a:pt x="1233" y="209"/>
                    <a:pt x="1230" y="206"/>
                  </a:cubicBezTo>
                  <a:lnTo>
                    <a:pt x="1259" y="174"/>
                  </a:lnTo>
                  <a:cubicBezTo>
                    <a:pt x="1262" y="177"/>
                    <a:pt x="1264" y="180"/>
                    <a:pt x="1267" y="182"/>
                  </a:cubicBezTo>
                  <a:lnTo>
                    <a:pt x="1235" y="211"/>
                  </a:lnTo>
                  <a:moveTo>
                    <a:pt x="1209" y="193"/>
                  </a:moveTo>
                  <a:cubicBezTo>
                    <a:pt x="1206" y="193"/>
                    <a:pt x="1204" y="190"/>
                    <a:pt x="1204" y="190"/>
                  </a:cubicBezTo>
                  <a:lnTo>
                    <a:pt x="1219" y="150"/>
                  </a:lnTo>
                  <a:cubicBezTo>
                    <a:pt x="1222" y="150"/>
                    <a:pt x="1225" y="153"/>
                    <a:pt x="1227" y="156"/>
                  </a:cubicBezTo>
                  <a:lnTo>
                    <a:pt x="1209" y="193"/>
                  </a:lnTo>
                  <a:moveTo>
                    <a:pt x="1177" y="182"/>
                  </a:moveTo>
                  <a:cubicBezTo>
                    <a:pt x="1174" y="182"/>
                    <a:pt x="1172" y="182"/>
                    <a:pt x="1169" y="182"/>
                  </a:cubicBezTo>
                  <a:lnTo>
                    <a:pt x="1169" y="140"/>
                  </a:lnTo>
                  <a:cubicBezTo>
                    <a:pt x="1172" y="140"/>
                    <a:pt x="1177" y="140"/>
                    <a:pt x="1180" y="140"/>
                  </a:cubicBezTo>
                  <a:lnTo>
                    <a:pt x="1177" y="182"/>
                  </a:lnTo>
                  <a:moveTo>
                    <a:pt x="1135" y="182"/>
                  </a:moveTo>
                  <a:lnTo>
                    <a:pt x="1127" y="182"/>
                  </a:lnTo>
                  <a:lnTo>
                    <a:pt x="1127" y="140"/>
                  </a:lnTo>
                  <a:lnTo>
                    <a:pt x="1135" y="140"/>
                  </a:lnTo>
                  <a:lnTo>
                    <a:pt x="1135" y="182"/>
                  </a:lnTo>
                  <a:moveTo>
                    <a:pt x="1092" y="182"/>
                  </a:moveTo>
                  <a:lnTo>
                    <a:pt x="1084" y="182"/>
                  </a:lnTo>
                  <a:lnTo>
                    <a:pt x="1084" y="140"/>
                  </a:lnTo>
                  <a:lnTo>
                    <a:pt x="1092" y="140"/>
                  </a:lnTo>
                  <a:lnTo>
                    <a:pt x="1092" y="182"/>
                  </a:lnTo>
                  <a:moveTo>
                    <a:pt x="1050" y="182"/>
                  </a:moveTo>
                  <a:lnTo>
                    <a:pt x="1042" y="182"/>
                  </a:lnTo>
                  <a:lnTo>
                    <a:pt x="1042" y="140"/>
                  </a:lnTo>
                  <a:lnTo>
                    <a:pt x="1050" y="140"/>
                  </a:lnTo>
                  <a:lnTo>
                    <a:pt x="1050" y="182"/>
                  </a:lnTo>
                  <a:moveTo>
                    <a:pt x="1008" y="182"/>
                  </a:moveTo>
                  <a:lnTo>
                    <a:pt x="1000" y="182"/>
                  </a:lnTo>
                  <a:lnTo>
                    <a:pt x="1000" y="140"/>
                  </a:lnTo>
                  <a:lnTo>
                    <a:pt x="1008" y="140"/>
                  </a:lnTo>
                  <a:lnTo>
                    <a:pt x="1008" y="182"/>
                  </a:lnTo>
                  <a:moveTo>
                    <a:pt x="965" y="182"/>
                  </a:moveTo>
                  <a:lnTo>
                    <a:pt x="957" y="182"/>
                  </a:lnTo>
                  <a:lnTo>
                    <a:pt x="957" y="140"/>
                  </a:lnTo>
                  <a:lnTo>
                    <a:pt x="965" y="140"/>
                  </a:lnTo>
                  <a:lnTo>
                    <a:pt x="965" y="182"/>
                  </a:lnTo>
                  <a:moveTo>
                    <a:pt x="923" y="182"/>
                  </a:moveTo>
                  <a:lnTo>
                    <a:pt x="923" y="182"/>
                  </a:lnTo>
                  <a:cubicBezTo>
                    <a:pt x="918" y="182"/>
                    <a:pt x="915" y="182"/>
                    <a:pt x="912" y="182"/>
                  </a:cubicBezTo>
                  <a:lnTo>
                    <a:pt x="915" y="140"/>
                  </a:lnTo>
                  <a:cubicBezTo>
                    <a:pt x="918" y="140"/>
                    <a:pt x="918" y="140"/>
                    <a:pt x="920" y="140"/>
                  </a:cubicBezTo>
                  <a:lnTo>
                    <a:pt x="923" y="140"/>
                  </a:lnTo>
                  <a:lnTo>
                    <a:pt x="923" y="182"/>
                  </a:lnTo>
                  <a:moveTo>
                    <a:pt x="875" y="172"/>
                  </a:moveTo>
                  <a:cubicBezTo>
                    <a:pt x="873" y="169"/>
                    <a:pt x="870" y="169"/>
                    <a:pt x="868" y="166"/>
                  </a:cubicBezTo>
                  <a:lnTo>
                    <a:pt x="886" y="129"/>
                  </a:lnTo>
                  <a:cubicBezTo>
                    <a:pt x="889" y="129"/>
                    <a:pt x="889" y="132"/>
                    <a:pt x="891" y="132"/>
                  </a:cubicBezTo>
                  <a:lnTo>
                    <a:pt x="875" y="172"/>
                  </a:lnTo>
                  <a:moveTo>
                    <a:pt x="833" y="143"/>
                  </a:moveTo>
                  <a:cubicBezTo>
                    <a:pt x="830" y="140"/>
                    <a:pt x="828" y="137"/>
                    <a:pt x="825" y="135"/>
                  </a:cubicBezTo>
                  <a:lnTo>
                    <a:pt x="860" y="108"/>
                  </a:lnTo>
                  <a:cubicBezTo>
                    <a:pt x="862" y="111"/>
                    <a:pt x="862" y="111"/>
                    <a:pt x="865" y="113"/>
                  </a:cubicBezTo>
                  <a:lnTo>
                    <a:pt x="833" y="143"/>
                  </a:lnTo>
                  <a:moveTo>
                    <a:pt x="807" y="100"/>
                  </a:moveTo>
                  <a:cubicBezTo>
                    <a:pt x="807" y="98"/>
                    <a:pt x="804" y="95"/>
                    <a:pt x="804" y="90"/>
                  </a:cubicBezTo>
                  <a:lnTo>
                    <a:pt x="846" y="79"/>
                  </a:lnTo>
                  <a:cubicBezTo>
                    <a:pt x="846" y="82"/>
                    <a:pt x="846" y="84"/>
                    <a:pt x="849" y="84"/>
                  </a:cubicBezTo>
                  <a:lnTo>
                    <a:pt x="807" y="100"/>
                  </a:lnTo>
                  <a:moveTo>
                    <a:pt x="844" y="50"/>
                  </a:moveTo>
                  <a:lnTo>
                    <a:pt x="801" y="50"/>
                  </a:lnTo>
                  <a:lnTo>
                    <a:pt x="801" y="42"/>
                  </a:lnTo>
                  <a:lnTo>
                    <a:pt x="844" y="42"/>
                  </a:lnTo>
                  <a:lnTo>
                    <a:pt x="844" y="50"/>
                  </a:lnTo>
                  <a:moveTo>
                    <a:pt x="844" y="8"/>
                  </a:moveTo>
                  <a:lnTo>
                    <a:pt x="801" y="8"/>
                  </a:lnTo>
                  <a:lnTo>
                    <a:pt x="801" y="0"/>
                  </a:lnTo>
                  <a:lnTo>
                    <a:pt x="844" y="0"/>
                  </a:lnTo>
                  <a:lnTo>
                    <a:pt x="844" y="8"/>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05" name="Google Shape;1888;p71">
              <a:extLst>
                <a:ext uri="{FF2B5EF4-FFF2-40B4-BE49-F238E27FC236}">
                  <a16:creationId xmlns:a16="http://schemas.microsoft.com/office/drawing/2014/main" id="{AE96E7C4-A306-E2A1-14D2-CE492C33B312}"/>
                </a:ext>
              </a:extLst>
            </p:cNvPr>
            <p:cNvSpPr/>
            <p:nvPr/>
          </p:nvSpPr>
          <p:spPr>
            <a:xfrm>
              <a:off x="2073312" y="3953884"/>
              <a:ext cx="38051" cy="3824"/>
            </a:xfrm>
            <a:custGeom>
              <a:avLst/>
              <a:gdLst/>
              <a:ahLst/>
              <a:cxnLst/>
              <a:rect l="l" t="t" r="r" b="b"/>
              <a:pathLst>
                <a:path w="43" h="5" extrusionOk="0">
                  <a:moveTo>
                    <a:pt x="0" y="0"/>
                  </a:moveTo>
                  <a:lnTo>
                    <a:pt x="43" y="0"/>
                  </a:lnTo>
                  <a:lnTo>
                    <a:pt x="43" y="5"/>
                  </a:lnTo>
                  <a:lnTo>
                    <a:pt x="0" y="5"/>
                  </a:lnTo>
                  <a:lnTo>
                    <a:pt x="0" y="0"/>
                  </a:lnTo>
                  <a:close/>
                </a:path>
              </a:pathLst>
            </a:custGeom>
            <a:solidFill>
              <a:srgbClr val="A83027"/>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06" name="Google Shape;1889;p71">
              <a:extLst>
                <a:ext uri="{FF2B5EF4-FFF2-40B4-BE49-F238E27FC236}">
                  <a16:creationId xmlns:a16="http://schemas.microsoft.com/office/drawing/2014/main" id="{3DD288BC-8856-E7A3-2AD7-29ADAF90FFBF}"/>
                </a:ext>
              </a:extLst>
            </p:cNvPr>
            <p:cNvSpPr/>
            <p:nvPr/>
          </p:nvSpPr>
          <p:spPr>
            <a:xfrm>
              <a:off x="623744" y="4035148"/>
              <a:ext cx="857059" cy="532522"/>
            </a:xfrm>
            <a:custGeom>
              <a:avLst/>
              <a:gdLst/>
              <a:ahLst/>
              <a:cxnLst/>
              <a:rect l="l" t="t" r="r" b="b"/>
              <a:pathLst>
                <a:path w="947" h="558" extrusionOk="0">
                  <a:moveTo>
                    <a:pt x="947" y="558"/>
                  </a:moveTo>
                  <a:lnTo>
                    <a:pt x="0" y="558"/>
                  </a:lnTo>
                  <a:lnTo>
                    <a:pt x="0" y="227"/>
                  </a:lnTo>
                  <a:cubicBezTo>
                    <a:pt x="0" y="103"/>
                    <a:pt x="100" y="0"/>
                    <a:pt x="227" y="0"/>
                  </a:cubicBezTo>
                  <a:lnTo>
                    <a:pt x="719" y="0"/>
                  </a:lnTo>
                  <a:cubicBezTo>
                    <a:pt x="844" y="0"/>
                    <a:pt x="947" y="100"/>
                    <a:pt x="947" y="227"/>
                  </a:cubicBezTo>
                  <a:lnTo>
                    <a:pt x="947" y="558"/>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07" name="Google Shape;1890;p71">
              <a:extLst>
                <a:ext uri="{FF2B5EF4-FFF2-40B4-BE49-F238E27FC236}">
                  <a16:creationId xmlns:a16="http://schemas.microsoft.com/office/drawing/2014/main" id="{F4E93809-F279-6D65-90C3-074EE433006D}"/>
                </a:ext>
              </a:extLst>
            </p:cNvPr>
            <p:cNvSpPr/>
            <p:nvPr/>
          </p:nvSpPr>
          <p:spPr>
            <a:xfrm>
              <a:off x="544017" y="4507403"/>
              <a:ext cx="1015609" cy="87001"/>
            </a:xfrm>
            <a:custGeom>
              <a:avLst/>
              <a:gdLst/>
              <a:ahLst/>
              <a:cxnLst/>
              <a:rect l="l" t="t" r="r" b="b"/>
              <a:pathLst>
                <a:path w="1122" h="92" extrusionOk="0">
                  <a:moveTo>
                    <a:pt x="1122" y="92"/>
                  </a:moveTo>
                  <a:lnTo>
                    <a:pt x="0" y="92"/>
                  </a:lnTo>
                  <a:lnTo>
                    <a:pt x="0" y="92"/>
                  </a:lnTo>
                  <a:cubicBezTo>
                    <a:pt x="0" y="42"/>
                    <a:pt x="43" y="0"/>
                    <a:pt x="93" y="0"/>
                  </a:cubicBezTo>
                  <a:lnTo>
                    <a:pt x="1030" y="0"/>
                  </a:lnTo>
                  <a:cubicBezTo>
                    <a:pt x="1080" y="-3"/>
                    <a:pt x="1122" y="39"/>
                    <a:pt x="1122" y="92"/>
                  </a:cubicBezTo>
                  <a:close/>
                </a:path>
              </a:pathLst>
            </a:custGeom>
            <a:solidFill>
              <a:schemeClr val="l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08" name="Google Shape;1891;p71">
              <a:extLst>
                <a:ext uri="{FF2B5EF4-FFF2-40B4-BE49-F238E27FC236}">
                  <a16:creationId xmlns:a16="http://schemas.microsoft.com/office/drawing/2014/main" id="{7774417E-68B5-37A6-313C-A72DB00737B6}"/>
                </a:ext>
              </a:extLst>
            </p:cNvPr>
            <p:cNvSpPr/>
            <p:nvPr/>
          </p:nvSpPr>
          <p:spPr>
            <a:xfrm>
              <a:off x="623744" y="4146050"/>
              <a:ext cx="854337" cy="60231"/>
            </a:xfrm>
            <a:custGeom>
              <a:avLst/>
              <a:gdLst/>
              <a:ahLst/>
              <a:cxnLst/>
              <a:rect l="l" t="t" r="r" b="b"/>
              <a:pathLst>
                <a:path w="944" h="64" extrusionOk="0">
                  <a:moveTo>
                    <a:pt x="0" y="0"/>
                  </a:moveTo>
                  <a:lnTo>
                    <a:pt x="944" y="0"/>
                  </a:lnTo>
                  <a:lnTo>
                    <a:pt x="944" y="64"/>
                  </a:lnTo>
                  <a:lnTo>
                    <a:pt x="0" y="64"/>
                  </a:lnTo>
                  <a:lnTo>
                    <a:pt x="0" y="0"/>
                  </a:lnTo>
                  <a:close/>
                </a:path>
              </a:pathLst>
            </a:custGeom>
            <a:solidFill>
              <a:schemeClr val="accent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09" name="Google Shape;1892;p71">
              <a:extLst>
                <a:ext uri="{FF2B5EF4-FFF2-40B4-BE49-F238E27FC236}">
                  <a16:creationId xmlns:a16="http://schemas.microsoft.com/office/drawing/2014/main" id="{9A735808-CE9B-125D-21FE-DE79591A17DA}"/>
                </a:ext>
              </a:extLst>
            </p:cNvPr>
            <p:cNvSpPr/>
            <p:nvPr/>
          </p:nvSpPr>
          <p:spPr>
            <a:xfrm>
              <a:off x="623744" y="4227315"/>
              <a:ext cx="854337" cy="39198"/>
            </a:xfrm>
            <a:custGeom>
              <a:avLst/>
              <a:gdLst/>
              <a:ahLst/>
              <a:cxnLst/>
              <a:rect l="l" t="t" r="r" b="b"/>
              <a:pathLst>
                <a:path w="944" h="42" extrusionOk="0">
                  <a:moveTo>
                    <a:pt x="0" y="0"/>
                  </a:moveTo>
                  <a:lnTo>
                    <a:pt x="944" y="0"/>
                  </a:lnTo>
                  <a:lnTo>
                    <a:pt x="944" y="42"/>
                  </a:lnTo>
                  <a:lnTo>
                    <a:pt x="0" y="42"/>
                  </a:lnTo>
                  <a:lnTo>
                    <a:pt x="0" y="0"/>
                  </a:lnTo>
                  <a:close/>
                </a:path>
              </a:pathLst>
            </a:custGeom>
            <a:solidFill>
              <a:schemeClr val="accent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10" name="Google Shape;1893;p71">
              <a:extLst>
                <a:ext uri="{FF2B5EF4-FFF2-40B4-BE49-F238E27FC236}">
                  <a16:creationId xmlns:a16="http://schemas.microsoft.com/office/drawing/2014/main" id="{764C1C1C-A2E5-F178-28DB-41C1FD2C1D3D}"/>
                </a:ext>
              </a:extLst>
            </p:cNvPr>
            <p:cNvSpPr/>
            <p:nvPr/>
          </p:nvSpPr>
          <p:spPr>
            <a:xfrm>
              <a:off x="862922" y="4295194"/>
              <a:ext cx="358768" cy="163486"/>
            </a:xfrm>
            <a:custGeom>
              <a:avLst/>
              <a:gdLst/>
              <a:ahLst/>
              <a:cxnLst/>
              <a:rect l="l" t="t" r="r" b="b"/>
              <a:pathLst>
                <a:path w="397" h="172" extrusionOk="0">
                  <a:moveTo>
                    <a:pt x="0" y="0"/>
                  </a:moveTo>
                  <a:lnTo>
                    <a:pt x="397" y="0"/>
                  </a:lnTo>
                  <a:lnTo>
                    <a:pt x="397" y="172"/>
                  </a:lnTo>
                  <a:lnTo>
                    <a:pt x="0" y="172"/>
                  </a:lnTo>
                  <a:lnTo>
                    <a:pt x="0" y="0"/>
                  </a:lnTo>
                  <a:close/>
                </a:path>
              </a:pathLst>
            </a:custGeom>
            <a:solidFill>
              <a:schemeClr val="dk1"/>
            </a:solidFill>
            <a:ln>
              <a:noFill/>
            </a:ln>
          </p:spPr>
          <p:txBody>
            <a:bodyPr spcFirstLastPara="1" wrap="square" lIns="90000" tIns="16900" rIns="90000" bIns="169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11" name="Google Shape;1894;p71">
              <a:extLst>
                <a:ext uri="{FF2B5EF4-FFF2-40B4-BE49-F238E27FC236}">
                  <a16:creationId xmlns:a16="http://schemas.microsoft.com/office/drawing/2014/main" id="{F4D37A6E-F27E-88D4-BF89-8697087465D6}"/>
                </a:ext>
              </a:extLst>
            </p:cNvPr>
            <p:cNvSpPr/>
            <p:nvPr/>
          </p:nvSpPr>
          <p:spPr>
            <a:xfrm>
              <a:off x="880136" y="4313359"/>
              <a:ext cx="329777" cy="130023"/>
            </a:xfrm>
            <a:custGeom>
              <a:avLst/>
              <a:gdLst/>
              <a:ahLst/>
              <a:cxnLst/>
              <a:rect l="l" t="t" r="r" b="b"/>
              <a:pathLst>
                <a:path w="365" h="137" extrusionOk="0">
                  <a:moveTo>
                    <a:pt x="0" y="0"/>
                  </a:moveTo>
                  <a:lnTo>
                    <a:pt x="365" y="0"/>
                  </a:lnTo>
                  <a:lnTo>
                    <a:pt x="365" y="137"/>
                  </a:lnTo>
                  <a:lnTo>
                    <a:pt x="0" y="137"/>
                  </a:lnTo>
                  <a:lnTo>
                    <a:pt x="0" y="0"/>
                  </a:lnTo>
                  <a:close/>
                </a:path>
              </a:pathLst>
            </a:custGeom>
            <a:solidFill>
              <a:schemeClr val="lt2"/>
            </a:solidFill>
            <a:ln>
              <a:noFill/>
            </a:ln>
          </p:spPr>
          <p:txBody>
            <a:bodyPr spcFirstLastPara="1" wrap="square" lIns="90000" tIns="4300" rIns="90000" bIns="43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12" name="Google Shape;1895;p71">
              <a:extLst>
                <a:ext uri="{FF2B5EF4-FFF2-40B4-BE49-F238E27FC236}">
                  <a16:creationId xmlns:a16="http://schemas.microsoft.com/office/drawing/2014/main" id="{8F847217-7911-6BF1-5D76-160607077887}"/>
                </a:ext>
              </a:extLst>
            </p:cNvPr>
            <p:cNvSpPr/>
            <p:nvPr/>
          </p:nvSpPr>
          <p:spPr>
            <a:xfrm>
              <a:off x="1043212" y="4313359"/>
              <a:ext cx="163982" cy="130023"/>
            </a:xfrm>
            <a:custGeom>
              <a:avLst/>
              <a:gdLst/>
              <a:ahLst/>
              <a:cxnLst/>
              <a:rect l="l" t="t" r="r" b="b"/>
              <a:pathLst>
                <a:path w="182" h="137" extrusionOk="0">
                  <a:moveTo>
                    <a:pt x="0" y="0"/>
                  </a:moveTo>
                  <a:lnTo>
                    <a:pt x="182" y="0"/>
                  </a:lnTo>
                  <a:lnTo>
                    <a:pt x="182" y="137"/>
                  </a:lnTo>
                  <a:lnTo>
                    <a:pt x="0" y="137"/>
                  </a:lnTo>
                  <a:lnTo>
                    <a:pt x="0" y="0"/>
                  </a:lnTo>
                  <a:close/>
                </a:path>
              </a:pathLst>
            </a:custGeom>
            <a:solidFill>
              <a:schemeClr val="accent3"/>
            </a:solidFill>
            <a:ln>
              <a:noFill/>
            </a:ln>
          </p:spPr>
          <p:txBody>
            <a:bodyPr spcFirstLastPara="1" wrap="square" lIns="90000" tIns="4300" rIns="90000" bIns="43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13" name="Google Shape;1896;p71">
              <a:extLst>
                <a:ext uri="{FF2B5EF4-FFF2-40B4-BE49-F238E27FC236}">
                  <a16:creationId xmlns:a16="http://schemas.microsoft.com/office/drawing/2014/main" id="{DB22077A-DED8-97C4-C531-C65F0886D62C}"/>
                </a:ext>
              </a:extLst>
            </p:cNvPr>
            <p:cNvSpPr/>
            <p:nvPr/>
          </p:nvSpPr>
          <p:spPr>
            <a:xfrm>
              <a:off x="880136" y="4313359"/>
              <a:ext cx="37145" cy="130023"/>
            </a:xfrm>
            <a:custGeom>
              <a:avLst/>
              <a:gdLst/>
              <a:ahLst/>
              <a:cxnLst/>
              <a:rect l="l" t="t" r="r" b="b"/>
              <a:pathLst>
                <a:path w="42" h="137" extrusionOk="0">
                  <a:moveTo>
                    <a:pt x="0" y="0"/>
                  </a:moveTo>
                  <a:lnTo>
                    <a:pt x="42" y="0"/>
                  </a:lnTo>
                  <a:lnTo>
                    <a:pt x="42" y="137"/>
                  </a:lnTo>
                  <a:lnTo>
                    <a:pt x="0" y="137"/>
                  </a:lnTo>
                  <a:lnTo>
                    <a:pt x="0" y="0"/>
                  </a:lnTo>
                  <a:close/>
                </a:path>
              </a:pathLst>
            </a:custGeom>
            <a:solidFill>
              <a:schemeClr val="accent3"/>
            </a:solidFill>
            <a:ln>
              <a:noFill/>
            </a:ln>
          </p:spPr>
          <p:txBody>
            <a:bodyPr spcFirstLastPara="1" wrap="square" lIns="90000" tIns="4300" rIns="90000" bIns="43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14" name="Google Shape;1897;p71">
              <a:extLst>
                <a:ext uri="{FF2B5EF4-FFF2-40B4-BE49-F238E27FC236}">
                  <a16:creationId xmlns:a16="http://schemas.microsoft.com/office/drawing/2014/main" id="{18F2FEB7-66DC-E4FB-4FBB-9B686B3FBE89}"/>
                </a:ext>
              </a:extLst>
            </p:cNvPr>
            <p:cNvSpPr/>
            <p:nvPr/>
          </p:nvSpPr>
          <p:spPr>
            <a:xfrm>
              <a:off x="1087606" y="4348733"/>
              <a:ext cx="77400" cy="61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 sz="150" b="1" i="0" u="none" strike="noStrike" cap="none">
                  <a:solidFill>
                    <a:schemeClr val="dk1"/>
                  </a:solidFill>
                  <a:latin typeface="Istok Web"/>
                  <a:ea typeface="Istok Web"/>
                  <a:cs typeface="Istok Web"/>
                  <a:sym typeface="Istok Web"/>
                </a:rPr>
                <a:t>ON</a:t>
              </a:r>
              <a:endParaRPr sz="150" i="0" u="none" strike="noStrike" cap="none">
                <a:solidFill>
                  <a:schemeClr val="dk1"/>
                </a:solidFill>
                <a:latin typeface="Istok Web"/>
                <a:ea typeface="Istok Web"/>
                <a:cs typeface="Istok Web"/>
                <a:sym typeface="Istok Web"/>
              </a:endParaRPr>
            </a:p>
          </p:txBody>
        </p:sp>
        <p:sp>
          <p:nvSpPr>
            <p:cNvPr id="915" name="Google Shape;1898;p71">
              <a:extLst>
                <a:ext uri="{FF2B5EF4-FFF2-40B4-BE49-F238E27FC236}">
                  <a16:creationId xmlns:a16="http://schemas.microsoft.com/office/drawing/2014/main" id="{6EAEFDF1-EFD2-A003-42E0-CA5782581739}"/>
                </a:ext>
              </a:extLst>
            </p:cNvPr>
            <p:cNvSpPr/>
            <p:nvPr/>
          </p:nvSpPr>
          <p:spPr>
            <a:xfrm>
              <a:off x="929059" y="4348733"/>
              <a:ext cx="100500" cy="61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 sz="150" b="1" i="0" u="none" strike="noStrike" cap="none">
                  <a:solidFill>
                    <a:schemeClr val="dk1"/>
                  </a:solidFill>
                  <a:latin typeface="Istok Web"/>
                  <a:ea typeface="Istok Web"/>
                  <a:cs typeface="Istok Web"/>
                  <a:sym typeface="Istok Web"/>
                </a:rPr>
                <a:t>OFF</a:t>
              </a:r>
              <a:endParaRPr sz="150" i="0" u="none" strike="noStrike" cap="none">
                <a:solidFill>
                  <a:schemeClr val="dk1"/>
                </a:solidFill>
                <a:latin typeface="Istok Web"/>
                <a:ea typeface="Istok Web"/>
                <a:cs typeface="Istok Web"/>
                <a:sym typeface="Istok Web"/>
              </a:endParaRPr>
            </a:p>
          </p:txBody>
        </p:sp>
        <p:sp>
          <p:nvSpPr>
            <p:cNvPr id="916" name="Google Shape;1899;p71">
              <a:extLst>
                <a:ext uri="{FF2B5EF4-FFF2-40B4-BE49-F238E27FC236}">
                  <a16:creationId xmlns:a16="http://schemas.microsoft.com/office/drawing/2014/main" id="{25A1676C-CBC5-C8D5-7714-9BBFAB426339}"/>
                </a:ext>
              </a:extLst>
            </p:cNvPr>
            <p:cNvSpPr/>
            <p:nvPr/>
          </p:nvSpPr>
          <p:spPr>
            <a:xfrm>
              <a:off x="1570493" y="3915642"/>
              <a:ext cx="1087175" cy="381465"/>
            </a:xfrm>
            <a:custGeom>
              <a:avLst/>
              <a:gdLst/>
              <a:ahLst/>
              <a:cxnLst/>
              <a:rect l="l" t="t" r="r" b="b"/>
              <a:pathLst>
                <a:path w="1201" h="400" extrusionOk="0">
                  <a:moveTo>
                    <a:pt x="1201" y="400"/>
                  </a:moveTo>
                  <a:lnTo>
                    <a:pt x="0" y="400"/>
                  </a:lnTo>
                  <a:lnTo>
                    <a:pt x="0" y="0"/>
                  </a:lnTo>
                  <a:lnTo>
                    <a:pt x="1198" y="0"/>
                  </a:lnTo>
                  <a:lnTo>
                    <a:pt x="1198" y="400"/>
                  </a:lnTo>
                  <a:lnTo>
                    <a:pt x="1201" y="400"/>
                  </a:lnTo>
                  <a:moveTo>
                    <a:pt x="69" y="331"/>
                  </a:moveTo>
                  <a:lnTo>
                    <a:pt x="1132" y="331"/>
                  </a:lnTo>
                  <a:lnTo>
                    <a:pt x="1132" y="66"/>
                  </a:lnTo>
                  <a:lnTo>
                    <a:pt x="69" y="66"/>
                  </a:lnTo>
                  <a:lnTo>
                    <a:pt x="69" y="331"/>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17" name="Google Shape;1900;p71">
              <a:extLst>
                <a:ext uri="{FF2B5EF4-FFF2-40B4-BE49-F238E27FC236}">
                  <a16:creationId xmlns:a16="http://schemas.microsoft.com/office/drawing/2014/main" id="{CE67F21B-427D-CBF8-6AC3-32FE1CED0C7D}"/>
                </a:ext>
              </a:extLst>
            </p:cNvPr>
            <p:cNvSpPr/>
            <p:nvPr/>
          </p:nvSpPr>
          <p:spPr>
            <a:xfrm>
              <a:off x="1445468" y="3260745"/>
              <a:ext cx="1334504" cy="687400"/>
            </a:xfrm>
            <a:custGeom>
              <a:avLst/>
              <a:gdLst/>
              <a:ahLst/>
              <a:cxnLst/>
              <a:rect l="l" t="t" r="r" b="b"/>
              <a:pathLst>
                <a:path w="1474" h="720" extrusionOk="0">
                  <a:moveTo>
                    <a:pt x="1474" y="720"/>
                  </a:moveTo>
                  <a:lnTo>
                    <a:pt x="0" y="720"/>
                  </a:lnTo>
                  <a:lnTo>
                    <a:pt x="244" y="0"/>
                  </a:lnTo>
                  <a:lnTo>
                    <a:pt x="1233" y="0"/>
                  </a:lnTo>
                  <a:lnTo>
                    <a:pt x="1474" y="72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18" name="Google Shape;1901;p71">
              <a:extLst>
                <a:ext uri="{FF2B5EF4-FFF2-40B4-BE49-F238E27FC236}">
                  <a16:creationId xmlns:a16="http://schemas.microsoft.com/office/drawing/2014/main" id="{2D349800-AFDC-20C0-9EB3-178EF0E1C8CC}"/>
                </a:ext>
              </a:extLst>
            </p:cNvPr>
            <p:cNvSpPr/>
            <p:nvPr/>
          </p:nvSpPr>
          <p:spPr>
            <a:xfrm>
              <a:off x="1653843" y="3278910"/>
              <a:ext cx="298973" cy="152969"/>
            </a:xfrm>
            <a:custGeom>
              <a:avLst/>
              <a:gdLst/>
              <a:ahLst/>
              <a:cxnLst/>
              <a:rect l="l" t="t" r="r" b="b"/>
              <a:pathLst>
                <a:path w="331" h="161" extrusionOk="0">
                  <a:moveTo>
                    <a:pt x="331" y="15"/>
                  </a:moveTo>
                  <a:lnTo>
                    <a:pt x="315" y="142"/>
                  </a:lnTo>
                  <a:cubicBezTo>
                    <a:pt x="315" y="145"/>
                    <a:pt x="313" y="150"/>
                    <a:pt x="307" y="153"/>
                  </a:cubicBezTo>
                  <a:cubicBezTo>
                    <a:pt x="302" y="158"/>
                    <a:pt x="291" y="161"/>
                    <a:pt x="281" y="161"/>
                  </a:cubicBezTo>
                  <a:lnTo>
                    <a:pt x="27" y="161"/>
                  </a:lnTo>
                  <a:cubicBezTo>
                    <a:pt x="16" y="161"/>
                    <a:pt x="8" y="158"/>
                    <a:pt x="3" y="153"/>
                  </a:cubicBezTo>
                  <a:cubicBezTo>
                    <a:pt x="0" y="150"/>
                    <a:pt x="0" y="148"/>
                    <a:pt x="0" y="142"/>
                  </a:cubicBezTo>
                  <a:lnTo>
                    <a:pt x="40" y="15"/>
                  </a:lnTo>
                  <a:lnTo>
                    <a:pt x="40" y="13"/>
                  </a:lnTo>
                  <a:cubicBezTo>
                    <a:pt x="43" y="5"/>
                    <a:pt x="59" y="0"/>
                    <a:pt x="72" y="0"/>
                  </a:cubicBezTo>
                  <a:lnTo>
                    <a:pt x="302" y="0"/>
                  </a:lnTo>
                  <a:cubicBezTo>
                    <a:pt x="318" y="0"/>
                    <a:pt x="331" y="5"/>
                    <a:pt x="331" y="15"/>
                  </a:cubicBezTo>
                  <a:close/>
                </a:path>
              </a:pathLst>
            </a:custGeom>
            <a:solidFill>
              <a:schemeClr val="accent3"/>
            </a:solidFill>
            <a:ln>
              <a:noFill/>
            </a:ln>
          </p:spPr>
          <p:txBody>
            <a:bodyPr spcFirstLastPara="1" wrap="square" lIns="90000" tIns="12950" rIns="90000" bIns="1295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19" name="Google Shape;1902;p71">
              <a:extLst>
                <a:ext uri="{FF2B5EF4-FFF2-40B4-BE49-F238E27FC236}">
                  <a16:creationId xmlns:a16="http://schemas.microsoft.com/office/drawing/2014/main" id="{CBD0520A-2CF4-52EB-A69E-226D1CC94A25}"/>
                </a:ext>
              </a:extLst>
            </p:cNvPr>
            <p:cNvSpPr/>
            <p:nvPr/>
          </p:nvSpPr>
          <p:spPr>
            <a:xfrm>
              <a:off x="1595861" y="3445264"/>
              <a:ext cx="337931" cy="189298"/>
            </a:xfrm>
            <a:custGeom>
              <a:avLst/>
              <a:gdLst/>
              <a:ahLst/>
              <a:cxnLst/>
              <a:rect l="l" t="t" r="r" b="b"/>
              <a:pathLst>
                <a:path w="374" h="199" extrusionOk="0">
                  <a:moveTo>
                    <a:pt x="374" y="19"/>
                  </a:moveTo>
                  <a:lnTo>
                    <a:pt x="355" y="177"/>
                  </a:lnTo>
                  <a:cubicBezTo>
                    <a:pt x="355" y="185"/>
                    <a:pt x="347" y="191"/>
                    <a:pt x="337" y="196"/>
                  </a:cubicBezTo>
                  <a:cubicBezTo>
                    <a:pt x="332" y="199"/>
                    <a:pt x="324" y="199"/>
                    <a:pt x="316" y="199"/>
                  </a:cubicBezTo>
                  <a:lnTo>
                    <a:pt x="30" y="199"/>
                  </a:lnTo>
                  <a:cubicBezTo>
                    <a:pt x="22" y="199"/>
                    <a:pt x="17" y="196"/>
                    <a:pt x="11" y="196"/>
                  </a:cubicBezTo>
                  <a:cubicBezTo>
                    <a:pt x="4" y="193"/>
                    <a:pt x="-2" y="185"/>
                    <a:pt x="1" y="177"/>
                  </a:cubicBezTo>
                  <a:lnTo>
                    <a:pt x="51" y="19"/>
                  </a:lnTo>
                  <a:cubicBezTo>
                    <a:pt x="54" y="13"/>
                    <a:pt x="59" y="8"/>
                    <a:pt x="67" y="5"/>
                  </a:cubicBezTo>
                  <a:cubicBezTo>
                    <a:pt x="72" y="3"/>
                    <a:pt x="83" y="0"/>
                    <a:pt x="91" y="0"/>
                  </a:cubicBezTo>
                  <a:lnTo>
                    <a:pt x="347" y="0"/>
                  </a:lnTo>
                  <a:cubicBezTo>
                    <a:pt x="355" y="0"/>
                    <a:pt x="363" y="3"/>
                    <a:pt x="369" y="5"/>
                  </a:cubicBezTo>
                  <a:cubicBezTo>
                    <a:pt x="371" y="11"/>
                    <a:pt x="374" y="13"/>
                    <a:pt x="374" y="19"/>
                  </a:cubicBezTo>
                  <a:close/>
                </a:path>
              </a:pathLst>
            </a:custGeom>
            <a:solidFill>
              <a:schemeClr val="accent3"/>
            </a:solidFill>
            <a:ln>
              <a:noFill/>
            </a:ln>
          </p:spPr>
          <p:txBody>
            <a:bodyPr spcFirstLastPara="1" wrap="square" lIns="90000" tIns="26625" rIns="90000" bIns="26625"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20" name="Google Shape;1903;p71">
              <a:extLst>
                <a:ext uri="{FF2B5EF4-FFF2-40B4-BE49-F238E27FC236}">
                  <a16:creationId xmlns:a16="http://schemas.microsoft.com/office/drawing/2014/main" id="{097EA830-8DA0-D072-E526-38F754939902}"/>
                </a:ext>
              </a:extLst>
            </p:cNvPr>
            <p:cNvSpPr/>
            <p:nvPr/>
          </p:nvSpPr>
          <p:spPr>
            <a:xfrm>
              <a:off x="1515228" y="3663244"/>
              <a:ext cx="394101" cy="246662"/>
            </a:xfrm>
            <a:custGeom>
              <a:avLst/>
              <a:gdLst/>
              <a:ahLst/>
              <a:cxnLst/>
              <a:rect l="l" t="t" r="r" b="b"/>
              <a:pathLst>
                <a:path w="436" h="259" extrusionOk="0">
                  <a:moveTo>
                    <a:pt x="436" y="21"/>
                  </a:moveTo>
                  <a:lnTo>
                    <a:pt x="413" y="230"/>
                  </a:lnTo>
                  <a:cubicBezTo>
                    <a:pt x="413" y="233"/>
                    <a:pt x="413" y="235"/>
                    <a:pt x="410" y="235"/>
                  </a:cubicBezTo>
                  <a:cubicBezTo>
                    <a:pt x="405" y="248"/>
                    <a:pt x="386" y="259"/>
                    <a:pt x="368" y="259"/>
                  </a:cubicBezTo>
                  <a:lnTo>
                    <a:pt x="34" y="259"/>
                  </a:lnTo>
                  <a:cubicBezTo>
                    <a:pt x="13" y="259"/>
                    <a:pt x="0" y="248"/>
                    <a:pt x="0" y="235"/>
                  </a:cubicBezTo>
                  <a:cubicBezTo>
                    <a:pt x="0" y="233"/>
                    <a:pt x="0" y="233"/>
                    <a:pt x="0" y="230"/>
                  </a:cubicBezTo>
                  <a:lnTo>
                    <a:pt x="63" y="21"/>
                  </a:lnTo>
                  <a:cubicBezTo>
                    <a:pt x="63" y="16"/>
                    <a:pt x="69" y="13"/>
                    <a:pt x="71" y="10"/>
                  </a:cubicBezTo>
                  <a:cubicBezTo>
                    <a:pt x="79" y="2"/>
                    <a:pt x="93" y="0"/>
                    <a:pt x="106" y="0"/>
                  </a:cubicBezTo>
                  <a:lnTo>
                    <a:pt x="397" y="0"/>
                  </a:lnTo>
                  <a:cubicBezTo>
                    <a:pt x="410" y="0"/>
                    <a:pt x="421" y="5"/>
                    <a:pt x="426" y="10"/>
                  </a:cubicBezTo>
                  <a:cubicBezTo>
                    <a:pt x="434" y="13"/>
                    <a:pt x="436" y="16"/>
                    <a:pt x="436" y="21"/>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21" name="Google Shape;1904;p71">
              <a:extLst>
                <a:ext uri="{FF2B5EF4-FFF2-40B4-BE49-F238E27FC236}">
                  <a16:creationId xmlns:a16="http://schemas.microsoft.com/office/drawing/2014/main" id="{AA1341C4-E201-B07D-475E-2DAAF4304798}"/>
                </a:ext>
              </a:extLst>
            </p:cNvPr>
            <p:cNvSpPr/>
            <p:nvPr/>
          </p:nvSpPr>
          <p:spPr>
            <a:xfrm>
              <a:off x="1970936" y="3278910"/>
              <a:ext cx="286291" cy="152969"/>
            </a:xfrm>
            <a:custGeom>
              <a:avLst/>
              <a:gdLst/>
              <a:ahLst/>
              <a:cxnLst/>
              <a:rect l="l" t="t" r="r" b="b"/>
              <a:pathLst>
                <a:path w="317" h="161" extrusionOk="0">
                  <a:moveTo>
                    <a:pt x="304" y="15"/>
                  </a:moveTo>
                  <a:lnTo>
                    <a:pt x="317" y="142"/>
                  </a:lnTo>
                  <a:cubicBezTo>
                    <a:pt x="317" y="145"/>
                    <a:pt x="314" y="150"/>
                    <a:pt x="312" y="153"/>
                  </a:cubicBezTo>
                  <a:cubicBezTo>
                    <a:pt x="307" y="158"/>
                    <a:pt x="296" y="161"/>
                    <a:pt x="285" y="161"/>
                  </a:cubicBezTo>
                  <a:lnTo>
                    <a:pt x="31" y="161"/>
                  </a:lnTo>
                  <a:cubicBezTo>
                    <a:pt x="21" y="161"/>
                    <a:pt x="10" y="158"/>
                    <a:pt x="5" y="153"/>
                  </a:cubicBezTo>
                  <a:cubicBezTo>
                    <a:pt x="2" y="150"/>
                    <a:pt x="0" y="148"/>
                    <a:pt x="0" y="142"/>
                  </a:cubicBezTo>
                  <a:lnTo>
                    <a:pt x="13" y="15"/>
                  </a:lnTo>
                  <a:lnTo>
                    <a:pt x="13" y="13"/>
                  </a:lnTo>
                  <a:cubicBezTo>
                    <a:pt x="15" y="5"/>
                    <a:pt x="29" y="0"/>
                    <a:pt x="42" y="0"/>
                  </a:cubicBezTo>
                  <a:lnTo>
                    <a:pt x="272" y="0"/>
                  </a:lnTo>
                  <a:cubicBezTo>
                    <a:pt x="288" y="0"/>
                    <a:pt x="299" y="5"/>
                    <a:pt x="304" y="15"/>
                  </a:cubicBezTo>
                  <a:close/>
                </a:path>
              </a:pathLst>
            </a:custGeom>
            <a:solidFill>
              <a:schemeClr val="accent3"/>
            </a:solidFill>
            <a:ln>
              <a:noFill/>
            </a:ln>
          </p:spPr>
          <p:txBody>
            <a:bodyPr spcFirstLastPara="1" wrap="square" lIns="90000" tIns="12950" rIns="90000" bIns="1295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22" name="Google Shape;1905;p71">
              <a:extLst>
                <a:ext uri="{FF2B5EF4-FFF2-40B4-BE49-F238E27FC236}">
                  <a16:creationId xmlns:a16="http://schemas.microsoft.com/office/drawing/2014/main" id="{FF5195D0-F0EB-1D96-10EE-E6B5525A3790}"/>
                </a:ext>
              </a:extLst>
            </p:cNvPr>
            <p:cNvSpPr/>
            <p:nvPr/>
          </p:nvSpPr>
          <p:spPr>
            <a:xfrm>
              <a:off x="1952817" y="3445264"/>
              <a:ext cx="321625" cy="189298"/>
            </a:xfrm>
            <a:custGeom>
              <a:avLst/>
              <a:gdLst/>
              <a:ahLst/>
              <a:cxnLst/>
              <a:rect l="l" t="t" r="r" b="b"/>
              <a:pathLst>
                <a:path w="356" h="199" extrusionOk="0">
                  <a:moveTo>
                    <a:pt x="340" y="19"/>
                  </a:moveTo>
                  <a:lnTo>
                    <a:pt x="356" y="177"/>
                  </a:lnTo>
                  <a:cubicBezTo>
                    <a:pt x="356" y="185"/>
                    <a:pt x="350" y="191"/>
                    <a:pt x="342" y="196"/>
                  </a:cubicBezTo>
                  <a:cubicBezTo>
                    <a:pt x="337" y="199"/>
                    <a:pt x="329" y="199"/>
                    <a:pt x="321" y="199"/>
                  </a:cubicBezTo>
                  <a:lnTo>
                    <a:pt x="35" y="199"/>
                  </a:lnTo>
                  <a:cubicBezTo>
                    <a:pt x="28" y="199"/>
                    <a:pt x="22" y="196"/>
                    <a:pt x="14" y="196"/>
                  </a:cubicBezTo>
                  <a:cubicBezTo>
                    <a:pt x="6" y="193"/>
                    <a:pt x="-2" y="185"/>
                    <a:pt x="1" y="177"/>
                  </a:cubicBezTo>
                  <a:lnTo>
                    <a:pt x="17" y="19"/>
                  </a:lnTo>
                  <a:cubicBezTo>
                    <a:pt x="17" y="13"/>
                    <a:pt x="22" y="8"/>
                    <a:pt x="30" y="5"/>
                  </a:cubicBezTo>
                  <a:cubicBezTo>
                    <a:pt x="35" y="3"/>
                    <a:pt x="43" y="0"/>
                    <a:pt x="51" y="0"/>
                  </a:cubicBezTo>
                  <a:lnTo>
                    <a:pt x="308" y="0"/>
                  </a:lnTo>
                  <a:cubicBezTo>
                    <a:pt x="316" y="0"/>
                    <a:pt x="324" y="3"/>
                    <a:pt x="329" y="5"/>
                  </a:cubicBezTo>
                  <a:cubicBezTo>
                    <a:pt x="334" y="11"/>
                    <a:pt x="340" y="13"/>
                    <a:pt x="340" y="19"/>
                  </a:cubicBezTo>
                  <a:close/>
                </a:path>
              </a:pathLst>
            </a:custGeom>
            <a:solidFill>
              <a:schemeClr val="accent3"/>
            </a:solidFill>
            <a:ln>
              <a:noFill/>
            </a:ln>
          </p:spPr>
          <p:txBody>
            <a:bodyPr spcFirstLastPara="1" wrap="square" lIns="90000" tIns="26625" rIns="90000" bIns="26625"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23" name="Google Shape;1906;p71">
              <a:extLst>
                <a:ext uri="{FF2B5EF4-FFF2-40B4-BE49-F238E27FC236}">
                  <a16:creationId xmlns:a16="http://schemas.microsoft.com/office/drawing/2014/main" id="{661CEDE6-ECD1-FC07-F3BA-A6FB5B0C6499}"/>
                </a:ext>
              </a:extLst>
            </p:cNvPr>
            <p:cNvSpPr/>
            <p:nvPr/>
          </p:nvSpPr>
          <p:spPr>
            <a:xfrm>
              <a:off x="1927449" y="3663244"/>
              <a:ext cx="370546" cy="246662"/>
            </a:xfrm>
            <a:custGeom>
              <a:avLst/>
              <a:gdLst/>
              <a:ahLst/>
              <a:cxnLst/>
              <a:rect l="l" t="t" r="r" b="b"/>
              <a:pathLst>
                <a:path w="410" h="259" extrusionOk="0">
                  <a:moveTo>
                    <a:pt x="389" y="21"/>
                  </a:moveTo>
                  <a:lnTo>
                    <a:pt x="410" y="230"/>
                  </a:lnTo>
                  <a:cubicBezTo>
                    <a:pt x="410" y="233"/>
                    <a:pt x="410" y="235"/>
                    <a:pt x="410" y="235"/>
                  </a:cubicBezTo>
                  <a:cubicBezTo>
                    <a:pt x="407" y="248"/>
                    <a:pt x="392" y="259"/>
                    <a:pt x="370" y="259"/>
                  </a:cubicBezTo>
                  <a:lnTo>
                    <a:pt x="40" y="259"/>
                  </a:lnTo>
                  <a:cubicBezTo>
                    <a:pt x="19" y="259"/>
                    <a:pt x="3" y="248"/>
                    <a:pt x="0" y="235"/>
                  </a:cubicBezTo>
                  <a:cubicBezTo>
                    <a:pt x="0" y="233"/>
                    <a:pt x="0" y="233"/>
                    <a:pt x="0" y="230"/>
                  </a:cubicBezTo>
                  <a:lnTo>
                    <a:pt x="21" y="21"/>
                  </a:lnTo>
                  <a:cubicBezTo>
                    <a:pt x="21" y="16"/>
                    <a:pt x="24" y="13"/>
                    <a:pt x="26" y="10"/>
                  </a:cubicBezTo>
                  <a:cubicBezTo>
                    <a:pt x="34" y="2"/>
                    <a:pt x="45" y="0"/>
                    <a:pt x="58" y="0"/>
                  </a:cubicBezTo>
                  <a:lnTo>
                    <a:pt x="349" y="0"/>
                  </a:lnTo>
                  <a:cubicBezTo>
                    <a:pt x="362" y="0"/>
                    <a:pt x="376" y="5"/>
                    <a:pt x="381" y="10"/>
                  </a:cubicBezTo>
                  <a:cubicBezTo>
                    <a:pt x="386" y="13"/>
                    <a:pt x="389" y="16"/>
                    <a:pt x="389" y="21"/>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24" name="Google Shape;1907;p71">
              <a:extLst>
                <a:ext uri="{FF2B5EF4-FFF2-40B4-BE49-F238E27FC236}">
                  <a16:creationId xmlns:a16="http://schemas.microsoft.com/office/drawing/2014/main" id="{8E9700C0-8D3E-B364-ED00-82A86A8E0C33}"/>
                </a:ext>
              </a:extLst>
            </p:cNvPr>
            <p:cNvSpPr/>
            <p:nvPr/>
          </p:nvSpPr>
          <p:spPr>
            <a:xfrm>
              <a:off x="2272628" y="3278910"/>
              <a:ext cx="298973" cy="152969"/>
            </a:xfrm>
            <a:custGeom>
              <a:avLst/>
              <a:gdLst/>
              <a:ahLst/>
              <a:cxnLst/>
              <a:rect l="l" t="t" r="r" b="b"/>
              <a:pathLst>
                <a:path w="331" h="161" extrusionOk="0">
                  <a:moveTo>
                    <a:pt x="291" y="15"/>
                  </a:moveTo>
                  <a:lnTo>
                    <a:pt x="331" y="142"/>
                  </a:lnTo>
                  <a:cubicBezTo>
                    <a:pt x="331" y="145"/>
                    <a:pt x="331" y="150"/>
                    <a:pt x="328" y="153"/>
                  </a:cubicBezTo>
                  <a:cubicBezTo>
                    <a:pt x="323" y="158"/>
                    <a:pt x="315" y="161"/>
                    <a:pt x="304" y="161"/>
                  </a:cubicBezTo>
                  <a:lnTo>
                    <a:pt x="50" y="161"/>
                  </a:lnTo>
                  <a:cubicBezTo>
                    <a:pt x="40" y="161"/>
                    <a:pt x="29" y="158"/>
                    <a:pt x="24" y="153"/>
                  </a:cubicBezTo>
                  <a:cubicBezTo>
                    <a:pt x="18" y="150"/>
                    <a:pt x="16" y="148"/>
                    <a:pt x="16" y="142"/>
                  </a:cubicBezTo>
                  <a:lnTo>
                    <a:pt x="0" y="15"/>
                  </a:lnTo>
                  <a:lnTo>
                    <a:pt x="0" y="13"/>
                  </a:lnTo>
                  <a:cubicBezTo>
                    <a:pt x="0" y="5"/>
                    <a:pt x="13" y="0"/>
                    <a:pt x="26" y="0"/>
                  </a:cubicBezTo>
                  <a:lnTo>
                    <a:pt x="257" y="0"/>
                  </a:lnTo>
                  <a:cubicBezTo>
                    <a:pt x="272" y="0"/>
                    <a:pt x="286" y="5"/>
                    <a:pt x="291" y="15"/>
                  </a:cubicBezTo>
                  <a:close/>
                </a:path>
              </a:pathLst>
            </a:custGeom>
            <a:solidFill>
              <a:schemeClr val="accent3"/>
            </a:solidFill>
            <a:ln>
              <a:noFill/>
            </a:ln>
          </p:spPr>
          <p:txBody>
            <a:bodyPr spcFirstLastPara="1" wrap="square" lIns="90000" tIns="12950" rIns="90000" bIns="1295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25" name="Google Shape;1908;p71">
              <a:extLst>
                <a:ext uri="{FF2B5EF4-FFF2-40B4-BE49-F238E27FC236}">
                  <a16:creationId xmlns:a16="http://schemas.microsoft.com/office/drawing/2014/main" id="{8E512FE5-F20F-57E9-AD67-E69077070715}"/>
                </a:ext>
              </a:extLst>
            </p:cNvPr>
            <p:cNvSpPr/>
            <p:nvPr/>
          </p:nvSpPr>
          <p:spPr>
            <a:xfrm>
              <a:off x="2294371" y="3445264"/>
              <a:ext cx="337025" cy="189298"/>
            </a:xfrm>
            <a:custGeom>
              <a:avLst/>
              <a:gdLst/>
              <a:ahLst/>
              <a:cxnLst/>
              <a:rect l="l" t="t" r="r" b="b"/>
              <a:pathLst>
                <a:path w="373" h="199" extrusionOk="0">
                  <a:moveTo>
                    <a:pt x="323" y="19"/>
                  </a:moveTo>
                  <a:lnTo>
                    <a:pt x="373" y="177"/>
                  </a:lnTo>
                  <a:cubicBezTo>
                    <a:pt x="375" y="185"/>
                    <a:pt x="370" y="191"/>
                    <a:pt x="362" y="196"/>
                  </a:cubicBezTo>
                  <a:cubicBezTo>
                    <a:pt x="357" y="199"/>
                    <a:pt x="352" y="199"/>
                    <a:pt x="344" y="199"/>
                  </a:cubicBezTo>
                  <a:lnTo>
                    <a:pt x="58" y="199"/>
                  </a:lnTo>
                  <a:cubicBezTo>
                    <a:pt x="50" y="199"/>
                    <a:pt x="42" y="196"/>
                    <a:pt x="37" y="196"/>
                  </a:cubicBezTo>
                  <a:cubicBezTo>
                    <a:pt x="26" y="193"/>
                    <a:pt x="21" y="185"/>
                    <a:pt x="18" y="177"/>
                  </a:cubicBezTo>
                  <a:lnTo>
                    <a:pt x="0" y="19"/>
                  </a:lnTo>
                  <a:cubicBezTo>
                    <a:pt x="0" y="13"/>
                    <a:pt x="2" y="8"/>
                    <a:pt x="8" y="5"/>
                  </a:cubicBezTo>
                  <a:cubicBezTo>
                    <a:pt x="13" y="3"/>
                    <a:pt x="21" y="0"/>
                    <a:pt x="29" y="0"/>
                  </a:cubicBezTo>
                  <a:lnTo>
                    <a:pt x="286" y="0"/>
                  </a:lnTo>
                  <a:cubicBezTo>
                    <a:pt x="293" y="0"/>
                    <a:pt x="301" y="3"/>
                    <a:pt x="309" y="5"/>
                  </a:cubicBezTo>
                  <a:cubicBezTo>
                    <a:pt x="317" y="11"/>
                    <a:pt x="323" y="13"/>
                    <a:pt x="323" y="19"/>
                  </a:cubicBezTo>
                  <a:close/>
                </a:path>
              </a:pathLst>
            </a:custGeom>
            <a:solidFill>
              <a:schemeClr val="accent3"/>
            </a:solidFill>
            <a:ln>
              <a:noFill/>
            </a:ln>
          </p:spPr>
          <p:txBody>
            <a:bodyPr spcFirstLastPara="1" wrap="square" lIns="90000" tIns="26625" rIns="90000" bIns="26625"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26" name="Google Shape;1909;p71">
              <a:extLst>
                <a:ext uri="{FF2B5EF4-FFF2-40B4-BE49-F238E27FC236}">
                  <a16:creationId xmlns:a16="http://schemas.microsoft.com/office/drawing/2014/main" id="{24259934-B2BA-5A3D-2665-32F8915A1C57}"/>
                </a:ext>
              </a:extLst>
            </p:cNvPr>
            <p:cNvSpPr/>
            <p:nvPr/>
          </p:nvSpPr>
          <p:spPr>
            <a:xfrm>
              <a:off x="2316115" y="3663244"/>
              <a:ext cx="391382" cy="246662"/>
            </a:xfrm>
            <a:custGeom>
              <a:avLst/>
              <a:gdLst/>
              <a:ahLst/>
              <a:cxnLst/>
              <a:rect l="l" t="t" r="r" b="b"/>
              <a:pathLst>
                <a:path w="433" h="259" extrusionOk="0">
                  <a:moveTo>
                    <a:pt x="370" y="21"/>
                  </a:moveTo>
                  <a:lnTo>
                    <a:pt x="433" y="230"/>
                  </a:lnTo>
                  <a:cubicBezTo>
                    <a:pt x="433" y="233"/>
                    <a:pt x="433" y="235"/>
                    <a:pt x="433" y="235"/>
                  </a:cubicBezTo>
                  <a:cubicBezTo>
                    <a:pt x="433" y="248"/>
                    <a:pt x="420" y="259"/>
                    <a:pt x="399" y="259"/>
                  </a:cubicBezTo>
                  <a:lnTo>
                    <a:pt x="68" y="259"/>
                  </a:lnTo>
                  <a:cubicBezTo>
                    <a:pt x="47" y="259"/>
                    <a:pt x="31" y="248"/>
                    <a:pt x="26" y="235"/>
                  </a:cubicBezTo>
                  <a:cubicBezTo>
                    <a:pt x="26" y="233"/>
                    <a:pt x="23" y="233"/>
                    <a:pt x="23" y="230"/>
                  </a:cubicBezTo>
                  <a:lnTo>
                    <a:pt x="0" y="21"/>
                  </a:lnTo>
                  <a:cubicBezTo>
                    <a:pt x="0" y="16"/>
                    <a:pt x="0" y="13"/>
                    <a:pt x="2" y="10"/>
                  </a:cubicBezTo>
                  <a:cubicBezTo>
                    <a:pt x="8" y="2"/>
                    <a:pt x="18" y="0"/>
                    <a:pt x="31" y="0"/>
                  </a:cubicBezTo>
                  <a:lnTo>
                    <a:pt x="322" y="0"/>
                  </a:lnTo>
                  <a:cubicBezTo>
                    <a:pt x="336" y="0"/>
                    <a:pt x="349" y="5"/>
                    <a:pt x="357" y="10"/>
                  </a:cubicBezTo>
                  <a:cubicBezTo>
                    <a:pt x="367" y="13"/>
                    <a:pt x="370" y="16"/>
                    <a:pt x="370" y="21"/>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27" name="Google Shape;1910;p71">
              <a:extLst>
                <a:ext uri="{FF2B5EF4-FFF2-40B4-BE49-F238E27FC236}">
                  <a16:creationId xmlns:a16="http://schemas.microsoft.com/office/drawing/2014/main" id="{8BBB2ACA-C6E4-D021-6A43-AE57F4E092C3}"/>
                </a:ext>
              </a:extLst>
            </p:cNvPr>
            <p:cNvSpPr/>
            <p:nvPr/>
          </p:nvSpPr>
          <p:spPr>
            <a:xfrm>
              <a:off x="1982714" y="3288471"/>
              <a:ext cx="260016" cy="1912"/>
            </a:xfrm>
            <a:custGeom>
              <a:avLst/>
              <a:gdLst/>
              <a:ahLst/>
              <a:cxnLst/>
              <a:rect l="l" t="t" r="r" b="b"/>
              <a:pathLst>
                <a:path w="288" h="3" extrusionOk="0">
                  <a:moveTo>
                    <a:pt x="0" y="0"/>
                  </a:moveTo>
                  <a:lnTo>
                    <a:pt x="288" y="0"/>
                  </a:lnTo>
                  <a:lnTo>
                    <a:pt x="288"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28" name="Google Shape;1911;p71">
              <a:extLst>
                <a:ext uri="{FF2B5EF4-FFF2-40B4-BE49-F238E27FC236}">
                  <a16:creationId xmlns:a16="http://schemas.microsoft.com/office/drawing/2014/main" id="{55F1CA8A-420A-AEBB-F074-CF5B3F0BC76B}"/>
                </a:ext>
              </a:extLst>
            </p:cNvPr>
            <p:cNvSpPr/>
            <p:nvPr/>
          </p:nvSpPr>
          <p:spPr>
            <a:xfrm>
              <a:off x="2275346" y="3288471"/>
              <a:ext cx="260016" cy="1912"/>
            </a:xfrm>
            <a:custGeom>
              <a:avLst/>
              <a:gdLst/>
              <a:ahLst/>
              <a:cxnLst/>
              <a:rect l="l" t="t" r="r" b="b"/>
              <a:pathLst>
                <a:path w="288" h="3" extrusionOk="0">
                  <a:moveTo>
                    <a:pt x="0" y="0"/>
                  </a:moveTo>
                  <a:lnTo>
                    <a:pt x="288" y="0"/>
                  </a:lnTo>
                  <a:lnTo>
                    <a:pt x="288"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29" name="Google Shape;1912;p71">
              <a:extLst>
                <a:ext uri="{FF2B5EF4-FFF2-40B4-BE49-F238E27FC236}">
                  <a16:creationId xmlns:a16="http://schemas.microsoft.com/office/drawing/2014/main" id="{30A02976-EC5B-114D-47D8-F682D2F78C34}"/>
                </a:ext>
              </a:extLst>
            </p:cNvPr>
            <p:cNvSpPr/>
            <p:nvPr/>
          </p:nvSpPr>
          <p:spPr>
            <a:xfrm>
              <a:off x="1692800" y="3288471"/>
              <a:ext cx="260016" cy="1912"/>
            </a:xfrm>
            <a:custGeom>
              <a:avLst/>
              <a:gdLst/>
              <a:ahLst/>
              <a:cxnLst/>
              <a:rect l="l" t="t" r="r" b="b"/>
              <a:pathLst>
                <a:path w="288" h="3" extrusionOk="0">
                  <a:moveTo>
                    <a:pt x="0" y="0"/>
                  </a:moveTo>
                  <a:lnTo>
                    <a:pt x="288" y="0"/>
                  </a:lnTo>
                  <a:lnTo>
                    <a:pt x="288"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30" name="Google Shape;1913;p71">
              <a:extLst>
                <a:ext uri="{FF2B5EF4-FFF2-40B4-BE49-F238E27FC236}">
                  <a16:creationId xmlns:a16="http://schemas.microsoft.com/office/drawing/2014/main" id="{41237C94-9D56-C173-6196-8825670E1D54}"/>
                </a:ext>
              </a:extLst>
            </p:cNvPr>
            <p:cNvSpPr/>
            <p:nvPr/>
          </p:nvSpPr>
          <p:spPr>
            <a:xfrm>
              <a:off x="1982714" y="3300900"/>
              <a:ext cx="262734" cy="1912"/>
            </a:xfrm>
            <a:custGeom>
              <a:avLst/>
              <a:gdLst/>
              <a:ahLst/>
              <a:cxnLst/>
              <a:rect l="l" t="t" r="r" b="b"/>
              <a:pathLst>
                <a:path w="291" h="3" extrusionOk="0">
                  <a:moveTo>
                    <a:pt x="0" y="0"/>
                  </a:moveTo>
                  <a:lnTo>
                    <a:pt x="291" y="0"/>
                  </a:lnTo>
                  <a:lnTo>
                    <a:pt x="291"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31" name="Google Shape;1914;p71">
              <a:extLst>
                <a:ext uri="{FF2B5EF4-FFF2-40B4-BE49-F238E27FC236}">
                  <a16:creationId xmlns:a16="http://schemas.microsoft.com/office/drawing/2014/main" id="{6943D67C-E16B-F582-B875-E14A21FE260B}"/>
                </a:ext>
              </a:extLst>
            </p:cNvPr>
            <p:cNvSpPr/>
            <p:nvPr/>
          </p:nvSpPr>
          <p:spPr>
            <a:xfrm>
              <a:off x="2275346" y="3300900"/>
              <a:ext cx="262734" cy="1912"/>
            </a:xfrm>
            <a:custGeom>
              <a:avLst/>
              <a:gdLst/>
              <a:ahLst/>
              <a:cxnLst/>
              <a:rect l="l" t="t" r="r" b="b"/>
              <a:pathLst>
                <a:path w="291" h="3" extrusionOk="0">
                  <a:moveTo>
                    <a:pt x="0" y="0"/>
                  </a:moveTo>
                  <a:lnTo>
                    <a:pt x="291" y="0"/>
                  </a:lnTo>
                  <a:lnTo>
                    <a:pt x="291"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32" name="Google Shape;1915;p71">
              <a:extLst>
                <a:ext uri="{FF2B5EF4-FFF2-40B4-BE49-F238E27FC236}">
                  <a16:creationId xmlns:a16="http://schemas.microsoft.com/office/drawing/2014/main" id="{68E4FA55-3915-1956-8F91-068F42324EDF}"/>
                </a:ext>
              </a:extLst>
            </p:cNvPr>
            <p:cNvSpPr/>
            <p:nvPr/>
          </p:nvSpPr>
          <p:spPr>
            <a:xfrm>
              <a:off x="1687365" y="3300900"/>
              <a:ext cx="262734" cy="1912"/>
            </a:xfrm>
            <a:custGeom>
              <a:avLst/>
              <a:gdLst/>
              <a:ahLst/>
              <a:cxnLst/>
              <a:rect l="l" t="t" r="r" b="b"/>
              <a:pathLst>
                <a:path w="291" h="3" extrusionOk="0">
                  <a:moveTo>
                    <a:pt x="0" y="0"/>
                  </a:moveTo>
                  <a:lnTo>
                    <a:pt x="291" y="0"/>
                  </a:lnTo>
                  <a:lnTo>
                    <a:pt x="291"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33" name="Google Shape;1916;p71">
              <a:extLst>
                <a:ext uri="{FF2B5EF4-FFF2-40B4-BE49-F238E27FC236}">
                  <a16:creationId xmlns:a16="http://schemas.microsoft.com/office/drawing/2014/main" id="{26015882-52B9-1BB3-D060-A92DB633A00C}"/>
                </a:ext>
              </a:extLst>
            </p:cNvPr>
            <p:cNvSpPr/>
            <p:nvPr/>
          </p:nvSpPr>
          <p:spPr>
            <a:xfrm>
              <a:off x="1979996" y="3314284"/>
              <a:ext cx="265451" cy="956"/>
            </a:xfrm>
            <a:custGeom>
              <a:avLst/>
              <a:gdLst/>
              <a:ahLst/>
              <a:cxnLst/>
              <a:rect l="l" t="t" r="r" b="b"/>
              <a:pathLst>
                <a:path w="294" h="2" extrusionOk="0">
                  <a:moveTo>
                    <a:pt x="0" y="0"/>
                  </a:moveTo>
                  <a:lnTo>
                    <a:pt x="294" y="0"/>
                  </a:lnTo>
                  <a:lnTo>
                    <a:pt x="294" y="2"/>
                  </a:lnTo>
                  <a:lnTo>
                    <a:pt x="0" y="2"/>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34" name="Google Shape;1917;p71">
              <a:extLst>
                <a:ext uri="{FF2B5EF4-FFF2-40B4-BE49-F238E27FC236}">
                  <a16:creationId xmlns:a16="http://schemas.microsoft.com/office/drawing/2014/main" id="{91B15D46-A209-8983-3EDC-7B6E6C232307}"/>
                </a:ext>
              </a:extLst>
            </p:cNvPr>
            <p:cNvSpPr/>
            <p:nvPr/>
          </p:nvSpPr>
          <p:spPr>
            <a:xfrm>
              <a:off x="2277158" y="3314284"/>
              <a:ext cx="265451" cy="956"/>
            </a:xfrm>
            <a:custGeom>
              <a:avLst/>
              <a:gdLst/>
              <a:ahLst/>
              <a:cxnLst/>
              <a:rect l="l" t="t" r="r" b="b"/>
              <a:pathLst>
                <a:path w="294" h="2" extrusionOk="0">
                  <a:moveTo>
                    <a:pt x="0" y="0"/>
                  </a:moveTo>
                  <a:lnTo>
                    <a:pt x="294" y="0"/>
                  </a:lnTo>
                  <a:lnTo>
                    <a:pt x="294" y="2"/>
                  </a:lnTo>
                  <a:lnTo>
                    <a:pt x="0" y="2"/>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35" name="Google Shape;1918;p71">
              <a:extLst>
                <a:ext uri="{FF2B5EF4-FFF2-40B4-BE49-F238E27FC236}">
                  <a16:creationId xmlns:a16="http://schemas.microsoft.com/office/drawing/2014/main" id="{A98317C5-3F7B-FF1C-562C-0352C29C7B8D}"/>
                </a:ext>
              </a:extLst>
            </p:cNvPr>
            <p:cNvSpPr/>
            <p:nvPr/>
          </p:nvSpPr>
          <p:spPr>
            <a:xfrm>
              <a:off x="1685553" y="3314284"/>
              <a:ext cx="264548" cy="956"/>
            </a:xfrm>
            <a:custGeom>
              <a:avLst/>
              <a:gdLst/>
              <a:ahLst/>
              <a:cxnLst/>
              <a:rect l="l" t="t" r="r" b="b"/>
              <a:pathLst>
                <a:path w="293" h="2" extrusionOk="0">
                  <a:moveTo>
                    <a:pt x="0" y="0"/>
                  </a:moveTo>
                  <a:lnTo>
                    <a:pt x="293" y="0"/>
                  </a:lnTo>
                  <a:lnTo>
                    <a:pt x="293" y="2"/>
                  </a:lnTo>
                  <a:lnTo>
                    <a:pt x="0" y="2"/>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36" name="Google Shape;1919;p71">
              <a:extLst>
                <a:ext uri="{FF2B5EF4-FFF2-40B4-BE49-F238E27FC236}">
                  <a16:creationId xmlns:a16="http://schemas.microsoft.com/office/drawing/2014/main" id="{1BAE9290-B20E-A827-B079-4D2E0573504E}"/>
                </a:ext>
              </a:extLst>
            </p:cNvPr>
            <p:cNvSpPr/>
            <p:nvPr/>
          </p:nvSpPr>
          <p:spPr>
            <a:xfrm>
              <a:off x="1979996" y="3326713"/>
              <a:ext cx="268170" cy="956"/>
            </a:xfrm>
            <a:custGeom>
              <a:avLst/>
              <a:gdLst/>
              <a:ahLst/>
              <a:cxnLst/>
              <a:rect l="l" t="t" r="r" b="b"/>
              <a:pathLst>
                <a:path w="297" h="2" extrusionOk="0">
                  <a:moveTo>
                    <a:pt x="0" y="0"/>
                  </a:moveTo>
                  <a:lnTo>
                    <a:pt x="297" y="0"/>
                  </a:lnTo>
                  <a:lnTo>
                    <a:pt x="297" y="2"/>
                  </a:lnTo>
                  <a:lnTo>
                    <a:pt x="0" y="2"/>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37" name="Google Shape;1920;p71">
              <a:extLst>
                <a:ext uri="{FF2B5EF4-FFF2-40B4-BE49-F238E27FC236}">
                  <a16:creationId xmlns:a16="http://schemas.microsoft.com/office/drawing/2014/main" id="{34A36017-6968-20E7-6A2E-B3A2DD0468BC}"/>
                </a:ext>
              </a:extLst>
            </p:cNvPr>
            <p:cNvSpPr/>
            <p:nvPr/>
          </p:nvSpPr>
          <p:spPr>
            <a:xfrm>
              <a:off x="2277158" y="3326713"/>
              <a:ext cx="268170" cy="956"/>
            </a:xfrm>
            <a:custGeom>
              <a:avLst/>
              <a:gdLst/>
              <a:ahLst/>
              <a:cxnLst/>
              <a:rect l="l" t="t" r="r" b="b"/>
              <a:pathLst>
                <a:path w="297" h="2" extrusionOk="0">
                  <a:moveTo>
                    <a:pt x="0" y="0"/>
                  </a:moveTo>
                  <a:lnTo>
                    <a:pt x="297" y="0"/>
                  </a:lnTo>
                  <a:lnTo>
                    <a:pt x="297" y="2"/>
                  </a:lnTo>
                  <a:lnTo>
                    <a:pt x="0" y="2"/>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38" name="Google Shape;1921;p71">
              <a:extLst>
                <a:ext uri="{FF2B5EF4-FFF2-40B4-BE49-F238E27FC236}">
                  <a16:creationId xmlns:a16="http://schemas.microsoft.com/office/drawing/2014/main" id="{BB5D6500-434D-AC3A-AF7B-AE75AD57224F}"/>
                </a:ext>
              </a:extLst>
            </p:cNvPr>
            <p:cNvSpPr/>
            <p:nvPr/>
          </p:nvSpPr>
          <p:spPr>
            <a:xfrm>
              <a:off x="1680117" y="3326713"/>
              <a:ext cx="268170" cy="956"/>
            </a:xfrm>
            <a:custGeom>
              <a:avLst/>
              <a:gdLst/>
              <a:ahLst/>
              <a:cxnLst/>
              <a:rect l="l" t="t" r="r" b="b"/>
              <a:pathLst>
                <a:path w="297" h="2" extrusionOk="0">
                  <a:moveTo>
                    <a:pt x="0" y="0"/>
                  </a:moveTo>
                  <a:lnTo>
                    <a:pt x="297" y="0"/>
                  </a:lnTo>
                  <a:lnTo>
                    <a:pt x="297" y="2"/>
                  </a:lnTo>
                  <a:lnTo>
                    <a:pt x="0" y="2"/>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39" name="Google Shape;1922;p71">
              <a:extLst>
                <a:ext uri="{FF2B5EF4-FFF2-40B4-BE49-F238E27FC236}">
                  <a16:creationId xmlns:a16="http://schemas.microsoft.com/office/drawing/2014/main" id="{E076BC09-0A96-9817-777E-736E19A723F9}"/>
                </a:ext>
              </a:extLst>
            </p:cNvPr>
            <p:cNvSpPr/>
            <p:nvPr/>
          </p:nvSpPr>
          <p:spPr>
            <a:xfrm>
              <a:off x="1978184" y="3339142"/>
              <a:ext cx="269982" cy="1912"/>
            </a:xfrm>
            <a:custGeom>
              <a:avLst/>
              <a:gdLst/>
              <a:ahLst/>
              <a:cxnLst/>
              <a:rect l="l" t="t" r="r" b="b"/>
              <a:pathLst>
                <a:path w="299" h="3" extrusionOk="0">
                  <a:moveTo>
                    <a:pt x="0" y="0"/>
                  </a:moveTo>
                  <a:lnTo>
                    <a:pt x="299" y="0"/>
                  </a:lnTo>
                  <a:lnTo>
                    <a:pt x="299"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40" name="Google Shape;1923;p71">
              <a:extLst>
                <a:ext uri="{FF2B5EF4-FFF2-40B4-BE49-F238E27FC236}">
                  <a16:creationId xmlns:a16="http://schemas.microsoft.com/office/drawing/2014/main" id="{97448CCE-A1CD-18EF-FDF1-EB1BA1AABDFF}"/>
                </a:ext>
              </a:extLst>
            </p:cNvPr>
            <p:cNvSpPr/>
            <p:nvPr/>
          </p:nvSpPr>
          <p:spPr>
            <a:xfrm>
              <a:off x="2279876" y="3339142"/>
              <a:ext cx="269982" cy="1912"/>
            </a:xfrm>
            <a:custGeom>
              <a:avLst/>
              <a:gdLst/>
              <a:ahLst/>
              <a:cxnLst/>
              <a:rect l="l" t="t" r="r" b="b"/>
              <a:pathLst>
                <a:path w="299" h="3" extrusionOk="0">
                  <a:moveTo>
                    <a:pt x="0" y="0"/>
                  </a:moveTo>
                  <a:lnTo>
                    <a:pt x="299" y="0"/>
                  </a:lnTo>
                  <a:lnTo>
                    <a:pt x="299"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41" name="Google Shape;1924;p71">
              <a:extLst>
                <a:ext uri="{FF2B5EF4-FFF2-40B4-BE49-F238E27FC236}">
                  <a16:creationId xmlns:a16="http://schemas.microsoft.com/office/drawing/2014/main" id="{D0B5B96F-FF4B-E06A-5823-AF8D644F40CB}"/>
                </a:ext>
              </a:extLst>
            </p:cNvPr>
            <p:cNvSpPr/>
            <p:nvPr/>
          </p:nvSpPr>
          <p:spPr>
            <a:xfrm>
              <a:off x="1678305" y="3339142"/>
              <a:ext cx="269982" cy="1912"/>
            </a:xfrm>
            <a:custGeom>
              <a:avLst/>
              <a:gdLst/>
              <a:ahLst/>
              <a:cxnLst/>
              <a:rect l="l" t="t" r="r" b="b"/>
              <a:pathLst>
                <a:path w="299" h="3" extrusionOk="0">
                  <a:moveTo>
                    <a:pt x="0" y="0"/>
                  </a:moveTo>
                  <a:lnTo>
                    <a:pt x="299" y="0"/>
                  </a:lnTo>
                  <a:lnTo>
                    <a:pt x="299"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42" name="Google Shape;1925;p71">
              <a:extLst>
                <a:ext uri="{FF2B5EF4-FFF2-40B4-BE49-F238E27FC236}">
                  <a16:creationId xmlns:a16="http://schemas.microsoft.com/office/drawing/2014/main" id="{F56248B0-1EE1-3692-B7C5-955837A8D54C}"/>
                </a:ext>
              </a:extLst>
            </p:cNvPr>
            <p:cNvSpPr/>
            <p:nvPr/>
          </p:nvSpPr>
          <p:spPr>
            <a:xfrm>
              <a:off x="1978184" y="3351570"/>
              <a:ext cx="271795" cy="1912"/>
            </a:xfrm>
            <a:custGeom>
              <a:avLst/>
              <a:gdLst/>
              <a:ahLst/>
              <a:cxnLst/>
              <a:rect l="l" t="t" r="r" b="b"/>
              <a:pathLst>
                <a:path w="301" h="3" extrusionOk="0">
                  <a:moveTo>
                    <a:pt x="0" y="0"/>
                  </a:moveTo>
                  <a:lnTo>
                    <a:pt x="301" y="0"/>
                  </a:lnTo>
                  <a:lnTo>
                    <a:pt x="301"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43" name="Google Shape;1926;p71">
              <a:extLst>
                <a:ext uri="{FF2B5EF4-FFF2-40B4-BE49-F238E27FC236}">
                  <a16:creationId xmlns:a16="http://schemas.microsoft.com/office/drawing/2014/main" id="{447B3622-C56E-2DD8-3FD5-08A75CC319A9}"/>
                </a:ext>
              </a:extLst>
            </p:cNvPr>
            <p:cNvSpPr/>
            <p:nvPr/>
          </p:nvSpPr>
          <p:spPr>
            <a:xfrm>
              <a:off x="2282594" y="3351570"/>
              <a:ext cx="271795" cy="1912"/>
            </a:xfrm>
            <a:custGeom>
              <a:avLst/>
              <a:gdLst/>
              <a:ahLst/>
              <a:cxnLst/>
              <a:rect l="l" t="t" r="r" b="b"/>
              <a:pathLst>
                <a:path w="301" h="3" extrusionOk="0">
                  <a:moveTo>
                    <a:pt x="0" y="0"/>
                  </a:moveTo>
                  <a:lnTo>
                    <a:pt x="301" y="0"/>
                  </a:lnTo>
                  <a:lnTo>
                    <a:pt x="301"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44" name="Google Shape;1927;p71">
              <a:extLst>
                <a:ext uri="{FF2B5EF4-FFF2-40B4-BE49-F238E27FC236}">
                  <a16:creationId xmlns:a16="http://schemas.microsoft.com/office/drawing/2014/main" id="{6BA51FFB-09BA-12B7-FCCD-5B957D39F320}"/>
                </a:ext>
              </a:extLst>
            </p:cNvPr>
            <p:cNvSpPr/>
            <p:nvPr/>
          </p:nvSpPr>
          <p:spPr>
            <a:xfrm>
              <a:off x="1673775" y="3351570"/>
              <a:ext cx="271795" cy="1912"/>
            </a:xfrm>
            <a:custGeom>
              <a:avLst/>
              <a:gdLst/>
              <a:ahLst/>
              <a:cxnLst/>
              <a:rect l="l" t="t" r="r" b="b"/>
              <a:pathLst>
                <a:path w="301" h="3" extrusionOk="0">
                  <a:moveTo>
                    <a:pt x="0" y="0"/>
                  </a:moveTo>
                  <a:lnTo>
                    <a:pt x="301" y="0"/>
                  </a:lnTo>
                  <a:lnTo>
                    <a:pt x="301"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45" name="Google Shape;1928;p71">
              <a:extLst>
                <a:ext uri="{FF2B5EF4-FFF2-40B4-BE49-F238E27FC236}">
                  <a16:creationId xmlns:a16="http://schemas.microsoft.com/office/drawing/2014/main" id="{151997CE-2560-45B1-462D-9BF221DC5332}"/>
                </a:ext>
              </a:extLst>
            </p:cNvPr>
            <p:cNvSpPr/>
            <p:nvPr/>
          </p:nvSpPr>
          <p:spPr>
            <a:xfrm>
              <a:off x="1975466" y="3366867"/>
              <a:ext cx="274511" cy="1912"/>
            </a:xfrm>
            <a:custGeom>
              <a:avLst/>
              <a:gdLst/>
              <a:ahLst/>
              <a:cxnLst/>
              <a:rect l="l" t="t" r="r" b="b"/>
              <a:pathLst>
                <a:path w="304" h="3" extrusionOk="0">
                  <a:moveTo>
                    <a:pt x="0" y="0"/>
                  </a:moveTo>
                  <a:lnTo>
                    <a:pt x="304" y="0"/>
                  </a:lnTo>
                  <a:lnTo>
                    <a:pt x="304"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46" name="Google Shape;1929;p71">
              <a:extLst>
                <a:ext uri="{FF2B5EF4-FFF2-40B4-BE49-F238E27FC236}">
                  <a16:creationId xmlns:a16="http://schemas.microsoft.com/office/drawing/2014/main" id="{C386CEEE-5167-8A33-E8B8-5A6260AF5A14}"/>
                </a:ext>
              </a:extLst>
            </p:cNvPr>
            <p:cNvSpPr/>
            <p:nvPr/>
          </p:nvSpPr>
          <p:spPr>
            <a:xfrm>
              <a:off x="2282594" y="3366867"/>
              <a:ext cx="274511" cy="1912"/>
            </a:xfrm>
            <a:custGeom>
              <a:avLst/>
              <a:gdLst/>
              <a:ahLst/>
              <a:cxnLst/>
              <a:rect l="l" t="t" r="r" b="b"/>
              <a:pathLst>
                <a:path w="304" h="3" extrusionOk="0">
                  <a:moveTo>
                    <a:pt x="0" y="0"/>
                  </a:moveTo>
                  <a:lnTo>
                    <a:pt x="304" y="0"/>
                  </a:lnTo>
                  <a:lnTo>
                    <a:pt x="304"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47" name="Google Shape;1930;p71">
              <a:extLst>
                <a:ext uri="{FF2B5EF4-FFF2-40B4-BE49-F238E27FC236}">
                  <a16:creationId xmlns:a16="http://schemas.microsoft.com/office/drawing/2014/main" id="{E0EFA57E-7F8D-C914-4DE7-78F1D8A3BCC8}"/>
                </a:ext>
              </a:extLst>
            </p:cNvPr>
            <p:cNvSpPr/>
            <p:nvPr/>
          </p:nvSpPr>
          <p:spPr>
            <a:xfrm>
              <a:off x="1668339" y="3366867"/>
              <a:ext cx="275418" cy="1912"/>
            </a:xfrm>
            <a:custGeom>
              <a:avLst/>
              <a:gdLst/>
              <a:ahLst/>
              <a:cxnLst/>
              <a:rect l="l" t="t" r="r" b="b"/>
              <a:pathLst>
                <a:path w="305" h="3" extrusionOk="0">
                  <a:moveTo>
                    <a:pt x="0" y="0"/>
                  </a:moveTo>
                  <a:lnTo>
                    <a:pt x="305" y="0"/>
                  </a:lnTo>
                  <a:lnTo>
                    <a:pt x="305"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48" name="Google Shape;1931;p71">
              <a:extLst>
                <a:ext uri="{FF2B5EF4-FFF2-40B4-BE49-F238E27FC236}">
                  <a16:creationId xmlns:a16="http://schemas.microsoft.com/office/drawing/2014/main" id="{29AED918-08AA-A8A2-230D-A515D51F2BB8}"/>
                </a:ext>
              </a:extLst>
            </p:cNvPr>
            <p:cNvSpPr/>
            <p:nvPr/>
          </p:nvSpPr>
          <p:spPr>
            <a:xfrm>
              <a:off x="1975466" y="3379296"/>
              <a:ext cx="277230" cy="1912"/>
            </a:xfrm>
            <a:custGeom>
              <a:avLst/>
              <a:gdLst/>
              <a:ahLst/>
              <a:cxnLst/>
              <a:rect l="l" t="t" r="r" b="b"/>
              <a:pathLst>
                <a:path w="307" h="3" extrusionOk="0">
                  <a:moveTo>
                    <a:pt x="0" y="0"/>
                  </a:moveTo>
                  <a:lnTo>
                    <a:pt x="307" y="0"/>
                  </a:lnTo>
                  <a:lnTo>
                    <a:pt x="307"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49" name="Google Shape;1932;p71">
              <a:extLst>
                <a:ext uri="{FF2B5EF4-FFF2-40B4-BE49-F238E27FC236}">
                  <a16:creationId xmlns:a16="http://schemas.microsoft.com/office/drawing/2014/main" id="{772CC799-95CC-772E-D57E-F7CE165CBEDF}"/>
                </a:ext>
              </a:extLst>
            </p:cNvPr>
            <p:cNvSpPr/>
            <p:nvPr/>
          </p:nvSpPr>
          <p:spPr>
            <a:xfrm>
              <a:off x="2284406" y="3379296"/>
              <a:ext cx="277230" cy="1912"/>
            </a:xfrm>
            <a:custGeom>
              <a:avLst/>
              <a:gdLst/>
              <a:ahLst/>
              <a:cxnLst/>
              <a:rect l="l" t="t" r="r" b="b"/>
              <a:pathLst>
                <a:path w="307" h="3" extrusionOk="0">
                  <a:moveTo>
                    <a:pt x="0" y="0"/>
                  </a:moveTo>
                  <a:lnTo>
                    <a:pt x="307" y="0"/>
                  </a:lnTo>
                  <a:lnTo>
                    <a:pt x="307"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50" name="Google Shape;1933;p71">
              <a:extLst>
                <a:ext uri="{FF2B5EF4-FFF2-40B4-BE49-F238E27FC236}">
                  <a16:creationId xmlns:a16="http://schemas.microsoft.com/office/drawing/2014/main" id="{23EFCC59-A210-AB65-B151-B9E6D0B252BF}"/>
                </a:ext>
              </a:extLst>
            </p:cNvPr>
            <p:cNvSpPr/>
            <p:nvPr/>
          </p:nvSpPr>
          <p:spPr>
            <a:xfrm>
              <a:off x="1666527" y="3379296"/>
              <a:ext cx="277230" cy="1912"/>
            </a:xfrm>
            <a:custGeom>
              <a:avLst/>
              <a:gdLst/>
              <a:ahLst/>
              <a:cxnLst/>
              <a:rect l="l" t="t" r="r" b="b"/>
              <a:pathLst>
                <a:path w="307" h="3" extrusionOk="0">
                  <a:moveTo>
                    <a:pt x="0" y="0"/>
                  </a:moveTo>
                  <a:lnTo>
                    <a:pt x="307" y="0"/>
                  </a:lnTo>
                  <a:lnTo>
                    <a:pt x="307"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51" name="Google Shape;1934;p71">
              <a:extLst>
                <a:ext uri="{FF2B5EF4-FFF2-40B4-BE49-F238E27FC236}">
                  <a16:creationId xmlns:a16="http://schemas.microsoft.com/office/drawing/2014/main" id="{AEF511BA-55D1-FC2F-E1EA-93463BB14750}"/>
                </a:ext>
              </a:extLst>
            </p:cNvPr>
            <p:cNvSpPr/>
            <p:nvPr/>
          </p:nvSpPr>
          <p:spPr>
            <a:xfrm>
              <a:off x="1972748" y="3392681"/>
              <a:ext cx="279947" cy="956"/>
            </a:xfrm>
            <a:custGeom>
              <a:avLst/>
              <a:gdLst/>
              <a:ahLst/>
              <a:cxnLst/>
              <a:rect l="l" t="t" r="r" b="b"/>
              <a:pathLst>
                <a:path w="310" h="2" extrusionOk="0">
                  <a:moveTo>
                    <a:pt x="0" y="0"/>
                  </a:moveTo>
                  <a:lnTo>
                    <a:pt x="310" y="0"/>
                  </a:lnTo>
                  <a:lnTo>
                    <a:pt x="310" y="2"/>
                  </a:lnTo>
                  <a:lnTo>
                    <a:pt x="0" y="2"/>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52" name="Google Shape;1935;p71">
              <a:extLst>
                <a:ext uri="{FF2B5EF4-FFF2-40B4-BE49-F238E27FC236}">
                  <a16:creationId xmlns:a16="http://schemas.microsoft.com/office/drawing/2014/main" id="{DEA5C613-3427-E022-51C8-07AEC091EB57}"/>
                </a:ext>
              </a:extLst>
            </p:cNvPr>
            <p:cNvSpPr/>
            <p:nvPr/>
          </p:nvSpPr>
          <p:spPr>
            <a:xfrm>
              <a:off x="2287124" y="3392681"/>
              <a:ext cx="279042" cy="956"/>
            </a:xfrm>
            <a:custGeom>
              <a:avLst/>
              <a:gdLst/>
              <a:ahLst/>
              <a:cxnLst/>
              <a:rect l="l" t="t" r="r" b="b"/>
              <a:pathLst>
                <a:path w="309" h="2" extrusionOk="0">
                  <a:moveTo>
                    <a:pt x="0" y="0"/>
                  </a:moveTo>
                  <a:lnTo>
                    <a:pt x="309" y="0"/>
                  </a:lnTo>
                  <a:lnTo>
                    <a:pt x="309" y="2"/>
                  </a:lnTo>
                  <a:lnTo>
                    <a:pt x="0" y="2"/>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53" name="Google Shape;1936;p71">
              <a:extLst>
                <a:ext uri="{FF2B5EF4-FFF2-40B4-BE49-F238E27FC236}">
                  <a16:creationId xmlns:a16="http://schemas.microsoft.com/office/drawing/2014/main" id="{C561E37E-4E8A-E4AB-1EE5-9CF78809B4B1}"/>
                </a:ext>
              </a:extLst>
            </p:cNvPr>
            <p:cNvSpPr/>
            <p:nvPr/>
          </p:nvSpPr>
          <p:spPr>
            <a:xfrm>
              <a:off x="1661091" y="3392681"/>
              <a:ext cx="279947" cy="956"/>
            </a:xfrm>
            <a:custGeom>
              <a:avLst/>
              <a:gdLst/>
              <a:ahLst/>
              <a:cxnLst/>
              <a:rect l="l" t="t" r="r" b="b"/>
              <a:pathLst>
                <a:path w="310" h="2" extrusionOk="0">
                  <a:moveTo>
                    <a:pt x="0" y="0"/>
                  </a:moveTo>
                  <a:lnTo>
                    <a:pt x="310" y="0"/>
                  </a:lnTo>
                  <a:lnTo>
                    <a:pt x="310" y="2"/>
                  </a:lnTo>
                  <a:lnTo>
                    <a:pt x="0" y="2"/>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54" name="Google Shape;1937;p71">
              <a:extLst>
                <a:ext uri="{FF2B5EF4-FFF2-40B4-BE49-F238E27FC236}">
                  <a16:creationId xmlns:a16="http://schemas.microsoft.com/office/drawing/2014/main" id="{F9CE8C13-60E1-EB32-925C-857F0FD2FBD5}"/>
                </a:ext>
              </a:extLst>
            </p:cNvPr>
            <p:cNvSpPr/>
            <p:nvPr/>
          </p:nvSpPr>
          <p:spPr>
            <a:xfrm>
              <a:off x="1972748" y="3407021"/>
              <a:ext cx="281759" cy="1912"/>
            </a:xfrm>
            <a:custGeom>
              <a:avLst/>
              <a:gdLst/>
              <a:ahLst/>
              <a:cxnLst/>
              <a:rect l="l" t="t" r="r" b="b"/>
              <a:pathLst>
                <a:path w="312" h="3" extrusionOk="0">
                  <a:moveTo>
                    <a:pt x="0" y="0"/>
                  </a:moveTo>
                  <a:lnTo>
                    <a:pt x="312" y="0"/>
                  </a:lnTo>
                  <a:lnTo>
                    <a:pt x="312"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55" name="Google Shape;1938;p71">
              <a:extLst>
                <a:ext uri="{FF2B5EF4-FFF2-40B4-BE49-F238E27FC236}">
                  <a16:creationId xmlns:a16="http://schemas.microsoft.com/office/drawing/2014/main" id="{2BC70A0D-11CE-0D99-3097-24908C72B072}"/>
                </a:ext>
              </a:extLst>
            </p:cNvPr>
            <p:cNvSpPr/>
            <p:nvPr/>
          </p:nvSpPr>
          <p:spPr>
            <a:xfrm>
              <a:off x="2287124" y="3407021"/>
              <a:ext cx="281759" cy="1912"/>
            </a:xfrm>
            <a:custGeom>
              <a:avLst/>
              <a:gdLst/>
              <a:ahLst/>
              <a:cxnLst/>
              <a:rect l="l" t="t" r="r" b="b"/>
              <a:pathLst>
                <a:path w="312" h="3" extrusionOk="0">
                  <a:moveTo>
                    <a:pt x="0" y="0"/>
                  </a:moveTo>
                  <a:lnTo>
                    <a:pt x="312" y="0"/>
                  </a:lnTo>
                  <a:lnTo>
                    <a:pt x="312"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56" name="Google Shape;1939;p71">
              <a:extLst>
                <a:ext uri="{FF2B5EF4-FFF2-40B4-BE49-F238E27FC236}">
                  <a16:creationId xmlns:a16="http://schemas.microsoft.com/office/drawing/2014/main" id="{A54082CC-E232-29B2-C9F7-7AE90B533709}"/>
                </a:ext>
              </a:extLst>
            </p:cNvPr>
            <p:cNvSpPr/>
            <p:nvPr/>
          </p:nvSpPr>
          <p:spPr>
            <a:xfrm>
              <a:off x="1656561" y="3407021"/>
              <a:ext cx="281759" cy="1912"/>
            </a:xfrm>
            <a:custGeom>
              <a:avLst/>
              <a:gdLst/>
              <a:ahLst/>
              <a:cxnLst/>
              <a:rect l="l" t="t" r="r" b="b"/>
              <a:pathLst>
                <a:path w="312" h="3" extrusionOk="0">
                  <a:moveTo>
                    <a:pt x="0" y="0"/>
                  </a:moveTo>
                  <a:lnTo>
                    <a:pt x="312" y="0"/>
                  </a:lnTo>
                  <a:lnTo>
                    <a:pt x="312"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57" name="Google Shape;1940;p71">
              <a:extLst>
                <a:ext uri="{FF2B5EF4-FFF2-40B4-BE49-F238E27FC236}">
                  <a16:creationId xmlns:a16="http://schemas.microsoft.com/office/drawing/2014/main" id="{DBD0156F-9893-C3E7-F600-6D8E7868EF76}"/>
                </a:ext>
              </a:extLst>
            </p:cNvPr>
            <p:cNvSpPr/>
            <p:nvPr/>
          </p:nvSpPr>
          <p:spPr>
            <a:xfrm>
              <a:off x="1975466" y="3420406"/>
              <a:ext cx="274511" cy="956"/>
            </a:xfrm>
            <a:custGeom>
              <a:avLst/>
              <a:gdLst/>
              <a:ahLst/>
              <a:cxnLst/>
              <a:rect l="l" t="t" r="r" b="b"/>
              <a:pathLst>
                <a:path w="304" h="2" extrusionOk="0">
                  <a:moveTo>
                    <a:pt x="0" y="0"/>
                  </a:moveTo>
                  <a:lnTo>
                    <a:pt x="304" y="0"/>
                  </a:lnTo>
                  <a:lnTo>
                    <a:pt x="304" y="2"/>
                  </a:lnTo>
                  <a:lnTo>
                    <a:pt x="0" y="2"/>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58" name="Google Shape;1941;p71">
              <a:extLst>
                <a:ext uri="{FF2B5EF4-FFF2-40B4-BE49-F238E27FC236}">
                  <a16:creationId xmlns:a16="http://schemas.microsoft.com/office/drawing/2014/main" id="{B64D2B13-D4CA-19F9-4FA5-DE7585A05929}"/>
                </a:ext>
              </a:extLst>
            </p:cNvPr>
            <p:cNvSpPr/>
            <p:nvPr/>
          </p:nvSpPr>
          <p:spPr>
            <a:xfrm>
              <a:off x="2294371" y="3420406"/>
              <a:ext cx="274511" cy="956"/>
            </a:xfrm>
            <a:custGeom>
              <a:avLst/>
              <a:gdLst/>
              <a:ahLst/>
              <a:cxnLst/>
              <a:rect l="l" t="t" r="r" b="b"/>
              <a:pathLst>
                <a:path w="304" h="2" extrusionOk="0">
                  <a:moveTo>
                    <a:pt x="0" y="0"/>
                  </a:moveTo>
                  <a:lnTo>
                    <a:pt x="304" y="0"/>
                  </a:lnTo>
                  <a:lnTo>
                    <a:pt x="304" y="2"/>
                  </a:lnTo>
                  <a:lnTo>
                    <a:pt x="0" y="2"/>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59" name="Google Shape;1942;p71">
              <a:extLst>
                <a:ext uri="{FF2B5EF4-FFF2-40B4-BE49-F238E27FC236}">
                  <a16:creationId xmlns:a16="http://schemas.microsoft.com/office/drawing/2014/main" id="{5A000790-3111-19FC-304A-A5A923313533}"/>
                </a:ext>
              </a:extLst>
            </p:cNvPr>
            <p:cNvSpPr/>
            <p:nvPr/>
          </p:nvSpPr>
          <p:spPr>
            <a:xfrm>
              <a:off x="1659279" y="3420406"/>
              <a:ext cx="274511" cy="956"/>
            </a:xfrm>
            <a:custGeom>
              <a:avLst/>
              <a:gdLst/>
              <a:ahLst/>
              <a:cxnLst/>
              <a:rect l="l" t="t" r="r" b="b"/>
              <a:pathLst>
                <a:path w="304" h="2" extrusionOk="0">
                  <a:moveTo>
                    <a:pt x="0" y="0"/>
                  </a:moveTo>
                  <a:lnTo>
                    <a:pt x="304" y="0"/>
                  </a:lnTo>
                  <a:lnTo>
                    <a:pt x="304" y="2"/>
                  </a:lnTo>
                  <a:lnTo>
                    <a:pt x="0" y="2"/>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2" name="Google Shape;1943;p71">
              <a:extLst>
                <a:ext uri="{FF2B5EF4-FFF2-40B4-BE49-F238E27FC236}">
                  <a16:creationId xmlns:a16="http://schemas.microsoft.com/office/drawing/2014/main" id="{9F6AC827-5555-8767-871A-08C57AB56C68}"/>
                </a:ext>
              </a:extLst>
            </p:cNvPr>
            <p:cNvSpPr/>
            <p:nvPr/>
          </p:nvSpPr>
          <p:spPr>
            <a:xfrm>
              <a:off x="1978184" y="3450044"/>
              <a:ext cx="269982" cy="1912"/>
            </a:xfrm>
            <a:custGeom>
              <a:avLst/>
              <a:gdLst/>
              <a:ahLst/>
              <a:cxnLst/>
              <a:rect l="l" t="t" r="r" b="b"/>
              <a:pathLst>
                <a:path w="299" h="3" extrusionOk="0">
                  <a:moveTo>
                    <a:pt x="0" y="0"/>
                  </a:moveTo>
                  <a:lnTo>
                    <a:pt x="299" y="0"/>
                  </a:lnTo>
                  <a:lnTo>
                    <a:pt x="299"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3" name="Google Shape;1944;p71">
              <a:extLst>
                <a:ext uri="{FF2B5EF4-FFF2-40B4-BE49-F238E27FC236}">
                  <a16:creationId xmlns:a16="http://schemas.microsoft.com/office/drawing/2014/main" id="{7176A451-EF4D-6876-26AD-9E0A878E5940}"/>
                </a:ext>
              </a:extLst>
            </p:cNvPr>
            <p:cNvSpPr/>
            <p:nvPr/>
          </p:nvSpPr>
          <p:spPr>
            <a:xfrm>
              <a:off x="2301619" y="3450044"/>
              <a:ext cx="269982" cy="1912"/>
            </a:xfrm>
            <a:custGeom>
              <a:avLst/>
              <a:gdLst/>
              <a:ahLst/>
              <a:cxnLst/>
              <a:rect l="l" t="t" r="r" b="b"/>
              <a:pathLst>
                <a:path w="299" h="3" extrusionOk="0">
                  <a:moveTo>
                    <a:pt x="0" y="0"/>
                  </a:moveTo>
                  <a:lnTo>
                    <a:pt x="299" y="0"/>
                  </a:lnTo>
                  <a:lnTo>
                    <a:pt x="299"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4" name="Google Shape;1945;p71">
              <a:extLst>
                <a:ext uri="{FF2B5EF4-FFF2-40B4-BE49-F238E27FC236}">
                  <a16:creationId xmlns:a16="http://schemas.microsoft.com/office/drawing/2014/main" id="{B350A52A-F631-BB39-29BF-FE6558ADB9A8}"/>
                </a:ext>
              </a:extLst>
            </p:cNvPr>
            <p:cNvSpPr/>
            <p:nvPr/>
          </p:nvSpPr>
          <p:spPr>
            <a:xfrm>
              <a:off x="1653843" y="3450044"/>
              <a:ext cx="269982" cy="1912"/>
            </a:xfrm>
            <a:custGeom>
              <a:avLst/>
              <a:gdLst/>
              <a:ahLst/>
              <a:cxnLst/>
              <a:rect l="l" t="t" r="r" b="b"/>
              <a:pathLst>
                <a:path w="299" h="3" extrusionOk="0">
                  <a:moveTo>
                    <a:pt x="0" y="0"/>
                  </a:moveTo>
                  <a:lnTo>
                    <a:pt x="299" y="0"/>
                  </a:lnTo>
                  <a:lnTo>
                    <a:pt x="299"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5" name="Google Shape;1946;p71">
              <a:extLst>
                <a:ext uri="{FF2B5EF4-FFF2-40B4-BE49-F238E27FC236}">
                  <a16:creationId xmlns:a16="http://schemas.microsoft.com/office/drawing/2014/main" id="{2E9F1DCA-519A-2501-A430-FA4E5809EEF8}"/>
                </a:ext>
              </a:extLst>
            </p:cNvPr>
            <p:cNvSpPr/>
            <p:nvPr/>
          </p:nvSpPr>
          <p:spPr>
            <a:xfrm>
              <a:off x="1968219" y="3465341"/>
              <a:ext cx="293538" cy="1912"/>
            </a:xfrm>
            <a:custGeom>
              <a:avLst/>
              <a:gdLst/>
              <a:ahLst/>
              <a:cxnLst/>
              <a:rect l="l" t="t" r="r" b="b"/>
              <a:pathLst>
                <a:path w="325" h="3" extrusionOk="0">
                  <a:moveTo>
                    <a:pt x="0" y="0"/>
                  </a:moveTo>
                  <a:lnTo>
                    <a:pt x="325" y="0"/>
                  </a:lnTo>
                  <a:lnTo>
                    <a:pt x="325"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6" name="Google Shape;1947;p71">
              <a:extLst>
                <a:ext uri="{FF2B5EF4-FFF2-40B4-BE49-F238E27FC236}">
                  <a16:creationId xmlns:a16="http://schemas.microsoft.com/office/drawing/2014/main" id="{A0AABE40-1306-E7CC-CA72-F92D613BC392}"/>
                </a:ext>
              </a:extLst>
            </p:cNvPr>
            <p:cNvSpPr/>
            <p:nvPr/>
          </p:nvSpPr>
          <p:spPr>
            <a:xfrm>
              <a:off x="2294371" y="3465341"/>
              <a:ext cx="293538" cy="1912"/>
            </a:xfrm>
            <a:custGeom>
              <a:avLst/>
              <a:gdLst/>
              <a:ahLst/>
              <a:cxnLst/>
              <a:rect l="l" t="t" r="r" b="b"/>
              <a:pathLst>
                <a:path w="325" h="3" extrusionOk="0">
                  <a:moveTo>
                    <a:pt x="0" y="0"/>
                  </a:moveTo>
                  <a:lnTo>
                    <a:pt x="325" y="0"/>
                  </a:lnTo>
                  <a:lnTo>
                    <a:pt x="325"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7" name="Google Shape;1948;p71">
              <a:extLst>
                <a:ext uri="{FF2B5EF4-FFF2-40B4-BE49-F238E27FC236}">
                  <a16:creationId xmlns:a16="http://schemas.microsoft.com/office/drawing/2014/main" id="{7E587600-F1AC-919E-54B6-B1967AFBD66E}"/>
                </a:ext>
              </a:extLst>
            </p:cNvPr>
            <p:cNvSpPr/>
            <p:nvPr/>
          </p:nvSpPr>
          <p:spPr>
            <a:xfrm>
              <a:off x="1640254" y="3465341"/>
              <a:ext cx="293538" cy="1912"/>
            </a:xfrm>
            <a:custGeom>
              <a:avLst/>
              <a:gdLst/>
              <a:ahLst/>
              <a:cxnLst/>
              <a:rect l="l" t="t" r="r" b="b"/>
              <a:pathLst>
                <a:path w="325" h="3" extrusionOk="0">
                  <a:moveTo>
                    <a:pt x="0" y="0"/>
                  </a:moveTo>
                  <a:lnTo>
                    <a:pt x="325" y="0"/>
                  </a:lnTo>
                  <a:lnTo>
                    <a:pt x="325"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8" name="Google Shape;1949;p71">
              <a:extLst>
                <a:ext uri="{FF2B5EF4-FFF2-40B4-BE49-F238E27FC236}">
                  <a16:creationId xmlns:a16="http://schemas.microsoft.com/office/drawing/2014/main" id="{F212C33E-1E9B-A9F4-22E9-4A75E5AC1BA3}"/>
                </a:ext>
              </a:extLst>
            </p:cNvPr>
            <p:cNvSpPr/>
            <p:nvPr/>
          </p:nvSpPr>
          <p:spPr>
            <a:xfrm>
              <a:off x="1965501" y="3480637"/>
              <a:ext cx="296256" cy="1912"/>
            </a:xfrm>
            <a:custGeom>
              <a:avLst/>
              <a:gdLst/>
              <a:ahLst/>
              <a:cxnLst/>
              <a:rect l="l" t="t" r="r" b="b"/>
              <a:pathLst>
                <a:path w="328" h="3" extrusionOk="0">
                  <a:moveTo>
                    <a:pt x="0" y="0"/>
                  </a:moveTo>
                  <a:lnTo>
                    <a:pt x="328" y="0"/>
                  </a:lnTo>
                  <a:lnTo>
                    <a:pt x="328"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39" name="Google Shape;1950;p71">
              <a:extLst>
                <a:ext uri="{FF2B5EF4-FFF2-40B4-BE49-F238E27FC236}">
                  <a16:creationId xmlns:a16="http://schemas.microsoft.com/office/drawing/2014/main" id="{10D2BB4B-B7A8-78C8-793E-0CD96DBFB383}"/>
                </a:ext>
              </a:extLst>
            </p:cNvPr>
            <p:cNvSpPr/>
            <p:nvPr/>
          </p:nvSpPr>
          <p:spPr>
            <a:xfrm>
              <a:off x="2296183" y="3480637"/>
              <a:ext cx="296256" cy="1912"/>
            </a:xfrm>
            <a:custGeom>
              <a:avLst/>
              <a:gdLst/>
              <a:ahLst/>
              <a:cxnLst/>
              <a:rect l="l" t="t" r="r" b="b"/>
              <a:pathLst>
                <a:path w="328" h="3" extrusionOk="0">
                  <a:moveTo>
                    <a:pt x="0" y="0"/>
                  </a:moveTo>
                  <a:lnTo>
                    <a:pt x="328" y="0"/>
                  </a:lnTo>
                  <a:lnTo>
                    <a:pt x="328"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40" name="Google Shape;1951;p71">
              <a:extLst>
                <a:ext uri="{FF2B5EF4-FFF2-40B4-BE49-F238E27FC236}">
                  <a16:creationId xmlns:a16="http://schemas.microsoft.com/office/drawing/2014/main" id="{3379D01F-4375-4750-100F-2C2668CCD0E2}"/>
                </a:ext>
              </a:extLst>
            </p:cNvPr>
            <p:cNvSpPr/>
            <p:nvPr/>
          </p:nvSpPr>
          <p:spPr>
            <a:xfrm>
              <a:off x="1634818" y="3480637"/>
              <a:ext cx="296256" cy="1912"/>
            </a:xfrm>
            <a:custGeom>
              <a:avLst/>
              <a:gdLst/>
              <a:ahLst/>
              <a:cxnLst/>
              <a:rect l="l" t="t" r="r" b="b"/>
              <a:pathLst>
                <a:path w="328" h="3" extrusionOk="0">
                  <a:moveTo>
                    <a:pt x="0" y="0"/>
                  </a:moveTo>
                  <a:lnTo>
                    <a:pt x="328" y="0"/>
                  </a:lnTo>
                  <a:lnTo>
                    <a:pt x="328"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41" name="Google Shape;1952;p71">
              <a:extLst>
                <a:ext uri="{FF2B5EF4-FFF2-40B4-BE49-F238E27FC236}">
                  <a16:creationId xmlns:a16="http://schemas.microsoft.com/office/drawing/2014/main" id="{DB4BA95B-9EB7-2E3C-B669-CFE86AAAE359}"/>
                </a:ext>
              </a:extLst>
            </p:cNvPr>
            <p:cNvSpPr/>
            <p:nvPr/>
          </p:nvSpPr>
          <p:spPr>
            <a:xfrm>
              <a:off x="1963689" y="3495934"/>
              <a:ext cx="298068" cy="1912"/>
            </a:xfrm>
            <a:custGeom>
              <a:avLst/>
              <a:gdLst/>
              <a:ahLst/>
              <a:cxnLst/>
              <a:rect l="l" t="t" r="r" b="b"/>
              <a:pathLst>
                <a:path w="330" h="3" extrusionOk="0">
                  <a:moveTo>
                    <a:pt x="0" y="0"/>
                  </a:moveTo>
                  <a:lnTo>
                    <a:pt x="330" y="0"/>
                  </a:lnTo>
                  <a:lnTo>
                    <a:pt x="330"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42" name="Google Shape;1953;p71">
              <a:extLst>
                <a:ext uri="{FF2B5EF4-FFF2-40B4-BE49-F238E27FC236}">
                  <a16:creationId xmlns:a16="http://schemas.microsoft.com/office/drawing/2014/main" id="{6D184C46-C428-873D-E4F8-16D390F01A72}"/>
                </a:ext>
              </a:extLst>
            </p:cNvPr>
            <p:cNvSpPr/>
            <p:nvPr/>
          </p:nvSpPr>
          <p:spPr>
            <a:xfrm>
              <a:off x="2296183" y="3495934"/>
              <a:ext cx="298973" cy="1912"/>
            </a:xfrm>
            <a:custGeom>
              <a:avLst/>
              <a:gdLst/>
              <a:ahLst/>
              <a:cxnLst/>
              <a:rect l="l" t="t" r="r" b="b"/>
              <a:pathLst>
                <a:path w="331" h="3" extrusionOk="0">
                  <a:moveTo>
                    <a:pt x="0" y="0"/>
                  </a:moveTo>
                  <a:lnTo>
                    <a:pt x="331" y="0"/>
                  </a:lnTo>
                  <a:lnTo>
                    <a:pt x="331"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43" name="Google Shape;1954;p71">
              <a:extLst>
                <a:ext uri="{FF2B5EF4-FFF2-40B4-BE49-F238E27FC236}">
                  <a16:creationId xmlns:a16="http://schemas.microsoft.com/office/drawing/2014/main" id="{F563F782-2E23-C4D0-A40C-6599334A507E}"/>
                </a:ext>
              </a:extLst>
            </p:cNvPr>
            <p:cNvSpPr/>
            <p:nvPr/>
          </p:nvSpPr>
          <p:spPr>
            <a:xfrm>
              <a:off x="1630288" y="3495934"/>
              <a:ext cx="298973" cy="1912"/>
            </a:xfrm>
            <a:custGeom>
              <a:avLst/>
              <a:gdLst/>
              <a:ahLst/>
              <a:cxnLst/>
              <a:rect l="l" t="t" r="r" b="b"/>
              <a:pathLst>
                <a:path w="331" h="3" extrusionOk="0">
                  <a:moveTo>
                    <a:pt x="0" y="0"/>
                  </a:moveTo>
                  <a:lnTo>
                    <a:pt x="331" y="0"/>
                  </a:lnTo>
                  <a:lnTo>
                    <a:pt x="331"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44" name="Google Shape;1955;p71">
              <a:extLst>
                <a:ext uri="{FF2B5EF4-FFF2-40B4-BE49-F238E27FC236}">
                  <a16:creationId xmlns:a16="http://schemas.microsoft.com/office/drawing/2014/main" id="{608C97FD-343C-B770-8FA1-8A5B9AD57203}"/>
                </a:ext>
              </a:extLst>
            </p:cNvPr>
            <p:cNvSpPr/>
            <p:nvPr/>
          </p:nvSpPr>
          <p:spPr>
            <a:xfrm>
              <a:off x="1963689" y="3511231"/>
              <a:ext cx="300786" cy="1912"/>
            </a:xfrm>
            <a:custGeom>
              <a:avLst/>
              <a:gdLst/>
              <a:ahLst/>
              <a:cxnLst/>
              <a:rect l="l" t="t" r="r" b="b"/>
              <a:pathLst>
                <a:path w="333" h="3" extrusionOk="0">
                  <a:moveTo>
                    <a:pt x="0" y="0"/>
                  </a:moveTo>
                  <a:lnTo>
                    <a:pt x="333" y="0"/>
                  </a:lnTo>
                  <a:lnTo>
                    <a:pt x="333"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45" name="Google Shape;1956;p71">
              <a:extLst>
                <a:ext uri="{FF2B5EF4-FFF2-40B4-BE49-F238E27FC236}">
                  <a16:creationId xmlns:a16="http://schemas.microsoft.com/office/drawing/2014/main" id="{1D53720F-3252-F1E7-9F39-F80CC1FBBB6E}"/>
                </a:ext>
              </a:extLst>
            </p:cNvPr>
            <p:cNvSpPr/>
            <p:nvPr/>
          </p:nvSpPr>
          <p:spPr>
            <a:xfrm>
              <a:off x="2298901" y="3511231"/>
              <a:ext cx="300786" cy="1912"/>
            </a:xfrm>
            <a:custGeom>
              <a:avLst/>
              <a:gdLst/>
              <a:ahLst/>
              <a:cxnLst/>
              <a:rect l="l" t="t" r="r" b="b"/>
              <a:pathLst>
                <a:path w="333" h="3" extrusionOk="0">
                  <a:moveTo>
                    <a:pt x="0" y="0"/>
                  </a:moveTo>
                  <a:lnTo>
                    <a:pt x="333" y="0"/>
                  </a:lnTo>
                  <a:lnTo>
                    <a:pt x="333"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46" name="Google Shape;1957;p71">
              <a:extLst>
                <a:ext uri="{FF2B5EF4-FFF2-40B4-BE49-F238E27FC236}">
                  <a16:creationId xmlns:a16="http://schemas.microsoft.com/office/drawing/2014/main" id="{DBD405BC-22EE-E470-DE4C-76580FAB6F3B}"/>
                </a:ext>
              </a:extLst>
            </p:cNvPr>
            <p:cNvSpPr/>
            <p:nvPr/>
          </p:nvSpPr>
          <p:spPr>
            <a:xfrm>
              <a:off x="1625758" y="3511231"/>
              <a:ext cx="300786" cy="1912"/>
            </a:xfrm>
            <a:custGeom>
              <a:avLst/>
              <a:gdLst/>
              <a:ahLst/>
              <a:cxnLst/>
              <a:rect l="l" t="t" r="r" b="b"/>
              <a:pathLst>
                <a:path w="333" h="3" extrusionOk="0">
                  <a:moveTo>
                    <a:pt x="0" y="0"/>
                  </a:moveTo>
                  <a:lnTo>
                    <a:pt x="333" y="0"/>
                  </a:lnTo>
                  <a:lnTo>
                    <a:pt x="333"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47" name="Google Shape;1958;p71">
              <a:extLst>
                <a:ext uri="{FF2B5EF4-FFF2-40B4-BE49-F238E27FC236}">
                  <a16:creationId xmlns:a16="http://schemas.microsoft.com/office/drawing/2014/main" id="{E2A8BA94-6A59-4DF0-D7DC-EBFE781A4B12}"/>
                </a:ext>
              </a:extLst>
            </p:cNvPr>
            <p:cNvSpPr/>
            <p:nvPr/>
          </p:nvSpPr>
          <p:spPr>
            <a:xfrm>
              <a:off x="1960971" y="3528440"/>
              <a:ext cx="303502" cy="1912"/>
            </a:xfrm>
            <a:custGeom>
              <a:avLst/>
              <a:gdLst/>
              <a:ahLst/>
              <a:cxnLst/>
              <a:rect l="l" t="t" r="r" b="b"/>
              <a:pathLst>
                <a:path w="336" h="3" extrusionOk="0">
                  <a:moveTo>
                    <a:pt x="0" y="0"/>
                  </a:moveTo>
                  <a:lnTo>
                    <a:pt x="336" y="0"/>
                  </a:lnTo>
                  <a:lnTo>
                    <a:pt x="336"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48" name="Google Shape;1959;p71">
              <a:extLst>
                <a:ext uri="{FF2B5EF4-FFF2-40B4-BE49-F238E27FC236}">
                  <a16:creationId xmlns:a16="http://schemas.microsoft.com/office/drawing/2014/main" id="{B2CE46BB-8FBF-EF04-5888-42AF689C8E51}"/>
                </a:ext>
              </a:extLst>
            </p:cNvPr>
            <p:cNvSpPr/>
            <p:nvPr/>
          </p:nvSpPr>
          <p:spPr>
            <a:xfrm>
              <a:off x="2301619" y="3528440"/>
              <a:ext cx="303502" cy="1912"/>
            </a:xfrm>
            <a:custGeom>
              <a:avLst/>
              <a:gdLst/>
              <a:ahLst/>
              <a:cxnLst/>
              <a:rect l="l" t="t" r="r" b="b"/>
              <a:pathLst>
                <a:path w="336" h="3" extrusionOk="0">
                  <a:moveTo>
                    <a:pt x="0" y="0"/>
                  </a:moveTo>
                  <a:lnTo>
                    <a:pt x="336" y="0"/>
                  </a:lnTo>
                  <a:lnTo>
                    <a:pt x="336"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49" name="Google Shape;1960;p71">
              <a:extLst>
                <a:ext uri="{FF2B5EF4-FFF2-40B4-BE49-F238E27FC236}">
                  <a16:creationId xmlns:a16="http://schemas.microsoft.com/office/drawing/2014/main" id="{573054CA-3ED9-0362-B95C-0E146B23A33E}"/>
                </a:ext>
              </a:extLst>
            </p:cNvPr>
            <p:cNvSpPr/>
            <p:nvPr/>
          </p:nvSpPr>
          <p:spPr>
            <a:xfrm>
              <a:off x="1620322" y="3528440"/>
              <a:ext cx="303502" cy="1912"/>
            </a:xfrm>
            <a:custGeom>
              <a:avLst/>
              <a:gdLst/>
              <a:ahLst/>
              <a:cxnLst/>
              <a:rect l="l" t="t" r="r" b="b"/>
              <a:pathLst>
                <a:path w="336" h="3" extrusionOk="0">
                  <a:moveTo>
                    <a:pt x="0" y="0"/>
                  </a:moveTo>
                  <a:lnTo>
                    <a:pt x="336" y="0"/>
                  </a:lnTo>
                  <a:lnTo>
                    <a:pt x="336"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50" name="Google Shape;1961;p71">
              <a:extLst>
                <a:ext uri="{FF2B5EF4-FFF2-40B4-BE49-F238E27FC236}">
                  <a16:creationId xmlns:a16="http://schemas.microsoft.com/office/drawing/2014/main" id="{AF9E2A9B-13F2-F95E-20F4-3C6DF0AA64FA}"/>
                </a:ext>
              </a:extLst>
            </p:cNvPr>
            <p:cNvSpPr/>
            <p:nvPr/>
          </p:nvSpPr>
          <p:spPr>
            <a:xfrm>
              <a:off x="1958253" y="3543737"/>
              <a:ext cx="308940" cy="1912"/>
            </a:xfrm>
            <a:custGeom>
              <a:avLst/>
              <a:gdLst/>
              <a:ahLst/>
              <a:cxnLst/>
              <a:rect l="l" t="t" r="r" b="b"/>
              <a:pathLst>
                <a:path w="342" h="3" extrusionOk="0">
                  <a:moveTo>
                    <a:pt x="0" y="0"/>
                  </a:moveTo>
                  <a:lnTo>
                    <a:pt x="342" y="0"/>
                  </a:lnTo>
                  <a:lnTo>
                    <a:pt x="342"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51" name="Google Shape;1962;p71">
              <a:extLst>
                <a:ext uri="{FF2B5EF4-FFF2-40B4-BE49-F238E27FC236}">
                  <a16:creationId xmlns:a16="http://schemas.microsoft.com/office/drawing/2014/main" id="{61D1CA4F-BE72-6EFB-1B39-EA9E57282A62}"/>
                </a:ext>
              </a:extLst>
            </p:cNvPr>
            <p:cNvSpPr/>
            <p:nvPr/>
          </p:nvSpPr>
          <p:spPr>
            <a:xfrm>
              <a:off x="2303431" y="3543737"/>
              <a:ext cx="308940" cy="1912"/>
            </a:xfrm>
            <a:custGeom>
              <a:avLst/>
              <a:gdLst/>
              <a:ahLst/>
              <a:cxnLst/>
              <a:rect l="l" t="t" r="r" b="b"/>
              <a:pathLst>
                <a:path w="342" h="3" extrusionOk="0">
                  <a:moveTo>
                    <a:pt x="0" y="0"/>
                  </a:moveTo>
                  <a:lnTo>
                    <a:pt x="342" y="0"/>
                  </a:lnTo>
                  <a:lnTo>
                    <a:pt x="342"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52" name="Google Shape;1963;p71">
              <a:extLst>
                <a:ext uri="{FF2B5EF4-FFF2-40B4-BE49-F238E27FC236}">
                  <a16:creationId xmlns:a16="http://schemas.microsoft.com/office/drawing/2014/main" id="{72058536-703D-B6C1-B1F6-669C65BA4005}"/>
                </a:ext>
              </a:extLst>
            </p:cNvPr>
            <p:cNvSpPr/>
            <p:nvPr/>
          </p:nvSpPr>
          <p:spPr>
            <a:xfrm>
              <a:off x="1615792" y="3543737"/>
              <a:ext cx="308034" cy="1912"/>
            </a:xfrm>
            <a:custGeom>
              <a:avLst/>
              <a:gdLst/>
              <a:ahLst/>
              <a:cxnLst/>
              <a:rect l="l" t="t" r="r" b="b"/>
              <a:pathLst>
                <a:path w="341" h="3" extrusionOk="0">
                  <a:moveTo>
                    <a:pt x="0" y="0"/>
                  </a:moveTo>
                  <a:lnTo>
                    <a:pt x="341" y="0"/>
                  </a:lnTo>
                  <a:lnTo>
                    <a:pt x="341"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53" name="Google Shape;1964;p71">
              <a:extLst>
                <a:ext uri="{FF2B5EF4-FFF2-40B4-BE49-F238E27FC236}">
                  <a16:creationId xmlns:a16="http://schemas.microsoft.com/office/drawing/2014/main" id="{7C8AC2D5-F39C-7790-D5EB-56028F07C66E}"/>
                </a:ext>
              </a:extLst>
            </p:cNvPr>
            <p:cNvSpPr/>
            <p:nvPr/>
          </p:nvSpPr>
          <p:spPr>
            <a:xfrm>
              <a:off x="1958253" y="3561902"/>
              <a:ext cx="310751" cy="1912"/>
            </a:xfrm>
            <a:custGeom>
              <a:avLst/>
              <a:gdLst/>
              <a:ahLst/>
              <a:cxnLst/>
              <a:rect l="l" t="t" r="r" b="b"/>
              <a:pathLst>
                <a:path w="344" h="3" extrusionOk="0">
                  <a:moveTo>
                    <a:pt x="0" y="0"/>
                  </a:moveTo>
                  <a:lnTo>
                    <a:pt x="344" y="0"/>
                  </a:lnTo>
                  <a:lnTo>
                    <a:pt x="344"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54" name="Google Shape;1965;p71">
              <a:extLst>
                <a:ext uri="{FF2B5EF4-FFF2-40B4-BE49-F238E27FC236}">
                  <a16:creationId xmlns:a16="http://schemas.microsoft.com/office/drawing/2014/main" id="{5FFB5A05-ADC1-5201-C4E8-D783A321F95F}"/>
                </a:ext>
              </a:extLst>
            </p:cNvPr>
            <p:cNvSpPr/>
            <p:nvPr/>
          </p:nvSpPr>
          <p:spPr>
            <a:xfrm>
              <a:off x="2303431" y="3561902"/>
              <a:ext cx="310751" cy="1912"/>
            </a:xfrm>
            <a:custGeom>
              <a:avLst/>
              <a:gdLst/>
              <a:ahLst/>
              <a:cxnLst/>
              <a:rect l="l" t="t" r="r" b="b"/>
              <a:pathLst>
                <a:path w="344" h="3" extrusionOk="0">
                  <a:moveTo>
                    <a:pt x="0" y="0"/>
                  </a:moveTo>
                  <a:lnTo>
                    <a:pt x="344" y="0"/>
                  </a:lnTo>
                  <a:lnTo>
                    <a:pt x="344"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55" name="Google Shape;1966;p71">
              <a:extLst>
                <a:ext uri="{FF2B5EF4-FFF2-40B4-BE49-F238E27FC236}">
                  <a16:creationId xmlns:a16="http://schemas.microsoft.com/office/drawing/2014/main" id="{1FA2E7AE-F2D6-EC95-9014-3F7C6889B687}"/>
                </a:ext>
              </a:extLst>
            </p:cNvPr>
            <p:cNvSpPr/>
            <p:nvPr/>
          </p:nvSpPr>
          <p:spPr>
            <a:xfrm>
              <a:off x="1611262" y="3561902"/>
              <a:ext cx="310751" cy="1912"/>
            </a:xfrm>
            <a:custGeom>
              <a:avLst/>
              <a:gdLst/>
              <a:ahLst/>
              <a:cxnLst/>
              <a:rect l="l" t="t" r="r" b="b"/>
              <a:pathLst>
                <a:path w="344" h="3" extrusionOk="0">
                  <a:moveTo>
                    <a:pt x="0" y="0"/>
                  </a:moveTo>
                  <a:lnTo>
                    <a:pt x="344" y="0"/>
                  </a:lnTo>
                  <a:lnTo>
                    <a:pt x="344"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56" name="Google Shape;1967;p71">
              <a:extLst>
                <a:ext uri="{FF2B5EF4-FFF2-40B4-BE49-F238E27FC236}">
                  <a16:creationId xmlns:a16="http://schemas.microsoft.com/office/drawing/2014/main" id="{6F06FBC4-0633-7C76-574E-C711107A9F88}"/>
                </a:ext>
              </a:extLst>
            </p:cNvPr>
            <p:cNvSpPr/>
            <p:nvPr/>
          </p:nvSpPr>
          <p:spPr>
            <a:xfrm>
              <a:off x="1956441" y="3579111"/>
              <a:ext cx="312563" cy="1912"/>
            </a:xfrm>
            <a:custGeom>
              <a:avLst/>
              <a:gdLst/>
              <a:ahLst/>
              <a:cxnLst/>
              <a:rect l="l" t="t" r="r" b="b"/>
              <a:pathLst>
                <a:path w="346" h="3" extrusionOk="0">
                  <a:moveTo>
                    <a:pt x="0" y="0"/>
                  </a:moveTo>
                  <a:lnTo>
                    <a:pt x="346" y="0"/>
                  </a:lnTo>
                  <a:lnTo>
                    <a:pt x="346"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57" name="Google Shape;1968;p71">
              <a:extLst>
                <a:ext uri="{FF2B5EF4-FFF2-40B4-BE49-F238E27FC236}">
                  <a16:creationId xmlns:a16="http://schemas.microsoft.com/office/drawing/2014/main" id="{F6B8F579-C4A4-F750-965A-86E4CF3C5C30}"/>
                </a:ext>
              </a:extLst>
            </p:cNvPr>
            <p:cNvSpPr/>
            <p:nvPr/>
          </p:nvSpPr>
          <p:spPr>
            <a:xfrm>
              <a:off x="2306149" y="3579111"/>
              <a:ext cx="313469" cy="1912"/>
            </a:xfrm>
            <a:custGeom>
              <a:avLst/>
              <a:gdLst/>
              <a:ahLst/>
              <a:cxnLst/>
              <a:rect l="l" t="t" r="r" b="b"/>
              <a:pathLst>
                <a:path w="347" h="3" extrusionOk="0">
                  <a:moveTo>
                    <a:pt x="0" y="0"/>
                  </a:moveTo>
                  <a:lnTo>
                    <a:pt x="347" y="0"/>
                  </a:lnTo>
                  <a:lnTo>
                    <a:pt x="347"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58" name="Google Shape;1969;p71">
              <a:extLst>
                <a:ext uri="{FF2B5EF4-FFF2-40B4-BE49-F238E27FC236}">
                  <a16:creationId xmlns:a16="http://schemas.microsoft.com/office/drawing/2014/main" id="{9FC694F8-8F65-CC91-88BE-CFDA3DB4318E}"/>
                </a:ext>
              </a:extLst>
            </p:cNvPr>
            <p:cNvSpPr/>
            <p:nvPr/>
          </p:nvSpPr>
          <p:spPr>
            <a:xfrm>
              <a:off x="1605826" y="3579111"/>
              <a:ext cx="313469" cy="1912"/>
            </a:xfrm>
            <a:custGeom>
              <a:avLst/>
              <a:gdLst/>
              <a:ahLst/>
              <a:cxnLst/>
              <a:rect l="l" t="t" r="r" b="b"/>
              <a:pathLst>
                <a:path w="347" h="3" extrusionOk="0">
                  <a:moveTo>
                    <a:pt x="0" y="0"/>
                  </a:moveTo>
                  <a:lnTo>
                    <a:pt x="347" y="0"/>
                  </a:lnTo>
                  <a:lnTo>
                    <a:pt x="347"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59" name="Google Shape;1970;p71">
              <a:extLst>
                <a:ext uri="{FF2B5EF4-FFF2-40B4-BE49-F238E27FC236}">
                  <a16:creationId xmlns:a16="http://schemas.microsoft.com/office/drawing/2014/main" id="{E62F08F5-38A0-9B22-3E72-B32E36066B61}"/>
                </a:ext>
              </a:extLst>
            </p:cNvPr>
            <p:cNvSpPr/>
            <p:nvPr/>
          </p:nvSpPr>
          <p:spPr>
            <a:xfrm>
              <a:off x="1956441" y="3597276"/>
              <a:ext cx="317999" cy="1912"/>
            </a:xfrm>
            <a:custGeom>
              <a:avLst/>
              <a:gdLst/>
              <a:ahLst/>
              <a:cxnLst/>
              <a:rect l="l" t="t" r="r" b="b"/>
              <a:pathLst>
                <a:path w="352" h="3" extrusionOk="0">
                  <a:moveTo>
                    <a:pt x="0" y="0"/>
                  </a:moveTo>
                  <a:lnTo>
                    <a:pt x="352" y="0"/>
                  </a:lnTo>
                  <a:lnTo>
                    <a:pt x="352"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60" name="Google Shape;1971;p71">
              <a:extLst>
                <a:ext uri="{FF2B5EF4-FFF2-40B4-BE49-F238E27FC236}">
                  <a16:creationId xmlns:a16="http://schemas.microsoft.com/office/drawing/2014/main" id="{4952711E-70C9-407A-C125-2E188D0F1E7D}"/>
                </a:ext>
              </a:extLst>
            </p:cNvPr>
            <p:cNvSpPr/>
            <p:nvPr/>
          </p:nvSpPr>
          <p:spPr>
            <a:xfrm>
              <a:off x="2308867" y="3597276"/>
              <a:ext cx="317999" cy="1912"/>
            </a:xfrm>
            <a:custGeom>
              <a:avLst/>
              <a:gdLst/>
              <a:ahLst/>
              <a:cxnLst/>
              <a:rect l="l" t="t" r="r" b="b"/>
              <a:pathLst>
                <a:path w="352" h="3" extrusionOk="0">
                  <a:moveTo>
                    <a:pt x="0" y="0"/>
                  </a:moveTo>
                  <a:lnTo>
                    <a:pt x="352" y="0"/>
                  </a:lnTo>
                  <a:lnTo>
                    <a:pt x="352"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61" name="Google Shape;1972;p71">
              <a:extLst>
                <a:ext uri="{FF2B5EF4-FFF2-40B4-BE49-F238E27FC236}">
                  <a16:creationId xmlns:a16="http://schemas.microsoft.com/office/drawing/2014/main" id="{D7057E83-3FDD-9801-9AF3-64B84A21AF55}"/>
                </a:ext>
              </a:extLst>
            </p:cNvPr>
            <p:cNvSpPr/>
            <p:nvPr/>
          </p:nvSpPr>
          <p:spPr>
            <a:xfrm>
              <a:off x="1601296" y="3597276"/>
              <a:ext cx="317999" cy="1912"/>
            </a:xfrm>
            <a:custGeom>
              <a:avLst/>
              <a:gdLst/>
              <a:ahLst/>
              <a:cxnLst/>
              <a:rect l="l" t="t" r="r" b="b"/>
              <a:pathLst>
                <a:path w="352" h="3" extrusionOk="0">
                  <a:moveTo>
                    <a:pt x="0" y="0"/>
                  </a:moveTo>
                  <a:lnTo>
                    <a:pt x="352" y="0"/>
                  </a:lnTo>
                  <a:lnTo>
                    <a:pt x="352"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62" name="Google Shape;1973;p71">
              <a:extLst>
                <a:ext uri="{FF2B5EF4-FFF2-40B4-BE49-F238E27FC236}">
                  <a16:creationId xmlns:a16="http://schemas.microsoft.com/office/drawing/2014/main" id="{09FC9917-6315-905A-2B1E-CDD70910746C}"/>
                </a:ext>
              </a:extLst>
            </p:cNvPr>
            <p:cNvSpPr/>
            <p:nvPr/>
          </p:nvSpPr>
          <p:spPr>
            <a:xfrm>
              <a:off x="1953723" y="3614485"/>
              <a:ext cx="320716" cy="1912"/>
            </a:xfrm>
            <a:custGeom>
              <a:avLst/>
              <a:gdLst/>
              <a:ahLst/>
              <a:cxnLst/>
              <a:rect l="l" t="t" r="r" b="b"/>
              <a:pathLst>
                <a:path w="355" h="3" extrusionOk="0">
                  <a:moveTo>
                    <a:pt x="0" y="0"/>
                  </a:moveTo>
                  <a:lnTo>
                    <a:pt x="355" y="0"/>
                  </a:lnTo>
                  <a:lnTo>
                    <a:pt x="355"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63" name="Google Shape;1974;p71">
              <a:extLst>
                <a:ext uri="{FF2B5EF4-FFF2-40B4-BE49-F238E27FC236}">
                  <a16:creationId xmlns:a16="http://schemas.microsoft.com/office/drawing/2014/main" id="{8B658077-9311-2D12-C40B-C520451C77C1}"/>
                </a:ext>
              </a:extLst>
            </p:cNvPr>
            <p:cNvSpPr/>
            <p:nvPr/>
          </p:nvSpPr>
          <p:spPr>
            <a:xfrm>
              <a:off x="2310679" y="3614485"/>
              <a:ext cx="320716" cy="1912"/>
            </a:xfrm>
            <a:custGeom>
              <a:avLst/>
              <a:gdLst/>
              <a:ahLst/>
              <a:cxnLst/>
              <a:rect l="l" t="t" r="r" b="b"/>
              <a:pathLst>
                <a:path w="355" h="3" extrusionOk="0">
                  <a:moveTo>
                    <a:pt x="0" y="0"/>
                  </a:moveTo>
                  <a:lnTo>
                    <a:pt x="355" y="0"/>
                  </a:lnTo>
                  <a:lnTo>
                    <a:pt x="355"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64" name="Google Shape;1975;p71">
              <a:extLst>
                <a:ext uri="{FF2B5EF4-FFF2-40B4-BE49-F238E27FC236}">
                  <a16:creationId xmlns:a16="http://schemas.microsoft.com/office/drawing/2014/main" id="{3B0CAF12-C6D4-FA80-D509-31EC9CD3512B}"/>
                </a:ext>
              </a:extLst>
            </p:cNvPr>
            <p:cNvSpPr/>
            <p:nvPr/>
          </p:nvSpPr>
          <p:spPr>
            <a:xfrm>
              <a:off x="1596767" y="3614485"/>
              <a:ext cx="319811" cy="1912"/>
            </a:xfrm>
            <a:custGeom>
              <a:avLst/>
              <a:gdLst/>
              <a:ahLst/>
              <a:cxnLst/>
              <a:rect l="l" t="t" r="r" b="b"/>
              <a:pathLst>
                <a:path w="354" h="3" extrusionOk="0">
                  <a:moveTo>
                    <a:pt x="0" y="0"/>
                  </a:moveTo>
                  <a:lnTo>
                    <a:pt x="354" y="0"/>
                  </a:lnTo>
                  <a:lnTo>
                    <a:pt x="354"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65" name="Google Shape;1976;p71">
              <a:extLst>
                <a:ext uri="{FF2B5EF4-FFF2-40B4-BE49-F238E27FC236}">
                  <a16:creationId xmlns:a16="http://schemas.microsoft.com/office/drawing/2014/main" id="{78D8D1C6-54D9-12DB-00EA-1F679A85F9DE}"/>
                </a:ext>
              </a:extLst>
            </p:cNvPr>
            <p:cNvSpPr/>
            <p:nvPr/>
          </p:nvSpPr>
          <p:spPr>
            <a:xfrm>
              <a:off x="1965501" y="3632650"/>
              <a:ext cx="294443" cy="1912"/>
            </a:xfrm>
            <a:custGeom>
              <a:avLst/>
              <a:gdLst/>
              <a:ahLst/>
              <a:cxnLst/>
              <a:rect l="l" t="t" r="r" b="b"/>
              <a:pathLst>
                <a:path w="326" h="3" extrusionOk="0">
                  <a:moveTo>
                    <a:pt x="0" y="0"/>
                  </a:moveTo>
                  <a:lnTo>
                    <a:pt x="326" y="0"/>
                  </a:lnTo>
                  <a:lnTo>
                    <a:pt x="326"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66" name="Google Shape;1977;p71">
              <a:extLst>
                <a:ext uri="{FF2B5EF4-FFF2-40B4-BE49-F238E27FC236}">
                  <a16:creationId xmlns:a16="http://schemas.microsoft.com/office/drawing/2014/main" id="{F8AB2CF3-59FF-4570-3674-EDA7E2514C6D}"/>
                </a:ext>
              </a:extLst>
            </p:cNvPr>
            <p:cNvSpPr/>
            <p:nvPr/>
          </p:nvSpPr>
          <p:spPr>
            <a:xfrm>
              <a:off x="2327893" y="3632650"/>
              <a:ext cx="293538" cy="1912"/>
            </a:xfrm>
            <a:custGeom>
              <a:avLst/>
              <a:gdLst/>
              <a:ahLst/>
              <a:cxnLst/>
              <a:rect l="l" t="t" r="r" b="b"/>
              <a:pathLst>
                <a:path w="325" h="3" extrusionOk="0">
                  <a:moveTo>
                    <a:pt x="0" y="0"/>
                  </a:moveTo>
                  <a:lnTo>
                    <a:pt x="325" y="0"/>
                  </a:lnTo>
                  <a:lnTo>
                    <a:pt x="325"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67" name="Google Shape;1978;p71">
              <a:extLst>
                <a:ext uri="{FF2B5EF4-FFF2-40B4-BE49-F238E27FC236}">
                  <a16:creationId xmlns:a16="http://schemas.microsoft.com/office/drawing/2014/main" id="{0FA2130E-1EEC-CA8E-8512-0FF696CB67E0}"/>
                </a:ext>
              </a:extLst>
            </p:cNvPr>
            <p:cNvSpPr/>
            <p:nvPr/>
          </p:nvSpPr>
          <p:spPr>
            <a:xfrm>
              <a:off x="1604014" y="3632650"/>
              <a:ext cx="293538" cy="1912"/>
            </a:xfrm>
            <a:custGeom>
              <a:avLst/>
              <a:gdLst/>
              <a:ahLst/>
              <a:cxnLst/>
              <a:rect l="l" t="t" r="r" b="b"/>
              <a:pathLst>
                <a:path w="325" h="3" extrusionOk="0">
                  <a:moveTo>
                    <a:pt x="0" y="0"/>
                  </a:moveTo>
                  <a:lnTo>
                    <a:pt x="325" y="0"/>
                  </a:lnTo>
                  <a:lnTo>
                    <a:pt x="325"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68" name="Google Shape;1979;p71">
              <a:extLst>
                <a:ext uri="{FF2B5EF4-FFF2-40B4-BE49-F238E27FC236}">
                  <a16:creationId xmlns:a16="http://schemas.microsoft.com/office/drawing/2014/main" id="{236A5453-55AD-3DB2-41A8-4AAC705F167E}"/>
                </a:ext>
              </a:extLst>
            </p:cNvPr>
            <p:cNvSpPr/>
            <p:nvPr/>
          </p:nvSpPr>
          <p:spPr>
            <a:xfrm>
              <a:off x="1953723" y="3670892"/>
              <a:ext cx="322529" cy="956"/>
            </a:xfrm>
            <a:custGeom>
              <a:avLst/>
              <a:gdLst/>
              <a:ahLst/>
              <a:cxnLst/>
              <a:rect l="l" t="t" r="r" b="b"/>
              <a:pathLst>
                <a:path w="357" h="2" extrusionOk="0">
                  <a:moveTo>
                    <a:pt x="0" y="0"/>
                  </a:moveTo>
                  <a:lnTo>
                    <a:pt x="357" y="0"/>
                  </a:lnTo>
                  <a:lnTo>
                    <a:pt x="357" y="2"/>
                  </a:lnTo>
                  <a:lnTo>
                    <a:pt x="0" y="2"/>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69" name="Google Shape;1980;p71">
              <a:extLst>
                <a:ext uri="{FF2B5EF4-FFF2-40B4-BE49-F238E27FC236}">
                  <a16:creationId xmlns:a16="http://schemas.microsoft.com/office/drawing/2014/main" id="{541A5E88-7D8D-73B3-4EA1-9979D9EA3ED0}"/>
                </a:ext>
              </a:extLst>
            </p:cNvPr>
            <p:cNvSpPr/>
            <p:nvPr/>
          </p:nvSpPr>
          <p:spPr>
            <a:xfrm>
              <a:off x="2320645" y="3670892"/>
              <a:ext cx="322529" cy="956"/>
            </a:xfrm>
            <a:custGeom>
              <a:avLst/>
              <a:gdLst/>
              <a:ahLst/>
              <a:cxnLst/>
              <a:rect l="l" t="t" r="r" b="b"/>
              <a:pathLst>
                <a:path w="357" h="2" extrusionOk="0">
                  <a:moveTo>
                    <a:pt x="0" y="0"/>
                  </a:moveTo>
                  <a:lnTo>
                    <a:pt x="357" y="0"/>
                  </a:lnTo>
                  <a:lnTo>
                    <a:pt x="357" y="2"/>
                  </a:lnTo>
                  <a:lnTo>
                    <a:pt x="0" y="2"/>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70" name="Google Shape;1981;p71">
              <a:extLst>
                <a:ext uri="{FF2B5EF4-FFF2-40B4-BE49-F238E27FC236}">
                  <a16:creationId xmlns:a16="http://schemas.microsoft.com/office/drawing/2014/main" id="{9F50D27B-4C6E-1181-F794-289145589B61}"/>
                </a:ext>
              </a:extLst>
            </p:cNvPr>
            <p:cNvSpPr/>
            <p:nvPr/>
          </p:nvSpPr>
          <p:spPr>
            <a:xfrm>
              <a:off x="1584989" y="3670892"/>
              <a:ext cx="322529" cy="956"/>
            </a:xfrm>
            <a:custGeom>
              <a:avLst/>
              <a:gdLst/>
              <a:ahLst/>
              <a:cxnLst/>
              <a:rect l="l" t="t" r="r" b="b"/>
              <a:pathLst>
                <a:path w="357" h="2" extrusionOk="0">
                  <a:moveTo>
                    <a:pt x="0" y="0"/>
                  </a:moveTo>
                  <a:lnTo>
                    <a:pt x="357" y="0"/>
                  </a:lnTo>
                  <a:lnTo>
                    <a:pt x="357" y="2"/>
                  </a:lnTo>
                  <a:lnTo>
                    <a:pt x="0" y="2"/>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71" name="Google Shape;1982;p71">
              <a:extLst>
                <a:ext uri="{FF2B5EF4-FFF2-40B4-BE49-F238E27FC236}">
                  <a16:creationId xmlns:a16="http://schemas.microsoft.com/office/drawing/2014/main" id="{3AFC570D-0632-792C-B2D3-E8B524008066}"/>
                </a:ext>
              </a:extLst>
            </p:cNvPr>
            <p:cNvSpPr/>
            <p:nvPr/>
          </p:nvSpPr>
          <p:spPr>
            <a:xfrm>
              <a:off x="1946475" y="3690969"/>
              <a:ext cx="335212" cy="956"/>
            </a:xfrm>
            <a:custGeom>
              <a:avLst/>
              <a:gdLst/>
              <a:ahLst/>
              <a:cxnLst/>
              <a:rect l="l" t="t" r="r" b="b"/>
              <a:pathLst>
                <a:path w="371" h="2" extrusionOk="0">
                  <a:moveTo>
                    <a:pt x="0" y="0"/>
                  </a:moveTo>
                  <a:lnTo>
                    <a:pt x="371" y="0"/>
                  </a:lnTo>
                  <a:lnTo>
                    <a:pt x="371" y="2"/>
                  </a:lnTo>
                  <a:lnTo>
                    <a:pt x="0" y="2"/>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72" name="Google Shape;1983;p71">
              <a:extLst>
                <a:ext uri="{FF2B5EF4-FFF2-40B4-BE49-F238E27FC236}">
                  <a16:creationId xmlns:a16="http://schemas.microsoft.com/office/drawing/2014/main" id="{4BF57367-9BFE-40B0-4F2A-D56CE881555D}"/>
                </a:ext>
              </a:extLst>
            </p:cNvPr>
            <p:cNvSpPr/>
            <p:nvPr/>
          </p:nvSpPr>
          <p:spPr>
            <a:xfrm>
              <a:off x="2317927" y="3690969"/>
              <a:ext cx="335212" cy="956"/>
            </a:xfrm>
            <a:custGeom>
              <a:avLst/>
              <a:gdLst/>
              <a:ahLst/>
              <a:cxnLst/>
              <a:rect l="l" t="t" r="r" b="b"/>
              <a:pathLst>
                <a:path w="371" h="2" extrusionOk="0">
                  <a:moveTo>
                    <a:pt x="0" y="0"/>
                  </a:moveTo>
                  <a:lnTo>
                    <a:pt x="371" y="0"/>
                  </a:lnTo>
                  <a:lnTo>
                    <a:pt x="371" y="2"/>
                  </a:lnTo>
                  <a:lnTo>
                    <a:pt x="0" y="2"/>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73" name="Google Shape;1984;p71">
              <a:extLst>
                <a:ext uri="{FF2B5EF4-FFF2-40B4-BE49-F238E27FC236}">
                  <a16:creationId xmlns:a16="http://schemas.microsoft.com/office/drawing/2014/main" id="{4B6117D2-51E0-EE3C-FA21-3DA98246EEBE}"/>
                </a:ext>
              </a:extLst>
            </p:cNvPr>
            <p:cNvSpPr/>
            <p:nvPr/>
          </p:nvSpPr>
          <p:spPr>
            <a:xfrm>
              <a:off x="1572305" y="3690969"/>
              <a:ext cx="335212" cy="956"/>
            </a:xfrm>
            <a:custGeom>
              <a:avLst/>
              <a:gdLst/>
              <a:ahLst/>
              <a:cxnLst/>
              <a:rect l="l" t="t" r="r" b="b"/>
              <a:pathLst>
                <a:path w="371" h="2" extrusionOk="0">
                  <a:moveTo>
                    <a:pt x="0" y="0"/>
                  </a:moveTo>
                  <a:lnTo>
                    <a:pt x="371" y="0"/>
                  </a:lnTo>
                  <a:lnTo>
                    <a:pt x="371" y="2"/>
                  </a:lnTo>
                  <a:lnTo>
                    <a:pt x="0" y="2"/>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74" name="Google Shape;1985;p71">
              <a:extLst>
                <a:ext uri="{FF2B5EF4-FFF2-40B4-BE49-F238E27FC236}">
                  <a16:creationId xmlns:a16="http://schemas.microsoft.com/office/drawing/2014/main" id="{4B8768E9-3623-87D4-4779-B7AA1C90A732}"/>
                </a:ext>
              </a:extLst>
            </p:cNvPr>
            <p:cNvSpPr/>
            <p:nvPr/>
          </p:nvSpPr>
          <p:spPr>
            <a:xfrm>
              <a:off x="1944663" y="3711046"/>
              <a:ext cx="337025" cy="1912"/>
            </a:xfrm>
            <a:custGeom>
              <a:avLst/>
              <a:gdLst/>
              <a:ahLst/>
              <a:cxnLst/>
              <a:rect l="l" t="t" r="r" b="b"/>
              <a:pathLst>
                <a:path w="373" h="3" extrusionOk="0">
                  <a:moveTo>
                    <a:pt x="0" y="0"/>
                  </a:moveTo>
                  <a:lnTo>
                    <a:pt x="373" y="0"/>
                  </a:lnTo>
                  <a:lnTo>
                    <a:pt x="373"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75" name="Google Shape;1986;p71">
              <a:extLst>
                <a:ext uri="{FF2B5EF4-FFF2-40B4-BE49-F238E27FC236}">
                  <a16:creationId xmlns:a16="http://schemas.microsoft.com/office/drawing/2014/main" id="{D678DA4B-B863-C36A-9C58-96DE63E1F301}"/>
                </a:ext>
              </a:extLst>
            </p:cNvPr>
            <p:cNvSpPr/>
            <p:nvPr/>
          </p:nvSpPr>
          <p:spPr>
            <a:xfrm>
              <a:off x="2320645" y="3711046"/>
              <a:ext cx="337025" cy="1912"/>
            </a:xfrm>
            <a:custGeom>
              <a:avLst/>
              <a:gdLst/>
              <a:ahLst/>
              <a:cxnLst/>
              <a:rect l="l" t="t" r="r" b="b"/>
              <a:pathLst>
                <a:path w="373" h="3" extrusionOk="0">
                  <a:moveTo>
                    <a:pt x="0" y="0"/>
                  </a:moveTo>
                  <a:lnTo>
                    <a:pt x="373" y="0"/>
                  </a:lnTo>
                  <a:lnTo>
                    <a:pt x="373"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76" name="Google Shape;1987;p71">
              <a:extLst>
                <a:ext uri="{FF2B5EF4-FFF2-40B4-BE49-F238E27FC236}">
                  <a16:creationId xmlns:a16="http://schemas.microsoft.com/office/drawing/2014/main" id="{91F17FD7-A452-53A3-6D9B-502FBE7BE0AF}"/>
                </a:ext>
              </a:extLst>
            </p:cNvPr>
            <p:cNvSpPr/>
            <p:nvPr/>
          </p:nvSpPr>
          <p:spPr>
            <a:xfrm>
              <a:off x="1567775" y="3711046"/>
              <a:ext cx="337025" cy="1912"/>
            </a:xfrm>
            <a:custGeom>
              <a:avLst/>
              <a:gdLst/>
              <a:ahLst/>
              <a:cxnLst/>
              <a:rect l="l" t="t" r="r" b="b"/>
              <a:pathLst>
                <a:path w="373" h="3" extrusionOk="0">
                  <a:moveTo>
                    <a:pt x="0" y="0"/>
                  </a:moveTo>
                  <a:lnTo>
                    <a:pt x="373" y="0"/>
                  </a:lnTo>
                  <a:lnTo>
                    <a:pt x="373"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77" name="Google Shape;1988;p71">
              <a:extLst>
                <a:ext uri="{FF2B5EF4-FFF2-40B4-BE49-F238E27FC236}">
                  <a16:creationId xmlns:a16="http://schemas.microsoft.com/office/drawing/2014/main" id="{16D5087A-08E1-A751-10BD-3A67BA6E48D0}"/>
                </a:ext>
              </a:extLst>
            </p:cNvPr>
            <p:cNvSpPr/>
            <p:nvPr/>
          </p:nvSpPr>
          <p:spPr>
            <a:xfrm>
              <a:off x="2323363" y="3731123"/>
              <a:ext cx="341555" cy="1912"/>
            </a:xfrm>
            <a:custGeom>
              <a:avLst/>
              <a:gdLst/>
              <a:ahLst/>
              <a:cxnLst/>
              <a:rect l="l" t="t" r="r" b="b"/>
              <a:pathLst>
                <a:path w="378" h="3" extrusionOk="0">
                  <a:moveTo>
                    <a:pt x="0" y="0"/>
                  </a:moveTo>
                  <a:lnTo>
                    <a:pt x="378" y="0"/>
                  </a:lnTo>
                  <a:lnTo>
                    <a:pt x="378"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78" name="Google Shape;1989;p71">
              <a:extLst>
                <a:ext uri="{FF2B5EF4-FFF2-40B4-BE49-F238E27FC236}">
                  <a16:creationId xmlns:a16="http://schemas.microsoft.com/office/drawing/2014/main" id="{F1E7684E-5C26-424C-7D29-153CAD1B31AE}"/>
                </a:ext>
              </a:extLst>
            </p:cNvPr>
            <p:cNvSpPr/>
            <p:nvPr/>
          </p:nvSpPr>
          <p:spPr>
            <a:xfrm>
              <a:off x="1941945" y="3731123"/>
              <a:ext cx="341555" cy="1912"/>
            </a:xfrm>
            <a:custGeom>
              <a:avLst/>
              <a:gdLst/>
              <a:ahLst/>
              <a:cxnLst/>
              <a:rect l="l" t="t" r="r" b="b"/>
              <a:pathLst>
                <a:path w="378" h="3" extrusionOk="0">
                  <a:moveTo>
                    <a:pt x="0" y="0"/>
                  </a:moveTo>
                  <a:lnTo>
                    <a:pt x="378" y="0"/>
                  </a:lnTo>
                  <a:lnTo>
                    <a:pt x="378"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79" name="Google Shape;1990;p71">
              <a:extLst>
                <a:ext uri="{FF2B5EF4-FFF2-40B4-BE49-F238E27FC236}">
                  <a16:creationId xmlns:a16="http://schemas.microsoft.com/office/drawing/2014/main" id="{04BB3307-B5F1-D8D2-89FF-B4B6EB67CD42}"/>
                </a:ext>
              </a:extLst>
            </p:cNvPr>
            <p:cNvSpPr/>
            <p:nvPr/>
          </p:nvSpPr>
          <p:spPr>
            <a:xfrm>
              <a:off x="1563245" y="3731123"/>
              <a:ext cx="341555" cy="1912"/>
            </a:xfrm>
            <a:custGeom>
              <a:avLst/>
              <a:gdLst/>
              <a:ahLst/>
              <a:cxnLst/>
              <a:rect l="l" t="t" r="r" b="b"/>
              <a:pathLst>
                <a:path w="378" h="3" extrusionOk="0">
                  <a:moveTo>
                    <a:pt x="0" y="0"/>
                  </a:moveTo>
                  <a:lnTo>
                    <a:pt x="378" y="0"/>
                  </a:lnTo>
                  <a:lnTo>
                    <a:pt x="378"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80" name="Google Shape;1991;p71">
              <a:extLst>
                <a:ext uri="{FF2B5EF4-FFF2-40B4-BE49-F238E27FC236}">
                  <a16:creationId xmlns:a16="http://schemas.microsoft.com/office/drawing/2014/main" id="{B7D6C547-6810-7200-10C3-C8DDBFA792C7}"/>
                </a:ext>
              </a:extLst>
            </p:cNvPr>
            <p:cNvSpPr/>
            <p:nvPr/>
          </p:nvSpPr>
          <p:spPr>
            <a:xfrm>
              <a:off x="1941945" y="3751200"/>
              <a:ext cx="344273" cy="1912"/>
            </a:xfrm>
            <a:custGeom>
              <a:avLst/>
              <a:gdLst/>
              <a:ahLst/>
              <a:cxnLst/>
              <a:rect l="l" t="t" r="r" b="b"/>
              <a:pathLst>
                <a:path w="381" h="3" extrusionOk="0">
                  <a:moveTo>
                    <a:pt x="0" y="0"/>
                  </a:moveTo>
                  <a:lnTo>
                    <a:pt x="381" y="0"/>
                  </a:lnTo>
                  <a:lnTo>
                    <a:pt x="381"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81" name="Google Shape;1992;p71">
              <a:extLst>
                <a:ext uri="{FF2B5EF4-FFF2-40B4-BE49-F238E27FC236}">
                  <a16:creationId xmlns:a16="http://schemas.microsoft.com/office/drawing/2014/main" id="{07C35152-CF1A-6100-0DAF-FB4AB4E63B2A}"/>
                </a:ext>
              </a:extLst>
            </p:cNvPr>
            <p:cNvSpPr/>
            <p:nvPr/>
          </p:nvSpPr>
          <p:spPr>
            <a:xfrm>
              <a:off x="2325175" y="3751200"/>
              <a:ext cx="344273" cy="1912"/>
            </a:xfrm>
            <a:custGeom>
              <a:avLst/>
              <a:gdLst/>
              <a:ahLst/>
              <a:cxnLst/>
              <a:rect l="l" t="t" r="r" b="b"/>
              <a:pathLst>
                <a:path w="381" h="3" extrusionOk="0">
                  <a:moveTo>
                    <a:pt x="0" y="0"/>
                  </a:moveTo>
                  <a:lnTo>
                    <a:pt x="381" y="0"/>
                  </a:lnTo>
                  <a:lnTo>
                    <a:pt x="381"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82" name="Google Shape;1993;p71">
              <a:extLst>
                <a:ext uri="{FF2B5EF4-FFF2-40B4-BE49-F238E27FC236}">
                  <a16:creationId xmlns:a16="http://schemas.microsoft.com/office/drawing/2014/main" id="{D021446C-5D72-8219-FE33-9099E892C770}"/>
                </a:ext>
              </a:extLst>
            </p:cNvPr>
            <p:cNvSpPr/>
            <p:nvPr/>
          </p:nvSpPr>
          <p:spPr>
            <a:xfrm>
              <a:off x="1555997" y="3751200"/>
              <a:ext cx="344273" cy="1912"/>
            </a:xfrm>
            <a:custGeom>
              <a:avLst/>
              <a:gdLst/>
              <a:ahLst/>
              <a:cxnLst/>
              <a:rect l="l" t="t" r="r" b="b"/>
              <a:pathLst>
                <a:path w="381" h="3" extrusionOk="0">
                  <a:moveTo>
                    <a:pt x="0" y="0"/>
                  </a:moveTo>
                  <a:lnTo>
                    <a:pt x="381" y="0"/>
                  </a:lnTo>
                  <a:lnTo>
                    <a:pt x="381"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83" name="Google Shape;1994;p71">
              <a:extLst>
                <a:ext uri="{FF2B5EF4-FFF2-40B4-BE49-F238E27FC236}">
                  <a16:creationId xmlns:a16="http://schemas.microsoft.com/office/drawing/2014/main" id="{476703B4-B3CD-38F6-B277-771338C6BC6D}"/>
                </a:ext>
              </a:extLst>
            </p:cNvPr>
            <p:cNvSpPr/>
            <p:nvPr/>
          </p:nvSpPr>
          <p:spPr>
            <a:xfrm>
              <a:off x="1939227" y="3771278"/>
              <a:ext cx="348802" cy="1912"/>
            </a:xfrm>
            <a:custGeom>
              <a:avLst/>
              <a:gdLst/>
              <a:ahLst/>
              <a:cxnLst/>
              <a:rect l="l" t="t" r="r" b="b"/>
              <a:pathLst>
                <a:path w="386" h="3" extrusionOk="0">
                  <a:moveTo>
                    <a:pt x="0" y="0"/>
                  </a:moveTo>
                  <a:lnTo>
                    <a:pt x="386" y="0"/>
                  </a:lnTo>
                  <a:lnTo>
                    <a:pt x="386"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84" name="Google Shape;1995;p71">
              <a:extLst>
                <a:ext uri="{FF2B5EF4-FFF2-40B4-BE49-F238E27FC236}">
                  <a16:creationId xmlns:a16="http://schemas.microsoft.com/office/drawing/2014/main" id="{3D684B6B-A88D-955F-9077-32F8E82E0525}"/>
                </a:ext>
              </a:extLst>
            </p:cNvPr>
            <p:cNvSpPr/>
            <p:nvPr/>
          </p:nvSpPr>
          <p:spPr>
            <a:xfrm>
              <a:off x="2327893" y="3771278"/>
              <a:ext cx="348802" cy="1912"/>
            </a:xfrm>
            <a:custGeom>
              <a:avLst/>
              <a:gdLst/>
              <a:ahLst/>
              <a:cxnLst/>
              <a:rect l="l" t="t" r="r" b="b"/>
              <a:pathLst>
                <a:path w="386" h="3" extrusionOk="0">
                  <a:moveTo>
                    <a:pt x="0" y="0"/>
                  </a:moveTo>
                  <a:lnTo>
                    <a:pt x="386" y="0"/>
                  </a:lnTo>
                  <a:lnTo>
                    <a:pt x="386"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85" name="Google Shape;1996;p71">
              <a:extLst>
                <a:ext uri="{FF2B5EF4-FFF2-40B4-BE49-F238E27FC236}">
                  <a16:creationId xmlns:a16="http://schemas.microsoft.com/office/drawing/2014/main" id="{F733DEA1-8E91-8F48-E12D-C72997848FCD}"/>
                </a:ext>
              </a:extLst>
            </p:cNvPr>
            <p:cNvSpPr/>
            <p:nvPr/>
          </p:nvSpPr>
          <p:spPr>
            <a:xfrm>
              <a:off x="1548750" y="3771278"/>
              <a:ext cx="348802" cy="1912"/>
            </a:xfrm>
            <a:custGeom>
              <a:avLst/>
              <a:gdLst/>
              <a:ahLst/>
              <a:cxnLst/>
              <a:rect l="l" t="t" r="r" b="b"/>
              <a:pathLst>
                <a:path w="386" h="3" extrusionOk="0">
                  <a:moveTo>
                    <a:pt x="0" y="0"/>
                  </a:moveTo>
                  <a:lnTo>
                    <a:pt x="386" y="0"/>
                  </a:lnTo>
                  <a:lnTo>
                    <a:pt x="386"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86" name="Google Shape;1997;p71">
              <a:extLst>
                <a:ext uri="{FF2B5EF4-FFF2-40B4-BE49-F238E27FC236}">
                  <a16:creationId xmlns:a16="http://schemas.microsoft.com/office/drawing/2014/main" id="{2F522E52-9409-120D-147D-E38CFB2A1C25}"/>
                </a:ext>
              </a:extLst>
            </p:cNvPr>
            <p:cNvSpPr/>
            <p:nvPr/>
          </p:nvSpPr>
          <p:spPr>
            <a:xfrm>
              <a:off x="1937415" y="3794223"/>
              <a:ext cx="353333" cy="1912"/>
            </a:xfrm>
            <a:custGeom>
              <a:avLst/>
              <a:gdLst/>
              <a:ahLst/>
              <a:cxnLst/>
              <a:rect l="l" t="t" r="r" b="b"/>
              <a:pathLst>
                <a:path w="391" h="3" extrusionOk="0">
                  <a:moveTo>
                    <a:pt x="0" y="0"/>
                  </a:moveTo>
                  <a:lnTo>
                    <a:pt x="391" y="0"/>
                  </a:lnTo>
                  <a:lnTo>
                    <a:pt x="391"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87" name="Google Shape;1998;p71">
              <a:extLst>
                <a:ext uri="{FF2B5EF4-FFF2-40B4-BE49-F238E27FC236}">
                  <a16:creationId xmlns:a16="http://schemas.microsoft.com/office/drawing/2014/main" id="{BA800BED-3220-B38C-9D9F-959389B893FC}"/>
                </a:ext>
              </a:extLst>
            </p:cNvPr>
            <p:cNvSpPr/>
            <p:nvPr/>
          </p:nvSpPr>
          <p:spPr>
            <a:xfrm>
              <a:off x="2329705" y="3794223"/>
              <a:ext cx="354240" cy="1912"/>
            </a:xfrm>
            <a:custGeom>
              <a:avLst/>
              <a:gdLst/>
              <a:ahLst/>
              <a:cxnLst/>
              <a:rect l="l" t="t" r="r" b="b"/>
              <a:pathLst>
                <a:path w="392" h="3" extrusionOk="0">
                  <a:moveTo>
                    <a:pt x="0" y="0"/>
                  </a:moveTo>
                  <a:lnTo>
                    <a:pt x="392" y="0"/>
                  </a:lnTo>
                  <a:lnTo>
                    <a:pt x="392"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88" name="Google Shape;1999;p71">
              <a:extLst>
                <a:ext uri="{FF2B5EF4-FFF2-40B4-BE49-F238E27FC236}">
                  <a16:creationId xmlns:a16="http://schemas.microsoft.com/office/drawing/2014/main" id="{A72D324D-0DC3-6A45-0B6D-A5AA7F996602}"/>
                </a:ext>
              </a:extLst>
            </p:cNvPr>
            <p:cNvSpPr/>
            <p:nvPr/>
          </p:nvSpPr>
          <p:spPr>
            <a:xfrm>
              <a:off x="1544220" y="3794223"/>
              <a:ext cx="353333" cy="1912"/>
            </a:xfrm>
            <a:custGeom>
              <a:avLst/>
              <a:gdLst/>
              <a:ahLst/>
              <a:cxnLst/>
              <a:rect l="l" t="t" r="r" b="b"/>
              <a:pathLst>
                <a:path w="391" h="3" extrusionOk="0">
                  <a:moveTo>
                    <a:pt x="0" y="0"/>
                  </a:moveTo>
                  <a:lnTo>
                    <a:pt x="391" y="0"/>
                  </a:lnTo>
                  <a:lnTo>
                    <a:pt x="391"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89" name="Google Shape;2000;p71">
              <a:extLst>
                <a:ext uri="{FF2B5EF4-FFF2-40B4-BE49-F238E27FC236}">
                  <a16:creationId xmlns:a16="http://schemas.microsoft.com/office/drawing/2014/main" id="{A8858CD6-C5F9-4D35-1F9D-9052DEB90FE6}"/>
                </a:ext>
              </a:extLst>
            </p:cNvPr>
            <p:cNvSpPr/>
            <p:nvPr/>
          </p:nvSpPr>
          <p:spPr>
            <a:xfrm>
              <a:off x="1934697" y="3817168"/>
              <a:ext cx="356051" cy="1912"/>
            </a:xfrm>
            <a:custGeom>
              <a:avLst/>
              <a:gdLst/>
              <a:ahLst/>
              <a:cxnLst/>
              <a:rect l="l" t="t" r="r" b="b"/>
              <a:pathLst>
                <a:path w="394" h="3" extrusionOk="0">
                  <a:moveTo>
                    <a:pt x="0" y="0"/>
                  </a:moveTo>
                  <a:lnTo>
                    <a:pt x="394" y="0"/>
                  </a:lnTo>
                  <a:lnTo>
                    <a:pt x="394"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90" name="Google Shape;2001;p71">
              <a:extLst>
                <a:ext uri="{FF2B5EF4-FFF2-40B4-BE49-F238E27FC236}">
                  <a16:creationId xmlns:a16="http://schemas.microsoft.com/office/drawing/2014/main" id="{4DF846A0-C8B3-B572-BEB2-72A06658C39F}"/>
                </a:ext>
              </a:extLst>
            </p:cNvPr>
            <p:cNvSpPr/>
            <p:nvPr/>
          </p:nvSpPr>
          <p:spPr>
            <a:xfrm>
              <a:off x="2332423" y="3817168"/>
              <a:ext cx="356051" cy="1912"/>
            </a:xfrm>
            <a:custGeom>
              <a:avLst/>
              <a:gdLst/>
              <a:ahLst/>
              <a:cxnLst/>
              <a:rect l="l" t="t" r="r" b="b"/>
              <a:pathLst>
                <a:path w="394" h="3" extrusionOk="0">
                  <a:moveTo>
                    <a:pt x="0" y="0"/>
                  </a:moveTo>
                  <a:lnTo>
                    <a:pt x="394" y="0"/>
                  </a:lnTo>
                  <a:lnTo>
                    <a:pt x="394"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891" name="Google Shape;2002;p71">
              <a:extLst>
                <a:ext uri="{FF2B5EF4-FFF2-40B4-BE49-F238E27FC236}">
                  <a16:creationId xmlns:a16="http://schemas.microsoft.com/office/drawing/2014/main" id="{AE2F1CE8-5E1C-85F7-311A-F0F6CA6BDFD0}"/>
                </a:ext>
              </a:extLst>
            </p:cNvPr>
            <p:cNvSpPr/>
            <p:nvPr/>
          </p:nvSpPr>
          <p:spPr>
            <a:xfrm>
              <a:off x="1536972" y="3817168"/>
              <a:ext cx="356051" cy="1912"/>
            </a:xfrm>
            <a:custGeom>
              <a:avLst/>
              <a:gdLst/>
              <a:ahLst/>
              <a:cxnLst/>
              <a:rect l="l" t="t" r="r" b="b"/>
              <a:pathLst>
                <a:path w="394" h="3" extrusionOk="0">
                  <a:moveTo>
                    <a:pt x="0" y="0"/>
                  </a:moveTo>
                  <a:lnTo>
                    <a:pt x="394" y="0"/>
                  </a:lnTo>
                  <a:lnTo>
                    <a:pt x="394"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60" name="Google Shape;2003;p71">
              <a:extLst>
                <a:ext uri="{FF2B5EF4-FFF2-40B4-BE49-F238E27FC236}">
                  <a16:creationId xmlns:a16="http://schemas.microsoft.com/office/drawing/2014/main" id="{D92361CD-0A54-C2FE-0B62-9036FE51DDA9}"/>
                </a:ext>
              </a:extLst>
            </p:cNvPr>
            <p:cNvSpPr/>
            <p:nvPr/>
          </p:nvSpPr>
          <p:spPr>
            <a:xfrm>
              <a:off x="1931979" y="3840113"/>
              <a:ext cx="361487" cy="1912"/>
            </a:xfrm>
            <a:custGeom>
              <a:avLst/>
              <a:gdLst/>
              <a:ahLst/>
              <a:cxnLst/>
              <a:rect l="l" t="t" r="r" b="b"/>
              <a:pathLst>
                <a:path w="400" h="3" extrusionOk="0">
                  <a:moveTo>
                    <a:pt x="0" y="0"/>
                  </a:moveTo>
                  <a:lnTo>
                    <a:pt x="400" y="0"/>
                  </a:lnTo>
                  <a:lnTo>
                    <a:pt x="400"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61" name="Google Shape;2004;p71">
              <a:extLst>
                <a:ext uri="{FF2B5EF4-FFF2-40B4-BE49-F238E27FC236}">
                  <a16:creationId xmlns:a16="http://schemas.microsoft.com/office/drawing/2014/main" id="{FF4EDF48-CA89-1ED9-749D-880802862679}"/>
                </a:ext>
              </a:extLst>
            </p:cNvPr>
            <p:cNvSpPr/>
            <p:nvPr/>
          </p:nvSpPr>
          <p:spPr>
            <a:xfrm>
              <a:off x="2335141" y="3840113"/>
              <a:ext cx="360580" cy="1912"/>
            </a:xfrm>
            <a:custGeom>
              <a:avLst/>
              <a:gdLst/>
              <a:ahLst/>
              <a:cxnLst/>
              <a:rect l="l" t="t" r="r" b="b"/>
              <a:pathLst>
                <a:path w="399" h="3" extrusionOk="0">
                  <a:moveTo>
                    <a:pt x="0" y="0"/>
                  </a:moveTo>
                  <a:lnTo>
                    <a:pt x="399" y="0"/>
                  </a:lnTo>
                  <a:lnTo>
                    <a:pt x="399"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62" name="Google Shape;2005;p71">
              <a:extLst>
                <a:ext uri="{FF2B5EF4-FFF2-40B4-BE49-F238E27FC236}">
                  <a16:creationId xmlns:a16="http://schemas.microsoft.com/office/drawing/2014/main" id="{1D2A9C11-BCBA-40FF-4926-C1E8A864DF61}"/>
                </a:ext>
              </a:extLst>
            </p:cNvPr>
            <p:cNvSpPr/>
            <p:nvPr/>
          </p:nvSpPr>
          <p:spPr>
            <a:xfrm>
              <a:off x="1529724" y="3840113"/>
              <a:ext cx="360580" cy="1912"/>
            </a:xfrm>
            <a:custGeom>
              <a:avLst/>
              <a:gdLst/>
              <a:ahLst/>
              <a:cxnLst/>
              <a:rect l="l" t="t" r="r" b="b"/>
              <a:pathLst>
                <a:path w="399" h="3" extrusionOk="0">
                  <a:moveTo>
                    <a:pt x="0" y="0"/>
                  </a:moveTo>
                  <a:lnTo>
                    <a:pt x="399" y="0"/>
                  </a:lnTo>
                  <a:lnTo>
                    <a:pt x="399"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63" name="Google Shape;2006;p71">
              <a:extLst>
                <a:ext uri="{FF2B5EF4-FFF2-40B4-BE49-F238E27FC236}">
                  <a16:creationId xmlns:a16="http://schemas.microsoft.com/office/drawing/2014/main" id="{FBA79439-623F-A8DA-84B7-F178C0F93757}"/>
                </a:ext>
              </a:extLst>
            </p:cNvPr>
            <p:cNvSpPr/>
            <p:nvPr/>
          </p:nvSpPr>
          <p:spPr>
            <a:xfrm>
              <a:off x="1930167" y="3863059"/>
              <a:ext cx="365111" cy="956"/>
            </a:xfrm>
            <a:custGeom>
              <a:avLst/>
              <a:gdLst/>
              <a:ahLst/>
              <a:cxnLst/>
              <a:rect l="l" t="t" r="r" b="b"/>
              <a:pathLst>
                <a:path w="404" h="2" extrusionOk="0">
                  <a:moveTo>
                    <a:pt x="0" y="0"/>
                  </a:moveTo>
                  <a:lnTo>
                    <a:pt x="404" y="0"/>
                  </a:lnTo>
                  <a:lnTo>
                    <a:pt x="404" y="2"/>
                  </a:lnTo>
                  <a:lnTo>
                    <a:pt x="0" y="2"/>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64" name="Google Shape;2007;p71">
              <a:extLst>
                <a:ext uri="{FF2B5EF4-FFF2-40B4-BE49-F238E27FC236}">
                  <a16:creationId xmlns:a16="http://schemas.microsoft.com/office/drawing/2014/main" id="{FAC03E6C-F973-C181-7970-DBCE2CCCBFB0}"/>
                </a:ext>
              </a:extLst>
            </p:cNvPr>
            <p:cNvSpPr/>
            <p:nvPr/>
          </p:nvSpPr>
          <p:spPr>
            <a:xfrm>
              <a:off x="2339671" y="3863059"/>
              <a:ext cx="366015" cy="956"/>
            </a:xfrm>
            <a:custGeom>
              <a:avLst/>
              <a:gdLst/>
              <a:ahLst/>
              <a:cxnLst/>
              <a:rect l="l" t="t" r="r" b="b"/>
              <a:pathLst>
                <a:path w="405" h="2" extrusionOk="0">
                  <a:moveTo>
                    <a:pt x="0" y="0"/>
                  </a:moveTo>
                  <a:lnTo>
                    <a:pt x="405" y="0"/>
                  </a:lnTo>
                  <a:lnTo>
                    <a:pt x="405" y="2"/>
                  </a:lnTo>
                  <a:lnTo>
                    <a:pt x="0" y="2"/>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65" name="Google Shape;2008;p71">
              <a:extLst>
                <a:ext uri="{FF2B5EF4-FFF2-40B4-BE49-F238E27FC236}">
                  <a16:creationId xmlns:a16="http://schemas.microsoft.com/office/drawing/2014/main" id="{6395504A-2ABE-7442-E79C-F137130B5755}"/>
                </a:ext>
              </a:extLst>
            </p:cNvPr>
            <p:cNvSpPr/>
            <p:nvPr/>
          </p:nvSpPr>
          <p:spPr>
            <a:xfrm>
              <a:off x="1522476" y="3863059"/>
              <a:ext cx="366015" cy="956"/>
            </a:xfrm>
            <a:custGeom>
              <a:avLst/>
              <a:gdLst/>
              <a:ahLst/>
              <a:cxnLst/>
              <a:rect l="l" t="t" r="r" b="b"/>
              <a:pathLst>
                <a:path w="405" h="2" extrusionOk="0">
                  <a:moveTo>
                    <a:pt x="0" y="0"/>
                  </a:moveTo>
                  <a:lnTo>
                    <a:pt x="405" y="0"/>
                  </a:lnTo>
                  <a:lnTo>
                    <a:pt x="405" y="2"/>
                  </a:lnTo>
                  <a:lnTo>
                    <a:pt x="0" y="2"/>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66" name="Google Shape;2009;p71">
              <a:extLst>
                <a:ext uri="{FF2B5EF4-FFF2-40B4-BE49-F238E27FC236}">
                  <a16:creationId xmlns:a16="http://schemas.microsoft.com/office/drawing/2014/main" id="{5A9DE7B6-9288-AB4E-FDA4-900339B2AD63}"/>
                </a:ext>
              </a:extLst>
            </p:cNvPr>
            <p:cNvSpPr/>
            <p:nvPr/>
          </p:nvSpPr>
          <p:spPr>
            <a:xfrm>
              <a:off x="1930167" y="3887916"/>
              <a:ext cx="367828" cy="1912"/>
            </a:xfrm>
            <a:custGeom>
              <a:avLst/>
              <a:gdLst/>
              <a:ahLst/>
              <a:cxnLst/>
              <a:rect l="l" t="t" r="r" b="b"/>
              <a:pathLst>
                <a:path w="407" h="3" extrusionOk="0">
                  <a:moveTo>
                    <a:pt x="0" y="0"/>
                  </a:moveTo>
                  <a:lnTo>
                    <a:pt x="407" y="0"/>
                  </a:lnTo>
                  <a:lnTo>
                    <a:pt x="407"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67" name="Google Shape;2010;p71">
              <a:extLst>
                <a:ext uri="{FF2B5EF4-FFF2-40B4-BE49-F238E27FC236}">
                  <a16:creationId xmlns:a16="http://schemas.microsoft.com/office/drawing/2014/main" id="{5F4887AF-C838-4FE6-2D95-09299E51206C}"/>
                </a:ext>
              </a:extLst>
            </p:cNvPr>
            <p:cNvSpPr/>
            <p:nvPr/>
          </p:nvSpPr>
          <p:spPr>
            <a:xfrm>
              <a:off x="2342388" y="3887916"/>
              <a:ext cx="367828" cy="1912"/>
            </a:xfrm>
            <a:custGeom>
              <a:avLst/>
              <a:gdLst/>
              <a:ahLst/>
              <a:cxnLst/>
              <a:rect l="l" t="t" r="r" b="b"/>
              <a:pathLst>
                <a:path w="407" h="3" extrusionOk="0">
                  <a:moveTo>
                    <a:pt x="0" y="0"/>
                  </a:moveTo>
                  <a:lnTo>
                    <a:pt x="407" y="0"/>
                  </a:lnTo>
                  <a:lnTo>
                    <a:pt x="407"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68" name="Google Shape;2011;p71">
              <a:extLst>
                <a:ext uri="{FF2B5EF4-FFF2-40B4-BE49-F238E27FC236}">
                  <a16:creationId xmlns:a16="http://schemas.microsoft.com/office/drawing/2014/main" id="{54B8ACCE-B39E-DD3C-6798-51C7DFC0E0FA}"/>
                </a:ext>
              </a:extLst>
            </p:cNvPr>
            <p:cNvSpPr/>
            <p:nvPr/>
          </p:nvSpPr>
          <p:spPr>
            <a:xfrm>
              <a:off x="1517946" y="3887916"/>
              <a:ext cx="367828" cy="1912"/>
            </a:xfrm>
            <a:custGeom>
              <a:avLst/>
              <a:gdLst/>
              <a:ahLst/>
              <a:cxnLst/>
              <a:rect l="l" t="t" r="r" b="b"/>
              <a:pathLst>
                <a:path w="407" h="3" extrusionOk="0">
                  <a:moveTo>
                    <a:pt x="0" y="0"/>
                  </a:moveTo>
                  <a:lnTo>
                    <a:pt x="407" y="0"/>
                  </a:lnTo>
                  <a:lnTo>
                    <a:pt x="407" y="3"/>
                  </a:lnTo>
                  <a:lnTo>
                    <a:pt x="0" y="3"/>
                  </a:lnTo>
                  <a:lnTo>
                    <a:pt x="0" y="0"/>
                  </a:lnTo>
                  <a:close/>
                </a:path>
              </a:pathLst>
            </a:custGeom>
            <a:solidFill>
              <a:schemeClr val="accent4"/>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69" name="Google Shape;2012;p71">
              <a:extLst>
                <a:ext uri="{FF2B5EF4-FFF2-40B4-BE49-F238E27FC236}">
                  <a16:creationId xmlns:a16="http://schemas.microsoft.com/office/drawing/2014/main" id="{34A62A63-4976-141C-06FB-F36DFF9DE2B9}"/>
                </a:ext>
              </a:extLst>
            </p:cNvPr>
            <p:cNvSpPr/>
            <p:nvPr/>
          </p:nvSpPr>
          <p:spPr>
            <a:xfrm>
              <a:off x="1445468" y="3949103"/>
              <a:ext cx="1334504" cy="64055"/>
            </a:xfrm>
            <a:custGeom>
              <a:avLst/>
              <a:gdLst/>
              <a:ahLst/>
              <a:cxnLst/>
              <a:rect l="l" t="t" r="r" b="b"/>
              <a:pathLst>
                <a:path w="1474" h="68" extrusionOk="0">
                  <a:moveTo>
                    <a:pt x="0" y="0"/>
                  </a:moveTo>
                  <a:lnTo>
                    <a:pt x="1474" y="0"/>
                  </a:lnTo>
                  <a:lnTo>
                    <a:pt x="1474" y="68"/>
                  </a:lnTo>
                  <a:lnTo>
                    <a:pt x="0" y="68"/>
                  </a:lnTo>
                  <a:lnTo>
                    <a:pt x="0" y="0"/>
                  </a:lnTo>
                  <a:close/>
                </a:path>
              </a:pathLst>
            </a:custGeom>
            <a:solidFill>
              <a:schemeClr val="accent3"/>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pSp>
      <p:grpSp>
        <p:nvGrpSpPr>
          <p:cNvPr id="4" name="Group 3">
            <a:extLst>
              <a:ext uri="{FF2B5EF4-FFF2-40B4-BE49-F238E27FC236}">
                <a16:creationId xmlns:a16="http://schemas.microsoft.com/office/drawing/2014/main" id="{AD5AFEEC-94A0-C574-14AF-BA7A25F828BF}"/>
              </a:ext>
            </a:extLst>
          </p:cNvPr>
          <p:cNvGrpSpPr/>
          <p:nvPr/>
        </p:nvGrpSpPr>
        <p:grpSpPr>
          <a:xfrm>
            <a:off x="440870" y="436029"/>
            <a:ext cx="5585461" cy="4271442"/>
            <a:chOff x="572317" y="1984246"/>
            <a:chExt cx="11170922" cy="8542884"/>
          </a:xfrm>
        </p:grpSpPr>
        <p:sp>
          <p:nvSpPr>
            <p:cNvPr id="5" name="TextBox 4">
              <a:extLst>
                <a:ext uri="{FF2B5EF4-FFF2-40B4-BE49-F238E27FC236}">
                  <a16:creationId xmlns:a16="http://schemas.microsoft.com/office/drawing/2014/main" id="{D727619D-223F-B863-BFBC-96306CB0D09B}"/>
                </a:ext>
              </a:extLst>
            </p:cNvPr>
            <p:cNvSpPr txBox="1"/>
            <p:nvPr/>
          </p:nvSpPr>
          <p:spPr>
            <a:xfrm>
              <a:off x="1161643" y="2758080"/>
              <a:ext cx="10581596" cy="7769050"/>
            </a:xfrm>
            <a:custGeom>
              <a:avLst/>
              <a:gdLst>
                <a:gd name="connsiteX0" fmla="*/ 0 w 5290798"/>
                <a:gd name="connsiteY0" fmla="*/ 0 h 3884525"/>
                <a:gd name="connsiteX1" fmla="*/ 767166 w 5290798"/>
                <a:gd name="connsiteY1" fmla="*/ 0 h 3884525"/>
                <a:gd name="connsiteX2" fmla="*/ 1375607 w 5290798"/>
                <a:gd name="connsiteY2" fmla="*/ 0 h 3884525"/>
                <a:gd name="connsiteX3" fmla="*/ 2036957 w 5290798"/>
                <a:gd name="connsiteY3" fmla="*/ 0 h 3884525"/>
                <a:gd name="connsiteX4" fmla="*/ 2592491 w 5290798"/>
                <a:gd name="connsiteY4" fmla="*/ 0 h 3884525"/>
                <a:gd name="connsiteX5" fmla="*/ 3200933 w 5290798"/>
                <a:gd name="connsiteY5" fmla="*/ 0 h 3884525"/>
                <a:gd name="connsiteX6" fmla="*/ 3703559 w 5290798"/>
                <a:gd name="connsiteY6" fmla="*/ 0 h 3884525"/>
                <a:gd name="connsiteX7" fmla="*/ 4364908 w 5290798"/>
                <a:gd name="connsiteY7" fmla="*/ 0 h 3884525"/>
                <a:gd name="connsiteX8" fmla="*/ 5290798 w 5290798"/>
                <a:gd name="connsiteY8" fmla="*/ 0 h 3884525"/>
                <a:gd name="connsiteX9" fmla="*/ 5290798 w 5290798"/>
                <a:gd name="connsiteY9" fmla="*/ 725111 h 3884525"/>
                <a:gd name="connsiteX10" fmla="*/ 5290798 w 5290798"/>
                <a:gd name="connsiteY10" fmla="*/ 1411377 h 3884525"/>
                <a:gd name="connsiteX11" fmla="*/ 5290798 w 5290798"/>
                <a:gd name="connsiteY11" fmla="*/ 1981108 h 3884525"/>
                <a:gd name="connsiteX12" fmla="*/ 5290798 w 5290798"/>
                <a:gd name="connsiteY12" fmla="*/ 2628529 h 3884525"/>
                <a:gd name="connsiteX13" fmla="*/ 5290798 w 5290798"/>
                <a:gd name="connsiteY13" fmla="*/ 3198259 h 3884525"/>
                <a:gd name="connsiteX14" fmla="*/ 5290798 w 5290798"/>
                <a:gd name="connsiteY14" fmla="*/ 3884525 h 3884525"/>
                <a:gd name="connsiteX15" fmla="*/ 4682356 w 5290798"/>
                <a:gd name="connsiteY15" fmla="*/ 3884525 h 3884525"/>
                <a:gd name="connsiteX16" fmla="*/ 4179730 w 5290798"/>
                <a:gd name="connsiteY16" fmla="*/ 3884525 h 3884525"/>
                <a:gd name="connsiteX17" fmla="*/ 3412565 w 5290798"/>
                <a:gd name="connsiteY17" fmla="*/ 3884525 h 3884525"/>
                <a:gd name="connsiteX18" fmla="*/ 2645399 w 5290798"/>
                <a:gd name="connsiteY18" fmla="*/ 3884525 h 3884525"/>
                <a:gd name="connsiteX19" fmla="*/ 1931141 w 5290798"/>
                <a:gd name="connsiteY19" fmla="*/ 3884525 h 3884525"/>
                <a:gd name="connsiteX20" fmla="*/ 1269792 w 5290798"/>
                <a:gd name="connsiteY20" fmla="*/ 3884525 h 3884525"/>
                <a:gd name="connsiteX21" fmla="*/ 661350 w 5290798"/>
                <a:gd name="connsiteY21" fmla="*/ 3884525 h 3884525"/>
                <a:gd name="connsiteX22" fmla="*/ 0 w 5290798"/>
                <a:gd name="connsiteY22" fmla="*/ 3884525 h 3884525"/>
                <a:gd name="connsiteX23" fmla="*/ 0 w 5290798"/>
                <a:gd name="connsiteY23" fmla="*/ 3237104 h 3884525"/>
                <a:gd name="connsiteX24" fmla="*/ 0 w 5290798"/>
                <a:gd name="connsiteY24" fmla="*/ 2511993 h 3884525"/>
                <a:gd name="connsiteX25" fmla="*/ 0 w 5290798"/>
                <a:gd name="connsiteY25" fmla="*/ 1942263 h 3884525"/>
                <a:gd name="connsiteX26" fmla="*/ 0 w 5290798"/>
                <a:gd name="connsiteY26" fmla="*/ 1255996 h 3884525"/>
                <a:gd name="connsiteX27" fmla="*/ 0 w 5290798"/>
                <a:gd name="connsiteY27" fmla="*/ 608576 h 3884525"/>
                <a:gd name="connsiteX28" fmla="*/ 0 w 5290798"/>
                <a:gd name="connsiteY28" fmla="*/ 0 h 388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90798" h="3884525" extrusionOk="0">
                  <a:moveTo>
                    <a:pt x="0" y="0"/>
                  </a:moveTo>
                  <a:cubicBezTo>
                    <a:pt x="250432" y="18041"/>
                    <a:pt x="442756" y="25555"/>
                    <a:pt x="767166" y="0"/>
                  </a:cubicBezTo>
                  <a:cubicBezTo>
                    <a:pt x="1091576" y="-25555"/>
                    <a:pt x="1162947" y="15484"/>
                    <a:pt x="1375607" y="0"/>
                  </a:cubicBezTo>
                  <a:cubicBezTo>
                    <a:pt x="1588267" y="-15484"/>
                    <a:pt x="1847403" y="18228"/>
                    <a:pt x="2036957" y="0"/>
                  </a:cubicBezTo>
                  <a:cubicBezTo>
                    <a:pt x="2226511" y="-18228"/>
                    <a:pt x="2378025" y="6242"/>
                    <a:pt x="2592491" y="0"/>
                  </a:cubicBezTo>
                  <a:cubicBezTo>
                    <a:pt x="2806957" y="-6242"/>
                    <a:pt x="2919777" y="-17710"/>
                    <a:pt x="3200933" y="0"/>
                  </a:cubicBezTo>
                  <a:cubicBezTo>
                    <a:pt x="3482089" y="17710"/>
                    <a:pt x="3463610" y="-3886"/>
                    <a:pt x="3703559" y="0"/>
                  </a:cubicBezTo>
                  <a:cubicBezTo>
                    <a:pt x="3943508" y="3886"/>
                    <a:pt x="4135255" y="-3367"/>
                    <a:pt x="4364908" y="0"/>
                  </a:cubicBezTo>
                  <a:cubicBezTo>
                    <a:pt x="4594561" y="3367"/>
                    <a:pt x="4863505" y="14669"/>
                    <a:pt x="5290798" y="0"/>
                  </a:cubicBezTo>
                  <a:cubicBezTo>
                    <a:pt x="5324783" y="195084"/>
                    <a:pt x="5326766" y="484086"/>
                    <a:pt x="5290798" y="725111"/>
                  </a:cubicBezTo>
                  <a:cubicBezTo>
                    <a:pt x="5254830" y="966136"/>
                    <a:pt x="5310802" y="1123462"/>
                    <a:pt x="5290798" y="1411377"/>
                  </a:cubicBezTo>
                  <a:cubicBezTo>
                    <a:pt x="5270794" y="1699292"/>
                    <a:pt x="5264693" y="1802789"/>
                    <a:pt x="5290798" y="1981108"/>
                  </a:cubicBezTo>
                  <a:cubicBezTo>
                    <a:pt x="5316903" y="2159427"/>
                    <a:pt x="5272269" y="2485382"/>
                    <a:pt x="5290798" y="2628529"/>
                  </a:cubicBezTo>
                  <a:cubicBezTo>
                    <a:pt x="5309327" y="2771676"/>
                    <a:pt x="5265784" y="2980340"/>
                    <a:pt x="5290798" y="3198259"/>
                  </a:cubicBezTo>
                  <a:cubicBezTo>
                    <a:pt x="5315813" y="3416178"/>
                    <a:pt x="5303290" y="3712721"/>
                    <a:pt x="5290798" y="3884525"/>
                  </a:cubicBezTo>
                  <a:cubicBezTo>
                    <a:pt x="5106840" y="3897608"/>
                    <a:pt x="4952370" y="3875144"/>
                    <a:pt x="4682356" y="3884525"/>
                  </a:cubicBezTo>
                  <a:cubicBezTo>
                    <a:pt x="4412342" y="3893906"/>
                    <a:pt x="4387732" y="3878173"/>
                    <a:pt x="4179730" y="3884525"/>
                  </a:cubicBezTo>
                  <a:cubicBezTo>
                    <a:pt x="3971728" y="3890877"/>
                    <a:pt x="3721456" y="3897839"/>
                    <a:pt x="3412565" y="3884525"/>
                  </a:cubicBezTo>
                  <a:cubicBezTo>
                    <a:pt x="3103674" y="3871211"/>
                    <a:pt x="2927678" y="3909774"/>
                    <a:pt x="2645399" y="3884525"/>
                  </a:cubicBezTo>
                  <a:cubicBezTo>
                    <a:pt x="2363120" y="3859276"/>
                    <a:pt x="2100652" y="3895642"/>
                    <a:pt x="1931141" y="3884525"/>
                  </a:cubicBezTo>
                  <a:cubicBezTo>
                    <a:pt x="1761630" y="3873408"/>
                    <a:pt x="1454308" y="3907617"/>
                    <a:pt x="1269792" y="3884525"/>
                  </a:cubicBezTo>
                  <a:cubicBezTo>
                    <a:pt x="1085276" y="3861433"/>
                    <a:pt x="839724" y="3854901"/>
                    <a:pt x="661350" y="3884525"/>
                  </a:cubicBezTo>
                  <a:cubicBezTo>
                    <a:pt x="482976" y="3914149"/>
                    <a:pt x="165215" y="3896787"/>
                    <a:pt x="0" y="3884525"/>
                  </a:cubicBezTo>
                  <a:cubicBezTo>
                    <a:pt x="8346" y="3744662"/>
                    <a:pt x="-9436" y="3378544"/>
                    <a:pt x="0" y="3237104"/>
                  </a:cubicBezTo>
                  <a:cubicBezTo>
                    <a:pt x="9436" y="3095664"/>
                    <a:pt x="16414" y="2746981"/>
                    <a:pt x="0" y="2511993"/>
                  </a:cubicBezTo>
                  <a:cubicBezTo>
                    <a:pt x="-16414" y="2277005"/>
                    <a:pt x="572" y="2203880"/>
                    <a:pt x="0" y="1942263"/>
                  </a:cubicBezTo>
                  <a:cubicBezTo>
                    <a:pt x="-572" y="1680646"/>
                    <a:pt x="-28956" y="1554739"/>
                    <a:pt x="0" y="1255996"/>
                  </a:cubicBezTo>
                  <a:cubicBezTo>
                    <a:pt x="28956" y="957253"/>
                    <a:pt x="6960" y="752308"/>
                    <a:pt x="0" y="608576"/>
                  </a:cubicBezTo>
                  <a:cubicBezTo>
                    <a:pt x="-6960" y="464844"/>
                    <a:pt x="23537" y="167279"/>
                    <a:pt x="0" y="0"/>
                  </a:cubicBezTo>
                  <a:close/>
                </a:path>
              </a:pathLst>
            </a:custGeom>
            <a:noFill/>
            <a:ln>
              <a:solidFill>
                <a:schemeClr val="tx1"/>
              </a:solidFill>
            </a:ln>
          </p:spPr>
          <p:txBody>
            <a:bodyPr wrap="square">
              <a:spAutoFit/>
            </a:bodyPr>
            <a:lstStyle/>
            <a:p>
              <a:pPr algn="just">
                <a:lnSpc>
                  <a:spcPct val="150000"/>
                </a:lnSpc>
                <a:spcAft>
                  <a:spcPts val="800"/>
                </a:spcAft>
              </a:pPr>
              <a:r>
                <a:rPr lang="en-US" sz="1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Dựa trên nguyên tắc tạo ra dòng điện xoay chiều, hãy thực hiện các nhiệm vụ sau:</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Làm thế nào để dẫn dòng điện ra mạch ngoài khi khung dây dẫn quay đều trong từ trường?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 Thảo luận về:</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Nguyên tắc tạo ra suất điện động xoay chiều.</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Các yếu tố cần để tạo ra dòng điện xoay chiều.</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Thiết kế phương án tạo ra dòng điện xoay chiều.</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F1CCE94D-6305-C91B-C270-22EEC0C9D759}"/>
                </a:ext>
              </a:extLst>
            </p:cNvPr>
            <p:cNvPicPr>
              <a:picLocks noChangeAspect="1"/>
            </p:cNvPicPr>
            <p:nvPr/>
          </p:nvPicPr>
          <p:blipFill>
            <a:blip r:embed="rId3"/>
            <a:stretch>
              <a:fillRect/>
            </a:stretch>
          </p:blipFill>
          <p:spPr>
            <a:xfrm>
              <a:off x="572317" y="1984246"/>
              <a:ext cx="951683" cy="1429603"/>
            </a:xfrm>
            <a:prstGeom prst="rect">
              <a:avLst/>
            </a:prstGeom>
          </p:spPr>
        </p:pic>
      </p:grpSp>
      <p:pic>
        <p:nvPicPr>
          <p:cNvPr id="7" name="Picture 6">
            <a:extLst>
              <a:ext uri="{FF2B5EF4-FFF2-40B4-BE49-F238E27FC236}">
                <a16:creationId xmlns:a16="http://schemas.microsoft.com/office/drawing/2014/main" id="{11BD4528-881C-ACBA-B80B-7A23D38B335B}"/>
              </a:ext>
            </a:extLst>
          </p:cNvPr>
          <p:cNvPicPr>
            <a:picLocks noChangeAspect="1"/>
          </p:cNvPicPr>
          <p:nvPr/>
        </p:nvPicPr>
        <p:blipFill>
          <a:blip r:embed="rId4"/>
          <a:stretch>
            <a:fillRect/>
          </a:stretch>
        </p:blipFill>
        <p:spPr>
          <a:xfrm>
            <a:off x="6165667" y="793832"/>
            <a:ext cx="2880355" cy="1507951"/>
          </a:xfrm>
          <a:prstGeom prst="rect">
            <a:avLst/>
          </a:prstGeom>
        </p:spPr>
      </p:pic>
      <p:grpSp>
        <p:nvGrpSpPr>
          <p:cNvPr id="8" name="Group 7">
            <a:extLst>
              <a:ext uri="{FF2B5EF4-FFF2-40B4-BE49-F238E27FC236}">
                <a16:creationId xmlns:a16="http://schemas.microsoft.com/office/drawing/2014/main" id="{8228AE9A-A267-3D68-8CF0-5C31DCD0B8DF}"/>
              </a:ext>
            </a:extLst>
          </p:cNvPr>
          <p:cNvGrpSpPr/>
          <p:nvPr/>
        </p:nvGrpSpPr>
        <p:grpSpPr>
          <a:xfrm>
            <a:off x="6100619" y="2382193"/>
            <a:ext cx="3010450" cy="1188210"/>
            <a:chOff x="5259974" y="3069457"/>
            <a:chExt cx="3062701" cy="1188210"/>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7858BC7-B0AF-859D-0BEA-0DE016A601F6}"/>
                    </a:ext>
                  </a:extLst>
                </p:cNvPr>
                <p:cNvSpPr txBox="1"/>
                <p:nvPr/>
              </p:nvSpPr>
              <p:spPr>
                <a:xfrm>
                  <a:off x="5259974" y="3069457"/>
                  <a:ext cx="3062701" cy="1188210"/>
                </a:xfrm>
                <a:prstGeom prst="rect">
                  <a:avLst/>
                </a:prstGeom>
                <a:noFill/>
              </p:spPr>
              <p:txBody>
                <a:bodyPr wrap="square" rtlCol="0">
                  <a:spAutoFit/>
                </a:bodyPr>
                <a:lstStyle/>
                <a:p>
                  <a:pPr algn="just">
                    <a:lnSpc>
                      <a:spcPct val="150000"/>
                    </a:lnSpc>
                  </a:pPr>
                  <a:r>
                    <a:rPr lang="vi-VN" sz="1600" i="1">
                      <a:latin typeface="Arial" panose="020B0604020202020204" pitchFamily="34" charset="0"/>
                      <a:cs typeface="Arial" panose="020B0604020202020204" pitchFamily="34" charset="0"/>
                    </a:rPr>
                    <a:t>                    Mô tả suất điện động xoay chiều khi khung dây MNPQ quay trong từ trường </a:t>
                  </a:r>
                  <a14:m>
                    <m:oMath xmlns:m="http://schemas.openxmlformats.org/officeDocument/2006/math">
                      <m:acc>
                        <m:accPr>
                          <m:chr m:val="⃗"/>
                          <m:ctrlPr>
                            <a:rPr lang="vi-VN" sz="1600" i="1" smtClean="0">
                              <a:latin typeface="Cambria Math" panose="02040503050406030204" pitchFamily="18" charset="0"/>
                            </a:rPr>
                          </m:ctrlPr>
                        </m:accPr>
                        <m:e>
                          <m:r>
                            <a:rPr lang="vi-VN" sz="1600" i="1">
                              <a:latin typeface="Cambria Math" panose="02040503050406030204" pitchFamily="18" charset="0"/>
                            </a:rPr>
                            <m:t>𝐵</m:t>
                          </m:r>
                        </m:e>
                      </m:acc>
                    </m:oMath>
                  </a14:m>
                  <a:endParaRPr lang="en-US" sz="1600" i="1">
                    <a:latin typeface="Arial" panose="020B060402020202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87858BC7-B0AF-859D-0BEA-0DE016A601F6}"/>
                    </a:ext>
                  </a:extLst>
                </p:cNvPr>
                <p:cNvSpPr txBox="1">
                  <a:spLocks noRot="1" noChangeAspect="1" noMove="1" noResize="1" noEditPoints="1" noAdjustHandles="1" noChangeArrowheads="1" noChangeShapeType="1" noTextEdit="1"/>
                </p:cNvSpPr>
                <p:nvPr/>
              </p:nvSpPr>
              <p:spPr>
                <a:xfrm>
                  <a:off x="5259974" y="3069457"/>
                  <a:ext cx="3062701" cy="1188210"/>
                </a:xfrm>
                <a:prstGeom prst="rect">
                  <a:avLst/>
                </a:prstGeom>
                <a:blipFill>
                  <a:blip r:embed="rId5"/>
                  <a:stretch>
                    <a:fillRect l="-1215" r="-1012" b="-5641"/>
                  </a:stretch>
                </a:blipFill>
              </p:spPr>
              <p:txBody>
                <a:bodyPr/>
                <a:lstStyle/>
                <a:p>
                  <a:r>
                    <a:rPr lang="en-US">
                      <a:noFill/>
                    </a:rPr>
                    <a:t> </a:t>
                  </a:r>
                </a:p>
              </p:txBody>
            </p:sp>
          </mc:Fallback>
        </mc:AlternateContent>
        <p:sp>
          <p:nvSpPr>
            <p:cNvPr id="9" name="Rectangle: Rounded Corners 8">
              <a:extLst>
                <a:ext uri="{FF2B5EF4-FFF2-40B4-BE49-F238E27FC236}">
                  <a16:creationId xmlns:a16="http://schemas.microsoft.com/office/drawing/2014/main" id="{94DB2144-B4ED-108A-0DF1-2E8CB4198D03}"/>
                </a:ext>
              </a:extLst>
            </p:cNvPr>
            <p:cNvSpPr/>
            <p:nvPr/>
          </p:nvSpPr>
          <p:spPr>
            <a:xfrm>
              <a:off x="5259975" y="3155488"/>
              <a:ext cx="1146816" cy="37446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600" b="1">
                  <a:latin typeface="Arial" panose="020B0604020202020204" pitchFamily="34" charset="0"/>
                  <a:cs typeface="Arial" panose="020B0604020202020204" pitchFamily="34" charset="0"/>
                </a:rPr>
                <a:t>Hình 17.2</a:t>
              </a:r>
              <a:endParaRPr lang="en-US" sz="1600" b="1">
                <a:latin typeface="Arial" panose="020B0604020202020204" pitchFamily="34" charset="0"/>
                <a:cs typeface="Arial" panose="020B0604020202020204" pitchFamily="34" charset="0"/>
              </a:endParaRPr>
            </a:p>
          </p:txBody>
        </p:sp>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lectric Power System by Slidesgo">
  <a:themeElements>
    <a:clrScheme name="Simple Light">
      <a:dk1>
        <a:srgbClr val="0E0E0E"/>
      </a:dk1>
      <a:lt1>
        <a:srgbClr val="ECECEC"/>
      </a:lt1>
      <a:dk2>
        <a:srgbClr val="3D3D3D"/>
      </a:dk2>
      <a:lt2>
        <a:srgbClr val="F5BC6F"/>
      </a:lt2>
      <a:accent1>
        <a:srgbClr val="F1A433"/>
      </a:accent1>
      <a:accent2>
        <a:srgbClr val="AE7F39"/>
      </a:accent2>
      <a:accent3>
        <a:srgbClr val="AC7D0F"/>
      </a:accent3>
      <a:accent4>
        <a:srgbClr val="FFFFFF"/>
      </a:accent4>
      <a:accent5>
        <a:srgbClr val="FFFFFF"/>
      </a:accent5>
      <a:accent6>
        <a:srgbClr val="FFFFFF"/>
      </a:accent6>
      <a:hlink>
        <a:srgbClr val="191919"/>
      </a:hlink>
      <a:folHlink>
        <a:srgbClr val="0097A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1936</TotalTime>
  <Words>2563</Words>
  <Application>Microsoft Office PowerPoint</Application>
  <PresentationFormat>On-screen Show (16:9)</PresentationFormat>
  <Paragraphs>198</Paragraphs>
  <Slides>44</Slides>
  <Notes>41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Symbol</vt:lpstr>
      <vt:lpstr>Nunito Light</vt:lpstr>
      <vt:lpstr>Arial</vt:lpstr>
      <vt:lpstr>Cambria Math</vt:lpstr>
      <vt:lpstr>Wingdings</vt:lpstr>
      <vt:lpstr>Secular One</vt:lpstr>
      <vt:lpstr>Istok Web</vt:lpstr>
      <vt:lpstr>Times New Roman</vt:lpstr>
      <vt:lpstr>Calibri</vt:lpstr>
      <vt:lpstr>Electric Power System by Slidesgo</vt:lpstr>
      <vt:lpstr>KHỞI ĐỘNG</vt:lpstr>
      <vt:lpstr>PowerPoint Presentation</vt:lpstr>
      <vt:lpstr>NỘI DUNG BÀI HỌC</vt:lpstr>
      <vt:lpstr>NGUYÊN TẮC TẠO RA DÒNG ĐIỆN XOAY CHIỀU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DÒNG ĐIỆN XOAY CHIỀU</vt:lpstr>
      <vt:lpstr>PowerPoint Presentation</vt:lpstr>
      <vt:lpstr>PowerPoint Presentation</vt:lpstr>
      <vt:lpstr>PowerPoint Presentation</vt:lpstr>
      <vt:lpstr>PowerPoint Presentation</vt:lpstr>
      <vt:lpstr>MÁY PHÁT ĐIỆN XOAY CHIỀU</vt:lpstr>
      <vt:lpstr>PowerPoint Presentation</vt:lpstr>
      <vt:lpstr>PowerPoint Presentation</vt:lpstr>
      <vt:lpstr>PowerPoint Presentation</vt:lpstr>
      <vt:lpstr>PowerPoint Presentation</vt:lpstr>
      <vt:lpstr>PowerPoint Presentation</vt:lpstr>
      <vt:lpstr>ỨNG DỤNG VÀ QUY TẮC AN TOÀN KHI SỬ DỤNG DÒNG ĐIỆN XOAY CHIỀU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VẬN DỤNG</vt:lpstr>
      <vt:lpstr>PowerPoint Presentation</vt:lpstr>
      <vt:lpstr>HƯỚNG DẪN VỀ NHÀ</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NTT</dc:creator>
  <dc:description>9Slide.vn</dc:description>
  <cp:lastModifiedBy>PC DELL</cp:lastModifiedBy>
  <cp:revision>10</cp:revision>
  <dcterms:modified xsi:type="dcterms:W3CDTF">2025-04-28T15:11:35Z</dcterms:modified>
  <cp:category>9Slide.vn</cp:category>
</cp:coreProperties>
</file>