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45"/>
  </p:notesMasterIdLst>
  <p:sldIdLst>
    <p:sldId id="279" r:id="rId2"/>
    <p:sldId id="282" r:id="rId3"/>
    <p:sldId id="259" r:id="rId4"/>
    <p:sldId id="261" r:id="rId5"/>
    <p:sldId id="263" r:id="rId6"/>
    <p:sldId id="325" r:id="rId7"/>
    <p:sldId id="326" r:id="rId8"/>
    <p:sldId id="265" r:id="rId9"/>
    <p:sldId id="281" r:id="rId10"/>
    <p:sldId id="283" r:id="rId11"/>
    <p:sldId id="274" r:id="rId12"/>
    <p:sldId id="284" r:id="rId13"/>
    <p:sldId id="285" r:id="rId14"/>
    <p:sldId id="286" r:id="rId15"/>
    <p:sldId id="262" r:id="rId16"/>
    <p:sldId id="288" r:id="rId17"/>
    <p:sldId id="291" r:id="rId18"/>
    <p:sldId id="294" r:id="rId19"/>
    <p:sldId id="292" r:id="rId20"/>
    <p:sldId id="300" r:id="rId21"/>
    <p:sldId id="327" r:id="rId22"/>
    <p:sldId id="329" r:id="rId23"/>
    <p:sldId id="328" r:id="rId24"/>
    <p:sldId id="330" r:id="rId25"/>
    <p:sldId id="331" r:id="rId26"/>
    <p:sldId id="296" r:id="rId27"/>
    <p:sldId id="332" r:id="rId28"/>
    <p:sldId id="333" r:id="rId29"/>
    <p:sldId id="334" r:id="rId30"/>
    <p:sldId id="302" r:id="rId31"/>
    <p:sldId id="336" r:id="rId32"/>
    <p:sldId id="337" r:id="rId33"/>
    <p:sldId id="338" r:id="rId34"/>
    <p:sldId id="339" r:id="rId35"/>
    <p:sldId id="341" r:id="rId36"/>
    <p:sldId id="343" r:id="rId37"/>
    <p:sldId id="344" r:id="rId38"/>
    <p:sldId id="342" r:id="rId39"/>
    <p:sldId id="317" r:id="rId40"/>
    <p:sldId id="260" r:id="rId41"/>
    <p:sldId id="345" r:id="rId42"/>
    <p:sldId id="322" r:id="rId43"/>
    <p:sldId id="323" r:id="rId44"/>
  </p:sldIdLst>
  <p:sldSz cx="9144000" cy="5143500" type="screen16x9"/>
  <p:notesSz cx="6858000" cy="9144000"/>
  <p:embeddedFontLst>
    <p:embeddedFont>
      <p:font typeface="Cambria Math" pitchFamily="18" charset="0"/>
      <p:regular r:id="rId46"/>
    </p:embeddedFont>
    <p:embeddedFont>
      <p:font typeface="Nunito Light" charset="0"/>
      <p:regular r:id="rId47"/>
      <p:italic r:id="rId48"/>
    </p:embeddedFont>
    <p:embeddedFont>
      <p:font typeface="Goldman" charset="0"/>
      <p:regular r:id="rId49"/>
      <p:bold r:id="rId50"/>
    </p:embeddedFont>
    <p:embeddedFont>
      <p:font typeface="Calibri" pitchFamily="34" charset="0"/>
      <p:regular r:id="rId51"/>
      <p:bold r:id="rId52"/>
      <p:italic r:id="rId53"/>
      <p:boldItalic r:id="rId54"/>
    </p:embeddedFont>
    <p:embeddedFont>
      <p:font typeface="Anaheim" charset="0"/>
      <p:regular r:id="rId55"/>
      <p:bold r:id="rId56"/>
    </p:embeddedFont>
    <p:embeddedFont>
      <p:font typeface="Mulish"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A951"/>
    <a:srgbClr val="4D3A7D"/>
    <a:srgbClr val="B8D6AA"/>
    <a:srgbClr val="EA2A41"/>
    <a:srgbClr val="B6DBEB"/>
    <a:srgbClr val="DCEBD5"/>
    <a:srgbClr val="C1B6DD"/>
    <a:srgbClr val="FFD889"/>
    <a:srgbClr val="09527D"/>
    <a:srgbClr val="F7B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917CD92C-20C3-480D-9D6E-4487E6BF8C95}">
  <a:tblStyle styleId="{917CD92C-20C3-480D-9D6E-4487E6BF8C9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58B0C66-661B-45F9-9945-C2201EEF738C}"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075" autoAdjust="0"/>
  </p:normalViewPr>
  <p:slideViewPr>
    <p:cSldViewPr snapToGrid="0">
      <p:cViewPr varScale="1">
        <p:scale>
          <a:sx n="92" d="100"/>
          <a:sy n="92" d="100"/>
        </p:scale>
        <p:origin x="-756"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142224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917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d44c0c1fc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7" name="Google Shape;1167;gd44c0c1fc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0701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57300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903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4190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822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g184d99d1a72_0_4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8" name="Google Shape;908;g184d99d1a72_0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5949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8903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867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3194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084425"/>
            <a:ext cx="4528800" cy="23466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431013"/>
            <a:ext cx="4528800" cy="365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471725" y="298000"/>
            <a:ext cx="241500" cy="241500"/>
            <a:chOff x="-1752450" y="4362450"/>
            <a:chExt cx="241500" cy="241500"/>
          </a:xfrm>
        </p:grpSpPr>
        <p:sp>
          <p:nvSpPr>
            <p:cNvPr id="12" name="Google Shape;12;p2"/>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713225" y="4676775"/>
            <a:ext cx="742950" cy="76200"/>
            <a:chOff x="2647950" y="4676775"/>
            <a:chExt cx="742950" cy="76200"/>
          </a:xfrm>
        </p:grpSpPr>
        <p:sp>
          <p:nvSpPr>
            <p:cNvPr id="15" name="Google Shape;15;p2"/>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Big number">
  <p:cSld name="BIG_NUMBER">
    <p:spTree>
      <p:nvGrpSpPr>
        <p:cNvPr id="1" name="Shape 251"/>
        <p:cNvGrpSpPr/>
        <p:nvPr/>
      </p:nvGrpSpPr>
      <p:grpSpPr>
        <a:xfrm>
          <a:off x="0" y="0"/>
          <a:ext cx="0" cy="0"/>
          <a:chOff x="0" y="0"/>
          <a:chExt cx="0" cy="0"/>
        </a:xfrm>
      </p:grpSpPr>
      <p:sp>
        <p:nvSpPr>
          <p:cNvPr id="252" name="Google Shape;252;p11"/>
          <p:cNvSpPr txBox="1">
            <a:spLocks noGrp="1"/>
          </p:cNvSpPr>
          <p:nvPr>
            <p:ph type="title" hasCustomPrompt="1"/>
          </p:nvPr>
        </p:nvSpPr>
        <p:spPr>
          <a:xfrm>
            <a:off x="2209800" y="1679500"/>
            <a:ext cx="6221100" cy="1287300"/>
          </a:xfrm>
          <a:prstGeom prst="rect">
            <a:avLst/>
          </a:prstGeom>
          <a:solidFill>
            <a:schemeClr val="lt2"/>
          </a:solidFill>
          <a:ln>
            <a:noFill/>
          </a:ln>
        </p:spPr>
        <p:txBody>
          <a:bodyPr spcFirstLastPara="1" wrap="square" lIns="91425" tIns="91425" rIns="91425" bIns="91425" anchor="ctr" anchorCtr="0">
            <a:noAutofit/>
          </a:bodyPr>
          <a:lstStyle>
            <a:lvl1pPr lvl="0" algn="r">
              <a:spcBef>
                <a:spcPts val="0"/>
              </a:spcBef>
              <a:spcAft>
                <a:spcPts val="0"/>
              </a:spcAft>
              <a:buSzPts val="5500"/>
              <a:buNone/>
              <a:defRPr sz="5500"/>
            </a:lvl1pPr>
            <a:lvl2pPr lvl="1" algn="ctr">
              <a:spcBef>
                <a:spcPts val="0"/>
              </a:spcBef>
              <a:spcAft>
                <a:spcPts val="0"/>
              </a:spcAft>
              <a:buSzPts val="5500"/>
              <a:buFont typeface="Goldman"/>
              <a:buNone/>
              <a:defRPr sz="5500">
                <a:latin typeface="Goldman"/>
                <a:ea typeface="Goldman"/>
                <a:cs typeface="Goldman"/>
                <a:sym typeface="Goldman"/>
              </a:defRPr>
            </a:lvl2pPr>
            <a:lvl3pPr lvl="2" algn="ctr">
              <a:spcBef>
                <a:spcPts val="0"/>
              </a:spcBef>
              <a:spcAft>
                <a:spcPts val="0"/>
              </a:spcAft>
              <a:buSzPts val="5500"/>
              <a:buFont typeface="Goldman"/>
              <a:buNone/>
              <a:defRPr sz="5500">
                <a:latin typeface="Goldman"/>
                <a:ea typeface="Goldman"/>
                <a:cs typeface="Goldman"/>
                <a:sym typeface="Goldman"/>
              </a:defRPr>
            </a:lvl3pPr>
            <a:lvl4pPr lvl="3" algn="ctr">
              <a:spcBef>
                <a:spcPts val="0"/>
              </a:spcBef>
              <a:spcAft>
                <a:spcPts val="0"/>
              </a:spcAft>
              <a:buSzPts val="5500"/>
              <a:buFont typeface="Goldman"/>
              <a:buNone/>
              <a:defRPr sz="5500">
                <a:latin typeface="Goldman"/>
                <a:ea typeface="Goldman"/>
                <a:cs typeface="Goldman"/>
                <a:sym typeface="Goldman"/>
              </a:defRPr>
            </a:lvl4pPr>
            <a:lvl5pPr lvl="4" algn="ctr">
              <a:spcBef>
                <a:spcPts val="0"/>
              </a:spcBef>
              <a:spcAft>
                <a:spcPts val="0"/>
              </a:spcAft>
              <a:buSzPts val="5500"/>
              <a:buFont typeface="Goldman"/>
              <a:buNone/>
              <a:defRPr sz="5500">
                <a:latin typeface="Goldman"/>
                <a:ea typeface="Goldman"/>
                <a:cs typeface="Goldman"/>
                <a:sym typeface="Goldman"/>
              </a:defRPr>
            </a:lvl5pPr>
            <a:lvl6pPr lvl="5" algn="ctr">
              <a:spcBef>
                <a:spcPts val="0"/>
              </a:spcBef>
              <a:spcAft>
                <a:spcPts val="0"/>
              </a:spcAft>
              <a:buSzPts val="5500"/>
              <a:buFont typeface="Goldman"/>
              <a:buNone/>
              <a:defRPr sz="5500">
                <a:latin typeface="Goldman"/>
                <a:ea typeface="Goldman"/>
                <a:cs typeface="Goldman"/>
                <a:sym typeface="Goldman"/>
              </a:defRPr>
            </a:lvl6pPr>
            <a:lvl7pPr lvl="6" algn="ctr">
              <a:spcBef>
                <a:spcPts val="0"/>
              </a:spcBef>
              <a:spcAft>
                <a:spcPts val="0"/>
              </a:spcAft>
              <a:buSzPts val="5500"/>
              <a:buFont typeface="Goldman"/>
              <a:buNone/>
              <a:defRPr sz="5500">
                <a:latin typeface="Goldman"/>
                <a:ea typeface="Goldman"/>
                <a:cs typeface="Goldman"/>
                <a:sym typeface="Goldman"/>
              </a:defRPr>
            </a:lvl7pPr>
            <a:lvl8pPr lvl="7" algn="ctr">
              <a:spcBef>
                <a:spcPts val="0"/>
              </a:spcBef>
              <a:spcAft>
                <a:spcPts val="0"/>
              </a:spcAft>
              <a:buSzPts val="5500"/>
              <a:buFont typeface="Goldman"/>
              <a:buNone/>
              <a:defRPr sz="5500">
                <a:latin typeface="Goldman"/>
                <a:ea typeface="Goldman"/>
                <a:cs typeface="Goldman"/>
                <a:sym typeface="Goldman"/>
              </a:defRPr>
            </a:lvl8pPr>
            <a:lvl9pPr lvl="8" algn="ctr">
              <a:spcBef>
                <a:spcPts val="0"/>
              </a:spcBef>
              <a:spcAft>
                <a:spcPts val="0"/>
              </a:spcAft>
              <a:buSzPts val="5500"/>
              <a:buFont typeface="Goldman"/>
              <a:buNone/>
              <a:defRPr sz="5500">
                <a:latin typeface="Goldman"/>
                <a:ea typeface="Goldman"/>
                <a:cs typeface="Goldman"/>
                <a:sym typeface="Goldman"/>
              </a:defRPr>
            </a:lvl9pPr>
          </a:lstStyle>
          <a:p>
            <a:r>
              <a:t>xx%</a:t>
            </a:r>
          </a:p>
        </p:txBody>
      </p:sp>
      <p:sp>
        <p:nvSpPr>
          <p:cNvPr id="253" name="Google Shape;253;p11"/>
          <p:cNvSpPr txBox="1">
            <a:spLocks noGrp="1"/>
          </p:cNvSpPr>
          <p:nvPr>
            <p:ph type="subTitle" idx="1"/>
          </p:nvPr>
        </p:nvSpPr>
        <p:spPr>
          <a:xfrm>
            <a:off x="2209800" y="2966900"/>
            <a:ext cx="6221100" cy="41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4" name="Google Shape;254;p11"/>
          <p:cNvGrpSpPr/>
          <p:nvPr/>
        </p:nvGrpSpPr>
        <p:grpSpPr>
          <a:xfrm flipH="1">
            <a:off x="8430775" y="298000"/>
            <a:ext cx="241500" cy="241500"/>
            <a:chOff x="-1752450" y="4362450"/>
            <a:chExt cx="241500" cy="241500"/>
          </a:xfrm>
        </p:grpSpPr>
        <p:sp>
          <p:nvSpPr>
            <p:cNvPr id="255" name="Google Shape;255;p11"/>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1"/>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57;p11"/>
          <p:cNvGrpSpPr/>
          <p:nvPr/>
        </p:nvGrpSpPr>
        <p:grpSpPr>
          <a:xfrm>
            <a:off x="4200525" y="4676775"/>
            <a:ext cx="742950" cy="76200"/>
            <a:chOff x="2647950" y="4676775"/>
            <a:chExt cx="742950" cy="76200"/>
          </a:xfrm>
        </p:grpSpPr>
        <p:sp>
          <p:nvSpPr>
            <p:cNvPr id="258" name="Google Shape;258;p11"/>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1"/>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1"/>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 name="Google Shape;262;p11"/>
          <p:cNvGrpSpPr/>
          <p:nvPr/>
        </p:nvGrpSpPr>
        <p:grpSpPr>
          <a:xfrm>
            <a:off x="467875" y="298000"/>
            <a:ext cx="241500" cy="241500"/>
            <a:chOff x="-1752450" y="4362450"/>
            <a:chExt cx="241500" cy="241500"/>
          </a:xfrm>
        </p:grpSpPr>
        <p:sp>
          <p:nvSpPr>
            <p:cNvPr id="263" name="Google Shape;263;p11"/>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a:off x="8323466" y="2390773"/>
            <a:ext cx="826734" cy="2752815"/>
            <a:chOff x="8323466" y="2390773"/>
            <a:chExt cx="826734" cy="2752815"/>
          </a:xfrm>
        </p:grpSpPr>
        <p:sp>
          <p:nvSpPr>
            <p:cNvPr id="266" name="Google Shape;266;p11"/>
            <p:cNvSpPr/>
            <p:nvPr/>
          </p:nvSpPr>
          <p:spPr>
            <a:xfrm flipH="1">
              <a:off x="8600450" y="2390773"/>
              <a:ext cx="393099" cy="2752815"/>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8323466" y="3124238"/>
              <a:ext cx="344325" cy="1285875"/>
            </a:xfrm>
            <a:custGeom>
              <a:avLst/>
              <a:gdLst/>
              <a:ahLst/>
              <a:cxnLst/>
              <a:rect l="l" t="t" r="r" b="b"/>
              <a:pathLst>
                <a:path w="13773" h="51435" extrusionOk="0">
                  <a:moveTo>
                    <a:pt x="12628" y="0"/>
                  </a:moveTo>
                  <a:cubicBezTo>
                    <a:pt x="13819" y="7145"/>
                    <a:pt x="14719" y="15059"/>
                    <a:pt x="11866" y="21717"/>
                  </a:cubicBezTo>
                  <a:cubicBezTo>
                    <a:pt x="7720" y="31391"/>
                    <a:pt x="-3509" y="42021"/>
                    <a:pt x="1198" y="51435"/>
                  </a:cubicBezTo>
                </a:path>
              </a:pathLst>
            </a:custGeom>
            <a:noFill/>
            <a:ln w="9525" cap="flat" cmpd="sng">
              <a:solidFill>
                <a:schemeClr val="accent1"/>
              </a:solidFill>
              <a:prstDash val="solid"/>
              <a:round/>
              <a:headEnd type="none" w="med" len="med"/>
              <a:tailEnd type="none" w="med" len="med"/>
            </a:ln>
          </p:spPr>
        </p:sp>
        <p:sp>
          <p:nvSpPr>
            <p:cNvPr id="268" name="Google Shape;268;p11"/>
            <p:cNvSpPr/>
            <p:nvPr/>
          </p:nvSpPr>
          <p:spPr>
            <a:xfrm>
              <a:off x="8972550" y="2743200"/>
              <a:ext cx="177650" cy="1143000"/>
            </a:xfrm>
            <a:custGeom>
              <a:avLst/>
              <a:gdLst/>
              <a:ahLst/>
              <a:cxnLst/>
              <a:rect l="l" t="t" r="r" b="b"/>
              <a:pathLst>
                <a:path w="7106" h="45720" extrusionOk="0">
                  <a:moveTo>
                    <a:pt x="0" y="0"/>
                  </a:moveTo>
                  <a:cubicBezTo>
                    <a:pt x="4269" y="4269"/>
                    <a:pt x="7851" y="10809"/>
                    <a:pt x="6858" y="16764"/>
                  </a:cubicBezTo>
                  <a:cubicBezTo>
                    <a:pt x="5252" y="26403"/>
                    <a:pt x="-2084" y="36980"/>
                    <a:pt x="2286" y="45720"/>
                  </a:cubicBezTo>
                </a:path>
              </a:pathLst>
            </a:custGeom>
            <a:noFill/>
            <a:ln w="9525" cap="flat" cmpd="sng">
              <a:solidFill>
                <a:schemeClr val="accent1"/>
              </a:solidFill>
              <a:prstDash val="solid"/>
              <a:round/>
              <a:headEnd type="none" w="med" len="med"/>
              <a:tailEnd type="none" w="med" len="med"/>
            </a:ln>
          </p:spPr>
        </p:sp>
        <p:sp>
          <p:nvSpPr>
            <p:cNvPr id="269" name="Google Shape;269;p11"/>
            <p:cNvSpPr/>
            <p:nvPr/>
          </p:nvSpPr>
          <p:spPr>
            <a:xfrm>
              <a:off x="8629650" y="2752725"/>
              <a:ext cx="62025" cy="819150"/>
            </a:xfrm>
            <a:custGeom>
              <a:avLst/>
              <a:gdLst/>
              <a:ahLst/>
              <a:cxnLst/>
              <a:rect l="l" t="t" r="r" b="b"/>
              <a:pathLst>
                <a:path w="2481" h="32766" extrusionOk="0">
                  <a:moveTo>
                    <a:pt x="762" y="0"/>
                  </a:moveTo>
                  <a:cubicBezTo>
                    <a:pt x="762" y="10925"/>
                    <a:pt x="4886" y="22994"/>
                    <a:pt x="0" y="32766"/>
                  </a:cubicBezTo>
                </a:path>
              </a:pathLst>
            </a:custGeom>
            <a:noFill/>
            <a:ln w="9525" cap="flat" cmpd="sng">
              <a:solidFill>
                <a:schemeClr val="accent1"/>
              </a:solidFill>
              <a:prstDash val="solid"/>
              <a:round/>
              <a:headEnd type="none" w="med" len="med"/>
              <a:tailEnd type="none" w="med" len="med"/>
            </a:ln>
          </p:spPr>
        </p:sp>
        <p:sp>
          <p:nvSpPr>
            <p:cNvPr id="270" name="Google Shape;270;p11"/>
            <p:cNvSpPr/>
            <p:nvPr/>
          </p:nvSpPr>
          <p:spPr>
            <a:xfrm>
              <a:off x="8943975" y="3133725"/>
              <a:ext cx="150350" cy="1143000"/>
            </a:xfrm>
            <a:custGeom>
              <a:avLst/>
              <a:gdLst/>
              <a:ahLst/>
              <a:cxnLst/>
              <a:rect l="l" t="t" r="r" b="b"/>
              <a:pathLst>
                <a:path w="6014" h="45720" extrusionOk="0">
                  <a:moveTo>
                    <a:pt x="1524" y="0"/>
                  </a:moveTo>
                  <a:cubicBezTo>
                    <a:pt x="-446" y="7880"/>
                    <a:pt x="4566" y="15963"/>
                    <a:pt x="5715" y="24003"/>
                  </a:cubicBezTo>
                  <a:cubicBezTo>
                    <a:pt x="6774" y="31413"/>
                    <a:pt x="4152" y="39492"/>
                    <a:pt x="0" y="45720"/>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7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able of contents">
  <p:cSld name="BLANK_1_1_1_1_1_1">
    <p:spTree>
      <p:nvGrpSpPr>
        <p:cNvPr id="1" name="Shape 272"/>
        <p:cNvGrpSpPr/>
        <p:nvPr/>
      </p:nvGrpSpPr>
      <p:grpSpPr>
        <a:xfrm>
          <a:off x="0" y="0"/>
          <a:ext cx="0" cy="0"/>
          <a:chOff x="0" y="0"/>
          <a:chExt cx="0" cy="0"/>
        </a:xfrm>
      </p:grpSpPr>
      <p:sp>
        <p:nvSpPr>
          <p:cNvPr id="273" name="Google Shape;273;p13"/>
          <p:cNvSpPr txBox="1">
            <a:spLocks noGrp="1"/>
          </p:cNvSpPr>
          <p:nvPr>
            <p:ph type="title"/>
          </p:nvPr>
        </p:nvSpPr>
        <p:spPr>
          <a:xfrm>
            <a:off x="3272250" y="536095"/>
            <a:ext cx="5151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74" name="Google Shape;274;p13"/>
          <p:cNvSpPr txBox="1">
            <a:spLocks noGrp="1"/>
          </p:cNvSpPr>
          <p:nvPr>
            <p:ph type="title" idx="2" hasCustomPrompt="1"/>
          </p:nvPr>
        </p:nvSpPr>
        <p:spPr>
          <a:xfrm>
            <a:off x="4034100" y="1352948"/>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5" name="Google Shape;275;p13"/>
          <p:cNvSpPr txBox="1">
            <a:spLocks noGrp="1"/>
          </p:cNvSpPr>
          <p:nvPr>
            <p:ph type="title" idx="3" hasCustomPrompt="1"/>
          </p:nvPr>
        </p:nvSpPr>
        <p:spPr>
          <a:xfrm>
            <a:off x="6887125" y="1349648"/>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6" name="Google Shape;276;p13"/>
          <p:cNvSpPr txBox="1">
            <a:spLocks noGrp="1"/>
          </p:cNvSpPr>
          <p:nvPr>
            <p:ph type="title" idx="4" hasCustomPrompt="1"/>
          </p:nvPr>
        </p:nvSpPr>
        <p:spPr>
          <a:xfrm>
            <a:off x="4034100" y="2465173"/>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7" name="Google Shape;277;p13"/>
          <p:cNvSpPr txBox="1">
            <a:spLocks noGrp="1"/>
          </p:cNvSpPr>
          <p:nvPr>
            <p:ph type="title" idx="5" hasCustomPrompt="1"/>
          </p:nvPr>
        </p:nvSpPr>
        <p:spPr>
          <a:xfrm>
            <a:off x="6887125" y="2461873"/>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8" name="Google Shape;278;p13"/>
          <p:cNvSpPr txBox="1">
            <a:spLocks noGrp="1"/>
          </p:cNvSpPr>
          <p:nvPr>
            <p:ph type="title" idx="6" hasCustomPrompt="1"/>
          </p:nvPr>
        </p:nvSpPr>
        <p:spPr>
          <a:xfrm>
            <a:off x="4034100" y="3577398"/>
            <a:ext cx="781800" cy="5727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79" name="Google Shape;279;p13"/>
          <p:cNvSpPr txBox="1">
            <a:spLocks noGrp="1"/>
          </p:cNvSpPr>
          <p:nvPr>
            <p:ph type="title" idx="7" hasCustomPrompt="1"/>
          </p:nvPr>
        </p:nvSpPr>
        <p:spPr>
          <a:xfrm>
            <a:off x="6887125" y="3574098"/>
            <a:ext cx="781800" cy="576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Font typeface="Goldman"/>
              <a:buNone/>
              <a:defRPr sz="3000">
                <a:latin typeface="Goldman"/>
                <a:ea typeface="Goldman"/>
                <a:cs typeface="Goldman"/>
                <a:sym typeface="Goldman"/>
              </a:defRPr>
            </a:lvl2pPr>
            <a:lvl3pPr lvl="2" rtl="0">
              <a:spcBef>
                <a:spcPts val="0"/>
              </a:spcBef>
              <a:spcAft>
                <a:spcPts val="0"/>
              </a:spcAft>
              <a:buSzPts val="3000"/>
              <a:buFont typeface="Goldman"/>
              <a:buNone/>
              <a:defRPr sz="3000">
                <a:latin typeface="Goldman"/>
                <a:ea typeface="Goldman"/>
                <a:cs typeface="Goldman"/>
                <a:sym typeface="Goldman"/>
              </a:defRPr>
            </a:lvl3pPr>
            <a:lvl4pPr lvl="3" rtl="0">
              <a:spcBef>
                <a:spcPts val="0"/>
              </a:spcBef>
              <a:spcAft>
                <a:spcPts val="0"/>
              </a:spcAft>
              <a:buSzPts val="3000"/>
              <a:buFont typeface="Goldman"/>
              <a:buNone/>
              <a:defRPr sz="3000">
                <a:latin typeface="Goldman"/>
                <a:ea typeface="Goldman"/>
                <a:cs typeface="Goldman"/>
                <a:sym typeface="Goldman"/>
              </a:defRPr>
            </a:lvl4pPr>
            <a:lvl5pPr lvl="4" rtl="0">
              <a:spcBef>
                <a:spcPts val="0"/>
              </a:spcBef>
              <a:spcAft>
                <a:spcPts val="0"/>
              </a:spcAft>
              <a:buSzPts val="3000"/>
              <a:buFont typeface="Goldman"/>
              <a:buNone/>
              <a:defRPr sz="3000">
                <a:latin typeface="Goldman"/>
                <a:ea typeface="Goldman"/>
                <a:cs typeface="Goldman"/>
                <a:sym typeface="Goldman"/>
              </a:defRPr>
            </a:lvl5pPr>
            <a:lvl6pPr lvl="5" rtl="0">
              <a:spcBef>
                <a:spcPts val="0"/>
              </a:spcBef>
              <a:spcAft>
                <a:spcPts val="0"/>
              </a:spcAft>
              <a:buSzPts val="3000"/>
              <a:buFont typeface="Goldman"/>
              <a:buNone/>
              <a:defRPr sz="3000">
                <a:latin typeface="Goldman"/>
                <a:ea typeface="Goldman"/>
                <a:cs typeface="Goldman"/>
                <a:sym typeface="Goldman"/>
              </a:defRPr>
            </a:lvl6pPr>
            <a:lvl7pPr lvl="6" rtl="0">
              <a:spcBef>
                <a:spcPts val="0"/>
              </a:spcBef>
              <a:spcAft>
                <a:spcPts val="0"/>
              </a:spcAft>
              <a:buSzPts val="3000"/>
              <a:buFont typeface="Goldman"/>
              <a:buNone/>
              <a:defRPr sz="3000">
                <a:latin typeface="Goldman"/>
                <a:ea typeface="Goldman"/>
                <a:cs typeface="Goldman"/>
                <a:sym typeface="Goldman"/>
              </a:defRPr>
            </a:lvl7pPr>
            <a:lvl8pPr lvl="7" rtl="0">
              <a:spcBef>
                <a:spcPts val="0"/>
              </a:spcBef>
              <a:spcAft>
                <a:spcPts val="0"/>
              </a:spcAft>
              <a:buSzPts val="3000"/>
              <a:buFont typeface="Goldman"/>
              <a:buNone/>
              <a:defRPr sz="3000">
                <a:latin typeface="Goldman"/>
                <a:ea typeface="Goldman"/>
                <a:cs typeface="Goldman"/>
                <a:sym typeface="Goldman"/>
              </a:defRPr>
            </a:lvl8pPr>
            <a:lvl9pPr lvl="8" rtl="0">
              <a:spcBef>
                <a:spcPts val="0"/>
              </a:spcBef>
              <a:spcAft>
                <a:spcPts val="0"/>
              </a:spcAft>
              <a:buSzPts val="3000"/>
              <a:buFont typeface="Goldman"/>
              <a:buNone/>
              <a:defRPr sz="3000">
                <a:latin typeface="Goldman"/>
                <a:ea typeface="Goldman"/>
                <a:cs typeface="Goldman"/>
                <a:sym typeface="Goldman"/>
              </a:defRPr>
            </a:lvl9pPr>
          </a:lstStyle>
          <a:p>
            <a:r>
              <a:t>xx%</a:t>
            </a:r>
          </a:p>
        </p:txBody>
      </p:sp>
      <p:sp>
        <p:nvSpPr>
          <p:cNvPr id="280" name="Google Shape;280;p13"/>
          <p:cNvSpPr txBox="1">
            <a:spLocks noGrp="1"/>
          </p:cNvSpPr>
          <p:nvPr>
            <p:ph type="subTitle" idx="1"/>
          </p:nvPr>
        </p:nvSpPr>
        <p:spPr>
          <a:xfrm>
            <a:off x="3272250" y="192565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1" name="Google Shape;281;p13"/>
          <p:cNvSpPr txBox="1">
            <a:spLocks noGrp="1"/>
          </p:cNvSpPr>
          <p:nvPr>
            <p:ph type="subTitle" idx="8"/>
          </p:nvPr>
        </p:nvSpPr>
        <p:spPr>
          <a:xfrm>
            <a:off x="3272250" y="3037875"/>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2" name="Google Shape;282;p13"/>
          <p:cNvSpPr txBox="1">
            <a:spLocks noGrp="1"/>
          </p:cNvSpPr>
          <p:nvPr>
            <p:ph type="subTitle" idx="9"/>
          </p:nvPr>
        </p:nvSpPr>
        <p:spPr>
          <a:xfrm>
            <a:off x="3272250" y="415010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3" name="Google Shape;283;p13"/>
          <p:cNvSpPr txBox="1">
            <a:spLocks noGrp="1"/>
          </p:cNvSpPr>
          <p:nvPr>
            <p:ph type="subTitle" idx="13"/>
          </p:nvPr>
        </p:nvSpPr>
        <p:spPr>
          <a:xfrm>
            <a:off x="6125275" y="192565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4" name="Google Shape;284;p13"/>
          <p:cNvSpPr txBox="1">
            <a:spLocks noGrp="1"/>
          </p:cNvSpPr>
          <p:nvPr>
            <p:ph type="subTitle" idx="14"/>
          </p:nvPr>
        </p:nvSpPr>
        <p:spPr>
          <a:xfrm>
            <a:off x="6125275" y="3037875"/>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285" name="Google Shape;285;p13"/>
          <p:cNvSpPr txBox="1">
            <a:spLocks noGrp="1"/>
          </p:cNvSpPr>
          <p:nvPr>
            <p:ph type="subTitle" idx="15"/>
          </p:nvPr>
        </p:nvSpPr>
        <p:spPr>
          <a:xfrm>
            <a:off x="6125275" y="4150100"/>
            <a:ext cx="23055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grpSp>
        <p:nvGrpSpPr>
          <p:cNvPr id="286" name="Google Shape;286;p13"/>
          <p:cNvGrpSpPr/>
          <p:nvPr/>
        </p:nvGrpSpPr>
        <p:grpSpPr>
          <a:xfrm flipH="1">
            <a:off x="7687825" y="298000"/>
            <a:ext cx="742950" cy="76200"/>
            <a:chOff x="2647950" y="4676775"/>
            <a:chExt cx="742950" cy="76200"/>
          </a:xfrm>
        </p:grpSpPr>
        <p:sp>
          <p:nvSpPr>
            <p:cNvPr id="287" name="Google Shape;287;p13"/>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291;p13"/>
          <p:cNvGrpSpPr/>
          <p:nvPr/>
        </p:nvGrpSpPr>
        <p:grpSpPr>
          <a:xfrm>
            <a:off x="471725" y="298000"/>
            <a:ext cx="241500" cy="241500"/>
            <a:chOff x="-1752450" y="4362450"/>
            <a:chExt cx="241500" cy="241500"/>
          </a:xfrm>
        </p:grpSpPr>
        <p:sp>
          <p:nvSpPr>
            <p:cNvPr id="292" name="Google Shape;292;p13"/>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and three columns">
  <p:cSld name="CUSTOM_6">
    <p:spTree>
      <p:nvGrpSpPr>
        <p:cNvPr id="1" name="Shape 354"/>
        <p:cNvGrpSpPr/>
        <p:nvPr/>
      </p:nvGrpSpPr>
      <p:grpSpPr>
        <a:xfrm>
          <a:off x="0" y="0"/>
          <a:ext cx="0" cy="0"/>
          <a:chOff x="0" y="0"/>
          <a:chExt cx="0" cy="0"/>
        </a:xfrm>
      </p:grpSpPr>
      <p:sp>
        <p:nvSpPr>
          <p:cNvPr id="355" name="Google Shape;355;p18"/>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6" name="Google Shape;356;p18"/>
          <p:cNvSpPr txBox="1">
            <a:spLocks noGrp="1"/>
          </p:cNvSpPr>
          <p:nvPr>
            <p:ph type="subTitle" idx="1"/>
          </p:nvPr>
        </p:nvSpPr>
        <p:spPr>
          <a:xfrm>
            <a:off x="937625" y="2602291"/>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7" name="Google Shape;357;p18"/>
          <p:cNvSpPr txBox="1">
            <a:spLocks noGrp="1"/>
          </p:cNvSpPr>
          <p:nvPr>
            <p:ph type="subTitle" idx="2"/>
          </p:nvPr>
        </p:nvSpPr>
        <p:spPr>
          <a:xfrm>
            <a:off x="3484347" y="2602291"/>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8" name="Google Shape;358;p18"/>
          <p:cNvSpPr txBox="1">
            <a:spLocks noGrp="1"/>
          </p:cNvSpPr>
          <p:nvPr>
            <p:ph type="subTitle" idx="3"/>
          </p:nvPr>
        </p:nvSpPr>
        <p:spPr>
          <a:xfrm>
            <a:off x="6031075" y="2602291"/>
            <a:ext cx="2175300" cy="150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359" name="Google Shape;359;p18"/>
          <p:cNvSpPr txBox="1">
            <a:spLocks noGrp="1"/>
          </p:cNvSpPr>
          <p:nvPr>
            <p:ph type="subTitle" idx="4"/>
          </p:nvPr>
        </p:nvSpPr>
        <p:spPr>
          <a:xfrm>
            <a:off x="937625" y="2279858"/>
            <a:ext cx="2175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60" name="Google Shape;360;p18"/>
          <p:cNvSpPr txBox="1">
            <a:spLocks noGrp="1"/>
          </p:cNvSpPr>
          <p:nvPr>
            <p:ph type="subTitle" idx="5"/>
          </p:nvPr>
        </p:nvSpPr>
        <p:spPr>
          <a:xfrm>
            <a:off x="3484350" y="2279858"/>
            <a:ext cx="2175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361" name="Google Shape;361;p18"/>
          <p:cNvSpPr txBox="1">
            <a:spLocks noGrp="1"/>
          </p:cNvSpPr>
          <p:nvPr>
            <p:ph type="subTitle" idx="6"/>
          </p:nvPr>
        </p:nvSpPr>
        <p:spPr>
          <a:xfrm>
            <a:off x="6031075" y="2279858"/>
            <a:ext cx="2175300" cy="45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grpSp>
        <p:nvGrpSpPr>
          <p:cNvPr id="362" name="Google Shape;362;p18"/>
          <p:cNvGrpSpPr/>
          <p:nvPr/>
        </p:nvGrpSpPr>
        <p:grpSpPr>
          <a:xfrm flipH="1">
            <a:off x="8430775" y="298000"/>
            <a:ext cx="241500" cy="241500"/>
            <a:chOff x="-1752450" y="4362450"/>
            <a:chExt cx="241500" cy="241500"/>
          </a:xfrm>
        </p:grpSpPr>
        <p:sp>
          <p:nvSpPr>
            <p:cNvPr id="363" name="Google Shape;363;p18"/>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 name="Google Shape;365;p18"/>
          <p:cNvGrpSpPr/>
          <p:nvPr/>
        </p:nvGrpSpPr>
        <p:grpSpPr>
          <a:xfrm>
            <a:off x="7685525" y="4803325"/>
            <a:ext cx="742950" cy="76200"/>
            <a:chOff x="2647950" y="4676775"/>
            <a:chExt cx="742950" cy="76200"/>
          </a:xfrm>
        </p:grpSpPr>
        <p:sp>
          <p:nvSpPr>
            <p:cNvPr id="366" name="Google Shape;366;p18"/>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8"/>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8"/>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8"/>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8"/>
          <p:cNvSpPr/>
          <p:nvPr/>
        </p:nvSpPr>
        <p:spPr>
          <a:xfrm>
            <a:off x="3373650" y="4879525"/>
            <a:ext cx="2286000" cy="611475"/>
          </a:xfrm>
          <a:custGeom>
            <a:avLst/>
            <a:gdLst/>
            <a:ahLst/>
            <a:cxnLst/>
            <a:rect l="l" t="t" r="r" b="b"/>
            <a:pathLst>
              <a:path w="91440" h="24459" extrusionOk="0">
                <a:moveTo>
                  <a:pt x="0" y="24459"/>
                </a:moveTo>
                <a:cubicBezTo>
                  <a:pt x="10950" y="13509"/>
                  <a:pt x="24596" y="2378"/>
                  <a:pt x="40005" y="837"/>
                </a:cubicBezTo>
                <a:cubicBezTo>
                  <a:pt x="48854" y="-48"/>
                  <a:pt x="58095" y="-741"/>
                  <a:pt x="66675" y="1599"/>
                </a:cubicBezTo>
                <a:cubicBezTo>
                  <a:pt x="76575" y="4299"/>
                  <a:pt x="84184" y="12631"/>
                  <a:pt x="91440" y="19887"/>
                </a:cubicBezTo>
              </a:path>
            </a:pathLst>
          </a:custGeom>
          <a:noFill/>
          <a:ln w="9525" cap="flat" cmpd="sng">
            <a:solidFill>
              <a:schemeClr val="accent1"/>
            </a:solidFill>
            <a:prstDash val="solid"/>
            <a:round/>
            <a:headEnd type="none" w="med" len="med"/>
            <a:tailEnd type="none" w="med" len="med"/>
          </a:ln>
        </p:spPr>
      </p:sp>
      <p:sp>
        <p:nvSpPr>
          <p:cNvPr id="371" name="Google Shape;371;p18"/>
          <p:cNvSpPr/>
          <p:nvPr/>
        </p:nvSpPr>
        <p:spPr>
          <a:xfrm>
            <a:off x="4724400" y="4978634"/>
            <a:ext cx="1409700" cy="545875"/>
          </a:xfrm>
          <a:custGeom>
            <a:avLst/>
            <a:gdLst/>
            <a:ahLst/>
            <a:cxnLst/>
            <a:rect l="l" t="t" r="r" b="b"/>
            <a:pathLst>
              <a:path w="56388" h="21835" extrusionOk="0">
                <a:moveTo>
                  <a:pt x="0" y="12310"/>
                </a:moveTo>
                <a:cubicBezTo>
                  <a:pt x="3100" y="12310"/>
                  <a:pt x="5097" y="8778"/>
                  <a:pt x="7620" y="6976"/>
                </a:cubicBezTo>
                <a:cubicBezTo>
                  <a:pt x="13112" y="3053"/>
                  <a:pt x="19941" y="636"/>
                  <a:pt x="26670" y="118"/>
                </a:cubicBezTo>
                <a:cubicBezTo>
                  <a:pt x="38903" y="-823"/>
                  <a:pt x="50901" y="10861"/>
                  <a:pt x="56388" y="21835"/>
                </a:cubicBezTo>
              </a:path>
            </a:pathLst>
          </a:custGeom>
          <a:noFill/>
          <a:ln w="9525" cap="flat" cmpd="sng">
            <a:solidFill>
              <a:schemeClr val="accent1"/>
            </a:solidFill>
            <a:prstDash val="solid"/>
            <a:round/>
            <a:headEnd type="none" w="med" len="med"/>
            <a:tailEnd type="none" w="med" len="med"/>
          </a:ln>
        </p:spPr>
      </p:sp>
      <p:sp>
        <p:nvSpPr>
          <p:cNvPr id="372" name="Google Shape;372;p18"/>
          <p:cNvSpPr/>
          <p:nvPr/>
        </p:nvSpPr>
        <p:spPr>
          <a:xfrm>
            <a:off x="8950451" y="1990725"/>
            <a:ext cx="679325" cy="1381125"/>
          </a:xfrm>
          <a:custGeom>
            <a:avLst/>
            <a:gdLst/>
            <a:ahLst/>
            <a:cxnLst/>
            <a:rect l="l" t="t" r="r" b="b"/>
            <a:pathLst>
              <a:path w="27173" h="55245" extrusionOk="0">
                <a:moveTo>
                  <a:pt x="19934" y="0"/>
                </a:moveTo>
                <a:cubicBezTo>
                  <a:pt x="13396" y="0"/>
                  <a:pt x="5713" y="3677"/>
                  <a:pt x="2789" y="9525"/>
                </a:cubicBezTo>
                <a:cubicBezTo>
                  <a:pt x="105" y="14894"/>
                  <a:pt x="-765" y="21660"/>
                  <a:pt x="884" y="27432"/>
                </a:cubicBezTo>
                <a:cubicBezTo>
                  <a:pt x="3390" y="36205"/>
                  <a:pt x="11578" y="42317"/>
                  <a:pt x="18029" y="48768"/>
                </a:cubicBezTo>
                <a:cubicBezTo>
                  <a:pt x="20670" y="51409"/>
                  <a:pt x="25503" y="51904"/>
                  <a:pt x="27173" y="55245"/>
                </a:cubicBezTo>
              </a:path>
            </a:pathLst>
          </a:custGeom>
          <a:noFill/>
          <a:ln w="9525" cap="flat" cmpd="sng">
            <a:solidFill>
              <a:schemeClr val="accent1"/>
            </a:solidFill>
            <a:prstDash val="solid"/>
            <a:round/>
            <a:headEnd type="none" w="med" len="med"/>
            <a:tailEnd type="none" w="med" len="med"/>
          </a:ln>
        </p:spPr>
      </p:sp>
      <p:sp>
        <p:nvSpPr>
          <p:cNvPr id="373" name="Google Shape;373;p18"/>
          <p:cNvSpPr/>
          <p:nvPr/>
        </p:nvSpPr>
        <p:spPr>
          <a:xfrm>
            <a:off x="-219075" y="4181475"/>
            <a:ext cx="1114425" cy="1209675"/>
          </a:xfrm>
          <a:custGeom>
            <a:avLst/>
            <a:gdLst/>
            <a:ahLst/>
            <a:cxnLst/>
            <a:rect l="l" t="t" r="r" b="b"/>
            <a:pathLst>
              <a:path w="44577" h="48387" extrusionOk="0">
                <a:moveTo>
                  <a:pt x="0" y="0"/>
                </a:moveTo>
                <a:cubicBezTo>
                  <a:pt x="8213" y="1643"/>
                  <a:pt x="13128" y="10461"/>
                  <a:pt x="19050" y="16383"/>
                </a:cubicBezTo>
                <a:cubicBezTo>
                  <a:pt x="28699" y="26032"/>
                  <a:pt x="40262" y="35441"/>
                  <a:pt x="44577" y="48387"/>
                </a:cubicBezTo>
              </a:path>
            </a:pathLst>
          </a:custGeom>
          <a:noFill/>
          <a:ln w="9525" cap="flat" cmpd="sng">
            <a:solidFill>
              <a:schemeClr val="accent1"/>
            </a:solidFill>
            <a:prstDash val="solid"/>
            <a:round/>
            <a:headEnd type="none" w="med" len="med"/>
            <a:tailEnd type="none" w="med" len="med"/>
          </a:ln>
        </p:spPr>
      </p:sp>
      <p:sp>
        <p:nvSpPr>
          <p:cNvPr id="374" name="Google Shape;374;p18"/>
          <p:cNvSpPr/>
          <p:nvPr/>
        </p:nvSpPr>
        <p:spPr>
          <a:xfrm>
            <a:off x="-119600" y="3781425"/>
            <a:ext cx="685800" cy="1895475"/>
          </a:xfrm>
          <a:custGeom>
            <a:avLst/>
            <a:gdLst/>
            <a:ahLst/>
            <a:cxnLst/>
            <a:rect l="l" t="t" r="r" b="b"/>
            <a:pathLst>
              <a:path w="27432" h="75819" extrusionOk="0">
                <a:moveTo>
                  <a:pt x="0" y="0"/>
                </a:moveTo>
                <a:cubicBezTo>
                  <a:pt x="8891" y="8891"/>
                  <a:pt x="12792" y="22268"/>
                  <a:pt x="14859" y="34671"/>
                </a:cubicBezTo>
                <a:cubicBezTo>
                  <a:pt x="15883" y="40814"/>
                  <a:pt x="14097" y="47112"/>
                  <a:pt x="14097" y="53340"/>
                </a:cubicBezTo>
                <a:cubicBezTo>
                  <a:pt x="14097" y="62052"/>
                  <a:pt x="19167" y="73064"/>
                  <a:pt x="27432" y="75819"/>
                </a:cubicBezTo>
              </a:path>
            </a:pathLst>
          </a:custGeom>
          <a:noFill/>
          <a:ln w="9525" cap="flat" cmpd="sng">
            <a:solidFill>
              <a:schemeClr val="accent1"/>
            </a:solidFill>
            <a:prstDash val="solid"/>
            <a:round/>
            <a:headEnd type="none" w="med" len="med"/>
            <a:tailEnd type="none" w="med" len="med"/>
          </a:ln>
        </p:spPr>
      </p:sp>
      <p:sp>
        <p:nvSpPr>
          <p:cNvPr id="375" name="Google Shape;375;p18"/>
          <p:cNvSpPr/>
          <p:nvPr/>
        </p:nvSpPr>
        <p:spPr>
          <a:xfrm>
            <a:off x="-161925" y="-104775"/>
            <a:ext cx="1228725" cy="914400"/>
          </a:xfrm>
          <a:custGeom>
            <a:avLst/>
            <a:gdLst/>
            <a:ahLst/>
            <a:cxnLst/>
            <a:rect l="l" t="t" r="r" b="b"/>
            <a:pathLst>
              <a:path w="49149" h="36576" extrusionOk="0">
                <a:moveTo>
                  <a:pt x="0" y="36576"/>
                </a:moveTo>
                <a:cubicBezTo>
                  <a:pt x="7953" y="36576"/>
                  <a:pt x="17856" y="35047"/>
                  <a:pt x="22479" y="28575"/>
                </a:cubicBezTo>
                <a:cubicBezTo>
                  <a:pt x="30052" y="17973"/>
                  <a:pt x="36120" y="0"/>
                  <a:pt x="49149" y="0"/>
                </a:cubicBezTo>
              </a:path>
            </a:pathLst>
          </a:custGeom>
          <a:noFill/>
          <a:ln w="9525" cap="flat" cmpd="sng">
            <a:solidFill>
              <a:schemeClr val="accent1"/>
            </a:solidFill>
            <a:prstDash val="solid"/>
            <a:round/>
            <a:headEnd type="none" w="med" len="med"/>
            <a:tailEnd type="none" w="med" len="med"/>
          </a:ln>
        </p:spPr>
      </p:sp>
      <p:sp>
        <p:nvSpPr>
          <p:cNvPr id="376" name="Google Shape;376;p18"/>
          <p:cNvSpPr/>
          <p:nvPr/>
        </p:nvSpPr>
        <p:spPr>
          <a:xfrm>
            <a:off x="-114300" y="-238125"/>
            <a:ext cx="857250" cy="914400"/>
          </a:xfrm>
          <a:custGeom>
            <a:avLst/>
            <a:gdLst/>
            <a:ahLst/>
            <a:cxnLst/>
            <a:rect l="l" t="t" r="r" b="b"/>
            <a:pathLst>
              <a:path w="34290" h="36576" extrusionOk="0">
                <a:moveTo>
                  <a:pt x="0" y="36576"/>
                </a:moveTo>
                <a:cubicBezTo>
                  <a:pt x="5425" y="36576"/>
                  <a:pt x="11851" y="35098"/>
                  <a:pt x="15240" y="30861"/>
                </a:cubicBezTo>
                <a:cubicBezTo>
                  <a:pt x="22792" y="21421"/>
                  <a:pt x="23477" y="5406"/>
                  <a:pt x="34290" y="0"/>
                </a:cubicBezTo>
              </a:path>
            </a:pathLst>
          </a:custGeom>
          <a:noFill/>
          <a:ln w="9525" cap="flat" cmpd="sng">
            <a:solidFill>
              <a:schemeClr val="accent1"/>
            </a:solidFill>
            <a:prstDash val="solid"/>
            <a:round/>
            <a:headEnd type="none" w="med" len="med"/>
            <a:tailEnd type="none" w="med" len="med"/>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six columns">
  <p:cSld name="CUSTOM_7">
    <p:spTree>
      <p:nvGrpSpPr>
        <p:cNvPr id="1" name="Shape 401"/>
        <p:cNvGrpSpPr/>
        <p:nvPr/>
      </p:nvGrpSpPr>
      <p:grpSpPr>
        <a:xfrm>
          <a:off x="0" y="0"/>
          <a:ext cx="0" cy="0"/>
          <a:chOff x="0" y="0"/>
          <a:chExt cx="0" cy="0"/>
        </a:xfrm>
      </p:grpSpPr>
      <p:sp>
        <p:nvSpPr>
          <p:cNvPr id="402" name="Google Shape;402;p20"/>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03" name="Google Shape;403;p20"/>
          <p:cNvSpPr txBox="1">
            <a:spLocks noGrp="1"/>
          </p:cNvSpPr>
          <p:nvPr>
            <p:ph type="subTitle" idx="1"/>
          </p:nvPr>
        </p:nvSpPr>
        <p:spPr>
          <a:xfrm>
            <a:off x="3389404" y="1204900"/>
            <a:ext cx="50364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4" name="Google Shape;404;p20"/>
          <p:cNvSpPr txBox="1">
            <a:spLocks noGrp="1"/>
          </p:cNvSpPr>
          <p:nvPr>
            <p:ph type="subTitle" idx="2"/>
          </p:nvPr>
        </p:nvSpPr>
        <p:spPr>
          <a:xfrm>
            <a:off x="3389404" y="1783036"/>
            <a:ext cx="50364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5" name="Google Shape;405;p20"/>
          <p:cNvSpPr txBox="1">
            <a:spLocks noGrp="1"/>
          </p:cNvSpPr>
          <p:nvPr>
            <p:ph type="subTitle" idx="3"/>
          </p:nvPr>
        </p:nvSpPr>
        <p:spPr>
          <a:xfrm>
            <a:off x="3389404" y="2939307"/>
            <a:ext cx="50415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6" name="Google Shape;406;p20"/>
          <p:cNvSpPr txBox="1">
            <a:spLocks noGrp="1"/>
          </p:cNvSpPr>
          <p:nvPr>
            <p:ph type="subTitle" idx="4"/>
          </p:nvPr>
        </p:nvSpPr>
        <p:spPr>
          <a:xfrm>
            <a:off x="3389404" y="3517442"/>
            <a:ext cx="50415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7" name="Google Shape;407;p20"/>
          <p:cNvSpPr txBox="1">
            <a:spLocks noGrp="1"/>
          </p:cNvSpPr>
          <p:nvPr>
            <p:ph type="subTitle" idx="5"/>
          </p:nvPr>
        </p:nvSpPr>
        <p:spPr>
          <a:xfrm>
            <a:off x="3389404" y="2361171"/>
            <a:ext cx="50415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8" name="Google Shape;408;p20"/>
          <p:cNvSpPr txBox="1">
            <a:spLocks noGrp="1"/>
          </p:cNvSpPr>
          <p:nvPr>
            <p:ph type="subTitle" idx="6"/>
          </p:nvPr>
        </p:nvSpPr>
        <p:spPr>
          <a:xfrm>
            <a:off x="3389401" y="4095578"/>
            <a:ext cx="50415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09" name="Google Shape;409;p20"/>
          <p:cNvSpPr txBox="1">
            <a:spLocks noGrp="1"/>
          </p:cNvSpPr>
          <p:nvPr>
            <p:ph type="subTitle" idx="7"/>
          </p:nvPr>
        </p:nvSpPr>
        <p:spPr>
          <a:xfrm>
            <a:off x="1411200" y="1204888"/>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410" name="Google Shape;410;p20"/>
          <p:cNvSpPr txBox="1">
            <a:spLocks noGrp="1"/>
          </p:cNvSpPr>
          <p:nvPr>
            <p:ph type="subTitle" idx="8"/>
          </p:nvPr>
        </p:nvSpPr>
        <p:spPr>
          <a:xfrm>
            <a:off x="1411200" y="1783026"/>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411" name="Google Shape;411;p20"/>
          <p:cNvSpPr txBox="1">
            <a:spLocks noGrp="1"/>
          </p:cNvSpPr>
          <p:nvPr>
            <p:ph type="subTitle" idx="9"/>
          </p:nvPr>
        </p:nvSpPr>
        <p:spPr>
          <a:xfrm>
            <a:off x="1411197" y="2361165"/>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412" name="Google Shape;412;p20"/>
          <p:cNvSpPr txBox="1">
            <a:spLocks noGrp="1"/>
          </p:cNvSpPr>
          <p:nvPr>
            <p:ph type="subTitle" idx="13"/>
          </p:nvPr>
        </p:nvSpPr>
        <p:spPr>
          <a:xfrm>
            <a:off x="1411200" y="2939304"/>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413" name="Google Shape;413;p20"/>
          <p:cNvSpPr txBox="1">
            <a:spLocks noGrp="1"/>
          </p:cNvSpPr>
          <p:nvPr>
            <p:ph type="subTitle" idx="14"/>
          </p:nvPr>
        </p:nvSpPr>
        <p:spPr>
          <a:xfrm>
            <a:off x="1411200" y="3517442"/>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sp>
        <p:nvSpPr>
          <p:cNvPr id="414" name="Google Shape;414;p20"/>
          <p:cNvSpPr txBox="1">
            <a:spLocks noGrp="1"/>
          </p:cNvSpPr>
          <p:nvPr>
            <p:ph type="subTitle" idx="15"/>
          </p:nvPr>
        </p:nvSpPr>
        <p:spPr>
          <a:xfrm>
            <a:off x="1411197" y="4095581"/>
            <a:ext cx="1978200" cy="50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2pPr>
            <a:lvl3pPr lvl="2"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3pPr>
            <a:lvl4pPr lvl="3"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4pPr>
            <a:lvl5pPr lvl="4"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5pPr>
            <a:lvl6pPr lvl="5"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6pPr>
            <a:lvl7pPr lvl="6"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7pPr>
            <a:lvl8pPr lvl="7"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8pPr>
            <a:lvl9pPr lvl="8" algn="ctr" rtl="0">
              <a:lnSpc>
                <a:spcPct val="100000"/>
              </a:lnSpc>
              <a:spcBef>
                <a:spcPts val="0"/>
              </a:spcBef>
              <a:spcAft>
                <a:spcPts val="0"/>
              </a:spcAft>
              <a:buClr>
                <a:schemeClr val="lt1"/>
              </a:buClr>
              <a:buSzPts val="2100"/>
              <a:buFont typeface="Goldman"/>
              <a:buNone/>
              <a:defRPr sz="2100">
                <a:solidFill>
                  <a:schemeClr val="lt1"/>
                </a:solidFill>
                <a:latin typeface="Goldman"/>
                <a:ea typeface="Goldman"/>
                <a:cs typeface="Goldman"/>
                <a:sym typeface="Goldman"/>
              </a:defRPr>
            </a:lvl9pPr>
          </a:lstStyle>
          <a:p>
            <a:endParaRPr/>
          </a:p>
        </p:txBody>
      </p:sp>
      <p:grpSp>
        <p:nvGrpSpPr>
          <p:cNvPr id="415" name="Google Shape;415;p20"/>
          <p:cNvGrpSpPr/>
          <p:nvPr/>
        </p:nvGrpSpPr>
        <p:grpSpPr>
          <a:xfrm flipH="1">
            <a:off x="8430775" y="298000"/>
            <a:ext cx="241500" cy="241500"/>
            <a:chOff x="-1752450" y="4362450"/>
            <a:chExt cx="241500" cy="241500"/>
          </a:xfrm>
        </p:grpSpPr>
        <p:sp>
          <p:nvSpPr>
            <p:cNvPr id="416" name="Google Shape;416;p20"/>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20"/>
          <p:cNvGrpSpPr/>
          <p:nvPr/>
        </p:nvGrpSpPr>
        <p:grpSpPr>
          <a:xfrm>
            <a:off x="713225" y="4803325"/>
            <a:ext cx="742950" cy="76200"/>
            <a:chOff x="2647950" y="4676775"/>
            <a:chExt cx="742950" cy="76200"/>
          </a:xfrm>
        </p:grpSpPr>
        <p:sp>
          <p:nvSpPr>
            <p:cNvPr id="419" name="Google Shape;419;p20"/>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0"/>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 name="Google Shape;423;p20"/>
          <p:cNvSpPr/>
          <p:nvPr/>
        </p:nvSpPr>
        <p:spPr>
          <a:xfrm>
            <a:off x="-371475" y="-238125"/>
            <a:ext cx="1524650" cy="1485250"/>
          </a:xfrm>
          <a:custGeom>
            <a:avLst/>
            <a:gdLst/>
            <a:ahLst/>
            <a:cxnLst/>
            <a:rect l="l" t="t" r="r" b="b"/>
            <a:pathLst>
              <a:path w="60986" h="59410" extrusionOk="0">
                <a:moveTo>
                  <a:pt x="0" y="57912"/>
                </a:moveTo>
                <a:cubicBezTo>
                  <a:pt x="7596" y="60674"/>
                  <a:pt x="17537" y="59332"/>
                  <a:pt x="24003" y="54483"/>
                </a:cubicBezTo>
                <a:cubicBezTo>
                  <a:pt x="30774" y="49404"/>
                  <a:pt x="30395" y="38506"/>
                  <a:pt x="35814" y="32004"/>
                </a:cubicBezTo>
                <a:cubicBezTo>
                  <a:pt x="41381" y="25323"/>
                  <a:pt x="53107" y="26112"/>
                  <a:pt x="58674" y="19431"/>
                </a:cubicBezTo>
                <a:cubicBezTo>
                  <a:pt x="62821" y="14454"/>
                  <a:pt x="60342" y="6146"/>
                  <a:pt x="58293" y="0"/>
                </a:cubicBezTo>
              </a:path>
            </a:pathLst>
          </a:custGeom>
          <a:noFill/>
          <a:ln w="9525" cap="flat" cmpd="sng">
            <a:solidFill>
              <a:schemeClr val="accent1"/>
            </a:solidFill>
            <a:prstDash val="solid"/>
            <a:round/>
            <a:headEnd type="none" w="med" len="med"/>
            <a:tailEnd type="none" w="med" len="med"/>
          </a:ln>
        </p:spPr>
      </p:sp>
      <p:sp>
        <p:nvSpPr>
          <p:cNvPr id="424" name="Google Shape;424;p20"/>
          <p:cNvSpPr/>
          <p:nvPr/>
        </p:nvSpPr>
        <p:spPr>
          <a:xfrm>
            <a:off x="-600075" y="-161925"/>
            <a:ext cx="1190625" cy="1466850"/>
          </a:xfrm>
          <a:custGeom>
            <a:avLst/>
            <a:gdLst/>
            <a:ahLst/>
            <a:cxnLst/>
            <a:rect l="l" t="t" r="r" b="b"/>
            <a:pathLst>
              <a:path w="47625" h="58674" extrusionOk="0">
                <a:moveTo>
                  <a:pt x="47625" y="0"/>
                </a:moveTo>
                <a:cubicBezTo>
                  <a:pt x="46288" y="12034"/>
                  <a:pt x="48186" y="26871"/>
                  <a:pt x="39624" y="35433"/>
                </a:cubicBezTo>
                <a:cubicBezTo>
                  <a:pt x="33603" y="41454"/>
                  <a:pt x="23319" y="40360"/>
                  <a:pt x="15240" y="43053"/>
                </a:cubicBezTo>
                <a:cubicBezTo>
                  <a:pt x="8339" y="45353"/>
                  <a:pt x="3253" y="52167"/>
                  <a:pt x="0" y="58674"/>
                </a:cubicBezTo>
              </a:path>
            </a:pathLst>
          </a:custGeom>
          <a:noFill/>
          <a:ln w="9525" cap="flat" cmpd="sng">
            <a:solidFill>
              <a:schemeClr val="accent1"/>
            </a:solidFill>
            <a:prstDash val="solid"/>
            <a:round/>
            <a:headEnd type="none" w="med" len="med"/>
            <a:tailEnd type="none" w="med" len="med"/>
          </a:ln>
        </p:spPr>
      </p:sp>
      <p:sp>
        <p:nvSpPr>
          <p:cNvPr id="425" name="Google Shape;425;p20"/>
          <p:cNvSpPr/>
          <p:nvPr/>
        </p:nvSpPr>
        <p:spPr>
          <a:xfrm>
            <a:off x="8775457" y="1876425"/>
            <a:ext cx="844800" cy="2190750"/>
          </a:xfrm>
          <a:custGeom>
            <a:avLst/>
            <a:gdLst/>
            <a:ahLst/>
            <a:cxnLst/>
            <a:rect l="l" t="t" r="r" b="b"/>
            <a:pathLst>
              <a:path w="33792" h="87630" extrusionOk="0">
                <a:moveTo>
                  <a:pt x="32649" y="0"/>
                </a:moveTo>
                <a:cubicBezTo>
                  <a:pt x="13646" y="5429"/>
                  <a:pt x="-3231" y="30531"/>
                  <a:pt x="645" y="49911"/>
                </a:cubicBezTo>
                <a:cubicBezTo>
                  <a:pt x="3928" y="66324"/>
                  <a:pt x="21956" y="75794"/>
                  <a:pt x="33792" y="87630"/>
                </a:cubicBezTo>
              </a:path>
            </a:pathLst>
          </a:custGeom>
          <a:noFill/>
          <a:ln w="9525" cap="flat" cmpd="sng">
            <a:solidFill>
              <a:schemeClr val="accent1"/>
            </a:solidFill>
            <a:prstDash val="solid"/>
            <a:round/>
            <a:headEnd type="none" w="med" len="med"/>
            <a:tailEnd type="none" w="med" len="med"/>
          </a:ln>
        </p:spPr>
      </p:sp>
      <p:sp>
        <p:nvSpPr>
          <p:cNvPr id="426" name="Google Shape;426;p20"/>
          <p:cNvSpPr/>
          <p:nvPr/>
        </p:nvSpPr>
        <p:spPr>
          <a:xfrm>
            <a:off x="8604007" y="1876425"/>
            <a:ext cx="844800" cy="2190750"/>
          </a:xfrm>
          <a:custGeom>
            <a:avLst/>
            <a:gdLst/>
            <a:ahLst/>
            <a:cxnLst/>
            <a:rect l="l" t="t" r="r" b="b"/>
            <a:pathLst>
              <a:path w="33792" h="87630" extrusionOk="0">
                <a:moveTo>
                  <a:pt x="32649" y="0"/>
                </a:moveTo>
                <a:cubicBezTo>
                  <a:pt x="13646" y="5429"/>
                  <a:pt x="-3231" y="30531"/>
                  <a:pt x="645" y="49911"/>
                </a:cubicBezTo>
                <a:cubicBezTo>
                  <a:pt x="3928" y="66324"/>
                  <a:pt x="21956" y="75794"/>
                  <a:pt x="33792" y="87630"/>
                </a:cubicBezTo>
              </a:path>
            </a:pathLst>
          </a:custGeom>
          <a:noFill/>
          <a:ln w="9525" cap="flat" cmpd="sng">
            <a:solidFill>
              <a:schemeClr val="accent1"/>
            </a:solidFill>
            <a:prstDash val="solid"/>
            <a:round/>
            <a:headEnd type="none" w="med" len="med"/>
            <a:tailEnd type="none" w="med" len="med"/>
          </a:ln>
        </p:spPr>
      </p:sp>
      <p:sp>
        <p:nvSpPr>
          <p:cNvPr id="427" name="Google Shape;427;p20"/>
          <p:cNvSpPr/>
          <p:nvPr/>
        </p:nvSpPr>
        <p:spPr>
          <a:xfrm>
            <a:off x="5334000" y="4634492"/>
            <a:ext cx="2905125" cy="737600"/>
          </a:xfrm>
          <a:custGeom>
            <a:avLst/>
            <a:gdLst/>
            <a:ahLst/>
            <a:cxnLst/>
            <a:rect l="l" t="t" r="r" b="b"/>
            <a:pathLst>
              <a:path w="116205" h="29504" extrusionOk="0">
                <a:moveTo>
                  <a:pt x="0" y="29504"/>
                </a:moveTo>
                <a:cubicBezTo>
                  <a:pt x="7633" y="19327"/>
                  <a:pt x="20043" y="12396"/>
                  <a:pt x="32385" y="9311"/>
                </a:cubicBezTo>
                <a:cubicBezTo>
                  <a:pt x="42756" y="6718"/>
                  <a:pt x="53573" y="16964"/>
                  <a:pt x="64008" y="14645"/>
                </a:cubicBezTo>
                <a:cubicBezTo>
                  <a:pt x="74542" y="12304"/>
                  <a:pt x="82256" y="-1171"/>
                  <a:pt x="92964" y="167"/>
                </a:cubicBezTo>
                <a:cubicBezTo>
                  <a:pt x="104665" y="1630"/>
                  <a:pt x="116205" y="15045"/>
                  <a:pt x="116205" y="26837"/>
                </a:cubicBezTo>
              </a:path>
            </a:pathLst>
          </a:custGeom>
          <a:noFill/>
          <a:ln w="9525" cap="flat" cmpd="sng">
            <a:solidFill>
              <a:schemeClr val="accent1"/>
            </a:solidFill>
            <a:prstDash val="solid"/>
            <a:round/>
            <a:headEnd type="none" w="med" len="med"/>
            <a:tailEnd type="none" w="med" len="med"/>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only 2">
  <p:cSld name="CUSTOM_11">
    <p:spTree>
      <p:nvGrpSpPr>
        <p:cNvPr id="1" name="Shape 446"/>
        <p:cNvGrpSpPr/>
        <p:nvPr/>
      </p:nvGrpSpPr>
      <p:grpSpPr>
        <a:xfrm>
          <a:off x="0" y="0"/>
          <a:ext cx="0" cy="0"/>
          <a:chOff x="0" y="0"/>
          <a:chExt cx="0" cy="0"/>
        </a:xfrm>
      </p:grpSpPr>
      <p:sp>
        <p:nvSpPr>
          <p:cNvPr id="447" name="Google Shape;447;p22"/>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Font typeface="Goldman"/>
              <a:buNone/>
              <a:defRPr>
                <a:latin typeface="Goldman"/>
                <a:ea typeface="Goldman"/>
                <a:cs typeface="Goldman"/>
                <a:sym typeface="Goldman"/>
              </a:defRPr>
            </a:lvl2pPr>
            <a:lvl3pPr lvl="2">
              <a:spcBef>
                <a:spcPts val="0"/>
              </a:spcBef>
              <a:spcAft>
                <a:spcPts val="0"/>
              </a:spcAft>
              <a:buSzPts val="3200"/>
              <a:buFont typeface="Goldman"/>
              <a:buNone/>
              <a:defRPr>
                <a:latin typeface="Goldman"/>
                <a:ea typeface="Goldman"/>
                <a:cs typeface="Goldman"/>
                <a:sym typeface="Goldman"/>
              </a:defRPr>
            </a:lvl3pPr>
            <a:lvl4pPr lvl="3">
              <a:spcBef>
                <a:spcPts val="0"/>
              </a:spcBef>
              <a:spcAft>
                <a:spcPts val="0"/>
              </a:spcAft>
              <a:buSzPts val="3200"/>
              <a:buFont typeface="Goldman"/>
              <a:buNone/>
              <a:defRPr>
                <a:latin typeface="Goldman"/>
                <a:ea typeface="Goldman"/>
                <a:cs typeface="Goldman"/>
                <a:sym typeface="Goldman"/>
              </a:defRPr>
            </a:lvl4pPr>
            <a:lvl5pPr lvl="4">
              <a:spcBef>
                <a:spcPts val="0"/>
              </a:spcBef>
              <a:spcAft>
                <a:spcPts val="0"/>
              </a:spcAft>
              <a:buSzPts val="3200"/>
              <a:buFont typeface="Goldman"/>
              <a:buNone/>
              <a:defRPr>
                <a:latin typeface="Goldman"/>
                <a:ea typeface="Goldman"/>
                <a:cs typeface="Goldman"/>
                <a:sym typeface="Goldman"/>
              </a:defRPr>
            </a:lvl5pPr>
            <a:lvl6pPr lvl="5">
              <a:spcBef>
                <a:spcPts val="0"/>
              </a:spcBef>
              <a:spcAft>
                <a:spcPts val="0"/>
              </a:spcAft>
              <a:buSzPts val="3200"/>
              <a:buFont typeface="Goldman"/>
              <a:buNone/>
              <a:defRPr>
                <a:latin typeface="Goldman"/>
                <a:ea typeface="Goldman"/>
                <a:cs typeface="Goldman"/>
                <a:sym typeface="Goldman"/>
              </a:defRPr>
            </a:lvl6pPr>
            <a:lvl7pPr lvl="6">
              <a:spcBef>
                <a:spcPts val="0"/>
              </a:spcBef>
              <a:spcAft>
                <a:spcPts val="0"/>
              </a:spcAft>
              <a:buSzPts val="3200"/>
              <a:buFont typeface="Goldman"/>
              <a:buNone/>
              <a:defRPr>
                <a:latin typeface="Goldman"/>
                <a:ea typeface="Goldman"/>
                <a:cs typeface="Goldman"/>
                <a:sym typeface="Goldman"/>
              </a:defRPr>
            </a:lvl7pPr>
            <a:lvl8pPr lvl="7">
              <a:spcBef>
                <a:spcPts val="0"/>
              </a:spcBef>
              <a:spcAft>
                <a:spcPts val="0"/>
              </a:spcAft>
              <a:buSzPts val="3200"/>
              <a:buFont typeface="Goldman"/>
              <a:buNone/>
              <a:defRPr>
                <a:latin typeface="Goldman"/>
                <a:ea typeface="Goldman"/>
                <a:cs typeface="Goldman"/>
                <a:sym typeface="Goldman"/>
              </a:defRPr>
            </a:lvl8pPr>
            <a:lvl9pPr lvl="8">
              <a:spcBef>
                <a:spcPts val="0"/>
              </a:spcBef>
              <a:spcAft>
                <a:spcPts val="0"/>
              </a:spcAft>
              <a:buSzPts val="3200"/>
              <a:buFont typeface="Goldman"/>
              <a:buNone/>
              <a:defRPr>
                <a:latin typeface="Goldman"/>
                <a:ea typeface="Goldman"/>
                <a:cs typeface="Goldman"/>
                <a:sym typeface="Goldman"/>
              </a:defRPr>
            </a:lvl9pPr>
          </a:lstStyle>
          <a:p>
            <a:endParaRPr/>
          </a:p>
        </p:txBody>
      </p:sp>
      <p:grpSp>
        <p:nvGrpSpPr>
          <p:cNvPr id="448" name="Google Shape;448;p22"/>
          <p:cNvGrpSpPr/>
          <p:nvPr/>
        </p:nvGrpSpPr>
        <p:grpSpPr>
          <a:xfrm>
            <a:off x="713225" y="4676775"/>
            <a:ext cx="742950" cy="76200"/>
            <a:chOff x="2647950" y="4676775"/>
            <a:chExt cx="742950" cy="76200"/>
          </a:xfrm>
        </p:grpSpPr>
        <p:sp>
          <p:nvSpPr>
            <p:cNvPr id="449" name="Google Shape;449;p22"/>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2"/>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2"/>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3" name="Google Shape;453;p22"/>
          <p:cNvSpPr/>
          <p:nvPr/>
        </p:nvSpPr>
        <p:spPr>
          <a:xfrm>
            <a:off x="-228600" y="4699490"/>
            <a:ext cx="952500" cy="663075"/>
          </a:xfrm>
          <a:custGeom>
            <a:avLst/>
            <a:gdLst/>
            <a:ahLst/>
            <a:cxnLst/>
            <a:rect l="l" t="t" r="r" b="b"/>
            <a:pathLst>
              <a:path w="38100" h="26523" extrusionOk="0">
                <a:moveTo>
                  <a:pt x="0" y="4425"/>
                </a:moveTo>
                <a:cubicBezTo>
                  <a:pt x="4462" y="2709"/>
                  <a:pt x="9028" y="-704"/>
                  <a:pt x="13716" y="234"/>
                </a:cubicBezTo>
                <a:cubicBezTo>
                  <a:pt x="25436" y="2578"/>
                  <a:pt x="34320" y="15184"/>
                  <a:pt x="38100" y="26523"/>
                </a:cubicBezTo>
              </a:path>
            </a:pathLst>
          </a:custGeom>
          <a:noFill/>
          <a:ln w="9525" cap="flat" cmpd="sng">
            <a:solidFill>
              <a:schemeClr val="accent1"/>
            </a:solidFill>
            <a:prstDash val="solid"/>
            <a:round/>
            <a:headEnd type="none" w="med" len="med"/>
            <a:tailEnd type="none" w="med" len="med"/>
          </a:ln>
        </p:spPr>
      </p:sp>
      <p:sp>
        <p:nvSpPr>
          <p:cNvPr id="454" name="Google Shape;454;p22"/>
          <p:cNvSpPr/>
          <p:nvPr/>
        </p:nvSpPr>
        <p:spPr>
          <a:xfrm>
            <a:off x="-161925" y="4937584"/>
            <a:ext cx="1095375" cy="491675"/>
          </a:xfrm>
          <a:custGeom>
            <a:avLst/>
            <a:gdLst/>
            <a:ahLst/>
            <a:cxnLst/>
            <a:rect l="l" t="t" r="r" b="b"/>
            <a:pathLst>
              <a:path w="43815" h="19667" extrusionOk="0">
                <a:moveTo>
                  <a:pt x="0" y="13571"/>
                </a:moveTo>
                <a:cubicBezTo>
                  <a:pt x="7584" y="6800"/>
                  <a:pt x="17383" y="-1310"/>
                  <a:pt x="27432" y="236"/>
                </a:cubicBezTo>
                <a:cubicBezTo>
                  <a:pt x="35805" y="1524"/>
                  <a:pt x="41136" y="11630"/>
                  <a:pt x="43815" y="19667"/>
                </a:cubicBezTo>
              </a:path>
            </a:pathLst>
          </a:custGeom>
          <a:noFill/>
          <a:ln w="9525" cap="flat" cmpd="sng">
            <a:solidFill>
              <a:schemeClr val="accent1"/>
            </a:solidFill>
            <a:prstDash val="solid"/>
            <a:round/>
            <a:headEnd type="none" w="med" len="med"/>
            <a:tailEnd type="none" w="med" len="med"/>
          </a:ln>
        </p:spPr>
      </p:sp>
      <p:sp>
        <p:nvSpPr>
          <p:cNvPr id="455" name="Google Shape;455;p22"/>
          <p:cNvSpPr/>
          <p:nvPr/>
        </p:nvSpPr>
        <p:spPr>
          <a:xfrm>
            <a:off x="7934325" y="-209550"/>
            <a:ext cx="1343025" cy="1733550"/>
          </a:xfrm>
          <a:custGeom>
            <a:avLst/>
            <a:gdLst/>
            <a:ahLst/>
            <a:cxnLst/>
            <a:rect l="l" t="t" r="r" b="b"/>
            <a:pathLst>
              <a:path w="53721" h="69342" extrusionOk="0">
                <a:moveTo>
                  <a:pt x="0" y="0"/>
                </a:moveTo>
                <a:cubicBezTo>
                  <a:pt x="351" y="7727"/>
                  <a:pt x="4421" y="16922"/>
                  <a:pt x="11430" y="20193"/>
                </a:cubicBezTo>
                <a:cubicBezTo>
                  <a:pt x="20452" y="24403"/>
                  <a:pt x="30411" y="27902"/>
                  <a:pt x="37338" y="35052"/>
                </a:cubicBezTo>
                <a:cubicBezTo>
                  <a:pt x="46152" y="44150"/>
                  <a:pt x="45808" y="59450"/>
                  <a:pt x="53721" y="69342"/>
                </a:cubicBezTo>
              </a:path>
            </a:pathLst>
          </a:custGeom>
          <a:noFill/>
          <a:ln w="9525" cap="flat" cmpd="sng">
            <a:solidFill>
              <a:schemeClr val="accent1"/>
            </a:solidFill>
            <a:prstDash val="solid"/>
            <a:round/>
            <a:headEnd type="none" w="med" len="med"/>
            <a:tailEnd type="none" w="med" len="med"/>
          </a:ln>
        </p:spPr>
      </p:sp>
      <p:sp>
        <p:nvSpPr>
          <p:cNvPr id="456" name="Google Shape;456;p22"/>
          <p:cNvSpPr/>
          <p:nvPr/>
        </p:nvSpPr>
        <p:spPr>
          <a:xfrm>
            <a:off x="7515225" y="-114300"/>
            <a:ext cx="1752600" cy="462100"/>
          </a:xfrm>
          <a:custGeom>
            <a:avLst/>
            <a:gdLst/>
            <a:ahLst/>
            <a:cxnLst/>
            <a:rect l="l" t="t" r="r" b="b"/>
            <a:pathLst>
              <a:path w="70104" h="18484" extrusionOk="0">
                <a:moveTo>
                  <a:pt x="0" y="0"/>
                </a:moveTo>
                <a:cubicBezTo>
                  <a:pt x="5330" y="10217"/>
                  <a:pt x="17908" y="19763"/>
                  <a:pt x="29337" y="18288"/>
                </a:cubicBezTo>
                <a:cubicBezTo>
                  <a:pt x="42862" y="16543"/>
                  <a:pt x="58757" y="7295"/>
                  <a:pt x="70104" y="14859"/>
                </a:cubicBezTo>
              </a:path>
            </a:pathLst>
          </a:custGeom>
          <a:noFill/>
          <a:ln w="9525" cap="flat" cmpd="sng">
            <a:solidFill>
              <a:schemeClr val="accent1"/>
            </a:solidFill>
            <a:prstDash val="solid"/>
            <a:round/>
            <a:headEnd type="none" w="med" len="med"/>
            <a:tailEnd type="none" w="med" len="med"/>
          </a:ln>
        </p:spPr>
      </p:sp>
      <p:sp>
        <p:nvSpPr>
          <p:cNvPr id="457" name="Google Shape;457;p22"/>
          <p:cNvSpPr/>
          <p:nvPr/>
        </p:nvSpPr>
        <p:spPr>
          <a:xfrm>
            <a:off x="6829425" y="4807221"/>
            <a:ext cx="1524000" cy="507725"/>
          </a:xfrm>
          <a:custGeom>
            <a:avLst/>
            <a:gdLst/>
            <a:ahLst/>
            <a:cxnLst/>
            <a:rect l="l" t="t" r="r" b="b"/>
            <a:pathLst>
              <a:path w="60960" h="20309" extrusionOk="0">
                <a:moveTo>
                  <a:pt x="0" y="20309"/>
                </a:moveTo>
                <a:cubicBezTo>
                  <a:pt x="3653" y="10719"/>
                  <a:pt x="13020" y="-813"/>
                  <a:pt x="23241" y="116"/>
                </a:cubicBezTo>
                <a:cubicBezTo>
                  <a:pt x="29401" y="676"/>
                  <a:pt x="34629" y="5445"/>
                  <a:pt x="40767" y="6212"/>
                </a:cubicBezTo>
                <a:cubicBezTo>
                  <a:pt x="45118" y="6756"/>
                  <a:pt x="50336" y="5711"/>
                  <a:pt x="53721" y="8498"/>
                </a:cubicBezTo>
                <a:cubicBezTo>
                  <a:pt x="57285" y="11433"/>
                  <a:pt x="56579" y="18849"/>
                  <a:pt x="60960" y="20309"/>
                </a:cubicBezTo>
              </a:path>
            </a:pathLst>
          </a:custGeom>
          <a:noFill/>
          <a:ln w="9525" cap="flat" cmpd="sng">
            <a:solidFill>
              <a:schemeClr val="accent1"/>
            </a:solidFill>
            <a:prstDash val="solid"/>
            <a:round/>
            <a:headEnd type="none" w="med" len="med"/>
            <a:tailEnd type="none" w="med" len="med"/>
          </a:ln>
        </p:spPr>
      </p:sp>
      <p:sp>
        <p:nvSpPr>
          <p:cNvPr id="458" name="Google Shape;458;p22"/>
          <p:cNvSpPr/>
          <p:nvPr/>
        </p:nvSpPr>
        <p:spPr>
          <a:xfrm>
            <a:off x="-228600" y="2076450"/>
            <a:ext cx="544625" cy="1628775"/>
          </a:xfrm>
          <a:custGeom>
            <a:avLst/>
            <a:gdLst/>
            <a:ahLst/>
            <a:cxnLst/>
            <a:rect l="l" t="t" r="r" b="b"/>
            <a:pathLst>
              <a:path w="21785" h="65151" extrusionOk="0">
                <a:moveTo>
                  <a:pt x="0" y="0"/>
                </a:moveTo>
                <a:cubicBezTo>
                  <a:pt x="8831" y="6868"/>
                  <a:pt x="19274" y="14912"/>
                  <a:pt x="21336" y="25908"/>
                </a:cubicBezTo>
                <a:cubicBezTo>
                  <a:pt x="23939" y="39793"/>
                  <a:pt x="13643" y="53726"/>
                  <a:pt x="5334" y="65151"/>
                </a:cubicBezTo>
              </a:path>
            </a:pathLst>
          </a:custGeom>
          <a:noFill/>
          <a:ln w="9525" cap="flat" cmpd="sng">
            <a:solidFill>
              <a:schemeClr val="accent1"/>
            </a:solidFill>
            <a:prstDash val="solid"/>
            <a:round/>
            <a:headEnd type="none" w="med" len="med"/>
            <a:tailEnd type="none" w="med" len="med"/>
          </a:ln>
        </p:spPr>
      </p:sp>
      <p:grpSp>
        <p:nvGrpSpPr>
          <p:cNvPr id="459" name="Google Shape;459;p22"/>
          <p:cNvGrpSpPr/>
          <p:nvPr/>
        </p:nvGrpSpPr>
        <p:grpSpPr>
          <a:xfrm>
            <a:off x="471725" y="298000"/>
            <a:ext cx="241500" cy="241500"/>
            <a:chOff x="-1752450" y="4362450"/>
            <a:chExt cx="241500" cy="241500"/>
          </a:xfrm>
        </p:grpSpPr>
        <p:sp>
          <p:nvSpPr>
            <p:cNvPr id="460" name="Google Shape;460;p22"/>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2"/>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CUSTOM_9">
    <p:spTree>
      <p:nvGrpSpPr>
        <p:cNvPr id="1" name="Shape 491"/>
        <p:cNvGrpSpPr/>
        <p:nvPr/>
      </p:nvGrpSpPr>
      <p:grpSpPr>
        <a:xfrm>
          <a:off x="0" y="0"/>
          <a:ext cx="0" cy="0"/>
          <a:chOff x="0" y="0"/>
          <a:chExt cx="0" cy="0"/>
        </a:xfrm>
      </p:grpSpPr>
      <p:grpSp>
        <p:nvGrpSpPr>
          <p:cNvPr id="492" name="Google Shape;492;p25"/>
          <p:cNvGrpSpPr/>
          <p:nvPr/>
        </p:nvGrpSpPr>
        <p:grpSpPr>
          <a:xfrm flipH="1">
            <a:off x="8430775" y="298000"/>
            <a:ext cx="241500" cy="241500"/>
            <a:chOff x="-1752450" y="4362450"/>
            <a:chExt cx="241500" cy="241500"/>
          </a:xfrm>
        </p:grpSpPr>
        <p:sp>
          <p:nvSpPr>
            <p:cNvPr id="493" name="Google Shape;493;p25"/>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5" name="Google Shape;495;p25"/>
          <p:cNvGrpSpPr/>
          <p:nvPr/>
        </p:nvGrpSpPr>
        <p:grpSpPr>
          <a:xfrm>
            <a:off x="713225" y="4803325"/>
            <a:ext cx="742950" cy="76200"/>
            <a:chOff x="2647950" y="4676775"/>
            <a:chExt cx="742950" cy="76200"/>
          </a:xfrm>
        </p:grpSpPr>
        <p:sp>
          <p:nvSpPr>
            <p:cNvPr id="496" name="Google Shape;496;p25"/>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5"/>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5"/>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5"/>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 name="Google Shape;500;p25"/>
          <p:cNvGrpSpPr/>
          <p:nvPr/>
        </p:nvGrpSpPr>
        <p:grpSpPr>
          <a:xfrm flipH="1">
            <a:off x="5576898" y="1604199"/>
            <a:ext cx="3095380" cy="3539601"/>
            <a:chOff x="123998" y="1604199"/>
            <a:chExt cx="3095380" cy="3539601"/>
          </a:xfrm>
        </p:grpSpPr>
        <p:grpSp>
          <p:nvGrpSpPr>
            <p:cNvPr id="501" name="Google Shape;501;p25"/>
            <p:cNvGrpSpPr/>
            <p:nvPr/>
          </p:nvGrpSpPr>
          <p:grpSpPr>
            <a:xfrm>
              <a:off x="123998" y="1604199"/>
              <a:ext cx="1665589" cy="3538917"/>
              <a:chOff x="3733925" y="3400424"/>
              <a:chExt cx="1079728" cy="2294274"/>
            </a:xfrm>
          </p:grpSpPr>
          <p:sp>
            <p:nvSpPr>
              <p:cNvPr id="502" name="Google Shape;502;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5"/>
            <p:cNvGrpSpPr/>
            <p:nvPr/>
          </p:nvGrpSpPr>
          <p:grpSpPr>
            <a:xfrm>
              <a:off x="1415091" y="2586831"/>
              <a:ext cx="1203249" cy="2556968"/>
              <a:chOff x="3733925" y="3400424"/>
              <a:chExt cx="1079728" cy="2294274"/>
            </a:xfrm>
          </p:grpSpPr>
          <p:sp>
            <p:nvSpPr>
              <p:cNvPr id="507" name="Google Shape;507;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5"/>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sp>
        <p:sp>
          <p:nvSpPr>
            <p:cNvPr id="512" name="Google Shape;512;p25"/>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sp>
        <p:sp>
          <p:nvSpPr>
            <p:cNvPr id="513" name="Google Shape;513;p25"/>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sp>
        <p:sp>
          <p:nvSpPr>
            <p:cNvPr id="514" name="Google Shape;514;p25"/>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sp>
        <p:grpSp>
          <p:nvGrpSpPr>
            <p:cNvPr id="515" name="Google Shape;515;p25"/>
            <p:cNvGrpSpPr/>
            <p:nvPr/>
          </p:nvGrpSpPr>
          <p:grpSpPr>
            <a:xfrm>
              <a:off x="2243844" y="3070646"/>
              <a:ext cx="975534" cy="2073106"/>
              <a:chOff x="3733925" y="3400424"/>
              <a:chExt cx="1079728" cy="2294274"/>
            </a:xfrm>
          </p:grpSpPr>
          <p:sp>
            <p:nvSpPr>
              <p:cNvPr id="516" name="Google Shape;516;p25"/>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5"/>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5"/>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5"/>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5"/>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sp>
        <p:sp>
          <p:nvSpPr>
            <p:cNvPr id="521" name="Google Shape;521;p25"/>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sp>
        <p:sp>
          <p:nvSpPr>
            <p:cNvPr id="522" name="Google Shape;522;p25"/>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sp>
        <p:sp>
          <p:nvSpPr>
            <p:cNvPr id="523" name="Google Shape;523;p25"/>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1">
  <p:cSld name="CUSTOM_9_1">
    <p:spTree>
      <p:nvGrpSpPr>
        <p:cNvPr id="1" name="Shape 524"/>
        <p:cNvGrpSpPr/>
        <p:nvPr/>
      </p:nvGrpSpPr>
      <p:grpSpPr>
        <a:xfrm>
          <a:off x="0" y="0"/>
          <a:ext cx="0" cy="0"/>
          <a:chOff x="0" y="0"/>
          <a:chExt cx="0" cy="0"/>
        </a:xfrm>
      </p:grpSpPr>
      <p:grpSp>
        <p:nvGrpSpPr>
          <p:cNvPr id="525" name="Google Shape;525;p26"/>
          <p:cNvGrpSpPr/>
          <p:nvPr/>
        </p:nvGrpSpPr>
        <p:grpSpPr>
          <a:xfrm flipH="1">
            <a:off x="8430775" y="298000"/>
            <a:ext cx="241500" cy="241500"/>
            <a:chOff x="-1752450" y="4362450"/>
            <a:chExt cx="241500" cy="241500"/>
          </a:xfrm>
        </p:grpSpPr>
        <p:sp>
          <p:nvSpPr>
            <p:cNvPr id="526" name="Google Shape;526;p26"/>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6"/>
          <p:cNvGrpSpPr/>
          <p:nvPr/>
        </p:nvGrpSpPr>
        <p:grpSpPr>
          <a:xfrm>
            <a:off x="4200525" y="4676775"/>
            <a:ext cx="742950" cy="76200"/>
            <a:chOff x="2647950" y="4676775"/>
            <a:chExt cx="742950" cy="76200"/>
          </a:xfrm>
        </p:grpSpPr>
        <p:sp>
          <p:nvSpPr>
            <p:cNvPr id="529" name="Google Shape;529;p26"/>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 name="Google Shape;533;p26"/>
          <p:cNvSpPr/>
          <p:nvPr/>
        </p:nvSpPr>
        <p:spPr>
          <a:xfrm>
            <a:off x="-591375" y="2373325"/>
            <a:ext cx="810550" cy="1540725"/>
          </a:xfrm>
          <a:custGeom>
            <a:avLst/>
            <a:gdLst/>
            <a:ahLst/>
            <a:cxnLst/>
            <a:rect l="l" t="t" r="r" b="b"/>
            <a:pathLst>
              <a:path w="32422" h="61629" extrusionOk="0">
                <a:moveTo>
                  <a:pt x="0" y="0"/>
                </a:moveTo>
                <a:cubicBezTo>
                  <a:pt x="9403" y="1908"/>
                  <a:pt x="23734" y="1481"/>
                  <a:pt x="26768" y="10583"/>
                </a:cubicBezTo>
                <a:cubicBezTo>
                  <a:pt x="28742" y="16505"/>
                  <a:pt x="26752" y="16863"/>
                  <a:pt x="27701" y="23033"/>
                </a:cubicBezTo>
                <a:cubicBezTo>
                  <a:pt x="28809" y="30233"/>
                  <a:pt x="34237" y="37664"/>
                  <a:pt x="31748" y="44510"/>
                </a:cubicBezTo>
                <a:cubicBezTo>
                  <a:pt x="28990" y="52094"/>
                  <a:pt x="21194" y="56936"/>
                  <a:pt x="14629" y="61629"/>
                </a:cubicBezTo>
              </a:path>
            </a:pathLst>
          </a:custGeom>
          <a:noFill/>
          <a:ln w="9525" cap="flat" cmpd="sng">
            <a:solidFill>
              <a:schemeClr val="accent1"/>
            </a:solidFill>
            <a:prstDash val="solid"/>
            <a:round/>
            <a:headEnd type="none" w="med" len="med"/>
            <a:tailEnd type="none" w="med" len="med"/>
          </a:ln>
        </p:spPr>
      </p:sp>
      <p:sp>
        <p:nvSpPr>
          <p:cNvPr id="534" name="Google Shape;534;p26"/>
          <p:cNvSpPr/>
          <p:nvPr/>
        </p:nvSpPr>
        <p:spPr>
          <a:xfrm>
            <a:off x="-319025" y="1992025"/>
            <a:ext cx="659750" cy="2521175"/>
          </a:xfrm>
          <a:custGeom>
            <a:avLst/>
            <a:gdLst/>
            <a:ahLst/>
            <a:cxnLst/>
            <a:rect l="l" t="t" r="r" b="b"/>
            <a:pathLst>
              <a:path w="26390" h="100847" extrusionOk="0">
                <a:moveTo>
                  <a:pt x="0" y="0"/>
                </a:moveTo>
                <a:cubicBezTo>
                  <a:pt x="5152" y="1057"/>
                  <a:pt x="11115" y="798"/>
                  <a:pt x="15251" y="4047"/>
                </a:cubicBezTo>
                <a:cubicBezTo>
                  <a:pt x="21202" y="8723"/>
                  <a:pt x="24901" y="16502"/>
                  <a:pt x="26145" y="23967"/>
                </a:cubicBezTo>
                <a:cubicBezTo>
                  <a:pt x="28103" y="35718"/>
                  <a:pt x="14006" y="45669"/>
                  <a:pt x="14006" y="57583"/>
                </a:cubicBezTo>
                <a:cubicBezTo>
                  <a:pt x="14006" y="63817"/>
                  <a:pt x="18804" y="69191"/>
                  <a:pt x="19920" y="75324"/>
                </a:cubicBezTo>
                <a:cubicBezTo>
                  <a:pt x="21675" y="84972"/>
                  <a:pt x="15097" y="100847"/>
                  <a:pt x="5291" y="100847"/>
                </a:cubicBezTo>
              </a:path>
            </a:pathLst>
          </a:custGeom>
          <a:noFill/>
          <a:ln w="9525" cap="flat" cmpd="sng">
            <a:solidFill>
              <a:schemeClr val="accent1"/>
            </a:solidFill>
            <a:prstDash val="solid"/>
            <a:round/>
            <a:headEnd type="none" w="med" len="med"/>
            <a:tailEnd type="none" w="med" len="med"/>
          </a:ln>
        </p:spPr>
      </p:sp>
      <p:sp>
        <p:nvSpPr>
          <p:cNvPr id="535" name="Google Shape;535;p26"/>
          <p:cNvSpPr/>
          <p:nvPr/>
        </p:nvSpPr>
        <p:spPr>
          <a:xfrm>
            <a:off x="6318500" y="-70025"/>
            <a:ext cx="1714300" cy="632625"/>
          </a:xfrm>
          <a:custGeom>
            <a:avLst/>
            <a:gdLst/>
            <a:ahLst/>
            <a:cxnLst/>
            <a:rect l="l" t="t" r="r" b="b"/>
            <a:pathLst>
              <a:path w="68572" h="25305" extrusionOk="0">
                <a:moveTo>
                  <a:pt x="0" y="0"/>
                </a:moveTo>
                <a:cubicBezTo>
                  <a:pt x="4623" y="11943"/>
                  <a:pt x="16756" y="27678"/>
                  <a:pt x="29258" y="24900"/>
                </a:cubicBezTo>
                <a:cubicBezTo>
                  <a:pt x="37321" y="23108"/>
                  <a:pt x="42443" y="14584"/>
                  <a:pt x="50112" y="11516"/>
                </a:cubicBezTo>
                <a:cubicBezTo>
                  <a:pt x="54976" y="9571"/>
                  <a:pt x="61053" y="11802"/>
                  <a:pt x="65675" y="9337"/>
                </a:cubicBezTo>
                <a:cubicBezTo>
                  <a:pt x="67904" y="8148"/>
                  <a:pt x="69293" y="4439"/>
                  <a:pt x="68165" y="2178"/>
                </a:cubicBezTo>
              </a:path>
            </a:pathLst>
          </a:custGeom>
          <a:noFill/>
          <a:ln w="9525" cap="flat" cmpd="sng">
            <a:solidFill>
              <a:schemeClr val="accent1"/>
            </a:solidFill>
            <a:prstDash val="solid"/>
            <a:round/>
            <a:headEnd type="none" w="med" len="med"/>
            <a:tailEnd type="none" w="med" len="med"/>
          </a:ln>
        </p:spPr>
      </p:sp>
      <p:sp>
        <p:nvSpPr>
          <p:cNvPr id="536" name="Google Shape;536;p26"/>
          <p:cNvSpPr/>
          <p:nvPr/>
        </p:nvSpPr>
        <p:spPr>
          <a:xfrm>
            <a:off x="7501250" y="4124150"/>
            <a:ext cx="1813075" cy="1027125"/>
          </a:xfrm>
          <a:custGeom>
            <a:avLst/>
            <a:gdLst/>
            <a:ahLst/>
            <a:cxnLst/>
            <a:rect l="l" t="t" r="r" b="b"/>
            <a:pathLst>
              <a:path w="72523" h="41085" extrusionOk="0">
                <a:moveTo>
                  <a:pt x="0" y="41085"/>
                </a:moveTo>
                <a:cubicBezTo>
                  <a:pt x="8093" y="34705"/>
                  <a:pt x="7708" y="34184"/>
                  <a:pt x="16186" y="28324"/>
                </a:cubicBezTo>
                <a:cubicBezTo>
                  <a:pt x="24312" y="22708"/>
                  <a:pt x="36435" y="25298"/>
                  <a:pt x="44510" y="19609"/>
                </a:cubicBezTo>
                <a:cubicBezTo>
                  <a:pt x="49506" y="16089"/>
                  <a:pt x="51577" y="9434"/>
                  <a:pt x="56338" y="5602"/>
                </a:cubicBezTo>
                <a:cubicBezTo>
                  <a:pt x="60785" y="2022"/>
                  <a:pt x="66814" y="0"/>
                  <a:pt x="72523" y="0"/>
                </a:cubicBezTo>
              </a:path>
            </a:pathLst>
          </a:custGeom>
          <a:noFill/>
          <a:ln w="9525" cap="flat" cmpd="sng">
            <a:solidFill>
              <a:schemeClr val="accent1"/>
            </a:solidFill>
            <a:prstDash val="solid"/>
            <a:round/>
            <a:headEnd type="none" w="med" len="med"/>
            <a:tailEnd type="none" w="med" len="med"/>
          </a:ln>
        </p:spPr>
      </p:sp>
      <p:sp>
        <p:nvSpPr>
          <p:cNvPr id="537" name="Google Shape;537;p26"/>
          <p:cNvSpPr/>
          <p:nvPr/>
        </p:nvSpPr>
        <p:spPr>
          <a:xfrm>
            <a:off x="8906932" y="3042525"/>
            <a:ext cx="555250" cy="1525150"/>
          </a:xfrm>
          <a:custGeom>
            <a:avLst/>
            <a:gdLst/>
            <a:ahLst/>
            <a:cxnLst/>
            <a:rect l="l" t="t" r="r" b="b"/>
            <a:pathLst>
              <a:path w="22210" h="61006" extrusionOk="0">
                <a:moveTo>
                  <a:pt x="20031" y="0"/>
                </a:moveTo>
                <a:cubicBezTo>
                  <a:pt x="8589" y="5724"/>
                  <a:pt x="-2089" y="20448"/>
                  <a:pt x="422" y="32993"/>
                </a:cubicBezTo>
                <a:cubicBezTo>
                  <a:pt x="2744" y="44592"/>
                  <a:pt x="13839" y="52648"/>
                  <a:pt x="22210" y="61006"/>
                </a:cubicBezTo>
              </a:path>
            </a:pathLst>
          </a:custGeom>
          <a:noFill/>
          <a:ln w="9525" cap="flat" cmpd="sng">
            <a:solidFill>
              <a:schemeClr val="accent1"/>
            </a:solidFill>
            <a:prstDash val="solid"/>
            <a:round/>
            <a:headEnd type="none" w="med" len="med"/>
            <a:tailEnd type="none" w="med" len="med"/>
          </a:ln>
        </p:spPr>
      </p:sp>
      <p:sp>
        <p:nvSpPr>
          <p:cNvPr id="538" name="Google Shape;538;p26"/>
          <p:cNvSpPr/>
          <p:nvPr/>
        </p:nvSpPr>
        <p:spPr>
          <a:xfrm>
            <a:off x="5797125" y="-31125"/>
            <a:ext cx="1377325" cy="644250"/>
          </a:xfrm>
          <a:custGeom>
            <a:avLst/>
            <a:gdLst/>
            <a:ahLst/>
            <a:cxnLst/>
            <a:rect l="l" t="t" r="r" b="b"/>
            <a:pathLst>
              <a:path w="55093" h="25770" extrusionOk="0">
                <a:moveTo>
                  <a:pt x="55093" y="311"/>
                </a:moveTo>
                <a:cubicBezTo>
                  <a:pt x="55093" y="6478"/>
                  <a:pt x="54218" y="13076"/>
                  <a:pt x="51046" y="18364"/>
                </a:cubicBezTo>
                <a:cubicBezTo>
                  <a:pt x="47963" y="23504"/>
                  <a:pt x="40462" y="26509"/>
                  <a:pt x="34550" y="25523"/>
                </a:cubicBezTo>
                <a:cubicBezTo>
                  <a:pt x="20427" y="23167"/>
                  <a:pt x="13585" y="4523"/>
                  <a:pt x="0" y="0"/>
                </a:cubicBezTo>
              </a:path>
            </a:pathLst>
          </a:custGeom>
          <a:noFill/>
          <a:ln w="9525" cap="flat" cmpd="sng">
            <a:solidFill>
              <a:schemeClr val="accent1"/>
            </a:solidFill>
            <a:prstDash val="solid"/>
            <a:round/>
            <a:headEnd type="none" w="med" len="med"/>
            <a:tailEnd type="none" w="med" len="med"/>
          </a:ln>
        </p:spPr>
      </p:sp>
      <p:grpSp>
        <p:nvGrpSpPr>
          <p:cNvPr id="539" name="Google Shape;539;p26"/>
          <p:cNvGrpSpPr/>
          <p:nvPr/>
        </p:nvGrpSpPr>
        <p:grpSpPr>
          <a:xfrm>
            <a:off x="471725" y="298000"/>
            <a:ext cx="241500" cy="241500"/>
            <a:chOff x="-1752450" y="4362450"/>
            <a:chExt cx="241500" cy="241500"/>
          </a:xfrm>
        </p:grpSpPr>
        <p:sp>
          <p:nvSpPr>
            <p:cNvPr id="540" name="Google Shape;540;p26"/>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713225" y="2205900"/>
            <a:ext cx="3249300" cy="1657500"/>
          </a:xfrm>
          <a:prstGeom prst="rect">
            <a:avLst/>
          </a:prstGeom>
        </p:spPr>
        <p:txBody>
          <a:bodyPr spcFirstLastPara="1" wrap="square" lIns="91425" tIns="91425" rIns="91425" bIns="91425" anchor="b" anchorCtr="0">
            <a:noAutofit/>
          </a:bodyPr>
          <a:lstStyle>
            <a:lvl1pPr lvl="0" algn="l">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
        <p:nvSpPr>
          <p:cNvPr id="21" name="Google Shape;21;p3"/>
          <p:cNvSpPr txBox="1">
            <a:spLocks noGrp="1"/>
          </p:cNvSpPr>
          <p:nvPr>
            <p:ph type="title" idx="2" hasCustomPrompt="1"/>
          </p:nvPr>
        </p:nvSpPr>
        <p:spPr>
          <a:xfrm>
            <a:off x="713225" y="1280100"/>
            <a:ext cx="1458300" cy="9258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Font typeface="Goldman"/>
              <a:buNone/>
              <a:defRPr sz="6000">
                <a:latin typeface="Goldman"/>
                <a:ea typeface="Goldman"/>
                <a:cs typeface="Goldman"/>
                <a:sym typeface="Goldman"/>
              </a:defRPr>
            </a:lvl2pPr>
            <a:lvl3pPr lvl="2" algn="ctr" rtl="0">
              <a:spcBef>
                <a:spcPts val="0"/>
              </a:spcBef>
              <a:spcAft>
                <a:spcPts val="0"/>
              </a:spcAft>
              <a:buSzPts val="6000"/>
              <a:buFont typeface="Goldman"/>
              <a:buNone/>
              <a:defRPr sz="6000">
                <a:latin typeface="Goldman"/>
                <a:ea typeface="Goldman"/>
                <a:cs typeface="Goldman"/>
                <a:sym typeface="Goldman"/>
              </a:defRPr>
            </a:lvl3pPr>
            <a:lvl4pPr lvl="3" algn="ctr" rtl="0">
              <a:spcBef>
                <a:spcPts val="0"/>
              </a:spcBef>
              <a:spcAft>
                <a:spcPts val="0"/>
              </a:spcAft>
              <a:buSzPts val="6000"/>
              <a:buFont typeface="Goldman"/>
              <a:buNone/>
              <a:defRPr sz="6000">
                <a:latin typeface="Goldman"/>
                <a:ea typeface="Goldman"/>
                <a:cs typeface="Goldman"/>
                <a:sym typeface="Goldman"/>
              </a:defRPr>
            </a:lvl4pPr>
            <a:lvl5pPr lvl="4" algn="ctr" rtl="0">
              <a:spcBef>
                <a:spcPts val="0"/>
              </a:spcBef>
              <a:spcAft>
                <a:spcPts val="0"/>
              </a:spcAft>
              <a:buSzPts val="6000"/>
              <a:buFont typeface="Goldman"/>
              <a:buNone/>
              <a:defRPr sz="6000">
                <a:latin typeface="Goldman"/>
                <a:ea typeface="Goldman"/>
                <a:cs typeface="Goldman"/>
                <a:sym typeface="Goldman"/>
              </a:defRPr>
            </a:lvl5pPr>
            <a:lvl6pPr lvl="5" algn="ctr" rtl="0">
              <a:spcBef>
                <a:spcPts val="0"/>
              </a:spcBef>
              <a:spcAft>
                <a:spcPts val="0"/>
              </a:spcAft>
              <a:buSzPts val="6000"/>
              <a:buFont typeface="Goldman"/>
              <a:buNone/>
              <a:defRPr sz="6000">
                <a:latin typeface="Goldman"/>
                <a:ea typeface="Goldman"/>
                <a:cs typeface="Goldman"/>
                <a:sym typeface="Goldman"/>
              </a:defRPr>
            </a:lvl6pPr>
            <a:lvl7pPr lvl="6" algn="ctr" rtl="0">
              <a:spcBef>
                <a:spcPts val="0"/>
              </a:spcBef>
              <a:spcAft>
                <a:spcPts val="0"/>
              </a:spcAft>
              <a:buSzPts val="6000"/>
              <a:buFont typeface="Goldman"/>
              <a:buNone/>
              <a:defRPr sz="6000">
                <a:latin typeface="Goldman"/>
                <a:ea typeface="Goldman"/>
                <a:cs typeface="Goldman"/>
                <a:sym typeface="Goldman"/>
              </a:defRPr>
            </a:lvl7pPr>
            <a:lvl8pPr lvl="7" algn="ctr" rtl="0">
              <a:spcBef>
                <a:spcPts val="0"/>
              </a:spcBef>
              <a:spcAft>
                <a:spcPts val="0"/>
              </a:spcAft>
              <a:buSzPts val="6000"/>
              <a:buFont typeface="Goldman"/>
              <a:buNone/>
              <a:defRPr sz="6000">
                <a:latin typeface="Goldman"/>
                <a:ea typeface="Goldman"/>
                <a:cs typeface="Goldman"/>
                <a:sym typeface="Goldman"/>
              </a:defRPr>
            </a:lvl8pPr>
            <a:lvl9pPr lvl="8" algn="ctr" rtl="0">
              <a:spcBef>
                <a:spcPts val="0"/>
              </a:spcBef>
              <a:spcAft>
                <a:spcPts val="0"/>
              </a:spcAft>
              <a:buSzPts val="6000"/>
              <a:buFont typeface="Goldman"/>
              <a:buNone/>
              <a:defRPr sz="6000">
                <a:latin typeface="Goldman"/>
                <a:ea typeface="Goldman"/>
                <a:cs typeface="Goldman"/>
                <a:sym typeface="Goldman"/>
              </a:defRPr>
            </a:lvl9pPr>
          </a:lstStyle>
          <a:p>
            <a:r>
              <a:t>xx%</a:t>
            </a:r>
          </a:p>
        </p:txBody>
      </p:sp>
      <p:sp>
        <p:nvSpPr>
          <p:cNvPr id="22" name="Google Shape;22;p3"/>
          <p:cNvSpPr>
            <a:spLocks noGrp="1"/>
          </p:cNvSpPr>
          <p:nvPr>
            <p:ph type="pic" idx="3"/>
          </p:nvPr>
        </p:nvSpPr>
        <p:spPr>
          <a:xfrm>
            <a:off x="5415575" y="539500"/>
            <a:ext cx="3015300" cy="4064400"/>
          </a:xfrm>
          <a:prstGeom prst="rect">
            <a:avLst/>
          </a:prstGeom>
          <a:noFill/>
          <a:ln>
            <a:noFill/>
          </a:ln>
        </p:spPr>
      </p:sp>
      <p:grpSp>
        <p:nvGrpSpPr>
          <p:cNvPr id="23" name="Google Shape;23;p3"/>
          <p:cNvGrpSpPr/>
          <p:nvPr/>
        </p:nvGrpSpPr>
        <p:grpSpPr>
          <a:xfrm>
            <a:off x="471725" y="298000"/>
            <a:ext cx="241500" cy="241500"/>
            <a:chOff x="-1752450" y="4362450"/>
            <a:chExt cx="241500" cy="241500"/>
          </a:xfrm>
        </p:grpSpPr>
        <p:sp>
          <p:nvSpPr>
            <p:cNvPr id="24" name="Google Shape;24;p3"/>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3"/>
          <p:cNvGrpSpPr/>
          <p:nvPr/>
        </p:nvGrpSpPr>
        <p:grpSpPr>
          <a:xfrm rot="5400000">
            <a:off x="8262700" y="4196775"/>
            <a:ext cx="742950" cy="76200"/>
            <a:chOff x="2647950" y="4676775"/>
            <a:chExt cx="742950" cy="76200"/>
          </a:xfrm>
        </p:grpSpPr>
        <p:sp>
          <p:nvSpPr>
            <p:cNvPr id="27" name="Google Shape;27;p3"/>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 name="Google Shape;33;p4"/>
          <p:cNvSpPr txBox="1">
            <a:spLocks noGrp="1"/>
          </p:cNvSpPr>
          <p:nvPr>
            <p:ph type="body" idx="1"/>
          </p:nvPr>
        </p:nvSpPr>
        <p:spPr>
          <a:xfrm>
            <a:off x="720000" y="1215751"/>
            <a:ext cx="7704000" cy="1062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471725" y="298000"/>
            <a:ext cx="241500" cy="241500"/>
            <a:chOff x="-1752450" y="4362450"/>
            <a:chExt cx="241500" cy="241500"/>
          </a:xfrm>
        </p:grpSpPr>
        <p:sp>
          <p:nvSpPr>
            <p:cNvPr id="35" name="Google Shape;35;p4"/>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4"/>
          <p:cNvGrpSpPr/>
          <p:nvPr/>
        </p:nvGrpSpPr>
        <p:grpSpPr>
          <a:xfrm rot="5400000">
            <a:off x="8262700" y="4196775"/>
            <a:ext cx="742950" cy="76200"/>
            <a:chOff x="2647950" y="4676775"/>
            <a:chExt cx="742950" cy="76200"/>
          </a:xfrm>
        </p:grpSpPr>
        <p:sp>
          <p:nvSpPr>
            <p:cNvPr id="38" name="Google Shape;38;p4"/>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 name="Google Shape;44;p5"/>
          <p:cNvSpPr txBox="1">
            <a:spLocks noGrp="1"/>
          </p:cNvSpPr>
          <p:nvPr>
            <p:ph type="subTitle" idx="1"/>
          </p:nvPr>
        </p:nvSpPr>
        <p:spPr>
          <a:xfrm>
            <a:off x="4923137" y="2599272"/>
            <a:ext cx="2505600" cy="17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5" name="Google Shape;45;p5"/>
          <p:cNvSpPr txBox="1">
            <a:spLocks noGrp="1"/>
          </p:cNvSpPr>
          <p:nvPr>
            <p:ph type="subTitle" idx="2"/>
          </p:nvPr>
        </p:nvSpPr>
        <p:spPr>
          <a:xfrm>
            <a:off x="1715263" y="2599272"/>
            <a:ext cx="2505600" cy="17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6" name="Google Shape;46;p5"/>
          <p:cNvSpPr txBox="1">
            <a:spLocks noGrp="1"/>
          </p:cNvSpPr>
          <p:nvPr>
            <p:ph type="subTitle" idx="3"/>
          </p:nvPr>
        </p:nvSpPr>
        <p:spPr>
          <a:xfrm>
            <a:off x="1715263" y="2269340"/>
            <a:ext cx="2505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SzPts val="2100"/>
              <a:buFont typeface="Goldman"/>
              <a:buNone/>
              <a:defRPr sz="2100">
                <a:latin typeface="Goldman"/>
                <a:ea typeface="Goldman"/>
                <a:cs typeface="Goldman"/>
                <a:sym typeface="Goldman"/>
              </a:defRPr>
            </a:lvl2pPr>
            <a:lvl3pPr lvl="2" algn="ctr" rtl="0">
              <a:lnSpc>
                <a:spcPct val="100000"/>
              </a:lnSpc>
              <a:spcBef>
                <a:spcPts val="0"/>
              </a:spcBef>
              <a:spcAft>
                <a:spcPts val="0"/>
              </a:spcAft>
              <a:buSzPts val="2100"/>
              <a:buFont typeface="Goldman"/>
              <a:buNone/>
              <a:defRPr sz="2100">
                <a:latin typeface="Goldman"/>
                <a:ea typeface="Goldman"/>
                <a:cs typeface="Goldman"/>
                <a:sym typeface="Goldman"/>
              </a:defRPr>
            </a:lvl3pPr>
            <a:lvl4pPr lvl="3" algn="ctr" rtl="0">
              <a:lnSpc>
                <a:spcPct val="100000"/>
              </a:lnSpc>
              <a:spcBef>
                <a:spcPts val="0"/>
              </a:spcBef>
              <a:spcAft>
                <a:spcPts val="0"/>
              </a:spcAft>
              <a:buSzPts val="2100"/>
              <a:buFont typeface="Goldman"/>
              <a:buNone/>
              <a:defRPr sz="2100">
                <a:latin typeface="Goldman"/>
                <a:ea typeface="Goldman"/>
                <a:cs typeface="Goldman"/>
                <a:sym typeface="Goldman"/>
              </a:defRPr>
            </a:lvl4pPr>
            <a:lvl5pPr lvl="4" algn="ctr" rtl="0">
              <a:lnSpc>
                <a:spcPct val="100000"/>
              </a:lnSpc>
              <a:spcBef>
                <a:spcPts val="0"/>
              </a:spcBef>
              <a:spcAft>
                <a:spcPts val="0"/>
              </a:spcAft>
              <a:buSzPts val="2100"/>
              <a:buFont typeface="Goldman"/>
              <a:buNone/>
              <a:defRPr sz="2100">
                <a:latin typeface="Goldman"/>
                <a:ea typeface="Goldman"/>
                <a:cs typeface="Goldman"/>
                <a:sym typeface="Goldman"/>
              </a:defRPr>
            </a:lvl5pPr>
            <a:lvl6pPr lvl="5" algn="ctr" rtl="0">
              <a:lnSpc>
                <a:spcPct val="100000"/>
              </a:lnSpc>
              <a:spcBef>
                <a:spcPts val="0"/>
              </a:spcBef>
              <a:spcAft>
                <a:spcPts val="0"/>
              </a:spcAft>
              <a:buSzPts val="2100"/>
              <a:buFont typeface="Goldman"/>
              <a:buNone/>
              <a:defRPr sz="2100">
                <a:latin typeface="Goldman"/>
                <a:ea typeface="Goldman"/>
                <a:cs typeface="Goldman"/>
                <a:sym typeface="Goldman"/>
              </a:defRPr>
            </a:lvl6pPr>
            <a:lvl7pPr lvl="6" algn="ctr" rtl="0">
              <a:lnSpc>
                <a:spcPct val="100000"/>
              </a:lnSpc>
              <a:spcBef>
                <a:spcPts val="0"/>
              </a:spcBef>
              <a:spcAft>
                <a:spcPts val="0"/>
              </a:spcAft>
              <a:buSzPts val="2100"/>
              <a:buFont typeface="Goldman"/>
              <a:buNone/>
              <a:defRPr sz="2100">
                <a:latin typeface="Goldman"/>
                <a:ea typeface="Goldman"/>
                <a:cs typeface="Goldman"/>
                <a:sym typeface="Goldman"/>
              </a:defRPr>
            </a:lvl7pPr>
            <a:lvl8pPr lvl="7" algn="ctr" rtl="0">
              <a:lnSpc>
                <a:spcPct val="100000"/>
              </a:lnSpc>
              <a:spcBef>
                <a:spcPts val="0"/>
              </a:spcBef>
              <a:spcAft>
                <a:spcPts val="0"/>
              </a:spcAft>
              <a:buSzPts val="2100"/>
              <a:buFont typeface="Goldman"/>
              <a:buNone/>
              <a:defRPr sz="2100">
                <a:latin typeface="Goldman"/>
                <a:ea typeface="Goldman"/>
                <a:cs typeface="Goldman"/>
                <a:sym typeface="Goldman"/>
              </a:defRPr>
            </a:lvl8pPr>
            <a:lvl9pPr lvl="8" algn="ctr" rtl="0">
              <a:lnSpc>
                <a:spcPct val="100000"/>
              </a:lnSpc>
              <a:spcBef>
                <a:spcPts val="0"/>
              </a:spcBef>
              <a:spcAft>
                <a:spcPts val="0"/>
              </a:spcAft>
              <a:buSzPts val="2100"/>
              <a:buFont typeface="Goldman"/>
              <a:buNone/>
              <a:defRPr sz="2100">
                <a:latin typeface="Goldman"/>
                <a:ea typeface="Goldman"/>
                <a:cs typeface="Goldman"/>
                <a:sym typeface="Goldman"/>
              </a:defRPr>
            </a:lvl9pPr>
          </a:lstStyle>
          <a:p>
            <a:endParaRPr/>
          </a:p>
        </p:txBody>
      </p:sp>
      <p:sp>
        <p:nvSpPr>
          <p:cNvPr id="47" name="Google Shape;47;p5"/>
          <p:cNvSpPr txBox="1">
            <a:spLocks noGrp="1"/>
          </p:cNvSpPr>
          <p:nvPr>
            <p:ph type="subTitle" idx="4"/>
          </p:nvPr>
        </p:nvSpPr>
        <p:spPr>
          <a:xfrm>
            <a:off x="4923137" y="2269340"/>
            <a:ext cx="2505600" cy="45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100"/>
              <a:buFont typeface="Goldman"/>
              <a:buNone/>
              <a:defRPr sz="2100">
                <a:solidFill>
                  <a:schemeClr val="lt1"/>
                </a:solidFill>
                <a:latin typeface="Goldman"/>
                <a:ea typeface="Goldman"/>
                <a:cs typeface="Goldman"/>
                <a:sym typeface="Goldman"/>
              </a:defRPr>
            </a:lvl1pPr>
            <a:lvl2pPr lvl="1" algn="ctr" rtl="0">
              <a:lnSpc>
                <a:spcPct val="100000"/>
              </a:lnSpc>
              <a:spcBef>
                <a:spcPts val="0"/>
              </a:spcBef>
              <a:spcAft>
                <a:spcPts val="0"/>
              </a:spcAft>
              <a:buSzPts val="2100"/>
              <a:buFont typeface="Goldman"/>
              <a:buNone/>
              <a:defRPr sz="2100">
                <a:latin typeface="Goldman"/>
                <a:ea typeface="Goldman"/>
                <a:cs typeface="Goldman"/>
                <a:sym typeface="Goldman"/>
              </a:defRPr>
            </a:lvl2pPr>
            <a:lvl3pPr lvl="2" algn="ctr" rtl="0">
              <a:lnSpc>
                <a:spcPct val="100000"/>
              </a:lnSpc>
              <a:spcBef>
                <a:spcPts val="0"/>
              </a:spcBef>
              <a:spcAft>
                <a:spcPts val="0"/>
              </a:spcAft>
              <a:buSzPts val="2100"/>
              <a:buFont typeface="Goldman"/>
              <a:buNone/>
              <a:defRPr sz="2100">
                <a:latin typeface="Goldman"/>
                <a:ea typeface="Goldman"/>
                <a:cs typeface="Goldman"/>
                <a:sym typeface="Goldman"/>
              </a:defRPr>
            </a:lvl3pPr>
            <a:lvl4pPr lvl="3" algn="ctr" rtl="0">
              <a:lnSpc>
                <a:spcPct val="100000"/>
              </a:lnSpc>
              <a:spcBef>
                <a:spcPts val="0"/>
              </a:spcBef>
              <a:spcAft>
                <a:spcPts val="0"/>
              </a:spcAft>
              <a:buSzPts val="2100"/>
              <a:buFont typeface="Goldman"/>
              <a:buNone/>
              <a:defRPr sz="2100">
                <a:latin typeface="Goldman"/>
                <a:ea typeface="Goldman"/>
                <a:cs typeface="Goldman"/>
                <a:sym typeface="Goldman"/>
              </a:defRPr>
            </a:lvl4pPr>
            <a:lvl5pPr lvl="4" algn="ctr" rtl="0">
              <a:lnSpc>
                <a:spcPct val="100000"/>
              </a:lnSpc>
              <a:spcBef>
                <a:spcPts val="0"/>
              </a:spcBef>
              <a:spcAft>
                <a:spcPts val="0"/>
              </a:spcAft>
              <a:buSzPts val="2100"/>
              <a:buFont typeface="Goldman"/>
              <a:buNone/>
              <a:defRPr sz="2100">
                <a:latin typeface="Goldman"/>
                <a:ea typeface="Goldman"/>
                <a:cs typeface="Goldman"/>
                <a:sym typeface="Goldman"/>
              </a:defRPr>
            </a:lvl5pPr>
            <a:lvl6pPr lvl="5" algn="ctr" rtl="0">
              <a:lnSpc>
                <a:spcPct val="100000"/>
              </a:lnSpc>
              <a:spcBef>
                <a:spcPts val="0"/>
              </a:spcBef>
              <a:spcAft>
                <a:spcPts val="0"/>
              </a:spcAft>
              <a:buSzPts val="2100"/>
              <a:buFont typeface="Goldman"/>
              <a:buNone/>
              <a:defRPr sz="2100">
                <a:latin typeface="Goldman"/>
                <a:ea typeface="Goldman"/>
                <a:cs typeface="Goldman"/>
                <a:sym typeface="Goldman"/>
              </a:defRPr>
            </a:lvl6pPr>
            <a:lvl7pPr lvl="6" algn="ctr" rtl="0">
              <a:lnSpc>
                <a:spcPct val="100000"/>
              </a:lnSpc>
              <a:spcBef>
                <a:spcPts val="0"/>
              </a:spcBef>
              <a:spcAft>
                <a:spcPts val="0"/>
              </a:spcAft>
              <a:buSzPts val="2100"/>
              <a:buFont typeface="Goldman"/>
              <a:buNone/>
              <a:defRPr sz="2100">
                <a:latin typeface="Goldman"/>
                <a:ea typeface="Goldman"/>
                <a:cs typeface="Goldman"/>
                <a:sym typeface="Goldman"/>
              </a:defRPr>
            </a:lvl7pPr>
            <a:lvl8pPr lvl="7" algn="ctr" rtl="0">
              <a:lnSpc>
                <a:spcPct val="100000"/>
              </a:lnSpc>
              <a:spcBef>
                <a:spcPts val="0"/>
              </a:spcBef>
              <a:spcAft>
                <a:spcPts val="0"/>
              </a:spcAft>
              <a:buSzPts val="2100"/>
              <a:buFont typeface="Goldman"/>
              <a:buNone/>
              <a:defRPr sz="2100">
                <a:latin typeface="Goldman"/>
                <a:ea typeface="Goldman"/>
                <a:cs typeface="Goldman"/>
                <a:sym typeface="Goldman"/>
              </a:defRPr>
            </a:lvl8pPr>
            <a:lvl9pPr lvl="8" algn="ctr" rtl="0">
              <a:lnSpc>
                <a:spcPct val="100000"/>
              </a:lnSpc>
              <a:spcBef>
                <a:spcPts val="0"/>
              </a:spcBef>
              <a:spcAft>
                <a:spcPts val="0"/>
              </a:spcAft>
              <a:buSzPts val="2100"/>
              <a:buFont typeface="Goldman"/>
              <a:buNone/>
              <a:defRPr sz="2100">
                <a:latin typeface="Goldman"/>
                <a:ea typeface="Goldman"/>
                <a:cs typeface="Goldman"/>
                <a:sym typeface="Goldman"/>
              </a:defRPr>
            </a:lvl9pPr>
          </a:lstStyle>
          <a:p>
            <a:endParaRPr/>
          </a:p>
        </p:txBody>
      </p:sp>
      <p:grpSp>
        <p:nvGrpSpPr>
          <p:cNvPr id="48" name="Google Shape;48;p5"/>
          <p:cNvGrpSpPr/>
          <p:nvPr/>
        </p:nvGrpSpPr>
        <p:grpSpPr>
          <a:xfrm flipH="1">
            <a:off x="8430775" y="298000"/>
            <a:ext cx="241500" cy="241500"/>
            <a:chOff x="-1752450" y="4362450"/>
            <a:chExt cx="241500" cy="241500"/>
          </a:xfrm>
        </p:grpSpPr>
        <p:sp>
          <p:nvSpPr>
            <p:cNvPr id="49" name="Google Shape;49;p5"/>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5"/>
          <p:cNvGrpSpPr/>
          <p:nvPr/>
        </p:nvGrpSpPr>
        <p:grpSpPr>
          <a:xfrm>
            <a:off x="4200525" y="4676775"/>
            <a:ext cx="742950" cy="76200"/>
            <a:chOff x="2647950" y="4676775"/>
            <a:chExt cx="742950" cy="76200"/>
          </a:xfrm>
        </p:grpSpPr>
        <p:sp>
          <p:nvSpPr>
            <p:cNvPr id="52" name="Google Shape;52;p5"/>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5"/>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5"/>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5"/>
          <p:cNvGrpSpPr/>
          <p:nvPr/>
        </p:nvGrpSpPr>
        <p:grpSpPr>
          <a:xfrm>
            <a:off x="74089" y="2876575"/>
            <a:ext cx="1115390" cy="3194439"/>
            <a:chOff x="74089" y="2876575"/>
            <a:chExt cx="1115390" cy="3194439"/>
          </a:xfrm>
        </p:grpSpPr>
        <p:grpSp>
          <p:nvGrpSpPr>
            <p:cNvPr id="57" name="Google Shape;57;p5"/>
            <p:cNvGrpSpPr/>
            <p:nvPr/>
          </p:nvGrpSpPr>
          <p:grpSpPr>
            <a:xfrm>
              <a:off x="74089" y="2876575"/>
              <a:ext cx="639140" cy="2632464"/>
              <a:chOff x="3265400" y="517275"/>
              <a:chExt cx="1212100" cy="4991400"/>
            </a:xfrm>
          </p:grpSpPr>
          <p:sp>
            <p:nvSpPr>
              <p:cNvPr id="58" name="Google Shape;58;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5"/>
            <p:cNvGrpSpPr/>
            <p:nvPr/>
          </p:nvGrpSpPr>
          <p:grpSpPr>
            <a:xfrm>
              <a:off x="550339" y="3438550"/>
              <a:ext cx="639140" cy="2632464"/>
              <a:chOff x="3265400" y="517275"/>
              <a:chExt cx="1212100" cy="4991400"/>
            </a:xfrm>
          </p:grpSpPr>
          <p:sp>
            <p:nvSpPr>
              <p:cNvPr id="70" name="Google Shape;70;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5"/>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82" name="Google Shape;82;p5"/>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83" name="Google Shape;83;p5"/>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84" name="Google Shape;84;p5"/>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grpSp>
        <p:nvGrpSpPr>
          <p:cNvPr id="85" name="Google Shape;85;p5"/>
          <p:cNvGrpSpPr/>
          <p:nvPr/>
        </p:nvGrpSpPr>
        <p:grpSpPr>
          <a:xfrm>
            <a:off x="8430764" y="2876575"/>
            <a:ext cx="720090" cy="2632464"/>
            <a:chOff x="8430764" y="2876575"/>
            <a:chExt cx="720090" cy="2632464"/>
          </a:xfrm>
        </p:grpSpPr>
        <p:grpSp>
          <p:nvGrpSpPr>
            <p:cNvPr id="86" name="Google Shape;86;p5"/>
            <p:cNvGrpSpPr/>
            <p:nvPr/>
          </p:nvGrpSpPr>
          <p:grpSpPr>
            <a:xfrm>
              <a:off x="8430764" y="2876575"/>
              <a:ext cx="639140" cy="2632464"/>
              <a:chOff x="3265400" y="517275"/>
              <a:chExt cx="1212100" cy="4991400"/>
            </a:xfrm>
          </p:grpSpPr>
          <p:sp>
            <p:nvSpPr>
              <p:cNvPr id="87" name="Google Shape;87;p5"/>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5"/>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5"/>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5"/>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5"/>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5"/>
            <p:cNvSpPr/>
            <p:nvPr/>
          </p:nvSpPr>
          <p:spPr>
            <a:xfrm>
              <a:off x="8610600" y="3062300"/>
              <a:ext cx="433400" cy="419100"/>
            </a:xfrm>
            <a:custGeom>
              <a:avLst/>
              <a:gdLst/>
              <a:ahLst/>
              <a:cxnLst/>
              <a:rect l="l" t="t" r="r" b="b"/>
              <a:pathLst>
                <a:path w="17336" h="16764" extrusionOk="0">
                  <a:moveTo>
                    <a:pt x="0" y="0"/>
                  </a:moveTo>
                  <a:cubicBezTo>
                    <a:pt x="0" y="8039"/>
                    <a:pt x="9297" y="16764"/>
                    <a:pt x="17336" y="16764"/>
                  </a:cubicBezTo>
                </a:path>
              </a:pathLst>
            </a:custGeom>
            <a:noFill/>
            <a:ln w="9525" cap="flat" cmpd="sng">
              <a:solidFill>
                <a:schemeClr val="accent1"/>
              </a:solidFill>
              <a:prstDash val="solid"/>
              <a:round/>
              <a:headEnd type="none" w="med" len="med"/>
              <a:tailEnd type="none" w="med" len="med"/>
            </a:ln>
          </p:spPr>
        </p:sp>
        <p:sp>
          <p:nvSpPr>
            <p:cNvPr id="99" name="Google Shape;99;p5"/>
            <p:cNvSpPr/>
            <p:nvPr/>
          </p:nvSpPr>
          <p:spPr>
            <a:xfrm>
              <a:off x="8884704" y="3057525"/>
              <a:ext cx="266150" cy="1247775"/>
            </a:xfrm>
            <a:custGeom>
              <a:avLst/>
              <a:gdLst/>
              <a:ahLst/>
              <a:cxnLst/>
              <a:rect l="l" t="t" r="r" b="b"/>
              <a:pathLst>
                <a:path w="10646" h="49911" extrusionOk="0">
                  <a:moveTo>
                    <a:pt x="466" y="0"/>
                  </a:moveTo>
                  <a:cubicBezTo>
                    <a:pt x="-2858" y="16620"/>
                    <a:pt x="13499" y="33290"/>
                    <a:pt x="10182" y="49911"/>
                  </a:cubicBezTo>
                </a:path>
              </a:pathLst>
            </a:custGeom>
            <a:noFill/>
            <a:ln w="9525" cap="flat" cmpd="sng">
              <a:solidFill>
                <a:schemeClr val="accent1"/>
              </a:solidFill>
              <a:prstDash val="solid"/>
              <a:round/>
              <a:headEnd type="none" w="med" len="med"/>
              <a:tailEnd type="none" w="med" len="med"/>
            </a:ln>
          </p:spPr>
        </p:sp>
        <p:sp>
          <p:nvSpPr>
            <p:cNvPr id="100" name="Google Shape;100;p5"/>
            <p:cNvSpPr/>
            <p:nvPr/>
          </p:nvSpPr>
          <p:spPr>
            <a:xfrm>
              <a:off x="8498997" y="3048000"/>
              <a:ext cx="148925" cy="1000125"/>
            </a:xfrm>
            <a:custGeom>
              <a:avLst/>
              <a:gdLst/>
              <a:ahLst/>
              <a:cxnLst/>
              <a:rect l="l" t="t" r="r" b="b"/>
              <a:pathLst>
                <a:path w="5957" h="40005" extrusionOk="0">
                  <a:moveTo>
                    <a:pt x="274" y="0"/>
                  </a:moveTo>
                  <a:cubicBezTo>
                    <a:pt x="-1319" y="7172"/>
                    <a:pt x="5069" y="14026"/>
                    <a:pt x="5798" y="21336"/>
                  </a:cubicBezTo>
                  <a:cubicBezTo>
                    <a:pt x="6434" y="27711"/>
                    <a:pt x="4526" y="34513"/>
                    <a:pt x="1226" y="40005"/>
                  </a:cubicBezTo>
                </a:path>
              </a:pathLst>
            </a:custGeom>
            <a:noFill/>
            <a:ln w="9525" cap="flat" cmpd="sng">
              <a:solidFill>
                <a:schemeClr val="accent1"/>
              </a:solidFill>
              <a:prstDash val="solid"/>
              <a:round/>
              <a:headEnd type="none" w="med" len="med"/>
              <a:tailEnd type="none" w="med" len="med"/>
            </a:ln>
          </p:spPr>
        </p:sp>
        <p:sp>
          <p:nvSpPr>
            <p:cNvPr id="101" name="Google Shape;101;p5"/>
            <p:cNvSpPr/>
            <p:nvPr/>
          </p:nvSpPr>
          <p:spPr>
            <a:xfrm>
              <a:off x="8898743" y="3062300"/>
              <a:ext cx="102375" cy="1114425"/>
            </a:xfrm>
            <a:custGeom>
              <a:avLst/>
              <a:gdLst/>
              <a:ahLst/>
              <a:cxnLst/>
              <a:rect l="l" t="t" r="r" b="b"/>
              <a:pathLst>
                <a:path w="4095" h="44577" extrusionOk="0">
                  <a:moveTo>
                    <a:pt x="4095" y="0"/>
                  </a:moveTo>
                  <a:cubicBezTo>
                    <a:pt x="4095" y="12504"/>
                    <a:pt x="-1580" y="25004"/>
                    <a:pt x="476" y="37338"/>
                  </a:cubicBezTo>
                  <a:cubicBezTo>
                    <a:pt x="920" y="39999"/>
                    <a:pt x="1397" y="44577"/>
                    <a:pt x="4095" y="44577"/>
                  </a:cubicBezTo>
                </a:path>
              </a:pathLst>
            </a:custGeom>
            <a:noFill/>
            <a:ln w="9525" cap="flat" cmpd="sng">
              <a:solidFill>
                <a:schemeClr val="accent1"/>
              </a:solidFill>
              <a:prstDash val="solid"/>
              <a:round/>
              <a:headEnd type="none" w="med" len="med"/>
              <a:tailEnd type="none" w="med" len="med"/>
            </a:ln>
          </p:spPr>
        </p:sp>
      </p:grpSp>
      <p:grpSp>
        <p:nvGrpSpPr>
          <p:cNvPr id="102" name="Google Shape;102;p5"/>
          <p:cNvGrpSpPr/>
          <p:nvPr/>
        </p:nvGrpSpPr>
        <p:grpSpPr>
          <a:xfrm>
            <a:off x="471725" y="298000"/>
            <a:ext cx="241500" cy="241500"/>
            <a:chOff x="-1752450" y="4362450"/>
            <a:chExt cx="241500" cy="241500"/>
          </a:xfrm>
        </p:grpSpPr>
        <p:sp>
          <p:nvSpPr>
            <p:cNvPr id="103" name="Google Shape;103;p5"/>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5"/>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05"/>
        <p:cNvGrpSpPr/>
        <p:nvPr/>
      </p:nvGrpSpPr>
      <p:grpSpPr>
        <a:xfrm>
          <a:off x="0" y="0"/>
          <a:ext cx="0" cy="0"/>
          <a:chOff x="0" y="0"/>
          <a:chExt cx="0" cy="0"/>
        </a:xfrm>
      </p:grpSpPr>
      <p:sp>
        <p:nvSpPr>
          <p:cNvPr id="106" name="Google Shape;106;p6"/>
          <p:cNvSpPr txBox="1">
            <a:spLocks noGrp="1"/>
          </p:cNvSpPr>
          <p:nvPr>
            <p:ph type="title"/>
          </p:nvPr>
        </p:nvSpPr>
        <p:spPr>
          <a:xfrm>
            <a:off x="720000" y="539500"/>
            <a:ext cx="77040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07" name="Google Shape;107;p6"/>
          <p:cNvGrpSpPr/>
          <p:nvPr/>
        </p:nvGrpSpPr>
        <p:grpSpPr>
          <a:xfrm flipH="1">
            <a:off x="8430775" y="298000"/>
            <a:ext cx="241500" cy="241500"/>
            <a:chOff x="-1752450" y="4362450"/>
            <a:chExt cx="241500" cy="241500"/>
          </a:xfrm>
        </p:grpSpPr>
        <p:sp>
          <p:nvSpPr>
            <p:cNvPr id="108" name="Google Shape;108;p6"/>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6"/>
          <p:cNvGrpSpPr/>
          <p:nvPr/>
        </p:nvGrpSpPr>
        <p:grpSpPr>
          <a:xfrm>
            <a:off x="713225" y="298000"/>
            <a:ext cx="742950" cy="76200"/>
            <a:chOff x="2647950" y="4676775"/>
            <a:chExt cx="742950" cy="76200"/>
          </a:xfrm>
        </p:grpSpPr>
        <p:sp>
          <p:nvSpPr>
            <p:cNvPr id="111" name="Google Shape;111;p6"/>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6"/>
          <p:cNvGrpSpPr/>
          <p:nvPr/>
        </p:nvGrpSpPr>
        <p:grpSpPr>
          <a:xfrm>
            <a:off x="7685525" y="4803325"/>
            <a:ext cx="742950" cy="76200"/>
            <a:chOff x="2647950" y="4676775"/>
            <a:chExt cx="742950" cy="76200"/>
          </a:xfrm>
        </p:grpSpPr>
        <p:sp>
          <p:nvSpPr>
            <p:cNvPr id="116" name="Google Shape;116;p6"/>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6"/>
          <p:cNvSpPr/>
          <p:nvPr/>
        </p:nvSpPr>
        <p:spPr>
          <a:xfrm>
            <a:off x="-207400" y="2461125"/>
            <a:ext cx="397925" cy="1866600"/>
          </a:xfrm>
          <a:custGeom>
            <a:avLst/>
            <a:gdLst/>
            <a:ahLst/>
            <a:cxnLst/>
            <a:rect l="l" t="t" r="r" b="b"/>
            <a:pathLst>
              <a:path w="15917" h="74664" extrusionOk="0">
                <a:moveTo>
                  <a:pt x="553" y="0"/>
                </a:moveTo>
                <a:cubicBezTo>
                  <a:pt x="9574" y="9021"/>
                  <a:pt x="16915" y="22415"/>
                  <a:pt x="15762" y="35120"/>
                </a:cubicBezTo>
                <a:cubicBezTo>
                  <a:pt x="14480" y="49252"/>
                  <a:pt x="5272" y="61490"/>
                  <a:pt x="0" y="74664"/>
                </a:cubicBezTo>
              </a:path>
            </a:pathLst>
          </a:custGeom>
          <a:noFill/>
          <a:ln w="9525" cap="flat" cmpd="sng">
            <a:solidFill>
              <a:schemeClr val="accent1"/>
            </a:solidFill>
            <a:prstDash val="solid"/>
            <a:round/>
            <a:headEnd type="none" w="med" len="med"/>
            <a:tailEnd type="none" w="med" len="med"/>
          </a:ln>
        </p:spPr>
      </p:sp>
      <p:sp>
        <p:nvSpPr>
          <p:cNvPr id="121" name="Google Shape;121;p6"/>
          <p:cNvSpPr/>
          <p:nvPr/>
        </p:nvSpPr>
        <p:spPr>
          <a:xfrm>
            <a:off x="-200475" y="-62225"/>
            <a:ext cx="525400" cy="594550"/>
          </a:xfrm>
          <a:custGeom>
            <a:avLst/>
            <a:gdLst/>
            <a:ahLst/>
            <a:cxnLst/>
            <a:rect l="l" t="t" r="r" b="b"/>
            <a:pathLst>
              <a:path w="21016" h="23782" extrusionOk="0">
                <a:moveTo>
                  <a:pt x="0" y="23782"/>
                </a:moveTo>
                <a:cubicBezTo>
                  <a:pt x="10579" y="23782"/>
                  <a:pt x="21016" y="10579"/>
                  <a:pt x="21016" y="0"/>
                </a:cubicBezTo>
              </a:path>
            </a:pathLst>
          </a:custGeom>
          <a:noFill/>
          <a:ln w="9525" cap="flat" cmpd="sng">
            <a:solidFill>
              <a:schemeClr val="accent1"/>
            </a:solidFill>
            <a:prstDash val="solid"/>
            <a:round/>
            <a:headEnd type="none" w="med" len="med"/>
            <a:tailEnd type="none" w="med" len="med"/>
          </a:ln>
        </p:spPr>
      </p:sp>
      <p:sp>
        <p:nvSpPr>
          <p:cNvPr id="122" name="Google Shape;122;p6"/>
          <p:cNvSpPr/>
          <p:nvPr/>
        </p:nvSpPr>
        <p:spPr>
          <a:xfrm>
            <a:off x="-159000" y="2765325"/>
            <a:ext cx="456975" cy="1507100"/>
          </a:xfrm>
          <a:custGeom>
            <a:avLst/>
            <a:gdLst/>
            <a:ahLst/>
            <a:cxnLst/>
            <a:rect l="l" t="t" r="r" b="b"/>
            <a:pathLst>
              <a:path w="18279" h="60284" extrusionOk="0">
                <a:moveTo>
                  <a:pt x="5807" y="60284"/>
                </a:moveTo>
                <a:cubicBezTo>
                  <a:pt x="15890" y="60284"/>
                  <a:pt x="20192" y="42049"/>
                  <a:pt x="17421" y="32354"/>
                </a:cubicBezTo>
                <a:cubicBezTo>
                  <a:pt x="14055" y="20577"/>
                  <a:pt x="0" y="12249"/>
                  <a:pt x="0" y="0"/>
                </a:cubicBezTo>
              </a:path>
            </a:pathLst>
          </a:custGeom>
          <a:noFill/>
          <a:ln w="9525" cap="flat" cmpd="sng">
            <a:solidFill>
              <a:schemeClr val="accent1"/>
            </a:solidFill>
            <a:prstDash val="solid"/>
            <a:round/>
            <a:headEnd type="none" w="med" len="med"/>
            <a:tailEnd type="none" w="med" len="med"/>
          </a:ln>
        </p:spPr>
      </p:sp>
      <p:sp>
        <p:nvSpPr>
          <p:cNvPr id="123" name="Google Shape;123;p6"/>
          <p:cNvSpPr/>
          <p:nvPr/>
        </p:nvSpPr>
        <p:spPr>
          <a:xfrm>
            <a:off x="-131350" y="-20750"/>
            <a:ext cx="712075" cy="422525"/>
          </a:xfrm>
          <a:custGeom>
            <a:avLst/>
            <a:gdLst/>
            <a:ahLst/>
            <a:cxnLst/>
            <a:rect l="l" t="t" r="r" b="b"/>
            <a:pathLst>
              <a:path w="28483" h="16901" extrusionOk="0">
                <a:moveTo>
                  <a:pt x="0" y="13827"/>
                </a:moveTo>
                <a:cubicBezTo>
                  <a:pt x="6065" y="15849"/>
                  <a:pt x="13204" y="18279"/>
                  <a:pt x="19081" y="15763"/>
                </a:cubicBezTo>
                <a:cubicBezTo>
                  <a:pt x="24705" y="13355"/>
                  <a:pt x="28483" y="6118"/>
                  <a:pt x="28483" y="0"/>
                </a:cubicBezTo>
              </a:path>
            </a:pathLst>
          </a:custGeom>
          <a:noFill/>
          <a:ln w="9525" cap="flat" cmpd="sng">
            <a:solidFill>
              <a:schemeClr val="accent1"/>
            </a:solidFill>
            <a:prstDash val="solid"/>
            <a:round/>
            <a:headEnd type="none" w="med" len="med"/>
            <a:tailEnd type="none" w="med" len="med"/>
          </a:ln>
        </p:spPr>
      </p:sp>
      <p:sp>
        <p:nvSpPr>
          <p:cNvPr id="124" name="Google Shape;124;p6"/>
          <p:cNvSpPr/>
          <p:nvPr/>
        </p:nvSpPr>
        <p:spPr>
          <a:xfrm>
            <a:off x="8885968" y="2765325"/>
            <a:ext cx="536850" cy="1652275"/>
          </a:xfrm>
          <a:custGeom>
            <a:avLst/>
            <a:gdLst/>
            <a:ahLst/>
            <a:cxnLst/>
            <a:rect l="l" t="t" r="r" b="b"/>
            <a:pathLst>
              <a:path w="21474" h="66091" extrusionOk="0">
                <a:moveTo>
                  <a:pt x="15391" y="0"/>
                </a:moveTo>
                <a:cubicBezTo>
                  <a:pt x="12914" y="824"/>
                  <a:pt x="11520" y="3593"/>
                  <a:pt x="10137" y="5807"/>
                </a:cubicBezTo>
                <a:cubicBezTo>
                  <a:pt x="4204" y="15301"/>
                  <a:pt x="-935" y="26745"/>
                  <a:pt x="181" y="37885"/>
                </a:cubicBezTo>
                <a:cubicBezTo>
                  <a:pt x="1038" y="46442"/>
                  <a:pt x="6848" y="54502"/>
                  <a:pt x="13455" y="60007"/>
                </a:cubicBezTo>
                <a:cubicBezTo>
                  <a:pt x="16033" y="62155"/>
                  <a:pt x="18119" y="66091"/>
                  <a:pt x="21474" y="66091"/>
                </a:cubicBezTo>
              </a:path>
            </a:pathLst>
          </a:custGeom>
          <a:noFill/>
          <a:ln w="9525" cap="flat" cmpd="sng">
            <a:solidFill>
              <a:schemeClr val="accent1"/>
            </a:solidFill>
            <a:prstDash val="solid"/>
            <a:round/>
            <a:headEnd type="none" w="med" len="med"/>
            <a:tailEnd type="none" w="med" len="med"/>
          </a:ln>
        </p:spPr>
      </p:sp>
      <p:sp>
        <p:nvSpPr>
          <p:cNvPr id="125" name="Google Shape;125;p6"/>
          <p:cNvSpPr/>
          <p:nvPr/>
        </p:nvSpPr>
        <p:spPr>
          <a:xfrm>
            <a:off x="8969655" y="3221600"/>
            <a:ext cx="467025" cy="1417225"/>
          </a:xfrm>
          <a:custGeom>
            <a:avLst/>
            <a:gdLst/>
            <a:ahLst/>
            <a:cxnLst/>
            <a:rect l="l" t="t" r="r" b="b"/>
            <a:pathLst>
              <a:path w="18681" h="56689" extrusionOk="0">
                <a:moveTo>
                  <a:pt x="17021" y="0"/>
                </a:moveTo>
                <a:cubicBezTo>
                  <a:pt x="6698" y="7742"/>
                  <a:pt x="-1013" y="21992"/>
                  <a:pt x="153" y="34843"/>
                </a:cubicBezTo>
                <a:cubicBezTo>
                  <a:pt x="1016" y="44352"/>
                  <a:pt x="9622" y="53671"/>
                  <a:pt x="18681" y="56689"/>
                </a:cubicBezTo>
              </a:path>
            </a:pathLst>
          </a:custGeom>
          <a:noFill/>
          <a:ln w="9525" cap="flat" cmpd="sng">
            <a:solidFill>
              <a:schemeClr val="accent1"/>
            </a:solidFill>
            <a:prstDash val="solid"/>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One column text">
  <p:cSld name="ONE_COLUMN_TEXT">
    <p:spTree>
      <p:nvGrpSpPr>
        <p:cNvPr id="1" name="Shape 126"/>
        <p:cNvGrpSpPr/>
        <p:nvPr/>
      </p:nvGrpSpPr>
      <p:grpSpPr>
        <a:xfrm>
          <a:off x="0" y="0"/>
          <a:ext cx="0" cy="0"/>
          <a:chOff x="0" y="0"/>
          <a:chExt cx="0" cy="0"/>
        </a:xfrm>
      </p:grpSpPr>
      <p:sp>
        <p:nvSpPr>
          <p:cNvPr id="127" name="Google Shape;127;p7"/>
          <p:cNvSpPr txBox="1">
            <a:spLocks noGrp="1"/>
          </p:cNvSpPr>
          <p:nvPr>
            <p:ph type="title"/>
          </p:nvPr>
        </p:nvSpPr>
        <p:spPr>
          <a:xfrm>
            <a:off x="4135975" y="1397550"/>
            <a:ext cx="4294800" cy="5727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8" name="Google Shape;128;p7"/>
          <p:cNvSpPr txBox="1">
            <a:spLocks noGrp="1"/>
          </p:cNvSpPr>
          <p:nvPr>
            <p:ph type="subTitle" idx="1"/>
          </p:nvPr>
        </p:nvSpPr>
        <p:spPr>
          <a:xfrm>
            <a:off x="4135975" y="1970250"/>
            <a:ext cx="4294800" cy="177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200"/>
              <a:buFont typeface="Mulish Light"/>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129" name="Google Shape;129;p7"/>
          <p:cNvSpPr/>
          <p:nvPr/>
        </p:nvSpPr>
        <p:spPr>
          <a:xfrm>
            <a:off x="-338750" y="-69125"/>
            <a:ext cx="1942625" cy="1396125"/>
          </a:xfrm>
          <a:custGeom>
            <a:avLst/>
            <a:gdLst/>
            <a:ahLst/>
            <a:cxnLst/>
            <a:rect l="l" t="t" r="r" b="b"/>
            <a:pathLst>
              <a:path w="77705" h="55845" extrusionOk="0">
                <a:moveTo>
                  <a:pt x="0" y="55583"/>
                </a:moveTo>
                <a:cubicBezTo>
                  <a:pt x="14533" y="57034"/>
                  <a:pt x="30839" y="52011"/>
                  <a:pt x="41756" y="42309"/>
                </a:cubicBezTo>
                <a:cubicBezTo>
                  <a:pt x="55589" y="30015"/>
                  <a:pt x="62310" y="10270"/>
                  <a:pt x="77705" y="0"/>
                </a:cubicBezTo>
              </a:path>
            </a:pathLst>
          </a:custGeom>
          <a:noFill/>
          <a:ln w="9525" cap="flat" cmpd="sng">
            <a:solidFill>
              <a:schemeClr val="accent1"/>
            </a:solidFill>
            <a:prstDash val="solid"/>
            <a:round/>
            <a:headEnd type="none" w="med" len="med"/>
            <a:tailEnd type="none" w="med" len="med"/>
          </a:ln>
        </p:spPr>
      </p:sp>
      <p:grpSp>
        <p:nvGrpSpPr>
          <p:cNvPr id="130" name="Google Shape;130;p7"/>
          <p:cNvGrpSpPr/>
          <p:nvPr/>
        </p:nvGrpSpPr>
        <p:grpSpPr>
          <a:xfrm flipH="1">
            <a:off x="8425252" y="298000"/>
            <a:ext cx="241500" cy="241500"/>
            <a:chOff x="-1752450" y="4362450"/>
            <a:chExt cx="241500" cy="241500"/>
          </a:xfrm>
        </p:grpSpPr>
        <p:sp>
          <p:nvSpPr>
            <p:cNvPr id="131" name="Google Shape;131;p7"/>
            <p:cNvSpPr/>
            <p:nvPr/>
          </p:nvSpPr>
          <p:spPr>
            <a:xfrm>
              <a:off x="-1752450" y="43624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5400000">
              <a:off x="-1688850" y="4298850"/>
              <a:ext cx="114300" cy="241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7"/>
          <p:cNvGrpSpPr/>
          <p:nvPr/>
        </p:nvGrpSpPr>
        <p:grpSpPr>
          <a:xfrm flipH="1">
            <a:off x="7682302" y="4676775"/>
            <a:ext cx="742950" cy="76200"/>
            <a:chOff x="2647950" y="4676775"/>
            <a:chExt cx="742950" cy="76200"/>
          </a:xfrm>
        </p:grpSpPr>
        <p:sp>
          <p:nvSpPr>
            <p:cNvPr id="134" name="Google Shape;134;p7"/>
            <p:cNvSpPr/>
            <p:nvPr/>
          </p:nvSpPr>
          <p:spPr>
            <a:xfrm>
              <a:off x="26479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28702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309245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3314700" y="4676775"/>
              <a:ext cx="76200" cy="76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7"/>
          <p:cNvSpPr/>
          <p:nvPr/>
        </p:nvSpPr>
        <p:spPr>
          <a:xfrm>
            <a:off x="-297275" y="-48400"/>
            <a:ext cx="739725" cy="1693775"/>
          </a:xfrm>
          <a:custGeom>
            <a:avLst/>
            <a:gdLst/>
            <a:ahLst/>
            <a:cxnLst/>
            <a:rect l="l" t="t" r="r" b="b"/>
            <a:pathLst>
              <a:path w="29589" h="67751" extrusionOk="0">
                <a:moveTo>
                  <a:pt x="0" y="67751"/>
                </a:moveTo>
                <a:cubicBezTo>
                  <a:pt x="24643" y="67751"/>
                  <a:pt x="29589" y="24643"/>
                  <a:pt x="29589" y="0"/>
                </a:cubicBezTo>
              </a:path>
            </a:pathLst>
          </a:custGeom>
          <a:noFill/>
          <a:ln w="9525" cap="flat" cmpd="sng">
            <a:solidFill>
              <a:schemeClr val="accent1"/>
            </a:solidFill>
            <a:prstDash val="solid"/>
            <a:round/>
            <a:headEnd type="none" w="med" len="med"/>
            <a:tailEnd type="none" w="med" len="med"/>
          </a:ln>
        </p:spPr>
      </p:sp>
      <p:sp>
        <p:nvSpPr>
          <p:cNvPr id="139" name="Google Shape;139;p7"/>
          <p:cNvSpPr/>
          <p:nvPr/>
        </p:nvSpPr>
        <p:spPr>
          <a:xfrm>
            <a:off x="-76050" y="4788257"/>
            <a:ext cx="1154525" cy="431300"/>
          </a:xfrm>
          <a:custGeom>
            <a:avLst/>
            <a:gdLst/>
            <a:ahLst/>
            <a:cxnLst/>
            <a:rect l="l" t="t" r="r" b="b"/>
            <a:pathLst>
              <a:path w="46181" h="17252" extrusionOk="0">
                <a:moveTo>
                  <a:pt x="0" y="8679"/>
                </a:moveTo>
                <a:cubicBezTo>
                  <a:pt x="4878" y="6240"/>
                  <a:pt x="8859" y="1881"/>
                  <a:pt x="14103" y="383"/>
                </a:cubicBezTo>
                <a:cubicBezTo>
                  <a:pt x="20214" y="-1363"/>
                  <a:pt x="26560" y="3590"/>
                  <a:pt x="32078" y="6744"/>
                </a:cubicBezTo>
                <a:cubicBezTo>
                  <a:pt x="37168" y="9653"/>
                  <a:pt x="46181" y="11390"/>
                  <a:pt x="46181" y="17252"/>
                </a:cubicBezTo>
              </a:path>
            </a:pathLst>
          </a:custGeom>
          <a:noFill/>
          <a:ln w="9525" cap="flat" cmpd="sng">
            <a:solidFill>
              <a:schemeClr val="accent1"/>
            </a:solidFill>
            <a:prstDash val="solid"/>
            <a:round/>
            <a:headEnd type="none" w="med" len="med"/>
            <a:tailEnd type="none" w="med" len="med"/>
          </a:ln>
        </p:spPr>
      </p:sp>
      <p:sp>
        <p:nvSpPr>
          <p:cNvPr id="140" name="Google Shape;140;p7"/>
          <p:cNvSpPr/>
          <p:nvPr/>
        </p:nvSpPr>
        <p:spPr>
          <a:xfrm>
            <a:off x="615275" y="4839115"/>
            <a:ext cx="1078475" cy="408075"/>
          </a:xfrm>
          <a:custGeom>
            <a:avLst/>
            <a:gdLst/>
            <a:ahLst/>
            <a:cxnLst/>
            <a:rect l="l" t="t" r="r" b="b"/>
            <a:pathLst>
              <a:path w="43139" h="16323" extrusionOk="0">
                <a:moveTo>
                  <a:pt x="0" y="16323"/>
                </a:moveTo>
                <a:cubicBezTo>
                  <a:pt x="6381" y="7391"/>
                  <a:pt x="17933" y="-1524"/>
                  <a:pt x="28760" y="284"/>
                </a:cubicBezTo>
                <a:cubicBezTo>
                  <a:pt x="35446" y="1400"/>
                  <a:pt x="39380" y="9023"/>
                  <a:pt x="43139" y="14664"/>
                </a:cubicBezTo>
              </a:path>
            </a:pathLst>
          </a:custGeom>
          <a:noFill/>
          <a:ln w="9525" cap="flat" cmpd="sng">
            <a:solidFill>
              <a:schemeClr val="accent1"/>
            </a:solidFill>
            <a:prstDash val="solid"/>
            <a:round/>
            <a:headEnd type="none" w="med" len="med"/>
            <a:tailEnd type="none" w="med" len="med"/>
          </a:ln>
        </p:spPr>
      </p:sp>
      <p:sp>
        <p:nvSpPr>
          <p:cNvPr id="141" name="Google Shape;141;p7"/>
          <p:cNvSpPr>
            <a:spLocks noGrp="1"/>
          </p:cNvSpPr>
          <p:nvPr>
            <p:ph type="pic" idx="2"/>
          </p:nvPr>
        </p:nvSpPr>
        <p:spPr>
          <a:xfrm flipH="1">
            <a:off x="713225" y="539500"/>
            <a:ext cx="3015300" cy="40644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Main point">
  <p:cSld name="MAIN_POINT">
    <p:spTree>
      <p:nvGrpSpPr>
        <p:cNvPr id="1" name="Shape 142"/>
        <p:cNvGrpSpPr/>
        <p:nvPr/>
      </p:nvGrpSpPr>
      <p:grpSpPr>
        <a:xfrm>
          <a:off x="0" y="0"/>
          <a:ext cx="0" cy="0"/>
          <a:chOff x="0" y="0"/>
          <a:chExt cx="0" cy="0"/>
        </a:xfrm>
      </p:grpSpPr>
      <p:sp>
        <p:nvSpPr>
          <p:cNvPr id="143" name="Google Shape;143;p8"/>
          <p:cNvSpPr txBox="1">
            <a:spLocks noGrp="1"/>
          </p:cNvSpPr>
          <p:nvPr>
            <p:ph type="title"/>
          </p:nvPr>
        </p:nvSpPr>
        <p:spPr>
          <a:xfrm>
            <a:off x="3920375" y="1307100"/>
            <a:ext cx="4508100" cy="2529300"/>
          </a:xfrm>
          <a:prstGeom prst="rect">
            <a:avLst/>
          </a:prstGeom>
        </p:spPr>
        <p:txBody>
          <a:bodyPr spcFirstLastPara="1" wrap="square" lIns="91425" tIns="91425" rIns="91425" bIns="91425" anchor="ctr" anchorCtr="0">
            <a:noAutofit/>
          </a:bodyPr>
          <a:lstStyle>
            <a:lvl1pPr lvl="0" algn="r">
              <a:lnSpc>
                <a:spcPct val="80000"/>
              </a:lnSpc>
              <a:spcBef>
                <a:spcPts val="0"/>
              </a:spcBef>
              <a:spcAft>
                <a:spcPts val="0"/>
              </a:spcAft>
              <a:buSzPts val="6000"/>
              <a:buNone/>
              <a:defRPr sz="6000"/>
            </a:lvl1pPr>
            <a:lvl2pPr lvl="1" algn="r">
              <a:spcBef>
                <a:spcPts val="0"/>
              </a:spcBef>
              <a:spcAft>
                <a:spcPts val="0"/>
              </a:spcAft>
              <a:buSzPts val="6000"/>
              <a:buFont typeface="Goldman"/>
              <a:buNone/>
              <a:defRPr sz="6000">
                <a:latin typeface="Goldman"/>
                <a:ea typeface="Goldman"/>
                <a:cs typeface="Goldman"/>
                <a:sym typeface="Goldman"/>
              </a:defRPr>
            </a:lvl2pPr>
            <a:lvl3pPr lvl="2" algn="r">
              <a:spcBef>
                <a:spcPts val="0"/>
              </a:spcBef>
              <a:spcAft>
                <a:spcPts val="0"/>
              </a:spcAft>
              <a:buSzPts val="6000"/>
              <a:buFont typeface="Goldman"/>
              <a:buNone/>
              <a:defRPr sz="6000">
                <a:latin typeface="Goldman"/>
                <a:ea typeface="Goldman"/>
                <a:cs typeface="Goldman"/>
                <a:sym typeface="Goldman"/>
              </a:defRPr>
            </a:lvl3pPr>
            <a:lvl4pPr lvl="3" algn="r">
              <a:spcBef>
                <a:spcPts val="0"/>
              </a:spcBef>
              <a:spcAft>
                <a:spcPts val="0"/>
              </a:spcAft>
              <a:buSzPts val="6000"/>
              <a:buFont typeface="Goldman"/>
              <a:buNone/>
              <a:defRPr sz="6000">
                <a:latin typeface="Goldman"/>
                <a:ea typeface="Goldman"/>
                <a:cs typeface="Goldman"/>
                <a:sym typeface="Goldman"/>
              </a:defRPr>
            </a:lvl4pPr>
            <a:lvl5pPr lvl="4" algn="r">
              <a:spcBef>
                <a:spcPts val="0"/>
              </a:spcBef>
              <a:spcAft>
                <a:spcPts val="0"/>
              </a:spcAft>
              <a:buSzPts val="6000"/>
              <a:buFont typeface="Goldman"/>
              <a:buNone/>
              <a:defRPr sz="6000">
                <a:latin typeface="Goldman"/>
                <a:ea typeface="Goldman"/>
                <a:cs typeface="Goldman"/>
                <a:sym typeface="Goldman"/>
              </a:defRPr>
            </a:lvl5pPr>
            <a:lvl6pPr lvl="5" algn="r">
              <a:spcBef>
                <a:spcPts val="0"/>
              </a:spcBef>
              <a:spcAft>
                <a:spcPts val="0"/>
              </a:spcAft>
              <a:buSzPts val="6000"/>
              <a:buFont typeface="Goldman"/>
              <a:buNone/>
              <a:defRPr sz="6000">
                <a:latin typeface="Goldman"/>
                <a:ea typeface="Goldman"/>
                <a:cs typeface="Goldman"/>
                <a:sym typeface="Goldman"/>
              </a:defRPr>
            </a:lvl6pPr>
            <a:lvl7pPr lvl="6" algn="r">
              <a:spcBef>
                <a:spcPts val="0"/>
              </a:spcBef>
              <a:spcAft>
                <a:spcPts val="0"/>
              </a:spcAft>
              <a:buSzPts val="6000"/>
              <a:buFont typeface="Goldman"/>
              <a:buNone/>
              <a:defRPr sz="6000">
                <a:latin typeface="Goldman"/>
                <a:ea typeface="Goldman"/>
                <a:cs typeface="Goldman"/>
                <a:sym typeface="Goldman"/>
              </a:defRPr>
            </a:lvl7pPr>
            <a:lvl8pPr lvl="7" algn="r">
              <a:spcBef>
                <a:spcPts val="0"/>
              </a:spcBef>
              <a:spcAft>
                <a:spcPts val="0"/>
              </a:spcAft>
              <a:buSzPts val="6000"/>
              <a:buFont typeface="Goldman"/>
              <a:buNone/>
              <a:defRPr sz="6000">
                <a:latin typeface="Goldman"/>
                <a:ea typeface="Goldman"/>
                <a:cs typeface="Goldman"/>
                <a:sym typeface="Goldman"/>
              </a:defRPr>
            </a:lvl8pPr>
            <a:lvl9pPr lvl="8" algn="r">
              <a:spcBef>
                <a:spcPts val="0"/>
              </a:spcBef>
              <a:spcAft>
                <a:spcPts val="0"/>
              </a:spcAft>
              <a:buSzPts val="6000"/>
              <a:buFont typeface="Goldman"/>
              <a:buNone/>
              <a:defRPr sz="6000">
                <a:latin typeface="Goldman"/>
                <a:ea typeface="Goldman"/>
                <a:cs typeface="Goldman"/>
                <a:sym typeface="Goldman"/>
              </a:defRPr>
            </a:lvl9pPr>
          </a:lstStyle>
          <a:p>
            <a:endParaRPr/>
          </a:p>
        </p:txBody>
      </p:sp>
      <p:grpSp>
        <p:nvGrpSpPr>
          <p:cNvPr id="144" name="Google Shape;144;p8"/>
          <p:cNvGrpSpPr/>
          <p:nvPr/>
        </p:nvGrpSpPr>
        <p:grpSpPr>
          <a:xfrm>
            <a:off x="471725" y="298000"/>
            <a:ext cx="241500" cy="241500"/>
            <a:chOff x="-1752450" y="4362450"/>
            <a:chExt cx="241500" cy="241500"/>
          </a:xfrm>
        </p:grpSpPr>
        <p:sp>
          <p:nvSpPr>
            <p:cNvPr id="145" name="Google Shape;145;p8"/>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8"/>
          <p:cNvGrpSpPr/>
          <p:nvPr/>
        </p:nvGrpSpPr>
        <p:grpSpPr>
          <a:xfrm>
            <a:off x="7685525" y="4803325"/>
            <a:ext cx="742950" cy="76200"/>
            <a:chOff x="2647950" y="4676775"/>
            <a:chExt cx="742950" cy="76200"/>
          </a:xfrm>
        </p:grpSpPr>
        <p:sp>
          <p:nvSpPr>
            <p:cNvPr id="148" name="Google Shape;148;p8"/>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8"/>
          <p:cNvGrpSpPr/>
          <p:nvPr/>
        </p:nvGrpSpPr>
        <p:grpSpPr>
          <a:xfrm flipH="1">
            <a:off x="471723" y="1604199"/>
            <a:ext cx="3095380" cy="3539601"/>
            <a:chOff x="123998" y="1604199"/>
            <a:chExt cx="3095380" cy="3539601"/>
          </a:xfrm>
        </p:grpSpPr>
        <p:grpSp>
          <p:nvGrpSpPr>
            <p:cNvPr id="153" name="Google Shape;153;p8"/>
            <p:cNvGrpSpPr/>
            <p:nvPr/>
          </p:nvGrpSpPr>
          <p:grpSpPr>
            <a:xfrm>
              <a:off x="123998" y="1604199"/>
              <a:ext cx="1665589" cy="3538917"/>
              <a:chOff x="3733925" y="3400424"/>
              <a:chExt cx="1079728" cy="2294274"/>
            </a:xfrm>
          </p:grpSpPr>
          <p:sp>
            <p:nvSpPr>
              <p:cNvPr id="154" name="Google Shape;154;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8"/>
            <p:cNvGrpSpPr/>
            <p:nvPr/>
          </p:nvGrpSpPr>
          <p:grpSpPr>
            <a:xfrm>
              <a:off x="1415091" y="2586831"/>
              <a:ext cx="1203249" cy="2556968"/>
              <a:chOff x="3733925" y="3400424"/>
              <a:chExt cx="1079728" cy="2294274"/>
            </a:xfrm>
          </p:grpSpPr>
          <p:sp>
            <p:nvSpPr>
              <p:cNvPr id="159" name="Google Shape;159;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63;p8"/>
            <p:cNvSpPr/>
            <p:nvPr/>
          </p:nvSpPr>
          <p:spPr>
            <a:xfrm>
              <a:off x="233272" y="1668407"/>
              <a:ext cx="1212175" cy="965991"/>
            </a:xfrm>
            <a:custGeom>
              <a:avLst/>
              <a:gdLst/>
              <a:ahLst/>
              <a:cxnLst/>
              <a:rect l="l" t="t" r="r" b="b"/>
              <a:pathLst>
                <a:path w="31432" h="25050" extrusionOk="0">
                  <a:moveTo>
                    <a:pt x="0" y="0"/>
                  </a:moveTo>
                  <a:cubicBezTo>
                    <a:pt x="8720" y="10171"/>
                    <a:pt x="18137" y="23393"/>
                    <a:pt x="31432" y="25050"/>
                  </a:cubicBezTo>
                </a:path>
              </a:pathLst>
            </a:custGeom>
            <a:noFill/>
            <a:ln w="9525" cap="flat" cmpd="sng">
              <a:solidFill>
                <a:schemeClr val="accent1"/>
              </a:solidFill>
              <a:prstDash val="solid"/>
              <a:round/>
              <a:headEnd type="none" w="med" len="med"/>
              <a:tailEnd type="none" w="med" len="med"/>
            </a:ln>
          </p:spPr>
        </p:sp>
        <p:sp>
          <p:nvSpPr>
            <p:cNvPr id="164" name="Google Shape;164;p8"/>
            <p:cNvSpPr/>
            <p:nvPr/>
          </p:nvSpPr>
          <p:spPr>
            <a:xfrm>
              <a:off x="218575" y="1657375"/>
              <a:ext cx="2342385" cy="966016"/>
            </a:xfrm>
            <a:custGeom>
              <a:avLst/>
              <a:gdLst/>
              <a:ahLst/>
              <a:cxnLst/>
              <a:rect l="l" t="t" r="r" b="b"/>
              <a:pathLst>
                <a:path w="58769" h="24670" extrusionOk="0">
                  <a:moveTo>
                    <a:pt x="0" y="0"/>
                  </a:moveTo>
                  <a:cubicBezTo>
                    <a:pt x="16766" y="13049"/>
                    <a:pt x="39766" y="15169"/>
                    <a:pt x="58769" y="24670"/>
                  </a:cubicBezTo>
                </a:path>
              </a:pathLst>
            </a:custGeom>
            <a:noFill/>
            <a:ln w="9525" cap="flat" cmpd="sng">
              <a:solidFill>
                <a:schemeClr val="accent1"/>
              </a:solidFill>
              <a:prstDash val="solid"/>
              <a:round/>
              <a:headEnd type="none" w="med" len="med"/>
              <a:tailEnd type="none" w="med" len="med"/>
            </a:ln>
          </p:spPr>
        </p:sp>
        <p:sp>
          <p:nvSpPr>
            <p:cNvPr id="165" name="Google Shape;165;p8"/>
            <p:cNvSpPr/>
            <p:nvPr/>
          </p:nvSpPr>
          <p:spPr>
            <a:xfrm>
              <a:off x="1489480" y="1661050"/>
              <a:ext cx="203630" cy="966016"/>
            </a:xfrm>
            <a:custGeom>
              <a:avLst/>
              <a:gdLst/>
              <a:ahLst/>
              <a:cxnLst/>
              <a:rect l="l" t="t" r="r" b="b"/>
              <a:pathLst>
                <a:path w="7184" h="24670" extrusionOk="0">
                  <a:moveTo>
                    <a:pt x="7049" y="0"/>
                  </a:moveTo>
                  <a:cubicBezTo>
                    <a:pt x="7897" y="8510"/>
                    <a:pt x="3825" y="17020"/>
                    <a:pt x="0" y="24670"/>
                  </a:cubicBezTo>
                </a:path>
              </a:pathLst>
            </a:custGeom>
            <a:noFill/>
            <a:ln w="9525" cap="flat" cmpd="sng">
              <a:solidFill>
                <a:schemeClr val="accent1"/>
              </a:solidFill>
              <a:prstDash val="solid"/>
              <a:round/>
              <a:headEnd type="none" w="med" len="med"/>
              <a:tailEnd type="none" w="med" len="med"/>
            </a:ln>
          </p:spPr>
        </p:sp>
        <p:sp>
          <p:nvSpPr>
            <p:cNvPr id="166" name="Google Shape;166;p8"/>
            <p:cNvSpPr/>
            <p:nvPr/>
          </p:nvSpPr>
          <p:spPr>
            <a:xfrm>
              <a:off x="1702600" y="1719800"/>
              <a:ext cx="858354" cy="914591"/>
            </a:xfrm>
            <a:custGeom>
              <a:avLst/>
              <a:gdLst/>
              <a:ahLst/>
              <a:cxnLst/>
              <a:rect l="l" t="t" r="r" b="b"/>
              <a:pathLst>
                <a:path w="20193" h="23241" extrusionOk="0">
                  <a:moveTo>
                    <a:pt x="20193" y="23241"/>
                  </a:moveTo>
                  <a:cubicBezTo>
                    <a:pt x="15103" y="14330"/>
                    <a:pt x="3239" y="9738"/>
                    <a:pt x="0" y="0"/>
                  </a:cubicBezTo>
                </a:path>
              </a:pathLst>
            </a:custGeom>
            <a:noFill/>
            <a:ln w="9525" cap="flat" cmpd="sng">
              <a:solidFill>
                <a:schemeClr val="accent1"/>
              </a:solidFill>
              <a:prstDash val="solid"/>
              <a:round/>
              <a:headEnd type="none" w="med" len="med"/>
              <a:tailEnd type="none" w="med" len="med"/>
            </a:ln>
          </p:spPr>
        </p:sp>
        <p:grpSp>
          <p:nvGrpSpPr>
            <p:cNvPr id="167" name="Google Shape;167;p8"/>
            <p:cNvGrpSpPr/>
            <p:nvPr/>
          </p:nvGrpSpPr>
          <p:grpSpPr>
            <a:xfrm>
              <a:off x="2243844" y="3070646"/>
              <a:ext cx="975534" cy="2073106"/>
              <a:chOff x="3733925" y="3400424"/>
              <a:chExt cx="1079728" cy="2294274"/>
            </a:xfrm>
          </p:grpSpPr>
          <p:sp>
            <p:nvSpPr>
              <p:cNvPr id="168" name="Google Shape;168;p8"/>
              <p:cNvSpPr/>
              <p:nvPr/>
            </p:nvSpPr>
            <p:spPr>
              <a:xfrm>
                <a:off x="3733925" y="3445303"/>
                <a:ext cx="1079728" cy="42375"/>
              </a:xfrm>
              <a:custGeom>
                <a:avLst/>
                <a:gdLst/>
                <a:ahLst/>
                <a:cxnLst/>
                <a:rect l="l" t="t" r="r" b="b"/>
                <a:pathLst>
                  <a:path w="24563" h="964" extrusionOk="0">
                    <a:moveTo>
                      <a:pt x="1" y="1"/>
                    </a:moveTo>
                    <a:lnTo>
                      <a:pt x="1" y="964"/>
                    </a:lnTo>
                    <a:lnTo>
                      <a:pt x="24562" y="964"/>
                    </a:lnTo>
                    <a:lnTo>
                      <a:pt x="2456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4252166" y="3400424"/>
                <a:ext cx="43254" cy="2294274"/>
              </a:xfrm>
              <a:custGeom>
                <a:avLst/>
                <a:gdLst/>
                <a:ahLst/>
                <a:cxnLst/>
                <a:rect l="l" t="t" r="r" b="b"/>
                <a:pathLst>
                  <a:path w="984" h="52193" extrusionOk="0">
                    <a:moveTo>
                      <a:pt x="0" y="1"/>
                    </a:moveTo>
                    <a:lnTo>
                      <a:pt x="0" y="52193"/>
                    </a:lnTo>
                    <a:lnTo>
                      <a:pt x="983" y="52193"/>
                    </a:lnTo>
                    <a:lnTo>
                      <a:pt x="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3761178" y="3401523"/>
                <a:ext cx="83036" cy="80047"/>
              </a:xfrm>
              <a:custGeom>
                <a:avLst/>
                <a:gdLst/>
                <a:ahLst/>
                <a:cxnLst/>
                <a:rect l="l" t="t" r="r" b="b"/>
                <a:pathLst>
                  <a:path w="1889" h="1821" extrusionOk="0">
                    <a:moveTo>
                      <a:pt x="945" y="1"/>
                    </a:moveTo>
                    <a:cubicBezTo>
                      <a:pt x="473" y="1"/>
                      <a:pt x="1" y="304"/>
                      <a:pt x="10" y="911"/>
                    </a:cubicBezTo>
                    <a:cubicBezTo>
                      <a:pt x="1" y="1517"/>
                      <a:pt x="473" y="1820"/>
                      <a:pt x="945" y="1820"/>
                    </a:cubicBezTo>
                    <a:cubicBezTo>
                      <a:pt x="1416" y="1820"/>
                      <a:pt x="1888" y="1517"/>
                      <a:pt x="1879" y="911"/>
                    </a:cubicBezTo>
                    <a:cubicBezTo>
                      <a:pt x="1888" y="304"/>
                      <a:pt x="1416" y="1"/>
                      <a:pt x="9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4703374" y="3401523"/>
                <a:ext cx="82992" cy="80047"/>
              </a:xfrm>
              <a:custGeom>
                <a:avLst/>
                <a:gdLst/>
                <a:ahLst/>
                <a:cxnLst/>
                <a:rect l="l" t="t" r="r" b="b"/>
                <a:pathLst>
                  <a:path w="1888" h="1821" extrusionOk="0">
                    <a:moveTo>
                      <a:pt x="944" y="1"/>
                    </a:moveTo>
                    <a:cubicBezTo>
                      <a:pt x="472" y="1"/>
                      <a:pt x="0" y="304"/>
                      <a:pt x="9" y="911"/>
                    </a:cubicBezTo>
                    <a:cubicBezTo>
                      <a:pt x="0" y="1517"/>
                      <a:pt x="472" y="1820"/>
                      <a:pt x="944" y="1820"/>
                    </a:cubicBezTo>
                    <a:cubicBezTo>
                      <a:pt x="1416" y="1820"/>
                      <a:pt x="1887" y="1517"/>
                      <a:pt x="1878" y="911"/>
                    </a:cubicBezTo>
                    <a:cubicBezTo>
                      <a:pt x="1887" y="304"/>
                      <a:pt x="1416" y="1"/>
                      <a:pt x="9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2" name="Google Shape;172;p8"/>
            <p:cNvSpPr/>
            <p:nvPr/>
          </p:nvSpPr>
          <p:spPr>
            <a:xfrm>
              <a:off x="1483525" y="2631275"/>
              <a:ext cx="804850" cy="459600"/>
            </a:xfrm>
            <a:custGeom>
              <a:avLst/>
              <a:gdLst/>
              <a:ahLst/>
              <a:cxnLst/>
              <a:rect l="l" t="t" r="r" b="b"/>
              <a:pathLst>
                <a:path w="32194" h="18384" extrusionOk="0">
                  <a:moveTo>
                    <a:pt x="0" y="0"/>
                  </a:moveTo>
                  <a:cubicBezTo>
                    <a:pt x="7086" y="10124"/>
                    <a:pt x="19933" y="16839"/>
                    <a:pt x="32194" y="18384"/>
                  </a:cubicBezTo>
                </a:path>
              </a:pathLst>
            </a:custGeom>
            <a:noFill/>
            <a:ln w="9525" cap="flat" cmpd="sng">
              <a:solidFill>
                <a:schemeClr val="accent1"/>
              </a:solidFill>
              <a:prstDash val="solid"/>
              <a:round/>
              <a:headEnd type="none" w="med" len="med"/>
              <a:tailEnd type="none" w="med" len="med"/>
            </a:ln>
          </p:spPr>
        </p:sp>
        <p:sp>
          <p:nvSpPr>
            <p:cNvPr id="173" name="Google Shape;173;p8"/>
            <p:cNvSpPr/>
            <p:nvPr/>
          </p:nvSpPr>
          <p:spPr>
            <a:xfrm>
              <a:off x="1476375" y="2631275"/>
              <a:ext cx="1695450" cy="473875"/>
            </a:xfrm>
            <a:custGeom>
              <a:avLst/>
              <a:gdLst/>
              <a:ahLst/>
              <a:cxnLst/>
              <a:rect l="l" t="t" r="r" b="b"/>
              <a:pathLst>
                <a:path w="67818" h="18955" extrusionOk="0">
                  <a:moveTo>
                    <a:pt x="0" y="0"/>
                  </a:moveTo>
                  <a:cubicBezTo>
                    <a:pt x="17915" y="15166"/>
                    <a:pt x="48712" y="5320"/>
                    <a:pt x="67818" y="18955"/>
                  </a:cubicBezTo>
                </a:path>
              </a:pathLst>
            </a:custGeom>
            <a:noFill/>
            <a:ln w="9525" cap="flat" cmpd="sng">
              <a:solidFill>
                <a:schemeClr val="accent1"/>
              </a:solidFill>
              <a:prstDash val="solid"/>
              <a:round/>
              <a:headEnd type="none" w="med" len="med"/>
              <a:tailEnd type="none" w="med" len="med"/>
            </a:ln>
          </p:spPr>
        </p:sp>
        <p:sp>
          <p:nvSpPr>
            <p:cNvPr id="174" name="Google Shape;174;p8"/>
            <p:cNvSpPr/>
            <p:nvPr/>
          </p:nvSpPr>
          <p:spPr>
            <a:xfrm>
              <a:off x="2297288" y="2631275"/>
              <a:ext cx="257779" cy="473875"/>
            </a:xfrm>
            <a:custGeom>
              <a:avLst/>
              <a:gdLst/>
              <a:ahLst/>
              <a:cxnLst/>
              <a:rect l="l" t="t" r="r" b="b"/>
              <a:pathLst>
                <a:path w="8953" h="18955" extrusionOk="0">
                  <a:moveTo>
                    <a:pt x="8953" y="0"/>
                  </a:moveTo>
                  <a:cubicBezTo>
                    <a:pt x="4589" y="5458"/>
                    <a:pt x="864" y="12021"/>
                    <a:pt x="0" y="18955"/>
                  </a:cubicBezTo>
                </a:path>
              </a:pathLst>
            </a:custGeom>
            <a:noFill/>
            <a:ln w="9525" cap="flat" cmpd="sng">
              <a:solidFill>
                <a:schemeClr val="accent1"/>
              </a:solidFill>
              <a:prstDash val="solid"/>
              <a:round/>
              <a:headEnd type="none" w="med" len="med"/>
              <a:tailEnd type="none" w="med" len="med"/>
            </a:ln>
          </p:spPr>
        </p:sp>
        <p:sp>
          <p:nvSpPr>
            <p:cNvPr id="175" name="Google Shape;175;p8"/>
            <p:cNvSpPr/>
            <p:nvPr/>
          </p:nvSpPr>
          <p:spPr>
            <a:xfrm>
              <a:off x="2521750" y="2636050"/>
              <a:ext cx="642925" cy="457200"/>
            </a:xfrm>
            <a:custGeom>
              <a:avLst/>
              <a:gdLst/>
              <a:ahLst/>
              <a:cxnLst/>
              <a:rect l="l" t="t" r="r" b="b"/>
              <a:pathLst>
                <a:path w="25717" h="18288" extrusionOk="0">
                  <a:moveTo>
                    <a:pt x="0" y="0"/>
                  </a:moveTo>
                  <a:cubicBezTo>
                    <a:pt x="6573" y="8212"/>
                    <a:pt x="17159" y="12172"/>
                    <a:pt x="25717" y="18288"/>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_TITLE_AND_DESCRIPTION">
    <p:spTree>
      <p:nvGrpSpPr>
        <p:cNvPr id="1" name="Shape 176"/>
        <p:cNvGrpSpPr/>
        <p:nvPr/>
      </p:nvGrpSpPr>
      <p:grpSpPr>
        <a:xfrm>
          <a:off x="0" y="0"/>
          <a:ext cx="0" cy="0"/>
          <a:chOff x="0" y="0"/>
          <a:chExt cx="0" cy="0"/>
        </a:xfrm>
      </p:grpSpPr>
      <p:sp>
        <p:nvSpPr>
          <p:cNvPr id="177" name="Google Shape;177;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78" name="Google Shape;178;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79" name="Google Shape;179;p9"/>
          <p:cNvGrpSpPr/>
          <p:nvPr/>
        </p:nvGrpSpPr>
        <p:grpSpPr>
          <a:xfrm flipH="1">
            <a:off x="8430775" y="298000"/>
            <a:ext cx="241500" cy="241500"/>
            <a:chOff x="-1752450" y="4362450"/>
            <a:chExt cx="241500" cy="241500"/>
          </a:xfrm>
        </p:grpSpPr>
        <p:sp>
          <p:nvSpPr>
            <p:cNvPr id="180" name="Google Shape;180;p9"/>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9"/>
          <p:cNvGrpSpPr/>
          <p:nvPr/>
        </p:nvGrpSpPr>
        <p:grpSpPr>
          <a:xfrm>
            <a:off x="4200525" y="4676775"/>
            <a:ext cx="742950" cy="76200"/>
            <a:chOff x="2647950" y="4676775"/>
            <a:chExt cx="742950" cy="76200"/>
          </a:xfrm>
        </p:grpSpPr>
        <p:sp>
          <p:nvSpPr>
            <p:cNvPr id="183" name="Google Shape;183;p9"/>
            <p:cNvSpPr/>
            <p:nvPr/>
          </p:nvSpPr>
          <p:spPr>
            <a:xfrm>
              <a:off x="26479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28702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309245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9"/>
            <p:cNvSpPr/>
            <p:nvPr/>
          </p:nvSpPr>
          <p:spPr>
            <a:xfrm>
              <a:off x="3314700" y="4676775"/>
              <a:ext cx="76200" cy="7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187;p9"/>
          <p:cNvGrpSpPr/>
          <p:nvPr/>
        </p:nvGrpSpPr>
        <p:grpSpPr>
          <a:xfrm>
            <a:off x="471725" y="298000"/>
            <a:ext cx="241500" cy="241500"/>
            <a:chOff x="-1752450" y="4362450"/>
            <a:chExt cx="241500" cy="241500"/>
          </a:xfrm>
        </p:grpSpPr>
        <p:sp>
          <p:nvSpPr>
            <p:cNvPr id="188" name="Google Shape;188;p9"/>
            <p:cNvSpPr/>
            <p:nvPr/>
          </p:nvSpPr>
          <p:spPr>
            <a:xfrm>
              <a:off x="-1752450" y="43624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9"/>
            <p:cNvSpPr/>
            <p:nvPr/>
          </p:nvSpPr>
          <p:spPr>
            <a:xfrm rot="5400000">
              <a:off x="-1688850" y="4298850"/>
              <a:ext cx="114300" cy="24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9"/>
          <p:cNvGrpSpPr/>
          <p:nvPr/>
        </p:nvGrpSpPr>
        <p:grpSpPr>
          <a:xfrm>
            <a:off x="138278" y="1526683"/>
            <a:ext cx="1586643" cy="4544090"/>
            <a:chOff x="74089" y="2876575"/>
            <a:chExt cx="1115390" cy="3194439"/>
          </a:xfrm>
        </p:grpSpPr>
        <p:grpSp>
          <p:nvGrpSpPr>
            <p:cNvPr id="191" name="Google Shape;191;p9"/>
            <p:cNvGrpSpPr/>
            <p:nvPr/>
          </p:nvGrpSpPr>
          <p:grpSpPr>
            <a:xfrm>
              <a:off x="74089" y="2876575"/>
              <a:ext cx="639140" cy="2632464"/>
              <a:chOff x="3265400" y="517275"/>
              <a:chExt cx="1212100" cy="4991400"/>
            </a:xfrm>
          </p:grpSpPr>
          <p:sp>
            <p:nvSpPr>
              <p:cNvPr id="192" name="Google Shape;192;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9"/>
            <p:cNvGrpSpPr/>
            <p:nvPr/>
          </p:nvGrpSpPr>
          <p:grpSpPr>
            <a:xfrm>
              <a:off x="550339" y="3438550"/>
              <a:ext cx="639140" cy="2632464"/>
              <a:chOff x="3265400" y="517275"/>
              <a:chExt cx="1212100" cy="4991400"/>
            </a:xfrm>
          </p:grpSpPr>
          <p:sp>
            <p:nvSpPr>
              <p:cNvPr id="204" name="Google Shape;204;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9"/>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216" name="Google Shape;216;p9"/>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217" name="Google Shape;217;p9"/>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218" name="Google Shape;218;p9"/>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grpSp>
        <p:nvGrpSpPr>
          <p:cNvPr id="219" name="Google Shape;219;p9"/>
          <p:cNvGrpSpPr/>
          <p:nvPr/>
        </p:nvGrpSpPr>
        <p:grpSpPr>
          <a:xfrm flipH="1">
            <a:off x="7419078" y="1526683"/>
            <a:ext cx="1586643" cy="4544090"/>
            <a:chOff x="74089" y="2876575"/>
            <a:chExt cx="1115390" cy="3194439"/>
          </a:xfrm>
        </p:grpSpPr>
        <p:grpSp>
          <p:nvGrpSpPr>
            <p:cNvPr id="220" name="Google Shape;220;p9"/>
            <p:cNvGrpSpPr/>
            <p:nvPr/>
          </p:nvGrpSpPr>
          <p:grpSpPr>
            <a:xfrm>
              <a:off x="74089" y="2876575"/>
              <a:ext cx="639140" cy="2632464"/>
              <a:chOff x="3265400" y="517275"/>
              <a:chExt cx="1212100" cy="4991400"/>
            </a:xfrm>
          </p:grpSpPr>
          <p:sp>
            <p:nvSpPr>
              <p:cNvPr id="221" name="Google Shape;221;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2" name="Google Shape;232;p9"/>
            <p:cNvGrpSpPr/>
            <p:nvPr/>
          </p:nvGrpSpPr>
          <p:grpSpPr>
            <a:xfrm>
              <a:off x="550339" y="3438550"/>
              <a:ext cx="639140" cy="2632464"/>
              <a:chOff x="3265400" y="517275"/>
              <a:chExt cx="1212100" cy="4991400"/>
            </a:xfrm>
          </p:grpSpPr>
          <p:sp>
            <p:nvSpPr>
              <p:cNvPr id="233" name="Google Shape;233;p9"/>
              <p:cNvSpPr/>
              <p:nvPr/>
            </p:nvSpPr>
            <p:spPr>
              <a:xfrm>
                <a:off x="3827250" y="517275"/>
                <a:ext cx="88425" cy="3974750"/>
              </a:xfrm>
              <a:custGeom>
                <a:avLst/>
                <a:gdLst/>
                <a:ahLst/>
                <a:cxnLst/>
                <a:rect l="l" t="t" r="r" b="b"/>
                <a:pathLst>
                  <a:path w="3537" h="158990" extrusionOk="0">
                    <a:moveTo>
                      <a:pt x="1768" y="1"/>
                    </a:moveTo>
                    <a:cubicBezTo>
                      <a:pt x="791" y="1"/>
                      <a:pt x="0" y="792"/>
                      <a:pt x="0" y="1769"/>
                    </a:cubicBezTo>
                    <a:lnTo>
                      <a:pt x="0" y="157222"/>
                    </a:lnTo>
                    <a:cubicBezTo>
                      <a:pt x="0" y="158199"/>
                      <a:pt x="791" y="158990"/>
                      <a:pt x="1768" y="158990"/>
                    </a:cubicBezTo>
                    <a:cubicBezTo>
                      <a:pt x="2745" y="158990"/>
                      <a:pt x="3536" y="158199"/>
                      <a:pt x="3536" y="157222"/>
                    </a:cubicBezTo>
                    <a:lnTo>
                      <a:pt x="3536" y="1769"/>
                    </a:lnTo>
                    <a:cubicBezTo>
                      <a:pt x="3536" y="792"/>
                      <a:pt x="2745" y="1"/>
                      <a:pt x="1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3703950" y="4283000"/>
                <a:ext cx="335025" cy="1225675"/>
              </a:xfrm>
              <a:custGeom>
                <a:avLst/>
                <a:gdLst/>
                <a:ahLst/>
                <a:cxnLst/>
                <a:rect l="l" t="t" r="r" b="b"/>
                <a:pathLst>
                  <a:path w="13401" h="49027" extrusionOk="0">
                    <a:moveTo>
                      <a:pt x="2637" y="1"/>
                    </a:moveTo>
                    <a:cubicBezTo>
                      <a:pt x="1179" y="1"/>
                      <a:pt x="0" y="1180"/>
                      <a:pt x="0" y="2638"/>
                    </a:cubicBezTo>
                    <a:lnTo>
                      <a:pt x="0" y="46375"/>
                    </a:lnTo>
                    <a:cubicBezTo>
                      <a:pt x="0" y="47833"/>
                      <a:pt x="1179" y="49027"/>
                      <a:pt x="2637" y="49027"/>
                    </a:cubicBezTo>
                    <a:lnTo>
                      <a:pt x="10764" y="49027"/>
                    </a:lnTo>
                    <a:cubicBezTo>
                      <a:pt x="12222" y="49027"/>
                      <a:pt x="13400" y="47833"/>
                      <a:pt x="13400" y="46375"/>
                    </a:cubicBezTo>
                    <a:lnTo>
                      <a:pt x="13400" y="2638"/>
                    </a:lnTo>
                    <a:cubicBezTo>
                      <a:pt x="13400" y="1180"/>
                      <a:pt x="12222" y="1"/>
                      <a:pt x="107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3265400" y="813900"/>
                <a:ext cx="1212100" cy="76425"/>
              </a:xfrm>
              <a:custGeom>
                <a:avLst/>
                <a:gdLst/>
                <a:ahLst/>
                <a:cxnLst/>
                <a:rect l="l" t="t" r="r" b="b"/>
                <a:pathLst>
                  <a:path w="48484" h="3057" extrusionOk="0">
                    <a:moveTo>
                      <a:pt x="993" y="1"/>
                    </a:moveTo>
                    <a:cubicBezTo>
                      <a:pt x="435" y="1"/>
                      <a:pt x="1" y="451"/>
                      <a:pt x="1" y="993"/>
                    </a:cubicBezTo>
                    <a:lnTo>
                      <a:pt x="1" y="2048"/>
                    </a:lnTo>
                    <a:cubicBezTo>
                      <a:pt x="1" y="2606"/>
                      <a:pt x="435" y="3056"/>
                      <a:pt x="993" y="3056"/>
                    </a:cubicBezTo>
                    <a:lnTo>
                      <a:pt x="47491" y="3056"/>
                    </a:lnTo>
                    <a:cubicBezTo>
                      <a:pt x="48049" y="3056"/>
                      <a:pt x="48484" y="2606"/>
                      <a:pt x="48484" y="2048"/>
                    </a:cubicBezTo>
                    <a:lnTo>
                      <a:pt x="48484" y="993"/>
                    </a:lnTo>
                    <a:cubicBezTo>
                      <a:pt x="48484" y="451"/>
                      <a:pt x="48049" y="1"/>
                      <a:pt x="474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394900" y="755350"/>
                <a:ext cx="19425" cy="63225"/>
              </a:xfrm>
              <a:custGeom>
                <a:avLst/>
                <a:gdLst/>
                <a:ahLst/>
                <a:cxnLst/>
                <a:rect l="l" t="t" r="r" b="b"/>
                <a:pathLst>
                  <a:path w="777" h="2529" extrusionOk="0">
                    <a:moveTo>
                      <a:pt x="1" y="1"/>
                    </a:moveTo>
                    <a:lnTo>
                      <a:pt x="1"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3593425"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4130450" y="755350"/>
                <a:ext cx="19025" cy="63225"/>
              </a:xfrm>
              <a:custGeom>
                <a:avLst/>
                <a:gdLst/>
                <a:ahLst/>
                <a:cxnLst/>
                <a:rect l="l" t="t" r="r" b="b"/>
                <a:pathLst>
                  <a:path w="761" h="2529" extrusionOk="0">
                    <a:moveTo>
                      <a:pt x="1" y="1"/>
                    </a:moveTo>
                    <a:lnTo>
                      <a:pt x="1" y="2529"/>
                    </a:lnTo>
                    <a:lnTo>
                      <a:pt x="761" y="2529"/>
                    </a:lnTo>
                    <a:lnTo>
                      <a:pt x="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4328600" y="755350"/>
                <a:ext cx="19400" cy="63225"/>
              </a:xfrm>
              <a:custGeom>
                <a:avLst/>
                <a:gdLst/>
                <a:ahLst/>
                <a:cxnLst/>
                <a:rect l="l" t="t" r="r" b="b"/>
                <a:pathLst>
                  <a:path w="776" h="2529" extrusionOk="0">
                    <a:moveTo>
                      <a:pt x="0" y="1"/>
                    </a:moveTo>
                    <a:lnTo>
                      <a:pt x="0" y="2529"/>
                    </a:lnTo>
                    <a:lnTo>
                      <a:pt x="776" y="2529"/>
                    </a:lnTo>
                    <a:lnTo>
                      <a:pt x="7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4296800"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9"/>
              <p:cNvSpPr/>
              <p:nvPr/>
            </p:nvSpPr>
            <p:spPr>
              <a:xfrm>
                <a:off x="4098650" y="725125"/>
                <a:ext cx="83000" cy="41500"/>
              </a:xfrm>
              <a:custGeom>
                <a:avLst/>
                <a:gdLst/>
                <a:ahLst/>
                <a:cxnLst/>
                <a:rect l="l" t="t" r="r" b="b"/>
                <a:pathLst>
                  <a:path w="3320" h="1660" extrusionOk="0">
                    <a:moveTo>
                      <a:pt x="1660" y="0"/>
                    </a:moveTo>
                    <a:cubicBezTo>
                      <a:pt x="745" y="0"/>
                      <a:pt x="1" y="744"/>
                      <a:pt x="1" y="1660"/>
                    </a:cubicBezTo>
                    <a:lnTo>
                      <a:pt x="3320" y="1660"/>
                    </a:lnTo>
                    <a:cubicBezTo>
                      <a:pt x="3320"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p:nvPr/>
            </p:nvSpPr>
            <p:spPr>
              <a:xfrm>
                <a:off x="3561250" y="725125"/>
                <a:ext cx="83400" cy="41500"/>
              </a:xfrm>
              <a:custGeom>
                <a:avLst/>
                <a:gdLst/>
                <a:ahLst/>
                <a:cxnLst/>
                <a:rect l="l" t="t" r="r" b="b"/>
                <a:pathLst>
                  <a:path w="3336" h="1660" extrusionOk="0">
                    <a:moveTo>
                      <a:pt x="1660" y="0"/>
                    </a:moveTo>
                    <a:cubicBezTo>
                      <a:pt x="745" y="0"/>
                      <a:pt x="1" y="744"/>
                      <a:pt x="1" y="1660"/>
                    </a:cubicBezTo>
                    <a:lnTo>
                      <a:pt x="3335" y="1660"/>
                    </a:lnTo>
                    <a:cubicBezTo>
                      <a:pt x="3335" y="744"/>
                      <a:pt x="2591"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9"/>
              <p:cNvSpPr/>
              <p:nvPr/>
            </p:nvSpPr>
            <p:spPr>
              <a:xfrm>
                <a:off x="3363125" y="725125"/>
                <a:ext cx="83000" cy="41500"/>
              </a:xfrm>
              <a:custGeom>
                <a:avLst/>
                <a:gdLst/>
                <a:ahLst/>
                <a:cxnLst/>
                <a:rect l="l" t="t" r="r" b="b"/>
                <a:pathLst>
                  <a:path w="3320" h="1660" extrusionOk="0">
                    <a:moveTo>
                      <a:pt x="1660" y="0"/>
                    </a:moveTo>
                    <a:cubicBezTo>
                      <a:pt x="745" y="0"/>
                      <a:pt x="0" y="744"/>
                      <a:pt x="0" y="1660"/>
                    </a:cubicBezTo>
                    <a:lnTo>
                      <a:pt x="3319" y="1660"/>
                    </a:lnTo>
                    <a:cubicBezTo>
                      <a:pt x="3319" y="744"/>
                      <a:pt x="2575" y="0"/>
                      <a:pt x="1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9"/>
            <p:cNvSpPr/>
            <p:nvPr/>
          </p:nvSpPr>
          <p:spPr>
            <a:xfrm>
              <a:off x="147650" y="3000375"/>
              <a:ext cx="476254" cy="552439"/>
            </a:xfrm>
            <a:custGeom>
              <a:avLst/>
              <a:gdLst/>
              <a:ahLst/>
              <a:cxnLst/>
              <a:rect l="l" t="t" r="r" b="b"/>
              <a:pathLst>
                <a:path w="19431" h="23241" extrusionOk="0">
                  <a:moveTo>
                    <a:pt x="0" y="0"/>
                  </a:moveTo>
                  <a:cubicBezTo>
                    <a:pt x="628" y="10078"/>
                    <a:pt x="10601" y="18342"/>
                    <a:pt x="19431" y="23241"/>
                  </a:cubicBezTo>
                </a:path>
              </a:pathLst>
            </a:custGeom>
            <a:noFill/>
            <a:ln w="9525" cap="flat" cmpd="sng">
              <a:solidFill>
                <a:schemeClr val="accent1"/>
              </a:solidFill>
              <a:prstDash val="solid"/>
              <a:round/>
              <a:headEnd type="none" w="med" len="med"/>
              <a:tailEnd type="none" w="med" len="med"/>
            </a:ln>
          </p:spPr>
        </p:sp>
        <p:sp>
          <p:nvSpPr>
            <p:cNvPr id="245" name="Google Shape;245;p9"/>
            <p:cNvSpPr/>
            <p:nvPr/>
          </p:nvSpPr>
          <p:spPr>
            <a:xfrm>
              <a:off x="254800" y="3036100"/>
              <a:ext cx="476250" cy="516725"/>
            </a:xfrm>
            <a:custGeom>
              <a:avLst/>
              <a:gdLst/>
              <a:ahLst/>
              <a:cxnLst/>
              <a:rect l="l" t="t" r="r" b="b"/>
              <a:pathLst>
                <a:path w="19050" h="20669" extrusionOk="0">
                  <a:moveTo>
                    <a:pt x="0" y="0"/>
                  </a:moveTo>
                  <a:cubicBezTo>
                    <a:pt x="4483" y="8228"/>
                    <a:pt x="10914" y="16022"/>
                    <a:pt x="19050" y="20669"/>
                  </a:cubicBezTo>
                </a:path>
              </a:pathLst>
            </a:custGeom>
            <a:noFill/>
            <a:ln w="9525" cap="flat" cmpd="sng">
              <a:solidFill>
                <a:schemeClr val="accent1"/>
              </a:solidFill>
              <a:prstDash val="solid"/>
              <a:round/>
              <a:headEnd type="none" w="med" len="med"/>
              <a:tailEnd type="none" w="med" len="med"/>
            </a:ln>
          </p:spPr>
        </p:sp>
        <p:sp>
          <p:nvSpPr>
            <p:cNvPr id="246" name="Google Shape;246;p9"/>
            <p:cNvSpPr/>
            <p:nvPr/>
          </p:nvSpPr>
          <p:spPr>
            <a:xfrm>
              <a:off x="533400" y="3032525"/>
              <a:ext cx="469100" cy="523875"/>
            </a:xfrm>
            <a:custGeom>
              <a:avLst/>
              <a:gdLst/>
              <a:ahLst/>
              <a:cxnLst/>
              <a:rect l="l" t="t" r="r" b="b"/>
              <a:pathLst>
                <a:path w="18764" h="20955" extrusionOk="0">
                  <a:moveTo>
                    <a:pt x="0" y="0"/>
                  </a:moveTo>
                  <a:cubicBezTo>
                    <a:pt x="2280" y="9095"/>
                    <a:pt x="11136" y="15503"/>
                    <a:pt x="18764" y="20955"/>
                  </a:cubicBezTo>
                </a:path>
              </a:pathLst>
            </a:custGeom>
            <a:noFill/>
            <a:ln w="9525" cap="flat" cmpd="sng">
              <a:solidFill>
                <a:schemeClr val="accent1"/>
              </a:solidFill>
              <a:prstDash val="solid"/>
              <a:round/>
              <a:headEnd type="none" w="med" len="med"/>
              <a:tailEnd type="none" w="med" len="med"/>
            </a:ln>
          </p:spPr>
        </p:sp>
        <p:sp>
          <p:nvSpPr>
            <p:cNvPr id="247" name="Google Shape;247;p9"/>
            <p:cNvSpPr/>
            <p:nvPr/>
          </p:nvSpPr>
          <p:spPr>
            <a:xfrm>
              <a:off x="642950" y="3038475"/>
              <a:ext cx="471475" cy="514350"/>
            </a:xfrm>
            <a:custGeom>
              <a:avLst/>
              <a:gdLst/>
              <a:ahLst/>
              <a:cxnLst/>
              <a:rect l="l" t="t" r="r" b="b"/>
              <a:pathLst>
                <a:path w="18859" h="20574" extrusionOk="0">
                  <a:moveTo>
                    <a:pt x="0" y="0"/>
                  </a:moveTo>
                  <a:cubicBezTo>
                    <a:pt x="2087" y="9066"/>
                    <a:pt x="10149" y="17305"/>
                    <a:pt x="18859" y="20574"/>
                  </a:cubicBezTo>
                </a:path>
              </a:pathLst>
            </a:custGeom>
            <a:noFill/>
            <a:ln w="9525" cap="flat" cmpd="sng">
              <a:solidFill>
                <a:schemeClr val="accent1"/>
              </a:solidFill>
              <a:prstDash val="solid"/>
              <a:round/>
              <a:headEnd type="none" w="med" len="med"/>
              <a:tailEnd type="none" w="med" len="med"/>
            </a:ln>
          </p:spPr>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248"/>
        <p:cNvGrpSpPr/>
        <p:nvPr/>
      </p:nvGrpSpPr>
      <p:grpSpPr>
        <a:xfrm>
          <a:off x="0" y="0"/>
          <a:ext cx="0" cy="0"/>
          <a:chOff x="0" y="0"/>
          <a:chExt cx="0" cy="0"/>
        </a:xfrm>
      </p:grpSpPr>
      <p:sp>
        <p:nvSpPr>
          <p:cNvPr id="249" name="Google Shape;249;p10"/>
          <p:cNvSpPr>
            <a:spLocks noGrp="1"/>
          </p:cNvSpPr>
          <p:nvPr>
            <p:ph type="pic" idx="2"/>
          </p:nvPr>
        </p:nvSpPr>
        <p:spPr>
          <a:xfrm>
            <a:off x="-7000" y="-7000"/>
            <a:ext cx="9150900" cy="5150400"/>
          </a:xfrm>
          <a:prstGeom prst="rect">
            <a:avLst/>
          </a:prstGeom>
          <a:noFill/>
          <a:ln>
            <a:noFill/>
          </a:ln>
        </p:spPr>
      </p:sp>
      <p:sp>
        <p:nvSpPr>
          <p:cNvPr id="250" name="Google Shape;250;p10"/>
          <p:cNvSpPr txBox="1">
            <a:spLocks noGrp="1"/>
          </p:cNvSpPr>
          <p:nvPr>
            <p:ph type="title"/>
          </p:nvPr>
        </p:nvSpPr>
        <p:spPr>
          <a:xfrm>
            <a:off x="720000" y="4014450"/>
            <a:ext cx="7704000" cy="5727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Font typeface="Goldman"/>
              <a:buNone/>
              <a:defRPr>
                <a:latin typeface="Goldman"/>
                <a:ea typeface="Goldman"/>
                <a:cs typeface="Goldman"/>
                <a:sym typeface="Goldman"/>
              </a:defRPr>
            </a:lvl2pPr>
            <a:lvl3pPr lvl="2" algn="ctr" rtl="0">
              <a:spcBef>
                <a:spcPts val="0"/>
              </a:spcBef>
              <a:spcAft>
                <a:spcPts val="0"/>
              </a:spcAft>
              <a:buSzPts val="3200"/>
              <a:buFont typeface="Goldman"/>
              <a:buNone/>
              <a:defRPr>
                <a:latin typeface="Goldman"/>
                <a:ea typeface="Goldman"/>
                <a:cs typeface="Goldman"/>
                <a:sym typeface="Goldman"/>
              </a:defRPr>
            </a:lvl3pPr>
            <a:lvl4pPr lvl="3" algn="ctr" rtl="0">
              <a:spcBef>
                <a:spcPts val="0"/>
              </a:spcBef>
              <a:spcAft>
                <a:spcPts val="0"/>
              </a:spcAft>
              <a:buSzPts val="3200"/>
              <a:buFont typeface="Goldman"/>
              <a:buNone/>
              <a:defRPr>
                <a:latin typeface="Goldman"/>
                <a:ea typeface="Goldman"/>
                <a:cs typeface="Goldman"/>
                <a:sym typeface="Goldman"/>
              </a:defRPr>
            </a:lvl4pPr>
            <a:lvl5pPr lvl="4" algn="ctr" rtl="0">
              <a:spcBef>
                <a:spcPts val="0"/>
              </a:spcBef>
              <a:spcAft>
                <a:spcPts val="0"/>
              </a:spcAft>
              <a:buSzPts val="3200"/>
              <a:buFont typeface="Goldman"/>
              <a:buNone/>
              <a:defRPr>
                <a:latin typeface="Goldman"/>
                <a:ea typeface="Goldman"/>
                <a:cs typeface="Goldman"/>
                <a:sym typeface="Goldman"/>
              </a:defRPr>
            </a:lvl5pPr>
            <a:lvl6pPr lvl="5" algn="ctr" rtl="0">
              <a:spcBef>
                <a:spcPts val="0"/>
              </a:spcBef>
              <a:spcAft>
                <a:spcPts val="0"/>
              </a:spcAft>
              <a:buSzPts val="3200"/>
              <a:buFont typeface="Goldman"/>
              <a:buNone/>
              <a:defRPr>
                <a:latin typeface="Goldman"/>
                <a:ea typeface="Goldman"/>
                <a:cs typeface="Goldman"/>
                <a:sym typeface="Goldman"/>
              </a:defRPr>
            </a:lvl6pPr>
            <a:lvl7pPr lvl="6" algn="ctr" rtl="0">
              <a:spcBef>
                <a:spcPts val="0"/>
              </a:spcBef>
              <a:spcAft>
                <a:spcPts val="0"/>
              </a:spcAft>
              <a:buSzPts val="3200"/>
              <a:buFont typeface="Goldman"/>
              <a:buNone/>
              <a:defRPr>
                <a:latin typeface="Goldman"/>
                <a:ea typeface="Goldman"/>
                <a:cs typeface="Goldman"/>
                <a:sym typeface="Goldman"/>
              </a:defRPr>
            </a:lvl7pPr>
            <a:lvl8pPr lvl="7" algn="ctr" rtl="0">
              <a:spcBef>
                <a:spcPts val="0"/>
              </a:spcBef>
              <a:spcAft>
                <a:spcPts val="0"/>
              </a:spcAft>
              <a:buSzPts val="3200"/>
              <a:buFont typeface="Goldman"/>
              <a:buNone/>
              <a:defRPr>
                <a:latin typeface="Goldman"/>
                <a:ea typeface="Goldman"/>
                <a:cs typeface="Goldman"/>
                <a:sym typeface="Goldman"/>
              </a:defRPr>
            </a:lvl8pPr>
            <a:lvl9pPr lvl="8" algn="ctr" rtl="0">
              <a:spcBef>
                <a:spcPts val="0"/>
              </a:spcBef>
              <a:spcAft>
                <a:spcPts val="0"/>
              </a:spcAft>
              <a:buSzPts val="3200"/>
              <a:buFont typeface="Goldman"/>
              <a:buNone/>
              <a:defRPr>
                <a:latin typeface="Goldman"/>
                <a:ea typeface="Goldman"/>
                <a:cs typeface="Goldman"/>
                <a:sym typeface="Gold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lumMod val="20000"/>
            <a:lumOff val="8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Goldman"/>
              <a:buNone/>
              <a:defRPr sz="3200">
                <a:solidFill>
                  <a:schemeClr val="dk1"/>
                </a:solidFill>
                <a:latin typeface="Goldman"/>
                <a:ea typeface="Goldman"/>
                <a:cs typeface="Goldman"/>
                <a:sym typeface="Goldman"/>
              </a:defRPr>
            </a:lvl1pPr>
            <a:lvl2pPr lvl="1"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2pPr>
            <a:lvl3pPr lvl="2"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3pPr>
            <a:lvl4pPr lvl="3"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4pPr>
            <a:lvl5pPr lvl="4"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5pPr>
            <a:lvl6pPr lvl="5"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6pPr>
            <a:lvl7pPr lvl="6"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7pPr>
            <a:lvl8pPr lvl="7"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8pPr>
            <a:lvl9pPr lvl="8" rtl="0">
              <a:spcBef>
                <a:spcPts val="0"/>
              </a:spcBef>
              <a:spcAft>
                <a:spcPts val="0"/>
              </a:spcAft>
              <a:buClr>
                <a:schemeClr val="dk1"/>
              </a:buClr>
              <a:buSzPts val="3200"/>
              <a:buFont typeface="Alexandria"/>
              <a:buNone/>
              <a:defRPr sz="3200">
                <a:solidFill>
                  <a:schemeClr val="dk1"/>
                </a:solidFill>
                <a:latin typeface="Alexandria"/>
                <a:ea typeface="Alexandria"/>
                <a:cs typeface="Alexandria"/>
                <a:sym typeface="Alexandri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lt1"/>
              </a:buClr>
              <a:buSzPts val="1200"/>
              <a:buFont typeface="Mulish"/>
              <a:buChar char="◇"/>
              <a:defRPr sz="1200">
                <a:solidFill>
                  <a:schemeClr val="dk1"/>
                </a:solidFill>
                <a:latin typeface="Mulish"/>
                <a:ea typeface="Mulish"/>
                <a:cs typeface="Mulish"/>
                <a:sym typeface="Mulish"/>
              </a:defRPr>
            </a:lvl1pPr>
            <a:lvl2pPr marL="914400" lvl="1"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2pPr>
            <a:lvl3pPr marL="1371600" lvl="2"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3pPr>
            <a:lvl4pPr marL="1828800" lvl="3"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4pPr>
            <a:lvl5pPr marL="2286000" lvl="4"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5pPr>
            <a:lvl6pPr marL="2743200" lvl="5"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6pPr>
            <a:lvl7pPr marL="3200400" lvl="6"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7pPr>
            <a:lvl8pPr marL="3657600" lvl="7"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8pPr>
            <a:lvl9pPr marL="4114800" lvl="8" indent="-304800">
              <a:lnSpc>
                <a:spcPct val="100000"/>
              </a:lnSpc>
              <a:spcBef>
                <a:spcPts val="0"/>
              </a:spcBef>
              <a:spcAft>
                <a:spcPts val="0"/>
              </a:spcAft>
              <a:buClr>
                <a:schemeClr val="dk1"/>
              </a:buClr>
              <a:buSzPts val="1200"/>
              <a:buFont typeface="Mulish"/>
              <a:buChar char="■"/>
              <a:defRPr sz="1200">
                <a:solidFill>
                  <a:schemeClr val="dk1"/>
                </a:solidFill>
                <a:latin typeface="Mulish"/>
                <a:ea typeface="Mulish"/>
                <a:cs typeface="Mulish"/>
                <a:sym typeface="Mulish"/>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4" r:id="rId13"/>
    <p:sldLayoutId id="2147483666" r:id="rId14"/>
    <p:sldLayoutId id="2147483668" r:id="rId15"/>
    <p:sldLayoutId id="2147483671" r:id="rId16"/>
    <p:sldLayoutId id="214748367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2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0.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2.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 Id="rId5" Type="http://schemas.openxmlformats.org/officeDocument/2006/relationships/image" Target="../media/image4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1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558"/>
        <p:cNvGrpSpPr/>
        <p:nvPr/>
      </p:nvGrpSpPr>
      <p:grpSpPr>
        <a:xfrm>
          <a:off x="0" y="0"/>
          <a:ext cx="0" cy="0"/>
          <a:chOff x="0" y="0"/>
          <a:chExt cx="0" cy="0"/>
        </a:xfrm>
      </p:grpSpPr>
      <p:sp>
        <p:nvSpPr>
          <p:cNvPr id="559" name="Google Shape;559;p31"/>
          <p:cNvSpPr txBox="1">
            <a:spLocks noGrp="1"/>
          </p:cNvSpPr>
          <p:nvPr>
            <p:ph type="title"/>
          </p:nvPr>
        </p:nvSpPr>
        <p:spPr>
          <a:xfrm>
            <a:off x="720000" y="318369"/>
            <a:ext cx="7704000" cy="6133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rgbClr val="4D3A7D"/>
                </a:solidFill>
                <a:latin typeface="Arial" panose="020B0604020202020204" pitchFamily="34" charset="0"/>
                <a:cs typeface="Arial" panose="020B0604020202020204" pitchFamily="34" charset="0"/>
              </a:rPr>
              <a:t>KHỞI ĐỘNG</a:t>
            </a:r>
            <a:endParaRPr b="1" dirty="0">
              <a:solidFill>
                <a:srgbClr val="4D3A7D"/>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7796437" y="4355500"/>
            <a:ext cx="1255125" cy="78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15764" flipV="1">
            <a:off x="4745828" y="1086211"/>
            <a:ext cx="856399" cy="743820"/>
          </a:xfrm>
          <a:prstGeom prst="rect">
            <a:avLst/>
          </a:prstGeom>
        </p:spPr>
      </p:pic>
      <p:grpSp>
        <p:nvGrpSpPr>
          <p:cNvPr id="3" name="Group 2">
            <a:extLst>
              <a:ext uri="{FF2B5EF4-FFF2-40B4-BE49-F238E27FC236}">
                <a16:creationId xmlns:a16="http://schemas.microsoft.com/office/drawing/2014/main" xmlns="" id="{C0334598-7F2C-CF9A-DA63-38378AE2692A}"/>
              </a:ext>
            </a:extLst>
          </p:cNvPr>
          <p:cNvGrpSpPr/>
          <p:nvPr/>
        </p:nvGrpSpPr>
        <p:grpSpPr>
          <a:xfrm>
            <a:off x="337478" y="1229658"/>
            <a:ext cx="4658926" cy="3637320"/>
            <a:chOff x="338972" y="1314718"/>
            <a:chExt cx="4658926" cy="3637320"/>
          </a:xfrm>
        </p:grpSpPr>
        <p:pic>
          <p:nvPicPr>
            <p:cNvPr id="5" name="Picture 4"/>
            <p:cNvPicPr>
              <a:picLocks noChangeAspect="1"/>
            </p:cNvPicPr>
            <p:nvPr/>
          </p:nvPicPr>
          <p:blipFill rotWithShape="1">
            <a:blip r:embed="rId5"/>
            <a:srcRect l="1233" t="740" r="21346" b="11942"/>
            <a:stretch/>
          </p:blipFill>
          <p:spPr>
            <a:xfrm>
              <a:off x="483464" y="1314718"/>
              <a:ext cx="4369942" cy="3277457"/>
            </a:xfrm>
            <a:prstGeom prst="roundRect">
              <a:avLst>
                <a:gd name="adj" fmla="val 8914"/>
              </a:avLst>
            </a:prstGeom>
          </p:spPr>
        </p:pic>
        <p:sp>
          <p:nvSpPr>
            <p:cNvPr id="2" name="TextBox 1">
              <a:extLst>
                <a:ext uri="{FF2B5EF4-FFF2-40B4-BE49-F238E27FC236}">
                  <a16:creationId xmlns:a16="http://schemas.microsoft.com/office/drawing/2014/main" xmlns="" id="{B60D1707-7977-E3A9-6B5C-966D5AEE1614}"/>
                </a:ext>
              </a:extLst>
            </p:cNvPr>
            <p:cNvSpPr txBox="1"/>
            <p:nvPr/>
          </p:nvSpPr>
          <p:spPr>
            <a:xfrm>
              <a:off x="338972" y="4613484"/>
              <a:ext cx="4658926" cy="338554"/>
            </a:xfrm>
            <a:prstGeom prst="rect">
              <a:avLst/>
            </a:prstGeom>
            <a:noFill/>
          </p:spPr>
          <p:txBody>
            <a:bodyPr wrap="square" rtlCol="0">
              <a:spAutoFit/>
            </a:bodyPr>
            <a:lstStyle/>
            <a:p>
              <a:pPr algn="ctr"/>
              <a:r>
                <a:rPr lang="en-US" sz="1600" i="1" dirty="0" err="1"/>
                <a:t>Máy</a:t>
              </a:r>
              <a:r>
                <a:rPr lang="en-US" sz="1600" i="1" dirty="0"/>
                <a:t> </a:t>
              </a:r>
              <a:r>
                <a:rPr lang="en-US" sz="1600" i="1" dirty="0" err="1"/>
                <a:t>biến</a:t>
              </a:r>
              <a:r>
                <a:rPr lang="en-US" sz="1600" i="1" dirty="0"/>
                <a:t> </a:t>
              </a:r>
              <a:r>
                <a:rPr lang="en-US" sz="1600" i="1" dirty="0" err="1"/>
                <a:t>áp</a:t>
              </a:r>
              <a:r>
                <a:rPr lang="en-US" sz="1600" i="1" dirty="0"/>
                <a:t> </a:t>
              </a:r>
              <a:r>
                <a:rPr lang="en-US" sz="1600" i="1" dirty="0" err="1"/>
                <a:t>trong</a:t>
              </a:r>
              <a:r>
                <a:rPr lang="en-US" sz="1600" i="1" dirty="0"/>
                <a:t> </a:t>
              </a:r>
              <a:r>
                <a:rPr lang="en-US" sz="1600" i="1" dirty="0" err="1"/>
                <a:t>hệ</a:t>
              </a:r>
              <a:r>
                <a:rPr lang="en-US" sz="1600" i="1" dirty="0"/>
                <a:t> </a:t>
              </a:r>
              <a:r>
                <a:rPr lang="en-US" sz="1600" i="1" dirty="0" err="1"/>
                <a:t>thống</a:t>
              </a:r>
              <a:r>
                <a:rPr lang="en-US" sz="1600" i="1" dirty="0"/>
                <a:t> </a:t>
              </a:r>
              <a:r>
                <a:rPr lang="en-US" sz="1600" i="1" dirty="0" err="1"/>
                <a:t>truyền</a:t>
              </a:r>
              <a:r>
                <a:rPr lang="en-US" sz="1600" i="1" dirty="0"/>
                <a:t> </a:t>
              </a:r>
              <a:r>
                <a:rPr lang="en-US" sz="1600" i="1" dirty="0" err="1"/>
                <a:t>tải</a:t>
              </a:r>
              <a:r>
                <a:rPr lang="en-US" sz="1600" i="1" dirty="0"/>
                <a:t> </a:t>
              </a:r>
              <a:r>
                <a:rPr lang="en-US" sz="1600" i="1" dirty="0" err="1"/>
                <a:t>điện</a:t>
              </a:r>
              <a:r>
                <a:rPr lang="en-US" sz="1600" i="1" dirty="0"/>
                <a:t> </a:t>
              </a:r>
              <a:r>
                <a:rPr lang="en-US" sz="1600" i="1" dirty="0" err="1"/>
                <a:t>năng</a:t>
              </a:r>
              <a:endParaRPr lang="en-US" sz="1600" i="1" dirty="0"/>
            </a:p>
          </p:txBody>
        </p:sp>
      </p:grpSp>
      <p:grpSp>
        <p:nvGrpSpPr>
          <p:cNvPr id="13" name="Group 12">
            <a:extLst>
              <a:ext uri="{FF2B5EF4-FFF2-40B4-BE49-F238E27FC236}">
                <a16:creationId xmlns:a16="http://schemas.microsoft.com/office/drawing/2014/main" xmlns="" id="{A766A6A9-C781-2914-1EBE-065B80060E69}"/>
              </a:ext>
            </a:extLst>
          </p:cNvPr>
          <p:cNvGrpSpPr/>
          <p:nvPr/>
        </p:nvGrpSpPr>
        <p:grpSpPr>
          <a:xfrm>
            <a:off x="5375284" y="1070003"/>
            <a:ext cx="3286746" cy="3372682"/>
            <a:chOff x="5375284" y="972792"/>
            <a:chExt cx="3286746" cy="3372682"/>
          </a:xfrm>
        </p:grpSpPr>
        <p:sp>
          <p:nvSpPr>
            <p:cNvPr id="4" name="Rectangle 3"/>
            <p:cNvSpPr/>
            <p:nvPr/>
          </p:nvSpPr>
          <p:spPr>
            <a:xfrm>
              <a:off x="5375284" y="1540154"/>
              <a:ext cx="3286746" cy="2805320"/>
            </a:xfrm>
            <a:prstGeom prst="rect">
              <a:avLst/>
            </a:prstGeom>
          </p:spPr>
          <p:txBody>
            <a:bodyPr wrap="square">
              <a:spAutoFit/>
            </a:bodyPr>
            <a:lstStyle/>
            <a:p>
              <a:pPr algn="just">
                <a:lnSpc>
                  <a:spcPct val="150000"/>
                </a:lnSpc>
              </a:pPr>
              <a:r>
                <a:rPr lang="vi-VN" sz="2000" dirty="0"/>
                <a:t>Máy biến áp có vai trò rất quan trọng trong truyền tải điện năng đi xa.</a:t>
              </a:r>
              <a:r>
                <a:rPr lang="en-US" sz="2000" dirty="0"/>
                <a:t> Em </a:t>
              </a:r>
              <a:r>
                <a:rPr lang="en-US" sz="2000" dirty="0" err="1"/>
                <a:t>hãy</a:t>
              </a:r>
              <a:r>
                <a:rPr lang="en-US" sz="2000" dirty="0"/>
                <a:t> </a:t>
              </a:r>
              <a:r>
                <a:rPr lang="en-US" sz="2000" dirty="0" err="1"/>
                <a:t>đề</a:t>
              </a:r>
              <a:r>
                <a:rPr lang="en-US" sz="2000" dirty="0"/>
                <a:t> </a:t>
              </a:r>
              <a:r>
                <a:rPr lang="en-US" sz="2000" dirty="0" err="1"/>
                <a:t>xuất</a:t>
              </a:r>
              <a:r>
                <a:rPr lang="en-US" sz="2000" dirty="0"/>
                <a:t> </a:t>
              </a:r>
              <a:r>
                <a:rPr lang="en-US" sz="2000" dirty="0" err="1"/>
                <a:t>các</a:t>
              </a:r>
              <a:r>
                <a:rPr lang="en-US" sz="2000" dirty="0"/>
                <a:t> </a:t>
              </a:r>
              <a:r>
                <a:rPr lang="en-US" sz="2000" dirty="0" err="1"/>
                <a:t>biện</a:t>
              </a:r>
              <a:r>
                <a:rPr lang="en-US" sz="2000" dirty="0"/>
                <a:t> </a:t>
              </a:r>
              <a:r>
                <a:rPr lang="en-US" sz="2000" dirty="0" err="1"/>
                <a:t>pháp</a:t>
              </a:r>
              <a:r>
                <a:rPr lang="en-US" sz="2000" dirty="0"/>
                <a:t> </a:t>
              </a:r>
              <a:r>
                <a:rPr lang="en-US" sz="2000" dirty="0" err="1"/>
                <a:t>giảm</a:t>
              </a:r>
              <a:r>
                <a:rPr lang="en-US" sz="2000" dirty="0"/>
                <a:t> hao </a:t>
              </a:r>
              <a:r>
                <a:rPr lang="en-US" sz="2000" dirty="0" err="1"/>
                <a:t>phí</a:t>
              </a:r>
              <a:r>
                <a:rPr lang="en-US" sz="2000" dirty="0"/>
                <a:t> </a:t>
              </a:r>
              <a:r>
                <a:rPr lang="en-US" sz="2000" dirty="0" err="1"/>
                <a:t>điện</a:t>
              </a:r>
              <a:r>
                <a:rPr lang="en-US" sz="2000" dirty="0"/>
                <a:t> </a:t>
              </a:r>
              <a:r>
                <a:rPr lang="en-US" sz="2000" dirty="0" err="1"/>
                <a:t>năng</a:t>
              </a:r>
              <a:r>
                <a:rPr lang="en-US" sz="2000" dirty="0"/>
                <a:t> </a:t>
              </a:r>
              <a:r>
                <a:rPr lang="en-US" sz="2000" dirty="0" err="1"/>
                <a:t>trong</a:t>
              </a:r>
              <a:r>
                <a:rPr lang="en-US" sz="2000" dirty="0"/>
                <a:t> </a:t>
              </a:r>
              <a:r>
                <a:rPr lang="en-US" sz="2000" dirty="0" err="1"/>
                <a:t>quá</a:t>
              </a:r>
              <a:r>
                <a:rPr lang="en-US" sz="2000" dirty="0"/>
                <a:t> </a:t>
              </a:r>
              <a:r>
                <a:rPr lang="en-US" sz="2000" dirty="0" err="1"/>
                <a:t>trình</a:t>
              </a:r>
              <a:r>
                <a:rPr lang="en-US" sz="2000" dirty="0"/>
                <a:t> </a:t>
              </a:r>
              <a:r>
                <a:rPr lang="en-US" sz="2000" dirty="0" err="1"/>
                <a:t>truyền</a:t>
              </a:r>
              <a:r>
                <a:rPr lang="en-US" sz="2000" dirty="0"/>
                <a:t> </a:t>
              </a:r>
              <a:r>
                <a:rPr lang="en-US" sz="2000" dirty="0" err="1"/>
                <a:t>tải</a:t>
              </a:r>
              <a:r>
                <a:rPr lang="en-US" sz="2000" dirty="0"/>
                <a:t> </a:t>
              </a:r>
              <a:r>
                <a:rPr lang="en-US" sz="2000" dirty="0" err="1"/>
                <a:t>điện</a:t>
              </a:r>
              <a:r>
                <a:rPr lang="en-US" sz="2000" dirty="0"/>
                <a:t>.</a:t>
              </a:r>
            </a:p>
          </p:txBody>
        </p:sp>
        <p:pic>
          <p:nvPicPr>
            <p:cNvPr id="12" name="Picture 11">
              <a:extLst>
                <a:ext uri="{FF2B5EF4-FFF2-40B4-BE49-F238E27FC236}">
                  <a16:creationId xmlns:a16="http://schemas.microsoft.com/office/drawing/2014/main" xmlns="" id="{DF126260-A802-EE97-96C9-DE9A95D18B8C}"/>
                </a:ext>
              </a:extLst>
            </p:cNvPr>
            <p:cNvPicPr>
              <a:picLocks noChangeAspect="1"/>
            </p:cNvPicPr>
            <p:nvPr/>
          </p:nvPicPr>
          <p:blipFill>
            <a:blip r:embed="rId6"/>
            <a:stretch>
              <a:fillRect/>
            </a:stretch>
          </p:blipFill>
          <p:spPr>
            <a:xfrm>
              <a:off x="6490289" y="972792"/>
              <a:ext cx="1056736" cy="567362"/>
            </a:xfrm>
            <a:prstGeom prst="rect">
              <a:avLst/>
            </a:prstGeom>
          </p:spPr>
        </p:pic>
      </p:grpSp>
    </p:spTree>
    <p:extLst>
      <p:ext uri="{BB962C8B-B14F-4D97-AF65-F5344CB8AC3E}">
        <p14:creationId xmlns:p14="http://schemas.microsoft.com/office/powerpoint/2010/main" val="203423734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069" b="7493"/>
          <a:stretch/>
        </p:blipFill>
        <p:spPr>
          <a:xfrm>
            <a:off x="4803528" y="413893"/>
            <a:ext cx="4106981" cy="2310250"/>
          </a:xfrm>
          <a:prstGeom prst="rect">
            <a:avLst/>
          </a:prstGeom>
        </p:spPr>
      </p:pic>
      <p:sp>
        <p:nvSpPr>
          <p:cNvPr id="3" name="Rectangle 2"/>
          <p:cNvSpPr/>
          <p:nvPr/>
        </p:nvSpPr>
        <p:spPr>
          <a:xfrm>
            <a:off x="446476" y="1474881"/>
            <a:ext cx="4142941" cy="1015663"/>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Máy biến áp hoạt động dựa vào hiện tượng cảm ứng điện từ.</a:t>
            </a:r>
            <a:endParaRPr lang="en-US" sz="2000" dirty="0"/>
          </a:p>
        </p:txBody>
      </p:sp>
      <p:sp>
        <p:nvSpPr>
          <p:cNvPr id="4" name="Rectangle 3"/>
          <p:cNvSpPr/>
          <p:nvPr/>
        </p:nvSpPr>
        <p:spPr>
          <a:xfrm>
            <a:off x="446476" y="2724143"/>
            <a:ext cx="7225896" cy="188199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Khi đặt điện áp xoay chiều vào cuộn sơ cấp, do dòng xoay chiều biến thiên liên tục nên từ thông biến thiên liên tục trong cuộn sơ cấp và cuộn thứ cấp, từ đó sinh ra suất điện động cảm ứng ở cuộn thứ cấp.</a:t>
            </a:r>
            <a:endParaRPr lang="en-US" sz="2000" dirty="0"/>
          </a:p>
        </p:txBody>
      </p:sp>
      <p:sp>
        <p:nvSpPr>
          <p:cNvPr id="5" name="Rounded Rectangle 4"/>
          <p:cNvSpPr/>
          <p:nvPr/>
        </p:nvSpPr>
        <p:spPr>
          <a:xfrm>
            <a:off x="446476" y="537367"/>
            <a:ext cx="3115764" cy="545518"/>
          </a:xfrm>
          <a:prstGeom prst="roundRect">
            <a:avLst/>
          </a:prstGeom>
          <a:solidFill>
            <a:schemeClr val="bg1"/>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2. </a:t>
            </a:r>
            <a:r>
              <a:rPr lang="vi-VN" sz="2000" b="1" dirty="0">
                <a:solidFill>
                  <a:schemeClr val="accent2"/>
                </a:solidFill>
                <a:latin typeface="Arial" panose="020B0604020202020204" pitchFamily="34" charset="0"/>
                <a:cs typeface="Arial" panose="020B0604020202020204" pitchFamily="34" charset="0"/>
              </a:rPr>
              <a:t>Nguyên lí hoạt động:</a:t>
            </a:r>
            <a:endParaRPr lang="en-US" sz="2000" b="1" dirty="0">
              <a:solidFill>
                <a:schemeClr val="accent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E8618FAC-88D9-F594-7026-CCEF01304A6F}"/>
              </a:ext>
            </a:extLst>
          </p:cNvPr>
          <p:cNvPicPr>
            <a:picLocks noChangeAspect="1"/>
          </p:cNvPicPr>
          <p:nvPr/>
        </p:nvPicPr>
        <p:blipFill>
          <a:blip r:embed="rId3"/>
          <a:stretch>
            <a:fillRect/>
          </a:stretch>
        </p:blipFill>
        <p:spPr>
          <a:xfrm flipH="1">
            <a:off x="7803844" y="3912781"/>
            <a:ext cx="1181093" cy="1230719"/>
          </a:xfrm>
          <a:prstGeom prst="rect">
            <a:avLst/>
          </a:prstGeom>
        </p:spPr>
      </p:pic>
    </p:spTree>
    <p:extLst>
      <p:ext uri="{BB962C8B-B14F-4D97-AF65-F5344CB8AC3E}">
        <p14:creationId xmlns:p14="http://schemas.microsoft.com/office/powerpoint/2010/main" val="112853716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909"/>
        <p:cNvGrpSpPr/>
        <p:nvPr/>
      </p:nvGrpSpPr>
      <p:grpSpPr>
        <a:xfrm>
          <a:off x="0" y="0"/>
          <a:ext cx="0" cy="0"/>
          <a:chOff x="0" y="0"/>
          <a:chExt cx="0" cy="0"/>
        </a:xfrm>
      </p:grpSpPr>
      <p:pic>
        <p:nvPicPr>
          <p:cNvPr id="3" name="Máy biến áp hoạt động như thế nào-">
            <a:hlinkClick r:id="" action="ppaction://media"/>
          </p:cNvPr>
          <p:cNvPicPr>
            <a:picLocks noChangeAspect="1"/>
          </p:cNvPicPr>
          <p:nvPr>
            <a:videoFile r:link="rId1"/>
            <p:extLst>
              <p:ext uri="{DAA4B4D4-6D71-4841-9C94-3DE7FCFB9230}">
                <p14:media xmlns:p14="http://schemas.microsoft.com/office/powerpoint/2010/main" r:embed="rId2">
                  <p14:trim st="11764" end="2928.6666"/>
                  <p14:fade in="500" out="500"/>
                </p14:media>
              </p:ext>
            </p:extLst>
          </p:nvPr>
        </p:nvPicPr>
        <p:blipFill>
          <a:blip r:embed="rId5"/>
          <a:stretch>
            <a:fillRect/>
          </a:stretch>
        </p:blipFill>
        <p:spPr>
          <a:xfrm>
            <a:off x="1022116" y="383645"/>
            <a:ext cx="7099765" cy="399361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8652" y="2059451"/>
            <a:ext cx="646692" cy="642005"/>
          </a:xfrm>
          <a:prstGeom prst="rect">
            <a:avLst/>
          </a:prstGeom>
        </p:spPr>
      </p:pic>
      <p:sp>
        <p:nvSpPr>
          <p:cNvPr id="9" name="Rectangle 8"/>
          <p:cNvSpPr/>
          <p:nvPr/>
        </p:nvSpPr>
        <p:spPr>
          <a:xfrm>
            <a:off x="1979783" y="4540573"/>
            <a:ext cx="5184433" cy="400110"/>
          </a:xfrm>
          <a:prstGeom prst="rect">
            <a:avLst/>
          </a:prstGeom>
        </p:spPr>
        <p:txBody>
          <a:bodyPr wrap="none">
            <a:spAutoFit/>
          </a:bodyPr>
          <a:lstStyle/>
          <a:p>
            <a:pPr algn="ctr"/>
            <a:r>
              <a:rPr lang="vi-VN" sz="2000" i="1" dirty="0">
                <a:solidFill>
                  <a:srgbClr val="002060"/>
                </a:solidFill>
              </a:rPr>
              <a:t>V</a:t>
            </a:r>
            <a:r>
              <a:rPr lang="en-US" sz="2000" i="1" dirty="0" err="1">
                <a:solidFill>
                  <a:srgbClr val="002060"/>
                </a:solidFill>
              </a:rPr>
              <a:t>ideo</a:t>
            </a:r>
            <a:r>
              <a:rPr lang="en-US" sz="2000" i="1" dirty="0">
                <a:solidFill>
                  <a:srgbClr val="002060"/>
                </a:solidFill>
              </a:rPr>
              <a:t> </a:t>
            </a:r>
            <a:r>
              <a:rPr lang="en-US" sz="2000" i="1" dirty="0" err="1">
                <a:solidFill>
                  <a:srgbClr val="002060"/>
                </a:solidFill>
              </a:rPr>
              <a:t>nguyên</a:t>
            </a:r>
            <a:r>
              <a:rPr lang="en-US" sz="2000" i="1" dirty="0">
                <a:solidFill>
                  <a:srgbClr val="002060"/>
                </a:solidFill>
              </a:rPr>
              <a:t> </a:t>
            </a:r>
            <a:r>
              <a:rPr lang="en-US" sz="2000" i="1" dirty="0" err="1">
                <a:solidFill>
                  <a:srgbClr val="002060"/>
                </a:solidFill>
              </a:rPr>
              <a:t>lí</a:t>
            </a:r>
            <a:r>
              <a:rPr lang="en-US" sz="2000" i="1" dirty="0">
                <a:solidFill>
                  <a:srgbClr val="002060"/>
                </a:solidFill>
              </a:rPr>
              <a:t> </a:t>
            </a:r>
            <a:r>
              <a:rPr lang="en-US" sz="2000" i="1" dirty="0" err="1">
                <a:solidFill>
                  <a:srgbClr val="002060"/>
                </a:solidFill>
              </a:rPr>
              <a:t>hoạt</a:t>
            </a:r>
            <a:r>
              <a:rPr lang="en-US" sz="2000" i="1" dirty="0">
                <a:solidFill>
                  <a:srgbClr val="002060"/>
                </a:solidFill>
              </a:rPr>
              <a:t> </a:t>
            </a:r>
            <a:r>
              <a:rPr lang="en-US" sz="2000" i="1" dirty="0" err="1">
                <a:solidFill>
                  <a:srgbClr val="002060"/>
                </a:solidFill>
              </a:rPr>
              <a:t>động</a:t>
            </a:r>
            <a:r>
              <a:rPr lang="en-US" sz="2000" i="1" dirty="0">
                <a:solidFill>
                  <a:srgbClr val="002060"/>
                </a:solidFill>
              </a:rPr>
              <a:t> </a:t>
            </a:r>
            <a:r>
              <a:rPr lang="en-US" sz="2000" i="1" dirty="0" err="1">
                <a:solidFill>
                  <a:srgbClr val="002060"/>
                </a:solidFill>
              </a:rPr>
              <a:t>của</a:t>
            </a:r>
            <a:r>
              <a:rPr lang="en-US" sz="2000" i="1" dirty="0">
                <a:solidFill>
                  <a:srgbClr val="002060"/>
                </a:solidFill>
              </a:rPr>
              <a:t> </a:t>
            </a:r>
            <a:r>
              <a:rPr lang="en-US" sz="2000" i="1" dirty="0" err="1">
                <a:solidFill>
                  <a:srgbClr val="002060"/>
                </a:solidFill>
              </a:rPr>
              <a:t>máy</a:t>
            </a:r>
            <a:r>
              <a:rPr lang="en-US" sz="2000" i="1" dirty="0">
                <a:solidFill>
                  <a:srgbClr val="002060"/>
                </a:solidFill>
              </a:rPr>
              <a:t> </a:t>
            </a:r>
            <a:r>
              <a:rPr lang="en-US" sz="2000" i="1" dirty="0" err="1">
                <a:solidFill>
                  <a:srgbClr val="002060"/>
                </a:solidFill>
              </a:rPr>
              <a:t>biến</a:t>
            </a:r>
            <a:r>
              <a:rPr lang="en-US" sz="2000" i="1" dirty="0">
                <a:solidFill>
                  <a:srgbClr val="002060"/>
                </a:solidFill>
              </a:rPr>
              <a:t> </a:t>
            </a:r>
            <a:r>
              <a:rPr lang="en-US" sz="2000" i="1" dirty="0" err="1">
                <a:solidFill>
                  <a:srgbClr val="002060"/>
                </a:solidFill>
              </a:rPr>
              <a:t>áp</a:t>
            </a:r>
            <a:r>
              <a:rPr lang="en-US" sz="2000" i="1" dirty="0">
                <a:solidFill>
                  <a:srgbClr val="002060"/>
                </a:solidFill>
              </a:rPr>
              <a:t> </a:t>
            </a:r>
          </a:p>
        </p:txBody>
      </p:sp>
      <p:pic>
        <p:nvPicPr>
          <p:cNvPr id="12" name="Picture 11">
            <a:extLst>
              <a:ext uri="{FF2B5EF4-FFF2-40B4-BE49-F238E27FC236}">
                <a16:creationId xmlns:a16="http://schemas.microsoft.com/office/drawing/2014/main" xmlns="" id="{732F4534-8CF9-34F6-5C9B-655C2FD30E4E}"/>
              </a:ext>
            </a:extLst>
          </p:cNvPr>
          <p:cNvPicPr>
            <a:picLocks noChangeAspect="1"/>
          </p:cNvPicPr>
          <p:nvPr/>
        </p:nvPicPr>
        <p:blipFill>
          <a:blip r:embed="rId7"/>
          <a:stretch>
            <a:fillRect/>
          </a:stretch>
        </p:blipFill>
        <p:spPr>
          <a:xfrm>
            <a:off x="223284" y="3793415"/>
            <a:ext cx="1113548" cy="1220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fullScrn="1">
              <p:cMediaNode vol="80000">
                <p:cTn id="1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503434" y="1488558"/>
            <a:ext cx="8130203" cy="3653393"/>
          </a:xfrm>
          <a:prstGeom prst="rect">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1"/>
          <p:cNvSpPr/>
          <p:nvPr/>
        </p:nvSpPr>
        <p:spPr>
          <a:xfrm>
            <a:off x="0" y="382911"/>
            <a:ext cx="496505" cy="308225"/>
          </a:xfrm>
          <a:prstGeom prst="homePlate">
            <a:avLst/>
          </a:prstGeom>
          <a:solidFill>
            <a:srgbClr val="ED4A5D"/>
          </a:solidFill>
          <a:ln>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94229" y="202144"/>
            <a:ext cx="8130203" cy="958660"/>
          </a:xfrm>
          <a:prstGeom prst="rect">
            <a:avLst/>
          </a:prstGeom>
          <a:noFill/>
        </p:spPr>
        <p:txBody>
          <a:bodyPr wrap="square" rtlCol="0">
            <a:spAutoFit/>
          </a:bodyPr>
          <a:lstStyle/>
          <a:p>
            <a:pPr algn="just">
              <a:lnSpc>
                <a:spcPct val="150000"/>
              </a:lnSpc>
            </a:pPr>
            <a:r>
              <a:rPr lang="vi-VN" sz="2000" b="1" dirty="0">
                <a:solidFill>
                  <a:srgbClr val="D4152B"/>
                </a:solidFill>
              </a:rPr>
              <a:t>Suy luận tìm mối liên hệ tính điện áp đầu ra </a:t>
            </a:r>
            <a:r>
              <a:rPr lang="en-US" sz="2000" b="1" dirty="0" err="1">
                <a:solidFill>
                  <a:srgbClr val="D4152B"/>
                </a:solidFill>
              </a:rPr>
              <a:t>và</a:t>
            </a:r>
            <a:r>
              <a:rPr lang="en-US" sz="2000" b="1" dirty="0">
                <a:solidFill>
                  <a:srgbClr val="D4152B"/>
                </a:solidFill>
              </a:rPr>
              <a:t> </a:t>
            </a:r>
            <a:r>
              <a:rPr lang="en-US" sz="2000" b="1" dirty="0" err="1">
                <a:solidFill>
                  <a:srgbClr val="D4152B"/>
                </a:solidFill>
              </a:rPr>
              <a:t>cường</a:t>
            </a:r>
            <a:r>
              <a:rPr lang="en-US" sz="2000" b="1" dirty="0">
                <a:solidFill>
                  <a:srgbClr val="D4152B"/>
                </a:solidFill>
              </a:rPr>
              <a:t> </a:t>
            </a:r>
            <a:r>
              <a:rPr lang="en-US" sz="2000" b="1" dirty="0" err="1">
                <a:solidFill>
                  <a:srgbClr val="D4152B"/>
                </a:solidFill>
              </a:rPr>
              <a:t>độ</a:t>
            </a:r>
            <a:r>
              <a:rPr lang="en-US" sz="2000" b="1" dirty="0">
                <a:solidFill>
                  <a:srgbClr val="D4152B"/>
                </a:solidFill>
              </a:rPr>
              <a:t> </a:t>
            </a:r>
            <a:r>
              <a:rPr lang="en-US" sz="2000" b="1" dirty="0" err="1">
                <a:solidFill>
                  <a:srgbClr val="D4152B"/>
                </a:solidFill>
              </a:rPr>
              <a:t>điện</a:t>
            </a:r>
            <a:r>
              <a:rPr lang="en-US" sz="2000" b="1" dirty="0">
                <a:solidFill>
                  <a:srgbClr val="D4152B"/>
                </a:solidFill>
              </a:rPr>
              <a:t> </a:t>
            </a:r>
            <a:r>
              <a:rPr lang="en-US" sz="2000" b="1" dirty="0" err="1">
                <a:solidFill>
                  <a:srgbClr val="D4152B"/>
                </a:solidFill>
              </a:rPr>
              <a:t>áp</a:t>
            </a:r>
            <a:r>
              <a:rPr lang="en-US" sz="2000" b="1" dirty="0">
                <a:solidFill>
                  <a:srgbClr val="D4152B"/>
                </a:solidFill>
              </a:rPr>
              <a:t> </a:t>
            </a:r>
            <a:r>
              <a:rPr lang="en-US" sz="2000" b="1" dirty="0" err="1">
                <a:solidFill>
                  <a:srgbClr val="D4152B"/>
                </a:solidFill>
              </a:rPr>
              <a:t>đầu</a:t>
            </a:r>
            <a:r>
              <a:rPr lang="en-US" sz="2000" b="1" dirty="0">
                <a:solidFill>
                  <a:srgbClr val="D4152B"/>
                </a:solidFill>
              </a:rPr>
              <a:t> </a:t>
            </a:r>
            <a:r>
              <a:rPr lang="en-US" sz="2000" b="1" dirty="0" err="1">
                <a:solidFill>
                  <a:srgbClr val="D4152B"/>
                </a:solidFill>
              </a:rPr>
              <a:t>ra</a:t>
            </a:r>
            <a:r>
              <a:rPr lang="en-US" sz="2000" b="1" dirty="0">
                <a:solidFill>
                  <a:srgbClr val="D4152B"/>
                </a:solidFill>
              </a:rPr>
              <a:t> </a:t>
            </a:r>
            <a:r>
              <a:rPr lang="en-US" sz="2000" b="1" dirty="0" err="1">
                <a:solidFill>
                  <a:srgbClr val="D4152B"/>
                </a:solidFill>
              </a:rPr>
              <a:t>của</a:t>
            </a:r>
            <a:r>
              <a:rPr lang="en-US" sz="2000" b="1" dirty="0">
                <a:solidFill>
                  <a:srgbClr val="D4152B"/>
                </a:solidFill>
              </a:rPr>
              <a:t> </a:t>
            </a:r>
            <a:r>
              <a:rPr lang="en-US" sz="2000" b="1" dirty="0" err="1">
                <a:solidFill>
                  <a:srgbClr val="D4152B"/>
                </a:solidFill>
              </a:rPr>
              <a:t>máy</a:t>
            </a:r>
            <a:r>
              <a:rPr lang="en-US" sz="2000" b="1" dirty="0">
                <a:solidFill>
                  <a:srgbClr val="D4152B"/>
                </a:solidFill>
              </a:rPr>
              <a:t> </a:t>
            </a:r>
            <a:r>
              <a:rPr lang="en-US" sz="2000" b="1" dirty="0" err="1">
                <a:solidFill>
                  <a:srgbClr val="D4152B"/>
                </a:solidFill>
              </a:rPr>
              <a:t>biến</a:t>
            </a:r>
            <a:r>
              <a:rPr lang="en-US" sz="2000" b="1" dirty="0">
                <a:solidFill>
                  <a:srgbClr val="D4152B"/>
                </a:solidFill>
              </a:rPr>
              <a:t> </a:t>
            </a:r>
            <a:r>
              <a:rPr lang="en-US" sz="2000" b="1" dirty="0" err="1">
                <a:solidFill>
                  <a:srgbClr val="D4152B"/>
                </a:solidFill>
              </a:rPr>
              <a:t>áp</a:t>
            </a:r>
            <a:r>
              <a:rPr lang="en-US" sz="2000" b="1" dirty="0">
                <a:solidFill>
                  <a:srgbClr val="D4152B"/>
                </a:solidFill>
              </a:rPr>
              <a:t> </a:t>
            </a:r>
            <a:r>
              <a:rPr lang="en-US" sz="2000" b="1" dirty="0" err="1">
                <a:solidFill>
                  <a:srgbClr val="D4152B"/>
                </a:solidFill>
              </a:rPr>
              <a:t>lí</a:t>
            </a:r>
            <a:r>
              <a:rPr lang="en-US" sz="2000" b="1" dirty="0">
                <a:solidFill>
                  <a:srgbClr val="D4152B"/>
                </a:solidFill>
              </a:rPr>
              <a:t> </a:t>
            </a:r>
            <a:r>
              <a:rPr lang="en-US" sz="2000" b="1" dirty="0" err="1">
                <a:solidFill>
                  <a:srgbClr val="D4152B"/>
                </a:solidFill>
              </a:rPr>
              <a:t>tưởng</a:t>
            </a:r>
            <a:endParaRPr lang="en-US" sz="2000" b="1" dirty="0">
              <a:solidFill>
                <a:srgbClr val="D4152B"/>
              </a:solidFill>
            </a:endParaRPr>
          </a:p>
        </p:txBody>
      </p:sp>
      <p:grpSp>
        <p:nvGrpSpPr>
          <p:cNvPr id="5" name="Group 4"/>
          <p:cNvGrpSpPr/>
          <p:nvPr/>
        </p:nvGrpSpPr>
        <p:grpSpPr>
          <a:xfrm>
            <a:off x="594229" y="1122155"/>
            <a:ext cx="8423127" cy="3540265"/>
            <a:chOff x="580491" y="650818"/>
            <a:chExt cx="8423127" cy="3540265"/>
          </a:xfrm>
        </p:grpSpPr>
        <p:sp>
          <p:nvSpPr>
            <p:cNvPr id="4" name="Rectangle 3"/>
            <p:cNvSpPr/>
            <p:nvPr/>
          </p:nvSpPr>
          <p:spPr>
            <a:xfrm>
              <a:off x="580491" y="1176514"/>
              <a:ext cx="7741578" cy="2605842"/>
            </a:xfrm>
            <a:prstGeom prst="rect">
              <a:avLst/>
            </a:prstGeom>
          </p:spPr>
          <p:txBody>
            <a:bodyPr wrap="square">
              <a:spAutoFit/>
            </a:bodyPr>
            <a:lstStyle/>
            <a:p>
              <a:pPr marL="342900" indent="-342900" algn="just">
                <a:lnSpc>
                  <a:spcPct val="150000"/>
                </a:lnSpc>
                <a:spcAft>
                  <a:spcPts val="800"/>
                </a:spcAft>
                <a:buFont typeface="Arial" panose="020B0604020202020204" pitchFamily="34" charset="0"/>
                <a:buChar char="•"/>
              </a:pPr>
              <a:r>
                <a:rPr lang="en-US" sz="2000" dirty="0" err="1">
                  <a:latin typeface="Arial" panose="020B0604020202020204" pitchFamily="34" charset="0"/>
                  <a:ea typeface="Times New Roman" panose="02020603050405020304" pitchFamily="18" charset="0"/>
                  <a:cs typeface="Arial" panose="020B0604020202020204" pitchFamily="34" charset="0"/>
                </a:rPr>
                <a:t>Xét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một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máy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biến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áp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tưởng</a:t>
              </a:r>
              <a:r>
                <a:rPr lang="en-US" sz="2000" dirty="0">
                  <a:latin typeface="Arial" panose="020B0604020202020204" pitchFamily="34" charset="0"/>
                  <a:ea typeface="Times New Roman" panose="02020603050405020304" pitchFamily="18" charset="0"/>
                  <a:cs typeface="Arial" panose="020B0604020202020204" pitchFamily="34" charset="0"/>
                </a:rPr>
                <a:t>. </a:t>
              </a:r>
              <a:endParaRPr lang="vi-VN" sz="2000" dirty="0">
                <a:latin typeface="Arial" panose="020B0604020202020204" pitchFamily="34" charset="0"/>
                <a:ea typeface="Times New Roman" panose="02020603050405020304" pitchFamily="18" charset="0"/>
                <a:cs typeface="Arial" panose="020B0604020202020204" pitchFamily="34" charset="0"/>
              </a:endParaRPr>
            </a:p>
            <a:p>
              <a:pPr marL="342900" indent="-342900" algn="just">
                <a:lnSpc>
                  <a:spcPct val="150000"/>
                </a:lnSpc>
                <a:spcAft>
                  <a:spcPts val="800"/>
                </a:spcAft>
                <a:buFont typeface="Arial" panose="020B0604020202020204" pitchFamily="34" charset="0"/>
                <a:buChar char="•"/>
              </a:pPr>
              <a:r>
                <a:rPr lang="en-US" sz="2000" dirty="0" err="1">
                  <a:latin typeface="Arial" panose="020B0604020202020204" pitchFamily="34" charset="0"/>
                  <a:ea typeface="Times New Roman" panose="02020603050405020304" pitchFamily="18" charset="0"/>
                  <a:cs typeface="Arial" panose="020B0604020202020204" pitchFamily="34" charset="0"/>
                </a:rPr>
                <a:t>Gọi</a:t>
              </a:r>
              <a:r>
                <a:rPr lang="en-US" sz="2000" dirty="0">
                  <a:latin typeface="Arial" panose="020B0604020202020204" pitchFamily="34" charset="0"/>
                  <a:ea typeface="Times New Roman" panose="02020603050405020304" pitchFamily="18" charset="0"/>
                  <a:cs typeface="Arial" panose="020B0604020202020204" pitchFamily="34" charset="0"/>
                </a:rPr>
                <a:t> N</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 E</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 U</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 I</a:t>
              </a:r>
              <a:r>
                <a:rPr lang="en-US" sz="2000" baseline="-25000" dirty="0">
                  <a:latin typeface="Arial" panose="020B0604020202020204" pitchFamily="34" charset="0"/>
                  <a:ea typeface="Times New Roman" panose="02020603050405020304" pitchFamily="18" charset="0"/>
                  <a:cs typeface="Arial" panose="020B0604020202020204" pitchFamily="34" charset="0"/>
                </a:rPr>
                <a:t>1</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N</a:t>
              </a:r>
              <a:r>
                <a:rPr lang="en-US" sz="2000" baseline="-25000"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E</a:t>
              </a:r>
              <a:r>
                <a:rPr lang="en-US" sz="2000" baseline="-25000"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U</a:t>
              </a:r>
              <a:r>
                <a:rPr lang="en-US" sz="2000" baseline="-25000"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I</a:t>
              </a:r>
              <a:r>
                <a:rPr lang="en-US" sz="2000" baseline="-25000" dirty="0">
                  <a:latin typeface="Arial" panose="020B0604020202020204" pitchFamily="34" charset="0"/>
                  <a:ea typeface="Times New Roman" panose="02020603050405020304" pitchFamily="18" charset="0"/>
                  <a:cs typeface="Arial" panose="020B0604020202020204" pitchFamily="34" charset="0"/>
                </a:rPr>
                <a:t>2</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lần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lượt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vòng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dây</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suất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hiệu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dụng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áp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hiệu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dụng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cường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độ</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dòng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điện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hiệu</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dụng</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của</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cuộn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sơ</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cấp</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và</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cuộn</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thứ</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cấp</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vi-VN" sz="20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2000" dirty="0">
                  <a:effectLst/>
                  <a:latin typeface="Arial" panose="020B0604020202020204" pitchFamily="34" charset="0"/>
                  <a:ea typeface="Calibri" panose="020F0502020204030204" pitchFamily="34" charset="0"/>
                  <a:cs typeface="Arial" panose="020B0604020202020204" pitchFamily="34" charset="0"/>
                </a:rPr>
                <a:t>     Khi đó:</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4024486" y="3472232"/>
                  <a:ext cx="1151534" cy="71885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000" i="1">
                                <a:latin typeface="Cambria Math"/>
                              </a:rPr>
                            </m:ctrlPr>
                          </m:fPr>
                          <m:num>
                            <m:sSub>
                              <m:sSubPr>
                                <m:ctrlPr>
                                  <a:rPr lang="en-US" sz="2000" i="1">
                                    <a:latin typeface="Cambria Math"/>
                                  </a:rPr>
                                </m:ctrlPr>
                              </m:sSubPr>
                              <m:e>
                                <m:r>
                                  <m:rPr>
                                    <m:sty m:val="p"/>
                                  </m:rPr>
                                  <a:rPr lang="en-US" sz="2000" i="0">
                                    <a:latin typeface="Cambria Math" panose="02040503050406030204" pitchFamily="18" charset="0"/>
                                  </a:rPr>
                                  <m:t>E</m:t>
                                </m:r>
                              </m:e>
                              <m:sub>
                                <m:r>
                                  <a:rPr lang="en-US" sz="2000" i="0">
                                    <a:latin typeface="Cambria Math" panose="02040503050406030204" pitchFamily="18" charset="0"/>
                                  </a:rPr>
                                  <m:t>1</m:t>
                                </m:r>
                              </m:sub>
                            </m:sSub>
                          </m:num>
                          <m:den>
                            <m:sSub>
                              <m:sSubPr>
                                <m:ctrlPr>
                                  <a:rPr lang="en-US" sz="2000" i="1">
                                    <a:latin typeface="Cambria Math"/>
                                  </a:rPr>
                                </m:ctrlPr>
                              </m:sSubPr>
                              <m:e>
                                <m:r>
                                  <m:rPr>
                                    <m:sty m:val="p"/>
                                  </m:rPr>
                                  <a:rPr lang="en-US" sz="2000" i="0">
                                    <a:latin typeface="Cambria Math" panose="02040503050406030204" pitchFamily="18" charset="0"/>
                                  </a:rPr>
                                  <m:t>E</m:t>
                                </m:r>
                              </m:e>
                              <m:sub>
                                <m:r>
                                  <a:rPr lang="en-US" sz="2000" i="0">
                                    <a:latin typeface="Cambria Math" panose="02040503050406030204" pitchFamily="18" charset="0"/>
                                  </a:rPr>
                                  <m:t>2</m:t>
                                </m:r>
                              </m:sub>
                            </m:sSub>
                          </m:den>
                        </m:f>
                        <m:r>
                          <a:rPr lang="en-US" sz="2000" i="0">
                            <a:latin typeface="Cambria Math" panose="02040503050406030204" pitchFamily="18" charset="0"/>
                          </a:rPr>
                          <m:t>=</m:t>
                        </m:r>
                        <m:f>
                          <m:fPr>
                            <m:ctrlPr>
                              <a:rPr lang="en-US" sz="2000" i="1">
                                <a:latin typeface="Cambria Math"/>
                              </a:rPr>
                            </m:ctrlPr>
                          </m:fPr>
                          <m:num>
                            <m:sSub>
                              <m:sSubPr>
                                <m:ctrlPr>
                                  <a:rPr lang="en-US" sz="2000" i="1">
                                    <a:latin typeface="Cambria Math"/>
                                  </a:rPr>
                                </m:ctrlPr>
                              </m:sSubPr>
                              <m:e>
                                <m:r>
                                  <m:rPr>
                                    <m:sty m:val="p"/>
                                  </m:rPr>
                                  <a:rPr lang="en-US" sz="2000" i="0">
                                    <a:latin typeface="Cambria Math" panose="02040503050406030204" pitchFamily="18" charset="0"/>
                                  </a:rPr>
                                  <m:t>N</m:t>
                                </m:r>
                              </m:e>
                              <m:sub>
                                <m:r>
                                  <a:rPr lang="en-US" sz="2000" i="0">
                                    <a:latin typeface="Cambria Math" panose="02040503050406030204" pitchFamily="18" charset="0"/>
                                  </a:rPr>
                                  <m:t>1</m:t>
                                </m:r>
                              </m:sub>
                            </m:sSub>
                          </m:num>
                          <m:den>
                            <m:sSub>
                              <m:sSubPr>
                                <m:ctrlPr>
                                  <a:rPr lang="en-US" sz="2000" i="1">
                                    <a:latin typeface="Cambria Math"/>
                                  </a:rPr>
                                </m:ctrlPr>
                              </m:sSubPr>
                              <m:e>
                                <m:r>
                                  <m:rPr>
                                    <m:sty m:val="p"/>
                                  </m:rPr>
                                  <a:rPr lang="en-US" sz="2000" i="0">
                                    <a:latin typeface="Cambria Math" panose="02040503050406030204" pitchFamily="18" charset="0"/>
                                  </a:rPr>
                                  <m:t>N</m:t>
                                </m:r>
                              </m:e>
                              <m:sub>
                                <m:r>
                                  <a:rPr lang="en-US" sz="2000" i="0">
                                    <a:latin typeface="Cambria Math" panose="02040503050406030204" pitchFamily="18" charset="0"/>
                                  </a:rPr>
                                  <m:t>2</m:t>
                                </m:r>
                              </m:sub>
                            </m:sSub>
                          </m:den>
                        </m:f>
                      </m:oMath>
                    </m:oMathPara>
                  </a14:m>
                  <a:endParaRPr lang="en-US" sz="20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24486" y="3472232"/>
                  <a:ext cx="1151534" cy="718851"/>
                </a:xfrm>
                <a:prstGeom prst="rect">
                  <a:avLst/>
                </a:prstGeom>
                <a:blipFill rotWithShape="0">
                  <a:blip r:embed="rId2"/>
                  <a:stretch>
                    <a:fillRect/>
                  </a:stretch>
                </a:blipFill>
              </p:spPr>
              <p:txBody>
                <a:bodyPr/>
                <a:lstStyle/>
                <a:p>
                  <a:r>
                    <a:rPr lang="en-US">
                      <a:noFill/>
                    </a:rPr>
                    <a:t> </a:t>
                  </a:r>
                </a:p>
              </p:txBody>
            </p:sp>
          </mc:Fallback>
        </mc:AlternateContent>
        <p:pic>
          <p:nvPicPr>
            <p:cNvPr id="13" name="Picture 12"/>
            <p:cNvPicPr>
              <a:picLocks noChangeAspect="1"/>
            </p:cNvPicPr>
            <p:nvPr/>
          </p:nvPicPr>
          <p:blipFill>
            <a:blip r:embed="rId3"/>
            <a:stretch>
              <a:fillRect/>
            </a:stretch>
          </p:blipFill>
          <p:spPr>
            <a:xfrm>
              <a:off x="8119942" y="650818"/>
              <a:ext cx="883676" cy="732805"/>
            </a:xfrm>
            <a:prstGeom prst="rect">
              <a:avLst/>
            </a:prstGeom>
          </p:spPr>
        </p:pic>
      </p:grpSp>
      <p:pic>
        <p:nvPicPr>
          <p:cNvPr id="14" name="Picture 13"/>
          <p:cNvPicPr>
            <a:picLocks noChangeAspect="1"/>
          </p:cNvPicPr>
          <p:nvPr/>
        </p:nvPicPr>
        <p:blipFill>
          <a:blip r:embed="rId4"/>
          <a:stretch>
            <a:fillRect/>
          </a:stretch>
        </p:blipFill>
        <p:spPr>
          <a:xfrm>
            <a:off x="6185043" y="3472232"/>
            <a:ext cx="2958957" cy="1742544"/>
          </a:xfrm>
          <a:prstGeom prst="rect">
            <a:avLst/>
          </a:prstGeom>
        </p:spPr>
      </p:pic>
    </p:spTree>
    <p:extLst>
      <p:ext uri="{BB962C8B-B14F-4D97-AF65-F5344CB8AC3E}">
        <p14:creationId xmlns:p14="http://schemas.microsoft.com/office/powerpoint/2010/main" val="167470617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376" b="22325"/>
          <a:stretch/>
        </p:blipFill>
        <p:spPr>
          <a:xfrm>
            <a:off x="366659" y="349320"/>
            <a:ext cx="7062490" cy="3976099"/>
          </a:xfrm>
          <a:prstGeom prst="rect">
            <a:avLst/>
          </a:prstGeom>
        </p:spPr>
      </p:pic>
      <p:sp>
        <p:nvSpPr>
          <p:cNvPr id="3" name="Rectangle 2"/>
          <p:cNvSpPr/>
          <p:nvPr/>
        </p:nvSpPr>
        <p:spPr>
          <a:xfrm>
            <a:off x="627685" y="611006"/>
            <a:ext cx="6179907" cy="958660"/>
          </a:xfrm>
          <a:prstGeom prst="rect">
            <a:avLst/>
          </a:prstGeom>
        </p:spPr>
        <p:txBody>
          <a:bodyPr wrap="square">
            <a:spAutoFit/>
          </a:bodyPr>
          <a:lstStyle/>
          <a:p>
            <a:pPr marL="342900" indent="-342900" algn="just">
              <a:lnSpc>
                <a:spcPct val="150000"/>
              </a:lnSpc>
              <a:spcAft>
                <a:spcPts val="800"/>
              </a:spcAft>
              <a:buClr>
                <a:schemeClr val="accent2"/>
              </a:buClr>
              <a:buFont typeface="Arial" panose="020B0604020202020204" pitchFamily="34" charset="0"/>
              <a:buChar char="•"/>
            </a:pP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Nếu</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bỏ</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qua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trở</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cuộn</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sơ</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cấp</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thứ</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cấp</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thì</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U</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1</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 E</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1</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U</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2</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 E</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2</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Right Arrow 5"/>
          <p:cNvSpPr/>
          <p:nvPr/>
        </p:nvSpPr>
        <p:spPr>
          <a:xfrm>
            <a:off x="2465798" y="1889245"/>
            <a:ext cx="431514" cy="255252"/>
          </a:xfrm>
          <a:prstGeom prst="rightArrow">
            <a:avLst>
              <a:gd name="adj1" fmla="val 33900"/>
              <a:gd name="adj2" fmla="val 86226"/>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7685" y="2464076"/>
            <a:ext cx="5349541" cy="400110"/>
          </a:xfrm>
          <a:prstGeom prst="rect">
            <a:avLst/>
          </a:prstGeom>
        </p:spPr>
        <p:txBody>
          <a:bodyPr wrap="none">
            <a:spAutoFit/>
          </a:bodyPr>
          <a:lstStyle/>
          <a:p>
            <a:pPr marL="342900" indent="-342900">
              <a:spcAft>
                <a:spcPts val="800"/>
              </a:spcAft>
              <a:buClr>
                <a:schemeClr val="accent2"/>
              </a:buClr>
              <a:buFont typeface="Arial" panose="020B0604020202020204" pitchFamily="34" charset="0"/>
              <a:buChar char="•"/>
            </a:pP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Do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máy</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áp</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lí</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tưởng</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accent2"/>
                </a:solidFill>
                <a:latin typeface="Arial" panose="020B0604020202020204" pitchFamily="34" charset="0"/>
                <a:ea typeface="Times New Roman" panose="02020603050405020304" pitchFamily="18" charset="0"/>
                <a:cs typeface="Arial" panose="020B0604020202020204" pitchFamily="34" charset="0"/>
              </a:rPr>
              <a:t>nên</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U</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1</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I</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1</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 U</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2</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 </a:t>
            </a:r>
            <a:r>
              <a:rPr lang="en-US" sz="2000" dirty="0">
                <a:solidFill>
                  <a:schemeClr val="accent2"/>
                </a:solidFill>
                <a:latin typeface="Arial" panose="020B0604020202020204" pitchFamily="34" charset="0"/>
                <a:ea typeface="Times New Roman" panose="02020603050405020304" pitchFamily="18" charset="0"/>
                <a:cs typeface="Arial" panose="020B0604020202020204" pitchFamily="34" charset="0"/>
              </a:rPr>
              <a:t>I</a:t>
            </a:r>
            <a:r>
              <a:rPr lang="en-US" sz="2000" baseline="-25000" dirty="0">
                <a:solidFill>
                  <a:schemeClr val="accent2"/>
                </a:solidFill>
                <a:latin typeface="Arial" panose="020B0604020202020204" pitchFamily="34" charset="0"/>
                <a:ea typeface="Times New Roman" panose="02020603050405020304" pitchFamily="18" charset="0"/>
                <a:cs typeface="Arial" panose="020B0604020202020204" pitchFamily="34" charset="0"/>
              </a:rPr>
              <a:t>2</a:t>
            </a:r>
            <a:endParaRPr lang="en-US" sz="2000" dirty="0">
              <a:solidFill>
                <a:schemeClr val="accent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Right Arrow 7"/>
          <p:cNvSpPr/>
          <p:nvPr/>
        </p:nvSpPr>
        <p:spPr>
          <a:xfrm>
            <a:off x="2465798" y="3344104"/>
            <a:ext cx="431514" cy="255252"/>
          </a:xfrm>
          <a:prstGeom prst="rightArrow">
            <a:avLst>
              <a:gd name="adj1" fmla="val 33900"/>
              <a:gd name="adj2" fmla="val 86226"/>
            </a:avLst>
          </a:prstGeom>
          <a:solidFill>
            <a:schemeClr val="accent3"/>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stretch>
            <a:fillRect/>
          </a:stretch>
        </p:blipFill>
        <p:spPr>
          <a:xfrm>
            <a:off x="3158338" y="1675988"/>
            <a:ext cx="1170533" cy="719390"/>
          </a:xfrm>
          <a:prstGeom prst="rect">
            <a:avLst/>
          </a:prstGeom>
        </p:spPr>
      </p:pic>
      <p:pic>
        <p:nvPicPr>
          <p:cNvPr id="11" name="Picture 10"/>
          <p:cNvPicPr>
            <a:picLocks noChangeAspect="1"/>
          </p:cNvPicPr>
          <p:nvPr/>
        </p:nvPicPr>
        <p:blipFill>
          <a:blip r:embed="rId4"/>
          <a:stretch>
            <a:fillRect/>
          </a:stretch>
        </p:blipFill>
        <p:spPr>
          <a:xfrm>
            <a:off x="3065454" y="3105093"/>
            <a:ext cx="1713124" cy="719390"/>
          </a:xfrm>
          <a:prstGeom prst="rect">
            <a:avLst/>
          </a:prstGeom>
        </p:spPr>
      </p:pic>
      <p:pic>
        <p:nvPicPr>
          <p:cNvPr id="12" name="Picture 11"/>
          <p:cNvPicPr>
            <a:picLocks noChangeAspect="1"/>
          </p:cNvPicPr>
          <p:nvPr/>
        </p:nvPicPr>
        <p:blipFill>
          <a:blip r:embed="rId5"/>
          <a:stretch>
            <a:fillRect/>
          </a:stretch>
        </p:blipFill>
        <p:spPr>
          <a:xfrm>
            <a:off x="6939088" y="2144497"/>
            <a:ext cx="2292393" cy="3011575"/>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0174" y="479291"/>
            <a:ext cx="1453825" cy="696981"/>
          </a:xfrm>
          <a:prstGeom prst="rect">
            <a:avLst/>
          </a:prstGeom>
        </p:spPr>
      </p:pic>
    </p:spTree>
    <p:extLst>
      <p:ext uri="{BB962C8B-B14F-4D97-AF65-F5344CB8AC3E}">
        <p14:creationId xmlns:p14="http://schemas.microsoft.com/office/powerpoint/2010/main" val="18134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ounded Rectangle 1"/>
          <p:cNvSpPr/>
          <p:nvPr/>
        </p:nvSpPr>
        <p:spPr>
          <a:xfrm>
            <a:off x="763155" y="1775794"/>
            <a:ext cx="3667874" cy="698958"/>
          </a:xfrm>
          <a:prstGeom prst="roundRect">
            <a:avLst/>
          </a:prstGeom>
          <a:solidFill>
            <a:srgbClr val="B6DBEB"/>
          </a:solidFill>
          <a:ln w="19050">
            <a:solidFill>
              <a:srgbClr val="0952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Nếu N</a:t>
            </a:r>
            <a:r>
              <a:rPr lang="nl-NL" sz="22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&gt; N</a:t>
            </a:r>
            <a:r>
              <a:rPr lang="nl-NL" sz="22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thì U</a:t>
            </a:r>
            <a:r>
              <a:rPr lang="nl-NL" sz="22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 &gt; U</a:t>
            </a:r>
            <a:r>
              <a:rPr lang="nl-NL" sz="22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22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p:txBody>
      </p:sp>
      <p:sp>
        <p:nvSpPr>
          <p:cNvPr id="4" name="Rounded Rectangle 3"/>
          <p:cNvSpPr/>
          <p:nvPr/>
        </p:nvSpPr>
        <p:spPr>
          <a:xfrm>
            <a:off x="4953299" y="1775794"/>
            <a:ext cx="3667874" cy="698958"/>
          </a:xfrm>
          <a:prstGeom prst="roundRect">
            <a:avLst/>
          </a:prstGeom>
          <a:solidFill>
            <a:srgbClr val="C2DDB7"/>
          </a:solidFill>
          <a:ln w="19050">
            <a:solidFill>
              <a:srgbClr val="4F7E3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Nếu N</a:t>
            </a:r>
            <a:r>
              <a:rPr lang="nl-NL" sz="22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200">
                <a:solidFill>
                  <a:srgbClr val="000000"/>
                </a:solidFill>
                <a:latin typeface="Arial" panose="020B0604020202020204" pitchFamily="34" charset="0"/>
                <a:ea typeface="Times New Roman" panose="02020603050405020304" pitchFamily="18" charset="0"/>
                <a:cs typeface="Arial" panose="020B0604020202020204" pitchFamily="34" charset="0"/>
              </a:rPr>
              <a:t>&lt;</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 N</a:t>
            </a:r>
            <a:r>
              <a:rPr lang="nl-NL" sz="22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 thì U</a:t>
            </a:r>
            <a:r>
              <a:rPr lang="nl-NL" sz="22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200">
                <a:solidFill>
                  <a:srgbClr val="000000"/>
                </a:solidFill>
                <a:latin typeface="Arial" panose="020B0604020202020204" pitchFamily="34" charset="0"/>
                <a:ea typeface="Times New Roman" panose="02020603050405020304" pitchFamily="18" charset="0"/>
                <a:cs typeface="Arial" panose="020B0604020202020204" pitchFamily="34" charset="0"/>
              </a:rPr>
              <a:t>&lt;</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 U</a:t>
            </a:r>
            <a:r>
              <a:rPr lang="nl-NL" sz="22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nl-NL" sz="22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5" name="Down Arrow 4"/>
          <p:cNvSpPr/>
          <p:nvPr/>
        </p:nvSpPr>
        <p:spPr>
          <a:xfrm>
            <a:off x="2327453" y="2600629"/>
            <a:ext cx="369869" cy="365854"/>
          </a:xfrm>
          <a:prstGeom prst="downArrow">
            <a:avLst/>
          </a:prstGeom>
          <a:solidFill>
            <a:srgbClr val="FF0000"/>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6" name="Down Arrow 5"/>
          <p:cNvSpPr/>
          <p:nvPr/>
        </p:nvSpPr>
        <p:spPr>
          <a:xfrm>
            <a:off x="6517597" y="2600629"/>
            <a:ext cx="369869" cy="365854"/>
          </a:xfrm>
          <a:prstGeom prst="downArrow">
            <a:avLst/>
          </a:prstGeom>
          <a:solidFill>
            <a:srgbClr val="FF0000"/>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9" name="Group 8"/>
          <p:cNvGrpSpPr/>
          <p:nvPr/>
        </p:nvGrpSpPr>
        <p:grpSpPr>
          <a:xfrm>
            <a:off x="1628811" y="3146136"/>
            <a:ext cx="1767156" cy="1767155"/>
            <a:chOff x="1546259" y="2774023"/>
            <a:chExt cx="1767156" cy="1767155"/>
          </a:xfrm>
        </p:grpSpPr>
        <p:sp>
          <p:nvSpPr>
            <p:cNvPr id="7" name="Oval 6"/>
            <p:cNvSpPr/>
            <p:nvPr/>
          </p:nvSpPr>
          <p:spPr>
            <a:xfrm>
              <a:off x="1546259" y="2774023"/>
              <a:ext cx="1767155" cy="1767155"/>
            </a:xfrm>
            <a:prstGeom prst="ellipse">
              <a:avLst/>
            </a:prstGeom>
            <a:solidFill>
              <a:srgbClr val="09527D"/>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46259" y="3442156"/>
              <a:ext cx="1767156" cy="430887"/>
            </a:xfrm>
            <a:prstGeom prst="rect">
              <a:avLst/>
            </a:prstGeom>
            <a:noFill/>
          </p:spPr>
          <p:txBody>
            <a:bodyPr wrap="square" rtlCol="0">
              <a:spAutoFit/>
            </a:bodyPr>
            <a:lstStyle/>
            <a:p>
              <a:pPr algn="ctr"/>
              <a:r>
                <a:rPr lang="vi-VN" sz="2200">
                  <a:solidFill>
                    <a:schemeClr val="accent2"/>
                  </a:solidFill>
                </a:rPr>
                <a:t>Máy tăng áp</a:t>
              </a:r>
              <a:endParaRPr lang="en-US" sz="2200">
                <a:solidFill>
                  <a:schemeClr val="accent2"/>
                </a:solidFill>
              </a:endParaRPr>
            </a:p>
          </p:txBody>
        </p:sp>
      </p:grpSp>
      <p:grpSp>
        <p:nvGrpSpPr>
          <p:cNvPr id="10" name="Group 9"/>
          <p:cNvGrpSpPr/>
          <p:nvPr/>
        </p:nvGrpSpPr>
        <p:grpSpPr>
          <a:xfrm>
            <a:off x="5818955" y="3146134"/>
            <a:ext cx="1767156" cy="1767155"/>
            <a:chOff x="1546259" y="2774023"/>
            <a:chExt cx="1767156" cy="1767155"/>
          </a:xfrm>
        </p:grpSpPr>
        <p:sp>
          <p:nvSpPr>
            <p:cNvPr id="11" name="Oval 10"/>
            <p:cNvSpPr/>
            <p:nvPr/>
          </p:nvSpPr>
          <p:spPr>
            <a:xfrm>
              <a:off x="1546259" y="2774023"/>
              <a:ext cx="1767155" cy="1767155"/>
            </a:xfrm>
            <a:prstGeom prst="ellipse">
              <a:avLst/>
            </a:prstGeom>
            <a:solidFill>
              <a:srgbClr val="4F7E3B"/>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546259" y="3442156"/>
              <a:ext cx="1767156" cy="430887"/>
            </a:xfrm>
            <a:prstGeom prst="rect">
              <a:avLst/>
            </a:prstGeom>
            <a:noFill/>
          </p:spPr>
          <p:txBody>
            <a:bodyPr wrap="square" rtlCol="0">
              <a:spAutoFit/>
            </a:bodyPr>
            <a:lstStyle/>
            <a:p>
              <a:pPr algn="ctr"/>
              <a:r>
                <a:rPr lang="vi-VN" sz="2200">
                  <a:solidFill>
                    <a:schemeClr val="accent2"/>
                  </a:solidFill>
                </a:rPr>
                <a:t>Máy hạ áp</a:t>
              </a:r>
              <a:endParaRPr lang="en-US" sz="2200">
                <a:solidFill>
                  <a:schemeClr val="accent2"/>
                </a:solidFill>
              </a:endParaRPr>
            </a:p>
          </p:txBody>
        </p:sp>
      </p:grpSp>
      <p:pic>
        <p:nvPicPr>
          <p:cNvPr id="3" name="Picture 2">
            <a:extLst>
              <a:ext uri="{FF2B5EF4-FFF2-40B4-BE49-F238E27FC236}">
                <a16:creationId xmlns:a16="http://schemas.microsoft.com/office/drawing/2014/main" xmlns="" id="{FF17F9C5-8055-5B78-3513-AA56CEA56E81}"/>
              </a:ext>
            </a:extLst>
          </p:cNvPr>
          <p:cNvPicPr>
            <a:picLocks noChangeAspect="1"/>
          </p:cNvPicPr>
          <p:nvPr/>
        </p:nvPicPr>
        <p:blipFill rotWithShape="1">
          <a:blip r:embed="rId2"/>
          <a:srcRect r="7777"/>
          <a:stretch/>
        </p:blipFill>
        <p:spPr>
          <a:xfrm>
            <a:off x="7782646" y="239290"/>
            <a:ext cx="1304518" cy="1137698"/>
          </a:xfrm>
          <a:prstGeom prst="rect">
            <a:avLst/>
          </a:prstGeom>
        </p:spPr>
      </p:pic>
      <p:grpSp>
        <p:nvGrpSpPr>
          <p:cNvPr id="18" name="Group 17">
            <a:extLst>
              <a:ext uri="{FF2B5EF4-FFF2-40B4-BE49-F238E27FC236}">
                <a16:creationId xmlns:a16="http://schemas.microsoft.com/office/drawing/2014/main" xmlns="" id="{0B100A03-E8BE-5F6A-6BA7-56468ECF2B1B}"/>
              </a:ext>
            </a:extLst>
          </p:cNvPr>
          <p:cNvGrpSpPr/>
          <p:nvPr/>
        </p:nvGrpSpPr>
        <p:grpSpPr>
          <a:xfrm>
            <a:off x="2234883" y="627089"/>
            <a:ext cx="5604599" cy="844205"/>
            <a:chOff x="1846556" y="422501"/>
            <a:chExt cx="5604599" cy="844205"/>
          </a:xfrm>
        </p:grpSpPr>
        <p:sp>
          <p:nvSpPr>
            <p:cNvPr id="13" name="Rectangle 12"/>
            <p:cNvSpPr/>
            <p:nvPr/>
          </p:nvSpPr>
          <p:spPr>
            <a:xfrm>
              <a:off x="1846556" y="593212"/>
              <a:ext cx="3421129" cy="430887"/>
            </a:xfrm>
            <a:prstGeom prst="rect">
              <a:avLst/>
            </a:prstGeom>
          </p:spPr>
          <p:txBody>
            <a:bodyPr wrap="none">
              <a:spAutoFit/>
            </a:bodyPr>
            <a:lstStyle/>
            <a:p>
              <a:r>
                <a:rPr lang="en-US" sz="2200" b="1" dirty="0" err="1"/>
                <a:t>Công</a:t>
              </a:r>
              <a:r>
                <a:rPr lang="en-US" sz="2200" b="1" dirty="0"/>
                <a:t> </a:t>
              </a:r>
              <a:r>
                <a:rPr lang="en-US" sz="2200" b="1" dirty="0" err="1"/>
                <a:t>thức</a:t>
              </a:r>
              <a:r>
                <a:rPr lang="en-US" sz="2200" b="1" dirty="0"/>
                <a:t> </a:t>
              </a:r>
              <a:r>
                <a:rPr lang="en-US" sz="2200" b="1" dirty="0" err="1"/>
                <a:t>máy</a:t>
              </a:r>
              <a:r>
                <a:rPr lang="en-US" sz="2200" b="1" dirty="0"/>
                <a:t> </a:t>
              </a:r>
              <a:r>
                <a:rPr lang="en-US" sz="2200" b="1" dirty="0" err="1"/>
                <a:t>biến</a:t>
              </a:r>
              <a:r>
                <a:rPr lang="en-US" sz="2200" b="1" dirty="0"/>
                <a:t> </a:t>
              </a:r>
              <a:r>
                <a:rPr lang="en-US" sz="2200" b="1" dirty="0" err="1"/>
                <a:t>áp</a:t>
              </a:r>
              <a:r>
                <a:rPr lang="en-US" sz="2200" b="1" dirty="0"/>
                <a:t>:</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xmlns="" id="{A34A1439-0327-1295-0DB4-0BF77FAA0E89}"/>
                    </a:ext>
                  </a:extLst>
                </p:cNvPr>
                <p:cNvSpPr txBox="1"/>
                <p:nvPr/>
              </p:nvSpPr>
              <p:spPr>
                <a:xfrm>
                  <a:off x="4984240" y="422501"/>
                  <a:ext cx="2466915" cy="844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solidFill>
                                  <a:srgbClr val="836967"/>
                                </a:solidFill>
                                <a:latin typeface="Cambria Math"/>
                              </a:rPr>
                            </m:ctrlPr>
                          </m:fPr>
                          <m:num>
                            <m:sSub>
                              <m:sSubPr>
                                <m:ctrlPr>
                                  <a:rPr lang="en-US" sz="2400" i="1">
                                    <a:solidFill>
                                      <a:srgbClr val="836967"/>
                                    </a:solidFill>
                                    <a:latin typeface="Cambria Math"/>
                                  </a:rPr>
                                </m:ctrlPr>
                              </m:sSubPr>
                              <m:e>
                                <m:r>
                                  <a:rPr lang="en-US" sz="2400" b="0" i="1">
                                    <a:latin typeface="Cambria Math" panose="02040503050406030204" pitchFamily="18" charset="0"/>
                                  </a:rPr>
                                  <m:t>𝑁</m:t>
                                </m:r>
                              </m:e>
                              <m:sub>
                                <m:r>
                                  <a:rPr lang="en-US" sz="2400" b="0" i="0">
                                    <a:latin typeface="Cambria Math" panose="02040503050406030204" pitchFamily="18" charset="0"/>
                                  </a:rPr>
                                  <m:t>1</m:t>
                                </m:r>
                              </m:sub>
                            </m:sSub>
                          </m:num>
                          <m:den>
                            <m:sSub>
                              <m:sSubPr>
                                <m:ctrlPr>
                                  <a:rPr lang="en-US" sz="2400" i="1">
                                    <a:solidFill>
                                      <a:srgbClr val="836967"/>
                                    </a:solidFill>
                                    <a:latin typeface="Cambria Math"/>
                                  </a:rPr>
                                </m:ctrlPr>
                              </m:sSubPr>
                              <m:e>
                                <m:r>
                                  <a:rPr lang="en-US" sz="2400" b="0" i="1">
                                    <a:latin typeface="Cambria Math" panose="02040503050406030204" pitchFamily="18" charset="0"/>
                                  </a:rPr>
                                  <m:t>𝑁</m:t>
                                </m:r>
                              </m:e>
                              <m:sub>
                                <m:r>
                                  <a:rPr lang="en-US" sz="2400" b="0" i="0">
                                    <a:latin typeface="Cambria Math" panose="02040503050406030204" pitchFamily="18" charset="0"/>
                                  </a:rPr>
                                  <m:t>2</m:t>
                                </m:r>
                              </m:sub>
                            </m:sSub>
                          </m:den>
                        </m:f>
                        <m:r>
                          <a:rPr lang="en-US" sz="2400" b="0" i="0">
                            <a:latin typeface="Cambria Math" panose="02040503050406030204" pitchFamily="18" charset="0"/>
                          </a:rPr>
                          <m:t>=</m:t>
                        </m:r>
                        <m:f>
                          <m:fPr>
                            <m:ctrlPr>
                              <a:rPr lang="en-US" sz="2400" i="1">
                                <a:solidFill>
                                  <a:srgbClr val="836967"/>
                                </a:solidFill>
                                <a:latin typeface="Cambria Math"/>
                              </a:rPr>
                            </m:ctrlPr>
                          </m:fPr>
                          <m:num>
                            <m:sSub>
                              <m:sSubPr>
                                <m:ctrlPr>
                                  <a:rPr lang="en-US" sz="2400" i="1">
                                    <a:solidFill>
                                      <a:srgbClr val="836967"/>
                                    </a:solidFill>
                                    <a:latin typeface="Cambria Math"/>
                                  </a:rPr>
                                </m:ctrlPr>
                              </m:sSubPr>
                              <m:e>
                                <m:r>
                                  <a:rPr lang="en-US" sz="2400" b="0" i="1">
                                    <a:latin typeface="Cambria Math" panose="02040503050406030204" pitchFamily="18" charset="0"/>
                                  </a:rPr>
                                  <m:t>𝑈</m:t>
                                </m:r>
                              </m:e>
                              <m:sub>
                                <m:r>
                                  <a:rPr lang="en-US" sz="2400" b="0" i="0">
                                    <a:latin typeface="Cambria Math" panose="02040503050406030204" pitchFamily="18" charset="0"/>
                                  </a:rPr>
                                  <m:t>1</m:t>
                                </m:r>
                              </m:sub>
                            </m:sSub>
                          </m:num>
                          <m:den>
                            <m:sSub>
                              <m:sSubPr>
                                <m:ctrlPr>
                                  <a:rPr lang="en-US" sz="2400" i="1">
                                    <a:solidFill>
                                      <a:srgbClr val="836967"/>
                                    </a:solidFill>
                                    <a:latin typeface="Cambria Math"/>
                                  </a:rPr>
                                </m:ctrlPr>
                              </m:sSubPr>
                              <m:e>
                                <m:r>
                                  <a:rPr lang="en-US" sz="2400" b="0" i="1">
                                    <a:latin typeface="Cambria Math" panose="02040503050406030204" pitchFamily="18" charset="0"/>
                                  </a:rPr>
                                  <m:t>𝑈</m:t>
                                </m:r>
                              </m:e>
                              <m:sub>
                                <m:r>
                                  <a:rPr lang="en-US" sz="2400" b="0" i="0">
                                    <a:latin typeface="Cambria Math" panose="02040503050406030204" pitchFamily="18" charset="0"/>
                                  </a:rPr>
                                  <m:t>2</m:t>
                                </m:r>
                              </m:sub>
                            </m:sSub>
                          </m:den>
                        </m:f>
                        <m:r>
                          <a:rPr lang="en-US" sz="2400" b="0" i="0">
                            <a:latin typeface="Cambria Math" panose="02040503050406030204" pitchFamily="18" charset="0"/>
                          </a:rPr>
                          <m:t>=</m:t>
                        </m:r>
                        <m:f>
                          <m:fPr>
                            <m:ctrlPr>
                              <a:rPr lang="en-US" sz="2400" i="1">
                                <a:solidFill>
                                  <a:srgbClr val="836967"/>
                                </a:solidFill>
                                <a:latin typeface="Cambria Math"/>
                              </a:rPr>
                            </m:ctrlPr>
                          </m:fPr>
                          <m:num>
                            <m:sSub>
                              <m:sSubPr>
                                <m:ctrlPr>
                                  <a:rPr lang="en-US" sz="2400" i="1">
                                    <a:solidFill>
                                      <a:srgbClr val="836967"/>
                                    </a:solidFill>
                                    <a:latin typeface="Cambria Math"/>
                                  </a:rPr>
                                </m:ctrlPr>
                              </m:sSubPr>
                              <m:e>
                                <m:r>
                                  <a:rPr lang="en-US" sz="2400" b="0" i="1">
                                    <a:latin typeface="Cambria Math" panose="02040503050406030204" pitchFamily="18" charset="0"/>
                                  </a:rPr>
                                  <m:t>𝐼</m:t>
                                </m:r>
                              </m:e>
                              <m:sub>
                                <m:r>
                                  <a:rPr lang="en-US" sz="2400" b="0" i="0">
                                    <a:latin typeface="Cambria Math" panose="02040503050406030204" pitchFamily="18" charset="0"/>
                                  </a:rPr>
                                  <m:t>2</m:t>
                                </m:r>
                              </m:sub>
                            </m:sSub>
                          </m:num>
                          <m:den>
                            <m:sSub>
                              <m:sSubPr>
                                <m:ctrlPr>
                                  <a:rPr lang="en-US" sz="2400" i="1">
                                    <a:solidFill>
                                      <a:srgbClr val="836967"/>
                                    </a:solidFill>
                                    <a:latin typeface="Cambria Math"/>
                                  </a:rPr>
                                </m:ctrlPr>
                              </m:sSubPr>
                              <m:e>
                                <m:r>
                                  <a:rPr lang="en-US" sz="2400" b="0" i="1">
                                    <a:latin typeface="Cambria Math" panose="02040503050406030204" pitchFamily="18" charset="0"/>
                                  </a:rPr>
                                  <m:t>𝐼</m:t>
                                </m:r>
                              </m:e>
                              <m:sub>
                                <m:r>
                                  <a:rPr lang="en-US" sz="2400" b="0" i="0">
                                    <a:latin typeface="Cambria Math" panose="02040503050406030204" pitchFamily="18" charset="0"/>
                                  </a:rPr>
                                  <m:t>1</m:t>
                                </m:r>
                              </m:sub>
                            </m:sSub>
                          </m:den>
                        </m:f>
                      </m:oMath>
                    </m:oMathPara>
                  </a14:m>
                  <a:endParaRPr lang="en-US" sz="2400" dirty="0"/>
                </a:p>
              </p:txBody>
            </p:sp>
          </mc:Choice>
          <mc:Fallback xmlns="">
            <p:sp>
              <p:nvSpPr>
                <p:cNvPr id="17" name="TextBox 16">
                  <a:extLst>
                    <a:ext uri="{FF2B5EF4-FFF2-40B4-BE49-F238E27FC236}">
                      <a16:creationId xmlns:a16="http://schemas.microsoft.com/office/drawing/2014/main" id="{A34A1439-0327-1295-0DB4-0BF77FAA0E89}"/>
                    </a:ext>
                  </a:extLst>
                </p:cNvPr>
                <p:cNvSpPr txBox="1">
                  <a:spLocks noRot="1" noChangeAspect="1" noMove="1" noResize="1" noEditPoints="1" noAdjustHandles="1" noChangeArrowheads="1" noChangeShapeType="1" noTextEdit="1"/>
                </p:cNvSpPr>
                <p:nvPr/>
              </p:nvSpPr>
              <p:spPr>
                <a:xfrm>
                  <a:off x="4984240" y="422501"/>
                  <a:ext cx="2466915" cy="844205"/>
                </a:xfrm>
                <a:prstGeom prst="rect">
                  <a:avLst/>
                </a:prstGeom>
                <a:blipFill>
                  <a:blip r:embed="rId3"/>
                  <a:stretch>
                    <a:fillRect/>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xmlns="" id="{3C1ED2A5-294B-F966-0D34-4AB2EB4E1AEA}"/>
              </a:ext>
            </a:extLst>
          </p:cNvPr>
          <p:cNvGrpSpPr/>
          <p:nvPr/>
        </p:nvGrpSpPr>
        <p:grpSpPr>
          <a:xfrm>
            <a:off x="227940" y="239290"/>
            <a:ext cx="1993187" cy="1027415"/>
            <a:chOff x="202734" y="154112"/>
            <a:chExt cx="1993187" cy="1027415"/>
          </a:xfrm>
        </p:grpSpPr>
        <p:pic>
          <p:nvPicPr>
            <p:cNvPr id="20" name="Picture 19">
              <a:extLst>
                <a:ext uri="{FF2B5EF4-FFF2-40B4-BE49-F238E27FC236}">
                  <a16:creationId xmlns:a16="http://schemas.microsoft.com/office/drawing/2014/main" xmlns="" id="{897B3E56-5E05-474E-B01E-03C4DC018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734" y="154112"/>
              <a:ext cx="1993187" cy="1027415"/>
            </a:xfrm>
            <a:prstGeom prst="rect">
              <a:avLst/>
            </a:prstGeom>
          </p:spPr>
        </p:pic>
        <p:sp>
          <p:nvSpPr>
            <p:cNvPr id="21" name="TextBox 20">
              <a:extLst>
                <a:ext uri="{FF2B5EF4-FFF2-40B4-BE49-F238E27FC236}">
                  <a16:creationId xmlns:a16="http://schemas.microsoft.com/office/drawing/2014/main" xmlns="" id="{500AB41B-4842-E88E-09CA-2DF8F91978BD}"/>
                </a:ext>
              </a:extLst>
            </p:cNvPr>
            <p:cNvSpPr txBox="1"/>
            <p:nvPr/>
          </p:nvSpPr>
          <p:spPr>
            <a:xfrm>
              <a:off x="365745" y="390417"/>
              <a:ext cx="1667163" cy="461665"/>
            </a:xfrm>
            <a:prstGeom prst="rect">
              <a:avLst/>
            </a:prstGeom>
            <a:noFill/>
          </p:spPr>
          <p:txBody>
            <a:bodyPr wrap="square" rtlCol="0">
              <a:spAutoFit/>
            </a:bodyPr>
            <a:lstStyle/>
            <a:p>
              <a:pPr algn="ctr"/>
              <a:r>
                <a:rPr lang="vi-VN" sz="2400" b="1"/>
                <a:t>GHI NHỚ</a:t>
              </a:r>
              <a:endParaRPr lang="en-US" sz="2400" b="1"/>
            </a:p>
          </p:txBody>
        </p:sp>
      </p:grpSp>
    </p:spTree>
    <p:extLst>
      <p:ext uri="{BB962C8B-B14F-4D97-AF65-F5344CB8AC3E}">
        <p14:creationId xmlns:p14="http://schemas.microsoft.com/office/powerpoint/2010/main" val="15204166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p:tgtEl>
                                          <p:spTgt spid="5"/>
                                        </p:tgtEl>
                                        <p:attrNameLst>
                                          <p:attrName>ppt_y</p:attrName>
                                        </p:attrNameLst>
                                      </p:cBhvr>
                                      <p:tavLst>
                                        <p:tav tm="0">
                                          <p:val>
                                            <p:strVal val="#ppt_y-#ppt_h*1.125000"/>
                                          </p:val>
                                        </p:tav>
                                        <p:tav tm="100000">
                                          <p:val>
                                            <p:strVal val="#ppt_y"/>
                                          </p:val>
                                        </p:tav>
                                      </p:tavLst>
                                    </p:anim>
                                    <p:animEffect transition="in" filter="wipe(down)">
                                      <p:cBhvr>
                                        <p:cTn id="25" dur="500"/>
                                        <p:tgtEl>
                                          <p:spTgt spid="5"/>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1"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p:tgtEl>
                                          <p:spTgt spid="6"/>
                                        </p:tgtEl>
                                        <p:attrNameLst>
                                          <p:attrName>ppt_y</p:attrName>
                                        </p:attrNameLst>
                                      </p:cBhvr>
                                      <p:tavLst>
                                        <p:tav tm="0">
                                          <p:val>
                                            <p:strVal val="#ppt_y-#ppt_h*1.125000"/>
                                          </p:val>
                                        </p:tav>
                                        <p:tav tm="100000">
                                          <p:val>
                                            <p:strVal val="#ppt_y"/>
                                          </p:val>
                                        </p:tav>
                                      </p:tavLst>
                                    </p:anim>
                                    <p:animEffect transition="in" filter="wipe(down)">
                                      <p:cBhvr>
                                        <p:cTn id="40" dur="500"/>
                                        <p:tgtEl>
                                          <p:spTgt spid="6"/>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629"/>
        <p:cNvGrpSpPr/>
        <p:nvPr/>
      </p:nvGrpSpPr>
      <p:grpSpPr>
        <a:xfrm>
          <a:off x="0" y="0"/>
          <a:ext cx="0" cy="0"/>
          <a:chOff x="0" y="0"/>
          <a:chExt cx="0" cy="0"/>
        </a:xfrm>
      </p:grpSpPr>
      <p:grpSp>
        <p:nvGrpSpPr>
          <p:cNvPr id="5" name="Group 4">
            <a:extLst>
              <a:ext uri="{FF2B5EF4-FFF2-40B4-BE49-F238E27FC236}">
                <a16:creationId xmlns:a16="http://schemas.microsoft.com/office/drawing/2014/main" xmlns="" id="{6657F0D1-1724-7799-C31C-E8808CFA6B0C}"/>
              </a:ext>
            </a:extLst>
          </p:cNvPr>
          <p:cNvGrpSpPr/>
          <p:nvPr/>
        </p:nvGrpSpPr>
        <p:grpSpPr>
          <a:xfrm>
            <a:off x="452063" y="391187"/>
            <a:ext cx="8330430" cy="4658200"/>
            <a:chOff x="452063" y="391187"/>
            <a:chExt cx="8330430" cy="4658200"/>
          </a:xfrm>
        </p:grpSpPr>
        <p:grpSp>
          <p:nvGrpSpPr>
            <p:cNvPr id="15" name="Group 14"/>
            <p:cNvGrpSpPr/>
            <p:nvPr/>
          </p:nvGrpSpPr>
          <p:grpSpPr>
            <a:xfrm>
              <a:off x="452063" y="391187"/>
              <a:ext cx="8330430" cy="3383370"/>
              <a:chOff x="513708" y="1053908"/>
              <a:chExt cx="8330430" cy="2302866"/>
            </a:xfrm>
          </p:grpSpPr>
          <p:sp>
            <p:nvSpPr>
              <p:cNvPr id="13" name="Rounded Rectangle 12"/>
              <p:cNvSpPr/>
              <p:nvPr/>
            </p:nvSpPr>
            <p:spPr>
              <a:xfrm>
                <a:off x="513708" y="1243579"/>
                <a:ext cx="8330430" cy="2113195"/>
              </a:xfrm>
              <a:prstGeom prst="roundRect">
                <a:avLst>
                  <a:gd name="adj" fmla="val 44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6591" y="1502580"/>
                <a:ext cx="8044664" cy="1595192"/>
              </a:xfrm>
              <a:prstGeom prst="rect">
                <a:avLst/>
              </a:prstGeom>
            </p:spPr>
            <p:txBody>
              <a:bodyPr wrap="square">
                <a:spAutoFit/>
              </a:bodyPr>
              <a:lstStyle/>
              <a:p>
                <a:pPr algn="just">
                  <a:lnSpc>
                    <a:spcPct val="150000"/>
                  </a:lnSpc>
                </a:pPr>
                <a:r>
                  <a:rPr lang="vi-VN" sz="2000" dirty="0"/>
                  <a:t>Từ thông qua một vòng dây của cuộn sơ cấp có biểu thức:</a:t>
                </a:r>
              </a:p>
              <a:p>
                <a:pPr algn="ctr">
                  <a:lnSpc>
                    <a:spcPct val="150000"/>
                  </a:lnSpc>
                </a:pPr>
                <a:r>
                  <a:rPr lang="el-GR" sz="2000" dirty="0"/>
                  <a:t>Φ</a:t>
                </a:r>
                <a:r>
                  <a:rPr lang="en-US" sz="2000" dirty="0"/>
                  <a:t> </a:t>
                </a:r>
                <a:r>
                  <a:rPr lang="el-GR" sz="2000" dirty="0"/>
                  <a:t>=</a:t>
                </a:r>
                <a:r>
                  <a:rPr lang="en-US" sz="2000" dirty="0"/>
                  <a:t> </a:t>
                </a:r>
                <a:r>
                  <a:rPr lang="el-GR" sz="2000" dirty="0"/>
                  <a:t>Φ</a:t>
                </a:r>
                <a:r>
                  <a:rPr lang="en-US" sz="2000" baseline="-25000" dirty="0"/>
                  <a:t>0</a:t>
                </a:r>
                <a:r>
                  <a:rPr lang="vi-VN" sz="2000" dirty="0"/>
                  <a:t>cos</a:t>
                </a:r>
                <a:r>
                  <a:rPr lang="el-GR" sz="2000" dirty="0"/>
                  <a:t>ω</a:t>
                </a:r>
                <a:r>
                  <a:rPr lang="vi-VN" sz="2000" dirty="0"/>
                  <a:t>t</a:t>
                </a:r>
              </a:p>
              <a:p>
                <a:pPr algn="just">
                  <a:lnSpc>
                    <a:spcPct val="150000"/>
                  </a:lnSpc>
                </a:pPr>
                <a:r>
                  <a:rPr lang="vi-VN" sz="2000" dirty="0"/>
                  <a:t>Vận dụng định luật Faraday về cảm ứng điện từ hãy chứng minh tỉ số giữa suất điện động hiệu dụng trong cuộn thứ cấp và cuộn sơ cấp bằng tỉ số giữa số vòng dây của hai cuộn đó.</a:t>
                </a:r>
                <a:endParaRPr lang="en-US" sz="2000" dirty="0"/>
              </a:p>
            </p:txBody>
          </p:sp>
          <p:sp>
            <p:nvSpPr>
              <p:cNvPr id="14" name="Rounded Rectangle 13"/>
              <p:cNvSpPr/>
              <p:nvPr/>
            </p:nvSpPr>
            <p:spPr>
              <a:xfrm>
                <a:off x="513708" y="1053908"/>
                <a:ext cx="3195263" cy="414015"/>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1</a:t>
                </a:r>
                <a:r>
                  <a:rPr lang="vi-VN" sz="2000" b="1" dirty="0">
                    <a:solidFill>
                      <a:schemeClr val="accent2"/>
                    </a:solidFill>
                    <a:latin typeface="Arial" panose="020B0604020202020204" pitchFamily="34" charset="0"/>
                    <a:cs typeface="Arial" panose="020B0604020202020204" pitchFamily="34" charset="0"/>
                  </a:rPr>
                  <a:t> (SGK - tr</a:t>
                </a:r>
                <a:r>
                  <a:rPr lang="en-US" sz="2000" b="1" dirty="0">
                    <a:solidFill>
                      <a:schemeClr val="accent2"/>
                    </a:solidFill>
                    <a:latin typeface="Arial" panose="020B0604020202020204" pitchFamily="34" charset="0"/>
                    <a:cs typeface="Arial" panose="020B0604020202020204" pitchFamily="34" charset="0"/>
                  </a:rPr>
                  <a:t>.16</a:t>
                </a:r>
                <a:r>
                  <a:rPr lang="vi-VN" sz="2000" b="1" dirty="0">
                    <a:solidFill>
                      <a:schemeClr val="accent2"/>
                    </a:solidFill>
                    <a:latin typeface="Arial" panose="020B0604020202020204" pitchFamily="34" charset="0"/>
                    <a:cs typeface="Arial" panose="020B0604020202020204" pitchFamily="34" charset="0"/>
                  </a:rPr>
                  <a:t>)</a:t>
                </a:r>
                <a:endParaRPr lang="en-US" sz="2000" b="1" dirty="0">
                  <a:solidFill>
                    <a:schemeClr val="accent2"/>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xmlns="" id="{EAF60665-7E5A-E8E8-2986-1D85CD905ED8}"/>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87568" y="3136860"/>
              <a:ext cx="2694925" cy="1912527"/>
            </a:xfrm>
            <a:prstGeom prst="roundRect">
              <a:avLst>
                <a:gd name="adj" fmla="val 5606"/>
              </a:avLst>
            </a:prstGeom>
          </p:spPr>
        </p:pic>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660796" flipH="1">
            <a:off x="7814061" y="3573226"/>
            <a:ext cx="1144529" cy="1468643"/>
          </a:xfrm>
          <a:prstGeom prst="rect">
            <a:avLst/>
          </a:prstGeom>
        </p:spPr>
      </p:pic>
      <p:grpSp>
        <p:nvGrpSpPr>
          <p:cNvPr id="25" name="Group 24">
            <a:extLst>
              <a:ext uri="{FF2B5EF4-FFF2-40B4-BE49-F238E27FC236}">
                <a16:creationId xmlns:a16="http://schemas.microsoft.com/office/drawing/2014/main" xmlns="" id="{0C9D0DFC-91B1-DD4C-2216-0049ADF83D29}"/>
              </a:ext>
            </a:extLst>
          </p:cNvPr>
          <p:cNvGrpSpPr/>
          <p:nvPr/>
        </p:nvGrpSpPr>
        <p:grpSpPr>
          <a:xfrm>
            <a:off x="3576777" y="408771"/>
            <a:ext cx="1990439" cy="560750"/>
            <a:chOff x="3576780" y="381584"/>
            <a:chExt cx="1990439" cy="560750"/>
          </a:xfrm>
        </p:grpSpPr>
        <p:sp>
          <p:nvSpPr>
            <p:cNvPr id="24" name="Rectangle: Rounded Corners 23">
              <a:extLst>
                <a:ext uri="{FF2B5EF4-FFF2-40B4-BE49-F238E27FC236}">
                  <a16:creationId xmlns:a16="http://schemas.microsoft.com/office/drawing/2014/main" xmlns="" id="{C7DB872A-3C60-9110-F93E-8A71FD00613A}"/>
                </a:ext>
              </a:extLst>
            </p:cNvPr>
            <p:cNvSpPr/>
            <p:nvPr/>
          </p:nvSpPr>
          <p:spPr>
            <a:xfrm>
              <a:off x="3576780" y="381584"/>
              <a:ext cx="1990439" cy="532460"/>
            </a:xfrm>
            <a:prstGeom prst="roundRect">
              <a:avLst/>
            </a:prstGeom>
            <a:solidFill>
              <a:srgbClr val="B6DBEB"/>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6FCED6B9-4ECD-9D68-D118-4BC02C2346D2}"/>
                    </a:ext>
                  </a:extLst>
                </p:cNvPr>
                <p:cNvSpPr txBox="1"/>
                <p:nvPr/>
              </p:nvSpPr>
              <p:spPr>
                <a:xfrm>
                  <a:off x="3576780" y="439632"/>
                  <a:ext cx="1990439" cy="502702"/>
                </a:xfrm>
                <a:prstGeom prst="rect">
                  <a:avLst/>
                </a:prstGeom>
                <a:noFill/>
              </p:spPr>
              <p:txBody>
                <a:bodyPr wrap="square" anchor="ctr">
                  <a:spAutoFit/>
                </a:bodyPr>
                <a:lstStyle/>
                <a:p>
                  <a:pPr marL="0" marR="0" algn="just">
                    <a:spcBef>
                      <a:spcPts val="0"/>
                    </a:spcBef>
                    <a:spcAft>
                      <a:spcPts val="800"/>
                    </a:spcAft>
                  </a:pPr>
                  <a14:m>
                    <m:oMathPara xmlns:m="http://schemas.openxmlformats.org/officeDocument/2006/math">
                      <m:oMathParaPr>
                        <m:jc m:val="centerGroup"/>
                      </m:oMathParaPr>
                      <m:oMath xmlns:m="http://schemas.openxmlformats.org/officeDocument/2006/math">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e>
                          <m:sub>
                            <m: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cosωt</m:t>
                        </m:r>
                      </m:oMath>
                    </m:oMathPara>
                  </a14:m>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6FCED6B9-4ECD-9D68-D118-4BC02C2346D2}"/>
                    </a:ext>
                  </a:extLst>
                </p:cNvPr>
                <p:cNvSpPr txBox="1">
                  <a:spLocks noRot="1" noChangeAspect="1" noMove="1" noResize="1" noEditPoints="1" noAdjustHandles="1" noChangeArrowheads="1" noChangeShapeType="1" noTextEdit="1"/>
                </p:cNvSpPr>
                <p:nvPr/>
              </p:nvSpPr>
              <p:spPr>
                <a:xfrm>
                  <a:off x="3576780" y="439632"/>
                  <a:ext cx="1990439" cy="502702"/>
                </a:xfrm>
                <a:prstGeom prst="rect">
                  <a:avLst/>
                </a:prstGeom>
                <a:blipFill>
                  <a:blip r:embed="rId3"/>
                  <a:stretch>
                    <a:fillRect/>
                  </a:stretch>
                </a:blipFill>
              </p:spPr>
              <p:txBody>
                <a:bodyPr/>
                <a:lstStyle/>
                <a:p>
                  <a:r>
                    <a:rPr lang="en-US">
                      <a:noFill/>
                    </a:rPr>
                    <a:t> </a:t>
                  </a:r>
                </a:p>
              </p:txBody>
            </p:sp>
          </mc:Fallback>
        </mc:AlternateContent>
      </p:grpSp>
      <p:grpSp>
        <p:nvGrpSpPr>
          <p:cNvPr id="17" name="Group 16">
            <a:extLst>
              <a:ext uri="{FF2B5EF4-FFF2-40B4-BE49-F238E27FC236}">
                <a16:creationId xmlns:a16="http://schemas.microsoft.com/office/drawing/2014/main" xmlns="" id="{BE36AED9-38A8-1968-1A9E-F73BBE55E7A0}"/>
              </a:ext>
            </a:extLst>
          </p:cNvPr>
          <p:cNvGrpSpPr/>
          <p:nvPr/>
        </p:nvGrpSpPr>
        <p:grpSpPr>
          <a:xfrm>
            <a:off x="418372" y="1099516"/>
            <a:ext cx="8307250" cy="2533487"/>
            <a:chOff x="518845" y="2160768"/>
            <a:chExt cx="8307250" cy="2533487"/>
          </a:xfrm>
        </p:grpSpPr>
        <p:sp>
          <p:nvSpPr>
            <p:cNvPr id="14" name="TextBox 13">
              <a:extLst>
                <a:ext uri="{FF2B5EF4-FFF2-40B4-BE49-F238E27FC236}">
                  <a16:creationId xmlns:a16="http://schemas.microsoft.com/office/drawing/2014/main" xmlns="" id="{B35E75E1-1E78-0D35-843E-406C8DDA864E}"/>
                </a:ext>
              </a:extLst>
            </p:cNvPr>
            <p:cNvSpPr txBox="1"/>
            <p:nvPr/>
          </p:nvSpPr>
          <p:spPr>
            <a:xfrm>
              <a:off x="518845" y="2160768"/>
              <a:ext cx="8307250" cy="1420325"/>
            </a:xfrm>
            <a:prstGeom prst="rect">
              <a:avLst/>
            </a:prstGeom>
            <a:noFill/>
          </p:spPr>
          <p:txBody>
            <a:bodyPr wrap="square">
              <a:spAutoFit/>
            </a:bodyPr>
            <a:lstStyle/>
            <a:p>
              <a:pPr marL="0" marR="0" algn="just">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quấn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lõi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cùng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trên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ứng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thứ</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lần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lượt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xmlns="" id="{20B510CD-FB46-56BA-8C5D-E266F0CADD61}"/>
                    </a:ext>
                  </a:extLst>
                </p:cNvPr>
                <p:cNvSpPr txBox="1"/>
                <p:nvPr/>
              </p:nvSpPr>
              <p:spPr>
                <a:xfrm>
                  <a:off x="1210497" y="3633002"/>
                  <a:ext cx="6923946" cy="1061253"/>
                </a:xfrm>
                <a:prstGeom prst="rect">
                  <a:avLst/>
                </a:prstGeom>
                <a:noFill/>
              </p:spPr>
              <p:txBody>
                <a:bodyPr wrap="square">
                  <a:spAutoFit/>
                </a:bodyPr>
                <a:lstStyle/>
                <a:p>
                  <a:pPr algn="just">
                    <a:lnSpc>
                      <a:spcPct val="150000"/>
                    </a:lnSpc>
                    <a:spcAft>
                      <a:spcPts val="800"/>
                    </a:spcAft>
                  </a:pPr>
                  <a14:m>
                    <m:oMath xmlns:m="http://schemas.openxmlformats.org/officeDocument/2006/math">
                      <m:sSub>
                        <m:sSubPr>
                          <m:ctrlPr>
                            <a:rPr lang="en-US" sz="2000" i="1" smtClean="0">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sSup>
                        <m:sSup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pPr>
                        <m:e>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e>
                        <m:sup>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up>
                      </m:sSup>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01</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𝐸</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01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1</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Φ</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000" i="1" dirty="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endParaRPr>
                </a:p>
                <a:p>
                  <a:pPr algn="just">
                    <a:lnSpc>
                      <a:spcPct val="150000"/>
                    </a:lnSpc>
                    <a:spcAft>
                      <a:spcPts val="800"/>
                    </a:spcAft>
                  </a:pPr>
                  <a14:m>
                    <m:oMath xmlns:m="http://schemas.openxmlformats.org/officeDocument/2006/math">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𝑒</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m:rPr>
                              <m:sty m:val="p"/>
                            </m:rPr>
                            <a:rPr lang="en-US" sz="20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Φ</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solidFill>
                                <a:srgbClr val="000000"/>
                              </a:solidFill>
                              <a:effectLst/>
                              <a:latin typeface="Cambria Math"/>
                              <a:ea typeface="Times New Roman" panose="02020603050405020304" pitchFamily="18" charset="0"/>
                              <a:cs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𝐸</m:t>
                          </m:r>
                        </m:e>
                        <m: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02</m:t>
                          </m:r>
                        </m:sub>
                      </m:sSub>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𝑠𝑖𝑛</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𝜔</m:t>
                      </m:r>
                      <m:r>
                        <a:rPr lang="en-US" sz="20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𝑡</m:t>
                      </m:r>
                    </m:oMath>
                  </a14:m>
                  <a:r>
                    <a:rPr lang="en-US" sz="2000" dirty="0">
                      <a:effectLst/>
                      <a:latin typeface="Arial" panose="020B0604020202020204" pitchFamily="34" charset="0"/>
                      <a:ea typeface="Calibri" panose="020F0502020204030204" pitchFamily="34" charset="0"/>
                      <a:cs typeface="Arial" panose="020B0604020202020204" pitchFamily="34" charset="0"/>
                    </a:rPr>
                    <a:t>, </a:t>
                  </a:r>
                  <a:r>
                    <a:rPr lang="en-US" sz="2000" dirty="0" err="1">
                      <a:effectLst/>
                      <a:latin typeface="Arial" panose="020B0604020202020204" pitchFamily="34" charset="0"/>
                      <a:ea typeface="Calibri" panose="020F0502020204030204" pitchFamily="34" charset="0"/>
                      <a:cs typeface="Arial" panose="020B0604020202020204" pitchFamily="34" charset="0"/>
                    </a:rPr>
                    <a:t>với</a:t>
                  </a:r>
                  <a:r>
                    <a:rPr lang="en-US" sz="2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𝐸</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02</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000" i="1">
                              <a:latin typeface="Cambria Math"/>
                              <a:ea typeface="Times New Roman" panose="02020603050405020304" pitchFamily="18" charset="0"/>
                              <a:cs typeface="Times New Roman" panose="02020603050405020304" pitchFamily="18" charset="0"/>
                            </a:rPr>
                          </m:ctrlPr>
                        </m:sSubPr>
                        <m:e>
                          <m:r>
                            <a:rPr lang="en-US" sz="2000" i="1">
                              <a:latin typeface="Cambria Math" panose="02040503050406030204" pitchFamily="18" charset="0"/>
                              <a:ea typeface="Times New Roman" panose="02020603050405020304" pitchFamily="18" charset="0"/>
                              <a:cs typeface="Times New Roman" panose="02020603050405020304" pitchFamily="18" charset="0"/>
                            </a:rPr>
                            <m:t>𝑁</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2</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𝜔</m:t>
                      </m:r>
                      <m:sSub>
                        <m:sSubPr>
                          <m:ctrlPr>
                            <a:rPr lang="en-US" sz="2000" i="1">
                              <a:latin typeface="Cambria Math"/>
                              <a:ea typeface="Times New Roman" panose="02020603050405020304" pitchFamily="18" charset="0"/>
                              <a:cs typeface="Times New Roman" panose="02020603050405020304" pitchFamily="18" charset="0"/>
                            </a:rPr>
                          </m:ctrlPr>
                        </m:sSubPr>
                        <m:e>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Φ</m:t>
                          </m:r>
                        </m:e>
                        <m:sub>
                          <m:r>
                            <a:rPr lang="en-US" sz="2000" i="1">
                              <a:latin typeface="Cambria Math" panose="02040503050406030204" pitchFamily="18" charset="0"/>
                              <a:ea typeface="Times New Roman" panose="02020603050405020304" pitchFamily="18" charset="0"/>
                              <a:cs typeface="Times New Roman" panose="02020603050405020304" pitchFamily="18" charset="0"/>
                            </a:rPr>
                            <m:t>0</m:t>
                          </m:r>
                        </m:sub>
                      </m:sSub>
                      <m:r>
                        <a:rPr lang="en-US" sz="2000" i="1">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20B510CD-FB46-56BA-8C5D-E266F0CADD61}"/>
                    </a:ext>
                  </a:extLst>
                </p:cNvPr>
                <p:cNvSpPr txBox="1">
                  <a:spLocks noRot="1" noChangeAspect="1" noMove="1" noResize="1" noEditPoints="1" noAdjustHandles="1" noChangeArrowheads="1" noChangeShapeType="1" noTextEdit="1"/>
                </p:cNvSpPr>
                <p:nvPr/>
              </p:nvSpPr>
              <p:spPr>
                <a:xfrm>
                  <a:off x="1210497" y="3633002"/>
                  <a:ext cx="6923946" cy="1061253"/>
                </a:xfrm>
                <a:prstGeom prst="rect">
                  <a:avLst/>
                </a:prstGeom>
                <a:blipFill>
                  <a:blip r:embed="rId4"/>
                  <a:stretch>
                    <a:fillRect b="-9770"/>
                  </a:stretch>
                </a:blipFill>
              </p:spPr>
              <p:txBody>
                <a:bodyPr/>
                <a:lstStyle/>
                <a:p>
                  <a:r>
                    <a:rPr lang="en-US">
                      <a:noFill/>
                    </a:rPr>
                    <a:t> </a:t>
                  </a:r>
                </a:p>
              </p:txBody>
            </p:sp>
          </mc:Fallback>
        </mc:AlternateContent>
      </p:grpSp>
      <p:grpSp>
        <p:nvGrpSpPr>
          <p:cNvPr id="20" name="Group 19">
            <a:extLst>
              <a:ext uri="{FF2B5EF4-FFF2-40B4-BE49-F238E27FC236}">
                <a16:creationId xmlns:a16="http://schemas.microsoft.com/office/drawing/2014/main" xmlns="" id="{4197B04A-7E9D-5D29-D037-338F1E150E1F}"/>
              </a:ext>
            </a:extLst>
          </p:cNvPr>
          <p:cNvGrpSpPr/>
          <p:nvPr/>
        </p:nvGrpSpPr>
        <p:grpSpPr>
          <a:xfrm>
            <a:off x="418372" y="221844"/>
            <a:ext cx="1692727" cy="821991"/>
            <a:chOff x="518845" y="194804"/>
            <a:chExt cx="1692727" cy="821991"/>
          </a:xfrm>
        </p:grpSpPr>
        <p:pic>
          <p:nvPicPr>
            <p:cNvPr id="18" name="Picture 17">
              <a:extLst>
                <a:ext uri="{FF2B5EF4-FFF2-40B4-BE49-F238E27FC236}">
                  <a16:creationId xmlns:a16="http://schemas.microsoft.com/office/drawing/2014/main" xmlns="" id="{568D1637-1D2A-D5B0-3481-BBCDF28922CB}"/>
                </a:ext>
              </a:extLst>
            </p:cNvPr>
            <p:cNvPicPr>
              <a:picLocks noChangeAspect="1"/>
            </p:cNvPicPr>
            <p:nvPr/>
          </p:nvPicPr>
          <p:blipFill>
            <a:blip r:embed="rId5"/>
            <a:stretch>
              <a:fillRect/>
            </a:stretch>
          </p:blipFill>
          <p:spPr>
            <a:xfrm>
              <a:off x="518845" y="194804"/>
              <a:ext cx="1692727" cy="821991"/>
            </a:xfrm>
            <a:prstGeom prst="rect">
              <a:avLst/>
            </a:prstGeom>
          </p:spPr>
        </p:pic>
        <p:sp>
          <p:nvSpPr>
            <p:cNvPr id="19" name="TextBox 18">
              <a:extLst>
                <a:ext uri="{FF2B5EF4-FFF2-40B4-BE49-F238E27FC236}">
                  <a16:creationId xmlns:a16="http://schemas.microsoft.com/office/drawing/2014/main" xmlns="" id="{CBB4DD8D-B641-E9B2-C658-9F61FFE180A2}"/>
                </a:ext>
              </a:extLst>
            </p:cNvPr>
            <p:cNvSpPr txBox="1"/>
            <p:nvPr/>
          </p:nvSpPr>
          <p:spPr>
            <a:xfrm>
              <a:off x="940251" y="405744"/>
              <a:ext cx="849913" cy="400110"/>
            </a:xfrm>
            <a:prstGeom prst="rect">
              <a:avLst/>
            </a:prstGeom>
            <a:noFill/>
          </p:spPr>
          <p:txBody>
            <a:bodyPr wrap="none" rtlCol="0">
              <a:spAutoFit/>
            </a:bodyPr>
            <a:lstStyle/>
            <a:p>
              <a:pPr algn="ctr"/>
              <a:r>
                <a:rPr lang="en-US" sz="2000" b="1" dirty="0" err="1"/>
                <a:t>Gợi</a:t>
              </a:r>
              <a:r>
                <a:rPr lang="en-US" sz="2000" b="1" dirty="0"/>
                <a:t> ý</a:t>
              </a:r>
            </a:p>
          </p:txBody>
        </p:sp>
      </p:grpSp>
      <p:sp>
        <p:nvSpPr>
          <p:cNvPr id="21" name="Arrow: Right 20">
            <a:extLst>
              <a:ext uri="{FF2B5EF4-FFF2-40B4-BE49-F238E27FC236}">
                <a16:creationId xmlns:a16="http://schemas.microsoft.com/office/drawing/2014/main" xmlns="" id="{279A3BCF-ADA0-AD4A-3031-4AE089EFEA8E}"/>
              </a:ext>
            </a:extLst>
          </p:cNvPr>
          <p:cNvSpPr/>
          <p:nvPr/>
        </p:nvSpPr>
        <p:spPr>
          <a:xfrm>
            <a:off x="652673" y="4196790"/>
            <a:ext cx="1224121" cy="382772"/>
          </a:xfrm>
          <a:prstGeom prst="rightArrow">
            <a:avLst>
              <a:gd name="adj1" fmla="val 38889"/>
              <a:gd name="adj2" fmla="val 88889"/>
            </a:avLst>
          </a:prstGeom>
          <a:solidFill>
            <a:srgbClr val="EA2A41"/>
          </a:solidFill>
          <a:ln w="19050">
            <a:solidFill>
              <a:schemeClr val="accent4"/>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xmlns="" id="{98023F47-CE56-E9BA-6169-D98077147DB1}"/>
                  </a:ext>
                </a:extLst>
              </p:cNvPr>
              <p:cNvSpPr txBox="1"/>
              <p:nvPr/>
            </p:nvSpPr>
            <p:spPr>
              <a:xfrm>
                <a:off x="2945903" y="3743577"/>
                <a:ext cx="3507370" cy="12891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000" i="1" smtClean="0">
                              <a:solidFill>
                                <a:schemeClr val="tx1"/>
                              </a:solidFill>
                              <a:latin typeface="Cambria Math"/>
                            </a:rPr>
                          </m:ctrlPr>
                        </m:fPr>
                        <m:num>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1</m:t>
                              </m:r>
                            </m:sub>
                          </m:sSub>
                        </m:num>
                        <m:den>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2</m:t>
                              </m:r>
                            </m:sub>
                          </m:sSub>
                        </m:den>
                      </m:f>
                      <m:r>
                        <a:rPr lang="en-US" sz="2000" i="0">
                          <a:solidFill>
                            <a:schemeClr val="tx1"/>
                          </a:solidFill>
                          <a:latin typeface="Cambria Math" panose="02040503050406030204" pitchFamily="18" charset="0"/>
                        </a:rPr>
                        <m:t>=</m:t>
                      </m:r>
                      <m:f>
                        <m:fPr>
                          <m:ctrlPr>
                            <a:rPr lang="en-US" sz="2000" i="1">
                              <a:solidFill>
                                <a:schemeClr val="tx1"/>
                              </a:solidFill>
                              <a:latin typeface="Cambria Math"/>
                            </a:rPr>
                          </m:ctrlPr>
                        </m:fPr>
                        <m:num>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01</m:t>
                                  </m:r>
                                </m:sub>
                              </m:sSub>
                            </m:num>
                            <m:den>
                              <m:rad>
                                <m:radPr>
                                  <m:degHide m:val="on"/>
                                  <m:ctrlPr>
                                    <a:rPr lang="en-US" sz="2000" i="1">
                                      <a:solidFill>
                                        <a:schemeClr val="tx1"/>
                                      </a:solidFill>
                                      <a:latin typeface="Cambria Math"/>
                                    </a:rPr>
                                  </m:ctrlPr>
                                </m:radPr>
                                <m:deg/>
                                <m:e>
                                  <m:r>
                                    <a:rPr lang="en-US" sz="2000" i="0">
                                      <a:solidFill>
                                        <a:schemeClr val="tx1"/>
                                      </a:solidFill>
                                      <a:latin typeface="Cambria Math" panose="02040503050406030204" pitchFamily="18" charset="0"/>
                                    </a:rPr>
                                    <m:t>2</m:t>
                                  </m:r>
                                </m:e>
                              </m:rad>
                            </m:den>
                          </m:f>
                        </m:num>
                        <m:den>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02</m:t>
                                  </m:r>
                                </m:sub>
                              </m:sSub>
                            </m:num>
                            <m:den>
                              <m:rad>
                                <m:radPr>
                                  <m:degHide m:val="on"/>
                                  <m:ctrlPr>
                                    <a:rPr lang="en-US" sz="2000" i="1">
                                      <a:solidFill>
                                        <a:schemeClr val="tx1"/>
                                      </a:solidFill>
                                      <a:latin typeface="Cambria Math"/>
                                    </a:rPr>
                                  </m:ctrlPr>
                                </m:radPr>
                                <m:deg/>
                                <m:e>
                                  <m:r>
                                    <a:rPr lang="en-US" sz="2000" i="0">
                                      <a:solidFill>
                                        <a:schemeClr val="tx1"/>
                                      </a:solidFill>
                                      <a:latin typeface="Cambria Math" panose="02040503050406030204" pitchFamily="18" charset="0"/>
                                    </a:rPr>
                                    <m:t>2</m:t>
                                  </m:r>
                                </m:e>
                              </m:rad>
                            </m:den>
                          </m:f>
                        </m:den>
                      </m:f>
                      <m:r>
                        <a:rPr lang="en-US" sz="2000" i="0">
                          <a:solidFill>
                            <a:schemeClr val="tx1"/>
                          </a:solidFill>
                          <a:latin typeface="Cambria Math" panose="02040503050406030204" pitchFamily="18" charset="0"/>
                        </a:rPr>
                        <m:t>=</m:t>
                      </m:r>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01</m:t>
                              </m:r>
                            </m:sub>
                          </m:sSub>
                        </m:num>
                        <m:den>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𝐸</m:t>
                              </m:r>
                            </m:e>
                            <m:sub>
                              <m:r>
                                <a:rPr lang="en-US" sz="2000" i="0">
                                  <a:solidFill>
                                    <a:schemeClr val="tx1"/>
                                  </a:solidFill>
                                  <a:latin typeface="Cambria Math" panose="02040503050406030204" pitchFamily="18" charset="0"/>
                                </a:rPr>
                                <m:t>02</m:t>
                              </m:r>
                            </m:sub>
                          </m:sSub>
                        </m:den>
                      </m:f>
                      <m:r>
                        <a:rPr lang="en-US" sz="2000" i="0">
                          <a:solidFill>
                            <a:schemeClr val="tx1"/>
                          </a:solidFill>
                          <a:latin typeface="Cambria Math" panose="02040503050406030204" pitchFamily="18" charset="0"/>
                        </a:rPr>
                        <m:t>=</m:t>
                      </m:r>
                      <m:f>
                        <m:fPr>
                          <m:ctrlPr>
                            <a:rPr lang="en-US" sz="2000" i="1">
                              <a:solidFill>
                                <a:schemeClr val="tx1"/>
                              </a:solidFill>
                              <a:latin typeface="Cambria Math"/>
                            </a:rPr>
                          </m:ctrlPr>
                        </m:fPr>
                        <m:num>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𝑁</m:t>
                              </m:r>
                            </m:e>
                            <m:sub>
                              <m:r>
                                <a:rPr lang="en-US" sz="2000" i="0">
                                  <a:solidFill>
                                    <a:schemeClr val="tx1"/>
                                  </a:solidFill>
                                  <a:latin typeface="Cambria Math" panose="02040503050406030204" pitchFamily="18" charset="0"/>
                                </a:rPr>
                                <m:t>1</m:t>
                              </m:r>
                            </m:sub>
                          </m:sSub>
                        </m:num>
                        <m:den>
                          <m:sSub>
                            <m:sSubPr>
                              <m:ctrlPr>
                                <a:rPr lang="en-US" sz="2000" i="1">
                                  <a:solidFill>
                                    <a:schemeClr val="tx1"/>
                                  </a:solidFill>
                                  <a:latin typeface="Cambria Math"/>
                                </a:rPr>
                              </m:ctrlPr>
                            </m:sSubPr>
                            <m:e>
                              <m:r>
                                <a:rPr lang="en-US" sz="2000" i="1">
                                  <a:solidFill>
                                    <a:schemeClr val="tx1"/>
                                  </a:solidFill>
                                  <a:latin typeface="Cambria Math" panose="02040503050406030204" pitchFamily="18" charset="0"/>
                                </a:rPr>
                                <m:t>𝑁</m:t>
                              </m:r>
                            </m:e>
                            <m:sub>
                              <m:r>
                                <a:rPr lang="en-US" sz="2000" i="0">
                                  <a:solidFill>
                                    <a:schemeClr val="tx1"/>
                                  </a:solidFill>
                                  <a:latin typeface="Cambria Math" panose="02040503050406030204" pitchFamily="18" charset="0"/>
                                </a:rPr>
                                <m:t>2</m:t>
                              </m:r>
                            </m:sub>
                          </m:sSub>
                        </m:den>
                      </m:f>
                    </m:oMath>
                  </m:oMathPara>
                </a14:m>
                <a:endParaRPr lang="en-US" sz="2000" dirty="0">
                  <a:solidFill>
                    <a:schemeClr val="tx1"/>
                  </a:solidFill>
                </a:endParaRPr>
              </a:p>
            </p:txBody>
          </p:sp>
        </mc:Choice>
        <mc:Fallback xmlns="">
          <p:sp>
            <p:nvSpPr>
              <p:cNvPr id="23" name="TextBox 22">
                <a:extLst>
                  <a:ext uri="{FF2B5EF4-FFF2-40B4-BE49-F238E27FC236}">
                    <a16:creationId xmlns:a16="http://schemas.microsoft.com/office/drawing/2014/main" id="{98023F47-CE56-E9BA-6169-D98077147DB1}"/>
                  </a:ext>
                </a:extLst>
              </p:cNvPr>
              <p:cNvSpPr txBox="1">
                <a:spLocks noRot="1" noChangeAspect="1" noMove="1" noResize="1" noEditPoints="1" noAdjustHandles="1" noChangeArrowheads="1" noChangeShapeType="1" noTextEdit="1"/>
              </p:cNvSpPr>
              <p:nvPr/>
            </p:nvSpPr>
            <p:spPr>
              <a:xfrm>
                <a:off x="2945903" y="3743577"/>
                <a:ext cx="3507370" cy="128919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9596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500"/>
                                        <p:tgtEl>
                                          <p:spTgt spid="21"/>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0" y="410967"/>
            <a:ext cx="9144000" cy="534257"/>
            <a:chOff x="0" y="410967"/>
            <a:chExt cx="9144000" cy="534257"/>
          </a:xfrm>
        </p:grpSpPr>
        <p:sp>
          <p:nvSpPr>
            <p:cNvPr id="2" name="Rectangle 1"/>
            <p:cNvSpPr/>
            <p:nvPr/>
          </p:nvSpPr>
          <p:spPr>
            <a:xfrm>
              <a:off x="0" y="410967"/>
              <a:ext cx="9144000" cy="5342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latin typeface="Arial" panose="020B0604020202020204" pitchFamily="34" charset="0"/>
                  <a:cs typeface="Arial" panose="020B0604020202020204" pitchFamily="34" charset="0"/>
                </a:rPr>
                <a:t>M</a:t>
              </a:r>
              <a:r>
                <a:rPr lang="en-US" sz="2200" b="1">
                  <a:latin typeface="Arial" panose="020B0604020202020204" pitchFamily="34" charset="0"/>
                  <a:cs typeface="Arial" panose="020B0604020202020204" pitchFamily="34" charset="0"/>
                </a:rPr>
                <a:t>ột số loại máy biến áp phổ biến hiện nay</a:t>
              </a:r>
            </a:p>
          </p:txBody>
        </p:sp>
        <p:pic>
          <p:nvPicPr>
            <p:cNvPr id="3" name="Picture 2"/>
            <p:cNvPicPr>
              <a:picLocks noChangeAspect="1"/>
            </p:cNvPicPr>
            <p:nvPr/>
          </p:nvPicPr>
          <p:blipFill>
            <a:blip r:embed="rId2"/>
            <a:stretch>
              <a:fillRect/>
            </a:stretch>
          </p:blipFill>
          <p:spPr>
            <a:xfrm>
              <a:off x="904387" y="410967"/>
              <a:ext cx="527451" cy="534257"/>
            </a:xfrm>
            <a:prstGeom prst="rect">
              <a:avLst/>
            </a:prstGeom>
          </p:spPr>
        </p:pic>
      </p:grpSp>
      <p:grpSp>
        <p:nvGrpSpPr>
          <p:cNvPr id="7" name="Group 6"/>
          <p:cNvGrpSpPr/>
          <p:nvPr/>
        </p:nvGrpSpPr>
        <p:grpSpPr>
          <a:xfrm>
            <a:off x="428782" y="1507633"/>
            <a:ext cx="3775754" cy="3529406"/>
            <a:chOff x="428782" y="1507633"/>
            <a:chExt cx="3775754" cy="352940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48" y="1507633"/>
              <a:ext cx="3421622" cy="2789531"/>
            </a:xfrm>
            <a:prstGeom prst="rect">
              <a:avLst/>
            </a:prstGeom>
          </p:spPr>
        </p:pic>
        <p:sp>
          <p:nvSpPr>
            <p:cNvPr id="6" name="TextBox 5"/>
            <p:cNvSpPr txBox="1"/>
            <p:nvPr/>
          </p:nvSpPr>
          <p:spPr>
            <a:xfrm>
              <a:off x="428782" y="4113709"/>
              <a:ext cx="3775754" cy="923330"/>
            </a:xfrm>
            <a:prstGeom prst="rect">
              <a:avLst/>
            </a:prstGeom>
            <a:noFill/>
          </p:spPr>
          <p:txBody>
            <a:bodyPr wrap="square" rtlCol="0">
              <a:spAutoFit/>
            </a:bodyPr>
            <a:lstStyle/>
            <a:p>
              <a:pPr algn="ctr">
                <a:lnSpc>
                  <a:spcPct val="150000"/>
                </a:lnSpc>
              </a:pPr>
              <a:r>
                <a:rPr lang="vi-VN" sz="1800"/>
                <a:t>Máy biến áp sử dụng trong phòng thí nghiệm môn Vật lí</a:t>
              </a:r>
              <a:endParaRPr lang="en-US" sz="1800"/>
            </a:p>
          </p:txBody>
        </p:sp>
      </p:grpSp>
      <p:grpSp>
        <p:nvGrpSpPr>
          <p:cNvPr id="9" name="Group 8"/>
          <p:cNvGrpSpPr/>
          <p:nvPr/>
        </p:nvGrpSpPr>
        <p:grpSpPr>
          <a:xfrm>
            <a:off x="4911047" y="1101900"/>
            <a:ext cx="3672048" cy="3935139"/>
            <a:chOff x="4911047" y="1101900"/>
            <a:chExt cx="3672048" cy="393513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788" y="1101900"/>
              <a:ext cx="3195264" cy="3195264"/>
            </a:xfrm>
            <a:prstGeom prst="rect">
              <a:avLst/>
            </a:prstGeom>
          </p:spPr>
        </p:pic>
        <p:sp>
          <p:nvSpPr>
            <p:cNvPr id="8" name="TextBox 7"/>
            <p:cNvSpPr txBox="1"/>
            <p:nvPr/>
          </p:nvSpPr>
          <p:spPr>
            <a:xfrm>
              <a:off x="4911047" y="4113709"/>
              <a:ext cx="3672048" cy="923330"/>
            </a:xfrm>
            <a:prstGeom prst="rect">
              <a:avLst/>
            </a:prstGeom>
            <a:noFill/>
          </p:spPr>
          <p:txBody>
            <a:bodyPr wrap="square" rtlCol="0">
              <a:spAutoFit/>
            </a:bodyPr>
            <a:lstStyle/>
            <a:p>
              <a:pPr algn="ctr">
                <a:lnSpc>
                  <a:spcPct val="150000"/>
                </a:lnSpc>
              </a:pPr>
              <a:r>
                <a:rPr lang="vi-VN" sz="1800"/>
                <a:t>Máy biến áp một pha, sử dụng trong sinh hoạt</a:t>
              </a:r>
              <a:endParaRPr lang="en-US" sz="1800"/>
            </a:p>
          </p:txBody>
        </p:sp>
      </p:grpSp>
    </p:spTree>
    <p:extLst>
      <p:ext uri="{BB962C8B-B14F-4D97-AF65-F5344CB8AC3E}">
        <p14:creationId xmlns:p14="http://schemas.microsoft.com/office/powerpoint/2010/main" val="1057477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410967"/>
            <a:ext cx="9144000" cy="534257"/>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a:latin typeface="Arial" panose="020B0604020202020204" pitchFamily="34" charset="0"/>
                <a:cs typeface="Arial" panose="020B0604020202020204" pitchFamily="34" charset="0"/>
              </a:rPr>
              <a:t>M</a:t>
            </a:r>
            <a:r>
              <a:rPr lang="en-US" sz="2200" b="1">
                <a:latin typeface="Arial" panose="020B0604020202020204" pitchFamily="34" charset="0"/>
                <a:cs typeface="Arial" panose="020B0604020202020204" pitchFamily="34" charset="0"/>
              </a:rPr>
              <a:t>ột số loại máy biến áp phổ biến hiện nay</a:t>
            </a:r>
          </a:p>
        </p:txBody>
      </p:sp>
      <p:pic>
        <p:nvPicPr>
          <p:cNvPr id="3" name="Picture 2"/>
          <p:cNvPicPr>
            <a:picLocks noChangeAspect="1"/>
          </p:cNvPicPr>
          <p:nvPr/>
        </p:nvPicPr>
        <p:blipFill>
          <a:blip r:embed="rId2"/>
          <a:stretch>
            <a:fillRect/>
          </a:stretch>
        </p:blipFill>
        <p:spPr>
          <a:xfrm>
            <a:off x="904387" y="410967"/>
            <a:ext cx="527451" cy="534257"/>
          </a:xfrm>
          <a:prstGeom prst="rect">
            <a:avLst/>
          </a:prstGeom>
        </p:spPr>
      </p:pic>
      <p:grpSp>
        <p:nvGrpSpPr>
          <p:cNvPr id="7" name="Group 6"/>
          <p:cNvGrpSpPr/>
          <p:nvPr/>
        </p:nvGrpSpPr>
        <p:grpSpPr>
          <a:xfrm>
            <a:off x="439056" y="1380783"/>
            <a:ext cx="3775754" cy="3656256"/>
            <a:chOff x="428782" y="1380783"/>
            <a:chExt cx="3775754" cy="365625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8567" b="8932"/>
            <a:stretch/>
          </p:blipFill>
          <p:spPr>
            <a:xfrm>
              <a:off x="552967" y="1380783"/>
              <a:ext cx="3312569" cy="2732926"/>
            </a:xfrm>
            <a:prstGeom prst="rect">
              <a:avLst/>
            </a:prstGeom>
          </p:spPr>
        </p:pic>
        <p:sp>
          <p:nvSpPr>
            <p:cNvPr id="6" name="TextBox 5"/>
            <p:cNvSpPr txBox="1"/>
            <p:nvPr/>
          </p:nvSpPr>
          <p:spPr>
            <a:xfrm>
              <a:off x="428782" y="4113709"/>
              <a:ext cx="3775754" cy="923330"/>
            </a:xfrm>
            <a:prstGeom prst="rect">
              <a:avLst/>
            </a:prstGeom>
            <a:noFill/>
          </p:spPr>
          <p:txBody>
            <a:bodyPr wrap="square" rtlCol="0">
              <a:spAutoFit/>
            </a:bodyPr>
            <a:lstStyle/>
            <a:p>
              <a:pPr algn="ctr">
                <a:lnSpc>
                  <a:spcPct val="150000"/>
                </a:lnSpc>
              </a:pPr>
              <a:r>
                <a:rPr lang="vi-VN" sz="1800"/>
                <a:t>Máy biến áp ba pha sử dụng trong sản xuất</a:t>
              </a:r>
              <a:endParaRPr lang="en-US" sz="1800"/>
            </a:p>
          </p:txBody>
        </p:sp>
      </p:grpSp>
      <p:grpSp>
        <p:nvGrpSpPr>
          <p:cNvPr id="9" name="Group 8"/>
          <p:cNvGrpSpPr/>
          <p:nvPr/>
        </p:nvGrpSpPr>
        <p:grpSpPr>
          <a:xfrm>
            <a:off x="4572000" y="1101900"/>
            <a:ext cx="4232953" cy="3935139"/>
            <a:chOff x="4572000" y="1101900"/>
            <a:chExt cx="4232953" cy="3935139"/>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788" y="1101900"/>
              <a:ext cx="3195264" cy="3195264"/>
            </a:xfrm>
            <a:prstGeom prst="rect">
              <a:avLst/>
            </a:prstGeom>
          </p:spPr>
        </p:pic>
        <p:sp>
          <p:nvSpPr>
            <p:cNvPr id="8" name="TextBox 7"/>
            <p:cNvSpPr txBox="1"/>
            <p:nvPr/>
          </p:nvSpPr>
          <p:spPr>
            <a:xfrm>
              <a:off x="4572000" y="4113709"/>
              <a:ext cx="4232953" cy="923330"/>
            </a:xfrm>
            <a:prstGeom prst="rect">
              <a:avLst/>
            </a:prstGeom>
            <a:noFill/>
          </p:spPr>
          <p:txBody>
            <a:bodyPr wrap="square" rtlCol="0">
              <a:spAutoFit/>
            </a:bodyPr>
            <a:lstStyle/>
            <a:p>
              <a:pPr algn="ctr">
                <a:lnSpc>
                  <a:spcPct val="150000"/>
                </a:lnSpc>
              </a:pPr>
              <a:r>
                <a:rPr lang="vi-VN" sz="1800"/>
                <a:t>Máy biến áp ba pha công suất lớn dùng trong truyền tải và phân phối điện năng</a:t>
              </a:r>
              <a:endParaRPr lang="en-US" sz="1800"/>
            </a:p>
          </p:txBody>
        </p:sp>
      </p:grpSp>
    </p:spTree>
    <p:extLst>
      <p:ext uri="{BB962C8B-B14F-4D97-AF65-F5344CB8AC3E}">
        <p14:creationId xmlns:p14="http://schemas.microsoft.com/office/powerpoint/2010/main" val="264427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607"/>
        <p:cNvGrpSpPr/>
        <p:nvPr/>
      </p:nvGrpSpPr>
      <p:grpSpPr>
        <a:xfrm>
          <a:off x="0" y="0"/>
          <a:ext cx="0" cy="0"/>
          <a:chOff x="0" y="0"/>
          <a:chExt cx="0" cy="0"/>
        </a:xfrm>
      </p:grpSpPr>
      <p:grpSp>
        <p:nvGrpSpPr>
          <p:cNvPr id="5" name="Group 4">
            <a:extLst>
              <a:ext uri="{FF2B5EF4-FFF2-40B4-BE49-F238E27FC236}">
                <a16:creationId xmlns:a16="http://schemas.microsoft.com/office/drawing/2014/main" xmlns="" id="{9939321D-5CED-B80C-98B1-1C171D2DCDA1}"/>
              </a:ext>
            </a:extLst>
          </p:cNvPr>
          <p:cNvGrpSpPr/>
          <p:nvPr/>
        </p:nvGrpSpPr>
        <p:grpSpPr>
          <a:xfrm>
            <a:off x="4294808" y="901871"/>
            <a:ext cx="4369942" cy="4050461"/>
            <a:chOff x="504242" y="1294256"/>
            <a:chExt cx="4369942" cy="4050461"/>
          </a:xfrm>
        </p:grpSpPr>
        <p:pic>
          <p:nvPicPr>
            <p:cNvPr id="6" name="Picture 5">
              <a:extLst>
                <a:ext uri="{FF2B5EF4-FFF2-40B4-BE49-F238E27FC236}">
                  <a16:creationId xmlns:a16="http://schemas.microsoft.com/office/drawing/2014/main" xmlns="" id="{4E44A23F-AB99-9C65-3AAE-9EEEBA6BD546}"/>
                </a:ext>
              </a:extLst>
            </p:cNvPr>
            <p:cNvPicPr>
              <a:picLocks noChangeAspect="1"/>
            </p:cNvPicPr>
            <p:nvPr/>
          </p:nvPicPr>
          <p:blipFill rotWithShape="1">
            <a:blip r:embed="rId3">
              <a:extLst>
                <a:ext uri="{28A0092B-C50C-407E-A947-70E740481C1C}">
                  <a14:useLocalDpi xmlns:a14="http://schemas.microsoft.com/office/drawing/2010/main" val="0"/>
                </a:ext>
              </a:extLst>
            </a:blip>
            <a:srcRect b="740"/>
            <a:stretch/>
          </p:blipFill>
          <p:spPr>
            <a:xfrm>
              <a:off x="504242" y="1294256"/>
              <a:ext cx="4369942" cy="3253164"/>
            </a:xfrm>
            <a:prstGeom prst="roundRect">
              <a:avLst>
                <a:gd name="adj" fmla="val 8914"/>
              </a:avLst>
            </a:prstGeom>
          </p:spPr>
        </p:pic>
        <p:sp>
          <p:nvSpPr>
            <p:cNvPr id="7" name="TextBox 6">
              <a:extLst>
                <a:ext uri="{FF2B5EF4-FFF2-40B4-BE49-F238E27FC236}">
                  <a16:creationId xmlns:a16="http://schemas.microsoft.com/office/drawing/2014/main" xmlns="" id="{73519C96-5D87-74B7-5963-27FCD09714B5}"/>
                </a:ext>
              </a:extLst>
            </p:cNvPr>
            <p:cNvSpPr txBox="1"/>
            <p:nvPr/>
          </p:nvSpPr>
          <p:spPr>
            <a:xfrm>
              <a:off x="524386" y="4645551"/>
              <a:ext cx="4329654" cy="699166"/>
            </a:xfrm>
            <a:prstGeom prst="rect">
              <a:avLst/>
            </a:prstGeom>
            <a:noFill/>
          </p:spPr>
          <p:txBody>
            <a:bodyPr wrap="square" rtlCol="0">
              <a:spAutoFit/>
            </a:bodyPr>
            <a:lstStyle/>
            <a:p>
              <a:pPr algn="ctr">
                <a:lnSpc>
                  <a:spcPct val="130000"/>
                </a:lnSpc>
              </a:pPr>
              <a:r>
                <a:rPr lang="vi-VN" sz="1600" i="1" dirty="0"/>
                <a:t>Đường dây truyền tải điện 500kV Bắc - Nam (Việt Nam)</a:t>
              </a:r>
              <a:endParaRPr lang="en-US" sz="1600" i="1" dirty="0"/>
            </a:p>
          </p:txBody>
        </p:sp>
      </p:grpSp>
      <p:sp>
        <p:nvSpPr>
          <p:cNvPr id="608" name="Google Shape;608;p35"/>
          <p:cNvSpPr txBox="1">
            <a:spLocks noGrp="1"/>
          </p:cNvSpPr>
          <p:nvPr>
            <p:ph type="title"/>
          </p:nvPr>
        </p:nvSpPr>
        <p:spPr>
          <a:xfrm>
            <a:off x="604911" y="2290117"/>
            <a:ext cx="3488624" cy="1864918"/>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TRUYỀN TẢI ĐIỆN NĂNG</a:t>
            </a:r>
            <a:endParaRPr sz="4000" b="1" dirty="0">
              <a:latin typeface="Arial" panose="020B0604020202020204" pitchFamily="34" charset="0"/>
              <a:cs typeface="Arial" panose="020B0604020202020204" pitchFamily="34" charset="0"/>
            </a:endParaRPr>
          </a:p>
        </p:txBody>
      </p:sp>
      <p:sp>
        <p:nvSpPr>
          <p:cNvPr id="609" name="Google Shape;609;p35"/>
          <p:cNvSpPr txBox="1">
            <a:spLocks noGrp="1"/>
          </p:cNvSpPr>
          <p:nvPr>
            <p:ph type="title" idx="2"/>
          </p:nvPr>
        </p:nvSpPr>
        <p:spPr>
          <a:xfrm>
            <a:off x="701750" y="998924"/>
            <a:ext cx="1384714" cy="92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II</a:t>
            </a:r>
            <a:r>
              <a:rPr lang="vi-VN"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pic>
        <p:nvPicPr>
          <p:cNvPr id="12" name="Picture 8"/>
          <p:cNvPicPr>
            <a:picLocks noChangeAspect="1"/>
          </p:cNvPicPr>
          <p:nvPr/>
        </p:nvPicPr>
        <p:blipFill>
          <a:blip r:embed="rId4"/>
          <a:srcRect/>
          <a:stretch>
            <a:fillRect/>
          </a:stretch>
        </p:blipFill>
        <p:spPr>
          <a:xfrm rot="864256">
            <a:off x="3469591" y="1012785"/>
            <a:ext cx="3161751" cy="1059186"/>
          </a:xfrm>
          <a:prstGeom prst="rect">
            <a:avLst/>
          </a:prstGeom>
        </p:spPr>
      </p:pic>
    </p:spTree>
    <p:extLst>
      <p:ext uri="{BB962C8B-B14F-4D97-AF65-F5344CB8AC3E}">
        <p14:creationId xmlns:p14="http://schemas.microsoft.com/office/powerpoint/2010/main" val="312048987"/>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Google Shape;552;p30"/>
          <p:cNvSpPr txBox="1">
            <a:spLocks noGrp="1"/>
          </p:cNvSpPr>
          <p:nvPr>
            <p:ph type="ctrTitle"/>
          </p:nvPr>
        </p:nvSpPr>
        <p:spPr>
          <a:xfrm>
            <a:off x="689455" y="611578"/>
            <a:ext cx="5030862" cy="2098395"/>
          </a:xfrm>
          <a:prstGeom prst="rect">
            <a:avLst/>
          </a:prstGeom>
        </p:spPr>
        <p:txBody>
          <a:bodyPr spcFirstLastPara="1" wrap="square" lIns="91425" tIns="91425" rIns="91425" bIns="91425" anchor="ctr" anchorCtr="0">
            <a:noAutofit/>
          </a:bodyPr>
          <a:lstStyle/>
          <a:p>
            <a:pPr lvl="0">
              <a:lnSpc>
                <a:spcPct val="150000"/>
              </a:lnSpc>
            </a:pPr>
            <a:r>
              <a:rPr lang="en-US" sz="5000" b="1" dirty="0">
                <a:solidFill>
                  <a:schemeClr val="bg1"/>
                </a:solidFill>
                <a:latin typeface="Arial" panose="020B0604020202020204" pitchFamily="34" charset="0"/>
                <a:cs typeface="Arial" panose="020B0604020202020204" pitchFamily="34" charset="0"/>
              </a:rPr>
              <a:t>BÀI 3: </a:t>
            </a:r>
            <a:r>
              <a:rPr lang="vi-VN" sz="5000" b="1" dirty="0">
                <a:solidFill>
                  <a:schemeClr val="bg1"/>
                </a:solidFill>
                <a:latin typeface="Arial" panose="020B0604020202020204" pitchFamily="34" charset="0"/>
                <a:cs typeface="Arial" panose="020B0604020202020204" pitchFamily="34" charset="0"/>
              </a:rPr>
              <a:t/>
            </a:r>
            <a:br>
              <a:rPr lang="vi-VN" sz="5000" b="1" dirty="0">
                <a:solidFill>
                  <a:schemeClr val="bg1"/>
                </a:solidFill>
                <a:latin typeface="Arial" panose="020B0604020202020204" pitchFamily="34" charset="0"/>
                <a:cs typeface="Arial" panose="020B0604020202020204" pitchFamily="34" charset="0"/>
              </a:rPr>
            </a:br>
            <a:r>
              <a:rPr lang="en-US" sz="5000" b="1" dirty="0">
                <a:solidFill>
                  <a:srgbClr val="09527D"/>
                </a:solidFill>
                <a:latin typeface="Arial" panose="020B0604020202020204" pitchFamily="34" charset="0"/>
                <a:cs typeface="Arial" panose="020B0604020202020204" pitchFamily="34" charset="0"/>
              </a:rPr>
              <a:t>MÁY BIẾN ÁP </a:t>
            </a:r>
            <a:endParaRPr sz="5000" b="1" dirty="0">
              <a:solidFill>
                <a:srgbClr val="09527D"/>
              </a:solidFill>
              <a:latin typeface="Arial" panose="020B0604020202020204" pitchFamily="34" charset="0"/>
              <a:cs typeface="Arial" panose="020B0604020202020204" pitchFamily="34" charset="0"/>
            </a:endParaRPr>
          </a:p>
        </p:txBody>
      </p:sp>
      <p:sp>
        <p:nvSpPr>
          <p:cNvPr id="8" name="Google Shape;554;p30"/>
          <p:cNvSpPr/>
          <p:nvPr/>
        </p:nvSpPr>
        <p:spPr>
          <a:xfrm>
            <a:off x="5303647" y="772396"/>
            <a:ext cx="3741775" cy="6831503"/>
          </a:xfrm>
          <a:custGeom>
            <a:avLst/>
            <a:gdLst/>
            <a:ahLst/>
            <a:cxnLst/>
            <a:rect l="l" t="t" r="r" b="b"/>
            <a:pathLst>
              <a:path w="39412" h="71956" extrusionOk="0">
                <a:moveTo>
                  <a:pt x="26435" y="5219"/>
                </a:moveTo>
                <a:cubicBezTo>
                  <a:pt x="26414" y="5447"/>
                  <a:pt x="26391" y="5674"/>
                  <a:pt x="26366" y="5900"/>
                </a:cubicBezTo>
                <a:lnTo>
                  <a:pt x="24728" y="5219"/>
                </a:lnTo>
                <a:close/>
                <a:moveTo>
                  <a:pt x="36617" y="5219"/>
                </a:moveTo>
                <a:lnTo>
                  <a:pt x="34266" y="6197"/>
                </a:lnTo>
                <a:cubicBezTo>
                  <a:pt x="34307" y="5875"/>
                  <a:pt x="34344" y="5549"/>
                  <a:pt x="34375" y="5219"/>
                </a:cubicBezTo>
                <a:close/>
                <a:moveTo>
                  <a:pt x="30064" y="5219"/>
                </a:moveTo>
                <a:lnTo>
                  <a:pt x="30064" y="7439"/>
                </a:lnTo>
                <a:lnTo>
                  <a:pt x="26467" y="5942"/>
                </a:lnTo>
                <a:cubicBezTo>
                  <a:pt x="26494" y="5702"/>
                  <a:pt x="26518" y="5461"/>
                  <a:pt x="26541" y="5219"/>
                </a:cubicBezTo>
                <a:close/>
                <a:moveTo>
                  <a:pt x="34269" y="5219"/>
                </a:moveTo>
                <a:cubicBezTo>
                  <a:pt x="34236" y="5564"/>
                  <a:pt x="34198" y="5906"/>
                  <a:pt x="34154" y="6243"/>
                </a:cubicBezTo>
                <a:lnTo>
                  <a:pt x="31282" y="7439"/>
                </a:lnTo>
                <a:lnTo>
                  <a:pt x="31282" y="5219"/>
                </a:lnTo>
                <a:close/>
                <a:moveTo>
                  <a:pt x="34108" y="6587"/>
                </a:moveTo>
                <a:cubicBezTo>
                  <a:pt x="33621" y="10031"/>
                  <a:pt x="32586" y="13006"/>
                  <a:pt x="31282" y="15337"/>
                </a:cubicBezTo>
                <a:lnTo>
                  <a:pt x="31282" y="7763"/>
                </a:lnTo>
                <a:lnTo>
                  <a:pt x="34108" y="6587"/>
                </a:lnTo>
                <a:close/>
                <a:moveTo>
                  <a:pt x="20438" y="17390"/>
                </a:moveTo>
                <a:lnTo>
                  <a:pt x="20438" y="18004"/>
                </a:lnTo>
                <a:lnTo>
                  <a:pt x="19995" y="18004"/>
                </a:lnTo>
                <a:cubicBezTo>
                  <a:pt x="20128" y="17809"/>
                  <a:pt x="20260" y="17604"/>
                  <a:pt x="20389" y="17390"/>
                </a:cubicBezTo>
                <a:close/>
                <a:moveTo>
                  <a:pt x="23951" y="5218"/>
                </a:moveTo>
                <a:lnTo>
                  <a:pt x="26331" y="6210"/>
                </a:lnTo>
                <a:cubicBezTo>
                  <a:pt x="25896" y="9839"/>
                  <a:pt x="24941" y="13226"/>
                  <a:pt x="23593" y="15872"/>
                </a:cubicBezTo>
                <a:cubicBezTo>
                  <a:pt x="23456" y="16140"/>
                  <a:pt x="23316" y="16400"/>
                  <a:pt x="23172" y="16651"/>
                </a:cubicBezTo>
                <a:cubicBezTo>
                  <a:pt x="23051" y="16583"/>
                  <a:pt x="22910" y="16544"/>
                  <a:pt x="22761" y="16544"/>
                </a:cubicBezTo>
                <a:cubicBezTo>
                  <a:pt x="22293" y="16544"/>
                  <a:pt x="21914" y="16923"/>
                  <a:pt x="21914" y="17390"/>
                </a:cubicBezTo>
                <a:lnTo>
                  <a:pt x="22645" y="17390"/>
                </a:lnTo>
                <a:lnTo>
                  <a:pt x="22645" y="17507"/>
                </a:lnTo>
                <a:cubicBezTo>
                  <a:pt x="22532" y="17679"/>
                  <a:pt x="22418" y="17844"/>
                  <a:pt x="22302" y="18004"/>
                </a:cubicBezTo>
                <a:lnTo>
                  <a:pt x="20668" y="18004"/>
                </a:lnTo>
                <a:lnTo>
                  <a:pt x="20668" y="17390"/>
                </a:lnTo>
                <a:lnTo>
                  <a:pt x="21399" y="17390"/>
                </a:lnTo>
                <a:cubicBezTo>
                  <a:pt x="21399" y="17024"/>
                  <a:pt x="21166" y="16713"/>
                  <a:pt x="20841" y="16595"/>
                </a:cubicBezTo>
                <a:cubicBezTo>
                  <a:pt x="20957" y="16378"/>
                  <a:pt x="21071" y="16154"/>
                  <a:pt x="21183" y="15922"/>
                </a:cubicBezTo>
                <a:cubicBezTo>
                  <a:pt x="22577" y="13043"/>
                  <a:pt x="23537" y="9257"/>
                  <a:pt x="23906" y="5218"/>
                </a:cubicBezTo>
                <a:close/>
                <a:moveTo>
                  <a:pt x="22645" y="17705"/>
                </a:moveTo>
                <a:lnTo>
                  <a:pt x="22645" y="18005"/>
                </a:lnTo>
                <a:lnTo>
                  <a:pt x="22437" y="18005"/>
                </a:lnTo>
                <a:cubicBezTo>
                  <a:pt x="22507" y="17906"/>
                  <a:pt x="22577" y="17806"/>
                  <a:pt x="22645" y="17705"/>
                </a:cubicBezTo>
                <a:close/>
                <a:moveTo>
                  <a:pt x="37183" y="5306"/>
                </a:moveTo>
                <a:cubicBezTo>
                  <a:pt x="36576" y="11373"/>
                  <a:pt x="34103" y="16160"/>
                  <a:pt x="31282" y="18753"/>
                </a:cubicBezTo>
                <a:lnTo>
                  <a:pt x="31282" y="15545"/>
                </a:lnTo>
                <a:cubicBezTo>
                  <a:pt x="32644" y="13165"/>
                  <a:pt x="33724" y="10100"/>
                  <a:pt x="34221" y="6539"/>
                </a:cubicBezTo>
                <a:lnTo>
                  <a:pt x="37183" y="5306"/>
                </a:lnTo>
                <a:close/>
                <a:moveTo>
                  <a:pt x="22128" y="18853"/>
                </a:moveTo>
                <a:lnTo>
                  <a:pt x="21574" y="19084"/>
                </a:lnTo>
                <a:cubicBezTo>
                  <a:pt x="21642" y="19009"/>
                  <a:pt x="21711" y="18933"/>
                  <a:pt x="21778" y="18853"/>
                </a:cubicBezTo>
                <a:close/>
                <a:moveTo>
                  <a:pt x="21627" y="18853"/>
                </a:moveTo>
                <a:cubicBezTo>
                  <a:pt x="21526" y="18968"/>
                  <a:pt x="21426" y="19077"/>
                  <a:pt x="21324" y="19183"/>
                </a:cubicBezTo>
                <a:cubicBezTo>
                  <a:pt x="21243" y="19077"/>
                  <a:pt x="21164" y="18968"/>
                  <a:pt x="21086" y="18853"/>
                </a:cubicBezTo>
                <a:close/>
                <a:moveTo>
                  <a:pt x="14353" y="18853"/>
                </a:moveTo>
                <a:cubicBezTo>
                  <a:pt x="14317" y="19035"/>
                  <a:pt x="14280" y="19215"/>
                  <a:pt x="14242" y="19394"/>
                </a:cubicBezTo>
                <a:lnTo>
                  <a:pt x="12941" y="18853"/>
                </a:lnTo>
                <a:close/>
                <a:moveTo>
                  <a:pt x="20962" y="18853"/>
                </a:moveTo>
                <a:cubicBezTo>
                  <a:pt x="21048" y="18984"/>
                  <a:pt x="21138" y="19108"/>
                  <a:pt x="21230" y="19227"/>
                </a:cubicBezTo>
                <a:lnTo>
                  <a:pt x="20317" y="19608"/>
                </a:lnTo>
                <a:cubicBezTo>
                  <a:pt x="20374" y="19357"/>
                  <a:pt x="20427" y="19106"/>
                  <a:pt x="20478" y="18853"/>
                </a:cubicBezTo>
                <a:close/>
                <a:moveTo>
                  <a:pt x="22176" y="19084"/>
                </a:moveTo>
                <a:cubicBezTo>
                  <a:pt x="22119" y="19358"/>
                  <a:pt x="22055" y="19631"/>
                  <a:pt x="21987" y="19902"/>
                </a:cubicBezTo>
                <a:cubicBezTo>
                  <a:pt x="21811" y="19745"/>
                  <a:pt x="21641" y="19569"/>
                  <a:pt x="21478" y="19373"/>
                </a:cubicBezTo>
                <a:lnTo>
                  <a:pt x="22176" y="19084"/>
                </a:lnTo>
                <a:close/>
                <a:moveTo>
                  <a:pt x="14646" y="18853"/>
                </a:moveTo>
                <a:cubicBezTo>
                  <a:pt x="14904" y="19258"/>
                  <a:pt x="15178" y="19608"/>
                  <a:pt x="15465" y="19904"/>
                </a:cubicBezTo>
                <a:lnTo>
                  <a:pt x="14341" y="19435"/>
                </a:lnTo>
                <a:cubicBezTo>
                  <a:pt x="14383" y="19243"/>
                  <a:pt x="14422" y="19049"/>
                  <a:pt x="14460" y="18853"/>
                </a:cubicBezTo>
                <a:close/>
                <a:moveTo>
                  <a:pt x="19228" y="18853"/>
                </a:moveTo>
                <a:cubicBezTo>
                  <a:pt x="18830" y="19331"/>
                  <a:pt x="18421" y="19732"/>
                  <a:pt x="18006" y="20049"/>
                </a:cubicBezTo>
                <a:lnTo>
                  <a:pt x="18006" y="18853"/>
                </a:lnTo>
                <a:close/>
                <a:moveTo>
                  <a:pt x="20866" y="19628"/>
                </a:moveTo>
                <a:lnTo>
                  <a:pt x="20866" y="19628"/>
                </a:lnTo>
                <a:cubicBezTo>
                  <a:pt x="20637" y="19835"/>
                  <a:pt x="20406" y="20018"/>
                  <a:pt x="20175" y="20178"/>
                </a:cubicBezTo>
                <a:cubicBezTo>
                  <a:pt x="20199" y="20080"/>
                  <a:pt x="20224" y="19983"/>
                  <a:pt x="20249" y="19885"/>
                </a:cubicBezTo>
                <a:lnTo>
                  <a:pt x="20866" y="19628"/>
                </a:lnTo>
                <a:close/>
                <a:moveTo>
                  <a:pt x="12780" y="19035"/>
                </a:moveTo>
                <a:lnTo>
                  <a:pt x="14193" y="19624"/>
                </a:lnTo>
                <a:cubicBezTo>
                  <a:pt x="14139" y="19867"/>
                  <a:pt x="14081" y="20105"/>
                  <a:pt x="14021" y="20341"/>
                </a:cubicBezTo>
                <a:cubicBezTo>
                  <a:pt x="13584" y="20029"/>
                  <a:pt x="13167" y="19592"/>
                  <a:pt x="12780" y="19035"/>
                </a:cubicBezTo>
                <a:close/>
                <a:moveTo>
                  <a:pt x="17065" y="18853"/>
                </a:moveTo>
                <a:lnTo>
                  <a:pt x="17065" y="20569"/>
                </a:lnTo>
                <a:lnTo>
                  <a:pt x="15728" y="20012"/>
                </a:lnTo>
                <a:cubicBezTo>
                  <a:pt x="15391" y="19701"/>
                  <a:pt x="15070" y="19315"/>
                  <a:pt x="14770" y="18853"/>
                </a:cubicBezTo>
                <a:close/>
                <a:moveTo>
                  <a:pt x="20370" y="18853"/>
                </a:moveTo>
                <a:cubicBezTo>
                  <a:pt x="20317" y="19123"/>
                  <a:pt x="20259" y="19391"/>
                  <a:pt x="20195" y="19658"/>
                </a:cubicBezTo>
                <a:lnTo>
                  <a:pt x="18006" y="20569"/>
                </a:lnTo>
                <a:lnTo>
                  <a:pt x="18006" y="20181"/>
                </a:lnTo>
                <a:cubicBezTo>
                  <a:pt x="18468" y="19837"/>
                  <a:pt x="18924" y="19392"/>
                  <a:pt x="19365" y="18853"/>
                </a:cubicBezTo>
                <a:close/>
                <a:moveTo>
                  <a:pt x="16554" y="20606"/>
                </a:moveTo>
                <a:lnTo>
                  <a:pt x="16825" y="20719"/>
                </a:lnTo>
                <a:cubicBezTo>
                  <a:pt x="16819" y="20721"/>
                  <a:pt x="16813" y="20723"/>
                  <a:pt x="16807" y="20725"/>
                </a:cubicBezTo>
                <a:cubicBezTo>
                  <a:pt x="16722" y="20690"/>
                  <a:pt x="16638" y="20650"/>
                  <a:pt x="16554" y="20606"/>
                </a:cubicBezTo>
                <a:close/>
                <a:moveTo>
                  <a:pt x="26433" y="6252"/>
                </a:moveTo>
                <a:lnTo>
                  <a:pt x="30064" y="7763"/>
                </a:lnTo>
                <a:lnTo>
                  <a:pt x="30064" y="17227"/>
                </a:lnTo>
                <a:cubicBezTo>
                  <a:pt x="28674" y="19095"/>
                  <a:pt x="27108" y="20315"/>
                  <a:pt x="25615" y="20730"/>
                </a:cubicBezTo>
                <a:cubicBezTo>
                  <a:pt x="24679" y="20454"/>
                  <a:pt x="23854" y="19820"/>
                  <a:pt x="23188" y="18853"/>
                </a:cubicBezTo>
                <a:lnTo>
                  <a:pt x="24034" y="18853"/>
                </a:lnTo>
                <a:cubicBezTo>
                  <a:pt x="24174" y="18853"/>
                  <a:pt x="24288" y="18739"/>
                  <a:pt x="24288" y="18600"/>
                </a:cubicBezTo>
                <a:lnTo>
                  <a:pt x="24288" y="18259"/>
                </a:lnTo>
                <a:cubicBezTo>
                  <a:pt x="24288" y="18118"/>
                  <a:pt x="24174" y="18005"/>
                  <a:pt x="24034" y="18005"/>
                </a:cubicBezTo>
                <a:lnTo>
                  <a:pt x="22876" y="18005"/>
                </a:lnTo>
                <a:lnTo>
                  <a:pt x="22876" y="17390"/>
                </a:lnTo>
                <a:lnTo>
                  <a:pt x="23607" y="17390"/>
                </a:lnTo>
                <a:cubicBezTo>
                  <a:pt x="23607" y="17110"/>
                  <a:pt x="23471" y="16863"/>
                  <a:pt x="23261" y="16709"/>
                </a:cubicBezTo>
                <a:cubicBezTo>
                  <a:pt x="23406" y="16455"/>
                  <a:pt x="23548" y="16192"/>
                  <a:pt x="23687" y="15919"/>
                </a:cubicBezTo>
                <a:cubicBezTo>
                  <a:pt x="25037" y="13270"/>
                  <a:pt x="25994" y="9882"/>
                  <a:pt x="26433" y="6252"/>
                </a:cubicBezTo>
                <a:close/>
                <a:moveTo>
                  <a:pt x="16965" y="20777"/>
                </a:moveTo>
                <a:lnTo>
                  <a:pt x="17065" y="20819"/>
                </a:lnTo>
                <a:lnTo>
                  <a:pt x="17065" y="20821"/>
                </a:lnTo>
                <a:cubicBezTo>
                  <a:pt x="17027" y="20809"/>
                  <a:pt x="16990" y="20796"/>
                  <a:pt x="16952" y="20783"/>
                </a:cubicBezTo>
                <a:cubicBezTo>
                  <a:pt x="16957" y="20781"/>
                  <a:pt x="16961" y="20779"/>
                  <a:pt x="16965" y="20777"/>
                </a:cubicBezTo>
                <a:close/>
                <a:moveTo>
                  <a:pt x="30064" y="17395"/>
                </a:moveTo>
                <a:lnTo>
                  <a:pt x="30064" y="19722"/>
                </a:lnTo>
                <a:cubicBezTo>
                  <a:pt x="29294" y="20241"/>
                  <a:pt x="28517" y="20596"/>
                  <a:pt x="27757" y="20770"/>
                </a:cubicBezTo>
                <a:cubicBezTo>
                  <a:pt x="27407" y="20849"/>
                  <a:pt x="27065" y="20889"/>
                  <a:pt x="26733" y="20889"/>
                </a:cubicBezTo>
                <a:cubicBezTo>
                  <a:pt x="26416" y="20889"/>
                  <a:pt x="26107" y="20853"/>
                  <a:pt x="25809" y="20782"/>
                </a:cubicBezTo>
                <a:cubicBezTo>
                  <a:pt x="27242" y="20329"/>
                  <a:pt x="28730" y="19155"/>
                  <a:pt x="30064" y="17395"/>
                </a:cubicBezTo>
                <a:close/>
                <a:moveTo>
                  <a:pt x="23062" y="18853"/>
                </a:moveTo>
                <a:cubicBezTo>
                  <a:pt x="23710" y="19818"/>
                  <a:pt x="24513" y="20468"/>
                  <a:pt x="25423" y="20779"/>
                </a:cubicBezTo>
                <a:cubicBezTo>
                  <a:pt x="25417" y="20780"/>
                  <a:pt x="25411" y="20782"/>
                  <a:pt x="25403" y="20784"/>
                </a:cubicBezTo>
                <a:cubicBezTo>
                  <a:pt x="25086" y="20857"/>
                  <a:pt x="24776" y="20893"/>
                  <a:pt x="24474" y="20893"/>
                </a:cubicBezTo>
                <a:cubicBezTo>
                  <a:pt x="23593" y="20893"/>
                  <a:pt x="22787" y="20585"/>
                  <a:pt x="22077" y="19981"/>
                </a:cubicBezTo>
                <a:cubicBezTo>
                  <a:pt x="22156" y="19667"/>
                  <a:pt x="22228" y="19352"/>
                  <a:pt x="22293" y="19034"/>
                </a:cubicBezTo>
                <a:lnTo>
                  <a:pt x="22728" y="18853"/>
                </a:lnTo>
                <a:close/>
                <a:moveTo>
                  <a:pt x="14291" y="19665"/>
                </a:moveTo>
                <a:lnTo>
                  <a:pt x="15997" y="20374"/>
                </a:lnTo>
                <a:cubicBezTo>
                  <a:pt x="16212" y="20536"/>
                  <a:pt x="16434" y="20671"/>
                  <a:pt x="16661" y="20776"/>
                </a:cubicBezTo>
                <a:cubicBezTo>
                  <a:pt x="16571" y="20805"/>
                  <a:pt x="16482" y="20829"/>
                  <a:pt x="16393" y="20850"/>
                </a:cubicBezTo>
                <a:cubicBezTo>
                  <a:pt x="16173" y="20900"/>
                  <a:pt x="15956" y="20925"/>
                  <a:pt x="15743" y="20925"/>
                </a:cubicBezTo>
                <a:cubicBezTo>
                  <a:pt x="15176" y="20925"/>
                  <a:pt x="14630" y="20750"/>
                  <a:pt x="14114" y="20405"/>
                </a:cubicBezTo>
                <a:cubicBezTo>
                  <a:pt x="14175" y="20160"/>
                  <a:pt x="14236" y="19915"/>
                  <a:pt x="14291" y="19665"/>
                </a:cubicBezTo>
                <a:close/>
                <a:moveTo>
                  <a:pt x="20127" y="19935"/>
                </a:moveTo>
                <a:lnTo>
                  <a:pt x="20127" y="19935"/>
                </a:lnTo>
                <a:cubicBezTo>
                  <a:pt x="20100" y="20046"/>
                  <a:pt x="20071" y="20156"/>
                  <a:pt x="20041" y="20266"/>
                </a:cubicBezTo>
                <a:cubicBezTo>
                  <a:pt x="19581" y="20566"/>
                  <a:pt x="19117" y="20774"/>
                  <a:pt x="18660" y="20878"/>
                </a:cubicBezTo>
                <a:cubicBezTo>
                  <a:pt x="18439" y="20928"/>
                  <a:pt x="18220" y="20955"/>
                  <a:pt x="18006" y="20959"/>
                </a:cubicBezTo>
                <a:lnTo>
                  <a:pt x="18006" y="20819"/>
                </a:lnTo>
                <a:lnTo>
                  <a:pt x="20127" y="19935"/>
                </a:lnTo>
                <a:close/>
                <a:moveTo>
                  <a:pt x="19998" y="20426"/>
                </a:moveTo>
                <a:lnTo>
                  <a:pt x="19998" y="20426"/>
                </a:lnTo>
                <a:cubicBezTo>
                  <a:pt x="19519" y="22165"/>
                  <a:pt x="18836" y="23801"/>
                  <a:pt x="18006" y="25194"/>
                </a:cubicBezTo>
                <a:lnTo>
                  <a:pt x="18006" y="21064"/>
                </a:lnTo>
                <a:cubicBezTo>
                  <a:pt x="18228" y="21059"/>
                  <a:pt x="18455" y="21033"/>
                  <a:pt x="18684" y="20980"/>
                </a:cubicBezTo>
                <a:cubicBezTo>
                  <a:pt x="19124" y="20880"/>
                  <a:pt x="19563" y="20694"/>
                  <a:pt x="19998" y="20426"/>
                </a:cubicBezTo>
                <a:close/>
                <a:moveTo>
                  <a:pt x="9862" y="26346"/>
                </a:moveTo>
                <a:lnTo>
                  <a:pt x="9862" y="26856"/>
                </a:lnTo>
                <a:lnTo>
                  <a:pt x="9073" y="26856"/>
                </a:lnTo>
                <a:cubicBezTo>
                  <a:pt x="9187" y="26692"/>
                  <a:pt x="9300" y="26522"/>
                  <a:pt x="9411" y="26346"/>
                </a:cubicBezTo>
                <a:close/>
                <a:moveTo>
                  <a:pt x="12341" y="18853"/>
                </a:moveTo>
                <a:lnTo>
                  <a:pt x="12604" y="18962"/>
                </a:lnTo>
                <a:cubicBezTo>
                  <a:pt x="13035" y="19608"/>
                  <a:pt x="13500" y="20105"/>
                  <a:pt x="13995" y="20449"/>
                </a:cubicBezTo>
                <a:cubicBezTo>
                  <a:pt x="13320" y="23080"/>
                  <a:pt x="12317" y="25315"/>
                  <a:pt x="11140" y="26896"/>
                </a:cubicBezTo>
                <a:cubicBezTo>
                  <a:pt x="11105" y="26872"/>
                  <a:pt x="11063" y="26856"/>
                  <a:pt x="11017" y="26856"/>
                </a:cubicBezTo>
                <a:lnTo>
                  <a:pt x="10054" y="26856"/>
                </a:lnTo>
                <a:lnTo>
                  <a:pt x="10054" y="26346"/>
                </a:lnTo>
                <a:lnTo>
                  <a:pt x="10661" y="26346"/>
                </a:lnTo>
                <a:cubicBezTo>
                  <a:pt x="10661" y="25956"/>
                  <a:pt x="10347" y="25642"/>
                  <a:pt x="9958" y="25642"/>
                </a:cubicBezTo>
                <a:cubicBezTo>
                  <a:pt x="9908" y="25642"/>
                  <a:pt x="9860" y="25647"/>
                  <a:pt x="9814" y="25656"/>
                </a:cubicBezTo>
                <a:cubicBezTo>
                  <a:pt x="10800" y="23859"/>
                  <a:pt x="11604" y="21530"/>
                  <a:pt x="12119" y="18853"/>
                </a:cubicBezTo>
                <a:close/>
                <a:moveTo>
                  <a:pt x="21381" y="19414"/>
                </a:moveTo>
                <a:cubicBezTo>
                  <a:pt x="21566" y="19634"/>
                  <a:pt x="21759" y="19834"/>
                  <a:pt x="21961" y="20009"/>
                </a:cubicBezTo>
                <a:cubicBezTo>
                  <a:pt x="21420" y="22135"/>
                  <a:pt x="20573" y="24129"/>
                  <a:pt x="19519" y="25735"/>
                </a:cubicBezTo>
                <a:cubicBezTo>
                  <a:pt x="19046" y="26459"/>
                  <a:pt x="18536" y="27091"/>
                  <a:pt x="18006" y="27622"/>
                </a:cubicBezTo>
                <a:lnTo>
                  <a:pt x="18006" y="25399"/>
                </a:lnTo>
                <a:cubicBezTo>
                  <a:pt x="18901" y="23937"/>
                  <a:pt x="19629" y="22195"/>
                  <a:pt x="20130" y="20343"/>
                </a:cubicBezTo>
                <a:cubicBezTo>
                  <a:pt x="20481" y="20114"/>
                  <a:pt x="20828" y="19833"/>
                  <a:pt x="21170" y="19502"/>
                </a:cubicBezTo>
                <a:lnTo>
                  <a:pt x="21381" y="19414"/>
                </a:lnTo>
                <a:close/>
                <a:moveTo>
                  <a:pt x="10600" y="27561"/>
                </a:moveTo>
                <a:cubicBezTo>
                  <a:pt x="10561" y="27606"/>
                  <a:pt x="10521" y="27652"/>
                  <a:pt x="10482" y="27695"/>
                </a:cubicBezTo>
                <a:cubicBezTo>
                  <a:pt x="10442" y="27651"/>
                  <a:pt x="10402" y="27606"/>
                  <a:pt x="10363" y="27561"/>
                </a:cubicBezTo>
                <a:close/>
                <a:moveTo>
                  <a:pt x="9433" y="27561"/>
                </a:moveTo>
                <a:lnTo>
                  <a:pt x="8765" y="27840"/>
                </a:lnTo>
                <a:cubicBezTo>
                  <a:pt x="8685" y="27755"/>
                  <a:pt x="8605" y="27668"/>
                  <a:pt x="8524" y="27578"/>
                </a:cubicBezTo>
                <a:cubicBezTo>
                  <a:pt x="8530" y="27572"/>
                  <a:pt x="8534" y="27566"/>
                  <a:pt x="8538" y="27561"/>
                </a:cubicBezTo>
                <a:close/>
                <a:moveTo>
                  <a:pt x="8456" y="27657"/>
                </a:moveTo>
                <a:cubicBezTo>
                  <a:pt x="8524" y="27734"/>
                  <a:pt x="8592" y="27810"/>
                  <a:pt x="8661" y="27883"/>
                </a:cubicBezTo>
                <a:lnTo>
                  <a:pt x="7982" y="28165"/>
                </a:lnTo>
                <a:cubicBezTo>
                  <a:pt x="8142" y="28008"/>
                  <a:pt x="8300" y="27838"/>
                  <a:pt x="8456" y="27657"/>
                </a:cubicBezTo>
                <a:close/>
                <a:moveTo>
                  <a:pt x="10224" y="27561"/>
                </a:moveTo>
                <a:cubicBezTo>
                  <a:pt x="10284" y="27633"/>
                  <a:pt x="10347" y="27702"/>
                  <a:pt x="10409" y="27770"/>
                </a:cubicBezTo>
                <a:cubicBezTo>
                  <a:pt x="10128" y="28066"/>
                  <a:pt x="9841" y="28327"/>
                  <a:pt x="9547" y="28548"/>
                </a:cubicBezTo>
                <a:cubicBezTo>
                  <a:pt x="9331" y="28381"/>
                  <a:pt x="9118" y="28194"/>
                  <a:pt x="8910" y="27987"/>
                </a:cubicBezTo>
                <a:lnTo>
                  <a:pt x="9931" y="27561"/>
                </a:lnTo>
                <a:close/>
                <a:moveTo>
                  <a:pt x="5223" y="27561"/>
                </a:moveTo>
                <a:lnTo>
                  <a:pt x="5223" y="28853"/>
                </a:lnTo>
                <a:cubicBezTo>
                  <a:pt x="4715" y="28544"/>
                  <a:pt x="4212" y="28114"/>
                  <a:pt x="3716" y="27561"/>
                </a:cubicBezTo>
                <a:close/>
                <a:moveTo>
                  <a:pt x="8372" y="27561"/>
                </a:moveTo>
                <a:cubicBezTo>
                  <a:pt x="8372" y="27562"/>
                  <a:pt x="8372" y="27562"/>
                  <a:pt x="8373" y="27563"/>
                </a:cubicBezTo>
                <a:cubicBezTo>
                  <a:pt x="8143" y="27833"/>
                  <a:pt x="7909" y="28078"/>
                  <a:pt x="7671" y="28295"/>
                </a:cubicBezTo>
                <a:lnTo>
                  <a:pt x="6005" y="28987"/>
                </a:lnTo>
                <a:lnTo>
                  <a:pt x="6005" y="27561"/>
                </a:lnTo>
                <a:close/>
                <a:moveTo>
                  <a:pt x="3578" y="27561"/>
                </a:moveTo>
                <a:cubicBezTo>
                  <a:pt x="4112" y="28166"/>
                  <a:pt x="4663" y="28635"/>
                  <a:pt x="5223" y="28963"/>
                </a:cubicBezTo>
                <a:lnTo>
                  <a:pt x="5223" y="28988"/>
                </a:lnTo>
                <a:lnTo>
                  <a:pt x="1796" y="27561"/>
                </a:lnTo>
                <a:close/>
                <a:moveTo>
                  <a:pt x="7146" y="28721"/>
                </a:moveTo>
                <a:lnTo>
                  <a:pt x="7146" y="28721"/>
                </a:lnTo>
                <a:cubicBezTo>
                  <a:pt x="6814" y="28960"/>
                  <a:pt x="6476" y="29144"/>
                  <a:pt x="6133" y="29271"/>
                </a:cubicBezTo>
                <a:cubicBezTo>
                  <a:pt x="6091" y="29257"/>
                  <a:pt x="6048" y="29243"/>
                  <a:pt x="6005" y="29228"/>
                </a:cubicBezTo>
                <a:lnTo>
                  <a:pt x="6005" y="29196"/>
                </a:lnTo>
                <a:lnTo>
                  <a:pt x="7146" y="28721"/>
                </a:lnTo>
                <a:close/>
                <a:moveTo>
                  <a:pt x="8805" y="28030"/>
                </a:moveTo>
                <a:cubicBezTo>
                  <a:pt x="9020" y="28245"/>
                  <a:pt x="9237" y="28439"/>
                  <a:pt x="9459" y="28611"/>
                </a:cubicBezTo>
                <a:cubicBezTo>
                  <a:pt x="8979" y="28959"/>
                  <a:pt x="8484" y="29203"/>
                  <a:pt x="7983" y="29327"/>
                </a:cubicBezTo>
                <a:cubicBezTo>
                  <a:pt x="7706" y="29396"/>
                  <a:pt x="7430" y="29431"/>
                  <a:pt x="7155" y="29431"/>
                </a:cubicBezTo>
                <a:cubicBezTo>
                  <a:pt x="6870" y="29431"/>
                  <a:pt x="6587" y="29394"/>
                  <a:pt x="6305" y="29320"/>
                </a:cubicBezTo>
                <a:cubicBezTo>
                  <a:pt x="6734" y="29144"/>
                  <a:pt x="7153" y="28886"/>
                  <a:pt x="7560" y="28549"/>
                </a:cubicBezTo>
                <a:lnTo>
                  <a:pt x="8805" y="28030"/>
                </a:lnTo>
                <a:close/>
                <a:moveTo>
                  <a:pt x="14086" y="20512"/>
                </a:moveTo>
                <a:cubicBezTo>
                  <a:pt x="14610" y="20855"/>
                  <a:pt x="15164" y="21031"/>
                  <a:pt x="15739" y="21031"/>
                </a:cubicBezTo>
                <a:cubicBezTo>
                  <a:pt x="15962" y="21031"/>
                  <a:pt x="16188" y="21004"/>
                  <a:pt x="16416" y="20953"/>
                </a:cubicBezTo>
                <a:cubicBezTo>
                  <a:pt x="16546" y="20923"/>
                  <a:pt x="16675" y="20885"/>
                  <a:pt x="16805" y="20839"/>
                </a:cubicBezTo>
                <a:cubicBezTo>
                  <a:pt x="16890" y="20873"/>
                  <a:pt x="16977" y="20904"/>
                  <a:pt x="17065" y="20931"/>
                </a:cubicBezTo>
                <a:lnTo>
                  <a:pt x="17065" y="26580"/>
                </a:lnTo>
                <a:cubicBezTo>
                  <a:pt x="15892" y="28095"/>
                  <a:pt x="14559" y="29093"/>
                  <a:pt x="13241" y="29422"/>
                </a:cubicBezTo>
                <a:cubicBezTo>
                  <a:pt x="13222" y="29427"/>
                  <a:pt x="13203" y="29430"/>
                  <a:pt x="13185" y="29435"/>
                </a:cubicBezTo>
                <a:cubicBezTo>
                  <a:pt x="12263" y="29212"/>
                  <a:pt x="11376" y="28653"/>
                  <a:pt x="10552" y="27771"/>
                </a:cubicBezTo>
                <a:cubicBezTo>
                  <a:pt x="10613" y="27703"/>
                  <a:pt x="10676" y="27632"/>
                  <a:pt x="10736" y="27561"/>
                </a:cubicBezTo>
                <a:lnTo>
                  <a:pt x="11017" y="27561"/>
                </a:lnTo>
                <a:cubicBezTo>
                  <a:pt x="11133" y="27561"/>
                  <a:pt x="11228" y="27467"/>
                  <a:pt x="11228" y="27351"/>
                </a:cubicBezTo>
                <a:lnTo>
                  <a:pt x="11228" y="27067"/>
                </a:lnTo>
                <a:cubicBezTo>
                  <a:pt x="11228" y="27035"/>
                  <a:pt x="11219" y="27004"/>
                  <a:pt x="11207" y="26978"/>
                </a:cubicBezTo>
                <a:cubicBezTo>
                  <a:pt x="12395" y="25390"/>
                  <a:pt x="13405" y="23149"/>
                  <a:pt x="14086" y="20512"/>
                </a:cubicBezTo>
                <a:close/>
                <a:moveTo>
                  <a:pt x="1720" y="27738"/>
                </a:moveTo>
                <a:lnTo>
                  <a:pt x="5223" y="29196"/>
                </a:lnTo>
                <a:lnTo>
                  <a:pt x="5223" y="29472"/>
                </a:lnTo>
                <a:cubicBezTo>
                  <a:pt x="5147" y="29478"/>
                  <a:pt x="5070" y="29481"/>
                  <a:pt x="4994" y="29481"/>
                </a:cubicBezTo>
                <a:cubicBezTo>
                  <a:pt x="3889" y="29481"/>
                  <a:pt x="2792" y="28897"/>
                  <a:pt x="1720" y="27738"/>
                </a:cubicBezTo>
                <a:close/>
                <a:moveTo>
                  <a:pt x="10478" y="27847"/>
                </a:moveTo>
                <a:cubicBezTo>
                  <a:pt x="11255" y="28678"/>
                  <a:pt x="12089" y="29226"/>
                  <a:pt x="12955" y="29483"/>
                </a:cubicBezTo>
                <a:cubicBezTo>
                  <a:pt x="12720" y="29524"/>
                  <a:pt x="12485" y="29545"/>
                  <a:pt x="12253" y="29545"/>
                </a:cubicBezTo>
                <a:cubicBezTo>
                  <a:pt x="11348" y="29545"/>
                  <a:pt x="10466" y="29230"/>
                  <a:pt x="9632" y="28611"/>
                </a:cubicBezTo>
                <a:cubicBezTo>
                  <a:pt x="9920" y="28392"/>
                  <a:pt x="10202" y="28137"/>
                  <a:pt x="10478" y="27847"/>
                </a:cubicBezTo>
                <a:close/>
                <a:moveTo>
                  <a:pt x="17065" y="26752"/>
                </a:moveTo>
                <a:lnTo>
                  <a:pt x="17065" y="28442"/>
                </a:lnTo>
                <a:cubicBezTo>
                  <a:pt x="16418" y="28924"/>
                  <a:pt x="15754" y="29257"/>
                  <a:pt x="15093" y="29422"/>
                </a:cubicBezTo>
                <a:cubicBezTo>
                  <a:pt x="14762" y="29504"/>
                  <a:pt x="14433" y="29545"/>
                  <a:pt x="14107" y="29545"/>
                </a:cubicBezTo>
                <a:cubicBezTo>
                  <a:pt x="13873" y="29545"/>
                  <a:pt x="13641" y="29524"/>
                  <a:pt x="13411" y="29483"/>
                </a:cubicBezTo>
                <a:cubicBezTo>
                  <a:pt x="14673" y="29123"/>
                  <a:pt x="15941" y="28171"/>
                  <a:pt x="17065" y="26752"/>
                </a:cubicBezTo>
                <a:close/>
                <a:moveTo>
                  <a:pt x="30428" y="1"/>
                </a:moveTo>
                <a:cubicBezTo>
                  <a:pt x="30226" y="1"/>
                  <a:pt x="30064" y="164"/>
                  <a:pt x="30064" y="364"/>
                </a:cubicBezTo>
                <a:lnTo>
                  <a:pt x="30064" y="4120"/>
                </a:lnTo>
                <a:lnTo>
                  <a:pt x="26971" y="4120"/>
                </a:lnTo>
                <a:lnTo>
                  <a:pt x="26971" y="3357"/>
                </a:lnTo>
                <a:lnTo>
                  <a:pt x="27918" y="3357"/>
                </a:lnTo>
                <a:cubicBezTo>
                  <a:pt x="27918" y="2752"/>
                  <a:pt x="27428" y="2262"/>
                  <a:pt x="26822" y="2262"/>
                </a:cubicBezTo>
                <a:cubicBezTo>
                  <a:pt x="26217" y="2262"/>
                  <a:pt x="25727" y="2752"/>
                  <a:pt x="25727" y="3357"/>
                </a:cubicBezTo>
                <a:lnTo>
                  <a:pt x="26673" y="3357"/>
                </a:lnTo>
                <a:lnTo>
                  <a:pt x="26673" y="4120"/>
                </a:lnTo>
                <a:lnTo>
                  <a:pt x="24114" y="4120"/>
                </a:lnTo>
                <a:lnTo>
                  <a:pt x="24114" y="3357"/>
                </a:lnTo>
                <a:lnTo>
                  <a:pt x="25060" y="3357"/>
                </a:lnTo>
                <a:cubicBezTo>
                  <a:pt x="25060" y="2752"/>
                  <a:pt x="24570" y="2262"/>
                  <a:pt x="23965" y="2262"/>
                </a:cubicBezTo>
                <a:cubicBezTo>
                  <a:pt x="23360" y="2262"/>
                  <a:pt x="22870" y="2752"/>
                  <a:pt x="22870" y="3357"/>
                </a:cubicBezTo>
                <a:lnTo>
                  <a:pt x="23816" y="3357"/>
                </a:lnTo>
                <a:lnTo>
                  <a:pt x="23816" y="4120"/>
                </a:lnTo>
                <a:lnTo>
                  <a:pt x="22261" y="4120"/>
                </a:lnTo>
                <a:cubicBezTo>
                  <a:pt x="22080" y="4120"/>
                  <a:pt x="21933" y="4267"/>
                  <a:pt x="21933" y="4448"/>
                </a:cubicBezTo>
                <a:lnTo>
                  <a:pt x="21933" y="4890"/>
                </a:lnTo>
                <a:cubicBezTo>
                  <a:pt x="21933" y="5071"/>
                  <a:pt x="22080" y="5218"/>
                  <a:pt x="22261" y="5218"/>
                </a:cubicBezTo>
                <a:lnTo>
                  <a:pt x="23801" y="5218"/>
                </a:lnTo>
                <a:cubicBezTo>
                  <a:pt x="23432" y="9242"/>
                  <a:pt x="22475" y="13010"/>
                  <a:pt x="21088" y="15877"/>
                </a:cubicBezTo>
                <a:cubicBezTo>
                  <a:pt x="20974" y="16114"/>
                  <a:pt x="20857" y="16342"/>
                  <a:pt x="20738" y="16564"/>
                </a:cubicBezTo>
                <a:cubicBezTo>
                  <a:pt x="20678" y="16551"/>
                  <a:pt x="20617" y="16544"/>
                  <a:pt x="20553" y="16544"/>
                </a:cubicBezTo>
                <a:cubicBezTo>
                  <a:pt x="20085" y="16544"/>
                  <a:pt x="19706" y="16923"/>
                  <a:pt x="19706" y="17390"/>
                </a:cubicBezTo>
                <a:lnTo>
                  <a:pt x="20266" y="17390"/>
                </a:lnTo>
                <a:cubicBezTo>
                  <a:pt x="20136" y="17604"/>
                  <a:pt x="20003" y="17809"/>
                  <a:pt x="19870" y="18005"/>
                </a:cubicBezTo>
                <a:lnTo>
                  <a:pt x="18006" y="18005"/>
                </a:lnTo>
                <a:lnTo>
                  <a:pt x="18006" y="15103"/>
                </a:lnTo>
                <a:cubicBezTo>
                  <a:pt x="18006" y="14947"/>
                  <a:pt x="17879" y="14822"/>
                  <a:pt x="17724" y="14822"/>
                </a:cubicBezTo>
                <a:lnTo>
                  <a:pt x="17346" y="14822"/>
                </a:lnTo>
                <a:cubicBezTo>
                  <a:pt x="17191" y="14822"/>
                  <a:pt x="17065" y="14947"/>
                  <a:pt x="17065" y="15103"/>
                </a:cubicBezTo>
                <a:lnTo>
                  <a:pt x="17065" y="18005"/>
                </a:lnTo>
                <a:lnTo>
                  <a:pt x="14676" y="18005"/>
                </a:lnTo>
                <a:lnTo>
                  <a:pt x="14676" y="17415"/>
                </a:lnTo>
                <a:lnTo>
                  <a:pt x="15406" y="17415"/>
                </a:lnTo>
                <a:cubicBezTo>
                  <a:pt x="15406" y="16948"/>
                  <a:pt x="15027" y="16568"/>
                  <a:pt x="14560" y="16568"/>
                </a:cubicBezTo>
                <a:cubicBezTo>
                  <a:pt x="14092" y="16568"/>
                  <a:pt x="13713" y="16948"/>
                  <a:pt x="13713" y="17415"/>
                </a:cubicBezTo>
                <a:lnTo>
                  <a:pt x="14445" y="17415"/>
                </a:lnTo>
                <a:lnTo>
                  <a:pt x="14445" y="18005"/>
                </a:lnTo>
                <a:lnTo>
                  <a:pt x="12468" y="18005"/>
                </a:lnTo>
                <a:lnTo>
                  <a:pt x="12468" y="17415"/>
                </a:lnTo>
                <a:lnTo>
                  <a:pt x="13199" y="17415"/>
                </a:lnTo>
                <a:cubicBezTo>
                  <a:pt x="13199" y="16948"/>
                  <a:pt x="12820" y="16568"/>
                  <a:pt x="12353" y="16568"/>
                </a:cubicBezTo>
                <a:cubicBezTo>
                  <a:pt x="11885" y="16568"/>
                  <a:pt x="11506" y="16948"/>
                  <a:pt x="11506" y="17415"/>
                </a:cubicBezTo>
                <a:lnTo>
                  <a:pt x="12237" y="17415"/>
                </a:lnTo>
                <a:lnTo>
                  <a:pt x="12237" y="18005"/>
                </a:lnTo>
                <a:lnTo>
                  <a:pt x="11037" y="18005"/>
                </a:lnTo>
                <a:cubicBezTo>
                  <a:pt x="10896" y="18005"/>
                  <a:pt x="10783" y="18118"/>
                  <a:pt x="10783" y="18259"/>
                </a:cubicBezTo>
                <a:lnTo>
                  <a:pt x="10783" y="18600"/>
                </a:lnTo>
                <a:cubicBezTo>
                  <a:pt x="10783" y="18739"/>
                  <a:pt x="10896" y="18853"/>
                  <a:pt x="11037" y="18853"/>
                </a:cubicBezTo>
                <a:lnTo>
                  <a:pt x="12013" y="18853"/>
                </a:lnTo>
                <a:cubicBezTo>
                  <a:pt x="11490" y="21545"/>
                  <a:pt x="10653" y="23911"/>
                  <a:pt x="9633" y="25722"/>
                </a:cubicBezTo>
                <a:cubicBezTo>
                  <a:pt x="9408" y="25839"/>
                  <a:pt x="9254" y="26074"/>
                  <a:pt x="9254" y="26346"/>
                </a:cubicBezTo>
                <a:lnTo>
                  <a:pt x="9260" y="26346"/>
                </a:lnTo>
                <a:cubicBezTo>
                  <a:pt x="9148" y="26521"/>
                  <a:pt x="9035" y="26693"/>
                  <a:pt x="8920" y="26856"/>
                </a:cubicBezTo>
                <a:lnTo>
                  <a:pt x="8218" y="26856"/>
                </a:lnTo>
                <a:lnTo>
                  <a:pt x="8218" y="26346"/>
                </a:lnTo>
                <a:lnTo>
                  <a:pt x="8826" y="26346"/>
                </a:lnTo>
                <a:cubicBezTo>
                  <a:pt x="8826" y="25956"/>
                  <a:pt x="8511" y="25642"/>
                  <a:pt x="8123" y="25642"/>
                </a:cubicBezTo>
                <a:cubicBezTo>
                  <a:pt x="7734" y="25642"/>
                  <a:pt x="7419" y="25956"/>
                  <a:pt x="7419" y="26346"/>
                </a:cubicBezTo>
                <a:lnTo>
                  <a:pt x="8027" y="26346"/>
                </a:lnTo>
                <a:lnTo>
                  <a:pt x="8027" y="26856"/>
                </a:lnTo>
                <a:lnTo>
                  <a:pt x="6005" y="26856"/>
                </a:lnTo>
                <a:lnTo>
                  <a:pt x="6005" y="24444"/>
                </a:lnTo>
                <a:cubicBezTo>
                  <a:pt x="6005" y="24314"/>
                  <a:pt x="5900" y="24210"/>
                  <a:pt x="5771" y="24210"/>
                </a:cubicBezTo>
                <a:lnTo>
                  <a:pt x="5456" y="24210"/>
                </a:lnTo>
                <a:cubicBezTo>
                  <a:pt x="5328" y="24210"/>
                  <a:pt x="5223" y="24314"/>
                  <a:pt x="5223" y="24444"/>
                </a:cubicBezTo>
                <a:lnTo>
                  <a:pt x="5223" y="26856"/>
                </a:lnTo>
                <a:lnTo>
                  <a:pt x="3237" y="26856"/>
                </a:lnTo>
                <a:lnTo>
                  <a:pt x="3237" y="26366"/>
                </a:lnTo>
                <a:lnTo>
                  <a:pt x="3844" y="26366"/>
                </a:lnTo>
                <a:cubicBezTo>
                  <a:pt x="3844" y="25977"/>
                  <a:pt x="3530" y="25662"/>
                  <a:pt x="3141" y="25662"/>
                </a:cubicBezTo>
                <a:cubicBezTo>
                  <a:pt x="2752" y="25662"/>
                  <a:pt x="2437" y="25977"/>
                  <a:pt x="2437" y="26366"/>
                </a:cubicBezTo>
                <a:lnTo>
                  <a:pt x="3045" y="26366"/>
                </a:lnTo>
                <a:lnTo>
                  <a:pt x="3045" y="26856"/>
                </a:lnTo>
                <a:lnTo>
                  <a:pt x="1401" y="26856"/>
                </a:lnTo>
                <a:lnTo>
                  <a:pt x="1401" y="26366"/>
                </a:lnTo>
                <a:lnTo>
                  <a:pt x="2009" y="26366"/>
                </a:lnTo>
                <a:cubicBezTo>
                  <a:pt x="2009" y="25977"/>
                  <a:pt x="1694" y="25662"/>
                  <a:pt x="1305" y="25662"/>
                </a:cubicBezTo>
                <a:cubicBezTo>
                  <a:pt x="916" y="25662"/>
                  <a:pt x="602" y="25977"/>
                  <a:pt x="602" y="26366"/>
                </a:cubicBezTo>
                <a:lnTo>
                  <a:pt x="1209" y="26366"/>
                </a:lnTo>
                <a:lnTo>
                  <a:pt x="1209" y="26856"/>
                </a:lnTo>
                <a:lnTo>
                  <a:pt x="211" y="26856"/>
                </a:lnTo>
                <a:cubicBezTo>
                  <a:pt x="94" y="26856"/>
                  <a:pt x="1" y="26950"/>
                  <a:pt x="1" y="27067"/>
                </a:cubicBezTo>
                <a:lnTo>
                  <a:pt x="1" y="27351"/>
                </a:lnTo>
                <a:cubicBezTo>
                  <a:pt x="1" y="27468"/>
                  <a:pt x="94" y="27561"/>
                  <a:pt x="211" y="27561"/>
                </a:cubicBezTo>
                <a:lnTo>
                  <a:pt x="1296" y="27561"/>
                </a:lnTo>
                <a:lnTo>
                  <a:pt x="1495" y="27644"/>
                </a:lnTo>
                <a:cubicBezTo>
                  <a:pt x="2634" y="28935"/>
                  <a:pt x="3805" y="29586"/>
                  <a:pt x="4991" y="29586"/>
                </a:cubicBezTo>
                <a:cubicBezTo>
                  <a:pt x="5068" y="29586"/>
                  <a:pt x="5145" y="29583"/>
                  <a:pt x="5222" y="29578"/>
                </a:cubicBezTo>
                <a:lnTo>
                  <a:pt x="5222" y="58992"/>
                </a:lnTo>
                <a:lnTo>
                  <a:pt x="4430" y="58992"/>
                </a:lnTo>
                <a:cubicBezTo>
                  <a:pt x="4175" y="58992"/>
                  <a:pt x="3969" y="59183"/>
                  <a:pt x="3969" y="59420"/>
                </a:cubicBezTo>
                <a:lnTo>
                  <a:pt x="3969" y="69999"/>
                </a:lnTo>
                <a:cubicBezTo>
                  <a:pt x="3969" y="70236"/>
                  <a:pt x="4175" y="70427"/>
                  <a:pt x="4430" y="70427"/>
                </a:cubicBezTo>
                <a:lnTo>
                  <a:pt x="6796" y="70427"/>
                </a:lnTo>
                <a:cubicBezTo>
                  <a:pt x="7052" y="70427"/>
                  <a:pt x="7259" y="70236"/>
                  <a:pt x="7259" y="69999"/>
                </a:cubicBezTo>
                <a:lnTo>
                  <a:pt x="7259" y="59420"/>
                </a:lnTo>
                <a:cubicBezTo>
                  <a:pt x="7259" y="59183"/>
                  <a:pt x="7052" y="58992"/>
                  <a:pt x="6796" y="58992"/>
                </a:cubicBezTo>
                <a:lnTo>
                  <a:pt x="6004" y="58992"/>
                </a:lnTo>
                <a:lnTo>
                  <a:pt x="6004" y="29427"/>
                </a:lnTo>
                <a:cubicBezTo>
                  <a:pt x="6054" y="29412"/>
                  <a:pt x="6104" y="29394"/>
                  <a:pt x="6153" y="29377"/>
                </a:cubicBezTo>
                <a:cubicBezTo>
                  <a:pt x="6493" y="29480"/>
                  <a:pt x="6835" y="29533"/>
                  <a:pt x="7177" y="29533"/>
                </a:cubicBezTo>
                <a:cubicBezTo>
                  <a:pt x="7455" y="29533"/>
                  <a:pt x="7731" y="29499"/>
                  <a:pt x="8008" y="29430"/>
                </a:cubicBezTo>
                <a:cubicBezTo>
                  <a:pt x="8531" y="29300"/>
                  <a:pt x="9045" y="29044"/>
                  <a:pt x="9545" y="28678"/>
                </a:cubicBezTo>
                <a:cubicBezTo>
                  <a:pt x="10404" y="29322"/>
                  <a:pt x="11314" y="29651"/>
                  <a:pt x="12250" y="29651"/>
                </a:cubicBezTo>
                <a:cubicBezTo>
                  <a:pt x="12558" y="29651"/>
                  <a:pt x="12869" y="29614"/>
                  <a:pt x="13183" y="29542"/>
                </a:cubicBezTo>
                <a:cubicBezTo>
                  <a:pt x="13486" y="29613"/>
                  <a:pt x="13791" y="29651"/>
                  <a:pt x="14100" y="29651"/>
                </a:cubicBezTo>
                <a:cubicBezTo>
                  <a:pt x="14437" y="29651"/>
                  <a:pt x="14776" y="29609"/>
                  <a:pt x="15118" y="29524"/>
                </a:cubicBezTo>
                <a:cubicBezTo>
                  <a:pt x="15770" y="29361"/>
                  <a:pt x="16426" y="29037"/>
                  <a:pt x="17065" y="28570"/>
                </a:cubicBezTo>
                <a:lnTo>
                  <a:pt x="17065" y="56662"/>
                </a:lnTo>
                <a:lnTo>
                  <a:pt x="16111" y="56662"/>
                </a:lnTo>
                <a:cubicBezTo>
                  <a:pt x="15805" y="56662"/>
                  <a:pt x="15555" y="56892"/>
                  <a:pt x="15555" y="57177"/>
                </a:cubicBezTo>
                <a:lnTo>
                  <a:pt x="15555" y="69902"/>
                </a:lnTo>
                <a:cubicBezTo>
                  <a:pt x="15555" y="70186"/>
                  <a:pt x="15805" y="70416"/>
                  <a:pt x="16111" y="70416"/>
                </a:cubicBezTo>
                <a:lnTo>
                  <a:pt x="18958" y="70416"/>
                </a:lnTo>
                <a:cubicBezTo>
                  <a:pt x="19264" y="70416"/>
                  <a:pt x="19513" y="70186"/>
                  <a:pt x="19513" y="69902"/>
                </a:cubicBezTo>
                <a:lnTo>
                  <a:pt x="19513" y="57177"/>
                </a:lnTo>
                <a:cubicBezTo>
                  <a:pt x="19513" y="56892"/>
                  <a:pt x="19264" y="56662"/>
                  <a:pt x="18958" y="56662"/>
                </a:cubicBezTo>
                <a:lnTo>
                  <a:pt x="18005" y="56662"/>
                </a:lnTo>
                <a:lnTo>
                  <a:pt x="18005" y="27771"/>
                </a:lnTo>
                <a:cubicBezTo>
                  <a:pt x="18568" y="27219"/>
                  <a:pt x="19107" y="26556"/>
                  <a:pt x="19607" y="25794"/>
                </a:cubicBezTo>
                <a:cubicBezTo>
                  <a:pt x="20659" y="24189"/>
                  <a:pt x="21505" y="22202"/>
                  <a:pt x="22051" y="20083"/>
                </a:cubicBezTo>
                <a:cubicBezTo>
                  <a:pt x="22778" y="20682"/>
                  <a:pt x="23605" y="20994"/>
                  <a:pt x="24498" y="20994"/>
                </a:cubicBezTo>
                <a:cubicBezTo>
                  <a:pt x="24800" y="20994"/>
                  <a:pt x="25111" y="20959"/>
                  <a:pt x="25427" y="20887"/>
                </a:cubicBezTo>
                <a:cubicBezTo>
                  <a:pt x="25489" y="20872"/>
                  <a:pt x="25550" y="20857"/>
                  <a:pt x="25612" y="20840"/>
                </a:cubicBezTo>
                <a:cubicBezTo>
                  <a:pt x="25969" y="20942"/>
                  <a:pt x="26342" y="20995"/>
                  <a:pt x="26727" y="20995"/>
                </a:cubicBezTo>
                <a:cubicBezTo>
                  <a:pt x="27068" y="20995"/>
                  <a:pt x="27420" y="20955"/>
                  <a:pt x="27780" y="20872"/>
                </a:cubicBezTo>
                <a:cubicBezTo>
                  <a:pt x="28531" y="20701"/>
                  <a:pt x="29302" y="20353"/>
                  <a:pt x="30063" y="19846"/>
                </a:cubicBezTo>
                <a:lnTo>
                  <a:pt x="30063" y="54153"/>
                </a:lnTo>
                <a:lnTo>
                  <a:pt x="28830" y="54153"/>
                </a:lnTo>
                <a:cubicBezTo>
                  <a:pt x="28432" y="54153"/>
                  <a:pt x="28111" y="54451"/>
                  <a:pt x="28111" y="54819"/>
                </a:cubicBezTo>
                <a:lnTo>
                  <a:pt x="28111" y="71289"/>
                </a:lnTo>
                <a:cubicBezTo>
                  <a:pt x="28111" y="71657"/>
                  <a:pt x="28432" y="71956"/>
                  <a:pt x="28830" y="71956"/>
                </a:cubicBezTo>
                <a:lnTo>
                  <a:pt x="32514" y="71956"/>
                </a:lnTo>
                <a:cubicBezTo>
                  <a:pt x="32911" y="71956"/>
                  <a:pt x="33234" y="71657"/>
                  <a:pt x="33234" y="71289"/>
                </a:cubicBezTo>
                <a:lnTo>
                  <a:pt x="33234" y="54819"/>
                </a:lnTo>
                <a:cubicBezTo>
                  <a:pt x="33234" y="54451"/>
                  <a:pt x="32911" y="54153"/>
                  <a:pt x="32514" y="54153"/>
                </a:cubicBezTo>
                <a:lnTo>
                  <a:pt x="31280" y="54153"/>
                </a:lnTo>
                <a:lnTo>
                  <a:pt x="31280" y="18891"/>
                </a:lnTo>
                <a:cubicBezTo>
                  <a:pt x="34159" y="16286"/>
                  <a:pt x="36688" y="11427"/>
                  <a:pt x="37293" y="5260"/>
                </a:cubicBezTo>
                <a:lnTo>
                  <a:pt x="37394" y="5218"/>
                </a:lnTo>
                <a:lnTo>
                  <a:pt x="39083" y="5218"/>
                </a:lnTo>
                <a:cubicBezTo>
                  <a:pt x="39265" y="5218"/>
                  <a:pt x="39412" y="5071"/>
                  <a:pt x="39412" y="4890"/>
                </a:cubicBezTo>
                <a:lnTo>
                  <a:pt x="39412" y="4448"/>
                </a:lnTo>
                <a:cubicBezTo>
                  <a:pt x="39412" y="4267"/>
                  <a:pt x="39265" y="4120"/>
                  <a:pt x="39084" y="4120"/>
                </a:cubicBezTo>
                <a:lnTo>
                  <a:pt x="37585" y="4120"/>
                </a:lnTo>
                <a:lnTo>
                  <a:pt x="37585" y="3325"/>
                </a:lnTo>
                <a:lnTo>
                  <a:pt x="38531" y="3325"/>
                </a:lnTo>
                <a:cubicBezTo>
                  <a:pt x="38531" y="2719"/>
                  <a:pt x="38040" y="2229"/>
                  <a:pt x="37435" y="2229"/>
                </a:cubicBezTo>
                <a:cubicBezTo>
                  <a:pt x="36831" y="2229"/>
                  <a:pt x="36340" y="2720"/>
                  <a:pt x="36340" y="3325"/>
                </a:cubicBezTo>
                <a:lnTo>
                  <a:pt x="37286" y="3325"/>
                </a:lnTo>
                <a:lnTo>
                  <a:pt x="37286" y="4120"/>
                </a:lnTo>
                <a:lnTo>
                  <a:pt x="34728" y="4120"/>
                </a:lnTo>
                <a:lnTo>
                  <a:pt x="34728" y="3325"/>
                </a:lnTo>
                <a:lnTo>
                  <a:pt x="35674" y="3325"/>
                </a:lnTo>
                <a:cubicBezTo>
                  <a:pt x="35674" y="2719"/>
                  <a:pt x="35184" y="2229"/>
                  <a:pt x="34579" y="2229"/>
                </a:cubicBezTo>
                <a:cubicBezTo>
                  <a:pt x="33973" y="2229"/>
                  <a:pt x="33482" y="2720"/>
                  <a:pt x="33482" y="3325"/>
                </a:cubicBezTo>
                <a:lnTo>
                  <a:pt x="34429" y="3325"/>
                </a:lnTo>
                <a:lnTo>
                  <a:pt x="34429" y="4120"/>
                </a:lnTo>
                <a:lnTo>
                  <a:pt x="31282" y="4120"/>
                </a:lnTo>
                <a:lnTo>
                  <a:pt x="31282" y="364"/>
                </a:lnTo>
                <a:cubicBezTo>
                  <a:pt x="31282" y="164"/>
                  <a:pt x="31118" y="1"/>
                  <a:pt x="30918" y="1"/>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pic>
        <p:nvPicPr>
          <p:cNvPr id="4" name="Picture 3">
            <a:extLst>
              <a:ext uri="{FF2B5EF4-FFF2-40B4-BE49-F238E27FC236}">
                <a16:creationId xmlns:a16="http://schemas.microsoft.com/office/drawing/2014/main" xmlns="" id="{0671C22E-C7CC-4A5C-6D76-833392F47E93}"/>
              </a:ext>
            </a:extLst>
          </p:cNvPr>
          <p:cNvPicPr>
            <a:picLocks noChangeAspect="1"/>
          </p:cNvPicPr>
          <p:nvPr/>
        </p:nvPicPr>
        <p:blipFill>
          <a:blip r:embed="rId2"/>
          <a:stretch>
            <a:fillRect/>
          </a:stretch>
        </p:blipFill>
        <p:spPr>
          <a:xfrm flipH="1">
            <a:off x="689455" y="2960421"/>
            <a:ext cx="1776590" cy="2164617"/>
          </a:xfrm>
          <a:prstGeom prst="rect">
            <a:avLst/>
          </a:prstGeom>
        </p:spPr>
      </p:pic>
    </p:spTree>
    <p:extLst>
      <p:ext uri="{BB962C8B-B14F-4D97-AF65-F5344CB8AC3E}">
        <p14:creationId xmlns:p14="http://schemas.microsoft.com/office/powerpoint/2010/main" val="2526117298"/>
      </p:ext>
    </p:extLst>
  </p:cSld>
  <p:clrMapOvr>
    <a:masterClrMapping/>
  </p:clrMapOvr>
  <p:transition spd="med">
    <p:comb/>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xmlns="" id="{8B19FF57-99D7-8F37-6CB8-97D1F2857551}"/>
              </a:ext>
            </a:extLst>
          </p:cNvPr>
          <p:cNvGrpSpPr/>
          <p:nvPr/>
        </p:nvGrpSpPr>
        <p:grpSpPr>
          <a:xfrm>
            <a:off x="0" y="116150"/>
            <a:ext cx="9144000" cy="3527941"/>
            <a:chOff x="-1" y="1520674"/>
            <a:chExt cx="9144000" cy="3527941"/>
          </a:xfrm>
        </p:grpSpPr>
        <p:pic>
          <p:nvPicPr>
            <p:cNvPr id="6" name="Picture 5">
              <a:extLst>
                <a:ext uri="{FF2B5EF4-FFF2-40B4-BE49-F238E27FC236}">
                  <a16:creationId xmlns:a16="http://schemas.microsoft.com/office/drawing/2014/main" xmlns="" id="{CC3FEE75-10B0-4BB0-76B9-CA29ED3ECEE2}"/>
                </a:ext>
              </a:extLst>
            </p:cNvPr>
            <p:cNvPicPr>
              <a:picLocks noChangeAspect="1"/>
            </p:cNvPicPr>
            <p:nvPr/>
          </p:nvPicPr>
          <p:blipFill>
            <a:blip r:embed="rId2"/>
            <a:stretch>
              <a:fillRect/>
            </a:stretch>
          </p:blipFill>
          <p:spPr>
            <a:xfrm>
              <a:off x="-1" y="1520674"/>
              <a:ext cx="9144000" cy="3343275"/>
            </a:xfrm>
            <a:prstGeom prst="rect">
              <a:avLst/>
            </a:prstGeom>
          </p:spPr>
        </p:pic>
        <p:sp>
          <p:nvSpPr>
            <p:cNvPr id="4" name="TextBox 3"/>
            <p:cNvSpPr txBox="1"/>
            <p:nvPr/>
          </p:nvSpPr>
          <p:spPr>
            <a:xfrm>
              <a:off x="1020426" y="4679283"/>
              <a:ext cx="7103147" cy="369332"/>
            </a:xfrm>
            <a:prstGeom prst="rect">
              <a:avLst/>
            </a:prstGeom>
            <a:noFill/>
          </p:spPr>
          <p:txBody>
            <a:bodyPr wrap="square" rtlCol="0">
              <a:spAutoFit/>
            </a:bodyPr>
            <a:lstStyle/>
            <a:p>
              <a:pPr algn="ctr"/>
              <a:r>
                <a:rPr lang="vi-VN" sz="1800" b="1" i="1" dirty="0">
                  <a:solidFill>
                    <a:srgbClr val="09527D"/>
                  </a:solidFill>
                </a:rPr>
                <a:t>▲Hình </a:t>
              </a:r>
              <a:r>
                <a:rPr lang="en-US" sz="1800" b="1" i="1" dirty="0">
                  <a:solidFill>
                    <a:srgbClr val="09527D"/>
                  </a:solidFill>
                </a:rPr>
                <a:t>3</a:t>
              </a:r>
              <a:r>
                <a:rPr lang="vi-VN" sz="1800" b="1" i="1" dirty="0">
                  <a:solidFill>
                    <a:srgbClr val="09527D"/>
                  </a:solidFill>
                </a:rPr>
                <a:t>.</a:t>
              </a:r>
              <a:r>
                <a:rPr lang="en-US" sz="1800" b="1" i="1" dirty="0">
                  <a:solidFill>
                    <a:srgbClr val="09527D"/>
                  </a:solidFill>
                </a:rPr>
                <a:t>4</a:t>
              </a:r>
              <a:r>
                <a:rPr lang="vi-VN" sz="1800" b="1" i="1" dirty="0">
                  <a:solidFill>
                    <a:srgbClr val="09527D"/>
                  </a:solidFill>
                </a:rPr>
                <a:t>. </a:t>
              </a:r>
              <a:r>
                <a:rPr lang="en-US" sz="1800" i="1" dirty="0">
                  <a:solidFill>
                    <a:srgbClr val="09527D"/>
                  </a:solidFill>
                </a:rPr>
                <a:t>Minh </a:t>
              </a:r>
              <a:r>
                <a:rPr lang="en-US" sz="1800" i="1" dirty="0" err="1">
                  <a:solidFill>
                    <a:srgbClr val="09527D"/>
                  </a:solidFill>
                </a:rPr>
                <a:t>họa</a:t>
              </a:r>
              <a:r>
                <a:rPr lang="en-US" sz="1800" i="1" dirty="0">
                  <a:solidFill>
                    <a:srgbClr val="09527D"/>
                  </a:solidFill>
                </a:rPr>
                <a:t> </a:t>
              </a:r>
              <a:r>
                <a:rPr lang="en-US" sz="1800" i="1" dirty="0" err="1">
                  <a:solidFill>
                    <a:srgbClr val="09527D"/>
                  </a:solidFill>
                </a:rPr>
                <a:t>một</a:t>
              </a:r>
              <a:r>
                <a:rPr lang="en-US" sz="1800" i="1" dirty="0">
                  <a:solidFill>
                    <a:srgbClr val="09527D"/>
                  </a:solidFill>
                </a:rPr>
                <a:t> </a:t>
              </a:r>
              <a:r>
                <a:rPr lang="en-US" sz="1800" i="1" dirty="0" err="1">
                  <a:solidFill>
                    <a:srgbClr val="09527D"/>
                  </a:solidFill>
                </a:rPr>
                <a:t>sơ</a:t>
              </a:r>
              <a:r>
                <a:rPr lang="en-US" sz="1800" i="1" dirty="0">
                  <a:solidFill>
                    <a:srgbClr val="09527D"/>
                  </a:solidFill>
                </a:rPr>
                <a:t> </a:t>
              </a:r>
              <a:r>
                <a:rPr lang="en-US" sz="1800" i="1" dirty="0" err="1">
                  <a:solidFill>
                    <a:srgbClr val="09527D"/>
                  </a:solidFill>
                </a:rPr>
                <a:t>đồ</a:t>
              </a:r>
              <a:r>
                <a:rPr lang="en-US" sz="1800" i="1" dirty="0">
                  <a:solidFill>
                    <a:srgbClr val="09527D"/>
                  </a:solidFill>
                </a:rPr>
                <a:t> </a:t>
              </a:r>
              <a:r>
                <a:rPr lang="en-US" sz="1800" i="1" dirty="0" err="1">
                  <a:solidFill>
                    <a:srgbClr val="09527D"/>
                  </a:solidFill>
                </a:rPr>
                <a:t>truyền</a:t>
              </a:r>
              <a:r>
                <a:rPr lang="en-US" sz="1800" i="1" dirty="0">
                  <a:solidFill>
                    <a:srgbClr val="09527D"/>
                  </a:solidFill>
                </a:rPr>
                <a:t> </a:t>
              </a:r>
              <a:r>
                <a:rPr lang="en-US" sz="1800" i="1" dirty="0" err="1">
                  <a:solidFill>
                    <a:srgbClr val="09527D"/>
                  </a:solidFill>
                </a:rPr>
                <a:t>tải</a:t>
              </a:r>
              <a:r>
                <a:rPr lang="en-US" sz="1800" i="1" dirty="0">
                  <a:solidFill>
                    <a:srgbClr val="09527D"/>
                  </a:solidFill>
                </a:rPr>
                <a:t> </a:t>
              </a:r>
              <a:r>
                <a:rPr lang="en-US" sz="1800" i="1" dirty="0" err="1">
                  <a:solidFill>
                    <a:srgbClr val="09527D"/>
                  </a:solidFill>
                </a:rPr>
                <a:t>và</a:t>
              </a:r>
              <a:r>
                <a:rPr lang="en-US" sz="1800" i="1" dirty="0">
                  <a:solidFill>
                    <a:srgbClr val="09527D"/>
                  </a:solidFill>
                </a:rPr>
                <a:t> </a:t>
              </a:r>
              <a:r>
                <a:rPr lang="en-US" sz="1800" i="1" dirty="0" err="1">
                  <a:solidFill>
                    <a:srgbClr val="09527D"/>
                  </a:solidFill>
                </a:rPr>
                <a:t>phân</a:t>
              </a:r>
              <a:r>
                <a:rPr lang="en-US" sz="1800" i="1" dirty="0">
                  <a:solidFill>
                    <a:srgbClr val="09527D"/>
                  </a:solidFill>
                </a:rPr>
                <a:t> </a:t>
              </a:r>
              <a:r>
                <a:rPr lang="en-US" sz="1800" i="1" dirty="0" err="1">
                  <a:solidFill>
                    <a:srgbClr val="09527D"/>
                  </a:solidFill>
                </a:rPr>
                <a:t>phối</a:t>
              </a:r>
              <a:r>
                <a:rPr lang="en-US" sz="1800" i="1" dirty="0">
                  <a:solidFill>
                    <a:srgbClr val="09527D"/>
                  </a:solidFill>
                </a:rPr>
                <a:t> </a:t>
              </a:r>
              <a:r>
                <a:rPr lang="en-US" sz="1800" i="1" dirty="0" err="1">
                  <a:solidFill>
                    <a:srgbClr val="09527D"/>
                  </a:solidFill>
                </a:rPr>
                <a:t>điện</a:t>
              </a:r>
              <a:r>
                <a:rPr lang="en-US" sz="1800" i="1" dirty="0">
                  <a:solidFill>
                    <a:srgbClr val="09527D"/>
                  </a:solidFill>
                </a:rPr>
                <a:t> </a:t>
              </a:r>
              <a:r>
                <a:rPr lang="en-US" sz="1800" i="1" dirty="0" err="1">
                  <a:solidFill>
                    <a:srgbClr val="09527D"/>
                  </a:solidFill>
                </a:rPr>
                <a:t>năng</a:t>
              </a:r>
              <a:endParaRPr lang="en-US" sz="1800" i="1" dirty="0">
                <a:solidFill>
                  <a:srgbClr val="09527D"/>
                </a:solidFill>
              </a:endParaRPr>
            </a:p>
          </p:txBody>
        </p:sp>
      </p:grpSp>
      <p:grpSp>
        <p:nvGrpSpPr>
          <p:cNvPr id="10" name="Group 9">
            <a:extLst>
              <a:ext uri="{FF2B5EF4-FFF2-40B4-BE49-F238E27FC236}">
                <a16:creationId xmlns:a16="http://schemas.microsoft.com/office/drawing/2014/main" xmlns="" id="{FF0D8BDA-61A7-4CB7-4E3D-000712DD294B}"/>
              </a:ext>
            </a:extLst>
          </p:cNvPr>
          <p:cNvGrpSpPr/>
          <p:nvPr/>
        </p:nvGrpSpPr>
        <p:grpSpPr>
          <a:xfrm>
            <a:off x="712381" y="3927102"/>
            <a:ext cx="7719238" cy="1153352"/>
            <a:chOff x="712381" y="225729"/>
            <a:chExt cx="7719238" cy="1153352"/>
          </a:xfrm>
        </p:grpSpPr>
        <p:pic>
          <p:nvPicPr>
            <p:cNvPr id="8" name="Picture 7">
              <a:extLst>
                <a:ext uri="{FF2B5EF4-FFF2-40B4-BE49-F238E27FC236}">
                  <a16:creationId xmlns:a16="http://schemas.microsoft.com/office/drawing/2014/main" xmlns="" id="{2B32E6A2-194F-EBAF-3414-5F6A9DD66561}"/>
                </a:ext>
              </a:extLst>
            </p:cNvPr>
            <p:cNvPicPr>
              <a:picLocks noChangeAspect="1"/>
            </p:cNvPicPr>
            <p:nvPr/>
          </p:nvPicPr>
          <p:blipFill>
            <a:blip r:embed="rId3"/>
            <a:stretch>
              <a:fillRect/>
            </a:stretch>
          </p:blipFill>
          <p:spPr>
            <a:xfrm>
              <a:off x="712381" y="469880"/>
              <a:ext cx="1105786" cy="909201"/>
            </a:xfrm>
            <a:prstGeom prst="rect">
              <a:avLst/>
            </a:prstGeom>
          </p:spPr>
        </p:pic>
        <p:sp>
          <p:nvSpPr>
            <p:cNvPr id="9" name="Speech Bubble: Rectangle with Corners Rounded 8">
              <a:extLst>
                <a:ext uri="{FF2B5EF4-FFF2-40B4-BE49-F238E27FC236}">
                  <a16:creationId xmlns:a16="http://schemas.microsoft.com/office/drawing/2014/main" xmlns="" id="{EB60C6D8-AFAC-3053-BC9B-76A0962354C7}"/>
                </a:ext>
              </a:extLst>
            </p:cNvPr>
            <p:cNvSpPr/>
            <p:nvPr/>
          </p:nvSpPr>
          <p:spPr>
            <a:xfrm>
              <a:off x="2413589" y="225729"/>
              <a:ext cx="6018030" cy="886512"/>
            </a:xfrm>
            <a:prstGeom prst="wedgeRoundRectCallout">
              <a:avLst>
                <a:gd name="adj1" fmla="val -59307"/>
                <a:gd name="adj2" fmla="val 39565"/>
                <a:gd name="adj3" fmla="val 16667"/>
              </a:avLst>
            </a:prstGeom>
            <a:solidFill>
              <a:schemeClr val="accent2">
                <a:lumMod val="95000"/>
              </a:schemeClr>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2000" dirty="0">
                  <a:solidFill>
                    <a:schemeClr val="tx1"/>
                  </a:solidFill>
                  <a:latin typeface="Arial" panose="020B0604020202020204" pitchFamily="34" charset="0"/>
                  <a:cs typeface="Arial" panose="020B0604020202020204" pitchFamily="34" charset="0"/>
                </a:rPr>
                <a:t>Điện năng truyền tải đi xa bị tiêu hao chủ yếu do tỏa nhiệt trên đường dây dẫn.</a:t>
              </a:r>
              <a:endParaRPr lang="en-US" sz="20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385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p:cNvGrpSpPr/>
          <p:nvPr/>
        </p:nvGrpSpPr>
        <p:grpSpPr>
          <a:xfrm>
            <a:off x="613877" y="882182"/>
            <a:ext cx="7916239" cy="1757294"/>
            <a:chOff x="580486" y="764714"/>
            <a:chExt cx="7916239" cy="1757294"/>
          </a:xfrm>
        </p:grpSpPr>
        <p:sp>
          <p:nvSpPr>
            <p:cNvPr id="4" name="Rectangle 3"/>
            <p:cNvSpPr/>
            <p:nvPr/>
          </p:nvSpPr>
          <p:spPr>
            <a:xfrm>
              <a:off x="580486" y="764714"/>
              <a:ext cx="7916239" cy="95866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Giả sử cường độ dòng điện hiệu dụng trên đường dây là </a:t>
              </a:r>
              <a:r>
                <a:rPr lang="en-US" sz="2000" dirty="0"/>
                <a:t>I</a:t>
              </a:r>
              <a:r>
                <a:rPr lang="vi-VN" sz="2000" dirty="0"/>
                <a:t> thì công suất điện phát ra từ nhà máy:</a:t>
              </a:r>
            </a:p>
          </p:txBody>
        </p:sp>
        <p:grpSp>
          <p:nvGrpSpPr>
            <p:cNvPr id="9" name="Group 8"/>
            <p:cNvGrpSpPr/>
            <p:nvPr/>
          </p:nvGrpSpPr>
          <p:grpSpPr>
            <a:xfrm>
              <a:off x="3911880" y="1967204"/>
              <a:ext cx="1253447" cy="554804"/>
              <a:chOff x="3911880" y="1924726"/>
              <a:chExt cx="1253447" cy="554804"/>
            </a:xfrm>
          </p:grpSpPr>
          <p:sp>
            <p:nvSpPr>
              <p:cNvPr id="8" name="Rounded Rectangle 7"/>
              <p:cNvSpPr/>
              <p:nvPr/>
            </p:nvSpPr>
            <p:spPr>
              <a:xfrm>
                <a:off x="3911880" y="1924726"/>
                <a:ext cx="1253447" cy="554804"/>
              </a:xfrm>
              <a:prstGeom prst="roundRect">
                <a:avLst>
                  <a:gd name="adj" fmla="val 50000"/>
                </a:avLst>
              </a:prstGeom>
              <a:solidFill>
                <a:srgbClr val="B6DBEB"/>
              </a:solidFill>
              <a:ln>
                <a:solidFill>
                  <a:srgbClr val="B6DB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3957002" y="1924726"/>
                    <a:ext cx="1163204" cy="496996"/>
                  </a:xfrm>
                  <a:prstGeom prst="rect">
                    <a:avLst/>
                  </a:prstGeom>
                </p:spPr>
                <p:txBody>
                  <a:bodyPr wrap="none">
                    <a:spAutoFit/>
                  </a:bodyPr>
                  <a:lstStyle/>
                  <a:p>
                    <a:pPr lvl="0" algn="ctr">
                      <a:lnSpc>
                        <a:spcPct val="150000"/>
                      </a:lnSpc>
                    </a:pPr>
                    <a14:m>
                      <m:oMath xmlns:m="http://schemas.openxmlformats.org/officeDocument/2006/math">
                        <m:r>
                          <a:rPr lang="vi-VN" sz="2000" i="1" smtClean="0">
                            <a:latin typeface="Cambria Math" panose="02040503050406030204" pitchFamily="18" charset="0"/>
                            <a:ea typeface="Cambria Math" panose="02040503050406030204" pitchFamily="18" charset="0"/>
                          </a:rPr>
                          <m:t>∆</m:t>
                        </m:r>
                      </m:oMath>
                    </a14:m>
                    <a:r>
                      <a:rPr lang="vi-VN" sz="2000" dirty="0"/>
                      <a:t>𝒫 </a:t>
                    </a:r>
                    <a14:m>
                      <m:oMath xmlns:m="http://schemas.openxmlformats.org/officeDocument/2006/math">
                        <m:r>
                          <a:rPr lang="vi-VN" sz="2000" i="0" dirty="0" smtClean="0">
                            <a:latin typeface="Cambria Math" panose="02040503050406030204" pitchFamily="18" charset="0"/>
                          </a:rPr>
                          <m:t>= </m:t>
                        </m:r>
                        <m:r>
                          <m:rPr>
                            <m:sty m:val="p"/>
                          </m:rPr>
                          <a:rPr lang="vi-VN" sz="2000" i="0" dirty="0" smtClean="0">
                            <a:latin typeface="Cambria Math" panose="02040503050406030204" pitchFamily="18" charset="0"/>
                          </a:rPr>
                          <m:t>UI</m:t>
                        </m:r>
                      </m:oMath>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3957002" y="1924726"/>
                    <a:ext cx="1163204" cy="496996"/>
                  </a:xfrm>
                  <a:prstGeom prst="rect">
                    <a:avLst/>
                  </a:prstGeom>
                  <a:blipFill>
                    <a:blip r:embed="rId2"/>
                    <a:stretch>
                      <a:fillRect b="-19512"/>
                    </a:stretch>
                  </a:blipFill>
                </p:spPr>
                <p:txBody>
                  <a:bodyPr/>
                  <a:lstStyle/>
                  <a:p>
                    <a:r>
                      <a:rPr lang="en-US">
                        <a:noFill/>
                      </a:rPr>
                      <a:t> </a:t>
                    </a:r>
                  </a:p>
                </p:txBody>
              </p:sp>
            </mc:Fallback>
          </mc:AlternateContent>
        </p:grpSp>
      </p:grpSp>
      <p:grpSp>
        <p:nvGrpSpPr>
          <p:cNvPr id="22" name="Group 21">
            <a:extLst>
              <a:ext uri="{FF2B5EF4-FFF2-40B4-BE49-F238E27FC236}">
                <a16:creationId xmlns:a16="http://schemas.microsoft.com/office/drawing/2014/main" xmlns="" id="{6863FEC9-4F5C-8A1A-C2CA-17B3CE25E741}"/>
              </a:ext>
            </a:extLst>
          </p:cNvPr>
          <p:cNvGrpSpPr/>
          <p:nvPr/>
        </p:nvGrpSpPr>
        <p:grpSpPr>
          <a:xfrm>
            <a:off x="503434" y="2843293"/>
            <a:ext cx="7916239" cy="1965963"/>
            <a:chOff x="503434" y="2843293"/>
            <a:chExt cx="7916239" cy="1965963"/>
          </a:xfrm>
        </p:grpSpPr>
        <p:sp>
          <p:nvSpPr>
            <p:cNvPr id="6" name="Rectangle 5"/>
            <p:cNvSpPr/>
            <p:nvPr/>
          </p:nvSpPr>
          <p:spPr>
            <a:xfrm>
              <a:off x="503434" y="2843293"/>
              <a:ext cx="7916239" cy="95866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US" sz="2000" dirty="0" err="1"/>
                <a:t>Nếu</a:t>
              </a:r>
              <a:r>
                <a:rPr lang="en-US" sz="2000" dirty="0"/>
                <a:t> </a:t>
              </a:r>
              <a:r>
                <a:rPr lang="en-US" sz="2000" dirty="0" err="1"/>
                <a:t>điện</a:t>
              </a:r>
              <a:r>
                <a:rPr lang="en-US" sz="2000" dirty="0"/>
                <a:t> </a:t>
              </a:r>
              <a:r>
                <a:rPr lang="en-US" sz="2000" dirty="0" err="1"/>
                <a:t>trở</a:t>
              </a:r>
              <a:r>
                <a:rPr lang="en-US" sz="2000" dirty="0"/>
                <a:t> </a:t>
              </a:r>
              <a:r>
                <a:rPr lang="en-US" sz="2000" dirty="0" err="1"/>
                <a:t>tổng</a:t>
              </a:r>
              <a:r>
                <a:rPr lang="en-US" sz="2000" dirty="0"/>
                <a:t> </a:t>
              </a:r>
              <a:r>
                <a:rPr lang="en-US" sz="2000" dirty="0" err="1"/>
                <a:t>cộng</a:t>
              </a:r>
              <a:r>
                <a:rPr lang="en-US" sz="2000" dirty="0"/>
                <a:t> </a:t>
              </a:r>
              <a:r>
                <a:rPr lang="en-US" sz="2000" dirty="0" err="1"/>
                <a:t>của</a:t>
              </a:r>
              <a:r>
                <a:rPr lang="en-US" sz="2000" dirty="0"/>
                <a:t> </a:t>
              </a:r>
              <a:r>
                <a:rPr lang="en-US" sz="2000" dirty="0" err="1"/>
                <a:t>dây</a:t>
              </a:r>
              <a:r>
                <a:rPr lang="en-US" sz="2000" dirty="0"/>
                <a:t> </a:t>
              </a:r>
              <a:r>
                <a:rPr lang="en-US" sz="2000" dirty="0" err="1"/>
                <a:t>dẫn</a:t>
              </a:r>
              <a:r>
                <a:rPr lang="en-US" sz="2000" dirty="0"/>
                <a:t> </a:t>
              </a:r>
              <a:r>
                <a:rPr lang="en-US" sz="2000" dirty="0" err="1"/>
                <a:t>là</a:t>
              </a:r>
              <a:r>
                <a:rPr lang="en-US" sz="2000" dirty="0"/>
                <a:t> R </a:t>
              </a:r>
              <a:r>
                <a:rPr lang="en-US" sz="2000" dirty="0" err="1"/>
                <a:t>thì</a:t>
              </a:r>
              <a:r>
                <a:rPr lang="en-US" sz="2000" dirty="0"/>
                <a:t> </a:t>
              </a:r>
              <a:r>
                <a:rPr lang="en-US" sz="2000" dirty="0" err="1"/>
                <a:t>công</a:t>
              </a:r>
              <a:r>
                <a:rPr lang="en-US" sz="2000" dirty="0"/>
                <a:t> </a:t>
              </a:r>
              <a:r>
                <a:rPr lang="en-US" sz="2000" dirty="0" err="1"/>
                <a:t>suất</a:t>
              </a:r>
              <a:r>
                <a:rPr lang="en-US" sz="2000" dirty="0"/>
                <a:t> hao </a:t>
              </a:r>
              <a:r>
                <a:rPr lang="en-US" sz="2000" dirty="0" err="1"/>
                <a:t>phí</a:t>
              </a:r>
              <a:r>
                <a:rPr lang="en-US" sz="2000" dirty="0"/>
                <a:t> </a:t>
              </a:r>
              <a:r>
                <a:rPr lang="en-US" sz="2000" dirty="0" err="1"/>
                <a:t>trên</a:t>
              </a:r>
              <a:r>
                <a:rPr lang="en-US" sz="2000" dirty="0"/>
                <a:t> </a:t>
              </a:r>
              <a:r>
                <a:rPr lang="en-US" sz="2000" dirty="0" err="1"/>
                <a:t>đường</a:t>
              </a:r>
              <a:r>
                <a:rPr lang="en-US" sz="2000" dirty="0"/>
                <a:t> </a:t>
              </a:r>
              <a:r>
                <a:rPr lang="en-US" sz="2000" dirty="0" err="1"/>
                <a:t>dây</a:t>
              </a:r>
              <a:r>
                <a:rPr lang="en-US" sz="2000" dirty="0"/>
                <a:t> </a:t>
              </a:r>
              <a:r>
                <a:rPr lang="en-US" sz="2000" dirty="0" err="1"/>
                <a:t>dẫn</a:t>
              </a:r>
              <a:r>
                <a:rPr lang="en-US" sz="2000" dirty="0"/>
                <a:t> </a:t>
              </a:r>
              <a:r>
                <a:rPr lang="en-US" sz="2000" dirty="0" err="1"/>
                <a:t>điện</a:t>
              </a:r>
              <a:r>
                <a:rPr lang="en-US" sz="2000" dirty="0"/>
                <a:t> </a:t>
              </a:r>
              <a:r>
                <a:rPr lang="en-US" sz="2000" dirty="0" err="1"/>
                <a:t>là</a:t>
              </a:r>
              <a:r>
                <a:rPr lang="en-US" sz="2000" dirty="0"/>
                <a:t>:</a:t>
              </a:r>
            </a:p>
          </p:txBody>
        </p:sp>
        <p:grpSp>
          <p:nvGrpSpPr>
            <p:cNvPr id="12" name="Group 11"/>
            <p:cNvGrpSpPr/>
            <p:nvPr/>
          </p:nvGrpSpPr>
          <p:grpSpPr>
            <a:xfrm>
              <a:off x="3282587" y="3978659"/>
              <a:ext cx="2578814" cy="830597"/>
              <a:chOff x="3249199" y="3968556"/>
              <a:chExt cx="2578814" cy="830597"/>
            </a:xfrm>
          </p:grpSpPr>
          <p:sp>
            <p:nvSpPr>
              <p:cNvPr id="11" name="Rounded Rectangle 10"/>
              <p:cNvSpPr/>
              <p:nvPr/>
            </p:nvSpPr>
            <p:spPr>
              <a:xfrm>
                <a:off x="3249199" y="3968556"/>
                <a:ext cx="2578814" cy="830597"/>
              </a:xfrm>
              <a:prstGeom prst="roundRect">
                <a:avLst>
                  <a:gd name="adj" fmla="val 50000"/>
                </a:avLst>
              </a:prstGeom>
              <a:solidFill>
                <a:srgbClr val="F7B6BE"/>
              </a:solidFill>
              <a:ln>
                <a:solidFill>
                  <a:srgbClr val="F7B6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Rectangle 9"/>
                  <p:cNvSpPr/>
                  <p:nvPr/>
                </p:nvSpPr>
                <p:spPr>
                  <a:xfrm>
                    <a:off x="3412175" y="4028917"/>
                    <a:ext cx="2156296" cy="7098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smtClean="0">
                              <a:latin typeface="Cambria Math" panose="02040503050406030204" pitchFamily="18" charset="0"/>
                              <a:ea typeface="Cambria Math" panose="02040503050406030204" pitchFamily="18" charset="0"/>
                            </a:rPr>
                            <m:t>∆</m:t>
                          </m:r>
                          <m:r>
                            <a:rPr lang="en-US" sz="2000">
                              <a:latin typeface="Cambria Math" panose="02040503050406030204" pitchFamily="18" charset="0"/>
                              <a:ea typeface="Cambria Math" panose="02040503050406030204" pitchFamily="18" charset="0"/>
                            </a:rPr>
                            <m:t>𝒫</m:t>
                          </m:r>
                          <m:r>
                            <a:rPr lang="en-US" sz="2000" i="0">
                              <a:latin typeface="Cambria Math" panose="02040503050406030204" pitchFamily="18" charset="0"/>
                            </a:rPr>
                            <m:t>=</m:t>
                          </m:r>
                          <m:r>
                            <m:rPr>
                              <m:sty m:val="p"/>
                            </m:rPr>
                            <a:rPr lang="en-US" sz="2000" b="0" i="0" smtClean="0">
                              <a:latin typeface="Cambria Math" panose="02040503050406030204" pitchFamily="18" charset="0"/>
                            </a:rPr>
                            <m:t>R</m:t>
                          </m:r>
                          <m:sSup>
                            <m:sSupPr>
                              <m:ctrlPr>
                                <a:rPr lang="en-US" sz="2000" i="1">
                                  <a:latin typeface="Cambria Math"/>
                                </a:rPr>
                              </m:ctrlPr>
                            </m:sSupPr>
                            <m:e>
                              <m:r>
                                <m:rPr>
                                  <m:sty m:val="p"/>
                                </m:rPr>
                                <a:rPr lang="en-US" sz="2000" i="0">
                                  <a:latin typeface="Cambria Math" panose="02040503050406030204" pitchFamily="18" charset="0"/>
                                </a:rPr>
                                <m:t>I</m:t>
                              </m:r>
                            </m:e>
                            <m:sup>
                              <m:r>
                                <a:rPr lang="en-US" sz="2000" i="0">
                                  <a:latin typeface="Cambria Math" panose="02040503050406030204" pitchFamily="18" charset="0"/>
                                </a:rPr>
                                <m:t>2</m:t>
                              </m:r>
                            </m:sup>
                          </m:sSup>
                          <m:r>
                            <a:rPr lang="en-US" sz="2000" i="0">
                              <a:latin typeface="Cambria Math" panose="02040503050406030204" pitchFamily="18" charset="0"/>
                            </a:rPr>
                            <m:t>=</m:t>
                          </m:r>
                          <m:r>
                            <m:rPr>
                              <m:sty m:val="p"/>
                            </m:rPr>
                            <a:rPr lang="en-US" sz="2000" b="0" i="0" smtClean="0">
                              <a:latin typeface="Cambria Math" panose="02040503050406030204" pitchFamily="18" charset="0"/>
                            </a:rPr>
                            <m:t>R</m:t>
                          </m:r>
                          <m:f>
                            <m:fPr>
                              <m:ctrlPr>
                                <a:rPr lang="en-US" sz="2000" i="1">
                                  <a:latin typeface="Cambria Math"/>
                                </a:rPr>
                              </m:ctrlPr>
                            </m:fPr>
                            <m:num>
                              <m:sSup>
                                <m:sSupPr>
                                  <m:ctrlPr>
                                    <a:rPr lang="en-US" sz="2000" i="1">
                                      <a:latin typeface="Cambria Math"/>
                                    </a:rPr>
                                  </m:ctrlPr>
                                </m:sSupPr>
                                <m:e>
                                  <m:r>
                                    <a:rPr lang="en-US" sz="2000" i="0">
                                      <a:latin typeface="Cambria Math" panose="02040503050406030204" pitchFamily="18" charset="0"/>
                                    </a:rPr>
                                    <m:t>𝒫</m:t>
                                  </m:r>
                                </m:e>
                                <m:sup>
                                  <m:r>
                                    <a:rPr lang="en-US" sz="2000" i="0">
                                      <a:latin typeface="Cambria Math" panose="02040503050406030204" pitchFamily="18" charset="0"/>
                                    </a:rPr>
                                    <m:t>2</m:t>
                                  </m:r>
                                </m:sup>
                              </m:sSup>
                            </m:num>
                            <m:den>
                              <m:sSup>
                                <m:sSupPr>
                                  <m:ctrlPr>
                                    <a:rPr lang="en-US" sz="2000" i="1">
                                      <a:latin typeface="Cambria Math"/>
                                    </a:rPr>
                                  </m:ctrlPr>
                                </m:sSupPr>
                                <m:e>
                                  <m:r>
                                    <m:rPr>
                                      <m:sty m:val="p"/>
                                    </m:rPr>
                                    <a:rPr lang="en-US" sz="2000" i="0">
                                      <a:latin typeface="Cambria Math" panose="02040503050406030204" pitchFamily="18" charset="0"/>
                                    </a:rPr>
                                    <m:t>U</m:t>
                                  </m:r>
                                </m:e>
                                <m:sup>
                                  <m:r>
                                    <a:rPr lang="en-US" sz="2000" i="0">
                                      <a:latin typeface="Cambria Math" panose="02040503050406030204" pitchFamily="18" charset="0"/>
                                    </a:rPr>
                                    <m:t>2</m:t>
                                  </m:r>
                                </m:sup>
                              </m:sSup>
                            </m:den>
                          </m:f>
                        </m:oMath>
                      </m:oMathPara>
                    </a14:m>
                    <a:endParaRPr lang="en-US" sz="2000" dirty="0"/>
                  </a:p>
                </p:txBody>
              </p:sp>
            </mc:Choice>
            <mc:Fallback xmlns="">
              <p:sp>
                <p:nvSpPr>
                  <p:cNvPr id="10" name="Rectangle 9"/>
                  <p:cNvSpPr>
                    <a:spLocks noRot="1" noChangeAspect="1" noMove="1" noResize="1" noEditPoints="1" noAdjustHandles="1" noChangeArrowheads="1" noChangeShapeType="1" noTextEdit="1"/>
                  </p:cNvSpPr>
                  <p:nvPr/>
                </p:nvSpPr>
                <p:spPr>
                  <a:xfrm>
                    <a:off x="3412175" y="4028917"/>
                    <a:ext cx="2156296" cy="709874"/>
                  </a:xfrm>
                  <a:prstGeom prst="rect">
                    <a:avLst/>
                  </a:prstGeom>
                  <a:blipFill>
                    <a:blip r:embed="rId3"/>
                    <a:stretch>
                      <a:fillRect/>
                    </a:stretch>
                  </a:blipFill>
                </p:spPr>
                <p:txBody>
                  <a:bodyPr/>
                  <a:lstStyle/>
                  <a:p>
                    <a:r>
                      <a:rPr lang="en-US">
                        <a:noFill/>
                      </a:rPr>
                      <a:t> </a:t>
                    </a:r>
                  </a:p>
                </p:txBody>
              </p:sp>
            </mc:Fallback>
          </mc:AlternateContent>
        </p:grpSp>
      </p:grpSp>
      <p:sp>
        <p:nvSpPr>
          <p:cNvPr id="17" name="Pentagon 1">
            <a:extLst>
              <a:ext uri="{FF2B5EF4-FFF2-40B4-BE49-F238E27FC236}">
                <a16:creationId xmlns:a16="http://schemas.microsoft.com/office/drawing/2014/main" xmlns="" id="{DBD3D4D5-F20C-A193-CA46-DBB19BFE3BB0}"/>
              </a:ext>
            </a:extLst>
          </p:cNvPr>
          <p:cNvSpPr/>
          <p:nvPr/>
        </p:nvSpPr>
        <p:spPr>
          <a:xfrm>
            <a:off x="0" y="380187"/>
            <a:ext cx="503434" cy="308225"/>
          </a:xfrm>
          <a:prstGeom prst="homePlate">
            <a:avLst/>
          </a:prstGeom>
          <a:solidFill>
            <a:srgbClr val="ED4A5D"/>
          </a:solidFill>
          <a:ln>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xmlns="" id="{D3BD9C35-5CE3-059B-5070-BE0458D22C69}"/>
              </a:ext>
            </a:extLst>
          </p:cNvPr>
          <p:cNvSpPr txBox="1"/>
          <p:nvPr/>
        </p:nvSpPr>
        <p:spPr>
          <a:xfrm>
            <a:off x="613877" y="334244"/>
            <a:ext cx="7173273" cy="430887"/>
          </a:xfrm>
          <a:prstGeom prst="rect">
            <a:avLst/>
          </a:prstGeom>
          <a:noFill/>
        </p:spPr>
        <p:txBody>
          <a:bodyPr wrap="square" rtlCol="0">
            <a:spAutoFit/>
          </a:bodyPr>
          <a:lstStyle/>
          <a:p>
            <a:r>
              <a:rPr lang="vi-VN" sz="2200" b="1" dirty="0">
                <a:solidFill>
                  <a:srgbClr val="D4152B"/>
                </a:solidFill>
              </a:rPr>
              <a:t>Công suất hao phí trong truyền tải điện năng đi xa</a:t>
            </a:r>
            <a:endParaRPr lang="en-US" sz="2200" b="1" dirty="0">
              <a:solidFill>
                <a:srgbClr val="D4152B"/>
              </a:solidFill>
            </a:endParaRPr>
          </a:p>
        </p:txBody>
      </p:sp>
      <p:pic>
        <p:nvPicPr>
          <p:cNvPr id="19" name="Picture 18">
            <a:extLst>
              <a:ext uri="{FF2B5EF4-FFF2-40B4-BE49-F238E27FC236}">
                <a16:creationId xmlns:a16="http://schemas.microsoft.com/office/drawing/2014/main" xmlns="" id="{8D866B63-7010-B169-9968-2ABC6E8C98D2}"/>
              </a:ext>
            </a:extLst>
          </p:cNvPr>
          <p:cNvPicPr>
            <a:picLocks noChangeAspect="1"/>
          </p:cNvPicPr>
          <p:nvPr/>
        </p:nvPicPr>
        <p:blipFill>
          <a:blip r:embed="rId4"/>
          <a:stretch>
            <a:fillRect/>
          </a:stretch>
        </p:blipFill>
        <p:spPr>
          <a:xfrm flipH="1">
            <a:off x="8242106" y="48306"/>
            <a:ext cx="723184" cy="833876"/>
          </a:xfrm>
          <a:prstGeom prst="rect">
            <a:avLst/>
          </a:prstGeom>
        </p:spPr>
      </p:pic>
      <p:pic>
        <p:nvPicPr>
          <p:cNvPr id="21" name="Picture 20">
            <a:extLst>
              <a:ext uri="{FF2B5EF4-FFF2-40B4-BE49-F238E27FC236}">
                <a16:creationId xmlns:a16="http://schemas.microsoft.com/office/drawing/2014/main" xmlns="" id="{305B96BE-0F90-022D-6E96-F2D0B2680E46}"/>
              </a:ext>
            </a:extLst>
          </p:cNvPr>
          <p:cNvPicPr>
            <a:picLocks noChangeAspect="1"/>
          </p:cNvPicPr>
          <p:nvPr/>
        </p:nvPicPr>
        <p:blipFill rotWithShape="1">
          <a:blip r:embed="rId5"/>
          <a:srcRect b="4079"/>
          <a:stretch/>
        </p:blipFill>
        <p:spPr>
          <a:xfrm flipH="1">
            <a:off x="7257920" y="3452117"/>
            <a:ext cx="1886080" cy="1691383"/>
          </a:xfrm>
          <a:prstGeom prst="rect">
            <a:avLst/>
          </a:prstGeom>
        </p:spPr>
      </p:pic>
    </p:spTree>
    <p:extLst>
      <p:ext uri="{BB962C8B-B14F-4D97-AF65-F5344CB8AC3E}">
        <p14:creationId xmlns:p14="http://schemas.microsoft.com/office/powerpoint/2010/main" val="311328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D65195BE-FCE1-2705-694A-9BA55DF80296}"/>
              </a:ext>
            </a:extLst>
          </p:cNvPr>
          <p:cNvGrpSpPr/>
          <p:nvPr/>
        </p:nvGrpSpPr>
        <p:grpSpPr>
          <a:xfrm>
            <a:off x="725671" y="445690"/>
            <a:ext cx="7352414" cy="1954636"/>
            <a:chOff x="725671" y="445690"/>
            <a:chExt cx="7352414" cy="1954636"/>
          </a:xfrm>
        </p:grpSpPr>
        <p:sp>
          <p:nvSpPr>
            <p:cNvPr id="5" name="TextBox 4">
              <a:extLst>
                <a:ext uri="{FF2B5EF4-FFF2-40B4-BE49-F238E27FC236}">
                  <a16:creationId xmlns:a16="http://schemas.microsoft.com/office/drawing/2014/main" xmlns="" id="{54DBED48-2693-3DA9-52E3-01C571157692}"/>
                </a:ext>
              </a:extLst>
            </p:cNvPr>
            <p:cNvSpPr txBox="1"/>
            <p:nvPr/>
          </p:nvSpPr>
          <p:spPr>
            <a:xfrm>
              <a:off x="725671" y="445690"/>
              <a:ext cx="7352414" cy="400110"/>
            </a:xfrm>
            <a:prstGeom prst="rect">
              <a:avLst/>
            </a:prstGeom>
            <a:noFill/>
          </p:spPr>
          <p:txBody>
            <a:bodyPr wrap="square">
              <a:spAutoFit/>
            </a:bodyPr>
            <a:lstStyle/>
            <a:p>
              <a:pPr marL="342900" indent="-342900" algn="just">
                <a:buFont typeface="Arial" panose="020B0604020202020204" pitchFamily="34" charset="0"/>
                <a:buChar char="•"/>
              </a:pPr>
              <a:r>
                <a:rPr lang="en-US" sz="2000" dirty="0" err="1"/>
                <a:t>Với</a:t>
              </a:r>
              <a:r>
                <a:rPr lang="en-US" sz="2000" dirty="0"/>
                <a:t> </a:t>
              </a:r>
              <a:r>
                <a:rPr lang="en-US" sz="2000" dirty="0" err="1"/>
                <a:t>dây</a:t>
              </a:r>
              <a:r>
                <a:rPr lang="en-US" sz="2000" dirty="0"/>
                <a:t> </a:t>
              </a:r>
              <a:r>
                <a:rPr lang="en-US" sz="2000" dirty="0" err="1"/>
                <a:t>dẫn</a:t>
              </a:r>
              <a:r>
                <a:rPr lang="en-US" sz="2000" dirty="0"/>
                <a:t> </a:t>
              </a:r>
              <a:r>
                <a:rPr lang="en-US" sz="2000" dirty="0" err="1"/>
                <a:t>có</a:t>
              </a:r>
              <a:r>
                <a:rPr lang="en-US" sz="2000" dirty="0"/>
                <a:t> </a:t>
              </a:r>
              <a:r>
                <a:rPr lang="en-US" sz="2000" dirty="0" err="1"/>
                <a:t>điện</a:t>
              </a:r>
              <a:r>
                <a:rPr lang="en-US" sz="2000" dirty="0"/>
                <a:t> </a:t>
              </a:r>
              <a:r>
                <a:rPr lang="en-US" sz="2000" dirty="0" err="1"/>
                <a:t>trở</a:t>
              </a:r>
              <a:r>
                <a:rPr lang="en-US" sz="2000" dirty="0"/>
                <a:t> </a:t>
              </a:r>
              <a:r>
                <a:rPr lang="en-US" sz="2000" dirty="0" err="1"/>
                <a:t>suất</a:t>
              </a:r>
              <a:r>
                <a:rPr lang="en-US" sz="2000" dirty="0"/>
                <a:t> </a:t>
              </a:r>
              <a:r>
                <a:rPr lang="en-US" sz="2000" dirty="0" err="1"/>
                <a:t>là</a:t>
              </a:r>
              <a:r>
                <a:rPr lang="en-US" sz="2000" dirty="0"/>
                <a:t> </a:t>
              </a:r>
              <a:r>
                <a:rPr lang="el-GR" sz="2000" dirty="0"/>
                <a:t>ρ </a:t>
              </a:r>
              <a:r>
                <a:rPr lang="en-US" sz="2000" dirty="0" err="1"/>
                <a:t>thì</a:t>
              </a:r>
              <a:r>
                <a:rPr lang="en-US" sz="2000" dirty="0"/>
                <a:t> </a:t>
              </a:r>
              <a:r>
                <a:rPr lang="en-US" sz="2000" dirty="0" err="1"/>
                <a:t>điện</a:t>
              </a:r>
              <a:r>
                <a:rPr lang="en-US" sz="2000" dirty="0"/>
                <a:t> </a:t>
              </a:r>
              <a:r>
                <a:rPr lang="en-US" sz="2000" dirty="0" err="1"/>
                <a:t>trở</a:t>
              </a:r>
              <a:r>
                <a:rPr lang="en-US" sz="2000" dirty="0"/>
                <a:t> </a:t>
              </a:r>
              <a:r>
                <a:rPr lang="en-US" sz="2000" dirty="0" err="1"/>
                <a:t>trên</a:t>
              </a:r>
              <a:r>
                <a:rPr lang="en-US" sz="2000" dirty="0"/>
                <a:t> </a:t>
              </a:r>
              <a:r>
                <a:rPr lang="en-US" sz="2000" dirty="0" err="1"/>
                <a:t>dây</a:t>
              </a:r>
              <a:r>
                <a:rPr lang="en-US" sz="2000" dirty="0"/>
                <a:t> </a:t>
              </a:r>
              <a:r>
                <a:rPr lang="en-US" sz="2000" dirty="0" err="1"/>
                <a:t>dẫn</a:t>
              </a:r>
              <a:r>
                <a:rPr lang="en-US" sz="2000" dirty="0"/>
                <a:t> </a:t>
              </a:r>
              <a:r>
                <a:rPr lang="en-US" sz="2000" dirty="0" err="1"/>
                <a:t>là</a:t>
              </a:r>
              <a:r>
                <a:rPr lang="en-US" sz="2000" dirty="0"/>
                <a:t>:</a:t>
              </a:r>
            </a:p>
          </p:txBody>
        </p:sp>
        <p:grpSp>
          <p:nvGrpSpPr>
            <p:cNvPr id="6" name="Group 5">
              <a:extLst>
                <a:ext uri="{FF2B5EF4-FFF2-40B4-BE49-F238E27FC236}">
                  <a16:creationId xmlns:a16="http://schemas.microsoft.com/office/drawing/2014/main" xmlns="" id="{9209E25F-98C3-5C43-C83F-7D096DACD2F7}"/>
                </a:ext>
              </a:extLst>
            </p:cNvPr>
            <p:cNvGrpSpPr/>
            <p:nvPr/>
          </p:nvGrpSpPr>
          <p:grpSpPr>
            <a:xfrm>
              <a:off x="3766235" y="1028961"/>
              <a:ext cx="1552354" cy="830597"/>
              <a:chOff x="3773062" y="3968556"/>
              <a:chExt cx="1552354" cy="830597"/>
            </a:xfrm>
          </p:grpSpPr>
          <p:sp>
            <p:nvSpPr>
              <p:cNvPr id="7" name="Rounded Rectangle 10">
                <a:extLst>
                  <a:ext uri="{FF2B5EF4-FFF2-40B4-BE49-F238E27FC236}">
                    <a16:creationId xmlns:a16="http://schemas.microsoft.com/office/drawing/2014/main" xmlns="" id="{6AF1D13C-465C-E8EE-2933-26F978F1153E}"/>
                  </a:ext>
                </a:extLst>
              </p:cNvPr>
              <p:cNvSpPr/>
              <p:nvPr/>
            </p:nvSpPr>
            <p:spPr>
              <a:xfrm>
                <a:off x="3773062" y="3968556"/>
                <a:ext cx="1552354" cy="830597"/>
              </a:xfrm>
              <a:prstGeom prst="roundRect">
                <a:avLst>
                  <a:gd name="adj" fmla="val 50000"/>
                </a:avLst>
              </a:prstGeom>
              <a:solidFill>
                <a:srgbClr val="FFD889"/>
              </a:solidFill>
              <a:ln>
                <a:solidFill>
                  <a:srgbClr val="FFD8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xmlns="" id="{4A1978A1-2186-F751-0D67-839F24183641}"/>
                      </a:ext>
                    </a:extLst>
                  </p:cNvPr>
                  <p:cNvSpPr/>
                  <p:nvPr/>
                </p:nvSpPr>
                <p:spPr>
                  <a:xfrm>
                    <a:off x="3998778" y="3994163"/>
                    <a:ext cx="1079655" cy="779381"/>
                  </a:xfrm>
                  <a:prstGeom prst="rect">
                    <a:avLst/>
                  </a:prstGeom>
                </p:spPr>
                <p:txBody>
                  <a:bodyPr wrap="none">
                    <a:spAutoFit/>
                  </a:bodyPr>
                  <a:lstStyle/>
                  <a:p>
                    <a:pPr algn="just">
                      <a:spcAft>
                        <a:spcPts val="800"/>
                      </a:spcAft>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Times New Roman" panose="02020603050405020304" pitchFamily="18" charset="0"/>
                              <a:cs typeface="Times New Roman" panose="02020603050405020304" pitchFamily="18" charset="0"/>
                            </a:rPr>
                            <m:t>𝑅</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𝜌</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𝑆</m:t>
                              </m:r>
                            </m:den>
                          </m:f>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8" name="Rectangle 7">
                    <a:extLst>
                      <a:ext uri="{FF2B5EF4-FFF2-40B4-BE49-F238E27FC236}">
                        <a16:creationId xmlns:a16="http://schemas.microsoft.com/office/drawing/2014/main" id="{4A1978A1-2186-F751-0D67-839F24183641}"/>
                      </a:ext>
                    </a:extLst>
                  </p:cNvPr>
                  <p:cNvSpPr>
                    <a:spLocks noRot="1" noChangeAspect="1" noMove="1" noResize="1" noEditPoints="1" noAdjustHandles="1" noChangeArrowheads="1" noChangeShapeType="1" noTextEdit="1"/>
                  </p:cNvSpPr>
                  <p:nvPr/>
                </p:nvSpPr>
                <p:spPr>
                  <a:xfrm>
                    <a:off x="3998778" y="3994163"/>
                    <a:ext cx="1079655" cy="779381"/>
                  </a:xfrm>
                  <a:prstGeom prst="rect">
                    <a:avLst/>
                  </a:prstGeom>
                  <a:blipFill>
                    <a:blip r:embed="rId2"/>
                    <a:stretch>
                      <a:fillRect/>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xmlns="" id="{2713D12A-57F7-AEF1-8DD2-C5BBD9598BDB}"/>
                </a:ext>
              </a:extLst>
            </p:cNvPr>
            <p:cNvSpPr txBox="1"/>
            <p:nvPr/>
          </p:nvSpPr>
          <p:spPr>
            <a:xfrm>
              <a:off x="1039331" y="2000216"/>
              <a:ext cx="6491177" cy="400110"/>
            </a:xfrm>
            <a:prstGeom prst="rect">
              <a:avLst/>
            </a:prstGeom>
            <a:noFill/>
          </p:spPr>
          <p:txBody>
            <a:bodyPr wrap="square">
              <a:spAutoFit/>
            </a:bodyPr>
            <a:lstStyle/>
            <a:p>
              <a:r>
                <a:rPr lang="en-US" sz="2000" dirty="0" err="1"/>
                <a:t>Với</a:t>
              </a:r>
              <a:r>
                <a:rPr lang="en-US" sz="2000" dirty="0"/>
                <a:t> </a:t>
              </a:r>
              <a:r>
                <a:rPr lang="en-US" sz="2000" i="1" dirty="0">
                  <a:latin typeface="Times New Roman" panose="02020603050405020304" pitchFamily="18" charset="0"/>
                  <a:cs typeface="Times New Roman" panose="02020603050405020304" pitchFamily="18" charset="0"/>
                </a:rPr>
                <a:t>l</a:t>
              </a:r>
              <a:r>
                <a:rPr lang="en-US" sz="2000" dirty="0"/>
                <a:t> </a:t>
              </a:r>
              <a:r>
                <a:rPr lang="en-US" sz="2000" dirty="0" err="1"/>
                <a:t>là</a:t>
              </a:r>
              <a:r>
                <a:rPr lang="en-US" sz="2000" dirty="0"/>
                <a:t> </a:t>
              </a:r>
              <a:r>
                <a:rPr lang="en-US" sz="2000" dirty="0" err="1"/>
                <a:t>chiều</a:t>
              </a:r>
              <a:r>
                <a:rPr lang="en-US" sz="2000" dirty="0"/>
                <a:t> </a:t>
              </a:r>
              <a:r>
                <a:rPr lang="en-US" sz="2000" dirty="0" err="1"/>
                <a:t>dài</a:t>
              </a:r>
              <a:r>
                <a:rPr lang="en-US" sz="2000" dirty="0"/>
                <a:t> </a:t>
              </a:r>
              <a:r>
                <a:rPr lang="en-US" sz="2000" dirty="0" err="1"/>
                <a:t>dây</a:t>
              </a:r>
              <a:r>
                <a:rPr lang="en-US" sz="2000" dirty="0"/>
                <a:t> </a:t>
              </a:r>
              <a:r>
                <a:rPr lang="en-US" sz="2000" dirty="0" err="1"/>
                <a:t>dẫn</a:t>
              </a:r>
              <a:r>
                <a:rPr lang="en-US" sz="2000" dirty="0"/>
                <a:t> </a:t>
              </a:r>
              <a:r>
                <a:rPr lang="en-US" sz="2000" dirty="0" err="1"/>
                <a:t>và</a:t>
              </a:r>
              <a:r>
                <a:rPr lang="en-US" sz="2000" dirty="0"/>
                <a:t> S </a:t>
              </a:r>
              <a:r>
                <a:rPr lang="en-US" sz="2000" dirty="0" err="1"/>
                <a:t>là</a:t>
              </a:r>
              <a:r>
                <a:rPr lang="en-US" sz="2000" dirty="0"/>
                <a:t> </a:t>
              </a:r>
              <a:r>
                <a:rPr lang="en-US" sz="2000" dirty="0" err="1"/>
                <a:t>tiết</a:t>
              </a:r>
              <a:r>
                <a:rPr lang="en-US" sz="2000" dirty="0"/>
                <a:t> </a:t>
              </a:r>
              <a:r>
                <a:rPr lang="en-US" sz="2000" dirty="0" err="1"/>
                <a:t>diện</a:t>
              </a:r>
              <a:r>
                <a:rPr lang="en-US" sz="2000" dirty="0"/>
                <a:t> </a:t>
              </a:r>
              <a:r>
                <a:rPr lang="en-US" sz="2000" dirty="0" err="1"/>
                <a:t>của</a:t>
              </a:r>
              <a:r>
                <a:rPr lang="en-US" sz="2000" dirty="0"/>
                <a:t> </a:t>
              </a:r>
              <a:r>
                <a:rPr lang="en-US" sz="2000" dirty="0" err="1"/>
                <a:t>dây</a:t>
              </a:r>
              <a:r>
                <a:rPr lang="en-US" sz="2000" dirty="0"/>
                <a:t> </a:t>
              </a:r>
              <a:r>
                <a:rPr lang="en-US" sz="2000" dirty="0" err="1"/>
                <a:t>dẫn</a:t>
              </a:r>
              <a:r>
                <a:rPr lang="en-US" sz="2000" dirty="0"/>
                <a:t>.</a:t>
              </a:r>
            </a:p>
          </p:txBody>
        </p:sp>
      </p:grpSp>
      <p:grpSp>
        <p:nvGrpSpPr>
          <p:cNvPr id="16" name="Group 15">
            <a:extLst>
              <a:ext uri="{FF2B5EF4-FFF2-40B4-BE49-F238E27FC236}">
                <a16:creationId xmlns:a16="http://schemas.microsoft.com/office/drawing/2014/main" xmlns="" id="{51B2C648-A3D6-946A-9DBE-66E47BD1E21C}"/>
              </a:ext>
            </a:extLst>
          </p:cNvPr>
          <p:cNvGrpSpPr/>
          <p:nvPr/>
        </p:nvGrpSpPr>
        <p:grpSpPr>
          <a:xfrm>
            <a:off x="725669" y="2700672"/>
            <a:ext cx="5728293" cy="1599177"/>
            <a:chOff x="725669" y="2700672"/>
            <a:chExt cx="5728293" cy="1599177"/>
          </a:xfrm>
        </p:grpSpPr>
        <p:sp>
          <p:nvSpPr>
            <p:cNvPr id="11" name="TextBox 10">
              <a:extLst>
                <a:ext uri="{FF2B5EF4-FFF2-40B4-BE49-F238E27FC236}">
                  <a16:creationId xmlns:a16="http://schemas.microsoft.com/office/drawing/2014/main" xmlns="" id="{97F0E6BF-FD90-F082-93CF-5141B9D45C9C}"/>
                </a:ext>
              </a:extLst>
            </p:cNvPr>
            <p:cNvSpPr txBox="1"/>
            <p:nvPr/>
          </p:nvSpPr>
          <p:spPr>
            <a:xfrm>
              <a:off x="725669" y="2700672"/>
              <a:ext cx="5728293" cy="400110"/>
            </a:xfrm>
            <a:prstGeom prst="rect">
              <a:avLst/>
            </a:prstGeom>
            <a:noFill/>
          </p:spPr>
          <p:txBody>
            <a:bodyPr wrap="square">
              <a:spAutoFit/>
            </a:bodyPr>
            <a:lstStyle/>
            <a:p>
              <a:pPr marL="342900" marR="0" indent="-342900" algn="just">
                <a:spcBef>
                  <a:spcPts val="0"/>
                </a:spcBef>
                <a:spcAft>
                  <a:spcPts val="800"/>
                </a:spcAft>
                <a:buFont typeface="Arial" panose="020B0604020202020204" pitchFamily="34" charset="0"/>
                <a:buChar char="•"/>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hao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phí</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còn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viết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dưới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9F0F8F63-7B84-6F8B-543E-4474F2698D69}"/>
                </a:ext>
              </a:extLst>
            </p:cNvPr>
            <p:cNvGrpSpPr/>
            <p:nvPr/>
          </p:nvGrpSpPr>
          <p:grpSpPr>
            <a:xfrm>
              <a:off x="3498111" y="3467104"/>
              <a:ext cx="2179675" cy="832745"/>
              <a:chOff x="3485984" y="3968556"/>
              <a:chExt cx="2179675" cy="832745"/>
            </a:xfrm>
          </p:grpSpPr>
          <p:sp>
            <p:nvSpPr>
              <p:cNvPr id="13" name="Rounded Rectangle 10">
                <a:extLst>
                  <a:ext uri="{FF2B5EF4-FFF2-40B4-BE49-F238E27FC236}">
                    <a16:creationId xmlns:a16="http://schemas.microsoft.com/office/drawing/2014/main" xmlns="" id="{4AA99CDF-B3D8-142E-F9F2-CD7B9D344169}"/>
                  </a:ext>
                </a:extLst>
              </p:cNvPr>
              <p:cNvSpPr/>
              <p:nvPr/>
            </p:nvSpPr>
            <p:spPr>
              <a:xfrm>
                <a:off x="3485984" y="3968556"/>
                <a:ext cx="2179675" cy="830597"/>
              </a:xfrm>
              <a:prstGeom prst="roundRect">
                <a:avLst>
                  <a:gd name="adj" fmla="val 50000"/>
                </a:avLst>
              </a:prstGeom>
              <a:solidFill>
                <a:srgbClr val="B8D6AA"/>
              </a:solidFill>
              <a:ln>
                <a:solidFill>
                  <a:srgbClr val="B8D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xmlns="" id="{26DFCA02-352F-CF2A-520D-EB0FD6A4A82E}"/>
                      </a:ext>
                    </a:extLst>
                  </p:cNvPr>
                  <p:cNvSpPr/>
                  <p:nvPr/>
                </p:nvSpPr>
                <p:spPr>
                  <a:xfrm>
                    <a:off x="3754108" y="3988706"/>
                    <a:ext cx="1611530" cy="812595"/>
                  </a:xfrm>
                  <a:prstGeom prst="rect">
                    <a:avLst/>
                  </a:prstGeom>
                </p:spPr>
                <p:txBody>
                  <a:bodyPr wrap="none">
                    <a:spAutoFit/>
                  </a:bodyPr>
                  <a:lstStyle/>
                  <a:p>
                    <a:pPr>
                      <a:spcAft>
                        <a:spcPts val="800"/>
                      </a:spcAft>
                    </a:pPr>
                    <a14:m>
                      <m:oMathPara xmlns:m="http://schemas.openxmlformats.org/officeDocument/2006/math">
                        <m:oMathParaPr>
                          <m:jc m:val="centerGroup"/>
                        </m:oMathParaPr>
                        <m:oMath xmlns:m="http://schemas.openxmlformats.org/officeDocument/2006/math">
                          <m:r>
                            <m:rPr>
                              <m:sty m:val="p"/>
                            </m:rPr>
                            <a:rPr lang="en-US" sz="2000">
                              <a:latin typeface="Cambria Math" panose="02040503050406030204" pitchFamily="18" charset="0"/>
                              <a:ea typeface="Times New Roman" panose="02020603050405020304" pitchFamily="18" charset="0"/>
                              <a:cs typeface="Times New Roman" panose="02020603050405020304" pitchFamily="18" charset="0"/>
                            </a:rPr>
                            <m:t>Δ</m:t>
                          </m:r>
                          <m:r>
                            <a:rPr lang="en-US" sz="2000" i="1">
                              <a:latin typeface="Cambria Math" panose="02040503050406030204" pitchFamily="18" charset="0"/>
                              <a:ea typeface="Times New Roman" panose="02020603050405020304" pitchFamily="18" charset="0"/>
                              <a:cs typeface="Times New Roman" panose="02020603050405020304" pitchFamily="18" charset="0"/>
                            </a:rPr>
                            <m:t>𝒫</m:t>
                          </m:r>
                          <m:r>
                            <a:rPr lang="en-US" sz="2000" i="1">
                              <a:latin typeface="Cambria Math" panose="02040503050406030204" pitchFamily="18" charset="0"/>
                              <a:ea typeface="Times New Roman" panose="02020603050405020304" pitchFamily="18" charset="0"/>
                              <a:cs typeface="Times New Roman" panose="02020603050405020304" pitchFamily="18" charset="0"/>
                            </a:rPr>
                            <m:t>=</m:t>
                          </m:r>
                          <m:r>
                            <a:rPr lang="en-US" sz="2000" i="1">
                              <a:latin typeface="Cambria Math" panose="02040503050406030204" pitchFamily="18" charset="0"/>
                              <a:ea typeface="Times New Roman" panose="02020603050405020304" pitchFamily="18" charset="0"/>
                              <a:cs typeface="Times New Roman" panose="02020603050405020304" pitchFamily="18" charset="0"/>
                            </a:rPr>
                            <m:t>𝜌</m:t>
                          </m:r>
                          <m:f>
                            <m:fPr>
                              <m:ctrlPr>
                                <a:rPr lang="en-US" sz="2000" i="1">
                                  <a:latin typeface="Cambria Math"/>
                                  <a:ea typeface="Times New Roman" panose="02020603050405020304" pitchFamily="18" charset="0"/>
                                  <a:cs typeface="Times New Roman" panose="02020603050405020304" pitchFamily="18" charset="0"/>
                                </a:rPr>
                              </m:ctrlPr>
                            </m:fPr>
                            <m:num>
                              <m:r>
                                <a:rPr lang="en-US" sz="2000" i="1">
                                  <a:latin typeface="Cambria Math" panose="02040503050406030204" pitchFamily="18" charset="0"/>
                                  <a:ea typeface="Times New Roman" panose="02020603050405020304" pitchFamily="18" charset="0"/>
                                  <a:cs typeface="Times New Roman" panose="02020603050405020304" pitchFamily="18" charset="0"/>
                                </a:rPr>
                                <m:t>𝑙</m:t>
                              </m:r>
                            </m:num>
                            <m:den>
                              <m:r>
                                <a:rPr lang="en-US" sz="2000" i="1">
                                  <a:latin typeface="Cambria Math" panose="02040503050406030204" pitchFamily="18" charset="0"/>
                                  <a:ea typeface="Times New Roman" panose="02020603050405020304" pitchFamily="18" charset="0"/>
                                  <a:cs typeface="Times New Roman" panose="02020603050405020304" pitchFamily="18" charset="0"/>
                                </a:rPr>
                                <m:t>𝑆</m:t>
                              </m:r>
                            </m:den>
                          </m:f>
                          <m:f>
                            <m:fPr>
                              <m:ctrlPr>
                                <a:rPr lang="en-US" sz="2000" i="1">
                                  <a:latin typeface="Cambria Math"/>
                                  <a:ea typeface="Times New Roman" panose="02020603050405020304" pitchFamily="18" charset="0"/>
                                  <a:cs typeface="Times New Roman" panose="02020603050405020304" pitchFamily="18" charset="0"/>
                                </a:rPr>
                              </m:ctrlPr>
                            </m:fPr>
                            <m:num>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𝒫</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000" i="1">
                                      <a:latin typeface="Cambria Math"/>
                                      <a:ea typeface="Times New Roman" panose="02020603050405020304" pitchFamily="18" charset="0"/>
                                      <a:cs typeface="Times New Roman" panose="02020603050405020304" pitchFamily="18" charset="0"/>
                                    </a:rPr>
                                  </m:ctrlPr>
                                </m:sSupPr>
                                <m:e>
                                  <m:r>
                                    <a:rPr lang="en-US" sz="2000" i="1">
                                      <a:latin typeface="Cambria Math" panose="02040503050406030204" pitchFamily="18" charset="0"/>
                                      <a:ea typeface="Times New Roman" panose="02020603050405020304" pitchFamily="18" charset="0"/>
                                      <a:cs typeface="Times New Roman" panose="02020603050405020304" pitchFamily="18" charset="0"/>
                                    </a:rPr>
                                    <m:t>𝑈</m:t>
                                  </m:r>
                                </m:e>
                                <m:sup>
                                  <m:r>
                                    <a:rPr lang="en-US" sz="20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4" name="Rectangle 13">
                    <a:extLst>
                      <a:ext uri="{FF2B5EF4-FFF2-40B4-BE49-F238E27FC236}">
                        <a16:creationId xmlns:a16="http://schemas.microsoft.com/office/drawing/2014/main" id="{26DFCA02-352F-CF2A-520D-EB0FD6A4A82E}"/>
                      </a:ext>
                    </a:extLst>
                  </p:cNvPr>
                  <p:cNvSpPr>
                    <a:spLocks noRot="1" noChangeAspect="1" noMove="1" noResize="1" noEditPoints="1" noAdjustHandles="1" noChangeArrowheads="1" noChangeShapeType="1" noTextEdit="1"/>
                  </p:cNvSpPr>
                  <p:nvPr/>
                </p:nvSpPr>
                <p:spPr>
                  <a:xfrm>
                    <a:off x="3754108" y="3988706"/>
                    <a:ext cx="1611530" cy="812595"/>
                  </a:xfrm>
                  <a:prstGeom prst="rect">
                    <a:avLst/>
                  </a:prstGeom>
                  <a:blipFill>
                    <a:blip r:embed="rId3"/>
                    <a:stretch>
                      <a:fillRect/>
                    </a:stretch>
                  </a:blipFill>
                </p:spPr>
                <p:txBody>
                  <a:bodyPr/>
                  <a:lstStyle/>
                  <a:p>
                    <a:r>
                      <a:rPr lang="en-US">
                        <a:noFill/>
                      </a:rPr>
                      <a:t> </a:t>
                    </a:r>
                  </a:p>
                </p:txBody>
              </p:sp>
            </mc:Fallback>
          </mc:AlternateContent>
        </p:grpSp>
      </p:grpSp>
    </p:spTree>
    <p:extLst>
      <p:ext uri="{BB962C8B-B14F-4D97-AF65-F5344CB8AC3E}">
        <p14:creationId xmlns:p14="http://schemas.microsoft.com/office/powerpoint/2010/main" val="4009830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ntagon 1">
            <a:extLst>
              <a:ext uri="{FF2B5EF4-FFF2-40B4-BE49-F238E27FC236}">
                <a16:creationId xmlns:a16="http://schemas.microsoft.com/office/drawing/2014/main" xmlns="" id="{2CE5CBC6-B425-406E-9140-00E1CC90174E}"/>
              </a:ext>
            </a:extLst>
          </p:cNvPr>
          <p:cNvSpPr/>
          <p:nvPr/>
        </p:nvSpPr>
        <p:spPr>
          <a:xfrm>
            <a:off x="0" y="380187"/>
            <a:ext cx="404037" cy="308225"/>
          </a:xfrm>
          <a:prstGeom prst="homePlate">
            <a:avLst/>
          </a:prstGeom>
          <a:solidFill>
            <a:srgbClr val="ED4A5D"/>
          </a:solidFill>
          <a:ln>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91E16BE1-4340-D728-1F31-04626CFF556F}"/>
              </a:ext>
            </a:extLst>
          </p:cNvPr>
          <p:cNvSpPr txBox="1"/>
          <p:nvPr/>
        </p:nvSpPr>
        <p:spPr>
          <a:xfrm>
            <a:off x="428896" y="313687"/>
            <a:ext cx="8051743" cy="415498"/>
          </a:xfrm>
          <a:prstGeom prst="rect">
            <a:avLst/>
          </a:prstGeom>
          <a:noFill/>
        </p:spPr>
        <p:txBody>
          <a:bodyPr wrap="square" rtlCol="0">
            <a:spAutoFit/>
          </a:bodyPr>
          <a:lstStyle/>
          <a:p>
            <a:r>
              <a:rPr lang="en-US" sz="2100" b="1" dirty="0" err="1">
                <a:solidFill>
                  <a:srgbClr val="D4152B"/>
                </a:solidFill>
              </a:rPr>
              <a:t>Cách</a:t>
            </a:r>
            <a:r>
              <a:rPr lang="en-US" sz="2100" b="1" dirty="0">
                <a:solidFill>
                  <a:srgbClr val="D4152B"/>
                </a:solidFill>
              </a:rPr>
              <a:t> </a:t>
            </a:r>
            <a:r>
              <a:rPr lang="en-US" sz="2100" b="1" dirty="0" err="1">
                <a:solidFill>
                  <a:srgbClr val="D4152B"/>
                </a:solidFill>
              </a:rPr>
              <a:t>giảm</a:t>
            </a:r>
            <a:r>
              <a:rPr lang="en-US" sz="2100" b="1" dirty="0">
                <a:solidFill>
                  <a:srgbClr val="D4152B"/>
                </a:solidFill>
              </a:rPr>
              <a:t> c</a:t>
            </a:r>
            <a:r>
              <a:rPr lang="vi-VN" sz="2100" b="1" dirty="0">
                <a:solidFill>
                  <a:srgbClr val="D4152B"/>
                </a:solidFill>
              </a:rPr>
              <a:t>ông suất hao phí trong truyền tải điện năng đi xa</a:t>
            </a:r>
            <a:endParaRPr lang="en-US" sz="2100" b="1" dirty="0">
              <a:solidFill>
                <a:srgbClr val="D4152B"/>
              </a:solidFill>
            </a:endParaRPr>
          </a:p>
        </p:txBody>
      </p:sp>
      <p:pic>
        <p:nvPicPr>
          <p:cNvPr id="5" name="Picture 4">
            <a:extLst>
              <a:ext uri="{FF2B5EF4-FFF2-40B4-BE49-F238E27FC236}">
                <a16:creationId xmlns:a16="http://schemas.microsoft.com/office/drawing/2014/main" xmlns="" id="{2FC2F766-63AC-EC77-7AB6-3DBC2B73D795}"/>
              </a:ext>
            </a:extLst>
          </p:cNvPr>
          <p:cNvPicPr>
            <a:picLocks noChangeAspect="1"/>
          </p:cNvPicPr>
          <p:nvPr/>
        </p:nvPicPr>
        <p:blipFill>
          <a:blip r:embed="rId2"/>
          <a:stretch>
            <a:fillRect/>
          </a:stretch>
        </p:blipFill>
        <p:spPr>
          <a:xfrm flipH="1">
            <a:off x="8395853" y="153320"/>
            <a:ext cx="638502" cy="736232"/>
          </a:xfrm>
          <a:prstGeom prst="rect">
            <a:avLst/>
          </a:prstGeom>
        </p:spPr>
      </p:pic>
      <p:sp>
        <p:nvSpPr>
          <p:cNvPr id="6" name="Rectangle: Rounded Corners 5">
            <a:extLst>
              <a:ext uri="{FF2B5EF4-FFF2-40B4-BE49-F238E27FC236}">
                <a16:creationId xmlns:a16="http://schemas.microsoft.com/office/drawing/2014/main" xmlns="" id="{D0CAD2DC-A10E-5FB0-25F4-56C471C64C1E}"/>
              </a:ext>
            </a:extLst>
          </p:cNvPr>
          <p:cNvSpPr/>
          <p:nvPr/>
        </p:nvSpPr>
        <p:spPr>
          <a:xfrm>
            <a:off x="1412196" y="1106592"/>
            <a:ext cx="6077955" cy="605227"/>
          </a:xfrm>
          <a:prstGeom prst="roundRect">
            <a:avLst/>
          </a:prstGeom>
          <a:solidFill>
            <a:srgbClr val="B6DBEB"/>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Một</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số</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biện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pháp</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làm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giảm</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công</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suất</a:t>
            </a:r>
            <a:r>
              <a:rPr lang="en-US" sz="2000" b="1" dirty="0">
                <a:solidFill>
                  <a:schemeClr val="tx1"/>
                </a:solidFill>
                <a:latin typeface="Arial" panose="020B0604020202020204" pitchFamily="34" charset="0"/>
                <a:cs typeface="Arial" panose="020B0604020202020204" pitchFamily="34" charset="0"/>
              </a:rPr>
              <a:t> hao </a:t>
            </a:r>
            <a:r>
              <a:rPr lang="en-US" sz="2000" b="1" dirty="0" err="1">
                <a:solidFill>
                  <a:schemeClr val="tx1"/>
                </a:solidFill>
                <a:latin typeface="Arial" panose="020B0604020202020204" pitchFamily="34" charset="0"/>
                <a:cs typeface="Arial" panose="020B0604020202020204" pitchFamily="34" charset="0"/>
              </a:rPr>
              <a:t>phí</a:t>
            </a:r>
            <a:r>
              <a:rPr lang="en-US" sz="2000" b="1" dirty="0">
                <a:solidFill>
                  <a:schemeClr val="tx1"/>
                </a:solidFill>
                <a:latin typeface="Arial" panose="020B0604020202020204" pitchFamily="34" charset="0"/>
                <a:cs typeface="Arial" panose="020B0604020202020204" pitchFamily="34" charset="0"/>
              </a:rPr>
              <a:t> </a:t>
            </a:r>
          </a:p>
        </p:txBody>
      </p:sp>
      <p:sp>
        <p:nvSpPr>
          <p:cNvPr id="7" name="Rectangle: Rounded Corners 6">
            <a:extLst>
              <a:ext uri="{FF2B5EF4-FFF2-40B4-BE49-F238E27FC236}">
                <a16:creationId xmlns:a16="http://schemas.microsoft.com/office/drawing/2014/main" xmlns="" id="{1545488F-928D-0497-D484-A528E13610EE}"/>
              </a:ext>
            </a:extLst>
          </p:cNvPr>
          <p:cNvSpPr/>
          <p:nvPr/>
        </p:nvSpPr>
        <p:spPr>
          <a:xfrm>
            <a:off x="198150" y="2307227"/>
            <a:ext cx="1765005" cy="2584603"/>
          </a:xfrm>
          <a:prstGeom prst="roundRect">
            <a:avLst>
              <a:gd name="adj" fmla="val 10798"/>
            </a:avLst>
          </a:prstGeom>
          <a:solidFill>
            <a:schemeClr val="accent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ct val="150000"/>
              </a:lnSpc>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cách</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truyền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đến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xmlns="" id="{0438A18E-79F9-1609-E0AA-306E96CFC763}"/>
              </a:ext>
            </a:extLst>
          </p:cNvPr>
          <p:cNvSpPr/>
          <p:nvPr/>
        </p:nvSpPr>
        <p:spPr>
          <a:xfrm>
            <a:off x="2127625" y="2307226"/>
            <a:ext cx="1953070" cy="2584603"/>
          </a:xfrm>
          <a:prstGeom prst="roundRect">
            <a:avLst>
              <a:gd name="adj" fmla="val 10798"/>
            </a:avLst>
          </a:prstGeom>
          <a:solidFill>
            <a:schemeClr val="accent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algn="ctr">
              <a:lnSpc>
                <a:spcPct val="150000"/>
              </a:lnSpc>
              <a:spcBef>
                <a:spcPts val="0"/>
              </a:spcBef>
              <a:spcAft>
                <a:spcPts val="800"/>
              </a:spcAft>
            </a:pP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p>
          <a:p>
            <a:pPr marL="0" marR="0" algn="ctr">
              <a:lnSpc>
                <a:spcPct val="150000"/>
              </a:lnSpc>
              <a:spcBef>
                <a:spcPts val="0"/>
              </a:spcBef>
              <a:spcAft>
                <a:spcPts val="800"/>
              </a:spcAft>
            </a:pP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trở</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nhỏ</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nhôm</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xmlns="" id="{FDCD39B5-0A1A-4551-1F46-D31B73CA3C9E}"/>
              </a:ext>
            </a:extLst>
          </p:cNvPr>
          <p:cNvSpPr/>
          <p:nvPr/>
        </p:nvSpPr>
        <p:spPr>
          <a:xfrm>
            <a:off x="4219476" y="2307226"/>
            <a:ext cx="1839979" cy="2574860"/>
          </a:xfrm>
          <a:prstGeom prst="roundRect">
            <a:avLst>
              <a:gd name="adj" fmla="val 10798"/>
            </a:avLst>
          </a:prstGeom>
          <a:solidFill>
            <a:schemeClr val="accent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algn="ctr">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xmlns="" id="{ADE897CD-1144-8C40-2C49-131E1561CA37}"/>
              </a:ext>
            </a:extLst>
          </p:cNvPr>
          <p:cNvSpPr/>
          <p:nvPr/>
        </p:nvSpPr>
        <p:spPr>
          <a:xfrm>
            <a:off x="6198236" y="2316969"/>
            <a:ext cx="2832251" cy="2574860"/>
          </a:xfrm>
          <a:prstGeom prst="roundRect">
            <a:avLst>
              <a:gd name="adj" fmla="val 7044"/>
            </a:avLst>
          </a:prstGeom>
          <a:solidFill>
            <a:schemeClr val="accent3"/>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algn="ctr">
              <a:lnSpc>
                <a:spcPct val="150000"/>
              </a:lnSpc>
              <a:spcBef>
                <a:spcPts val="0"/>
              </a:spcBef>
              <a:spcAft>
                <a:spcPts val="800"/>
              </a:spcAft>
            </a:pP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Tăng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phát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giảm</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hiệu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ở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nơi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tới</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giá</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trị</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cần</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cxnSp>
        <p:nvCxnSpPr>
          <p:cNvPr id="15" name="Connector: Elbow 14">
            <a:extLst>
              <a:ext uri="{FF2B5EF4-FFF2-40B4-BE49-F238E27FC236}">
                <a16:creationId xmlns:a16="http://schemas.microsoft.com/office/drawing/2014/main" xmlns="" id="{9211C410-BC10-B43B-D98C-A08DE525B38F}"/>
              </a:ext>
            </a:extLst>
          </p:cNvPr>
          <p:cNvCxnSpPr>
            <a:stCxn id="6" idx="1"/>
            <a:endCxn id="7" idx="0"/>
          </p:cNvCxnSpPr>
          <p:nvPr/>
        </p:nvCxnSpPr>
        <p:spPr>
          <a:xfrm rot="10800000" flipV="1">
            <a:off x="1080654" y="1409205"/>
            <a:ext cx="331543" cy="898021"/>
          </a:xfrm>
          <a:prstGeom prst="bentConnector2">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326C21D6-AAEC-2131-9682-C7428254DC44}"/>
              </a:ext>
            </a:extLst>
          </p:cNvPr>
          <p:cNvCxnSpPr>
            <a:cxnSpLocks/>
          </p:cNvCxnSpPr>
          <p:nvPr/>
        </p:nvCxnSpPr>
        <p:spPr>
          <a:xfrm>
            <a:off x="3104160" y="1712695"/>
            <a:ext cx="0" cy="594531"/>
          </a:xfrm>
          <a:prstGeom prst="line">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7042C725-0777-6B4C-2D37-FA94855099D6}"/>
              </a:ext>
            </a:extLst>
          </p:cNvPr>
          <p:cNvCxnSpPr>
            <a:cxnSpLocks/>
          </p:cNvCxnSpPr>
          <p:nvPr/>
        </p:nvCxnSpPr>
        <p:spPr>
          <a:xfrm>
            <a:off x="5139466" y="1711819"/>
            <a:ext cx="0" cy="595407"/>
          </a:xfrm>
          <a:prstGeom prst="line">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xmlns="" id="{3FD6D2E2-35A0-7102-42FF-B423DEC44A59}"/>
              </a:ext>
            </a:extLst>
          </p:cNvPr>
          <p:cNvCxnSpPr>
            <a:cxnSpLocks/>
            <a:stCxn id="6" idx="3"/>
          </p:cNvCxnSpPr>
          <p:nvPr/>
        </p:nvCxnSpPr>
        <p:spPr>
          <a:xfrm>
            <a:off x="7490151" y="1409206"/>
            <a:ext cx="308412" cy="907763"/>
          </a:xfrm>
          <a:prstGeom prst="bentConnector2">
            <a:avLst/>
          </a:prstGeom>
          <a:ln w="12700">
            <a:solidFill>
              <a:schemeClr val="tx1"/>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04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par>
                                <p:cTn id="26" presetID="22" presetClass="entr" presetSubtype="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par>
                                <p:cTn id="29" presetID="22" presetClass="entr" presetSubtype="1"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02F2A0E9-514C-ACFD-6438-EF4DF0001937}"/>
              </a:ext>
            </a:extLst>
          </p:cNvPr>
          <p:cNvSpPr txBox="1"/>
          <p:nvPr/>
        </p:nvSpPr>
        <p:spPr>
          <a:xfrm>
            <a:off x="2855824" y="311659"/>
            <a:ext cx="3432350" cy="461665"/>
          </a:xfrm>
          <a:prstGeom prst="rect">
            <a:avLst/>
          </a:prstGeom>
          <a:noFill/>
        </p:spPr>
        <p:txBody>
          <a:bodyPr wrap="none" rtlCol="0">
            <a:spAutoFit/>
          </a:bodyPr>
          <a:lstStyle/>
          <a:p>
            <a:pPr algn="ctr"/>
            <a:r>
              <a:rPr lang="en-US" sz="2400" b="1" dirty="0">
                <a:solidFill>
                  <a:srgbClr val="09527D"/>
                </a:solidFill>
              </a:rPr>
              <a:t>HOẠT ĐỘNG CẶP ĐÔI</a:t>
            </a:r>
          </a:p>
        </p:txBody>
      </p:sp>
      <p:grpSp>
        <p:nvGrpSpPr>
          <p:cNvPr id="10" name="Group 9">
            <a:extLst>
              <a:ext uri="{FF2B5EF4-FFF2-40B4-BE49-F238E27FC236}">
                <a16:creationId xmlns:a16="http://schemas.microsoft.com/office/drawing/2014/main" xmlns="" id="{A5D19396-B738-1E9C-0762-79D40BB07B74}"/>
              </a:ext>
            </a:extLst>
          </p:cNvPr>
          <p:cNvGrpSpPr/>
          <p:nvPr/>
        </p:nvGrpSpPr>
        <p:grpSpPr>
          <a:xfrm>
            <a:off x="449858" y="1021633"/>
            <a:ext cx="8244283" cy="3372705"/>
            <a:chOff x="449858" y="986644"/>
            <a:chExt cx="8244283" cy="3372705"/>
          </a:xfrm>
        </p:grpSpPr>
        <p:sp>
          <p:nvSpPr>
            <p:cNvPr id="9" name="Rounded Rectangle 2">
              <a:extLst>
                <a:ext uri="{FF2B5EF4-FFF2-40B4-BE49-F238E27FC236}">
                  <a16:creationId xmlns:a16="http://schemas.microsoft.com/office/drawing/2014/main" xmlns="" id="{353F7CC2-59F7-5988-6C57-A76CA2291ACD}"/>
                </a:ext>
              </a:extLst>
            </p:cNvPr>
            <p:cNvSpPr/>
            <p:nvPr/>
          </p:nvSpPr>
          <p:spPr>
            <a:xfrm>
              <a:off x="449858" y="1255734"/>
              <a:ext cx="8244283" cy="3103615"/>
            </a:xfrm>
            <a:prstGeom prst="roundRect">
              <a:avLst>
                <a:gd name="adj" fmla="val 81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4">
              <a:extLst>
                <a:ext uri="{FF2B5EF4-FFF2-40B4-BE49-F238E27FC236}">
                  <a16:creationId xmlns:a16="http://schemas.microsoft.com/office/drawing/2014/main" xmlns="" id="{2A04CDB6-CB90-EAF6-9EA3-4623DB33ED29}"/>
                </a:ext>
              </a:extLst>
            </p:cNvPr>
            <p:cNvSpPr/>
            <p:nvPr/>
          </p:nvSpPr>
          <p:spPr>
            <a:xfrm>
              <a:off x="449858" y="986644"/>
              <a:ext cx="3367230" cy="545518"/>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Hoạt</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động</a:t>
              </a:r>
              <a:r>
                <a:rPr lang="vi-VN" sz="2000" b="1" dirty="0">
                  <a:solidFill>
                    <a:schemeClr val="accent2"/>
                  </a:solidFill>
                  <a:latin typeface="Arial" panose="020B0604020202020204" pitchFamily="34" charset="0"/>
                  <a:cs typeface="Arial" panose="020B0604020202020204" pitchFamily="34" charset="0"/>
                </a:rPr>
                <a:t> </a:t>
              </a:r>
              <a:r>
                <a:rPr lang="en-US" sz="2000" b="1" dirty="0">
                  <a:solidFill>
                    <a:schemeClr val="accent2"/>
                  </a:solidFill>
                  <a:latin typeface="Arial" panose="020B0604020202020204" pitchFamily="34" charset="0"/>
                  <a:cs typeface="Arial" panose="020B0604020202020204" pitchFamily="34" charset="0"/>
                </a:rPr>
                <a:t>1 </a:t>
              </a:r>
              <a:r>
                <a:rPr lang="vi-VN" sz="2000" b="1" dirty="0">
                  <a:solidFill>
                    <a:schemeClr val="accent2"/>
                  </a:solidFill>
                  <a:latin typeface="Arial" panose="020B0604020202020204" pitchFamily="34" charset="0"/>
                  <a:cs typeface="Arial" panose="020B0604020202020204" pitchFamily="34" charset="0"/>
                </a:rPr>
                <a:t>(SGK - tr</a:t>
              </a:r>
              <a:r>
                <a:rPr lang="en-US" sz="2000" b="1" dirty="0">
                  <a:solidFill>
                    <a:schemeClr val="accent2"/>
                  </a:solidFill>
                  <a:latin typeface="Arial" panose="020B0604020202020204" pitchFamily="34" charset="0"/>
                  <a:cs typeface="Arial" panose="020B0604020202020204" pitchFamily="34" charset="0"/>
                </a:rPr>
                <a:t>.</a:t>
              </a:r>
              <a:r>
                <a:rPr lang="vi-VN" sz="2000" b="1" dirty="0">
                  <a:solidFill>
                    <a:schemeClr val="accent2"/>
                  </a:solidFill>
                  <a:latin typeface="Arial" panose="020B0604020202020204" pitchFamily="34" charset="0"/>
                  <a:cs typeface="Arial" panose="020B0604020202020204" pitchFamily="34" charset="0"/>
                </a:rPr>
                <a:t>16)</a:t>
              </a:r>
              <a:endParaRPr lang="en-US" sz="2000" b="1" dirty="0">
                <a:solidFill>
                  <a:schemeClr val="accent2"/>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5498C4A-1DD5-455E-D0D2-330E942BFDBC}"/>
                </a:ext>
              </a:extLst>
            </p:cNvPr>
            <p:cNvSpPr txBox="1"/>
            <p:nvPr/>
          </p:nvSpPr>
          <p:spPr>
            <a:xfrm>
              <a:off x="694184" y="1659910"/>
              <a:ext cx="7755630" cy="2446247"/>
            </a:xfrm>
            <a:prstGeom prst="rect">
              <a:avLst/>
            </a:prstGeom>
            <a:noFill/>
          </p:spPr>
          <p:txBody>
            <a:bodyPr wrap="square">
              <a:spAutoFit/>
            </a:bodyPr>
            <a:lstStyle/>
            <a:p>
              <a:pPr algn="just">
                <a:lnSpc>
                  <a:spcPct val="150000"/>
                </a:lnSpc>
              </a:pPr>
              <a:r>
                <a:rPr lang="vi-VN" sz="2000" dirty="0"/>
                <a:t>Hãy giải thích tại sao trong thực tế truyền tải điện năng đi xa người ta thường chỉ sử dụng phương á</a:t>
              </a:r>
              <a:r>
                <a:rPr lang="en-US" sz="2000" dirty="0"/>
                <a:t>n:</a:t>
              </a:r>
            </a:p>
            <a:p>
              <a:pPr marL="342900" marR="0" indent="-342900" algn="just">
                <a:lnSpc>
                  <a:spcPct val="150000"/>
                </a:lnSpc>
                <a:spcBef>
                  <a:spcPts val="0"/>
                </a:spcBef>
                <a:spcAft>
                  <a:spcPts val="800"/>
                </a:spcAft>
                <a:buFont typeface="Wingdings" panose="05000000000000000000" pitchFamily="2" charset="2"/>
                <a:buChar char="§"/>
              </a:pP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Sử</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dụng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dây</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có</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trở</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nhỏ</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như</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đồng</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chemeClr val="tx1"/>
                  </a:solidFill>
                  <a:effectLst/>
                  <a:latin typeface="Arial" panose="020B0604020202020204" pitchFamily="34" charset="0"/>
                  <a:ea typeface="Times New Roman" panose="02020603050405020304" pitchFamily="18" charset="0"/>
                  <a:cs typeface="Arial" panose="020B0604020202020204" pitchFamily="34" charset="0"/>
                </a:rPr>
                <a:t>nhôm</a:t>
              </a:r>
              <a:r>
                <a:rPr lang="en-US" sz="2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Wingdings" panose="05000000000000000000" pitchFamily="2" charset="2"/>
                <a:buChar char="§"/>
              </a:pPr>
              <a:r>
                <a:rPr lang="vi-VN" sz="2000" dirty="0"/>
                <a:t>Tăng điện áp hiệu dụng ở nhà máy phát điện và giảm điện áp hiệu dụng ở nơi tiêu thụ tới giá trị cần thiết.</a:t>
              </a:r>
              <a:endParaRPr lang="en-US" sz="2000" dirty="0"/>
            </a:p>
          </p:txBody>
        </p:sp>
      </p:grpSp>
      <p:pic>
        <p:nvPicPr>
          <p:cNvPr id="11" name="Picture 10">
            <a:extLst>
              <a:ext uri="{FF2B5EF4-FFF2-40B4-BE49-F238E27FC236}">
                <a16:creationId xmlns:a16="http://schemas.microsoft.com/office/drawing/2014/main" xmlns="" id="{7B04238C-C49C-0328-A43E-DFA086506722}"/>
              </a:ext>
            </a:extLst>
          </p:cNvPr>
          <p:cNvPicPr>
            <a:picLocks noChangeAspect="1"/>
          </p:cNvPicPr>
          <p:nvPr/>
        </p:nvPicPr>
        <p:blipFill rotWithShape="1">
          <a:blip r:embed="rId2"/>
          <a:srcRect l="2621" b="11004"/>
          <a:stretch/>
        </p:blipFill>
        <p:spPr>
          <a:xfrm flipH="1">
            <a:off x="6288174" y="3645178"/>
            <a:ext cx="2866458" cy="1498321"/>
          </a:xfrm>
          <a:prstGeom prst="rect">
            <a:avLst/>
          </a:prstGeom>
        </p:spPr>
      </p:pic>
    </p:spTree>
    <p:extLst>
      <p:ext uri="{BB962C8B-B14F-4D97-AF65-F5344CB8AC3E}">
        <p14:creationId xmlns:p14="http://schemas.microsoft.com/office/powerpoint/2010/main" val="144726988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xmlns="" id="{1D3BF001-6465-1596-A6C6-2EFE6BEFEC18}"/>
              </a:ext>
            </a:extLst>
          </p:cNvPr>
          <p:cNvGrpSpPr/>
          <p:nvPr/>
        </p:nvGrpSpPr>
        <p:grpSpPr>
          <a:xfrm>
            <a:off x="381096" y="923395"/>
            <a:ext cx="4663396" cy="4071251"/>
            <a:chOff x="396672" y="816642"/>
            <a:chExt cx="4663396" cy="4071251"/>
          </a:xfrm>
        </p:grpSpPr>
        <p:grpSp>
          <p:nvGrpSpPr>
            <p:cNvPr id="2" name="Group 1">
              <a:extLst>
                <a:ext uri="{FF2B5EF4-FFF2-40B4-BE49-F238E27FC236}">
                  <a16:creationId xmlns:a16="http://schemas.microsoft.com/office/drawing/2014/main" xmlns="" id="{C06DD0A0-66E7-846D-985B-5D91EA82239C}"/>
                </a:ext>
              </a:extLst>
            </p:cNvPr>
            <p:cNvGrpSpPr/>
            <p:nvPr/>
          </p:nvGrpSpPr>
          <p:grpSpPr>
            <a:xfrm>
              <a:off x="396672" y="1321539"/>
              <a:ext cx="4663396" cy="3566354"/>
              <a:chOff x="109593" y="2116472"/>
              <a:chExt cx="4663396" cy="3566354"/>
            </a:xfrm>
          </p:grpSpPr>
          <p:grpSp>
            <p:nvGrpSpPr>
              <p:cNvPr id="3" name="Group 2">
                <a:extLst>
                  <a:ext uri="{FF2B5EF4-FFF2-40B4-BE49-F238E27FC236}">
                    <a16:creationId xmlns:a16="http://schemas.microsoft.com/office/drawing/2014/main" xmlns="" id="{C356C5F1-FC43-8638-3FEF-73415C0534FC}"/>
                  </a:ext>
                </a:extLst>
              </p:cNvPr>
              <p:cNvGrpSpPr/>
              <p:nvPr/>
            </p:nvGrpSpPr>
            <p:grpSpPr>
              <a:xfrm>
                <a:off x="109593" y="2116472"/>
                <a:ext cx="4376791" cy="2712377"/>
                <a:chOff x="454654" y="2116476"/>
                <a:chExt cx="3922137" cy="2712377"/>
              </a:xfrm>
            </p:grpSpPr>
            <p:grpSp>
              <p:nvGrpSpPr>
                <p:cNvPr id="7" name="Group 6">
                  <a:extLst>
                    <a:ext uri="{FF2B5EF4-FFF2-40B4-BE49-F238E27FC236}">
                      <a16:creationId xmlns:a16="http://schemas.microsoft.com/office/drawing/2014/main" xmlns="" id="{F8C29A60-6C96-2BBA-7D6A-39AC978C8B75}"/>
                    </a:ext>
                  </a:extLst>
                </p:cNvPr>
                <p:cNvGrpSpPr/>
                <p:nvPr/>
              </p:nvGrpSpPr>
              <p:grpSpPr>
                <a:xfrm>
                  <a:off x="454654" y="2116476"/>
                  <a:ext cx="3922137" cy="2712377"/>
                  <a:chOff x="454654" y="2116476"/>
                  <a:chExt cx="3922137" cy="2712377"/>
                </a:xfrm>
              </p:grpSpPr>
              <p:sp>
                <p:nvSpPr>
                  <p:cNvPr id="9" name="Rounded Rectangle 6">
                    <a:extLst>
                      <a:ext uri="{FF2B5EF4-FFF2-40B4-BE49-F238E27FC236}">
                        <a16:creationId xmlns:a16="http://schemas.microsoft.com/office/drawing/2014/main" xmlns="" id="{54C41A17-7CFB-4A80-BEDE-3937563E9332}"/>
                      </a:ext>
                    </a:extLst>
                  </p:cNvPr>
                  <p:cNvSpPr/>
                  <p:nvPr/>
                </p:nvSpPr>
                <p:spPr>
                  <a:xfrm>
                    <a:off x="454654" y="2116476"/>
                    <a:ext cx="3922137" cy="2712377"/>
                  </a:xfrm>
                  <a:prstGeom prst="roundRect">
                    <a:avLst>
                      <a:gd name="adj" fmla="val 10606"/>
                    </a:avLst>
                  </a:prstGeom>
                  <a:solidFill>
                    <a:schemeClr val="bg1">
                      <a:lumMod val="20000"/>
                      <a:lumOff val="80000"/>
                    </a:schemeClr>
                  </a:solidFill>
                  <a:ln w="127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7">
                    <a:extLst>
                      <a:ext uri="{FF2B5EF4-FFF2-40B4-BE49-F238E27FC236}">
                        <a16:creationId xmlns:a16="http://schemas.microsoft.com/office/drawing/2014/main" xmlns="" id="{D22AC6D0-62EE-76A6-ECF3-DF95D1486351}"/>
                      </a:ext>
                    </a:extLst>
                  </p:cNvPr>
                  <p:cNvSpPr/>
                  <p:nvPr/>
                </p:nvSpPr>
                <p:spPr>
                  <a:xfrm>
                    <a:off x="561678" y="2231412"/>
                    <a:ext cx="3708092" cy="2482503"/>
                  </a:xfrm>
                  <a:prstGeom prst="roundRect">
                    <a:avLst>
                      <a:gd name="adj" fmla="val 8537"/>
                    </a:avLst>
                  </a:prstGeom>
                  <a:solidFill>
                    <a:schemeClr val="accent2"/>
                  </a:solidFill>
                  <a:ln w="127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xmlns="" id="{1E16B2ED-4482-F565-357E-6628FDCA7B51}"/>
                    </a:ext>
                  </a:extLst>
                </p:cNvPr>
                <p:cNvSpPr/>
                <p:nvPr/>
              </p:nvSpPr>
              <p:spPr>
                <a:xfrm>
                  <a:off x="561678" y="2300834"/>
                  <a:ext cx="3702098" cy="2343655"/>
                </a:xfrm>
                <a:prstGeom prst="rect">
                  <a:avLst/>
                </a:prstGeom>
              </p:spPr>
              <p:txBody>
                <a:bodyPr wrap="square">
                  <a:spAutoFit/>
                </a:bodyPr>
                <a:lstStyle/>
                <a:p>
                  <a:pPr algn="just">
                    <a:lnSpc>
                      <a:spcPct val="150000"/>
                    </a:lnSpc>
                  </a:pPr>
                  <a:r>
                    <a:rPr lang="en-US" sz="2000" dirty="0"/>
                    <a:t>K</a:t>
                  </a:r>
                  <a:r>
                    <a:rPr lang="vi-VN" sz="2000" dirty="0"/>
                    <a:t>im loại có điện trở suất nhỏ, có khối lượng riêng nhỏ như nhôm vừa giảm được điện trở và trọng lượng ép lên cột điện, giảm chi phí xây dựng cột.</a:t>
                  </a:r>
                </a:p>
              </p:txBody>
            </p:sp>
          </p:grpSp>
          <p:pic>
            <p:nvPicPr>
              <p:cNvPr id="4" name="Picture 3">
                <a:extLst>
                  <a:ext uri="{FF2B5EF4-FFF2-40B4-BE49-F238E27FC236}">
                    <a16:creationId xmlns:a16="http://schemas.microsoft.com/office/drawing/2014/main" xmlns="" id="{E77964A2-D268-5A1B-364F-BD7DB9337ACD}"/>
                  </a:ext>
                </a:extLst>
              </p:cNvPr>
              <p:cNvPicPr>
                <a:picLocks noChangeAspect="1"/>
              </p:cNvPicPr>
              <p:nvPr/>
            </p:nvPicPr>
            <p:blipFill rotWithShape="1">
              <a:blip r:embed="rId2">
                <a:extLst>
                  <a:ext uri="{28A0092B-C50C-407E-A947-70E740481C1C}">
                    <a14:useLocalDpi xmlns:a14="http://schemas.microsoft.com/office/drawing/2010/main" val="0"/>
                  </a:ext>
                </a:extLst>
              </a:blip>
              <a:srcRect t="1379" b="1379"/>
              <a:stretch/>
            </p:blipFill>
            <p:spPr>
              <a:xfrm>
                <a:off x="1929579" y="4432080"/>
                <a:ext cx="1250746" cy="1250746"/>
              </a:xfrm>
              <a:prstGeom prst="ellipse">
                <a:avLst/>
              </a:prstGeom>
              <a:ln w="12700">
                <a:solidFill>
                  <a:schemeClr val="tx1"/>
                </a:solidFill>
                <a:prstDash val="sysDot"/>
              </a:ln>
            </p:spPr>
          </p:pic>
          <p:pic>
            <p:nvPicPr>
              <p:cNvPr id="5" name="Picture 4">
                <a:extLst>
                  <a:ext uri="{FF2B5EF4-FFF2-40B4-BE49-F238E27FC236}">
                    <a16:creationId xmlns:a16="http://schemas.microsoft.com/office/drawing/2014/main" xmlns="" id="{78B99537-AED1-9979-01F8-E769E9D3B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2243" y="4421043"/>
                <a:ext cx="1250746" cy="1250746"/>
              </a:xfrm>
              <a:prstGeom prst="ellipse">
                <a:avLst/>
              </a:prstGeom>
              <a:ln w="12700">
                <a:solidFill>
                  <a:schemeClr val="tx1"/>
                </a:solidFill>
                <a:prstDash val="sysDot"/>
              </a:ln>
            </p:spPr>
          </p:pic>
        </p:grpSp>
        <p:cxnSp>
          <p:nvCxnSpPr>
            <p:cNvPr id="12" name="Straight Connector 11">
              <a:extLst>
                <a:ext uri="{FF2B5EF4-FFF2-40B4-BE49-F238E27FC236}">
                  <a16:creationId xmlns:a16="http://schemas.microsoft.com/office/drawing/2014/main" xmlns="" id="{01E1E3AD-E68C-94E1-CA78-92736799C5B9}"/>
                </a:ext>
              </a:extLst>
            </p:cNvPr>
            <p:cNvCxnSpPr>
              <a:cxnSpLocks/>
            </p:cNvCxnSpPr>
            <p:nvPr/>
          </p:nvCxnSpPr>
          <p:spPr>
            <a:xfrm>
              <a:off x="2581724" y="816642"/>
              <a:ext cx="0" cy="504897"/>
            </a:xfrm>
            <a:prstGeom prst="line">
              <a:avLst/>
            </a:prstGeom>
            <a:ln w="1905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D82E9960-7008-D7C8-3943-3D74AB8271E4}"/>
              </a:ext>
            </a:extLst>
          </p:cNvPr>
          <p:cNvGrpSpPr/>
          <p:nvPr/>
        </p:nvGrpSpPr>
        <p:grpSpPr>
          <a:xfrm>
            <a:off x="5132557" y="923395"/>
            <a:ext cx="3620721" cy="4071251"/>
            <a:chOff x="5261403" y="891496"/>
            <a:chExt cx="3620721" cy="4071251"/>
          </a:xfrm>
        </p:grpSpPr>
        <p:grpSp>
          <p:nvGrpSpPr>
            <p:cNvPr id="17" name="Group 16">
              <a:extLst>
                <a:ext uri="{FF2B5EF4-FFF2-40B4-BE49-F238E27FC236}">
                  <a16:creationId xmlns:a16="http://schemas.microsoft.com/office/drawing/2014/main" xmlns="" id="{75F39E11-EA0C-199B-ED38-CD803F24F98D}"/>
                </a:ext>
              </a:extLst>
            </p:cNvPr>
            <p:cNvGrpSpPr/>
            <p:nvPr/>
          </p:nvGrpSpPr>
          <p:grpSpPr>
            <a:xfrm>
              <a:off x="5261403" y="1407026"/>
              <a:ext cx="3501501" cy="2712377"/>
              <a:chOff x="4696169" y="2116476"/>
              <a:chExt cx="3922137" cy="2712377"/>
            </a:xfrm>
          </p:grpSpPr>
          <p:grpSp>
            <p:nvGrpSpPr>
              <p:cNvPr id="18" name="Group 17">
                <a:extLst>
                  <a:ext uri="{FF2B5EF4-FFF2-40B4-BE49-F238E27FC236}">
                    <a16:creationId xmlns:a16="http://schemas.microsoft.com/office/drawing/2014/main" xmlns="" id="{A44B6D37-44CD-F159-C0F0-09A381443E38}"/>
                  </a:ext>
                </a:extLst>
              </p:cNvPr>
              <p:cNvGrpSpPr/>
              <p:nvPr/>
            </p:nvGrpSpPr>
            <p:grpSpPr>
              <a:xfrm>
                <a:off x="4696169" y="2116476"/>
                <a:ext cx="3922137" cy="2712377"/>
                <a:chOff x="454654" y="2116476"/>
                <a:chExt cx="3922137" cy="2712377"/>
              </a:xfrm>
            </p:grpSpPr>
            <p:sp>
              <p:nvSpPr>
                <p:cNvPr id="20" name="Rounded Rectangle 12">
                  <a:extLst>
                    <a:ext uri="{FF2B5EF4-FFF2-40B4-BE49-F238E27FC236}">
                      <a16:creationId xmlns:a16="http://schemas.microsoft.com/office/drawing/2014/main" xmlns="" id="{5245798E-C538-AEB7-C14F-B370A0AE092D}"/>
                    </a:ext>
                  </a:extLst>
                </p:cNvPr>
                <p:cNvSpPr/>
                <p:nvPr/>
              </p:nvSpPr>
              <p:spPr>
                <a:xfrm>
                  <a:off x="454654" y="2116476"/>
                  <a:ext cx="3922137" cy="2712377"/>
                </a:xfrm>
                <a:prstGeom prst="roundRect">
                  <a:avLst>
                    <a:gd name="adj" fmla="val 10606"/>
                  </a:avLst>
                </a:prstGeom>
                <a:solidFill>
                  <a:srgbClr val="C2DDB7"/>
                </a:solidFill>
                <a:ln w="12700">
                  <a:solidFill>
                    <a:srgbClr val="4F7E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13">
                  <a:extLst>
                    <a:ext uri="{FF2B5EF4-FFF2-40B4-BE49-F238E27FC236}">
                      <a16:creationId xmlns:a16="http://schemas.microsoft.com/office/drawing/2014/main" xmlns="" id="{2EB82EFE-733B-7EDE-FFF4-DEFC6AFDF8CB}"/>
                    </a:ext>
                  </a:extLst>
                </p:cNvPr>
                <p:cNvSpPr/>
                <p:nvPr/>
              </p:nvSpPr>
              <p:spPr>
                <a:xfrm>
                  <a:off x="561676" y="2231412"/>
                  <a:ext cx="3708092" cy="2482503"/>
                </a:xfrm>
                <a:prstGeom prst="roundRect">
                  <a:avLst>
                    <a:gd name="adj" fmla="val 8123"/>
                  </a:avLst>
                </a:prstGeom>
                <a:solidFill>
                  <a:schemeClr val="accent2"/>
                </a:solidFill>
                <a:ln w="12700">
                  <a:solidFill>
                    <a:srgbClr val="4F7E3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xmlns="" id="{DE6A3800-D156-57D4-97E9-CF5EA09C18A0}"/>
                  </a:ext>
                </a:extLst>
              </p:cNvPr>
              <p:cNvSpPr/>
              <p:nvPr/>
            </p:nvSpPr>
            <p:spPr>
              <a:xfrm>
                <a:off x="4841278" y="2300835"/>
                <a:ext cx="3631915" cy="1420325"/>
              </a:xfrm>
              <a:prstGeom prst="rect">
                <a:avLst/>
              </a:prstGeom>
            </p:spPr>
            <p:txBody>
              <a:bodyPr wrap="square">
                <a:spAutoFit/>
              </a:bodyPr>
              <a:lstStyle/>
              <a:p>
                <a:pPr algn="just">
                  <a:lnSpc>
                    <a:spcPct val="150000"/>
                  </a:lnSpc>
                </a:pPr>
                <a:r>
                  <a:rPr lang="vi-VN" sz="2000" dirty="0"/>
                  <a:t>Sử dụng máy tăng áp và hạ áp để giảm hao phí và có chi phí thấp.</a:t>
                </a:r>
              </a:p>
            </p:txBody>
          </p:sp>
        </p:grpSp>
        <p:pic>
          <p:nvPicPr>
            <p:cNvPr id="23" name="Picture 22">
              <a:extLst>
                <a:ext uri="{FF2B5EF4-FFF2-40B4-BE49-F238E27FC236}">
                  <a16:creationId xmlns:a16="http://schemas.microsoft.com/office/drawing/2014/main" xmlns="" id="{DFEC0359-256F-D58D-9964-EE5801AB3973}"/>
                </a:ext>
              </a:extLst>
            </p:cNvPr>
            <p:cNvPicPr>
              <a:picLocks noChangeAspect="1"/>
            </p:cNvPicPr>
            <p:nvPr/>
          </p:nvPicPr>
          <p:blipFill>
            <a:blip r:embed="rId4"/>
            <a:stretch>
              <a:fillRect/>
            </a:stretch>
          </p:blipFill>
          <p:spPr>
            <a:xfrm>
              <a:off x="7620341" y="3700964"/>
              <a:ext cx="1261783" cy="1261783"/>
            </a:xfrm>
            <a:prstGeom prst="ellipse">
              <a:avLst/>
            </a:prstGeom>
            <a:ln>
              <a:solidFill>
                <a:schemeClr val="tx1"/>
              </a:solidFill>
              <a:prstDash val="sysDash"/>
            </a:ln>
          </p:spPr>
        </p:pic>
        <p:cxnSp>
          <p:nvCxnSpPr>
            <p:cNvPr id="24" name="Straight Connector 23">
              <a:extLst>
                <a:ext uri="{FF2B5EF4-FFF2-40B4-BE49-F238E27FC236}">
                  <a16:creationId xmlns:a16="http://schemas.microsoft.com/office/drawing/2014/main" xmlns="" id="{42CC9447-0232-A2C9-A29B-ED64598B548B}"/>
                </a:ext>
              </a:extLst>
            </p:cNvPr>
            <p:cNvCxnSpPr>
              <a:cxnSpLocks/>
            </p:cNvCxnSpPr>
            <p:nvPr/>
          </p:nvCxnSpPr>
          <p:spPr>
            <a:xfrm>
              <a:off x="7046616" y="891496"/>
              <a:ext cx="0" cy="504898"/>
            </a:xfrm>
            <a:prstGeom prst="line">
              <a:avLst/>
            </a:prstGeom>
            <a:ln w="19050">
              <a:solidFill>
                <a:srgbClr val="4F7E3B"/>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5" name="Rectangle: Rounded Corners 24">
            <a:extLst>
              <a:ext uri="{FF2B5EF4-FFF2-40B4-BE49-F238E27FC236}">
                <a16:creationId xmlns:a16="http://schemas.microsoft.com/office/drawing/2014/main" xmlns="" id="{C664DDBA-7381-823A-480A-90520B3A1A3A}"/>
              </a:ext>
            </a:extLst>
          </p:cNvPr>
          <p:cNvSpPr/>
          <p:nvPr/>
        </p:nvSpPr>
        <p:spPr>
          <a:xfrm>
            <a:off x="381096" y="350874"/>
            <a:ext cx="8252959" cy="572521"/>
          </a:xfrm>
          <a:prstGeom prst="roundRect">
            <a:avLst/>
          </a:prstGeom>
          <a:solidFill>
            <a:schemeClr val="accent2"/>
          </a:solid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EA2A41"/>
                </a:solidFill>
                <a:latin typeface="Arial" panose="020B0604020202020204" pitchFamily="34" charset="0"/>
                <a:cs typeface="Arial" panose="020B0604020202020204" pitchFamily="34" charset="0"/>
              </a:rPr>
              <a:t>Giải</a:t>
            </a:r>
            <a:r>
              <a:rPr lang="en-US" sz="2200" b="1" dirty="0">
                <a:solidFill>
                  <a:srgbClr val="EA2A41"/>
                </a:solidFill>
                <a:latin typeface="Arial" panose="020B0604020202020204" pitchFamily="34" charset="0"/>
                <a:cs typeface="Arial" panose="020B0604020202020204" pitchFamily="34" charset="0"/>
              </a:rPr>
              <a:t> </a:t>
            </a:r>
            <a:r>
              <a:rPr lang="en-US" sz="2200" b="1" dirty="0" err="1">
                <a:solidFill>
                  <a:srgbClr val="EA2A41"/>
                </a:solidFill>
                <a:latin typeface="Arial" panose="020B0604020202020204" pitchFamily="34" charset="0"/>
                <a:cs typeface="Arial" panose="020B0604020202020204" pitchFamily="34" charset="0"/>
              </a:rPr>
              <a:t>thích</a:t>
            </a:r>
            <a:endParaRPr lang="en-US" sz="2200" b="1" dirty="0">
              <a:solidFill>
                <a:srgbClr val="EA2A4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2728702B-2AE4-63A4-5F09-76646912227E}"/>
              </a:ext>
            </a:extLst>
          </p:cNvPr>
          <p:cNvPicPr>
            <a:picLocks noChangeAspect="1"/>
          </p:cNvPicPr>
          <p:nvPr/>
        </p:nvPicPr>
        <p:blipFill>
          <a:blip r:embed="rId5"/>
          <a:stretch>
            <a:fillRect/>
          </a:stretch>
        </p:blipFill>
        <p:spPr>
          <a:xfrm>
            <a:off x="216085" y="127541"/>
            <a:ext cx="568882" cy="568882"/>
          </a:xfrm>
          <a:prstGeom prst="rect">
            <a:avLst/>
          </a:prstGeom>
        </p:spPr>
      </p:pic>
    </p:spTree>
    <p:extLst>
      <p:ext uri="{BB962C8B-B14F-4D97-AF65-F5344CB8AC3E}">
        <p14:creationId xmlns:p14="http://schemas.microsoft.com/office/powerpoint/2010/main" val="391239512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619980" y="472613"/>
            <a:ext cx="7904040" cy="1729780"/>
            <a:chOff x="513708" y="1037691"/>
            <a:chExt cx="7904040" cy="1729780"/>
          </a:xfrm>
        </p:grpSpPr>
        <p:sp>
          <p:nvSpPr>
            <p:cNvPr id="3" name="Rounded Rectangle 2"/>
            <p:cNvSpPr/>
            <p:nvPr/>
          </p:nvSpPr>
          <p:spPr>
            <a:xfrm>
              <a:off x="520452" y="1367200"/>
              <a:ext cx="7897296" cy="1400271"/>
            </a:xfrm>
            <a:prstGeom prst="roundRect">
              <a:avLst>
                <a:gd name="adj" fmla="val 81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97358" y="1634398"/>
              <a:ext cx="7529996" cy="958660"/>
            </a:xfrm>
            <a:prstGeom prst="rect">
              <a:avLst/>
            </a:prstGeom>
          </p:spPr>
          <p:txBody>
            <a:bodyPr wrap="square">
              <a:spAutoFit/>
            </a:bodyPr>
            <a:lstStyle/>
            <a:p>
              <a:pPr algn="just">
                <a:lnSpc>
                  <a:spcPct val="150000"/>
                </a:lnSpc>
                <a:spcAft>
                  <a:spcPts val="800"/>
                </a:spcAft>
              </a:pPr>
              <a:r>
                <a:rPr lang="vi-VN" sz="2000" dirty="0">
                  <a:latin typeface="Arial" panose="020B0604020202020204" pitchFamily="34" charset="0"/>
                  <a:ea typeface="Times New Roman" panose="02020603050405020304" pitchFamily="18" charset="0"/>
                  <a:cs typeface="Arial" panose="020B0604020202020204" pitchFamily="34" charset="0"/>
                </a:rPr>
                <a:t>Thảo luận để đánh giá vai trò của máy biến áp trong việc giảm hao phí năng lượng điện khi truyền tải điện năng đi xa.</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4"/>
            <p:cNvSpPr/>
            <p:nvPr/>
          </p:nvSpPr>
          <p:spPr>
            <a:xfrm>
              <a:off x="513708" y="1037691"/>
              <a:ext cx="3420392" cy="545518"/>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Hoạt</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động</a:t>
              </a:r>
              <a:r>
                <a:rPr lang="en-US" sz="2000" b="1" dirty="0">
                  <a:solidFill>
                    <a:schemeClr val="accent2"/>
                  </a:solidFill>
                  <a:latin typeface="Arial" panose="020B0604020202020204" pitchFamily="34" charset="0"/>
                  <a:cs typeface="Arial" panose="020B0604020202020204" pitchFamily="34" charset="0"/>
                </a:rPr>
                <a:t> 2 </a:t>
              </a:r>
              <a:r>
                <a:rPr lang="vi-VN" sz="2000" b="1" dirty="0">
                  <a:solidFill>
                    <a:schemeClr val="accent2"/>
                  </a:solidFill>
                  <a:latin typeface="Arial" panose="020B0604020202020204" pitchFamily="34" charset="0"/>
                  <a:cs typeface="Arial" panose="020B0604020202020204" pitchFamily="34" charset="0"/>
                </a:rPr>
                <a:t>(SGK - tr</a:t>
              </a:r>
              <a:r>
                <a:rPr lang="en-US" sz="2000" b="1" dirty="0">
                  <a:solidFill>
                    <a:schemeClr val="accent2"/>
                  </a:solidFill>
                  <a:latin typeface="Arial" panose="020B0604020202020204" pitchFamily="34" charset="0"/>
                  <a:cs typeface="Arial" panose="020B0604020202020204" pitchFamily="34" charset="0"/>
                </a:rPr>
                <a:t>.</a:t>
              </a:r>
              <a:r>
                <a:rPr lang="vi-VN" sz="2000" b="1" dirty="0">
                  <a:solidFill>
                    <a:schemeClr val="accent2"/>
                  </a:solidFill>
                  <a:latin typeface="Arial" panose="020B0604020202020204" pitchFamily="34" charset="0"/>
                  <a:cs typeface="Arial" panose="020B0604020202020204" pitchFamily="34" charset="0"/>
                </a:rPr>
                <a:t>16)</a:t>
              </a:r>
              <a:endParaRPr lang="en-US" sz="2000" b="1" dirty="0">
                <a:solidFill>
                  <a:schemeClr val="accent2"/>
                </a:solidFill>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xmlns="" id="{8391283F-A579-AC47-8C64-3C9199A9054D}"/>
              </a:ext>
            </a:extLst>
          </p:cNvPr>
          <p:cNvPicPr>
            <a:picLocks noChangeAspect="1"/>
          </p:cNvPicPr>
          <p:nvPr/>
        </p:nvPicPr>
        <p:blipFill rotWithShape="1">
          <a:blip r:embed="rId2">
            <a:extLst>
              <a:ext uri="{28A0092B-C50C-407E-A947-70E740481C1C}">
                <a14:useLocalDpi xmlns:a14="http://schemas.microsoft.com/office/drawing/2010/main" val="0"/>
              </a:ext>
            </a:extLst>
          </a:blip>
          <a:srcRect b="5689"/>
          <a:stretch/>
        </p:blipFill>
        <p:spPr>
          <a:xfrm>
            <a:off x="3277868" y="2708859"/>
            <a:ext cx="2581520" cy="2434641"/>
          </a:xfrm>
          <a:prstGeom prst="rect">
            <a:avLst/>
          </a:prstGeom>
        </p:spPr>
      </p:pic>
      <p:pic>
        <p:nvPicPr>
          <p:cNvPr id="12" name="Picture 11">
            <a:extLst>
              <a:ext uri="{FF2B5EF4-FFF2-40B4-BE49-F238E27FC236}">
                <a16:creationId xmlns:a16="http://schemas.microsoft.com/office/drawing/2014/main" xmlns="" id="{30AD162E-3AB4-A9EC-E344-C5C7C4EE47BB}"/>
              </a:ext>
            </a:extLst>
          </p:cNvPr>
          <p:cNvPicPr>
            <a:picLocks noChangeAspect="1"/>
          </p:cNvPicPr>
          <p:nvPr/>
        </p:nvPicPr>
        <p:blipFill>
          <a:blip r:embed="rId3"/>
          <a:stretch>
            <a:fillRect/>
          </a:stretch>
        </p:blipFill>
        <p:spPr>
          <a:xfrm>
            <a:off x="6461854" y="3040912"/>
            <a:ext cx="2767066" cy="2179428"/>
          </a:xfrm>
          <a:prstGeom prst="rect">
            <a:avLst/>
          </a:prstGeom>
        </p:spPr>
      </p:pic>
      <p:pic>
        <p:nvPicPr>
          <p:cNvPr id="13" name="Picture 12">
            <a:extLst>
              <a:ext uri="{FF2B5EF4-FFF2-40B4-BE49-F238E27FC236}">
                <a16:creationId xmlns:a16="http://schemas.microsoft.com/office/drawing/2014/main" xmlns="" id="{01712DE9-D31F-B1D7-8B84-34E420B65125}"/>
              </a:ext>
            </a:extLst>
          </p:cNvPr>
          <p:cNvPicPr>
            <a:picLocks noChangeAspect="1"/>
          </p:cNvPicPr>
          <p:nvPr/>
        </p:nvPicPr>
        <p:blipFill>
          <a:blip r:embed="rId3"/>
          <a:stretch>
            <a:fillRect/>
          </a:stretch>
        </p:blipFill>
        <p:spPr>
          <a:xfrm flipH="1">
            <a:off x="-84920" y="3040912"/>
            <a:ext cx="2767066" cy="2179428"/>
          </a:xfrm>
          <a:prstGeom prst="rect">
            <a:avLst/>
          </a:prstGeom>
        </p:spPr>
      </p:pic>
    </p:spTree>
    <p:extLst>
      <p:ext uri="{BB962C8B-B14F-4D97-AF65-F5344CB8AC3E}">
        <p14:creationId xmlns:p14="http://schemas.microsoft.com/office/powerpoint/2010/main" val="331842932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8FCF2233-F8F6-25FA-55EE-A7194ECCB5C3}"/>
              </a:ext>
            </a:extLst>
          </p:cNvPr>
          <p:cNvGrpSpPr/>
          <p:nvPr/>
        </p:nvGrpSpPr>
        <p:grpSpPr>
          <a:xfrm>
            <a:off x="374827" y="219925"/>
            <a:ext cx="1856975" cy="1771556"/>
            <a:chOff x="535529" y="2691830"/>
            <a:chExt cx="1856975" cy="1771556"/>
          </a:xfrm>
        </p:grpSpPr>
        <p:sp>
          <p:nvSpPr>
            <p:cNvPr id="5" name="Oval 4">
              <a:extLst>
                <a:ext uri="{FF2B5EF4-FFF2-40B4-BE49-F238E27FC236}">
                  <a16:creationId xmlns:a16="http://schemas.microsoft.com/office/drawing/2014/main" xmlns="" id="{EB369875-2823-C65D-A311-DDDEDFFCCD6A}"/>
                </a:ext>
              </a:extLst>
            </p:cNvPr>
            <p:cNvSpPr/>
            <p:nvPr/>
          </p:nvSpPr>
          <p:spPr>
            <a:xfrm>
              <a:off x="578239" y="2691830"/>
              <a:ext cx="1771556" cy="1771556"/>
            </a:xfrm>
            <a:prstGeom prst="ellipse">
              <a:avLst/>
            </a:prstGeom>
            <a:solidFill>
              <a:srgbClr val="FFD889"/>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xmlns="" id="{82BDC76F-118C-2C3B-FF8D-BDF435234291}"/>
                </a:ext>
              </a:extLst>
            </p:cNvPr>
            <p:cNvSpPr/>
            <p:nvPr/>
          </p:nvSpPr>
          <p:spPr>
            <a:xfrm>
              <a:off x="535529" y="3035325"/>
              <a:ext cx="1856975" cy="958660"/>
            </a:xfrm>
            <a:prstGeom prst="rect">
              <a:avLst/>
            </a:prstGeom>
          </p:spPr>
          <p:txBody>
            <a:bodyPr wrap="square">
              <a:spAutoFit/>
            </a:bodyPr>
            <a:lstStyle/>
            <a:p>
              <a:pPr algn="ctr">
                <a:lnSpc>
                  <a:spcPct val="150000"/>
                </a:lnSpc>
              </a:pPr>
              <a:r>
                <a:rPr lang="en-US" sz="2000" dirty="0"/>
                <a:t>Chi </a:t>
              </a:r>
              <a:r>
                <a:rPr lang="en-US" sz="2000" dirty="0" err="1"/>
                <a:t>phí</a:t>
              </a:r>
              <a:r>
                <a:rPr lang="en-US" sz="2000" dirty="0"/>
                <a:t> </a:t>
              </a:r>
              <a:r>
                <a:rPr lang="en-US" sz="2000" dirty="0" err="1"/>
                <a:t>máy</a:t>
              </a:r>
              <a:r>
                <a:rPr lang="en-US" sz="2000" dirty="0"/>
                <a:t> </a:t>
              </a:r>
              <a:r>
                <a:rPr lang="en-US" sz="2000" dirty="0" err="1"/>
                <a:t>biến</a:t>
              </a:r>
              <a:r>
                <a:rPr lang="en-US" sz="2000" dirty="0"/>
                <a:t> </a:t>
              </a:r>
              <a:r>
                <a:rPr lang="en-US" sz="2000" dirty="0" err="1"/>
                <a:t>áp</a:t>
              </a:r>
              <a:r>
                <a:rPr lang="en-US" sz="2000" dirty="0"/>
                <a:t> </a:t>
              </a:r>
              <a:r>
                <a:rPr lang="en-US" sz="2000" dirty="0" err="1"/>
                <a:t>thấp</a:t>
              </a:r>
              <a:endParaRPr lang="en-US" sz="2000" dirty="0"/>
            </a:p>
          </p:txBody>
        </p:sp>
      </p:grpSp>
      <p:grpSp>
        <p:nvGrpSpPr>
          <p:cNvPr id="7" name="Group 6">
            <a:extLst>
              <a:ext uri="{FF2B5EF4-FFF2-40B4-BE49-F238E27FC236}">
                <a16:creationId xmlns:a16="http://schemas.microsoft.com/office/drawing/2014/main" xmlns="" id="{6537C490-C28C-EE7B-3453-C5CF578B6A3D}"/>
              </a:ext>
            </a:extLst>
          </p:cNvPr>
          <p:cNvGrpSpPr/>
          <p:nvPr/>
        </p:nvGrpSpPr>
        <p:grpSpPr>
          <a:xfrm>
            <a:off x="3658800" y="219923"/>
            <a:ext cx="1771557" cy="1771557"/>
            <a:chOff x="578239" y="2691830"/>
            <a:chExt cx="1771557" cy="1771557"/>
          </a:xfrm>
        </p:grpSpPr>
        <p:sp>
          <p:nvSpPr>
            <p:cNvPr id="8" name="Oval 7">
              <a:extLst>
                <a:ext uri="{FF2B5EF4-FFF2-40B4-BE49-F238E27FC236}">
                  <a16:creationId xmlns:a16="http://schemas.microsoft.com/office/drawing/2014/main" xmlns="" id="{CA1E4AAC-7443-1245-645A-867B513F3281}"/>
                </a:ext>
              </a:extLst>
            </p:cNvPr>
            <p:cNvSpPr/>
            <p:nvPr/>
          </p:nvSpPr>
          <p:spPr>
            <a:xfrm>
              <a:off x="578239" y="2691830"/>
              <a:ext cx="1771557" cy="1771557"/>
            </a:xfrm>
            <a:prstGeom prst="ellipse">
              <a:avLst/>
            </a:prstGeom>
            <a:solidFill>
              <a:srgbClr val="B6DBEB"/>
            </a:solidFill>
            <a:ln w="12700">
              <a:solidFill>
                <a:srgbClr val="095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93B0352C-114C-4AA9-AB97-10578A8C905D}"/>
                </a:ext>
              </a:extLst>
            </p:cNvPr>
            <p:cNvSpPr/>
            <p:nvPr/>
          </p:nvSpPr>
          <p:spPr>
            <a:xfrm>
              <a:off x="785366" y="3337295"/>
              <a:ext cx="1424900" cy="400110"/>
            </a:xfrm>
            <a:prstGeom prst="rect">
              <a:avLst/>
            </a:prstGeom>
          </p:spPr>
          <p:txBody>
            <a:bodyPr wrap="square">
              <a:spAutoFit/>
            </a:bodyPr>
            <a:lstStyle/>
            <a:p>
              <a:pPr algn="ctr"/>
              <a:r>
                <a:rPr lang="en-US" sz="2000" dirty="0"/>
                <a:t>D</a:t>
              </a:r>
              <a:r>
                <a:rPr lang="vi-VN" sz="2000" dirty="0"/>
                <a:t>ễ lắp đặt</a:t>
              </a:r>
              <a:endParaRPr lang="en-US" sz="2000" dirty="0"/>
            </a:p>
          </p:txBody>
        </p:sp>
      </p:grpSp>
      <p:grpSp>
        <p:nvGrpSpPr>
          <p:cNvPr id="10" name="Group 9">
            <a:extLst>
              <a:ext uri="{FF2B5EF4-FFF2-40B4-BE49-F238E27FC236}">
                <a16:creationId xmlns:a16="http://schemas.microsoft.com/office/drawing/2014/main" xmlns="" id="{190314B2-42E9-5743-960E-374760299197}"/>
              </a:ext>
            </a:extLst>
          </p:cNvPr>
          <p:cNvGrpSpPr/>
          <p:nvPr/>
        </p:nvGrpSpPr>
        <p:grpSpPr>
          <a:xfrm>
            <a:off x="6904680" y="219925"/>
            <a:ext cx="1771556" cy="1771556"/>
            <a:chOff x="578239" y="2691830"/>
            <a:chExt cx="2164318" cy="2164318"/>
          </a:xfrm>
        </p:grpSpPr>
        <p:sp>
          <p:nvSpPr>
            <p:cNvPr id="11" name="Oval 10">
              <a:extLst>
                <a:ext uri="{FF2B5EF4-FFF2-40B4-BE49-F238E27FC236}">
                  <a16:creationId xmlns:a16="http://schemas.microsoft.com/office/drawing/2014/main" xmlns="" id="{77799E92-A319-8139-07CC-CD4FE3F5C253}"/>
                </a:ext>
              </a:extLst>
            </p:cNvPr>
            <p:cNvSpPr/>
            <p:nvPr/>
          </p:nvSpPr>
          <p:spPr>
            <a:xfrm>
              <a:off x="578239" y="2691830"/>
              <a:ext cx="2164318" cy="2164318"/>
            </a:xfrm>
            <a:prstGeom prst="ellipse">
              <a:avLst/>
            </a:prstGeom>
            <a:solidFill>
              <a:srgbClr val="F7B6BE"/>
            </a:solidFill>
            <a:ln w="12700">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FE190398-862E-DACB-33B3-CDC02F9FC60D}"/>
                </a:ext>
              </a:extLst>
            </p:cNvPr>
            <p:cNvSpPr/>
            <p:nvPr/>
          </p:nvSpPr>
          <p:spPr>
            <a:xfrm>
              <a:off x="598787" y="2958081"/>
              <a:ext cx="2123221" cy="1631815"/>
            </a:xfrm>
            <a:prstGeom prst="rect">
              <a:avLst/>
            </a:prstGeom>
          </p:spPr>
          <p:txBody>
            <a:bodyPr wrap="square">
              <a:spAutoFit/>
            </a:bodyPr>
            <a:lstStyle/>
            <a:p>
              <a:pPr algn="ctr">
                <a:lnSpc>
                  <a:spcPct val="140000"/>
                </a:lnSpc>
              </a:pPr>
              <a:r>
                <a:rPr lang="en-US" sz="2000" dirty="0"/>
                <a:t>H</a:t>
              </a:r>
              <a:r>
                <a:rPr lang="vi-VN" sz="2000" dirty="0"/>
                <a:t>iệu suất chuyển đổi điện áp lớn</a:t>
              </a:r>
              <a:endParaRPr lang="en-US" sz="2000" dirty="0"/>
            </a:p>
          </p:txBody>
        </p:sp>
      </p:grpSp>
      <p:grpSp>
        <p:nvGrpSpPr>
          <p:cNvPr id="13" name="Group 12">
            <a:extLst>
              <a:ext uri="{FF2B5EF4-FFF2-40B4-BE49-F238E27FC236}">
                <a16:creationId xmlns:a16="http://schemas.microsoft.com/office/drawing/2014/main" xmlns="" id="{967D137A-341F-26CC-93C8-AB4712D22E98}"/>
              </a:ext>
            </a:extLst>
          </p:cNvPr>
          <p:cNvGrpSpPr/>
          <p:nvPr/>
        </p:nvGrpSpPr>
        <p:grpSpPr>
          <a:xfrm>
            <a:off x="2043753" y="1304413"/>
            <a:ext cx="1771557" cy="1771557"/>
            <a:chOff x="578239" y="2691830"/>
            <a:chExt cx="1771557" cy="1771557"/>
          </a:xfrm>
        </p:grpSpPr>
        <p:sp>
          <p:nvSpPr>
            <p:cNvPr id="14" name="Oval 13">
              <a:extLst>
                <a:ext uri="{FF2B5EF4-FFF2-40B4-BE49-F238E27FC236}">
                  <a16:creationId xmlns:a16="http://schemas.microsoft.com/office/drawing/2014/main" xmlns="" id="{49DDC4D5-8771-734A-3868-F221C0432419}"/>
                </a:ext>
              </a:extLst>
            </p:cNvPr>
            <p:cNvSpPr/>
            <p:nvPr/>
          </p:nvSpPr>
          <p:spPr>
            <a:xfrm>
              <a:off x="578239" y="2691830"/>
              <a:ext cx="1771557" cy="1771557"/>
            </a:xfrm>
            <a:prstGeom prst="ellipse">
              <a:avLst/>
            </a:prstGeom>
            <a:solidFill>
              <a:srgbClr val="B8D6AA"/>
            </a:solidFill>
            <a:ln w="12700">
              <a:solidFill>
                <a:srgbClr val="6CA9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B670159-0E81-68CD-D7D9-39629771B8EE}"/>
                </a:ext>
              </a:extLst>
            </p:cNvPr>
            <p:cNvSpPr/>
            <p:nvPr/>
          </p:nvSpPr>
          <p:spPr>
            <a:xfrm>
              <a:off x="751567" y="3035325"/>
              <a:ext cx="1424900" cy="958660"/>
            </a:xfrm>
            <a:prstGeom prst="rect">
              <a:avLst/>
            </a:prstGeom>
          </p:spPr>
          <p:txBody>
            <a:bodyPr wrap="square">
              <a:spAutoFit/>
            </a:bodyPr>
            <a:lstStyle/>
            <a:p>
              <a:pPr algn="ctr">
                <a:lnSpc>
                  <a:spcPct val="150000"/>
                </a:lnSpc>
              </a:pPr>
              <a:r>
                <a:rPr lang="en-US" sz="2000" dirty="0" err="1"/>
                <a:t>Ít</a:t>
              </a:r>
              <a:r>
                <a:rPr lang="en-US" sz="2000" dirty="0"/>
                <a:t> hao </a:t>
              </a:r>
              <a:r>
                <a:rPr lang="en-US" sz="2000" dirty="0" err="1"/>
                <a:t>phí</a:t>
              </a:r>
              <a:r>
                <a:rPr lang="en-US" sz="2000" dirty="0"/>
                <a:t> </a:t>
              </a:r>
              <a:r>
                <a:rPr lang="en-US" sz="2000" dirty="0" err="1"/>
                <a:t>điện</a:t>
              </a:r>
              <a:r>
                <a:rPr lang="en-US" sz="2000" dirty="0"/>
                <a:t> </a:t>
              </a:r>
              <a:r>
                <a:rPr lang="en-US" sz="2000" dirty="0" err="1"/>
                <a:t>năng</a:t>
              </a:r>
              <a:endParaRPr lang="en-US" sz="2000" dirty="0"/>
            </a:p>
          </p:txBody>
        </p:sp>
      </p:grpSp>
      <p:sp>
        <p:nvSpPr>
          <p:cNvPr id="16" name="Rectangle: Rounded Corners 15">
            <a:extLst>
              <a:ext uri="{FF2B5EF4-FFF2-40B4-BE49-F238E27FC236}">
                <a16:creationId xmlns:a16="http://schemas.microsoft.com/office/drawing/2014/main" xmlns="" id="{12D88A8F-4374-D164-65AF-2FAFB5A54ABA}"/>
              </a:ext>
            </a:extLst>
          </p:cNvPr>
          <p:cNvSpPr/>
          <p:nvPr/>
        </p:nvSpPr>
        <p:spPr>
          <a:xfrm>
            <a:off x="600043" y="3845671"/>
            <a:ext cx="7956667" cy="958661"/>
          </a:xfrm>
          <a:prstGeom prst="roundRect">
            <a:avLst>
              <a:gd name="adj" fmla="val 50000"/>
            </a:avLst>
          </a:prstGeom>
          <a:solidFill>
            <a:schemeClr val="bg1">
              <a:lumMod val="40000"/>
              <a:lumOff val="60000"/>
            </a:schemeClr>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a:solidFill>
                  <a:srgbClr val="000000"/>
                </a:solidFill>
                <a:latin typeface="Arial"/>
                <a:cs typeface="Arial"/>
              </a:rPr>
              <a:t>C</a:t>
            </a:r>
            <a:r>
              <a:rPr kumimoji="0" lang="en-US" sz="2000" b="0" i="0" u="none" strike="noStrike" kern="0" cap="none" spc="0" normalizeH="0" baseline="0" noProof="0" dirty="0">
                <a:ln>
                  <a:noFill/>
                </a:ln>
                <a:solidFill>
                  <a:srgbClr val="000000"/>
                </a:solidFill>
                <a:effectLst/>
                <a:uLnTx/>
                <a:uFillTx/>
                <a:latin typeface="Arial"/>
                <a:cs typeface="Arial"/>
                <a:sym typeface="Arial"/>
              </a:rPr>
              <a:t>ó </a:t>
            </a:r>
            <a:r>
              <a:rPr kumimoji="0" lang="en-US" sz="2000" b="0" i="0" u="none" strike="noStrike" kern="0" cap="none" spc="0" normalizeH="0" baseline="0" noProof="0" dirty="0" err="1">
                <a:ln>
                  <a:noFill/>
                </a:ln>
                <a:solidFill>
                  <a:srgbClr val="000000"/>
                </a:solidFill>
                <a:effectLst/>
                <a:uLnTx/>
                <a:uFillTx/>
                <a:latin typeface="Arial"/>
                <a:cs typeface="Arial"/>
                <a:sym typeface="Arial"/>
              </a:rPr>
              <a:t>vai</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trò</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quan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trọng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việc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giảm</a:t>
            </a:r>
            <a:r>
              <a:rPr kumimoji="0" lang="en-US" sz="2000" b="0" i="0" u="none" strike="noStrike" kern="0" cap="none" spc="0" normalizeH="0" baseline="0" noProof="0" dirty="0">
                <a:ln>
                  <a:noFill/>
                </a:ln>
                <a:solidFill>
                  <a:srgbClr val="000000"/>
                </a:solidFill>
                <a:effectLst/>
                <a:uLnTx/>
                <a:uFillTx/>
                <a:latin typeface="Arial"/>
                <a:cs typeface="Arial"/>
                <a:sym typeface="Arial"/>
              </a:rPr>
              <a:t> chi </a:t>
            </a:r>
            <a:r>
              <a:rPr kumimoji="0" lang="en-US" sz="2000" b="0" i="0" u="none" strike="noStrike" kern="0" cap="none" spc="0" normalizeH="0" baseline="0" noProof="0" dirty="0" err="1">
                <a:ln>
                  <a:noFill/>
                </a:ln>
                <a:solidFill>
                  <a:srgbClr val="000000"/>
                </a:solidFill>
                <a:effectLst/>
                <a:uLnTx/>
                <a:uFillTx/>
                <a:latin typeface="Arial"/>
                <a:cs typeface="Arial"/>
                <a:sym typeface="Arial"/>
              </a:rPr>
              <a:t>phí</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truyền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tải</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và</a:t>
            </a:r>
            <a:r>
              <a:rPr kumimoji="0" lang="en-US" sz="2000" b="0" i="0" u="none" strike="noStrike" kern="0" cap="none" spc="0" normalizeH="0" baseline="0" noProof="0" dirty="0">
                <a:ln>
                  <a:noFill/>
                </a:ln>
                <a:solidFill>
                  <a:srgbClr val="000000"/>
                </a:solidFill>
                <a:effectLst/>
                <a:uLnTx/>
                <a:uFillTx/>
                <a:latin typeface="Arial"/>
                <a:cs typeface="Arial"/>
                <a:sym typeface="Arial"/>
              </a:rPr>
              <a:t> an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toàn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trong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sử</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dụng</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điện</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xoay</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en-US" sz="2000" b="0" i="0" u="none" strike="noStrike" kern="0" cap="none" spc="0" normalizeH="0" baseline="0" noProof="0" dirty="0" err="1">
                <a:ln>
                  <a:noFill/>
                </a:ln>
                <a:solidFill>
                  <a:srgbClr val="000000"/>
                </a:solidFill>
                <a:effectLst/>
                <a:uLnTx/>
                <a:uFillTx/>
                <a:latin typeface="Arial"/>
                <a:cs typeface="Arial"/>
                <a:sym typeface="Arial"/>
              </a:rPr>
              <a:t>chiều</a:t>
            </a:r>
            <a:r>
              <a:rPr kumimoji="0" lang="en-US" sz="2000" b="0" i="0" u="none" strike="noStrike" kern="0" cap="none" spc="0" normalizeH="0" baseline="0" noProof="0" dirty="0">
                <a:ln>
                  <a:noFill/>
                </a:ln>
                <a:solidFill>
                  <a:srgbClr val="000000"/>
                </a:solidFill>
                <a:effectLst/>
                <a:uLnTx/>
                <a:uFillTx/>
                <a:latin typeface="Arial"/>
                <a:cs typeface="Arial"/>
                <a:sym typeface="Arial"/>
              </a:rPr>
              <a:t>.</a:t>
            </a:r>
            <a:endParaRPr lang="en-US" dirty="0"/>
          </a:p>
        </p:txBody>
      </p:sp>
      <p:grpSp>
        <p:nvGrpSpPr>
          <p:cNvPr id="17" name="Group 16">
            <a:extLst>
              <a:ext uri="{FF2B5EF4-FFF2-40B4-BE49-F238E27FC236}">
                <a16:creationId xmlns:a16="http://schemas.microsoft.com/office/drawing/2014/main" xmlns="" id="{EC512FA8-6521-B578-3EE8-F36FD1CE151D}"/>
              </a:ext>
            </a:extLst>
          </p:cNvPr>
          <p:cNvGrpSpPr/>
          <p:nvPr/>
        </p:nvGrpSpPr>
        <p:grpSpPr>
          <a:xfrm>
            <a:off x="5278464" y="1304413"/>
            <a:ext cx="1771557" cy="1771557"/>
            <a:chOff x="578239" y="2691830"/>
            <a:chExt cx="1771557" cy="1771557"/>
          </a:xfrm>
        </p:grpSpPr>
        <p:sp>
          <p:nvSpPr>
            <p:cNvPr id="18" name="Oval 17">
              <a:extLst>
                <a:ext uri="{FF2B5EF4-FFF2-40B4-BE49-F238E27FC236}">
                  <a16:creationId xmlns:a16="http://schemas.microsoft.com/office/drawing/2014/main" xmlns="" id="{25F4CB02-CC87-E1AB-48C7-825D2B343C53}"/>
                </a:ext>
              </a:extLst>
            </p:cNvPr>
            <p:cNvSpPr/>
            <p:nvPr/>
          </p:nvSpPr>
          <p:spPr>
            <a:xfrm>
              <a:off x="578239" y="2691830"/>
              <a:ext cx="1771557" cy="1771557"/>
            </a:xfrm>
            <a:prstGeom prst="ellipse">
              <a:avLst/>
            </a:prstGeom>
            <a:solidFill>
              <a:srgbClr val="C1B6DD"/>
            </a:solidFill>
            <a:ln w="12700">
              <a:solidFill>
                <a:srgbClr val="4D3A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2D505E99-D496-7C54-628F-BA66370B7CB4}"/>
                </a:ext>
              </a:extLst>
            </p:cNvPr>
            <p:cNvSpPr/>
            <p:nvPr/>
          </p:nvSpPr>
          <p:spPr>
            <a:xfrm>
              <a:off x="605267" y="3067668"/>
              <a:ext cx="1717499" cy="958660"/>
            </a:xfrm>
            <a:prstGeom prst="rect">
              <a:avLst/>
            </a:prstGeom>
          </p:spPr>
          <p:txBody>
            <a:bodyPr wrap="square">
              <a:spAutoFit/>
            </a:bodyPr>
            <a:lstStyle/>
            <a:p>
              <a:pPr algn="ctr">
                <a:lnSpc>
                  <a:spcPct val="150000"/>
                </a:lnSpc>
              </a:pPr>
              <a:r>
                <a:rPr lang="en-US" sz="2000" dirty="0" err="1"/>
                <a:t>Dễ</a:t>
              </a:r>
              <a:r>
                <a:rPr lang="en-US" sz="2000" dirty="0"/>
                <a:t> </a:t>
              </a:r>
              <a:r>
                <a:rPr lang="en-US" sz="2000" dirty="0" err="1"/>
                <a:t>tăng</a:t>
              </a:r>
              <a:r>
                <a:rPr lang="en-US" sz="2000" dirty="0"/>
                <a:t> </a:t>
              </a:r>
              <a:r>
                <a:rPr lang="en-US" sz="2000" dirty="0" err="1"/>
                <a:t>hoặc</a:t>
              </a:r>
              <a:r>
                <a:rPr lang="en-US" sz="2000" dirty="0"/>
                <a:t> </a:t>
              </a:r>
              <a:r>
                <a:rPr lang="en-US" sz="2000" dirty="0" err="1"/>
                <a:t>giảm</a:t>
              </a:r>
              <a:r>
                <a:rPr lang="en-US" sz="2000" dirty="0"/>
                <a:t> </a:t>
              </a:r>
              <a:r>
                <a:rPr lang="en-US" sz="2000" dirty="0" err="1"/>
                <a:t>áp</a:t>
              </a:r>
              <a:endParaRPr lang="en-US" sz="2000" dirty="0"/>
            </a:p>
          </p:txBody>
        </p:sp>
      </p:grpSp>
      <p:sp>
        <p:nvSpPr>
          <p:cNvPr id="21" name="Right Brace 20">
            <a:extLst>
              <a:ext uri="{FF2B5EF4-FFF2-40B4-BE49-F238E27FC236}">
                <a16:creationId xmlns:a16="http://schemas.microsoft.com/office/drawing/2014/main" xmlns="" id="{FD788134-A255-CDE9-0968-70407736BEEC}"/>
              </a:ext>
            </a:extLst>
          </p:cNvPr>
          <p:cNvSpPr/>
          <p:nvPr/>
        </p:nvSpPr>
        <p:spPr>
          <a:xfrm rot="5400000">
            <a:off x="4241006" y="-624492"/>
            <a:ext cx="661988" cy="7956667"/>
          </a:xfrm>
          <a:prstGeom prst="rightBrace">
            <a:avLst>
              <a:gd name="adj1" fmla="val 44333"/>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42286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childTnLst>
                          </p:cTn>
                        </p:par>
                        <p:par>
                          <p:cTn id="35" fill="hold">
                            <p:stCondLst>
                              <p:cond delay="500"/>
                            </p:stCondLst>
                            <p:childTnLst>
                              <p:par>
                                <p:cTn id="36" presetID="16" presetClass="entr" presetSubtype="37"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out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2C62563-E56A-23C5-6784-0A999327A2DF}"/>
              </a:ext>
            </a:extLst>
          </p:cNvPr>
          <p:cNvGrpSpPr/>
          <p:nvPr/>
        </p:nvGrpSpPr>
        <p:grpSpPr>
          <a:xfrm>
            <a:off x="619980" y="387553"/>
            <a:ext cx="7904040" cy="1685796"/>
            <a:chOff x="513708" y="1037691"/>
            <a:chExt cx="7904040" cy="1685796"/>
          </a:xfrm>
        </p:grpSpPr>
        <p:sp>
          <p:nvSpPr>
            <p:cNvPr id="3" name="Rounded Rectangle 2">
              <a:extLst>
                <a:ext uri="{FF2B5EF4-FFF2-40B4-BE49-F238E27FC236}">
                  <a16:creationId xmlns:a16="http://schemas.microsoft.com/office/drawing/2014/main" xmlns="" id="{4EF4EF2C-73EA-7F2E-D028-881275BFF0BB}"/>
                </a:ext>
              </a:extLst>
            </p:cNvPr>
            <p:cNvSpPr/>
            <p:nvPr/>
          </p:nvSpPr>
          <p:spPr>
            <a:xfrm>
              <a:off x="520452" y="1367200"/>
              <a:ext cx="7897296" cy="1356287"/>
            </a:xfrm>
            <a:prstGeom prst="roundRect">
              <a:avLst>
                <a:gd name="adj" fmla="val 81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682581B-9E55-8429-DA50-63E5221CE4ED}"/>
                </a:ext>
              </a:extLst>
            </p:cNvPr>
            <p:cNvSpPr/>
            <p:nvPr/>
          </p:nvSpPr>
          <p:spPr>
            <a:xfrm>
              <a:off x="608904" y="1583209"/>
              <a:ext cx="7713646" cy="958660"/>
            </a:xfrm>
            <a:prstGeom prst="rect">
              <a:avLst/>
            </a:prstGeom>
          </p:spPr>
          <p:txBody>
            <a:bodyPr wrap="square">
              <a:spAutoFit/>
            </a:bodyPr>
            <a:lstStyle/>
            <a:p>
              <a:pPr algn="just">
                <a:lnSpc>
                  <a:spcPct val="150000"/>
                </a:lnSpc>
                <a:spcAft>
                  <a:spcPts val="800"/>
                </a:spcAft>
              </a:pPr>
              <a:r>
                <a:rPr lang="vi-VN" sz="2000" dirty="0">
                  <a:latin typeface="Arial" panose="020B0604020202020204" pitchFamily="34" charset="0"/>
                  <a:ea typeface="Times New Roman" panose="02020603050405020304" pitchFamily="18" charset="0"/>
                  <a:cs typeface="Arial" panose="020B0604020202020204" pitchFamily="34" charset="0"/>
                </a:rPr>
                <a:t>Nêu ưu điểm của dòng điện và điện áp xoay chiều trong truyền tải năng lượng điện về phương diện khoa học và kinh tế.</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Rounded Rectangle 4">
              <a:extLst>
                <a:ext uri="{FF2B5EF4-FFF2-40B4-BE49-F238E27FC236}">
                  <a16:creationId xmlns:a16="http://schemas.microsoft.com/office/drawing/2014/main" xmlns="" id="{FF20771C-4EA5-6385-2CF7-6D304B61655E}"/>
                </a:ext>
              </a:extLst>
            </p:cNvPr>
            <p:cNvSpPr/>
            <p:nvPr/>
          </p:nvSpPr>
          <p:spPr>
            <a:xfrm>
              <a:off x="513708" y="1037691"/>
              <a:ext cx="3420392" cy="545518"/>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Hoạt</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động</a:t>
              </a:r>
              <a:r>
                <a:rPr lang="en-US" sz="2000" b="1" dirty="0">
                  <a:solidFill>
                    <a:schemeClr val="accent2"/>
                  </a:solidFill>
                  <a:latin typeface="Arial" panose="020B0604020202020204" pitchFamily="34" charset="0"/>
                  <a:cs typeface="Arial" panose="020B0604020202020204" pitchFamily="34" charset="0"/>
                </a:rPr>
                <a:t> 3 </a:t>
              </a:r>
              <a:r>
                <a:rPr lang="vi-VN" sz="2000" b="1" dirty="0">
                  <a:solidFill>
                    <a:schemeClr val="accent2"/>
                  </a:solidFill>
                  <a:latin typeface="Arial" panose="020B0604020202020204" pitchFamily="34" charset="0"/>
                  <a:cs typeface="Arial" panose="020B0604020202020204" pitchFamily="34" charset="0"/>
                </a:rPr>
                <a:t>(SGK - tr</a:t>
              </a:r>
              <a:r>
                <a:rPr lang="en-US" sz="2000" b="1" dirty="0">
                  <a:solidFill>
                    <a:schemeClr val="accent2"/>
                  </a:solidFill>
                  <a:latin typeface="Arial" panose="020B0604020202020204" pitchFamily="34" charset="0"/>
                  <a:cs typeface="Arial" panose="020B0604020202020204" pitchFamily="34" charset="0"/>
                </a:rPr>
                <a:t>.</a:t>
              </a:r>
              <a:r>
                <a:rPr lang="vi-VN" sz="2000" b="1" dirty="0">
                  <a:solidFill>
                    <a:schemeClr val="accent2"/>
                  </a:solidFill>
                  <a:latin typeface="Arial" panose="020B0604020202020204" pitchFamily="34" charset="0"/>
                  <a:cs typeface="Arial" panose="020B0604020202020204" pitchFamily="34" charset="0"/>
                </a:rPr>
                <a:t>16)</a:t>
              </a:r>
              <a:endParaRPr lang="en-US" sz="2000" b="1" dirty="0">
                <a:solidFill>
                  <a:schemeClr val="accent2"/>
                </a:solidFill>
                <a:latin typeface="Arial" panose="020B0604020202020204" pitchFamily="34" charset="0"/>
                <a:cs typeface="Arial" panose="020B0604020202020204" pitchFamily="34" charset="0"/>
              </a:endParaRPr>
            </a:p>
          </p:txBody>
        </p:sp>
      </p:grpSp>
      <p:pic>
        <p:nvPicPr>
          <p:cNvPr id="6" name="Picture 5">
            <a:extLst>
              <a:ext uri="{FF2B5EF4-FFF2-40B4-BE49-F238E27FC236}">
                <a16:creationId xmlns:a16="http://schemas.microsoft.com/office/drawing/2014/main" xmlns="" id="{EA2F2974-1D01-73E6-27A9-F43E7F113B3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3331471" y="2402858"/>
            <a:ext cx="2481057" cy="2569877"/>
          </a:xfrm>
          <a:prstGeom prst="rect">
            <a:avLst/>
          </a:prstGeom>
        </p:spPr>
      </p:pic>
    </p:spTree>
    <p:extLst>
      <p:ext uri="{BB962C8B-B14F-4D97-AF65-F5344CB8AC3E}">
        <p14:creationId xmlns:p14="http://schemas.microsoft.com/office/powerpoint/2010/main" val="251102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7BBD692-A25B-4C69-60CE-D9E602839401}"/>
              </a:ext>
            </a:extLst>
          </p:cNvPr>
          <p:cNvGrpSpPr/>
          <p:nvPr/>
        </p:nvGrpSpPr>
        <p:grpSpPr>
          <a:xfrm>
            <a:off x="375015" y="242527"/>
            <a:ext cx="8393969" cy="1469315"/>
            <a:chOff x="292771" y="168099"/>
            <a:chExt cx="8393969" cy="1469315"/>
          </a:xfrm>
        </p:grpSpPr>
        <p:sp>
          <p:nvSpPr>
            <p:cNvPr id="2" name="Rounded Rectangle 3">
              <a:extLst>
                <a:ext uri="{FF2B5EF4-FFF2-40B4-BE49-F238E27FC236}">
                  <a16:creationId xmlns:a16="http://schemas.microsoft.com/office/drawing/2014/main" xmlns="" id="{790346A2-322F-9A4A-42F1-0AC7594CF3DE}"/>
                </a:ext>
              </a:extLst>
            </p:cNvPr>
            <p:cNvSpPr/>
            <p:nvPr/>
          </p:nvSpPr>
          <p:spPr>
            <a:xfrm>
              <a:off x="457259" y="452540"/>
              <a:ext cx="8229481" cy="1184874"/>
            </a:xfrm>
            <a:prstGeom prst="roundRect">
              <a:avLst/>
            </a:prstGeom>
            <a:solidFill>
              <a:srgbClr val="B8D6AA"/>
            </a:solidFill>
            <a:ln w="1905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vi-VN" sz="2000" dirty="0">
                  <a:solidFill>
                    <a:srgbClr val="000000"/>
                  </a:solidFill>
                  <a:latin typeface="Arial"/>
                  <a:cs typeface="Arial"/>
                </a:rPr>
                <a:t>Ưu điểm của dòng xoay chiều là biến thiên liên tục nên dễ dàng thay đổi điện áp dựa vào hiện tượng cảm ứng điện từ và máy biến áp.</a:t>
              </a:r>
              <a:endParaRPr lang="en-US" sz="2000" dirty="0">
                <a:solidFill>
                  <a:srgbClr val="000000"/>
                </a:solidFill>
                <a:cs typeface="Arial"/>
              </a:endParaRPr>
            </a:p>
          </p:txBody>
        </p:sp>
        <p:pic>
          <p:nvPicPr>
            <p:cNvPr id="4" name="Picture 3">
              <a:extLst>
                <a:ext uri="{FF2B5EF4-FFF2-40B4-BE49-F238E27FC236}">
                  <a16:creationId xmlns:a16="http://schemas.microsoft.com/office/drawing/2014/main" xmlns="" id="{AE4D66D9-C22E-BCA7-1E85-954588FBA471}"/>
                </a:ext>
              </a:extLst>
            </p:cNvPr>
            <p:cNvPicPr>
              <a:picLocks noChangeAspect="1"/>
            </p:cNvPicPr>
            <p:nvPr/>
          </p:nvPicPr>
          <p:blipFill>
            <a:blip r:embed="rId2"/>
            <a:stretch>
              <a:fillRect/>
            </a:stretch>
          </p:blipFill>
          <p:spPr>
            <a:xfrm>
              <a:off x="292771" y="168099"/>
              <a:ext cx="568882" cy="568882"/>
            </a:xfrm>
            <a:prstGeom prst="rect">
              <a:avLst/>
            </a:prstGeom>
          </p:spPr>
        </p:pic>
      </p:grpSp>
      <p:sp>
        <p:nvSpPr>
          <p:cNvPr id="6" name="Arrow: Down 5">
            <a:extLst>
              <a:ext uri="{FF2B5EF4-FFF2-40B4-BE49-F238E27FC236}">
                <a16:creationId xmlns:a16="http://schemas.microsoft.com/office/drawing/2014/main" xmlns="" id="{334BB44B-239F-57A3-E63B-C80D9D6A5225}"/>
              </a:ext>
            </a:extLst>
          </p:cNvPr>
          <p:cNvSpPr/>
          <p:nvPr/>
        </p:nvSpPr>
        <p:spPr>
          <a:xfrm>
            <a:off x="2393250" y="1835937"/>
            <a:ext cx="340242" cy="611718"/>
          </a:xfrm>
          <a:prstGeom prst="downArrow">
            <a:avLst>
              <a:gd name="adj1" fmla="val 31250"/>
              <a:gd name="adj2" fmla="val 90625"/>
            </a:avLst>
          </a:prstGeom>
          <a:solidFill>
            <a:srgbClr val="EA2A41"/>
          </a:solidFill>
          <a:ln w="19050">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xmlns="" id="{0BDD4941-939E-B026-C13E-09D8A318823F}"/>
              </a:ext>
            </a:extLst>
          </p:cNvPr>
          <p:cNvSpPr/>
          <p:nvPr/>
        </p:nvSpPr>
        <p:spPr>
          <a:xfrm>
            <a:off x="6609885" y="1835937"/>
            <a:ext cx="340242" cy="611718"/>
          </a:xfrm>
          <a:prstGeom prst="downArrow">
            <a:avLst>
              <a:gd name="adj1" fmla="val 31250"/>
              <a:gd name="adj2" fmla="val 90625"/>
            </a:avLst>
          </a:prstGeom>
          <a:solidFill>
            <a:srgbClr val="EA2A41"/>
          </a:solidFill>
          <a:ln w="19050">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D9D29016-9436-1D39-2F1A-D3A3BD2DEFFC}"/>
              </a:ext>
            </a:extLst>
          </p:cNvPr>
          <p:cNvGrpSpPr/>
          <p:nvPr/>
        </p:nvGrpSpPr>
        <p:grpSpPr>
          <a:xfrm>
            <a:off x="4876089" y="2571750"/>
            <a:ext cx="3807833" cy="2234858"/>
            <a:chOff x="4961151" y="2666115"/>
            <a:chExt cx="3807833" cy="2234858"/>
          </a:xfrm>
        </p:grpSpPr>
        <p:sp>
          <p:nvSpPr>
            <p:cNvPr id="15" name="Rectangle: Top Corners Rounded 14">
              <a:extLst>
                <a:ext uri="{FF2B5EF4-FFF2-40B4-BE49-F238E27FC236}">
                  <a16:creationId xmlns:a16="http://schemas.microsoft.com/office/drawing/2014/main" xmlns="" id="{6EF9E6DB-DA7A-0696-32C0-EFF3B4303F8E}"/>
                </a:ext>
              </a:extLst>
            </p:cNvPr>
            <p:cNvSpPr/>
            <p:nvPr/>
          </p:nvSpPr>
          <p:spPr>
            <a:xfrm flipV="1">
              <a:off x="4961152" y="3144209"/>
              <a:ext cx="3807832" cy="1756764"/>
            </a:xfrm>
            <a:prstGeom prst="round2SameRect">
              <a:avLst>
                <a:gd name="adj1" fmla="val 11764"/>
                <a:gd name="adj2" fmla="val 0"/>
              </a:avLst>
            </a:prstGeom>
            <a:solidFill>
              <a:schemeClr val="accent2"/>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30BD7C4F-345A-B1BD-A8B2-A21108C1A4DF}"/>
                </a:ext>
              </a:extLst>
            </p:cNvPr>
            <p:cNvSpPr txBox="1"/>
            <p:nvPr/>
          </p:nvSpPr>
          <p:spPr>
            <a:xfrm>
              <a:off x="5015002" y="3431658"/>
              <a:ext cx="3700129" cy="1420325"/>
            </a:xfrm>
            <a:prstGeom prst="rect">
              <a:avLst/>
            </a:prstGeom>
            <a:noFill/>
          </p:spPr>
          <p:txBody>
            <a:bodyPr wrap="square">
              <a:spAutoFit/>
            </a:bodyPr>
            <a:lstStyle/>
            <a:p>
              <a:pPr algn="just">
                <a:lnSpc>
                  <a:spcPct val="150000"/>
                </a:lnSpc>
              </a:pPr>
              <a:r>
                <a:rPr lang="en-US" sz="2000" dirty="0"/>
                <a:t>G</a:t>
              </a:r>
              <a:r>
                <a:rPr lang="vi-VN" sz="2000" dirty="0"/>
                <a:t>iảm được giá thành lắp đặt ban đầu và chi phí vận hành truyền tải điện năng.</a:t>
              </a:r>
              <a:endParaRPr lang="en-US" sz="2000" dirty="0"/>
            </a:p>
          </p:txBody>
        </p:sp>
        <p:sp>
          <p:nvSpPr>
            <p:cNvPr id="10" name="Rounded Rectangle 4">
              <a:extLst>
                <a:ext uri="{FF2B5EF4-FFF2-40B4-BE49-F238E27FC236}">
                  <a16:creationId xmlns:a16="http://schemas.microsoft.com/office/drawing/2014/main" xmlns="" id="{B55081AD-FEAC-57D5-7FA9-2133A8E45E35}"/>
                </a:ext>
              </a:extLst>
            </p:cNvPr>
            <p:cNvSpPr/>
            <p:nvPr/>
          </p:nvSpPr>
          <p:spPr>
            <a:xfrm>
              <a:off x="4961151" y="2666115"/>
              <a:ext cx="3807833" cy="765544"/>
            </a:xfrm>
            <a:prstGeom prst="roundRect">
              <a:avLst>
                <a:gd name="adj" fmla="val 15073"/>
              </a:avLst>
            </a:prstGeom>
            <a:solidFill>
              <a:srgbClr val="FFD889"/>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kinh</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tế</a:t>
              </a:r>
              <a:endParaRPr lang="en-US" sz="2000" dirty="0">
                <a:solidFill>
                  <a:schemeClr val="tx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xmlns="" id="{5B81907B-2F62-F9F4-4763-F32BEACC8B15}"/>
              </a:ext>
            </a:extLst>
          </p:cNvPr>
          <p:cNvGrpSpPr/>
          <p:nvPr/>
        </p:nvGrpSpPr>
        <p:grpSpPr>
          <a:xfrm>
            <a:off x="659456" y="2571750"/>
            <a:ext cx="3807832" cy="2234858"/>
            <a:chOff x="764167" y="2666115"/>
            <a:chExt cx="3807832" cy="2234858"/>
          </a:xfrm>
        </p:grpSpPr>
        <p:sp>
          <p:nvSpPr>
            <p:cNvPr id="11" name="Rectangle: Top Corners Rounded 10">
              <a:extLst>
                <a:ext uri="{FF2B5EF4-FFF2-40B4-BE49-F238E27FC236}">
                  <a16:creationId xmlns:a16="http://schemas.microsoft.com/office/drawing/2014/main" xmlns="" id="{04BE9DCC-0D9F-1B46-306C-CD30BFC12C7E}"/>
                </a:ext>
              </a:extLst>
            </p:cNvPr>
            <p:cNvSpPr/>
            <p:nvPr/>
          </p:nvSpPr>
          <p:spPr>
            <a:xfrm flipV="1">
              <a:off x="764167" y="3144209"/>
              <a:ext cx="3807832" cy="1756764"/>
            </a:xfrm>
            <a:prstGeom prst="round2SameRect">
              <a:avLst>
                <a:gd name="adj1" fmla="val 11764"/>
                <a:gd name="adj2" fmla="val 0"/>
              </a:avLst>
            </a:prstGeom>
            <a:solidFill>
              <a:schemeClr val="accent2"/>
            </a:solidFill>
            <a:ln w="1270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4">
              <a:extLst>
                <a:ext uri="{FF2B5EF4-FFF2-40B4-BE49-F238E27FC236}">
                  <a16:creationId xmlns:a16="http://schemas.microsoft.com/office/drawing/2014/main" xmlns="" id="{01411156-3ABA-3B0A-421A-640C9F000A5F}"/>
                </a:ext>
              </a:extLst>
            </p:cNvPr>
            <p:cNvSpPr/>
            <p:nvPr/>
          </p:nvSpPr>
          <p:spPr>
            <a:xfrm>
              <a:off x="764167" y="2666115"/>
              <a:ext cx="3807832" cy="765544"/>
            </a:xfrm>
            <a:prstGeom prst="roundRect">
              <a:avLst>
                <a:gd name="adj" fmla="val 15073"/>
              </a:avLst>
            </a:prstGeom>
            <a:solidFill>
              <a:srgbClr val="B6DBE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Về</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khoa </a:t>
              </a:r>
              <a:r>
                <a:rPr lang="en-US" sz="2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endParaRPr lang="en-US" sz="2000" dirty="0">
                <a:solidFill>
                  <a:schemeClr val="tx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C50B8115-B0FC-0340-F6EA-31C0D35545C1}"/>
                </a:ext>
              </a:extLst>
            </p:cNvPr>
            <p:cNvSpPr txBox="1"/>
            <p:nvPr/>
          </p:nvSpPr>
          <p:spPr>
            <a:xfrm>
              <a:off x="818018" y="3431659"/>
              <a:ext cx="3700129" cy="1420325"/>
            </a:xfrm>
            <a:prstGeom prst="rect">
              <a:avLst/>
            </a:prstGeom>
            <a:noFill/>
          </p:spPr>
          <p:txBody>
            <a:bodyPr wrap="square">
              <a:spAutoFit/>
            </a:bodyPr>
            <a:lstStyle/>
            <a:p>
              <a:pPr algn="just">
                <a:lnSpc>
                  <a:spcPct val="150000"/>
                </a:lnSpc>
              </a:pPr>
              <a:r>
                <a:rPr lang="en-US" sz="2000" dirty="0"/>
                <a:t>G</a:t>
              </a:r>
              <a:r>
                <a:rPr lang="vi-VN" sz="2000" dirty="0"/>
                <a:t>iảm được hao phí điện năng, có thể sử dụng nhiều thiết bị với các điện áp khác nhau. </a:t>
              </a:r>
              <a:endParaRPr lang="en-US" sz="2000" dirty="0"/>
            </a:p>
          </p:txBody>
        </p:sp>
      </p:grpSp>
    </p:spTree>
    <p:extLst>
      <p:ext uri="{BB962C8B-B14F-4D97-AF65-F5344CB8AC3E}">
        <p14:creationId xmlns:p14="http://schemas.microsoft.com/office/powerpoint/2010/main" val="403136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6" presetClass="entr" presetSubtype="2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574"/>
        <p:cNvGrpSpPr/>
        <p:nvPr/>
      </p:nvGrpSpPr>
      <p:grpSpPr>
        <a:xfrm>
          <a:off x="0" y="0"/>
          <a:ext cx="0" cy="0"/>
          <a:chOff x="0" y="0"/>
          <a:chExt cx="0" cy="0"/>
        </a:xfrm>
      </p:grpSpPr>
      <p:sp>
        <p:nvSpPr>
          <p:cNvPr id="575" name="Google Shape;575;p33"/>
          <p:cNvSpPr txBox="1">
            <a:spLocks noGrp="1"/>
          </p:cNvSpPr>
          <p:nvPr>
            <p:ph type="title"/>
          </p:nvPr>
        </p:nvSpPr>
        <p:spPr>
          <a:xfrm>
            <a:off x="3416381" y="558473"/>
            <a:ext cx="5151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dirty="0">
                <a:solidFill>
                  <a:srgbClr val="4D3A7D"/>
                </a:solidFill>
                <a:latin typeface="Arial" panose="020B0604020202020204" pitchFamily="34" charset="0"/>
                <a:cs typeface="Arial" panose="020B0604020202020204" pitchFamily="34" charset="0"/>
              </a:rPr>
              <a:t>NỘI DUNG BÀI HỌC</a:t>
            </a:r>
            <a:endParaRPr b="1" dirty="0">
              <a:solidFill>
                <a:srgbClr val="4D3A7D"/>
              </a:solidFill>
              <a:latin typeface="Arial" panose="020B0604020202020204" pitchFamily="34" charset="0"/>
              <a:cs typeface="Arial" panose="020B0604020202020204" pitchFamily="34" charset="0"/>
            </a:endParaRPr>
          </a:p>
        </p:txBody>
      </p:sp>
      <p:grpSp>
        <p:nvGrpSpPr>
          <p:cNvPr id="2" name="Group 1"/>
          <p:cNvGrpSpPr/>
          <p:nvPr/>
        </p:nvGrpSpPr>
        <p:grpSpPr>
          <a:xfrm>
            <a:off x="266746" y="708350"/>
            <a:ext cx="2669759" cy="4435240"/>
            <a:chOff x="266747" y="1060148"/>
            <a:chExt cx="2457996" cy="4083441"/>
          </a:xfrm>
          <a:solidFill>
            <a:schemeClr val="tx2">
              <a:lumMod val="50000"/>
            </a:schemeClr>
          </a:solidFill>
        </p:grpSpPr>
        <p:sp>
          <p:nvSpPr>
            <p:cNvPr id="588" name="Google Shape;588;p33"/>
            <p:cNvSpPr/>
            <p:nvPr/>
          </p:nvSpPr>
          <p:spPr>
            <a:xfrm flipH="1">
              <a:off x="1785289" y="1791385"/>
              <a:ext cx="559498" cy="618187"/>
            </a:xfrm>
            <a:custGeom>
              <a:avLst/>
              <a:gdLst/>
              <a:ahLst/>
              <a:cxnLst/>
              <a:rect l="l" t="t" r="r" b="b"/>
              <a:pathLst>
                <a:path w="12593" h="13452" extrusionOk="0">
                  <a:moveTo>
                    <a:pt x="0" y="13452"/>
                  </a:moveTo>
                  <a:cubicBezTo>
                    <a:pt x="6142" y="13452"/>
                    <a:pt x="12593" y="6142"/>
                    <a:pt x="12593" y="0"/>
                  </a:cubicBezTo>
                </a:path>
              </a:pathLst>
            </a:custGeom>
            <a:noFill/>
            <a:ln w="9525" cap="flat" cmpd="sng">
              <a:solidFill>
                <a:schemeClr val="tx2">
                  <a:lumMod val="50000"/>
                </a:schemeClr>
              </a:solidFill>
              <a:prstDash val="solid"/>
              <a:round/>
              <a:headEnd type="none" w="med" len="med"/>
              <a:tailEnd type="none" w="med" len="med"/>
            </a:ln>
          </p:spPr>
        </p:sp>
        <p:sp>
          <p:nvSpPr>
            <p:cNvPr id="589" name="Google Shape;589;p33"/>
            <p:cNvSpPr/>
            <p:nvPr/>
          </p:nvSpPr>
          <p:spPr>
            <a:xfrm flipH="1">
              <a:off x="1342396"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flipH="1">
              <a:off x="2325628" y="2348654"/>
              <a:ext cx="399115" cy="2794879"/>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flipH="1">
              <a:off x="266747" y="1060148"/>
              <a:ext cx="583125" cy="4083441"/>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flipH="1">
              <a:off x="765933" y="1160101"/>
              <a:ext cx="605573" cy="657065"/>
            </a:xfrm>
            <a:custGeom>
              <a:avLst/>
              <a:gdLst/>
              <a:ahLst/>
              <a:cxnLst/>
              <a:rect l="l" t="t" r="r" b="b"/>
              <a:pathLst>
                <a:path w="12020" h="14298" extrusionOk="0">
                  <a:moveTo>
                    <a:pt x="0" y="13737"/>
                  </a:moveTo>
                  <a:cubicBezTo>
                    <a:pt x="5217" y="16868"/>
                    <a:pt x="10098" y="5773"/>
                    <a:pt x="12020" y="0"/>
                  </a:cubicBezTo>
                </a:path>
              </a:pathLst>
            </a:custGeom>
            <a:noFill/>
            <a:ln w="9525" cap="flat" cmpd="sng">
              <a:solidFill>
                <a:schemeClr val="tx2">
                  <a:lumMod val="50000"/>
                </a:schemeClr>
              </a:solidFill>
              <a:prstDash val="solid"/>
              <a:round/>
              <a:headEnd type="none" w="med" len="med"/>
              <a:tailEnd type="none" w="med" len="med"/>
            </a:ln>
          </p:spPr>
        </p:sp>
        <p:sp>
          <p:nvSpPr>
            <p:cNvPr id="593" name="Google Shape;593;p33"/>
            <p:cNvSpPr/>
            <p:nvPr/>
          </p:nvSpPr>
          <p:spPr>
            <a:xfrm flipH="1">
              <a:off x="753366" y="1449433"/>
              <a:ext cx="631330" cy="631330"/>
            </a:xfrm>
            <a:custGeom>
              <a:avLst/>
              <a:gdLst/>
              <a:ahLst/>
              <a:cxnLst/>
              <a:rect l="l" t="t" r="r" b="b"/>
              <a:pathLst>
                <a:path w="13738" h="13738" extrusionOk="0">
                  <a:moveTo>
                    <a:pt x="0" y="13738"/>
                  </a:moveTo>
                  <a:cubicBezTo>
                    <a:pt x="6476" y="13738"/>
                    <a:pt x="12169" y="6283"/>
                    <a:pt x="13738" y="0"/>
                  </a:cubicBezTo>
                </a:path>
              </a:pathLst>
            </a:custGeom>
            <a:noFill/>
            <a:ln w="9525" cap="flat" cmpd="sng">
              <a:solidFill>
                <a:schemeClr val="tx2">
                  <a:lumMod val="50000"/>
                </a:schemeClr>
              </a:solidFill>
              <a:prstDash val="solid"/>
              <a:round/>
              <a:headEnd type="none" w="med" len="med"/>
              <a:tailEnd type="none" w="med" len="med"/>
            </a:ln>
          </p:spPr>
        </p:sp>
        <p:sp>
          <p:nvSpPr>
            <p:cNvPr id="594" name="Google Shape;594;p33"/>
            <p:cNvSpPr/>
            <p:nvPr/>
          </p:nvSpPr>
          <p:spPr>
            <a:xfrm flipH="1">
              <a:off x="1797877" y="2547528"/>
              <a:ext cx="559502" cy="493649"/>
            </a:xfrm>
            <a:custGeom>
              <a:avLst/>
              <a:gdLst/>
              <a:ahLst/>
              <a:cxnLst/>
              <a:rect l="l" t="t" r="r" b="b"/>
              <a:pathLst>
                <a:path w="12175" h="10742" extrusionOk="0">
                  <a:moveTo>
                    <a:pt x="0" y="10742"/>
                  </a:moveTo>
                  <a:cubicBezTo>
                    <a:pt x="5412" y="10742"/>
                    <a:pt x="10460" y="5133"/>
                    <a:pt x="12175" y="0"/>
                  </a:cubicBezTo>
                </a:path>
              </a:pathLst>
            </a:custGeom>
            <a:noFill/>
            <a:ln w="9525" cap="flat" cmpd="sng">
              <a:solidFill>
                <a:schemeClr val="tx2">
                  <a:lumMod val="50000"/>
                </a:schemeClr>
              </a:solidFill>
              <a:prstDash val="solid"/>
              <a:round/>
              <a:headEnd type="none" w="med" len="med"/>
              <a:tailEnd type="none" w="med" len="med"/>
            </a:ln>
          </p:spPr>
        </p:sp>
        <p:sp>
          <p:nvSpPr>
            <p:cNvPr id="595" name="Google Shape;595;p33"/>
            <p:cNvSpPr/>
            <p:nvPr/>
          </p:nvSpPr>
          <p:spPr>
            <a:xfrm flipH="1">
              <a:off x="1771545" y="2152591"/>
              <a:ext cx="605595" cy="505873"/>
            </a:xfrm>
            <a:custGeom>
              <a:avLst/>
              <a:gdLst/>
              <a:ahLst/>
              <a:cxnLst/>
              <a:rect l="l" t="t" r="r" b="b"/>
              <a:pathLst>
                <a:path w="13178" h="11008" extrusionOk="0">
                  <a:moveTo>
                    <a:pt x="0" y="10886"/>
                  </a:moveTo>
                  <a:cubicBezTo>
                    <a:pt x="5620" y="11821"/>
                    <a:pt x="12236" y="5619"/>
                    <a:pt x="13178" y="0"/>
                  </a:cubicBezTo>
                </a:path>
              </a:pathLst>
            </a:custGeom>
            <a:noFill/>
            <a:ln w="9525" cap="flat" cmpd="sng">
              <a:solidFill>
                <a:schemeClr val="tx2">
                  <a:lumMod val="50000"/>
                </a:schemeClr>
              </a:solidFill>
              <a:prstDash val="solid"/>
              <a:round/>
              <a:headEnd type="none" w="med" len="med"/>
              <a:tailEnd type="none" w="med" len="med"/>
            </a:ln>
          </p:spPr>
        </p:sp>
        <p:sp>
          <p:nvSpPr>
            <p:cNvPr id="596" name="Google Shape;596;p33"/>
            <p:cNvSpPr/>
            <p:nvPr/>
          </p:nvSpPr>
          <p:spPr>
            <a:xfrm flipH="1">
              <a:off x="777606" y="2086783"/>
              <a:ext cx="605619" cy="492408"/>
            </a:xfrm>
            <a:custGeom>
              <a:avLst/>
              <a:gdLst/>
              <a:ahLst/>
              <a:cxnLst/>
              <a:rect l="l" t="t" r="r" b="b"/>
              <a:pathLst>
                <a:path w="12605" h="10715" extrusionOk="0">
                  <a:moveTo>
                    <a:pt x="0" y="10599"/>
                  </a:moveTo>
                  <a:cubicBezTo>
                    <a:pt x="5415" y="11499"/>
                    <a:pt x="11704" y="5415"/>
                    <a:pt x="12605" y="0"/>
                  </a:cubicBezTo>
                </a:path>
              </a:pathLst>
            </a:custGeom>
            <a:noFill/>
            <a:ln w="9525" cap="flat" cmpd="sng">
              <a:solidFill>
                <a:schemeClr val="tx2">
                  <a:lumMod val="50000"/>
                </a:schemeClr>
              </a:solidFill>
              <a:prstDash val="solid"/>
              <a:round/>
              <a:headEnd type="none" w="med" len="med"/>
              <a:tailEnd type="none" w="med" len="med"/>
            </a:ln>
          </p:spPr>
        </p:sp>
      </p:grpSp>
      <p:grpSp>
        <p:nvGrpSpPr>
          <p:cNvPr id="21" name="Group 20"/>
          <p:cNvGrpSpPr/>
          <p:nvPr/>
        </p:nvGrpSpPr>
        <p:grpSpPr>
          <a:xfrm>
            <a:off x="3551163" y="1813763"/>
            <a:ext cx="4999880" cy="867921"/>
            <a:chOff x="3272250" y="1679607"/>
            <a:chExt cx="4999880" cy="867921"/>
          </a:xfrm>
        </p:grpSpPr>
        <p:grpSp>
          <p:nvGrpSpPr>
            <p:cNvPr id="18" name="Group 17"/>
            <p:cNvGrpSpPr/>
            <p:nvPr/>
          </p:nvGrpSpPr>
          <p:grpSpPr>
            <a:xfrm>
              <a:off x="3272250" y="1679607"/>
              <a:ext cx="4999880" cy="867921"/>
              <a:chOff x="3371685" y="1546079"/>
              <a:chExt cx="4999880" cy="867921"/>
            </a:xfrm>
          </p:grpSpPr>
          <p:sp>
            <p:nvSpPr>
              <p:cNvPr id="15" name="Rectangle 14"/>
              <p:cNvSpPr/>
              <p:nvPr/>
            </p:nvSpPr>
            <p:spPr>
              <a:xfrm>
                <a:off x="3371685" y="1546079"/>
                <a:ext cx="4999880" cy="867921"/>
              </a:xfrm>
              <a:prstGeom prst="rect">
                <a:avLst/>
              </a:prstGeom>
              <a:solidFill>
                <a:schemeClr val="accent2"/>
              </a:solidFill>
              <a:ln w="12700">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371685" y="1546079"/>
                <a:ext cx="873304" cy="867921"/>
              </a:xfrm>
              <a:prstGeom prst="rect">
                <a:avLst/>
              </a:prstGeom>
              <a:solidFill>
                <a:srgbClr val="ED4A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4"/>
                    </a:solidFill>
                    <a:latin typeface="Arial" panose="020B0604020202020204" pitchFamily="34" charset="0"/>
                    <a:cs typeface="Arial" panose="020B0604020202020204" pitchFamily="34" charset="0"/>
                  </a:rPr>
                  <a:t>01</a:t>
                </a:r>
                <a:endParaRPr lang="en-US" sz="2800" b="1">
                  <a:solidFill>
                    <a:schemeClr val="accent4"/>
                  </a:solidFill>
                  <a:latin typeface="Arial" panose="020B0604020202020204" pitchFamily="34" charset="0"/>
                  <a:cs typeface="Arial" panose="020B0604020202020204" pitchFamily="34" charset="0"/>
                </a:endParaRPr>
              </a:p>
            </p:txBody>
          </p:sp>
        </p:grpSp>
        <p:sp>
          <p:nvSpPr>
            <p:cNvPr id="19" name="TextBox 18"/>
            <p:cNvSpPr txBox="1"/>
            <p:nvPr/>
          </p:nvSpPr>
          <p:spPr>
            <a:xfrm>
              <a:off x="4376340" y="1887389"/>
              <a:ext cx="3791615" cy="461665"/>
            </a:xfrm>
            <a:prstGeom prst="rect">
              <a:avLst/>
            </a:prstGeom>
            <a:noFill/>
          </p:spPr>
          <p:txBody>
            <a:bodyPr wrap="square" rtlCol="0">
              <a:spAutoFit/>
            </a:bodyPr>
            <a:lstStyle/>
            <a:p>
              <a:r>
                <a:rPr lang="vi-VN" sz="2400" b="1"/>
                <a:t>Máy biến áp</a:t>
              </a:r>
              <a:endParaRPr lang="en-US" sz="2400" b="1"/>
            </a:p>
          </p:txBody>
        </p:sp>
      </p:grpSp>
      <p:grpSp>
        <p:nvGrpSpPr>
          <p:cNvPr id="20" name="Group 19"/>
          <p:cNvGrpSpPr/>
          <p:nvPr/>
        </p:nvGrpSpPr>
        <p:grpSpPr>
          <a:xfrm>
            <a:off x="3551163" y="3349392"/>
            <a:ext cx="4999880" cy="867921"/>
            <a:chOff x="3272250" y="2962164"/>
            <a:chExt cx="4999880" cy="867921"/>
          </a:xfrm>
        </p:grpSpPr>
        <p:grpSp>
          <p:nvGrpSpPr>
            <p:cNvPr id="42" name="Group 41"/>
            <p:cNvGrpSpPr/>
            <p:nvPr/>
          </p:nvGrpSpPr>
          <p:grpSpPr>
            <a:xfrm>
              <a:off x="3272250" y="2962164"/>
              <a:ext cx="4999880" cy="867921"/>
              <a:chOff x="3371685" y="1546079"/>
              <a:chExt cx="4999880" cy="867921"/>
            </a:xfrm>
          </p:grpSpPr>
          <p:sp>
            <p:nvSpPr>
              <p:cNvPr id="43" name="Rectangle 42"/>
              <p:cNvSpPr/>
              <p:nvPr/>
            </p:nvSpPr>
            <p:spPr>
              <a:xfrm>
                <a:off x="3371685" y="1546079"/>
                <a:ext cx="4999880" cy="867921"/>
              </a:xfrm>
              <a:prstGeom prst="rect">
                <a:avLst/>
              </a:prstGeom>
              <a:solidFill>
                <a:schemeClr val="accent2"/>
              </a:solidFill>
              <a:ln w="12700">
                <a:solidFill>
                  <a:srgbClr val="FFA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3371685" y="1546079"/>
                <a:ext cx="873304" cy="867921"/>
              </a:xfrm>
              <a:prstGeom prst="rect">
                <a:avLst/>
              </a:prstGeom>
              <a:solidFill>
                <a:srgbClr val="FFA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tx1"/>
                    </a:solidFill>
                    <a:latin typeface="Arial" panose="020B0604020202020204" pitchFamily="34" charset="0"/>
                    <a:cs typeface="Arial" panose="020B0604020202020204" pitchFamily="34" charset="0"/>
                  </a:rPr>
                  <a:t>02</a:t>
                </a:r>
                <a:endParaRPr lang="en-US" sz="2800" b="1">
                  <a:solidFill>
                    <a:schemeClr val="tx1"/>
                  </a:solidFill>
                  <a:latin typeface="Arial" panose="020B0604020202020204" pitchFamily="34" charset="0"/>
                  <a:cs typeface="Arial" panose="020B0604020202020204" pitchFamily="34" charset="0"/>
                </a:endParaRPr>
              </a:p>
            </p:txBody>
          </p:sp>
        </p:grpSp>
        <p:sp>
          <p:nvSpPr>
            <p:cNvPr id="45" name="TextBox 44"/>
            <p:cNvSpPr txBox="1"/>
            <p:nvPr/>
          </p:nvSpPr>
          <p:spPr>
            <a:xfrm>
              <a:off x="4376340" y="3165291"/>
              <a:ext cx="3425264" cy="461665"/>
            </a:xfrm>
            <a:prstGeom prst="rect">
              <a:avLst/>
            </a:prstGeom>
            <a:noFill/>
          </p:spPr>
          <p:txBody>
            <a:bodyPr wrap="square" rtlCol="0">
              <a:spAutoFit/>
            </a:bodyPr>
            <a:lstStyle/>
            <a:p>
              <a:r>
                <a:rPr lang="vi-VN" sz="2400" b="1" dirty="0"/>
                <a:t>Truyền tải điện năng</a:t>
              </a:r>
              <a:endParaRPr lang="en-US" sz="2400" b="1" dirty="0"/>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anim calcmode="lin" valueType="num">
                                      <p:cBhvr>
                                        <p:cTn id="14" dur="500" fill="hold"/>
                                        <p:tgtEl>
                                          <p:spTgt spid="20"/>
                                        </p:tgtEl>
                                        <p:attrNameLst>
                                          <p:attrName>ppt_x</p:attrName>
                                        </p:attrNameLst>
                                      </p:cBhvr>
                                      <p:tavLst>
                                        <p:tav tm="0">
                                          <p:val>
                                            <p:strVal val="#ppt_x"/>
                                          </p:val>
                                        </p:tav>
                                        <p:tav tm="100000">
                                          <p:val>
                                            <p:strVal val="#ppt_x"/>
                                          </p:val>
                                        </p:tav>
                                      </p:tavLst>
                                    </p:anim>
                                    <p:anim calcmode="lin" valueType="num">
                                      <p:cBhvr>
                                        <p:cTn id="15"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9"/>
          <p:cNvSpPr/>
          <p:nvPr/>
        </p:nvSpPr>
        <p:spPr>
          <a:xfrm>
            <a:off x="5594110" y="2175998"/>
            <a:ext cx="3450583" cy="2967502"/>
          </a:xfrm>
          <a:custGeom>
            <a:avLst/>
            <a:gdLst/>
            <a:ahLst/>
            <a:cxnLst/>
            <a:rect l="l" t="t" r="r" b="b"/>
            <a:pathLst>
              <a:path w="3450583" h="2967502">
                <a:moveTo>
                  <a:pt x="0" y="0"/>
                </a:moveTo>
                <a:lnTo>
                  <a:pt x="3450584" y="0"/>
                </a:lnTo>
                <a:lnTo>
                  <a:pt x="3450584" y="2967502"/>
                </a:lnTo>
                <a:lnTo>
                  <a:pt x="0" y="2967502"/>
                </a:lnTo>
                <a:lnTo>
                  <a:pt x="0" y="0"/>
                </a:lnTo>
                <a:close/>
              </a:path>
            </a:pathLst>
          </a:custGeom>
          <a: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a:blipFill>
        </p:spPr>
      </p:sp>
      <p:grpSp>
        <p:nvGrpSpPr>
          <p:cNvPr id="5" name="Group 4">
            <a:extLst>
              <a:ext uri="{FF2B5EF4-FFF2-40B4-BE49-F238E27FC236}">
                <a16:creationId xmlns:a16="http://schemas.microsoft.com/office/drawing/2014/main" xmlns="" id="{E1EB672A-58A9-242F-0AB0-EC6F33885832}"/>
              </a:ext>
            </a:extLst>
          </p:cNvPr>
          <p:cNvGrpSpPr/>
          <p:nvPr/>
        </p:nvGrpSpPr>
        <p:grpSpPr>
          <a:xfrm>
            <a:off x="517237" y="390419"/>
            <a:ext cx="8082231" cy="1555339"/>
            <a:chOff x="513707" y="1037691"/>
            <a:chExt cx="8082231" cy="1555339"/>
          </a:xfrm>
        </p:grpSpPr>
        <p:sp>
          <p:nvSpPr>
            <p:cNvPr id="7" name="Rounded Rectangle 2">
              <a:extLst>
                <a:ext uri="{FF2B5EF4-FFF2-40B4-BE49-F238E27FC236}">
                  <a16:creationId xmlns:a16="http://schemas.microsoft.com/office/drawing/2014/main" xmlns="" id="{833DC5F2-26BF-FB79-B0E4-9F00B82CFD3E}"/>
                </a:ext>
              </a:extLst>
            </p:cNvPr>
            <p:cNvSpPr/>
            <p:nvPr/>
          </p:nvSpPr>
          <p:spPr>
            <a:xfrm>
              <a:off x="513707" y="1387012"/>
              <a:ext cx="8082231" cy="1206018"/>
            </a:xfrm>
            <a:prstGeom prst="roundRect">
              <a:avLst>
                <a:gd name="adj" fmla="val 81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284EA911-8916-B235-8B82-7674E169B291}"/>
                </a:ext>
              </a:extLst>
            </p:cNvPr>
            <p:cNvSpPr/>
            <p:nvPr/>
          </p:nvSpPr>
          <p:spPr>
            <a:xfrm>
              <a:off x="574709" y="1590453"/>
              <a:ext cx="7960226" cy="958660"/>
            </a:xfrm>
            <a:prstGeom prst="rect">
              <a:avLst/>
            </a:prstGeom>
          </p:spPr>
          <p:txBody>
            <a:bodyPr wrap="square">
              <a:spAutoFit/>
            </a:bodyPr>
            <a:lstStyle/>
            <a:p>
              <a:pPr algn="just">
                <a:lnSpc>
                  <a:spcPct val="150000"/>
                </a:lnSpc>
                <a:spcAft>
                  <a:spcPts val="800"/>
                </a:spcAft>
              </a:pPr>
              <a:r>
                <a:rPr lang="vi-VN" sz="2000" dirty="0">
                  <a:latin typeface="Arial" panose="020B0604020202020204" pitchFamily="34" charset="0"/>
                  <a:ea typeface="Times New Roman" panose="02020603050405020304" pitchFamily="18" charset="0"/>
                  <a:cs typeface="Arial" panose="020B0604020202020204" pitchFamily="34" charset="0"/>
                </a:rPr>
                <a:t>Trong truyền tải điện năng đi xa, dòng điện xoay chiều có ưu điểm gì so với dòng điện một chiều?</a:t>
              </a:r>
              <a:endParaRPr lang="en-US"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Rounded Rectangle 4">
              <a:extLst>
                <a:ext uri="{FF2B5EF4-FFF2-40B4-BE49-F238E27FC236}">
                  <a16:creationId xmlns:a16="http://schemas.microsoft.com/office/drawing/2014/main" xmlns="" id="{94E1F0C9-EDD6-6339-564D-0B61216FA7F6}"/>
                </a:ext>
              </a:extLst>
            </p:cNvPr>
            <p:cNvSpPr/>
            <p:nvPr/>
          </p:nvSpPr>
          <p:spPr>
            <a:xfrm>
              <a:off x="513708" y="1037691"/>
              <a:ext cx="2958955" cy="545518"/>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a:t>
              </a:r>
              <a:r>
                <a:rPr lang="vi-VN" sz="2000" b="1" dirty="0">
                  <a:solidFill>
                    <a:schemeClr val="accent2"/>
                  </a:solidFill>
                  <a:latin typeface="Arial" panose="020B0604020202020204" pitchFamily="34" charset="0"/>
                  <a:cs typeface="Arial" panose="020B0604020202020204" pitchFamily="34" charset="0"/>
                </a:rPr>
                <a:t>(SGK - tr</a:t>
              </a:r>
              <a:r>
                <a:rPr lang="en-US" sz="2000" b="1" dirty="0">
                  <a:solidFill>
                    <a:schemeClr val="accent2"/>
                  </a:solidFill>
                  <a:latin typeface="Arial" panose="020B0604020202020204" pitchFamily="34" charset="0"/>
                  <a:cs typeface="Arial" panose="020B0604020202020204" pitchFamily="34" charset="0"/>
                </a:rPr>
                <a:t>.</a:t>
              </a:r>
              <a:r>
                <a:rPr lang="vi-VN" sz="2000" b="1" dirty="0">
                  <a:solidFill>
                    <a:schemeClr val="accent2"/>
                  </a:solidFill>
                  <a:latin typeface="Arial" panose="020B0604020202020204" pitchFamily="34" charset="0"/>
                  <a:cs typeface="Arial" panose="020B0604020202020204" pitchFamily="34" charset="0"/>
                </a:rPr>
                <a:t>17)</a:t>
              </a:r>
              <a:endParaRPr lang="en-US" sz="2000" b="1" dirty="0">
                <a:solidFill>
                  <a:schemeClr val="accent2"/>
                </a:solidFill>
                <a:latin typeface="Arial" panose="020B0604020202020204" pitchFamily="34" charset="0"/>
                <a:cs typeface="Arial" panose="020B0604020202020204" pitchFamily="34" charset="0"/>
              </a:endParaRPr>
            </a:p>
          </p:txBody>
        </p:sp>
      </p:grpSp>
      <p:pic>
        <p:nvPicPr>
          <p:cNvPr id="4" name="Picture 3"/>
          <p:cNvPicPr>
            <a:picLocks noChangeAspect="1"/>
          </p:cNvPicPr>
          <p:nvPr/>
        </p:nvPicPr>
        <p:blipFill>
          <a:blip r:embed="rId4"/>
          <a:stretch>
            <a:fillRect/>
          </a:stretch>
        </p:blipFill>
        <p:spPr>
          <a:xfrm>
            <a:off x="8530330" y="118386"/>
            <a:ext cx="514363" cy="533136"/>
          </a:xfrm>
          <a:prstGeom prst="rect">
            <a:avLst/>
          </a:prstGeom>
        </p:spPr>
      </p:pic>
      <p:grpSp>
        <p:nvGrpSpPr>
          <p:cNvPr id="19" name="Group 18">
            <a:extLst>
              <a:ext uri="{FF2B5EF4-FFF2-40B4-BE49-F238E27FC236}">
                <a16:creationId xmlns:a16="http://schemas.microsoft.com/office/drawing/2014/main" xmlns="" id="{11BDB98E-B81C-90F0-0DE0-D59C19CE6633}"/>
              </a:ext>
            </a:extLst>
          </p:cNvPr>
          <p:cNvGrpSpPr/>
          <p:nvPr/>
        </p:nvGrpSpPr>
        <p:grpSpPr>
          <a:xfrm>
            <a:off x="517237" y="2214769"/>
            <a:ext cx="4916000" cy="2834350"/>
            <a:chOff x="517237" y="2214769"/>
            <a:chExt cx="4916000" cy="2834350"/>
          </a:xfrm>
        </p:grpSpPr>
        <p:pic>
          <p:nvPicPr>
            <p:cNvPr id="13" name="Picture 12">
              <a:extLst>
                <a:ext uri="{FF2B5EF4-FFF2-40B4-BE49-F238E27FC236}">
                  <a16:creationId xmlns:a16="http://schemas.microsoft.com/office/drawing/2014/main" xmlns="" id="{89DB5B5A-87C5-3CA7-42FF-95951FD18DC2}"/>
                </a:ext>
              </a:extLst>
            </p:cNvPr>
            <p:cNvPicPr>
              <a:picLocks noChangeAspect="1"/>
            </p:cNvPicPr>
            <p:nvPr/>
          </p:nvPicPr>
          <p:blipFill>
            <a:blip r:embed="rId5"/>
            <a:stretch>
              <a:fillRect/>
            </a:stretch>
          </p:blipFill>
          <p:spPr>
            <a:xfrm flipH="1">
              <a:off x="4284920" y="4104948"/>
              <a:ext cx="1148317" cy="944171"/>
            </a:xfrm>
            <a:prstGeom prst="rect">
              <a:avLst/>
            </a:prstGeom>
          </p:spPr>
        </p:pic>
        <p:grpSp>
          <p:nvGrpSpPr>
            <p:cNvPr id="18" name="Group 17">
              <a:extLst>
                <a:ext uri="{FF2B5EF4-FFF2-40B4-BE49-F238E27FC236}">
                  <a16:creationId xmlns:a16="http://schemas.microsoft.com/office/drawing/2014/main" xmlns="" id="{68E81494-C119-59CF-0732-177F42CC8CAB}"/>
                </a:ext>
              </a:extLst>
            </p:cNvPr>
            <p:cNvGrpSpPr/>
            <p:nvPr/>
          </p:nvGrpSpPr>
          <p:grpSpPr>
            <a:xfrm>
              <a:off x="517237" y="2214769"/>
              <a:ext cx="4150456" cy="2362265"/>
              <a:chOff x="517237" y="2214769"/>
              <a:chExt cx="4150456" cy="2362265"/>
            </a:xfrm>
          </p:grpSpPr>
          <p:sp>
            <p:nvSpPr>
              <p:cNvPr id="11" name="TextBox 10">
                <a:extLst>
                  <a:ext uri="{FF2B5EF4-FFF2-40B4-BE49-F238E27FC236}">
                    <a16:creationId xmlns:a16="http://schemas.microsoft.com/office/drawing/2014/main" xmlns="" id="{E73F0D52-15BE-46F9-9947-E0721FD1BD0E}"/>
                  </a:ext>
                </a:extLst>
              </p:cNvPr>
              <p:cNvSpPr txBox="1"/>
              <p:nvPr/>
            </p:nvSpPr>
            <p:spPr>
              <a:xfrm>
                <a:off x="517237" y="2214769"/>
                <a:ext cx="4150456" cy="958660"/>
              </a:xfrm>
              <a:prstGeom prst="rect">
                <a:avLst/>
              </a:prstGeom>
              <a:noFill/>
            </p:spPr>
            <p:txBody>
              <a:bodyPr wrap="square">
                <a:spAutoFit/>
              </a:bodyPr>
              <a:lstStyle/>
              <a:p>
                <a:pPr algn="ctr">
                  <a:lnSpc>
                    <a:spcPct val="150000"/>
                  </a:lnSpc>
                </a:pPr>
                <a:r>
                  <a:rPr lang="en-US" sz="2000" dirty="0"/>
                  <a:t>D</a:t>
                </a:r>
                <a:r>
                  <a:rPr lang="vi-VN" sz="2000" dirty="0"/>
                  <a:t>ễ thay đổi điện áp lên cao áp và giảm điện áp ở nơi sử dụng</a:t>
                </a:r>
                <a:r>
                  <a:rPr lang="en-US" sz="2000" dirty="0"/>
                  <a:t>.</a:t>
                </a:r>
              </a:p>
            </p:txBody>
          </p:sp>
          <p:sp>
            <p:nvSpPr>
              <p:cNvPr id="16" name="TextBox 15">
                <a:extLst>
                  <a:ext uri="{FF2B5EF4-FFF2-40B4-BE49-F238E27FC236}">
                    <a16:creationId xmlns:a16="http://schemas.microsoft.com/office/drawing/2014/main" xmlns="" id="{EE3ECA7B-A114-7374-990B-0A26BB6D7C4F}"/>
                  </a:ext>
                </a:extLst>
              </p:cNvPr>
              <p:cNvSpPr txBox="1"/>
              <p:nvPr/>
            </p:nvSpPr>
            <p:spPr>
              <a:xfrm>
                <a:off x="517237" y="3618374"/>
                <a:ext cx="4150456" cy="958660"/>
              </a:xfrm>
              <a:prstGeom prst="rect">
                <a:avLst/>
              </a:prstGeom>
              <a:noFill/>
            </p:spPr>
            <p:txBody>
              <a:bodyPr wrap="square">
                <a:spAutoFit/>
              </a:bodyPr>
              <a:lstStyle/>
              <a:p>
                <a:pPr algn="ctr">
                  <a:lnSpc>
                    <a:spcPct val="150000"/>
                  </a:lnSpc>
                </a:pPr>
                <a:r>
                  <a:rPr lang="en-US" sz="2000" dirty="0"/>
                  <a:t>C</a:t>
                </a:r>
                <a:r>
                  <a:rPr kumimoji="0" lang="vi-VN" sz="2000" b="0" i="0" u="none" strike="noStrike" kern="0" cap="none" spc="0" normalizeH="0" baseline="0" noProof="0" dirty="0">
                    <a:ln>
                      <a:noFill/>
                    </a:ln>
                    <a:solidFill>
                      <a:srgbClr val="000000"/>
                    </a:solidFill>
                    <a:effectLst/>
                    <a:uLnTx/>
                    <a:uFillTx/>
                    <a:latin typeface="Arial"/>
                    <a:cs typeface="Arial"/>
                    <a:sym typeface="Arial"/>
                  </a:rPr>
                  <a:t>hi phí công nghệ, vận hành giảm so với dòng điện một chiều.</a:t>
                </a:r>
                <a:endParaRPr lang="en-US" dirty="0"/>
              </a:p>
            </p:txBody>
          </p:sp>
          <p:sp>
            <p:nvSpPr>
              <p:cNvPr id="17" name="Arrow: Down 16">
                <a:extLst>
                  <a:ext uri="{FF2B5EF4-FFF2-40B4-BE49-F238E27FC236}">
                    <a16:creationId xmlns:a16="http://schemas.microsoft.com/office/drawing/2014/main" xmlns="" id="{AF3EA1CE-D226-3809-5F80-7F4F3896F7C3}"/>
                  </a:ext>
                </a:extLst>
              </p:cNvPr>
              <p:cNvSpPr/>
              <p:nvPr/>
            </p:nvSpPr>
            <p:spPr>
              <a:xfrm>
                <a:off x="2437353" y="3205467"/>
                <a:ext cx="310223" cy="454282"/>
              </a:xfrm>
              <a:prstGeom prst="downArrow">
                <a:avLst>
                  <a:gd name="adj1" fmla="val 31250"/>
                  <a:gd name="adj2" fmla="val 62500"/>
                </a:avLst>
              </a:prstGeom>
              <a:solidFill>
                <a:srgbClr val="6CA951"/>
              </a:solidFill>
              <a:ln w="19050">
                <a:solidFill>
                  <a:schemeClr val="accent2"/>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7835380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5670" y="1802309"/>
            <a:ext cx="4352660" cy="769441"/>
          </a:xfrm>
          <a:prstGeom prst="rect">
            <a:avLst/>
          </a:prstGeom>
          <a:noFill/>
        </p:spPr>
        <p:txBody>
          <a:bodyPr wrap="square" rtlCol="0">
            <a:spAutoFit/>
          </a:bodyPr>
          <a:lstStyle/>
          <a:p>
            <a:pPr algn="ctr"/>
            <a:r>
              <a:rPr lang="en-US" sz="4400" b="1" dirty="0">
                <a:solidFill>
                  <a:schemeClr val="bg1"/>
                </a:solidFill>
              </a:rPr>
              <a:t>LUYỆN TẬP</a:t>
            </a:r>
          </a:p>
        </p:txBody>
      </p:sp>
    </p:spTree>
    <p:extLst>
      <p:ext uri="{BB962C8B-B14F-4D97-AF65-F5344CB8AC3E}">
        <p14:creationId xmlns:p14="http://schemas.microsoft.com/office/powerpoint/2010/main" val="1457464630"/>
      </p:ext>
    </p:extLst>
  </p:cSld>
  <p:clrMapOvr>
    <a:masterClrMapping/>
  </p:clrMapOvr>
  <p:transition spd="med">
    <p:plus/>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64B8B692-3DEE-4EAA-4E53-00F3791D18B2}"/>
              </a:ext>
            </a:extLst>
          </p:cNvPr>
          <p:cNvSpPr/>
          <p:nvPr/>
        </p:nvSpPr>
        <p:spPr>
          <a:xfrm>
            <a:off x="769620" y="1767983"/>
            <a:ext cx="3528060" cy="1361653"/>
          </a:xfrm>
          <a:prstGeom prst="roundRect">
            <a:avLst>
              <a:gd name="adj" fmla="val 10513"/>
            </a:avLst>
          </a:prstGeom>
          <a:solidFill>
            <a:schemeClr val="accent4">
              <a:lumMod val="85000"/>
            </a:schemeClr>
          </a:solidFill>
          <a:ln w="19050" cap="flat" cmpd="sng" algn="ctr">
            <a:solidFill>
              <a:schemeClr val="accent1">
                <a:lumMod val="75000"/>
              </a:schemeClr>
            </a:solidFill>
            <a:prstDash val="solid"/>
            <a:miter lim="800000"/>
          </a:ln>
          <a:effectLst/>
        </p:spPr>
        <p:txBody>
          <a:bodyPr rtlCol="0" anchor="t"/>
          <a:lstStyle/>
          <a:p>
            <a:pPr lvl="0" algn="just">
              <a:lnSpc>
                <a:spcPct val="130000"/>
              </a:lnSpc>
              <a:buClrTx/>
            </a:pPr>
            <a:r>
              <a:rPr 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A. B</a:t>
            </a:r>
            <a:r>
              <a:rPr lang="vi-VN" sz="2200" dirty="0">
                <a:solidFill>
                  <a:schemeClr val="tx1"/>
                </a:solidFill>
                <a:latin typeface="Arial" panose="020B0604020202020204" pitchFamily="34" charset="0"/>
                <a:ea typeface="Times New Roman" panose="02020603050405020304" pitchFamily="18" charset="0"/>
                <a:cs typeface="Arial" panose="020B0604020202020204" pitchFamily="34" charset="0"/>
              </a:rPr>
              <a:t>iến đổi điện áp xoay chiều và tần số của nó.</a:t>
            </a:r>
            <a:endPar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D6B022C2-8C7F-E9B9-9129-2123176A7FF5}"/>
              </a:ext>
            </a:extLst>
          </p:cNvPr>
          <p:cNvSpPr/>
          <p:nvPr/>
        </p:nvSpPr>
        <p:spPr>
          <a:xfrm>
            <a:off x="4846320" y="1769344"/>
            <a:ext cx="3528060" cy="1361653"/>
          </a:xfrm>
          <a:prstGeom prst="roundRect">
            <a:avLst>
              <a:gd name="adj" fmla="val 10513"/>
            </a:avLst>
          </a:prstGeom>
          <a:solidFill>
            <a:schemeClr val="accent4">
              <a:lumMod val="85000"/>
            </a:schemeClr>
          </a:solidFill>
          <a:ln w="19050" cap="flat" cmpd="sng" algn="ctr">
            <a:solidFill>
              <a:schemeClr val="accent1">
                <a:lumMod val="75000"/>
              </a:schemeClr>
            </a:solidFill>
            <a:prstDash val="solid"/>
            <a:miter lim="800000"/>
          </a:ln>
          <a:effectLst/>
        </p:spPr>
        <p:txBody>
          <a:bodyPr rtlCol="0" anchor="ctr"/>
          <a:lstStyle/>
          <a:p>
            <a:pPr lvl="0" algn="just">
              <a:lnSpc>
                <a:spcPct val="130000"/>
              </a:lnSpc>
              <a:buClrTx/>
            </a:pPr>
            <a:r>
              <a:rPr 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B. B</a:t>
            </a:r>
            <a:r>
              <a:rPr lang="vi-VN" sz="2200" dirty="0">
                <a:solidFill>
                  <a:schemeClr val="tx1"/>
                </a:solidFill>
                <a:latin typeface="Arial" panose="020B0604020202020204" pitchFamily="34" charset="0"/>
                <a:ea typeface="Times New Roman" panose="02020603050405020304" pitchFamily="18" charset="0"/>
                <a:cs typeface="Arial" panose="020B0604020202020204" pitchFamily="34" charset="0"/>
              </a:rPr>
              <a:t>iến đổi điện áp xoay chiều mà không làm thay đổi tần số của nó.</a:t>
            </a:r>
            <a:endPar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1D3FBBC0-CF12-E4D2-37E1-4D151292569D}"/>
              </a:ext>
            </a:extLst>
          </p:cNvPr>
          <p:cNvSpPr/>
          <p:nvPr/>
        </p:nvSpPr>
        <p:spPr>
          <a:xfrm>
            <a:off x="4846320" y="3352888"/>
            <a:ext cx="3528060" cy="1361653"/>
          </a:xfrm>
          <a:prstGeom prst="roundRect">
            <a:avLst>
              <a:gd name="adj" fmla="val 10513"/>
            </a:avLst>
          </a:prstGeom>
          <a:solidFill>
            <a:schemeClr val="accent4">
              <a:lumMod val="85000"/>
            </a:schemeClr>
          </a:solidFill>
          <a:ln w="19050" cap="flat" cmpd="sng" algn="ctr">
            <a:solidFill>
              <a:schemeClr val="accent1">
                <a:lumMod val="75000"/>
              </a:schemeClr>
            </a:solidFill>
            <a:prstDash val="solid"/>
            <a:miter lim="800000"/>
          </a:ln>
          <a:effectLst/>
        </p:spPr>
        <p:txBody>
          <a:bodyPr rtlCol="0" anchor="ctr"/>
          <a:lstStyle/>
          <a:p>
            <a:pPr lvl="0" algn="just">
              <a:lnSpc>
                <a:spcPct val="130000"/>
              </a:lnSpc>
              <a:buClrTx/>
            </a:pPr>
            <a:r>
              <a:rPr 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D. B</a:t>
            </a:r>
            <a:r>
              <a:rPr lang="vi-VN" sz="2200" dirty="0">
                <a:solidFill>
                  <a:schemeClr val="tx1"/>
                </a:solidFill>
                <a:latin typeface="Arial" panose="020B0604020202020204" pitchFamily="34" charset="0"/>
                <a:ea typeface="Times New Roman" panose="02020603050405020304" pitchFamily="18" charset="0"/>
                <a:cs typeface="Arial" panose="020B0604020202020204" pitchFamily="34" charset="0"/>
              </a:rPr>
              <a:t>iến đổi điện áp xoay chiều thành điện áp một chiều.</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EC9F2F4C-204D-420E-5007-9117E2FB3CF1}"/>
              </a:ext>
            </a:extLst>
          </p:cNvPr>
          <p:cNvSpPr/>
          <p:nvPr/>
        </p:nvSpPr>
        <p:spPr>
          <a:xfrm>
            <a:off x="769620" y="3352888"/>
            <a:ext cx="3528060" cy="1361653"/>
          </a:xfrm>
          <a:prstGeom prst="roundRect">
            <a:avLst>
              <a:gd name="adj" fmla="val 10513"/>
            </a:avLst>
          </a:prstGeom>
          <a:solidFill>
            <a:schemeClr val="accent4">
              <a:lumMod val="85000"/>
            </a:schemeClr>
          </a:solidFill>
          <a:ln w="19050" cap="flat" cmpd="sng" algn="ctr">
            <a:solidFill>
              <a:schemeClr val="accent1">
                <a:lumMod val="75000"/>
              </a:schemeClr>
            </a:solidFill>
            <a:prstDash val="solid"/>
            <a:miter lim="800000"/>
          </a:ln>
          <a:effectLst/>
        </p:spPr>
        <p:txBody>
          <a:bodyPr rtlCol="0" anchor="ctr"/>
          <a:lstStyle/>
          <a:p>
            <a:pPr lvl="0" algn="just">
              <a:lnSpc>
                <a:spcPct val="130000"/>
              </a:lnSpc>
              <a:buClrTx/>
            </a:pPr>
            <a:r>
              <a:rPr 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C. B</a:t>
            </a:r>
            <a:r>
              <a:rPr lang="vi-VN" sz="2200" dirty="0">
                <a:solidFill>
                  <a:schemeClr val="tx1"/>
                </a:solidFill>
                <a:latin typeface="Arial" panose="020B0604020202020204" pitchFamily="34" charset="0"/>
                <a:ea typeface="Times New Roman" panose="02020603050405020304" pitchFamily="18" charset="0"/>
                <a:cs typeface="Arial" panose="020B0604020202020204" pitchFamily="34" charset="0"/>
              </a:rPr>
              <a:t>iến đổi tần số mà không làm thay đổi điện áp xoay chiều.</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Rectangle: Rounded Corners 20">
            <a:extLst>
              <a:ext uri="{FF2B5EF4-FFF2-40B4-BE49-F238E27FC236}">
                <a16:creationId xmlns:a16="http://schemas.microsoft.com/office/drawing/2014/main" xmlns="" id="{4F045DD1-2914-D79D-FA14-2FB1D20DC35E}"/>
              </a:ext>
            </a:extLst>
          </p:cNvPr>
          <p:cNvSpPr/>
          <p:nvPr/>
        </p:nvSpPr>
        <p:spPr>
          <a:xfrm>
            <a:off x="4847172" y="1767982"/>
            <a:ext cx="3528060" cy="1361653"/>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lvl="0" algn="just">
              <a:lnSpc>
                <a:spcPct val="130000"/>
              </a:lnSpc>
              <a:buClrTx/>
            </a:pPr>
            <a:r>
              <a:rPr lang="vi-VN" sz="2200" dirty="0">
                <a:solidFill>
                  <a:schemeClr val="tx1"/>
                </a:solidFill>
                <a:latin typeface="Arial" panose="020B0604020202020204" pitchFamily="34" charset="0"/>
                <a:ea typeface="Times New Roman" panose="02020603050405020304" pitchFamily="18" charset="0"/>
                <a:cs typeface="Arial" panose="020B0604020202020204" pitchFamily="34" charset="0"/>
              </a:rPr>
              <a:t>B. Biến đổi điện áp xoay chiều mà không làm thay đổi tần số của nó.</a:t>
            </a:r>
          </a:p>
        </p:txBody>
      </p:sp>
      <p:grpSp>
        <p:nvGrpSpPr>
          <p:cNvPr id="11" name="Group 10">
            <a:extLst>
              <a:ext uri="{FF2B5EF4-FFF2-40B4-BE49-F238E27FC236}">
                <a16:creationId xmlns:a16="http://schemas.microsoft.com/office/drawing/2014/main" xmlns="" id="{0B8BB480-FBFB-0025-5866-EFFF3F110D36}"/>
              </a:ext>
            </a:extLst>
          </p:cNvPr>
          <p:cNvGrpSpPr/>
          <p:nvPr/>
        </p:nvGrpSpPr>
        <p:grpSpPr>
          <a:xfrm>
            <a:off x="673894" y="108186"/>
            <a:ext cx="8427576" cy="1640019"/>
            <a:chOff x="673894" y="108186"/>
            <a:chExt cx="8427576" cy="1640019"/>
          </a:xfrm>
        </p:grpSpPr>
        <p:sp>
          <p:nvSpPr>
            <p:cNvPr id="2" name="Rectangle: Rounded Corners 1">
              <a:extLst>
                <a:ext uri="{FF2B5EF4-FFF2-40B4-BE49-F238E27FC236}">
                  <a16:creationId xmlns:a16="http://schemas.microsoft.com/office/drawing/2014/main" xmlns="" id="{5B7C2EA2-3858-BEE8-C72F-D0BD075C7713}"/>
                </a:ext>
              </a:extLst>
            </p:cNvPr>
            <p:cNvSpPr/>
            <p:nvPr/>
          </p:nvSpPr>
          <p:spPr>
            <a:xfrm>
              <a:off x="673894" y="380455"/>
              <a:ext cx="7726680" cy="1095483"/>
            </a:xfrm>
            <a:prstGeom prst="roundRect">
              <a:avLst>
                <a:gd name="adj" fmla="val 10513"/>
              </a:avLst>
            </a:prstGeom>
            <a:solidFill>
              <a:schemeClr val="accent4">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spcBef>
                  <a:spcPts val="0"/>
                </a:spcBef>
                <a:spcAft>
                  <a:spcPts val="0"/>
                </a:spcAft>
                <a:buClrTx/>
                <a:buSzTx/>
                <a:buFontTx/>
                <a:buNone/>
                <a:tabLst/>
                <a:defRPr/>
              </a:pP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1: </a:t>
              </a:r>
              <a:r>
                <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Máy biến áp </a:t>
              </a:r>
              <a:r>
                <a:rPr kumimoji="0" lang="en-US" sz="22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có</a:t>
              </a:r>
              <a:r>
                <a:rPr kumimoji="0" lang="en-US" sz="22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tác</a:t>
              </a:r>
              <a:r>
                <a:rPr kumimoji="0" lang="en-US" sz="22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dụng</a:t>
              </a:r>
              <a:r>
                <a:rPr kumimoji="0" lang="en-US" sz="22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200" b="0" i="0" u="none" strike="noStrike" kern="1200" cap="none" spc="0" normalizeH="0" noProof="0" dirty="0" err="1">
                  <a:ln>
                    <a:noFill/>
                  </a:ln>
                  <a:solidFill>
                    <a:schemeClr val="tx1"/>
                  </a:solidFill>
                  <a:effectLst/>
                  <a:uLnTx/>
                  <a:uFillTx/>
                  <a:latin typeface="Arial" panose="020B0604020202020204" pitchFamily="34" charset="0"/>
                  <a:ea typeface="+mn-ea"/>
                  <a:cs typeface="Arial" panose="020B0604020202020204" pitchFamily="34" charset="0"/>
                </a:rPr>
                <a:t>gì</a:t>
              </a:r>
              <a:r>
                <a:rPr kumimoji="0" lang="en-US" sz="2200" b="0" i="0" u="none" strike="noStrike" kern="1200" cap="none" spc="0" normalizeH="0" noProof="0" dirty="0">
                  <a:ln>
                    <a:noFill/>
                  </a:ln>
                  <a:solidFill>
                    <a:schemeClr val="tx1"/>
                  </a:solidFill>
                  <a:effectLst/>
                  <a:uLnTx/>
                  <a:uFillTx/>
                  <a:latin typeface="Arial" panose="020B0604020202020204" pitchFamily="34" charset="0"/>
                  <a:ea typeface="+mn-ea"/>
                  <a:cs typeface="Arial" panose="020B0604020202020204" pitchFamily="34" charset="0"/>
                </a:rPr>
                <a:t>?</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xmlns="" id="{D0B43764-CADB-9905-B998-970B8C44A3CB}"/>
                </a:ext>
              </a:extLst>
            </p:cNvPr>
            <p:cNvPicPr>
              <a:picLocks noChangeAspect="1"/>
            </p:cNvPicPr>
            <p:nvPr/>
          </p:nvPicPr>
          <p:blipFill>
            <a:blip r:embed="rId3"/>
            <a:stretch>
              <a:fillRect/>
            </a:stretch>
          </p:blipFill>
          <p:spPr>
            <a:xfrm>
              <a:off x="7757116" y="108186"/>
              <a:ext cx="1344354" cy="1640019"/>
            </a:xfrm>
            <a:prstGeom prst="rect">
              <a:avLst/>
            </a:prstGeom>
          </p:spPr>
        </p:pic>
      </p:grpSp>
    </p:spTree>
    <p:extLst>
      <p:ext uri="{BB962C8B-B14F-4D97-AF65-F5344CB8AC3E}">
        <p14:creationId xmlns:p14="http://schemas.microsoft.com/office/powerpoint/2010/main" val="183708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959C853-EAFC-3C42-977B-AB23F4953B39}"/>
              </a:ext>
            </a:extLst>
          </p:cNvPr>
          <p:cNvSpPr/>
          <p:nvPr/>
        </p:nvSpPr>
        <p:spPr>
          <a:xfrm>
            <a:off x="708660" y="606056"/>
            <a:ext cx="7726680" cy="164184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a:t>
            </a: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Khi tăng điện áp ở nơi truyền đi lên 10 lần thì công suất hao phí trên đường dây</a:t>
            </a:r>
          </a:p>
        </p:txBody>
      </p:sp>
      <p:sp>
        <p:nvSpPr>
          <p:cNvPr id="4" name="Rectangle: Rounded Corners 3">
            <a:extLst>
              <a:ext uri="{FF2B5EF4-FFF2-40B4-BE49-F238E27FC236}">
                <a16:creationId xmlns:a16="http://schemas.microsoft.com/office/drawing/2014/main" xmlns="" id="{1B72C95A-3B15-7D02-4F21-67972A96C7D0}"/>
              </a:ext>
            </a:extLst>
          </p:cNvPr>
          <p:cNvSpPr/>
          <p:nvPr/>
        </p:nvSpPr>
        <p:spPr>
          <a:xfrm>
            <a:off x="769620" y="2571750"/>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vi-VN" sz="22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giảm 10 lần.</a:t>
            </a:r>
            <a:endParaRPr kumimoji="0" lang="en-US" sz="2200" b="0" i="0" u="none" strike="noStrike" kern="0" cap="none" spc="0" normalizeH="0" baseline="0" noProof="0">
              <a:ln>
                <a:noFill/>
              </a:ln>
              <a:solidFill>
                <a:schemeClr val="tx1"/>
              </a:solidFill>
              <a:effectLst/>
              <a:uLnTx/>
              <a:uFillTx/>
              <a:latin typeface="Calibri" panose="020F0502020204030204"/>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23D8034A-B82D-72B5-0DB5-1A38A26D9162}"/>
              </a:ext>
            </a:extLst>
          </p:cNvPr>
          <p:cNvSpPr/>
          <p:nvPr/>
        </p:nvSpPr>
        <p:spPr>
          <a:xfrm>
            <a:off x="4846320" y="2573111"/>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vi-VN" sz="22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tăng 10 lần.</a:t>
            </a:r>
            <a:endParaRPr kumimoji="0" lang="vi-VN"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CAB77D89-CB71-8295-9771-1FCC7B188EC4}"/>
              </a:ext>
            </a:extLst>
          </p:cNvPr>
          <p:cNvSpPr/>
          <p:nvPr/>
        </p:nvSpPr>
        <p:spPr>
          <a:xfrm>
            <a:off x="48463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vi-VN" sz="22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giảm 100 lần.</a:t>
            </a:r>
            <a:endParaRPr kumimoji="0" lang="vi-VN"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7EB90154-0936-48F3-1CAD-7549E866AAB2}"/>
              </a:ext>
            </a:extLst>
          </p:cNvPr>
          <p:cNvSpPr/>
          <p:nvPr/>
        </p:nvSpPr>
        <p:spPr>
          <a:xfrm>
            <a:off x="7696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vi-VN" sz="22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tăng 100 lần.</a:t>
            </a:r>
            <a:endParaRPr kumimoji="0" lang="vi-VN"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Rounded Corners 20">
            <a:extLst>
              <a:ext uri="{FF2B5EF4-FFF2-40B4-BE49-F238E27FC236}">
                <a16:creationId xmlns:a16="http://schemas.microsoft.com/office/drawing/2014/main" xmlns="" id="{D2216674-B782-BC7D-90EE-721B6A9FC4B7}"/>
              </a:ext>
            </a:extLst>
          </p:cNvPr>
          <p:cNvSpPr/>
          <p:nvPr/>
        </p:nvSpPr>
        <p:spPr>
          <a:xfrm>
            <a:off x="4846320" y="3769556"/>
            <a:ext cx="3528060" cy="944985"/>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giảm 100 lần.</a:t>
            </a:r>
            <a:endParaRPr kumimoji="0" lang="vi-VN" sz="2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135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F0FEB0F8-AF4B-5EDF-CFCF-4CEF5B5FDEFD}"/>
              </a:ext>
            </a:extLst>
          </p:cNvPr>
          <p:cNvSpPr/>
          <p:nvPr/>
        </p:nvSpPr>
        <p:spPr>
          <a:xfrm>
            <a:off x="708660" y="574158"/>
            <a:ext cx="7726680" cy="1673742"/>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lvl="0" algn="ctr">
              <a:lnSpc>
                <a:spcPct val="150000"/>
              </a:lnSpc>
              <a:buClrTx/>
            </a:pP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lang="en-US" sz="2200" b="1" kern="1200" dirty="0">
                <a:solidFill>
                  <a:schemeClr val="tx1"/>
                </a:solidFill>
                <a:latin typeface="Arial" panose="020B0604020202020204" pitchFamily="34" charset="0"/>
                <a:ea typeface="+mn-ea"/>
                <a:cs typeface="Arial" panose="020B0604020202020204" pitchFamily="34" charset="0"/>
              </a:rPr>
              <a:t>3</a:t>
            </a: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2200" kern="1200" dirty="0">
                <a:solidFill>
                  <a:schemeClr val="tx1"/>
                </a:solidFill>
                <a:latin typeface="Arial" panose="020B0604020202020204" pitchFamily="34" charset="0"/>
                <a:ea typeface="+mn-ea"/>
                <a:cs typeface="Arial" panose="020B0604020202020204" pitchFamily="34" charset="0"/>
              </a:rPr>
              <a:t>Đâu là biểu thức xác định công suất hao phí </a:t>
            </a:r>
            <a:endParaRPr lang="en-US" sz="2200" kern="1200" dirty="0">
              <a:solidFill>
                <a:schemeClr val="tx1"/>
              </a:solidFill>
              <a:latin typeface="Arial" panose="020B0604020202020204" pitchFamily="34" charset="0"/>
              <a:ea typeface="+mn-ea"/>
              <a:cs typeface="Arial" panose="020B0604020202020204" pitchFamily="34" charset="0"/>
            </a:endParaRPr>
          </a:p>
          <a:p>
            <a:pPr lvl="0" algn="ctr">
              <a:lnSpc>
                <a:spcPct val="150000"/>
              </a:lnSpc>
              <a:buClrTx/>
            </a:pPr>
            <a:r>
              <a:rPr lang="vi-VN" sz="2200" kern="1200" dirty="0">
                <a:solidFill>
                  <a:schemeClr val="tx1"/>
                </a:solidFill>
                <a:latin typeface="Arial" panose="020B0604020202020204" pitchFamily="34" charset="0"/>
                <a:ea typeface="+mn-ea"/>
                <a:cs typeface="Arial" panose="020B0604020202020204" pitchFamily="34" charset="0"/>
              </a:rPr>
              <a:t>trên đường dây dẫn điện?</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Rounded Corners 2">
                <a:extLst>
                  <a:ext uri="{FF2B5EF4-FFF2-40B4-BE49-F238E27FC236}">
                    <a16:creationId xmlns:a16="http://schemas.microsoft.com/office/drawing/2014/main" xmlns="" id="{EBEAB153-B9F4-C845-57D6-00CC4ED2512F}"/>
                  </a:ext>
                </a:extLst>
              </p:cNvPr>
              <p:cNvSpPr/>
              <p:nvPr/>
            </p:nvSpPr>
            <p:spPr>
              <a:xfrm>
                <a:off x="769620" y="2571750"/>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algn="just"/>
                <a:r>
                  <a:rPr lang="en-US" sz="2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𝒫</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𝑅</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a:ea typeface="Times New Roman" panose="02020603050405020304" pitchFamily="18" charset="0"/>
                            <a:cs typeface="Times New Roman" panose="02020603050405020304" pitchFamily="18" charset="0"/>
                          </a:rPr>
                        </m:ctrlPr>
                      </m:fPr>
                      <m:num>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𝒫</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𝑈</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2200" dirty="0">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Rounded Corners 2">
                <a:extLst>
                  <a:ext uri="{FF2B5EF4-FFF2-40B4-BE49-F238E27FC236}">
                    <a16:creationId xmlns:a16="http://schemas.microsoft.com/office/drawing/2014/main" id="{EBEAB153-B9F4-C845-57D6-00CC4ED2512F}"/>
                  </a:ext>
                </a:extLst>
              </p:cNvPr>
              <p:cNvSpPr>
                <a:spLocks noRot="1" noChangeAspect="1" noMove="1" noResize="1" noEditPoints="1" noAdjustHandles="1" noChangeArrowheads="1" noChangeShapeType="1" noTextEdit="1"/>
              </p:cNvSpPr>
              <p:nvPr/>
            </p:nvSpPr>
            <p:spPr>
              <a:xfrm>
                <a:off x="769620" y="2571750"/>
                <a:ext cx="3528060" cy="944985"/>
              </a:xfrm>
              <a:prstGeom prst="roundRect">
                <a:avLst>
                  <a:gd name="adj" fmla="val 10513"/>
                </a:avLst>
              </a:prstGeom>
              <a:blipFill>
                <a:blip r:embed="rId3"/>
                <a:stretch>
                  <a:fillRect l="-1203"/>
                </a:stretch>
              </a:blipFill>
              <a:ln w="19050" cap="flat" cmpd="sng" algn="ctr">
                <a:solidFill>
                  <a:schemeClr val="accent1">
                    <a:lumMod val="75000"/>
                  </a:schemeClr>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Rounded Corners 3">
                <a:extLst>
                  <a:ext uri="{FF2B5EF4-FFF2-40B4-BE49-F238E27FC236}">
                    <a16:creationId xmlns:a16="http://schemas.microsoft.com/office/drawing/2014/main" xmlns="" id="{7B0B31F4-42A1-353A-EE21-9AE51A3DB838}"/>
                  </a:ext>
                </a:extLst>
              </p:cNvPr>
              <p:cNvSpPr/>
              <p:nvPr/>
            </p:nvSpPr>
            <p:spPr>
              <a:xfrm>
                <a:off x="4846320" y="2573111"/>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algn="just"/>
                <a:r>
                  <a:rPr lang="en-US" sz="2200" dirty="0">
                    <a:latin typeface="Arial" panose="020B0604020202020204" pitchFamily="34" charset="0"/>
                    <a:ea typeface="Times New Roman" panose="02020603050405020304" pitchFamily="18" charset="0"/>
                    <a:cs typeface="Arial" panose="020B0604020202020204" pitchFamily="34" charset="0"/>
                  </a:rPr>
                  <a:t>B.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𝒫</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a:ea typeface="Times New Roman" panose="02020603050405020304" pitchFamily="18" charset="0"/>
                            <a:cs typeface="Times New Roman" panose="02020603050405020304" pitchFamily="18" charset="0"/>
                          </a:rPr>
                        </m:ctrlPr>
                      </m:fPr>
                      <m:num>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𝒫</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𝑅</m:t>
                            </m:r>
                            <m:r>
                              <a:rPr lang="fr-FR" sz="2200" i="1">
                                <a:latin typeface="Cambria Math" panose="02040503050406030204" pitchFamily="18" charset="0"/>
                                <a:ea typeface="Times New Roman" panose="02020603050405020304" pitchFamily="18" charset="0"/>
                                <a:cs typeface="Times New Roman" panose="02020603050405020304" pitchFamily="18" charset="0"/>
                              </a:rPr>
                              <m:t>.</m:t>
                            </m:r>
                            <m:r>
                              <a:rPr lang="fr-FR" sz="2200" i="1">
                                <a:latin typeface="Cambria Math" panose="02040503050406030204" pitchFamily="18" charset="0"/>
                                <a:ea typeface="Times New Roman" panose="02020603050405020304" pitchFamily="18" charset="0"/>
                                <a:cs typeface="Times New Roman" panose="02020603050405020304" pitchFamily="18" charset="0"/>
                              </a:rPr>
                              <m:t>𝑈</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200" i="1">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Rounded Corners 3">
                <a:extLst>
                  <a:ext uri="{FF2B5EF4-FFF2-40B4-BE49-F238E27FC236}">
                    <a16:creationId xmlns:a16="http://schemas.microsoft.com/office/drawing/2014/main" id="{7B0B31F4-42A1-353A-EE21-9AE51A3DB838}"/>
                  </a:ext>
                </a:extLst>
              </p:cNvPr>
              <p:cNvSpPr>
                <a:spLocks noRot="1" noChangeAspect="1" noMove="1" noResize="1" noEditPoints="1" noAdjustHandles="1" noChangeArrowheads="1" noChangeShapeType="1" noTextEdit="1"/>
              </p:cNvSpPr>
              <p:nvPr/>
            </p:nvSpPr>
            <p:spPr>
              <a:xfrm>
                <a:off x="4846320" y="2573111"/>
                <a:ext cx="3528060" cy="944985"/>
              </a:xfrm>
              <a:prstGeom prst="roundRect">
                <a:avLst>
                  <a:gd name="adj" fmla="val 10513"/>
                </a:avLst>
              </a:prstGeom>
              <a:blipFill>
                <a:blip r:embed="rId4"/>
                <a:stretch>
                  <a:fillRect l="-1203"/>
                </a:stretch>
              </a:blipFill>
              <a:ln w="19050" cap="flat" cmpd="sng" algn="ctr">
                <a:solidFill>
                  <a:schemeClr val="accent1">
                    <a:lumMod val="75000"/>
                  </a:schemeClr>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xmlns="" id="{22B393F8-BF95-B692-250D-197A155E0988}"/>
                  </a:ext>
                </a:extLst>
              </p:cNvPr>
              <p:cNvSpPr/>
              <p:nvPr/>
            </p:nvSpPr>
            <p:spPr>
              <a:xfrm>
                <a:off x="48463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algn="just"/>
                <a:r>
                  <a:rPr lang="en-US" sz="2200" dirty="0">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𝒫</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𝑅</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a:ea typeface="Times New Roman" panose="02020603050405020304" pitchFamily="18" charset="0"/>
                            <a:cs typeface="Times New Roman" panose="02020603050405020304" pitchFamily="18" charset="0"/>
                          </a:rPr>
                        </m:ctrlPr>
                      </m:fPr>
                      <m:num>
                        <m:r>
                          <a:rPr lang="fr-FR" sz="2200" i="1">
                            <a:latin typeface="Cambria Math" panose="02040503050406030204" pitchFamily="18" charset="0"/>
                            <a:ea typeface="Times New Roman" panose="02020603050405020304" pitchFamily="18" charset="0"/>
                            <a:cs typeface="Times New Roman" panose="02020603050405020304" pitchFamily="18" charset="0"/>
                          </a:rPr>
                          <m:t>𝒫</m:t>
                        </m:r>
                      </m:num>
                      <m:den>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𝑈</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fr-FR" sz="2200">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22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Rounded Corners 4">
                <a:extLst>
                  <a:ext uri="{FF2B5EF4-FFF2-40B4-BE49-F238E27FC236}">
                    <a16:creationId xmlns:a16="http://schemas.microsoft.com/office/drawing/2014/main" id="{22B393F8-BF95-B692-250D-197A155E0988}"/>
                  </a:ext>
                </a:extLst>
              </p:cNvPr>
              <p:cNvSpPr>
                <a:spLocks noRot="1" noChangeAspect="1" noMove="1" noResize="1" noEditPoints="1" noAdjustHandles="1" noChangeArrowheads="1" noChangeShapeType="1" noTextEdit="1"/>
              </p:cNvSpPr>
              <p:nvPr/>
            </p:nvSpPr>
            <p:spPr>
              <a:xfrm>
                <a:off x="4846320" y="3769556"/>
                <a:ext cx="3528060" cy="944985"/>
              </a:xfrm>
              <a:prstGeom prst="roundRect">
                <a:avLst>
                  <a:gd name="adj" fmla="val 10513"/>
                </a:avLst>
              </a:prstGeom>
              <a:blipFill>
                <a:blip r:embed="rId5"/>
                <a:stretch>
                  <a:fillRect l="-1203"/>
                </a:stretch>
              </a:blipFill>
              <a:ln w="19050" cap="flat" cmpd="sng" algn="ctr">
                <a:solidFill>
                  <a:schemeClr val="accent1">
                    <a:lumMod val="75000"/>
                  </a:schemeClr>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Rounded Corners 5">
                <a:extLst>
                  <a:ext uri="{FF2B5EF4-FFF2-40B4-BE49-F238E27FC236}">
                    <a16:creationId xmlns:a16="http://schemas.microsoft.com/office/drawing/2014/main" xmlns="" id="{F4564D9A-9A21-2436-69E7-721E230D1598}"/>
                  </a:ext>
                </a:extLst>
              </p:cNvPr>
              <p:cNvSpPr/>
              <p:nvPr/>
            </p:nvSpPr>
            <p:spPr>
              <a:xfrm>
                <a:off x="7696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algn="just"/>
                <a:r>
                  <a:rPr lang="en-US" sz="2200" dirty="0">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𝒫</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𝑅</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a:ea typeface="Times New Roman" panose="02020603050405020304" pitchFamily="18" charset="0"/>
                            <a:cs typeface="Times New Roman" panose="02020603050405020304" pitchFamily="18" charset="0"/>
                          </a:rPr>
                        </m:ctrlPr>
                      </m:fPr>
                      <m:num>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𝑈</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𝒫</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2200" dirty="0">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Rounded Corners 5">
                <a:extLst>
                  <a:ext uri="{FF2B5EF4-FFF2-40B4-BE49-F238E27FC236}">
                    <a16:creationId xmlns:a16="http://schemas.microsoft.com/office/drawing/2014/main" id="{F4564D9A-9A21-2436-69E7-721E230D1598}"/>
                  </a:ext>
                </a:extLst>
              </p:cNvPr>
              <p:cNvSpPr>
                <a:spLocks noRot="1" noChangeAspect="1" noMove="1" noResize="1" noEditPoints="1" noAdjustHandles="1" noChangeArrowheads="1" noChangeShapeType="1" noTextEdit="1"/>
              </p:cNvSpPr>
              <p:nvPr/>
            </p:nvSpPr>
            <p:spPr>
              <a:xfrm>
                <a:off x="769620" y="3769556"/>
                <a:ext cx="3528060" cy="944985"/>
              </a:xfrm>
              <a:prstGeom prst="roundRect">
                <a:avLst>
                  <a:gd name="adj" fmla="val 10513"/>
                </a:avLst>
              </a:prstGeom>
              <a:blipFill>
                <a:blip r:embed="rId6"/>
                <a:stretch>
                  <a:fillRect l="-1203"/>
                </a:stretch>
              </a:blipFill>
              <a:ln w="19050" cap="flat" cmpd="sng" algn="ctr">
                <a:solidFill>
                  <a:schemeClr val="accent1">
                    <a:lumMod val="75000"/>
                  </a:schemeClr>
                </a:solidFill>
                <a:prstDash val="solid"/>
                <a:miter lim="8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Rounded Corners 20">
                <a:extLst>
                  <a:ext uri="{FF2B5EF4-FFF2-40B4-BE49-F238E27FC236}">
                    <a16:creationId xmlns:a16="http://schemas.microsoft.com/office/drawing/2014/main" xmlns="" id="{C2C98A77-81F4-1775-0195-925AAD749497}"/>
                  </a:ext>
                </a:extLst>
              </p:cNvPr>
              <p:cNvSpPr/>
              <p:nvPr/>
            </p:nvSpPr>
            <p:spPr>
              <a:xfrm>
                <a:off x="762709" y="2571750"/>
                <a:ext cx="3528060" cy="944985"/>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lvl="0" algn="just"/>
                <a:r>
                  <a:rPr lang="en-US" sz="2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𝒫</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r>
                      <a:rPr lang="en-US" sz="2200" i="1">
                        <a:latin typeface="Cambria Math" panose="02040503050406030204" pitchFamily="18" charset="0"/>
                        <a:ea typeface="Times New Roman" panose="02020603050405020304" pitchFamily="18" charset="0"/>
                        <a:cs typeface="Times New Roman" panose="02020603050405020304" pitchFamily="18" charset="0"/>
                      </a:rPr>
                      <m:t>𝑅</m:t>
                    </m:r>
                    <m:r>
                      <a:rPr lang="en-US" sz="22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latin typeface="Cambria Math"/>
                            <a:ea typeface="Times New Roman" panose="02020603050405020304" pitchFamily="18" charset="0"/>
                            <a:cs typeface="Times New Roman" panose="02020603050405020304" pitchFamily="18" charset="0"/>
                          </a:rPr>
                        </m:ctrlPr>
                      </m:fPr>
                      <m:num>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𝒫</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num>
                      <m:den>
                        <m:sSup>
                          <m:sSupPr>
                            <m:ctrlPr>
                              <a:rPr lang="en-US" sz="2200" i="1">
                                <a:latin typeface="Cambria Math"/>
                                <a:ea typeface="Times New Roman" panose="02020603050405020304" pitchFamily="18" charset="0"/>
                                <a:cs typeface="Times New Roman" panose="02020603050405020304" pitchFamily="18" charset="0"/>
                              </a:rPr>
                            </m:ctrlPr>
                          </m:sSupPr>
                          <m:e>
                            <m:r>
                              <a:rPr lang="fr-FR" sz="2200" i="1">
                                <a:latin typeface="Cambria Math" panose="02040503050406030204" pitchFamily="18" charset="0"/>
                                <a:ea typeface="Times New Roman" panose="02020603050405020304" pitchFamily="18" charset="0"/>
                                <a:cs typeface="Times New Roman" panose="02020603050405020304" pitchFamily="18" charset="0"/>
                              </a:rPr>
                              <m:t>𝑈</m:t>
                            </m:r>
                          </m:e>
                          <m:sup>
                            <m:r>
                              <a:rPr lang="fr-FR" sz="2200" i="1">
                                <a:latin typeface="Cambria Math" panose="02040503050406030204" pitchFamily="18" charset="0"/>
                                <a:ea typeface="Times New Roman" panose="02020603050405020304" pitchFamily="18" charset="0"/>
                                <a:cs typeface="Times New Roman" panose="02020603050405020304" pitchFamily="18" charset="0"/>
                              </a:rPr>
                              <m:t>2</m:t>
                            </m:r>
                          </m:sup>
                        </m:sSup>
                      </m:den>
                    </m:f>
                  </m:oMath>
                </a14:m>
                <a:r>
                  <a:rPr lang="fr-FR" sz="2200" dirty="0">
                    <a:latin typeface="Arial" panose="020B0604020202020204" pitchFamily="34" charset="0"/>
                    <a:ea typeface="Times New Roman" panose="02020603050405020304" pitchFamily="18" charset="0"/>
                    <a:cs typeface="Arial" panose="020B0604020202020204" pitchFamily="34" charset="0"/>
                  </a:rPr>
                  <a:t>.</a:t>
                </a:r>
                <a:endParaRPr lang="en-US" sz="22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Rounded Corners 20">
                <a:extLst>
                  <a:ext uri="{FF2B5EF4-FFF2-40B4-BE49-F238E27FC236}">
                    <a16:creationId xmlns:a16="http://schemas.microsoft.com/office/drawing/2014/main" id="{C2C98A77-81F4-1775-0195-925AAD749497}"/>
                  </a:ext>
                </a:extLst>
              </p:cNvPr>
              <p:cNvSpPr>
                <a:spLocks noRot="1" noChangeAspect="1" noMove="1" noResize="1" noEditPoints="1" noAdjustHandles="1" noChangeArrowheads="1" noChangeShapeType="1" noTextEdit="1"/>
              </p:cNvSpPr>
              <p:nvPr/>
            </p:nvSpPr>
            <p:spPr>
              <a:xfrm>
                <a:off x="762709" y="2571750"/>
                <a:ext cx="3528060" cy="944985"/>
              </a:xfrm>
              <a:prstGeom prst="roundRect">
                <a:avLst>
                  <a:gd name="adj" fmla="val 10513"/>
                </a:avLst>
              </a:prstGeom>
              <a:blipFill>
                <a:blip r:embed="rId7"/>
                <a:stretch>
                  <a:fillRect l="-1203"/>
                </a:stretch>
              </a:blipFill>
              <a:ln w="19050" cap="flat" cmpd="sng" algn="ctr">
                <a:solidFill>
                  <a:schemeClr val="accent1">
                    <a:lumMod val="75000"/>
                  </a:schemeClr>
                </a:solidFill>
                <a:prstDash val="solid"/>
                <a:miter lim="800000"/>
              </a:ln>
              <a:effectLst/>
            </p:spPr>
            <p:txBody>
              <a:bodyPr/>
              <a:lstStyle/>
              <a:p>
                <a:r>
                  <a:rPr lang="en-US">
                    <a:noFill/>
                  </a:rPr>
                  <a:t> </a:t>
                </a:r>
              </a:p>
            </p:txBody>
          </p:sp>
        </mc:Fallback>
      </mc:AlternateContent>
    </p:spTree>
    <p:extLst>
      <p:ext uri="{BB962C8B-B14F-4D97-AF65-F5344CB8AC3E}">
        <p14:creationId xmlns:p14="http://schemas.microsoft.com/office/powerpoint/2010/main" val="239812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anim calcmode="lin" valueType="num">
                                      <p:cBhvr>
                                        <p:cTn id="30" dur="500" fill="hold"/>
                                        <p:tgtEl>
                                          <p:spTgt spid="5"/>
                                        </p:tgtEl>
                                        <p:attrNameLst>
                                          <p:attrName>ppt_x</p:attrName>
                                        </p:attrNameLst>
                                      </p:cBhvr>
                                      <p:tavLst>
                                        <p:tav tm="0">
                                          <p:val>
                                            <p:strVal val="#ppt_x"/>
                                          </p:val>
                                        </p:tav>
                                        <p:tav tm="100000">
                                          <p:val>
                                            <p:strVal val="#ppt_x"/>
                                          </p:val>
                                        </p:tav>
                                      </p:tavLst>
                                    </p:anim>
                                    <p:anim calcmode="lin" valueType="num">
                                      <p:cBhvr>
                                        <p:cTn id="31"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dissolve">
                                      <p:cBhvr>
                                        <p:cTn id="36" dur="500"/>
                                        <p:tgtEl>
                                          <p:spTgt spid="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CF7E8FF-E4BD-0E63-2EDA-B7B3D93D464F}"/>
              </a:ext>
            </a:extLst>
          </p:cNvPr>
          <p:cNvSpPr/>
          <p:nvPr/>
        </p:nvSpPr>
        <p:spPr>
          <a:xfrm>
            <a:off x="708660" y="3935005"/>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chốt </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q</a:t>
            </a:r>
            <a:endParaRPr kumimoji="0" lang="en-US" sz="2000" b="0" i="0" u="none" strike="noStrike" kern="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4BADEB0B-2121-C1AC-418B-49AA5ED8B12C}"/>
              </a:ext>
            </a:extLst>
          </p:cNvPr>
          <p:cNvSpPr/>
          <p:nvPr/>
        </p:nvSpPr>
        <p:spPr>
          <a:xfrm>
            <a:off x="2700520" y="3935001"/>
            <a:ext cx="1747140"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chốt </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B40C94E8-9B3F-ADAF-2680-67FBF66B531B}"/>
              </a:ext>
            </a:extLst>
          </p:cNvPr>
          <p:cNvSpPr/>
          <p:nvPr/>
        </p:nvSpPr>
        <p:spPr>
          <a:xfrm>
            <a:off x="6685824" y="3935001"/>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vi-VN" sz="20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chốt n</a:t>
            </a:r>
            <a:endParaRPr kumimoji="0" lang="vi-VN"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89ADFB55-2CFE-09DB-5573-0F66D36B6255}"/>
              </a:ext>
            </a:extLst>
          </p:cNvPr>
          <p:cNvSpPr/>
          <p:nvPr/>
        </p:nvSpPr>
        <p:spPr>
          <a:xfrm>
            <a:off x="4692380" y="3935001"/>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vi-VN" sz="2000" b="0" i="0" u="none" strike="noStrike" kern="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chốt p</a:t>
            </a:r>
            <a:endParaRPr kumimoji="0" lang="vi-VN" sz="20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20">
            <a:extLst>
              <a:ext uri="{FF2B5EF4-FFF2-40B4-BE49-F238E27FC236}">
                <a16:creationId xmlns:a16="http://schemas.microsoft.com/office/drawing/2014/main" xmlns="" id="{E900D1A8-4371-03F1-4F8A-9A7E5F3D6FDA}"/>
              </a:ext>
            </a:extLst>
          </p:cNvPr>
          <p:cNvSpPr/>
          <p:nvPr/>
        </p:nvSpPr>
        <p:spPr>
          <a:xfrm>
            <a:off x="709848" y="3935001"/>
            <a:ext cx="1747140" cy="834884"/>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A</a:t>
            </a: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chốt q</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xmlns="" id="{D9B18C61-E6E7-367A-CC2E-64E61DFC6FEC}"/>
              </a:ext>
            </a:extLst>
          </p:cNvPr>
          <p:cNvGrpSpPr/>
          <p:nvPr/>
        </p:nvGrpSpPr>
        <p:grpSpPr>
          <a:xfrm>
            <a:off x="708660" y="267128"/>
            <a:ext cx="7726680" cy="3493214"/>
            <a:chOff x="708660" y="267128"/>
            <a:chExt cx="7726680" cy="3493214"/>
          </a:xfrm>
        </p:grpSpPr>
        <p:sp>
          <p:nvSpPr>
            <p:cNvPr id="8" name="Rectangle: Rounded Corners 7">
              <a:extLst>
                <a:ext uri="{FF2B5EF4-FFF2-40B4-BE49-F238E27FC236}">
                  <a16:creationId xmlns:a16="http://schemas.microsoft.com/office/drawing/2014/main" xmlns="" id="{4C46166A-DD2A-E30E-2841-BBC4CE14DB8E}"/>
                </a:ext>
              </a:extLst>
            </p:cNvPr>
            <p:cNvSpPr/>
            <p:nvPr/>
          </p:nvSpPr>
          <p:spPr>
            <a:xfrm>
              <a:off x="708660" y="267128"/>
              <a:ext cx="7726680" cy="3493214"/>
            </a:xfrm>
            <a:prstGeom prst="roundRect">
              <a:avLst>
                <a:gd name="adj" fmla="val 445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t"/>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kumimoji="0" lang="en-US"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a:t>
              </a:r>
              <a:r>
                <a:rPr kumimoji="0" lang="vi-VN"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Khảo</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sát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thực</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nghiệm</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máy</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biến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áp</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cuộn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sơ</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cấp</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và</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cuộn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thứ</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cấp</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B.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Cuộn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nối</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với</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mạng</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điện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xoay</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chiều</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điện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áp</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hiệu</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dụng</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không</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đổi</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Cuộn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B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gồm</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vòng</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dây</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quấn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cùng</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chiều</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điểm</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trên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B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được</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nối</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ra</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các</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chốt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m, n, p, q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như</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hình</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bên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endPar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BE00642B-AFCB-606B-4AB1-51945A75BC1B}"/>
                </a:ext>
              </a:extLst>
            </p:cNvPr>
            <p:cNvSpPr/>
            <p:nvPr/>
          </p:nvSpPr>
          <p:spPr>
            <a:xfrm>
              <a:off x="810481" y="2664218"/>
              <a:ext cx="4572000" cy="958660"/>
            </a:xfrm>
            <a:prstGeom prst="rect">
              <a:avLst/>
            </a:prstGeom>
          </p:spPr>
          <p:txBody>
            <a:bodyPr>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Số</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chỉ</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vôn</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kế</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V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giá</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trị</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nhỏ</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nhất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khi</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khóa</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K ở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chốt</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nào</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sau</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2000" b="0" i="0" u="none" strike="noStrike" kern="0" cap="none" spc="0" normalizeH="0" baseline="0" noProof="0" dirty="0" err="1">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đây</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1800" b="0" i="0" u="none" strike="noStrike" kern="0" cap="none" spc="0" normalizeH="0" baseline="0" noProof="0" dirty="0">
                <a:ln>
                  <a:noFill/>
                </a:ln>
                <a:solidFill>
                  <a:schemeClr val="tx1"/>
                </a:solidFill>
                <a:effectLst/>
                <a:uLnTx/>
                <a:uFillTx/>
              </a:endParaRPr>
            </a:p>
          </p:txBody>
        </p:sp>
        <p:pic>
          <p:nvPicPr>
            <p:cNvPr id="10" name="Picture 9">
              <a:extLst>
                <a:ext uri="{FF2B5EF4-FFF2-40B4-BE49-F238E27FC236}">
                  <a16:creationId xmlns:a16="http://schemas.microsoft.com/office/drawing/2014/main" xmlns="" id="{222DFBCC-39C1-418F-CE35-996D6E22C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1788" y="2289923"/>
              <a:ext cx="1594170" cy="1389958"/>
            </a:xfrm>
            <a:prstGeom prst="roundRect">
              <a:avLst/>
            </a:prstGeom>
          </p:spPr>
        </p:pic>
      </p:grpSp>
    </p:spTree>
    <p:extLst>
      <p:ext uri="{BB962C8B-B14F-4D97-AF65-F5344CB8AC3E}">
        <p14:creationId xmlns:p14="http://schemas.microsoft.com/office/powerpoint/2010/main" val="271096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CF7E8FF-E4BD-0E63-2EDA-B7B3D93D464F}"/>
              </a:ext>
            </a:extLst>
          </p:cNvPr>
          <p:cNvSpPr/>
          <p:nvPr/>
        </p:nvSpPr>
        <p:spPr>
          <a:xfrm>
            <a:off x="708660" y="3909610"/>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66 V</a:t>
            </a:r>
            <a:endParaRPr kumimoji="0" lang="en-US" sz="2200" b="0" i="0" u="none" strike="noStrike" kern="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4BADEB0B-2121-C1AC-418B-49AA5ED8B12C}"/>
              </a:ext>
            </a:extLst>
          </p:cNvPr>
          <p:cNvSpPr/>
          <p:nvPr/>
        </p:nvSpPr>
        <p:spPr>
          <a:xfrm>
            <a:off x="2700520" y="3909606"/>
            <a:ext cx="1747140"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76 V</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B40C94E8-9B3F-ADAF-2680-67FBF66B531B}"/>
              </a:ext>
            </a:extLst>
          </p:cNvPr>
          <p:cNvSpPr/>
          <p:nvPr/>
        </p:nvSpPr>
        <p:spPr>
          <a:xfrm>
            <a:off x="6685824" y="3909606"/>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96 V</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89ADFB55-2CFE-09DB-5573-0F66D36B6255}"/>
              </a:ext>
            </a:extLst>
          </p:cNvPr>
          <p:cNvSpPr/>
          <p:nvPr/>
        </p:nvSpPr>
        <p:spPr>
          <a:xfrm>
            <a:off x="4692380" y="3909606"/>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en-US" sz="22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86 V</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20">
            <a:extLst>
              <a:ext uri="{FF2B5EF4-FFF2-40B4-BE49-F238E27FC236}">
                <a16:creationId xmlns:a16="http://schemas.microsoft.com/office/drawing/2014/main" xmlns="" id="{E900D1A8-4371-03F1-4F8A-9A7E5F3D6FDA}"/>
              </a:ext>
            </a:extLst>
          </p:cNvPr>
          <p:cNvSpPr/>
          <p:nvPr/>
        </p:nvSpPr>
        <p:spPr>
          <a:xfrm>
            <a:off x="2700520" y="3909606"/>
            <a:ext cx="1747140" cy="834884"/>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200" dirty="0">
                <a:solidFill>
                  <a:schemeClr val="tx1"/>
                </a:solidFill>
                <a:latin typeface="Arial" panose="020B0604020202020204" pitchFamily="34" charset="0"/>
                <a:ea typeface="Times New Roman" panose="02020603050405020304" pitchFamily="18" charset="0"/>
                <a:cs typeface="Arial" panose="020B0604020202020204" pitchFamily="34" charset="0"/>
              </a:rPr>
              <a:t>B. 76 V</a:t>
            </a:r>
            <a:endParaRPr kumimoji="0" lang="vi-VN" sz="2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4C46166A-DD2A-E30E-2841-BBC4CE14DB8E}"/>
              </a:ext>
            </a:extLst>
          </p:cNvPr>
          <p:cNvSpPr/>
          <p:nvPr/>
        </p:nvSpPr>
        <p:spPr>
          <a:xfrm>
            <a:off x="708660" y="373611"/>
            <a:ext cx="7726680" cy="3241616"/>
          </a:xfrm>
          <a:prstGeom prst="roundRect">
            <a:avLst>
              <a:gd name="adj" fmla="val 445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t"/>
          <a:lstStyle/>
          <a:p>
            <a:pPr algn="just">
              <a:lnSpc>
                <a:spcPct val="150000"/>
              </a:lnSpc>
              <a:buClrTx/>
              <a:defRPr/>
            </a:pP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lang="en-US" sz="2200" b="1" kern="1200" dirty="0">
                <a:solidFill>
                  <a:schemeClr val="tx1"/>
                </a:solidFill>
                <a:latin typeface="Arial" panose="020B0604020202020204" pitchFamily="34" charset="0"/>
                <a:ea typeface="+mn-ea"/>
                <a:cs typeface="Arial" panose="020B0604020202020204" pitchFamily="34" charset="0"/>
              </a:rPr>
              <a:t>5</a:t>
            </a:r>
            <a:r>
              <a:rPr kumimoji="0" lang="vi-VN" sz="22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nl-NL"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 một điện áp xoay chiều hiệu dụng có giá trị không đổi vào cuộn sơ cấp thì điện áp hiệu dụng ở cuộn thứ cấp là 80 V. Nếu muốn điện áp hiệu dụng ở cuộn thứ cấp tăng lên 120 V thì cần tăng số vòng dây ở cuộn thứ cấp thêm 100 vòng. Nếu giảm số vòng dây ở cuộn thứ cấp 10 vòng thì điện áp hiệu dụng ở cuộn thứ cấp là bao nhiêu?</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9502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CF7E8FF-E4BD-0E63-2EDA-B7B3D93D464F}"/>
              </a:ext>
            </a:extLst>
          </p:cNvPr>
          <p:cNvSpPr/>
          <p:nvPr/>
        </p:nvSpPr>
        <p:spPr>
          <a:xfrm>
            <a:off x="708660" y="4000276"/>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 </a:t>
            </a:r>
            <a:r>
              <a:rPr lang="en-US" sz="2100" dirty="0">
                <a:solidFill>
                  <a:schemeClr val="tx1"/>
                </a:solidFill>
                <a:latin typeface="Arial" panose="020B0604020202020204" pitchFamily="34" charset="0"/>
                <a:ea typeface="+mn-ea"/>
                <a:cs typeface="Arial" panose="020B0604020202020204" pitchFamily="34" charset="0"/>
              </a:rPr>
              <a:t>3</a:t>
            </a:r>
            <a:endParaRPr kumimoji="0" lang="en-US" sz="2100" b="0" i="0" u="none" strike="noStrike" kern="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3" name="Rectangle: Rounded Corners 2">
            <a:extLst>
              <a:ext uri="{FF2B5EF4-FFF2-40B4-BE49-F238E27FC236}">
                <a16:creationId xmlns:a16="http://schemas.microsoft.com/office/drawing/2014/main" xmlns="" id="{4BADEB0B-2121-C1AC-418B-49AA5ED8B12C}"/>
              </a:ext>
            </a:extLst>
          </p:cNvPr>
          <p:cNvSpPr/>
          <p:nvPr/>
        </p:nvSpPr>
        <p:spPr>
          <a:xfrm>
            <a:off x="2700520" y="4000272"/>
            <a:ext cx="1747140"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2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a:t>
            </a:r>
            <a:endParaRPr kumimoji="0" lang="vi-VN"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B40C94E8-9B3F-ADAF-2680-67FBF66B531B}"/>
              </a:ext>
            </a:extLst>
          </p:cNvPr>
          <p:cNvSpPr/>
          <p:nvPr/>
        </p:nvSpPr>
        <p:spPr>
          <a:xfrm>
            <a:off x="6685824" y="4000272"/>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en-US" sz="2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a:t>
            </a:r>
            <a:endParaRPr kumimoji="0" lang="vi-VN"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89ADFB55-2CFE-09DB-5573-0F66D36B6255}"/>
              </a:ext>
            </a:extLst>
          </p:cNvPr>
          <p:cNvSpPr/>
          <p:nvPr/>
        </p:nvSpPr>
        <p:spPr>
          <a:xfrm>
            <a:off x="4692380" y="4000272"/>
            <a:ext cx="1749516" cy="834884"/>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1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r>
              <a:rPr kumimoji="0" lang="en-US" sz="21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5</a:t>
            </a:r>
            <a:endParaRPr kumimoji="0" lang="vi-VN"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20">
            <a:extLst>
              <a:ext uri="{FF2B5EF4-FFF2-40B4-BE49-F238E27FC236}">
                <a16:creationId xmlns:a16="http://schemas.microsoft.com/office/drawing/2014/main" xmlns="" id="{E900D1A8-4371-03F1-4F8A-9A7E5F3D6FDA}"/>
              </a:ext>
            </a:extLst>
          </p:cNvPr>
          <p:cNvSpPr/>
          <p:nvPr/>
        </p:nvSpPr>
        <p:spPr>
          <a:xfrm>
            <a:off x="2700520" y="4000272"/>
            <a:ext cx="1747140" cy="834884"/>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100" dirty="0">
                <a:solidFill>
                  <a:schemeClr val="tx1"/>
                </a:solidFill>
                <a:latin typeface="Arial" panose="020B0604020202020204" pitchFamily="34" charset="0"/>
                <a:ea typeface="Times New Roman" panose="02020603050405020304" pitchFamily="18" charset="0"/>
                <a:cs typeface="Arial" panose="020B0604020202020204" pitchFamily="34" charset="0"/>
              </a:rPr>
              <a:t>B. 4</a:t>
            </a:r>
            <a:endParaRPr kumimoji="0" lang="vi-VN"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8" name="Rectangle: Rounded Corners 7">
            <a:extLst>
              <a:ext uri="{FF2B5EF4-FFF2-40B4-BE49-F238E27FC236}">
                <a16:creationId xmlns:a16="http://schemas.microsoft.com/office/drawing/2014/main" xmlns="" id="{4C46166A-DD2A-E30E-2841-BBC4CE14DB8E}"/>
              </a:ext>
            </a:extLst>
          </p:cNvPr>
          <p:cNvSpPr/>
          <p:nvPr/>
        </p:nvSpPr>
        <p:spPr>
          <a:xfrm>
            <a:off x="708660" y="308344"/>
            <a:ext cx="7726680" cy="3508744"/>
          </a:xfrm>
          <a:prstGeom prst="roundRect">
            <a:avLst>
              <a:gd name="adj" fmla="val 445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t"/>
          <a:lstStyle/>
          <a:p>
            <a:pPr algn="just">
              <a:lnSpc>
                <a:spcPct val="150000"/>
              </a:lnSpc>
              <a:buClrTx/>
              <a:defRPr/>
            </a:pPr>
            <a:r>
              <a:rPr kumimoji="0" lang="vi-VN" sz="2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kumimoji="0" lang="en-US" sz="2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6</a:t>
            </a:r>
            <a:r>
              <a:rPr kumimoji="0" lang="vi-VN" sz="2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21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nhà máy điện nhỏ gồm 6 tổ máy truyền tải điện đến nơi tiêu thụ. Giờ cao điểm cần cả 6 tổ máy hoạt động, hiệu suất hoạt động đạt 80%. Coi điện áp hiệu dụng ở nhà máy không đổi, công suất phát điện của các tổ máy khi hoạt động là không đổi và như nhau. Khi công suất tiêu thụ ở nơi tiêu thuộc giảm còn 70% so với giờ cao điểm thì cần ít nhất bao nhiêu tổ máy phát động?</a:t>
            </a:r>
            <a:endParaRPr lang="en-US" sz="2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174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B959C853-EAFC-3C42-977B-AB23F4953B39}"/>
              </a:ext>
            </a:extLst>
          </p:cNvPr>
          <p:cNvSpPr/>
          <p:nvPr/>
        </p:nvSpPr>
        <p:spPr>
          <a:xfrm>
            <a:off x="708660" y="510363"/>
            <a:ext cx="7726680" cy="1911170"/>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lvl="0" algn="ctr">
              <a:lnSpc>
                <a:spcPct val="150000"/>
              </a:lnSpc>
              <a:buClrTx/>
            </a:pPr>
            <a:r>
              <a:rPr kumimoji="0" lang="vi-VN"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Câu </a:t>
            </a:r>
            <a:r>
              <a:rPr lang="en-US" sz="2000" b="1" kern="1200" noProof="0" dirty="0">
                <a:solidFill>
                  <a:schemeClr val="tx1"/>
                </a:solidFill>
                <a:latin typeface="Arial" panose="020B0604020202020204" pitchFamily="34" charset="0"/>
                <a:ea typeface="+mn-ea"/>
                <a:cs typeface="Arial" panose="020B0604020202020204" pitchFamily="34" charset="0"/>
              </a:rPr>
              <a:t>7</a:t>
            </a:r>
            <a:r>
              <a:rPr kumimoji="0" lang="vi-VN" sz="2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r>
              <a:rPr lang="vi-VN" sz="2000" kern="1200" dirty="0">
                <a:solidFill>
                  <a:schemeClr val="tx1"/>
                </a:solidFill>
                <a:latin typeface="Arial" panose="020B0604020202020204" pitchFamily="34" charset="0"/>
                <a:ea typeface="+mn-ea"/>
                <a:cs typeface="Arial" panose="020B0604020202020204" pitchFamily="34" charset="0"/>
              </a:rPr>
              <a:t>Một nhà máy thủy điện có công suất truyền tải điện là 20 MW. Dùng hai công tơ điện đặt ở máy biến thế và nơi tiêu thụ thì thấy số chỉ của chúng chênh lệch nhau sau 3 tiếng là 270 kW. Hao phí điện năng trên đường dây tải điện này là bao nhiêu?</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xmlns="" id="{1B72C95A-3B15-7D02-4F21-67972A96C7D0}"/>
              </a:ext>
            </a:extLst>
          </p:cNvPr>
          <p:cNvSpPr/>
          <p:nvPr/>
        </p:nvSpPr>
        <p:spPr>
          <a:xfrm>
            <a:off x="769620" y="2622371"/>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A. </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4,5%.</a:t>
            </a:r>
            <a:endParaRPr kumimoji="0" lang="en-US" sz="2000" b="0" i="0" u="none" strike="noStrike" kern="0" cap="none" spc="0" normalizeH="0" baseline="0" noProof="0" dirty="0">
              <a:ln>
                <a:noFill/>
              </a:ln>
              <a:solidFill>
                <a:schemeClr val="tx1"/>
              </a:solidFill>
              <a:effectLst/>
              <a:uLnTx/>
              <a:uFillTx/>
              <a:latin typeface="Calibri" panose="020F0502020204030204"/>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23D8034A-B82D-72B5-0DB5-1A38A26D9162}"/>
              </a:ext>
            </a:extLst>
          </p:cNvPr>
          <p:cNvSpPr/>
          <p:nvPr/>
        </p:nvSpPr>
        <p:spPr>
          <a:xfrm>
            <a:off x="4846320" y="2623732"/>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B. </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0,9%.</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Rectangle: Rounded Corners 5">
            <a:extLst>
              <a:ext uri="{FF2B5EF4-FFF2-40B4-BE49-F238E27FC236}">
                <a16:creationId xmlns:a16="http://schemas.microsoft.com/office/drawing/2014/main" xmlns="" id="{CAB77D89-CB71-8295-9771-1FCC7B188EC4}"/>
              </a:ext>
            </a:extLst>
          </p:cNvPr>
          <p:cNvSpPr/>
          <p:nvPr/>
        </p:nvSpPr>
        <p:spPr>
          <a:xfrm>
            <a:off x="48463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D. </a:t>
            </a: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9%.</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7EB90154-0936-48F3-1CAD-7549E866AAB2}"/>
              </a:ext>
            </a:extLst>
          </p:cNvPr>
          <p:cNvSpPr/>
          <p:nvPr/>
        </p:nvSpPr>
        <p:spPr>
          <a:xfrm>
            <a:off x="769620" y="3769556"/>
            <a:ext cx="3528060" cy="944985"/>
          </a:xfrm>
          <a:prstGeom prst="roundRect">
            <a:avLst>
              <a:gd name="adj" fmla="val 10513"/>
            </a:avLst>
          </a:prstGeom>
          <a:solidFill>
            <a:schemeClr val="accent3">
              <a:lumMod val="85000"/>
            </a:schemeClr>
          </a:solidFill>
          <a:ln w="19050" cap="flat" cmpd="sng" algn="ctr">
            <a:solidFill>
              <a:schemeClr val="accent1">
                <a:lumMod val="75000"/>
              </a:schemeClr>
            </a:solidFill>
            <a:prstDash val="solid"/>
            <a:miter lim="800000"/>
          </a:ln>
          <a:effectLst/>
        </p:spPr>
        <p:txBody>
          <a:bodyPr rtlCol="0" anchor="ctr"/>
          <a:lstStyle/>
          <a:p>
            <a:pPr algn="just"/>
            <a:r>
              <a:rPr kumimoji="0" lang="vi-VN"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a:t>
            </a:r>
            <a:r>
              <a:rPr lang="en-US" sz="2000" dirty="0">
                <a:latin typeface="Arial" panose="020B0604020202020204" pitchFamily="34" charset="0"/>
                <a:ea typeface="Times New Roman" panose="02020603050405020304" pitchFamily="18" charset="0"/>
                <a:cs typeface="Arial" panose="020B0604020202020204" pitchFamily="34" charset="0"/>
              </a:rPr>
              <a:t>0,45 %.</a:t>
            </a:r>
            <a:endParaRPr lang="en-US" sz="1600" dirty="0">
              <a:latin typeface="Arial" panose="020B0604020202020204" pitchFamily="34" charset="0"/>
              <a:ea typeface="Calibri" panose="020F0502020204030204" pitchFamily="34" charset="0"/>
              <a:cs typeface="Arial" panose="020B0604020202020204" pitchFamily="34" charset="0"/>
            </a:endParaRPr>
          </a:p>
        </p:txBody>
      </p:sp>
      <p:sp>
        <p:nvSpPr>
          <p:cNvPr id="8" name="Rectangle: Rounded Corners 20">
            <a:extLst>
              <a:ext uri="{FF2B5EF4-FFF2-40B4-BE49-F238E27FC236}">
                <a16:creationId xmlns:a16="http://schemas.microsoft.com/office/drawing/2014/main" xmlns="" id="{D2216674-B782-BC7D-90EE-721B6A9FC4B7}"/>
              </a:ext>
            </a:extLst>
          </p:cNvPr>
          <p:cNvSpPr/>
          <p:nvPr/>
        </p:nvSpPr>
        <p:spPr>
          <a:xfrm>
            <a:off x="769620" y="3768194"/>
            <a:ext cx="3528060" cy="944985"/>
          </a:xfrm>
          <a:prstGeom prst="roundRect">
            <a:avLst>
              <a:gd name="adj" fmla="val 10513"/>
            </a:avLst>
          </a:prstGeom>
          <a:solidFill>
            <a:srgbClr val="92D050"/>
          </a:solidFill>
          <a:ln w="19050" cap="flat" cmpd="sng" algn="ctr">
            <a:solidFill>
              <a:schemeClr val="accent1">
                <a:lumMod val="75000"/>
              </a:schemeClr>
            </a:solidFill>
            <a:prstDash val="solid"/>
            <a:miter lim="800000"/>
          </a:ln>
          <a:effectLst/>
        </p:spPr>
        <p:txBody>
          <a:bodyPr rtlCol="0" anchor="ctr"/>
          <a:lstStyle/>
          <a:p>
            <a:pPr marL="0" marR="0" lvl="0" indent="0" algn="just" defTabSz="914400" eaLnBrk="1" fontAlgn="auto" latinLnBrk="0" hangingPunct="1">
              <a:spcBef>
                <a:spcPts val="0"/>
              </a:spcBef>
              <a:spcAft>
                <a:spcPts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Arial" panose="020B0604020202020204" pitchFamily="34" charset="0"/>
                <a:ea typeface="Times New Roman" panose="02020603050405020304" pitchFamily="18" charset="0"/>
                <a:cs typeface="Arial" panose="020B0604020202020204" pitchFamily="34" charset="0"/>
              </a:rPr>
              <a:t>C. 0,45%</a:t>
            </a:r>
            <a:endParaRPr kumimoji="0" lang="vi-VN"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3156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59;p31"/>
          <p:cNvSpPr txBox="1">
            <a:spLocks/>
          </p:cNvSpPr>
          <p:nvPr/>
        </p:nvSpPr>
        <p:spPr>
          <a:xfrm>
            <a:off x="720000" y="364839"/>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a:solidFill>
                  <a:srgbClr val="4D3A7D"/>
                </a:solidFill>
                <a:latin typeface="Arial" panose="020B0604020202020204" pitchFamily="34" charset="0"/>
                <a:cs typeface="Arial" panose="020B0604020202020204" pitchFamily="34" charset="0"/>
              </a:rPr>
              <a:t>VẬN DỤNG</a:t>
            </a:r>
          </a:p>
        </p:txBody>
      </p:sp>
      <p:sp>
        <p:nvSpPr>
          <p:cNvPr id="8" name="TextBox 7">
            <a:extLst>
              <a:ext uri="{FF2B5EF4-FFF2-40B4-BE49-F238E27FC236}">
                <a16:creationId xmlns:a16="http://schemas.microsoft.com/office/drawing/2014/main" xmlns="" id="{192F1625-2A2F-D1E8-B9C2-BDE3D7739658}"/>
              </a:ext>
            </a:extLst>
          </p:cNvPr>
          <p:cNvSpPr txBox="1"/>
          <p:nvPr/>
        </p:nvSpPr>
        <p:spPr>
          <a:xfrm>
            <a:off x="2154600" y="1334969"/>
            <a:ext cx="6539023" cy="3076548"/>
          </a:xfrm>
          <a:prstGeom prst="rect">
            <a:avLst/>
          </a:prstGeom>
          <a:noFill/>
        </p:spPr>
        <p:txBody>
          <a:bodyPr wrap="square">
            <a:spAutoFit/>
          </a:bodyPr>
          <a:lstStyle/>
          <a:p>
            <a:pPr algn="just">
              <a:lnSpc>
                <a:spcPct val="150000"/>
              </a:lnSpc>
            </a:pPr>
            <a:r>
              <a:rPr lang="vi-VN" sz="2200" dirty="0"/>
              <a:t>Điện năng được truyền đi với công suất P trên một đường dây tải điện với một điện áp ở trạm truyền là U, hiệu suất của quá trình truyền tải là 90%. Nếu giữ nguyên điện áp trạm truyền tải điện nhưng giảm công suất truyền tải đi 2 lần thì hiệu suất truyền tải điện khi đó là bao nhiêu?</a:t>
            </a:r>
            <a:endParaRPr lang="en-US" sz="2200" dirty="0"/>
          </a:p>
        </p:txBody>
      </p:sp>
      <p:grpSp>
        <p:nvGrpSpPr>
          <p:cNvPr id="9" name="Google Shape;799;p42">
            <a:extLst>
              <a:ext uri="{FF2B5EF4-FFF2-40B4-BE49-F238E27FC236}">
                <a16:creationId xmlns:a16="http://schemas.microsoft.com/office/drawing/2014/main" xmlns="" id="{4DF1F115-91DE-1F72-0D4E-2E8161A4435B}"/>
              </a:ext>
            </a:extLst>
          </p:cNvPr>
          <p:cNvGrpSpPr/>
          <p:nvPr/>
        </p:nvGrpSpPr>
        <p:grpSpPr>
          <a:xfrm>
            <a:off x="450377" y="1019067"/>
            <a:ext cx="1189040" cy="4124433"/>
            <a:chOff x="329739" y="1019177"/>
            <a:chExt cx="1189040" cy="4124433"/>
          </a:xfrm>
          <a:solidFill>
            <a:schemeClr val="tx2">
              <a:lumMod val="50000"/>
            </a:schemeClr>
          </a:solidFill>
        </p:grpSpPr>
        <p:sp>
          <p:nvSpPr>
            <p:cNvPr id="10" name="Google Shape;800;p42">
              <a:extLst>
                <a:ext uri="{FF2B5EF4-FFF2-40B4-BE49-F238E27FC236}">
                  <a16:creationId xmlns:a16="http://schemas.microsoft.com/office/drawing/2014/main" xmlns="" id="{D4C49B63-0AD7-1F92-4EA9-1032071F53B1}"/>
                </a:ext>
              </a:extLst>
            </p:cNvPr>
            <p:cNvSpPr/>
            <p:nvPr/>
          </p:nvSpPr>
          <p:spPr>
            <a:xfrm flipH="1">
              <a:off x="1028071" y="1707287"/>
              <a:ext cx="490708" cy="3436278"/>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grp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01;p42">
              <a:extLst>
                <a:ext uri="{FF2B5EF4-FFF2-40B4-BE49-F238E27FC236}">
                  <a16:creationId xmlns:a16="http://schemas.microsoft.com/office/drawing/2014/main" xmlns="" id="{32C32CAC-2FB0-B045-59FA-113C4E3DA3C7}"/>
                </a:ext>
              </a:extLst>
            </p:cNvPr>
            <p:cNvSpPr/>
            <p:nvPr/>
          </p:nvSpPr>
          <p:spPr>
            <a:xfrm flipH="1">
              <a:off x="329739" y="1019177"/>
              <a:ext cx="588960" cy="4124433"/>
            </a:xfrm>
            <a:custGeom>
              <a:avLst/>
              <a:gdLst/>
              <a:ahLst/>
              <a:cxnLst/>
              <a:rect l="l" t="t" r="r" b="b"/>
              <a:pathLst>
                <a:path w="3722" h="26064" extrusionOk="0">
                  <a:moveTo>
                    <a:pt x="3572" y="1210"/>
                  </a:moveTo>
                  <a:lnTo>
                    <a:pt x="3572" y="605"/>
                  </a:lnTo>
                  <a:lnTo>
                    <a:pt x="3721" y="605"/>
                  </a:lnTo>
                  <a:lnTo>
                    <a:pt x="3721" y="406"/>
                  </a:lnTo>
                  <a:lnTo>
                    <a:pt x="2278" y="406"/>
                  </a:lnTo>
                  <a:lnTo>
                    <a:pt x="2278" y="0"/>
                  </a:lnTo>
                  <a:lnTo>
                    <a:pt x="1445" y="0"/>
                  </a:lnTo>
                  <a:lnTo>
                    <a:pt x="1445" y="406"/>
                  </a:lnTo>
                  <a:lnTo>
                    <a:pt x="0" y="406"/>
                  </a:lnTo>
                  <a:lnTo>
                    <a:pt x="0" y="605"/>
                  </a:lnTo>
                  <a:lnTo>
                    <a:pt x="150" y="605"/>
                  </a:lnTo>
                  <a:lnTo>
                    <a:pt x="150" y="1210"/>
                  </a:lnTo>
                  <a:lnTo>
                    <a:pt x="301" y="1210"/>
                  </a:lnTo>
                  <a:lnTo>
                    <a:pt x="860" y="1963"/>
                  </a:lnTo>
                  <a:lnTo>
                    <a:pt x="696" y="1963"/>
                  </a:lnTo>
                  <a:lnTo>
                    <a:pt x="696" y="2573"/>
                  </a:lnTo>
                  <a:lnTo>
                    <a:pt x="0" y="2573"/>
                  </a:lnTo>
                  <a:lnTo>
                    <a:pt x="0" y="2772"/>
                  </a:lnTo>
                  <a:lnTo>
                    <a:pt x="149" y="2772"/>
                  </a:lnTo>
                  <a:lnTo>
                    <a:pt x="149" y="3376"/>
                  </a:lnTo>
                  <a:lnTo>
                    <a:pt x="548" y="3376"/>
                  </a:lnTo>
                  <a:lnTo>
                    <a:pt x="548" y="2772"/>
                  </a:lnTo>
                  <a:lnTo>
                    <a:pt x="1445" y="2772"/>
                  </a:lnTo>
                  <a:lnTo>
                    <a:pt x="1445" y="6207"/>
                  </a:lnTo>
                  <a:lnTo>
                    <a:pt x="0" y="6207"/>
                  </a:lnTo>
                  <a:lnTo>
                    <a:pt x="0" y="6406"/>
                  </a:lnTo>
                  <a:lnTo>
                    <a:pt x="149" y="6406"/>
                  </a:lnTo>
                  <a:lnTo>
                    <a:pt x="149" y="7010"/>
                  </a:lnTo>
                  <a:lnTo>
                    <a:pt x="548" y="7010"/>
                  </a:lnTo>
                  <a:lnTo>
                    <a:pt x="548" y="6406"/>
                  </a:lnTo>
                  <a:lnTo>
                    <a:pt x="1445" y="6406"/>
                  </a:lnTo>
                  <a:lnTo>
                    <a:pt x="1445" y="26064"/>
                  </a:lnTo>
                  <a:lnTo>
                    <a:pt x="2277" y="26064"/>
                  </a:lnTo>
                  <a:lnTo>
                    <a:pt x="2277" y="6406"/>
                  </a:lnTo>
                  <a:lnTo>
                    <a:pt x="3174" y="6406"/>
                  </a:lnTo>
                  <a:lnTo>
                    <a:pt x="3174" y="7010"/>
                  </a:lnTo>
                  <a:lnTo>
                    <a:pt x="3572" y="7010"/>
                  </a:lnTo>
                  <a:lnTo>
                    <a:pt x="3572" y="6406"/>
                  </a:lnTo>
                  <a:lnTo>
                    <a:pt x="3721" y="6406"/>
                  </a:lnTo>
                  <a:lnTo>
                    <a:pt x="3721" y="6207"/>
                  </a:lnTo>
                  <a:lnTo>
                    <a:pt x="2277" y="6207"/>
                  </a:lnTo>
                  <a:lnTo>
                    <a:pt x="2277" y="2772"/>
                  </a:lnTo>
                  <a:lnTo>
                    <a:pt x="3174" y="2772"/>
                  </a:lnTo>
                  <a:lnTo>
                    <a:pt x="3174" y="3376"/>
                  </a:lnTo>
                  <a:lnTo>
                    <a:pt x="3572" y="3376"/>
                  </a:lnTo>
                  <a:lnTo>
                    <a:pt x="3572" y="2772"/>
                  </a:lnTo>
                  <a:lnTo>
                    <a:pt x="3721" y="2772"/>
                  </a:lnTo>
                  <a:lnTo>
                    <a:pt x="3721" y="2573"/>
                  </a:lnTo>
                  <a:lnTo>
                    <a:pt x="3026" y="2573"/>
                  </a:lnTo>
                  <a:lnTo>
                    <a:pt x="3026" y="1963"/>
                  </a:lnTo>
                  <a:lnTo>
                    <a:pt x="2863" y="1963"/>
                  </a:lnTo>
                  <a:lnTo>
                    <a:pt x="3420" y="1210"/>
                  </a:lnTo>
                  <a:lnTo>
                    <a:pt x="3572" y="1210"/>
                  </a:lnTo>
                  <a:close/>
                  <a:moveTo>
                    <a:pt x="1445" y="2573"/>
                  </a:moveTo>
                  <a:lnTo>
                    <a:pt x="1094" y="2573"/>
                  </a:lnTo>
                  <a:lnTo>
                    <a:pt x="1094" y="1963"/>
                  </a:lnTo>
                  <a:lnTo>
                    <a:pt x="964" y="1963"/>
                  </a:lnTo>
                  <a:lnTo>
                    <a:pt x="406" y="1209"/>
                  </a:lnTo>
                  <a:lnTo>
                    <a:pt x="549" y="1209"/>
                  </a:lnTo>
                  <a:lnTo>
                    <a:pt x="549" y="605"/>
                  </a:lnTo>
                  <a:lnTo>
                    <a:pt x="1445" y="605"/>
                  </a:lnTo>
                  <a:close/>
                  <a:moveTo>
                    <a:pt x="2759" y="1963"/>
                  </a:moveTo>
                  <a:lnTo>
                    <a:pt x="2628" y="1963"/>
                  </a:lnTo>
                  <a:lnTo>
                    <a:pt x="2628" y="2573"/>
                  </a:lnTo>
                  <a:lnTo>
                    <a:pt x="2278" y="2573"/>
                  </a:lnTo>
                  <a:lnTo>
                    <a:pt x="2278" y="605"/>
                  </a:lnTo>
                  <a:lnTo>
                    <a:pt x="3174" y="605"/>
                  </a:lnTo>
                  <a:lnTo>
                    <a:pt x="3174" y="1209"/>
                  </a:lnTo>
                  <a:lnTo>
                    <a:pt x="3317" y="1209"/>
                  </a:lnTo>
                  <a:close/>
                </a:path>
              </a:pathLst>
            </a:custGeom>
            <a:grpFill/>
            <a:ln>
              <a:solidFill>
                <a:schemeClr val="tx2">
                  <a:lumMod val="5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02;p42">
              <a:extLst>
                <a:ext uri="{FF2B5EF4-FFF2-40B4-BE49-F238E27FC236}">
                  <a16:creationId xmlns:a16="http://schemas.microsoft.com/office/drawing/2014/main" xmlns="" id="{864A3770-A04D-DE28-19C7-8BEA30320C3E}"/>
                </a:ext>
              </a:extLst>
            </p:cNvPr>
            <p:cNvSpPr/>
            <p:nvPr/>
          </p:nvSpPr>
          <p:spPr>
            <a:xfrm>
              <a:off x="381000" y="2097875"/>
              <a:ext cx="695325" cy="452450"/>
            </a:xfrm>
            <a:custGeom>
              <a:avLst/>
              <a:gdLst/>
              <a:ahLst/>
              <a:cxnLst/>
              <a:rect l="l" t="t" r="r" b="b"/>
              <a:pathLst>
                <a:path w="27813" h="18098" extrusionOk="0">
                  <a:moveTo>
                    <a:pt x="0" y="0"/>
                  </a:moveTo>
                  <a:cubicBezTo>
                    <a:pt x="1709" y="7676"/>
                    <a:pt x="11876" y="11419"/>
                    <a:pt x="19526" y="13240"/>
                  </a:cubicBezTo>
                  <a:cubicBezTo>
                    <a:pt x="22641" y="13981"/>
                    <a:pt x="27187" y="14958"/>
                    <a:pt x="27813" y="18098"/>
                  </a:cubicBezTo>
                </a:path>
              </a:pathLst>
            </a:custGeom>
            <a:noFill/>
            <a:ln w="9525" cap="flat" cmpd="sng">
              <a:solidFill>
                <a:schemeClr val="tx2">
                  <a:lumMod val="50000"/>
                </a:schemeClr>
              </a:solidFill>
              <a:prstDash val="solid"/>
              <a:round/>
              <a:headEnd type="none" w="med" len="med"/>
              <a:tailEnd type="none" w="med" len="med"/>
            </a:ln>
          </p:spPr>
        </p:sp>
        <p:sp>
          <p:nvSpPr>
            <p:cNvPr id="13" name="Google Shape;803;p42">
              <a:extLst>
                <a:ext uri="{FF2B5EF4-FFF2-40B4-BE49-F238E27FC236}">
                  <a16:creationId xmlns:a16="http://schemas.microsoft.com/office/drawing/2014/main" xmlns="" id="{6AFA629C-9302-479D-FB35-ECB9D94CAA07}"/>
                </a:ext>
              </a:extLst>
            </p:cNvPr>
            <p:cNvSpPr/>
            <p:nvPr/>
          </p:nvSpPr>
          <p:spPr>
            <a:xfrm>
              <a:off x="378625" y="2107400"/>
              <a:ext cx="1104900" cy="442925"/>
            </a:xfrm>
            <a:custGeom>
              <a:avLst/>
              <a:gdLst/>
              <a:ahLst/>
              <a:cxnLst/>
              <a:rect l="l" t="t" r="r" b="b"/>
              <a:pathLst>
                <a:path w="44196" h="17717" extrusionOk="0">
                  <a:moveTo>
                    <a:pt x="0" y="0"/>
                  </a:moveTo>
                  <a:cubicBezTo>
                    <a:pt x="9527" y="4773"/>
                    <a:pt x="19474" y="8684"/>
                    <a:pt x="29432" y="12478"/>
                  </a:cubicBezTo>
                  <a:cubicBezTo>
                    <a:pt x="34312" y="14337"/>
                    <a:pt x="39945" y="14684"/>
                    <a:pt x="44196" y="17717"/>
                  </a:cubicBezTo>
                </a:path>
              </a:pathLst>
            </a:custGeom>
            <a:noFill/>
            <a:ln w="9525" cap="flat" cmpd="sng">
              <a:solidFill>
                <a:schemeClr val="tx2">
                  <a:lumMod val="50000"/>
                </a:schemeClr>
              </a:solidFill>
              <a:prstDash val="solid"/>
              <a:round/>
              <a:headEnd type="none" w="med" len="med"/>
              <a:tailEnd type="none" w="med" len="med"/>
            </a:ln>
          </p:spPr>
        </p:sp>
        <p:sp>
          <p:nvSpPr>
            <p:cNvPr id="14" name="Google Shape;804;p42">
              <a:extLst>
                <a:ext uri="{FF2B5EF4-FFF2-40B4-BE49-F238E27FC236}">
                  <a16:creationId xmlns:a16="http://schemas.microsoft.com/office/drawing/2014/main" xmlns="" id="{58CAB314-7368-1D6F-5F66-6432F5CFC4CF}"/>
                </a:ext>
              </a:extLst>
            </p:cNvPr>
            <p:cNvSpPr/>
            <p:nvPr/>
          </p:nvSpPr>
          <p:spPr>
            <a:xfrm>
              <a:off x="871550" y="2121700"/>
              <a:ext cx="188100" cy="461950"/>
            </a:xfrm>
            <a:custGeom>
              <a:avLst/>
              <a:gdLst/>
              <a:ahLst/>
              <a:cxnLst/>
              <a:rect l="l" t="t" r="r" b="b"/>
              <a:pathLst>
                <a:path w="7524" h="18478" extrusionOk="0">
                  <a:moveTo>
                    <a:pt x="0" y="0"/>
                  </a:moveTo>
                  <a:cubicBezTo>
                    <a:pt x="2974" y="5948"/>
                    <a:pt x="6701" y="11879"/>
                    <a:pt x="7524" y="18478"/>
                  </a:cubicBezTo>
                </a:path>
              </a:pathLst>
            </a:custGeom>
            <a:noFill/>
            <a:ln w="9525" cap="flat" cmpd="sng">
              <a:solidFill>
                <a:schemeClr val="tx2">
                  <a:lumMod val="50000"/>
                </a:schemeClr>
              </a:solidFill>
              <a:prstDash val="solid"/>
              <a:round/>
              <a:headEnd type="none" w="med" len="med"/>
              <a:tailEnd type="none" w="med" len="med"/>
            </a:ln>
          </p:spPr>
        </p:sp>
        <p:sp>
          <p:nvSpPr>
            <p:cNvPr id="15" name="Google Shape;805;p42">
              <a:extLst>
                <a:ext uri="{FF2B5EF4-FFF2-40B4-BE49-F238E27FC236}">
                  <a16:creationId xmlns:a16="http://schemas.microsoft.com/office/drawing/2014/main" xmlns="" id="{383DE788-D984-DFFE-5CC6-E2774C62CE52}"/>
                </a:ext>
              </a:extLst>
            </p:cNvPr>
            <p:cNvSpPr/>
            <p:nvPr/>
          </p:nvSpPr>
          <p:spPr>
            <a:xfrm>
              <a:off x="862025" y="2121699"/>
              <a:ext cx="607200" cy="435775"/>
            </a:xfrm>
            <a:custGeom>
              <a:avLst/>
              <a:gdLst/>
              <a:ahLst/>
              <a:cxnLst/>
              <a:rect l="l" t="t" r="r" b="b"/>
              <a:pathLst>
                <a:path w="24288" h="17431" extrusionOk="0">
                  <a:moveTo>
                    <a:pt x="0" y="0"/>
                  </a:moveTo>
                  <a:cubicBezTo>
                    <a:pt x="6075" y="7900"/>
                    <a:pt x="17248" y="10378"/>
                    <a:pt x="24288" y="17431"/>
                  </a:cubicBezTo>
                </a:path>
              </a:pathLst>
            </a:custGeom>
            <a:noFill/>
            <a:ln w="9525" cap="flat" cmpd="sng">
              <a:solidFill>
                <a:schemeClr val="tx2">
                  <a:lumMod val="50000"/>
                </a:schemeClr>
              </a:solidFill>
              <a:prstDash val="solid"/>
              <a:round/>
              <a:headEnd type="none" w="med" len="med"/>
              <a:tailEnd type="none" w="med" len="med"/>
            </a:ln>
          </p:spPr>
        </p:sp>
        <p:sp>
          <p:nvSpPr>
            <p:cNvPr id="16" name="Google Shape;806;p42">
              <a:extLst>
                <a:ext uri="{FF2B5EF4-FFF2-40B4-BE49-F238E27FC236}">
                  <a16:creationId xmlns:a16="http://schemas.microsoft.com/office/drawing/2014/main" xmlns="" id="{51FF413A-4323-B8DD-32F1-1B78BF9A4A44}"/>
                </a:ext>
              </a:extLst>
            </p:cNvPr>
            <p:cNvSpPr/>
            <p:nvPr/>
          </p:nvSpPr>
          <p:spPr>
            <a:xfrm>
              <a:off x="383375" y="1547825"/>
              <a:ext cx="683425" cy="242875"/>
            </a:xfrm>
            <a:custGeom>
              <a:avLst/>
              <a:gdLst/>
              <a:ahLst/>
              <a:cxnLst/>
              <a:rect l="l" t="t" r="r" b="b"/>
              <a:pathLst>
                <a:path w="27337" h="9715" extrusionOk="0">
                  <a:moveTo>
                    <a:pt x="0" y="0"/>
                  </a:moveTo>
                  <a:cubicBezTo>
                    <a:pt x="4332" y="8646"/>
                    <a:pt x="19598" y="3916"/>
                    <a:pt x="27337" y="9715"/>
                  </a:cubicBezTo>
                </a:path>
              </a:pathLst>
            </a:custGeom>
            <a:noFill/>
            <a:ln w="9525" cap="flat" cmpd="sng">
              <a:solidFill>
                <a:schemeClr val="tx2">
                  <a:lumMod val="50000"/>
                </a:schemeClr>
              </a:solidFill>
              <a:prstDash val="solid"/>
              <a:round/>
              <a:headEnd type="none" w="med" len="med"/>
              <a:tailEnd type="none" w="med" len="med"/>
            </a:ln>
          </p:spPr>
        </p:sp>
        <p:sp>
          <p:nvSpPr>
            <p:cNvPr id="17" name="Google Shape;807;p42">
              <a:extLst>
                <a:ext uri="{FF2B5EF4-FFF2-40B4-BE49-F238E27FC236}">
                  <a16:creationId xmlns:a16="http://schemas.microsoft.com/office/drawing/2014/main" xmlns="" id="{EF57C147-DDDB-281D-B0F1-F345560DB859}"/>
                </a:ext>
              </a:extLst>
            </p:cNvPr>
            <p:cNvSpPr/>
            <p:nvPr/>
          </p:nvSpPr>
          <p:spPr>
            <a:xfrm>
              <a:off x="871550" y="1559724"/>
              <a:ext cx="195250" cy="230975"/>
            </a:xfrm>
            <a:custGeom>
              <a:avLst/>
              <a:gdLst/>
              <a:ahLst/>
              <a:cxnLst/>
              <a:rect l="l" t="t" r="r" b="b"/>
              <a:pathLst>
                <a:path w="7810" h="9239" extrusionOk="0">
                  <a:moveTo>
                    <a:pt x="0" y="0"/>
                  </a:moveTo>
                  <a:cubicBezTo>
                    <a:pt x="2850" y="2853"/>
                    <a:pt x="7311" y="5237"/>
                    <a:pt x="7810" y="9239"/>
                  </a:cubicBezTo>
                </a:path>
              </a:pathLst>
            </a:custGeom>
            <a:noFill/>
            <a:ln w="9525" cap="flat" cmpd="sng">
              <a:solidFill>
                <a:schemeClr val="tx2">
                  <a:lumMod val="50000"/>
                </a:schemeClr>
              </a:solidFill>
              <a:prstDash val="solid"/>
              <a:round/>
              <a:headEnd type="none" w="med" len="med"/>
              <a:tailEnd type="none" w="med" len="med"/>
            </a:ln>
          </p:spPr>
        </p:sp>
        <p:sp>
          <p:nvSpPr>
            <p:cNvPr id="18" name="Google Shape;808;p42">
              <a:extLst>
                <a:ext uri="{FF2B5EF4-FFF2-40B4-BE49-F238E27FC236}">
                  <a16:creationId xmlns:a16="http://schemas.microsoft.com/office/drawing/2014/main" xmlns="" id="{40660679-51DF-B8FB-F0FA-96FB1CC2305D}"/>
                </a:ext>
              </a:extLst>
            </p:cNvPr>
            <p:cNvSpPr/>
            <p:nvPr/>
          </p:nvSpPr>
          <p:spPr>
            <a:xfrm>
              <a:off x="859625" y="1545425"/>
              <a:ext cx="602475" cy="240525"/>
            </a:xfrm>
            <a:custGeom>
              <a:avLst/>
              <a:gdLst/>
              <a:ahLst/>
              <a:cxnLst/>
              <a:rect l="l" t="t" r="r" b="b"/>
              <a:pathLst>
                <a:path w="24099" h="9621" extrusionOk="0">
                  <a:moveTo>
                    <a:pt x="0" y="0"/>
                  </a:moveTo>
                  <a:cubicBezTo>
                    <a:pt x="6116" y="6116"/>
                    <a:pt x="19510" y="2289"/>
                    <a:pt x="24099" y="9621"/>
                  </a:cubicBezTo>
                </a:path>
              </a:pathLst>
            </a:custGeom>
            <a:noFill/>
            <a:ln w="9525" cap="flat" cmpd="sng">
              <a:solidFill>
                <a:schemeClr val="tx2">
                  <a:lumMod val="50000"/>
                </a:schemeClr>
              </a:solidFill>
              <a:prstDash val="solid"/>
              <a:round/>
              <a:headEnd type="none" w="med" len="med"/>
              <a:tailEnd type="none" w="med" len="med"/>
            </a:ln>
          </p:spPr>
        </p:sp>
      </p:grpSp>
      <p:pic>
        <p:nvPicPr>
          <p:cNvPr id="20" name="Picture 19">
            <a:extLst>
              <a:ext uri="{FF2B5EF4-FFF2-40B4-BE49-F238E27FC236}">
                <a16:creationId xmlns:a16="http://schemas.microsoft.com/office/drawing/2014/main" xmlns="" id="{3CA8C023-F4FE-452C-5680-0A34EFF2F40D}"/>
              </a:ext>
            </a:extLst>
          </p:cNvPr>
          <p:cNvPicPr>
            <a:picLocks noChangeAspect="1"/>
          </p:cNvPicPr>
          <p:nvPr/>
        </p:nvPicPr>
        <p:blipFill>
          <a:blip r:embed="rId2"/>
          <a:stretch>
            <a:fillRect/>
          </a:stretch>
        </p:blipFill>
        <p:spPr>
          <a:xfrm>
            <a:off x="7959576" y="245760"/>
            <a:ext cx="928848" cy="970130"/>
          </a:xfrm>
          <a:prstGeom prst="rect">
            <a:avLst/>
          </a:prstGeom>
        </p:spPr>
      </p:pic>
    </p:spTree>
    <p:extLst>
      <p:ext uri="{BB962C8B-B14F-4D97-AF65-F5344CB8AC3E}">
        <p14:creationId xmlns:p14="http://schemas.microsoft.com/office/powerpoint/2010/main" val="102866111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607"/>
        <p:cNvGrpSpPr/>
        <p:nvPr/>
      </p:nvGrpSpPr>
      <p:grpSpPr>
        <a:xfrm>
          <a:off x="0" y="0"/>
          <a:ext cx="0" cy="0"/>
          <a:chOff x="0" y="0"/>
          <a:chExt cx="0" cy="0"/>
        </a:xfrm>
      </p:grpSpPr>
      <p:sp>
        <p:nvSpPr>
          <p:cNvPr id="608" name="Google Shape;608;p35"/>
          <p:cNvSpPr txBox="1">
            <a:spLocks noGrp="1"/>
          </p:cNvSpPr>
          <p:nvPr>
            <p:ph type="title"/>
          </p:nvPr>
        </p:nvSpPr>
        <p:spPr>
          <a:xfrm>
            <a:off x="713225" y="2184010"/>
            <a:ext cx="4466071" cy="127664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400" b="1">
                <a:latin typeface="Arial" panose="020B0604020202020204" pitchFamily="34" charset="0"/>
                <a:cs typeface="Arial" panose="020B0604020202020204" pitchFamily="34" charset="0"/>
              </a:rPr>
              <a:t>MÁY BIẾN ÁP</a:t>
            </a:r>
            <a:endParaRPr sz="4400" b="1">
              <a:latin typeface="Arial" panose="020B0604020202020204" pitchFamily="34" charset="0"/>
              <a:cs typeface="Arial" panose="020B0604020202020204" pitchFamily="34" charset="0"/>
            </a:endParaRPr>
          </a:p>
        </p:txBody>
      </p:sp>
      <p:sp>
        <p:nvSpPr>
          <p:cNvPr id="609" name="Google Shape;609;p35"/>
          <p:cNvSpPr txBox="1">
            <a:spLocks noGrp="1"/>
          </p:cNvSpPr>
          <p:nvPr>
            <p:ph type="title" idx="2"/>
          </p:nvPr>
        </p:nvSpPr>
        <p:spPr>
          <a:xfrm>
            <a:off x="713225" y="982150"/>
            <a:ext cx="1338859" cy="92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Arial" panose="020B0604020202020204" pitchFamily="34" charset="0"/>
                <a:cs typeface="Arial" panose="020B0604020202020204" pitchFamily="34" charset="0"/>
              </a:rPr>
              <a:t>I</a:t>
            </a:r>
            <a:r>
              <a:rPr lang="vi-VN"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p:txBody>
      </p:sp>
      <p:pic>
        <p:nvPicPr>
          <p:cNvPr id="3" name="Picture Placeholder 2"/>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30801" t="2060" r="21793" b="2179"/>
          <a:stretch/>
        </p:blipFill>
        <p:spPr>
          <a:xfrm>
            <a:off x="5415575" y="539500"/>
            <a:ext cx="3015300" cy="4064400"/>
          </a:xfrm>
          <a:prstGeom prst="roundRect">
            <a:avLst>
              <a:gd name="adj" fmla="val 6794"/>
            </a:avLst>
          </a:prstGeom>
        </p:spPr>
      </p:pic>
      <p:pic>
        <p:nvPicPr>
          <p:cNvPr id="5" name="Picture 4"/>
          <p:cNvPicPr>
            <a:picLocks noChangeAspect="1"/>
          </p:cNvPicPr>
          <p:nvPr/>
        </p:nvPicPr>
        <p:blipFill>
          <a:blip r:embed="rId4"/>
          <a:stretch>
            <a:fillRect/>
          </a:stretch>
        </p:blipFill>
        <p:spPr>
          <a:xfrm>
            <a:off x="4440078" y="3544584"/>
            <a:ext cx="1338352" cy="1598916"/>
          </a:xfrm>
          <a:prstGeom prst="rect">
            <a:avLst/>
          </a:prstGeom>
        </p:spPr>
      </p:pic>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pic>
        <p:nvPicPr>
          <p:cNvPr id="603" name="Google Shape;603;p34"/>
          <p:cNvPicPr preferRelativeResize="0">
            <a:picLocks noGrp="1"/>
          </p:cNvPicPr>
          <p:nvPr>
            <p:ph type="pic" idx="2"/>
          </p:nvPr>
        </p:nvPicPr>
        <p:blipFill rotWithShape="1">
          <a:blip r:embed="rId3">
            <a:alphaModFix/>
          </a:blip>
          <a:srcRect t="4429" b="4420"/>
          <a:stretch/>
        </p:blipFill>
        <p:spPr>
          <a:xfrm flipH="1">
            <a:off x="569387" y="594345"/>
            <a:ext cx="3015300" cy="40644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3696370" y="475802"/>
                <a:ext cx="4572000" cy="1994072"/>
              </a:xfrm>
              <a:prstGeom prst="rect">
                <a:avLst/>
              </a:prstGeom>
            </p:spPr>
            <p:txBody>
              <a:bodyPr>
                <a:spAutoFit/>
              </a:bodyPr>
              <a:lstStyle/>
              <a:p>
                <a:pPr algn="just">
                  <a:lnSpc>
                    <a:spcPct val="130000"/>
                  </a:lnSpc>
                </a:pPr>
                <a:r>
                  <a:rPr lang="en-US" sz="2000" dirty="0">
                    <a:latin typeface="Arial" panose="020B0604020202020204" pitchFamily="34" charset="0"/>
                    <a:ea typeface="Times New Roman" panose="02020603050405020304" pitchFamily="18" charset="0"/>
                    <a:cs typeface="Arial" panose="020B0604020202020204" pitchFamily="34" charset="0"/>
                  </a:rPr>
                  <a:t>Ta </a:t>
                </a:r>
                <a:r>
                  <a:rPr lang="en-US" sz="2000" dirty="0" err="1">
                    <a:latin typeface="Arial" panose="020B0604020202020204" pitchFamily="34" charset="0"/>
                    <a:ea typeface="Times New Roman" panose="02020603050405020304" pitchFamily="18" charset="0"/>
                    <a:cs typeface="Arial" panose="020B0604020202020204" pitchFamily="34" charset="0"/>
                  </a:rPr>
                  <a:t>có</a:t>
                </a:r>
                <a:r>
                  <a:rPr lang="en-US" sz="2000" dirty="0">
                    <a:latin typeface="Arial" panose="020B0604020202020204" pitchFamily="34" charset="0"/>
                    <a:ea typeface="Times New Roman" panose="02020603050405020304" pitchFamily="18" charset="0"/>
                    <a:cs typeface="Arial" panose="020B0604020202020204" pitchFamily="34" charset="0"/>
                  </a:rPr>
                  <a:t>:</a:t>
                </a:r>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r>
                        <m:rPr>
                          <m:sty m:val="p"/>
                        </m:rPr>
                        <a:rPr lang="en-US" sz="2000" i="0">
                          <a:latin typeface="Cambria Math" panose="02040503050406030204" pitchFamily="18" charset="0"/>
                          <a:ea typeface="Times New Roman" panose="02020603050405020304" pitchFamily="18" charset="0"/>
                          <a:cs typeface="Times New Roman" panose="02020603050405020304" pitchFamily="18" charset="0"/>
                        </a:rPr>
                        <m:t>H</m:t>
                      </m:r>
                      <m:r>
                        <a:rPr lang="en-US" sz="2000" i="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r>
                            <a:rPr lang="en-US" sz="2000" i="0">
                              <a:latin typeface="Cambria Math" panose="02040503050406030204" pitchFamily="18" charset="0"/>
                              <a:ea typeface="Times New Roman" panose="02020603050405020304" pitchFamily="18" charset="0"/>
                              <a:cs typeface="Times New Roman" panose="02020603050405020304" pitchFamily="18" charset="0"/>
                            </a:rPr>
                            <m:t>−∆</m:t>
                          </m:r>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num>
                        <m:den>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den>
                      </m:f>
                      <m:r>
                        <a:rPr lang="en-US" sz="2000" i="0">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a:ea typeface="Times New Roman" panose="02020603050405020304" pitchFamily="18" charset="0"/>
                              <a:cs typeface="Times New Roman" panose="02020603050405020304" pitchFamily="18" charset="0"/>
                            </a:rPr>
                          </m:ctrlPr>
                        </m:fPr>
                        <m:num>
                          <m:r>
                            <a:rPr lang="en-US" sz="2000" i="0">
                              <a:latin typeface="Cambria Math" panose="02040503050406030204" pitchFamily="18" charset="0"/>
                              <a:ea typeface="Times New Roman" panose="02020603050405020304" pitchFamily="18" charset="0"/>
                              <a:cs typeface="Times New Roman" panose="02020603050405020304" pitchFamily="18" charset="0"/>
                            </a:rPr>
                            <m:t>∆</m:t>
                          </m:r>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num>
                        <m:den>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den>
                      </m:f>
                      <m:r>
                        <a:rPr lang="en-US" sz="2000" i="0">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latin typeface="Cambria Math"/>
                              <a:ea typeface="Times New Roman" panose="02020603050405020304" pitchFamily="18" charset="0"/>
                              <a:cs typeface="Times New Roman" panose="02020603050405020304" pitchFamily="18" charset="0"/>
                            </a:rPr>
                          </m:ctrlPr>
                        </m:fPr>
                        <m:num>
                          <m:r>
                            <m:rPr>
                              <m:sty m:val="p"/>
                            </m:rPr>
                            <a:rPr lang="en-US" sz="2000" i="0">
                              <a:latin typeface="Cambria Math" panose="02040503050406030204" pitchFamily="18" charset="0"/>
                              <a:ea typeface="Times New Roman" panose="02020603050405020304" pitchFamily="18" charset="0"/>
                              <a:cs typeface="Times New Roman" panose="02020603050405020304" pitchFamily="18" charset="0"/>
                            </a:rPr>
                            <m:t>R</m:t>
                          </m:r>
                          <m:r>
                            <a:rPr lang="en-US" sz="2000" i="0">
                              <a:latin typeface="Cambria Math" panose="02040503050406030204" pitchFamily="18" charset="0"/>
                              <a:ea typeface="Times New Roman" panose="02020603050405020304" pitchFamily="18" charset="0"/>
                              <a:cs typeface="Times New Roman" panose="02020603050405020304" pitchFamily="18" charset="0"/>
                            </a:rPr>
                            <m:t>.</m:t>
                          </m:r>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num>
                        <m:den>
                          <m:sSup>
                            <m:sSupPr>
                              <m:ctrlPr>
                                <a:rPr lang="en-US" sz="2000" i="1">
                                  <a:latin typeface="Cambria Math"/>
                                  <a:ea typeface="Times New Roman" panose="02020603050405020304" pitchFamily="18" charset="0"/>
                                  <a:cs typeface="Times New Roman" panose="02020603050405020304" pitchFamily="18" charset="0"/>
                                </a:rPr>
                              </m:ctrlPr>
                            </m:sSupPr>
                            <m:e>
                              <m:r>
                                <m:rPr>
                                  <m:sty m:val="p"/>
                                </m:rPr>
                                <a:rPr lang="en-US" sz="2000" i="0">
                                  <a:latin typeface="Cambria Math" panose="02040503050406030204" pitchFamily="18" charset="0"/>
                                  <a:ea typeface="Times New Roman" panose="02020603050405020304" pitchFamily="18" charset="0"/>
                                  <a:cs typeface="Times New Roman" panose="02020603050405020304" pitchFamily="18" charset="0"/>
                                </a:rPr>
                                <m:t>U</m:t>
                              </m:r>
                            </m:e>
                            <m:sup>
                              <m:r>
                                <a:rPr lang="en-US" sz="2000" i="0">
                                  <a:latin typeface="Cambria Math" panose="02040503050406030204" pitchFamily="18" charset="0"/>
                                  <a:ea typeface="Times New Roman" panose="02020603050405020304" pitchFamily="18" charset="0"/>
                                  <a:cs typeface="Times New Roman" panose="02020603050405020304" pitchFamily="18" charset="0"/>
                                </a:rPr>
                                <m:t>2</m:t>
                              </m:r>
                            </m:sup>
                          </m:sSup>
                        </m:den>
                      </m:f>
                    </m:oMath>
                  </m:oMathPara>
                </a14:m>
                <a:endParaRPr lang="en-US" sz="1600" dirty="0">
                  <a:latin typeface="Arial" panose="020B0604020202020204" pitchFamily="34" charset="0"/>
                  <a:ea typeface="Calibri" panose="020F0502020204030204" pitchFamily="34" charset="0"/>
                  <a:cs typeface="Arial" panose="020B0604020202020204" pitchFamily="34" charset="0"/>
                </a:endParaRPr>
              </a:p>
              <a:p>
                <a:pPr algn="just">
                  <a:lnSpc>
                    <a:spcPct val="130000"/>
                  </a:lnSpc>
                </a:pPr>
                <a14:m>
                  <m:oMathPara xmlns:m="http://schemas.openxmlformats.org/officeDocument/2006/math">
                    <m:oMathParaPr>
                      <m:jc m:val="centerGroup"/>
                    </m:oMathParaPr>
                    <m:oMath xmlns:m="http://schemas.openxmlformats.org/officeDocument/2006/math">
                      <m:r>
                        <a:rPr lang="en-US" sz="2000" i="0">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000" i="1">
                              <a:latin typeface="Cambria Math"/>
                              <a:ea typeface="Times New Roman" panose="02020603050405020304" pitchFamily="18" charset="0"/>
                              <a:cs typeface="Times New Roman" panose="02020603050405020304" pitchFamily="18" charset="0"/>
                            </a:rPr>
                          </m:ctrlPr>
                        </m:fPr>
                        <m:num>
                          <m:r>
                            <m:rPr>
                              <m:sty m:val="p"/>
                            </m:rPr>
                            <a:rPr lang="en-US" sz="2000" i="0">
                              <a:latin typeface="Cambria Math" panose="02040503050406030204" pitchFamily="18" charset="0"/>
                              <a:ea typeface="Times New Roman" panose="02020603050405020304" pitchFamily="18" charset="0"/>
                              <a:cs typeface="Times New Roman" panose="02020603050405020304" pitchFamily="18" charset="0"/>
                            </a:rPr>
                            <m:t>R</m:t>
                          </m:r>
                          <m:r>
                            <a:rPr lang="en-US" sz="2000" i="0">
                              <a:latin typeface="Cambria Math" panose="02040503050406030204" pitchFamily="18" charset="0"/>
                              <a:ea typeface="Times New Roman" panose="02020603050405020304" pitchFamily="18" charset="0"/>
                              <a:cs typeface="Times New Roman" panose="02020603050405020304" pitchFamily="18" charset="0"/>
                            </a:rPr>
                            <m:t>.</m:t>
                          </m:r>
                          <m:r>
                            <a:rPr lang="en-US" sz="2000" i="0">
                              <a:latin typeface="Cambria Math" panose="02040503050406030204" pitchFamily="18" charset="0"/>
                              <a:ea typeface="Times New Roman" panose="02020603050405020304" pitchFamily="18" charset="0"/>
                              <a:cs typeface="Times New Roman" panose="02020603050405020304" pitchFamily="18" charset="0"/>
                            </a:rPr>
                            <m:t>𝒫</m:t>
                          </m:r>
                        </m:num>
                        <m:den>
                          <m:sSup>
                            <m:sSupPr>
                              <m:ctrlPr>
                                <a:rPr lang="en-US" sz="2000" i="1">
                                  <a:latin typeface="Cambria Math"/>
                                  <a:ea typeface="Times New Roman" panose="02020603050405020304" pitchFamily="18" charset="0"/>
                                  <a:cs typeface="Times New Roman" panose="02020603050405020304" pitchFamily="18" charset="0"/>
                                </a:rPr>
                              </m:ctrlPr>
                            </m:sSupPr>
                            <m:e>
                              <m:r>
                                <m:rPr>
                                  <m:sty m:val="p"/>
                                </m:rPr>
                                <a:rPr lang="en-US" sz="2000" i="0">
                                  <a:latin typeface="Cambria Math" panose="02040503050406030204" pitchFamily="18" charset="0"/>
                                  <a:ea typeface="Times New Roman" panose="02020603050405020304" pitchFamily="18" charset="0"/>
                                  <a:cs typeface="Times New Roman" panose="02020603050405020304" pitchFamily="18" charset="0"/>
                                </a:rPr>
                                <m:t>U</m:t>
                              </m:r>
                            </m:e>
                            <m:sup>
                              <m:r>
                                <a:rPr lang="en-US" sz="2000" i="0">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0">
                          <a:latin typeface="Cambria Math" panose="02040503050406030204" pitchFamily="18" charset="0"/>
                          <a:ea typeface="Times New Roman" panose="02020603050405020304" pitchFamily="18" charset="0"/>
                          <a:cs typeface="Times New Roman" panose="02020603050405020304" pitchFamily="18" charset="0"/>
                        </a:rPr>
                        <m:t>=1−0,9=0,1</m:t>
                      </m:r>
                    </m:oMath>
                  </m:oMathPara>
                </a14:m>
                <a:endParaRPr lang="en-US" sz="1600" dirty="0">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696370" y="475802"/>
                <a:ext cx="4572000" cy="1994072"/>
              </a:xfrm>
              <a:prstGeom prst="rect">
                <a:avLst/>
              </a:prstGeom>
              <a:blipFill>
                <a:blip r:embed="rId4"/>
                <a:stretch>
                  <a:fillRect l="-1333"/>
                </a:stretch>
              </a:blipFill>
            </p:spPr>
            <p:txBody>
              <a:bodyPr/>
              <a:lstStyle/>
              <a:p>
                <a:r>
                  <a:rPr lang="en-US">
                    <a:noFill/>
                  </a:rPr>
                  <a:t> </a:t>
                </a:r>
              </a:p>
            </p:txBody>
          </p:sp>
        </mc:Fallback>
      </mc:AlternateContent>
      <p:grpSp>
        <p:nvGrpSpPr>
          <p:cNvPr id="11" name="Group 10"/>
          <p:cNvGrpSpPr/>
          <p:nvPr/>
        </p:nvGrpSpPr>
        <p:grpSpPr>
          <a:xfrm>
            <a:off x="1541958" y="292363"/>
            <a:ext cx="1070158" cy="603963"/>
            <a:chOff x="4033827" y="297950"/>
            <a:chExt cx="1092282" cy="667820"/>
          </a:xfrm>
        </p:grpSpPr>
        <p:sp>
          <p:nvSpPr>
            <p:cNvPr id="12" name="Oval 11"/>
            <p:cNvSpPr/>
            <p:nvPr/>
          </p:nvSpPr>
          <p:spPr>
            <a:xfrm>
              <a:off x="4033827" y="297950"/>
              <a:ext cx="1092282" cy="667820"/>
            </a:xfrm>
            <a:prstGeom prst="ellipse">
              <a:avLst/>
            </a:prstGeom>
            <a:solidFill>
              <a:srgbClr val="B8D6AA"/>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033827" y="410653"/>
              <a:ext cx="1092281" cy="442414"/>
            </a:xfrm>
            <a:prstGeom prst="rect">
              <a:avLst/>
            </a:prstGeom>
            <a:noFill/>
          </p:spPr>
          <p:txBody>
            <a:bodyPr wrap="square" rtlCol="0" anchor="ctr">
              <a:spAutoFit/>
            </a:bodyPr>
            <a:lstStyle/>
            <a:p>
              <a:pPr algn="ctr"/>
              <a:r>
                <a:rPr lang="en-US" sz="2000" b="1" dirty="0" err="1">
                  <a:solidFill>
                    <a:schemeClr val="tx1"/>
                  </a:solidFill>
                </a:rPr>
                <a:t>Giải</a:t>
              </a:r>
              <a:endParaRPr lang="en-US" sz="2000" b="1" dirty="0">
                <a:solidFill>
                  <a:schemeClr val="tx1"/>
                </a:solidFill>
              </a:endParaRP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74E9A5ED-4F80-6DEA-9BFC-BD26D3295202}"/>
                  </a:ext>
                </a:extLst>
              </p:cNvPr>
              <p:cNvSpPr txBox="1"/>
              <p:nvPr/>
            </p:nvSpPr>
            <p:spPr>
              <a:xfrm>
                <a:off x="3696370" y="2469874"/>
                <a:ext cx="5206210" cy="2342949"/>
              </a:xfrm>
              <a:prstGeom prst="rect">
                <a:avLst/>
              </a:prstGeom>
              <a:noFill/>
            </p:spPr>
            <p:txBody>
              <a:bodyPr wrap="square">
                <a:spAutoFit/>
              </a:bodyPr>
              <a:lstStyle/>
              <a:p>
                <a:pPr marL="0" marR="0" algn="just">
                  <a:lnSpc>
                    <a:spcPct val="150000"/>
                  </a:lnSpc>
                  <a:spcBef>
                    <a:spcPts val="0"/>
                  </a:spcBef>
                  <a:spcAft>
                    <a:spcPts val="0"/>
                  </a:spcAft>
                </a:pPr>
                <a:r>
                  <a:rPr lang="en-US" sz="2000" dirty="0" err="1">
                    <a:effectLst/>
                    <a:latin typeface="Arial" panose="020B0604020202020204" pitchFamily="34" charset="0"/>
                    <a:ea typeface="Times New Roman" panose="02020603050405020304" pitchFamily="18" charset="0"/>
                    <a:cs typeface="Arial" panose="020B0604020202020204" pitchFamily="34" charset="0"/>
                  </a:rPr>
                  <a:t>Nếu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giữ</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nguyên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áp</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trạm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tải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nhưng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giảm</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tải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a:t>
                </a:r>
                <a:r>
                  <a:rPr lang="en-US" sz="2000" dirty="0">
                    <a:effectLst/>
                    <a:latin typeface="Arial" panose="020B0604020202020204" pitchFamily="34" charset="0"/>
                    <a:ea typeface="Times New Roman" panose="02020603050405020304" pitchFamily="18" charset="0"/>
                    <a:cs typeface="Arial" panose="020B0604020202020204" pitchFamily="34" charset="0"/>
                  </a:rPr>
                  <a:t> 2 </a:t>
                </a:r>
                <a:r>
                  <a:rPr lang="en-US" sz="2000" dirty="0" err="1">
                    <a:effectLst/>
                    <a:latin typeface="Arial" panose="020B0604020202020204" pitchFamily="34" charset="0"/>
                    <a:ea typeface="Times New Roman" panose="02020603050405020304" pitchFamily="18" charset="0"/>
                    <a:cs typeface="Arial" panose="020B0604020202020204" pitchFamily="34" charset="0"/>
                  </a:rPr>
                  <a:t>lần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thì</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hiệu</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suất</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truyền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tải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điện</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khi</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đó</a:t>
                </a:r>
                <a:r>
                  <a:rPr lang="en-US" sz="2000" dirty="0">
                    <a:effectLst/>
                    <a:latin typeface="Arial" panose="020B0604020202020204" pitchFamily="34" charset="0"/>
                    <a:ea typeface="Times New Roman" panose="02020603050405020304" pitchFamily="18" charset="0"/>
                    <a:cs typeface="Arial" panose="020B0604020202020204" pitchFamily="34" charset="0"/>
                  </a:rPr>
                  <a:t> </a:t>
                </a:r>
                <a:r>
                  <a:rPr lang="en-US" sz="2000" dirty="0" err="1">
                    <a:effectLst/>
                    <a:latin typeface="Arial" panose="020B0604020202020204" pitchFamily="34" charset="0"/>
                    <a:ea typeface="Times New Roman" panose="02020603050405020304" pitchFamily="18" charset="0"/>
                    <a:cs typeface="Arial" panose="020B0604020202020204" pitchFamily="34" charset="0"/>
                  </a:rPr>
                  <a:t>là</a:t>
                </a:r>
                <a:r>
                  <a:rPr lang="en-US" sz="2000" dirty="0">
                    <a:effectLst/>
                    <a:latin typeface="Arial" panose="020B0604020202020204" pitchFamily="34" charset="0"/>
                    <a:ea typeface="Times New Roman" panose="02020603050405020304" pitchFamily="18"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H</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′=1−</m:t>
                      </m:r>
                      <m:f>
                        <m:fPr>
                          <m:ctrlPr>
                            <a:rPr lang="en-US" sz="2000" i="1">
                              <a:effectLst/>
                              <a:latin typeface="Cambria Math"/>
                              <a:ea typeface="Times New Roman" panose="02020603050405020304" pitchFamily="18" charset="0"/>
                              <a:cs typeface="Times New Roman" panose="02020603050405020304" pitchFamily="18" charset="0"/>
                            </a:rPr>
                          </m:ctrlPr>
                        </m:fPr>
                        <m:num>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R</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m:t>
                          </m:r>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𝒫</m:t>
                          </m:r>
                        </m:num>
                        <m:den>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2</m:t>
                          </m:r>
                          <m:sSup>
                            <m:sSupPr>
                              <m:ctrlPr>
                                <a:rPr lang="en-US" sz="2000" i="1">
                                  <a:effectLst/>
                                  <a:latin typeface="Cambria Math"/>
                                  <a:ea typeface="Times New Roman" panose="02020603050405020304" pitchFamily="18" charset="0"/>
                                  <a:cs typeface="Times New Roman" panose="02020603050405020304" pitchFamily="18" charset="0"/>
                                </a:rPr>
                              </m:ctrlPr>
                            </m:sSupPr>
                            <m:e>
                              <m:r>
                                <m:rPr>
                                  <m:sty m:val="p"/>
                                </m:rP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U</m:t>
                              </m:r>
                            </m:e>
                            <m:sup>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2</m:t>
                              </m:r>
                            </m:sup>
                          </m:sSup>
                        </m:den>
                      </m:f>
                      <m:r>
                        <a:rPr lang="en-US" sz="2000" i="0" smtClean="0">
                          <a:effectLst/>
                          <a:latin typeface="Cambria Math" panose="02040503050406030204" pitchFamily="18" charset="0"/>
                          <a:ea typeface="Times New Roman" panose="02020603050405020304" pitchFamily="18" charset="0"/>
                          <a:cs typeface="Times New Roman" panose="02020603050405020304" pitchFamily="18" charset="0"/>
                        </a:rPr>
                        <m:t>=1 − 0,05=0,95=95%</m:t>
                      </m:r>
                    </m:oMath>
                  </m:oMathPara>
                </a14:m>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TextBox 2">
                <a:extLst>
                  <a:ext uri="{FF2B5EF4-FFF2-40B4-BE49-F238E27FC236}">
                    <a16:creationId xmlns:a16="http://schemas.microsoft.com/office/drawing/2014/main" id="{74E9A5ED-4F80-6DEA-9BFC-BD26D3295202}"/>
                  </a:ext>
                </a:extLst>
              </p:cNvPr>
              <p:cNvSpPr txBox="1">
                <a:spLocks noRot="1" noChangeAspect="1" noMove="1" noResize="1" noEditPoints="1" noAdjustHandles="1" noChangeArrowheads="1" noChangeShapeType="1" noTextEdit="1"/>
              </p:cNvSpPr>
              <p:nvPr/>
            </p:nvSpPr>
            <p:spPr>
              <a:xfrm>
                <a:off x="3696370" y="2469874"/>
                <a:ext cx="5206210" cy="2342949"/>
              </a:xfrm>
              <a:prstGeom prst="rect">
                <a:avLst/>
              </a:prstGeom>
              <a:blipFill>
                <a:blip r:embed="rId5"/>
                <a:stretch>
                  <a:fillRect l="-1171" r="-1288"/>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A2DB96ED-8526-E3CB-467E-51E2BC9D2A33}"/>
              </a:ext>
            </a:extLst>
          </p:cNvPr>
          <p:cNvSpPr>
            <a:spLocks noGrp="1"/>
          </p:cNvSpPr>
          <p:nvPr>
            <p:ph type="title"/>
          </p:nvPr>
        </p:nvSpPr>
        <p:spPr>
          <a:xfrm>
            <a:off x="720000" y="294951"/>
            <a:ext cx="7704000" cy="572700"/>
          </a:xfrm>
        </p:spPr>
        <p:txBody>
          <a:bodyPr/>
          <a:lstStyle/>
          <a:p>
            <a:pPr algn="ctr"/>
            <a:r>
              <a:rPr lang="en-US" b="1" dirty="0">
                <a:solidFill>
                  <a:srgbClr val="4D3A7D"/>
                </a:solidFill>
                <a:latin typeface="Arial" panose="020B0604020202020204" pitchFamily="34" charset="0"/>
                <a:cs typeface="Arial" panose="020B0604020202020204" pitchFamily="34" charset="0"/>
              </a:rPr>
              <a:t>TỔNG KẾT</a:t>
            </a:r>
          </a:p>
        </p:txBody>
      </p:sp>
      <p:pic>
        <p:nvPicPr>
          <p:cNvPr id="9" name="Picture 8">
            <a:extLst>
              <a:ext uri="{FF2B5EF4-FFF2-40B4-BE49-F238E27FC236}">
                <a16:creationId xmlns:a16="http://schemas.microsoft.com/office/drawing/2014/main" xmlns="" id="{2585D893-C222-95E9-C162-DE003071F51F}"/>
              </a:ext>
            </a:extLst>
          </p:cNvPr>
          <p:cNvPicPr>
            <a:picLocks noChangeAspect="1"/>
          </p:cNvPicPr>
          <p:nvPr/>
        </p:nvPicPr>
        <p:blipFill rotWithShape="1">
          <a:blip r:embed="rId2"/>
          <a:srcRect b="2475"/>
          <a:stretch/>
        </p:blipFill>
        <p:spPr>
          <a:xfrm>
            <a:off x="0" y="1058563"/>
            <a:ext cx="9144000" cy="4084937"/>
          </a:xfrm>
          <a:prstGeom prst="rect">
            <a:avLst/>
          </a:prstGeom>
        </p:spPr>
      </p:pic>
    </p:spTree>
    <p:extLst>
      <p:ext uri="{BB962C8B-B14F-4D97-AF65-F5344CB8AC3E}">
        <p14:creationId xmlns:p14="http://schemas.microsoft.com/office/powerpoint/2010/main" val="11062308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Google Shape;559;p31"/>
          <p:cNvSpPr txBox="1">
            <a:spLocks/>
          </p:cNvSpPr>
          <p:nvPr/>
        </p:nvSpPr>
        <p:spPr>
          <a:xfrm>
            <a:off x="720000" y="364839"/>
            <a:ext cx="77040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a:solidFill>
                  <a:srgbClr val="4D3A7D"/>
                </a:solidFill>
                <a:latin typeface="Arial" panose="020B0604020202020204" pitchFamily="34" charset="0"/>
                <a:cs typeface="Arial" panose="020B0604020202020204" pitchFamily="34" charset="0"/>
              </a:rPr>
              <a:t>HƯỚNG DẪN VỀ NHÀ</a:t>
            </a:r>
          </a:p>
        </p:txBody>
      </p:sp>
      <p:grpSp>
        <p:nvGrpSpPr>
          <p:cNvPr id="28" name="Group 27"/>
          <p:cNvGrpSpPr/>
          <p:nvPr/>
        </p:nvGrpSpPr>
        <p:grpSpPr>
          <a:xfrm>
            <a:off x="522572" y="2462647"/>
            <a:ext cx="2407664" cy="2055044"/>
            <a:chOff x="522572" y="2462647"/>
            <a:chExt cx="2407664" cy="2055044"/>
          </a:xfrm>
        </p:grpSpPr>
        <p:sp>
          <p:nvSpPr>
            <p:cNvPr id="4" name="Rectangle 3"/>
            <p:cNvSpPr/>
            <p:nvPr/>
          </p:nvSpPr>
          <p:spPr>
            <a:xfrm>
              <a:off x="522572" y="2462647"/>
              <a:ext cx="2407664" cy="529936"/>
            </a:xfrm>
            <a:prstGeom prst="rect">
              <a:avLst/>
            </a:prstGeom>
            <a:solidFill>
              <a:srgbClr val="ED4A5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solidFill>
                  <a:latin typeface="Arial" panose="020B0604020202020204" pitchFamily="34" charset="0"/>
                  <a:cs typeface="Arial" panose="020B0604020202020204" pitchFamily="34" charset="0"/>
                </a:rPr>
                <a:t>01</a:t>
              </a:r>
              <a:endParaRPr lang="en-US" sz="2800" b="1">
                <a:solidFill>
                  <a:schemeClr val="accent2"/>
                </a:solidFill>
                <a:latin typeface="Arial" panose="020B0604020202020204" pitchFamily="34" charset="0"/>
                <a:cs typeface="Arial" panose="020B0604020202020204" pitchFamily="34" charset="0"/>
              </a:endParaRPr>
            </a:p>
          </p:txBody>
        </p:sp>
        <p:sp>
          <p:nvSpPr>
            <p:cNvPr id="11" name="Rectangle 10"/>
            <p:cNvSpPr/>
            <p:nvPr/>
          </p:nvSpPr>
          <p:spPr>
            <a:xfrm>
              <a:off x="522572" y="2992583"/>
              <a:ext cx="2407664" cy="152510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557427" y="3158836"/>
            <a:ext cx="2337954" cy="1015663"/>
          </a:xfrm>
          <a:prstGeom prst="rect">
            <a:avLst/>
          </a:prstGeom>
          <a:noFill/>
        </p:spPr>
        <p:txBody>
          <a:bodyPr wrap="square" rtlCol="0">
            <a:spAutoFit/>
          </a:bodyPr>
          <a:lstStyle/>
          <a:p>
            <a:pPr algn="ctr">
              <a:lnSpc>
                <a:spcPct val="150000"/>
              </a:lnSpc>
            </a:pPr>
            <a:r>
              <a:rPr lang="vi-VN" sz="2000"/>
              <a:t>Ghi nhớ kiến thức đã học trong bài</a:t>
            </a:r>
            <a:endParaRPr lang="en-US" sz="2000"/>
          </a:p>
        </p:txBody>
      </p:sp>
      <p:grpSp>
        <p:nvGrpSpPr>
          <p:cNvPr id="29" name="Group 28"/>
          <p:cNvGrpSpPr/>
          <p:nvPr/>
        </p:nvGrpSpPr>
        <p:grpSpPr>
          <a:xfrm>
            <a:off x="3368168" y="1700093"/>
            <a:ext cx="2407664" cy="2055044"/>
            <a:chOff x="3368168" y="1700093"/>
            <a:chExt cx="2407664" cy="2055044"/>
          </a:xfrm>
        </p:grpSpPr>
        <p:sp>
          <p:nvSpPr>
            <p:cNvPr id="9" name="Rectangle 8"/>
            <p:cNvSpPr/>
            <p:nvPr/>
          </p:nvSpPr>
          <p:spPr>
            <a:xfrm>
              <a:off x="3368168" y="1700093"/>
              <a:ext cx="2407664" cy="529936"/>
            </a:xfrm>
            <a:prstGeom prst="rect">
              <a:avLst/>
            </a:prstGeom>
            <a:solidFill>
              <a:srgbClr val="6CA95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solidFill>
                  <a:latin typeface="Arial" panose="020B0604020202020204" pitchFamily="34" charset="0"/>
                  <a:cs typeface="Arial" panose="020B0604020202020204" pitchFamily="34" charset="0"/>
                </a:rPr>
                <a:t>02</a:t>
              </a:r>
              <a:endParaRPr lang="en-US" sz="2800" b="1">
                <a:solidFill>
                  <a:schemeClr val="accent2"/>
                </a:solidFill>
                <a:latin typeface="Arial" panose="020B0604020202020204" pitchFamily="34" charset="0"/>
                <a:cs typeface="Arial" panose="020B0604020202020204" pitchFamily="34" charset="0"/>
              </a:endParaRPr>
            </a:p>
          </p:txBody>
        </p:sp>
        <p:sp>
          <p:nvSpPr>
            <p:cNvPr id="13" name="Rectangle 12"/>
            <p:cNvSpPr/>
            <p:nvPr/>
          </p:nvSpPr>
          <p:spPr>
            <a:xfrm>
              <a:off x="3368168" y="2230029"/>
              <a:ext cx="2407664" cy="152510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3331043" y="2385891"/>
            <a:ext cx="2481914" cy="1015663"/>
          </a:xfrm>
          <a:prstGeom prst="rect">
            <a:avLst/>
          </a:prstGeom>
          <a:noFill/>
        </p:spPr>
        <p:txBody>
          <a:bodyPr wrap="square" rtlCol="0">
            <a:spAutoFit/>
          </a:bodyPr>
          <a:lstStyle/>
          <a:p>
            <a:pPr algn="ctr">
              <a:lnSpc>
                <a:spcPct val="150000"/>
              </a:lnSpc>
            </a:pPr>
            <a:r>
              <a:rPr lang="vi-VN" sz="2000"/>
              <a:t>Hoàn thiện nội dung phần Vận dụng</a:t>
            </a:r>
            <a:endParaRPr lang="en-US" sz="2000"/>
          </a:p>
        </p:txBody>
      </p:sp>
      <p:grpSp>
        <p:nvGrpSpPr>
          <p:cNvPr id="30" name="Group 29"/>
          <p:cNvGrpSpPr/>
          <p:nvPr/>
        </p:nvGrpSpPr>
        <p:grpSpPr>
          <a:xfrm>
            <a:off x="6250889" y="2462647"/>
            <a:ext cx="2407664" cy="2055044"/>
            <a:chOff x="6250889" y="2462647"/>
            <a:chExt cx="2407664" cy="2055044"/>
          </a:xfrm>
        </p:grpSpPr>
        <p:sp>
          <p:nvSpPr>
            <p:cNvPr id="10" name="Rectangle 9"/>
            <p:cNvSpPr/>
            <p:nvPr/>
          </p:nvSpPr>
          <p:spPr>
            <a:xfrm>
              <a:off x="6250889" y="2462647"/>
              <a:ext cx="2407664" cy="529936"/>
            </a:xfrm>
            <a:prstGeom prst="rect">
              <a:avLst/>
            </a:prstGeom>
            <a:solidFill>
              <a:srgbClr val="FFAD2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solidFill>
                  <a:latin typeface="Arial" panose="020B0604020202020204" pitchFamily="34" charset="0"/>
                  <a:cs typeface="Arial" panose="020B0604020202020204" pitchFamily="34" charset="0"/>
                </a:rPr>
                <a:t>03</a:t>
              </a:r>
              <a:endParaRPr lang="en-US" sz="2800" b="1">
                <a:solidFill>
                  <a:schemeClr val="accent2"/>
                </a:solidFill>
                <a:latin typeface="Arial" panose="020B0604020202020204" pitchFamily="34" charset="0"/>
                <a:cs typeface="Arial" panose="020B0604020202020204" pitchFamily="34" charset="0"/>
              </a:endParaRPr>
            </a:p>
          </p:txBody>
        </p:sp>
        <p:sp>
          <p:nvSpPr>
            <p:cNvPr id="17" name="Rectangle 16"/>
            <p:cNvSpPr/>
            <p:nvPr/>
          </p:nvSpPr>
          <p:spPr>
            <a:xfrm>
              <a:off x="6250889" y="2992583"/>
              <a:ext cx="2407664" cy="1525108"/>
            </a:xfrm>
            <a:prstGeom prst="rect">
              <a:avLst/>
            </a:prstGeom>
            <a:solidFill>
              <a:schemeClr val="accent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6288014" y="2998214"/>
            <a:ext cx="2337954" cy="1420325"/>
          </a:xfrm>
          <a:prstGeom prst="rect">
            <a:avLst/>
          </a:prstGeom>
          <a:noFill/>
        </p:spPr>
        <p:txBody>
          <a:bodyPr wrap="square" rtlCol="0">
            <a:spAutoFit/>
          </a:bodyPr>
          <a:lstStyle/>
          <a:p>
            <a:pPr algn="ctr">
              <a:lnSpc>
                <a:spcPct val="150000"/>
              </a:lnSpc>
            </a:pPr>
            <a:r>
              <a:rPr lang="vi-VN" sz="2000" dirty="0"/>
              <a:t>Chuẩn bị </a:t>
            </a:r>
            <a:r>
              <a:rPr lang="vi-VN" sz="2000" b="1" dirty="0"/>
              <a:t>Bài </a:t>
            </a:r>
            <a:r>
              <a:rPr lang="en-US" sz="2000" b="1" dirty="0"/>
              <a:t>4</a:t>
            </a:r>
            <a:r>
              <a:rPr lang="vi-VN" sz="2000" b="1" dirty="0"/>
              <a:t>: Chỉnh lưu dòng điện xoay chiều</a:t>
            </a:r>
            <a:endParaRPr lang="en-US" sz="2000" b="1" dirty="0"/>
          </a:p>
        </p:txBody>
      </p:sp>
      <p:cxnSp>
        <p:nvCxnSpPr>
          <p:cNvPr id="21" name="Elbow Connector 20"/>
          <p:cNvCxnSpPr>
            <a:stCxn id="4" idx="3"/>
            <a:endCxn id="9" idx="1"/>
          </p:cNvCxnSpPr>
          <p:nvPr/>
        </p:nvCxnSpPr>
        <p:spPr>
          <a:xfrm flipV="1">
            <a:off x="2930236" y="1965061"/>
            <a:ext cx="437932" cy="76255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9" idx="3"/>
            <a:endCxn id="10" idx="1"/>
          </p:cNvCxnSpPr>
          <p:nvPr/>
        </p:nvCxnSpPr>
        <p:spPr>
          <a:xfrm>
            <a:off x="5775832" y="1965061"/>
            <a:ext cx="475057" cy="762554"/>
          </a:xfrm>
          <a:prstGeom prst="bentConnector3">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2"/>
          <a:stretch>
            <a:fillRect/>
          </a:stretch>
        </p:blipFill>
        <p:spPr>
          <a:xfrm>
            <a:off x="522573" y="361897"/>
            <a:ext cx="1068650" cy="1082439"/>
          </a:xfrm>
          <a:prstGeom prst="rect">
            <a:avLst/>
          </a:prstGeom>
        </p:spPr>
      </p:pic>
      <p:pic>
        <p:nvPicPr>
          <p:cNvPr id="27" name="Picture 26"/>
          <p:cNvPicPr>
            <a:picLocks noChangeAspect="1"/>
          </p:cNvPicPr>
          <p:nvPr/>
        </p:nvPicPr>
        <p:blipFill>
          <a:blip r:embed="rId3"/>
          <a:stretch>
            <a:fillRect/>
          </a:stretch>
        </p:blipFill>
        <p:spPr>
          <a:xfrm rot="833088">
            <a:off x="7965338" y="1028632"/>
            <a:ext cx="690288" cy="1132609"/>
          </a:xfrm>
          <a:prstGeom prst="rect">
            <a:avLst/>
          </a:prstGeom>
        </p:spPr>
      </p:pic>
    </p:spTree>
    <p:extLst>
      <p:ext uri="{BB962C8B-B14F-4D97-AF65-F5344CB8AC3E}">
        <p14:creationId xmlns:p14="http://schemas.microsoft.com/office/powerpoint/2010/main" val="320514523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168"/>
        <p:cNvGrpSpPr/>
        <p:nvPr/>
      </p:nvGrpSpPr>
      <p:grpSpPr>
        <a:xfrm>
          <a:off x="0" y="0"/>
          <a:ext cx="0" cy="0"/>
          <a:chOff x="0" y="0"/>
          <a:chExt cx="0" cy="0"/>
        </a:xfrm>
      </p:grpSpPr>
      <p:grpSp>
        <p:nvGrpSpPr>
          <p:cNvPr id="1171" name="Google Shape;1171;p52"/>
          <p:cNvGrpSpPr/>
          <p:nvPr/>
        </p:nvGrpSpPr>
        <p:grpSpPr>
          <a:xfrm>
            <a:off x="3817121" y="3596506"/>
            <a:ext cx="5123956" cy="1676326"/>
            <a:chOff x="3732894" y="3067050"/>
            <a:chExt cx="4697860" cy="1536927"/>
          </a:xfrm>
          <a:solidFill>
            <a:schemeClr val="tx2">
              <a:lumMod val="50000"/>
            </a:schemeClr>
          </a:solidFill>
        </p:grpSpPr>
        <p:sp>
          <p:nvSpPr>
            <p:cNvPr id="1172" name="Google Shape;1172;p52"/>
            <p:cNvSpPr/>
            <p:nvPr/>
          </p:nvSpPr>
          <p:spPr>
            <a:xfrm>
              <a:off x="4101898" y="3140961"/>
              <a:ext cx="1709351" cy="275974"/>
            </a:xfrm>
            <a:custGeom>
              <a:avLst/>
              <a:gdLst/>
              <a:ahLst/>
              <a:cxnLst/>
              <a:rect l="l" t="t" r="r" b="b"/>
              <a:pathLst>
                <a:path w="37027" h="5978" extrusionOk="0">
                  <a:moveTo>
                    <a:pt x="35" y="1"/>
                  </a:moveTo>
                  <a:cubicBezTo>
                    <a:pt x="26" y="1"/>
                    <a:pt x="16" y="5"/>
                    <a:pt x="10" y="13"/>
                  </a:cubicBezTo>
                  <a:cubicBezTo>
                    <a:pt x="1" y="28"/>
                    <a:pt x="4" y="47"/>
                    <a:pt x="18" y="57"/>
                  </a:cubicBezTo>
                  <a:cubicBezTo>
                    <a:pt x="2714" y="1908"/>
                    <a:pt x="5716" y="3283"/>
                    <a:pt x="8822" y="4294"/>
                  </a:cubicBezTo>
                  <a:cubicBezTo>
                    <a:pt x="11934" y="5296"/>
                    <a:pt x="15186" y="5875"/>
                    <a:pt x="18458" y="5969"/>
                  </a:cubicBezTo>
                  <a:cubicBezTo>
                    <a:pt x="18690" y="5975"/>
                    <a:pt x="18921" y="5977"/>
                    <a:pt x="19153" y="5977"/>
                  </a:cubicBezTo>
                  <a:cubicBezTo>
                    <a:pt x="20558" y="5977"/>
                    <a:pt x="21962" y="5876"/>
                    <a:pt x="23354" y="5702"/>
                  </a:cubicBezTo>
                  <a:lnTo>
                    <a:pt x="24567" y="5518"/>
                  </a:lnTo>
                  <a:cubicBezTo>
                    <a:pt x="24971" y="5456"/>
                    <a:pt x="25369" y="5358"/>
                    <a:pt x="25770" y="5280"/>
                  </a:cubicBezTo>
                  <a:lnTo>
                    <a:pt x="26371" y="5156"/>
                  </a:lnTo>
                  <a:cubicBezTo>
                    <a:pt x="26570" y="5111"/>
                    <a:pt x="26767" y="5054"/>
                    <a:pt x="26965" y="5002"/>
                  </a:cubicBezTo>
                  <a:lnTo>
                    <a:pt x="28150" y="4688"/>
                  </a:lnTo>
                  <a:lnTo>
                    <a:pt x="29316" y="4307"/>
                  </a:lnTo>
                  <a:lnTo>
                    <a:pt x="29898" y="4117"/>
                  </a:lnTo>
                  <a:lnTo>
                    <a:pt x="30469" y="3894"/>
                  </a:lnTo>
                  <a:lnTo>
                    <a:pt x="31611" y="3447"/>
                  </a:lnTo>
                  <a:lnTo>
                    <a:pt x="32725" y="2937"/>
                  </a:lnTo>
                  <a:cubicBezTo>
                    <a:pt x="33476" y="2613"/>
                    <a:pt x="34182" y="2199"/>
                    <a:pt x="34906" y="1821"/>
                  </a:cubicBezTo>
                  <a:cubicBezTo>
                    <a:pt x="35271" y="1638"/>
                    <a:pt x="35610" y="1407"/>
                    <a:pt x="35962" y="1200"/>
                  </a:cubicBezTo>
                  <a:lnTo>
                    <a:pt x="37007" y="563"/>
                  </a:lnTo>
                  <a:cubicBezTo>
                    <a:pt x="37021" y="554"/>
                    <a:pt x="37026" y="536"/>
                    <a:pt x="37017" y="520"/>
                  </a:cubicBezTo>
                  <a:cubicBezTo>
                    <a:pt x="37012" y="511"/>
                    <a:pt x="37001" y="506"/>
                    <a:pt x="36991" y="506"/>
                  </a:cubicBezTo>
                  <a:cubicBezTo>
                    <a:pt x="36985" y="506"/>
                    <a:pt x="36980" y="507"/>
                    <a:pt x="36975" y="510"/>
                  </a:cubicBezTo>
                  <a:lnTo>
                    <a:pt x="36974" y="511"/>
                  </a:lnTo>
                  <a:lnTo>
                    <a:pt x="35921" y="1132"/>
                  </a:lnTo>
                  <a:cubicBezTo>
                    <a:pt x="35567" y="1334"/>
                    <a:pt x="35226" y="1558"/>
                    <a:pt x="34859" y="1736"/>
                  </a:cubicBezTo>
                  <a:cubicBezTo>
                    <a:pt x="34132" y="2103"/>
                    <a:pt x="33422" y="2504"/>
                    <a:pt x="32670" y="2817"/>
                  </a:cubicBezTo>
                  <a:lnTo>
                    <a:pt x="31556" y="3316"/>
                  </a:lnTo>
                  <a:lnTo>
                    <a:pt x="30417" y="3754"/>
                  </a:lnTo>
                  <a:lnTo>
                    <a:pt x="29848" y="3974"/>
                  </a:lnTo>
                  <a:lnTo>
                    <a:pt x="29267" y="4161"/>
                  </a:lnTo>
                  <a:lnTo>
                    <a:pt x="28105" y="4534"/>
                  </a:lnTo>
                  <a:lnTo>
                    <a:pt x="26924" y="4841"/>
                  </a:lnTo>
                  <a:cubicBezTo>
                    <a:pt x="26727" y="4890"/>
                    <a:pt x="26531" y="4947"/>
                    <a:pt x="26333" y="4991"/>
                  </a:cubicBezTo>
                  <a:lnTo>
                    <a:pt x="25734" y="5111"/>
                  </a:lnTo>
                  <a:cubicBezTo>
                    <a:pt x="25335" y="5187"/>
                    <a:pt x="24939" y="5282"/>
                    <a:pt x="24537" y="5343"/>
                  </a:cubicBezTo>
                  <a:lnTo>
                    <a:pt x="23330" y="5518"/>
                  </a:lnTo>
                  <a:cubicBezTo>
                    <a:pt x="21988" y="5679"/>
                    <a:pt x="20638" y="5772"/>
                    <a:pt x="19287" y="5772"/>
                  </a:cubicBezTo>
                  <a:cubicBezTo>
                    <a:pt x="19013" y="5772"/>
                    <a:pt x="18738" y="5769"/>
                    <a:pt x="18463" y="5761"/>
                  </a:cubicBezTo>
                  <a:cubicBezTo>
                    <a:pt x="15214" y="5663"/>
                    <a:pt x="11976" y="5121"/>
                    <a:pt x="8873" y="4136"/>
                  </a:cubicBezTo>
                  <a:cubicBezTo>
                    <a:pt x="7320" y="3648"/>
                    <a:pt x="5801" y="3052"/>
                    <a:pt x="4325" y="2365"/>
                  </a:cubicBezTo>
                  <a:cubicBezTo>
                    <a:pt x="3585" y="2027"/>
                    <a:pt x="2858" y="1660"/>
                    <a:pt x="2143" y="1270"/>
                  </a:cubicBezTo>
                  <a:cubicBezTo>
                    <a:pt x="1430" y="879"/>
                    <a:pt x="725" y="467"/>
                    <a:pt x="54" y="7"/>
                  </a:cubicBezTo>
                  <a:lnTo>
                    <a:pt x="53" y="6"/>
                  </a:lnTo>
                  <a:cubicBezTo>
                    <a:pt x="47" y="2"/>
                    <a:pt x="41" y="1"/>
                    <a:pt x="3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73" name="Google Shape;1173;p52"/>
            <p:cNvSpPr/>
            <p:nvPr/>
          </p:nvSpPr>
          <p:spPr>
            <a:xfrm>
              <a:off x="3818994" y="3162151"/>
              <a:ext cx="1683638" cy="321031"/>
            </a:xfrm>
            <a:custGeom>
              <a:avLst/>
              <a:gdLst/>
              <a:ahLst/>
              <a:cxnLst/>
              <a:rect l="l" t="t" r="r" b="b"/>
              <a:pathLst>
                <a:path w="36470" h="6954" extrusionOk="0">
                  <a:moveTo>
                    <a:pt x="35" y="1"/>
                  </a:moveTo>
                  <a:cubicBezTo>
                    <a:pt x="27" y="1"/>
                    <a:pt x="18" y="4"/>
                    <a:pt x="12" y="11"/>
                  </a:cubicBezTo>
                  <a:cubicBezTo>
                    <a:pt x="1" y="23"/>
                    <a:pt x="2" y="43"/>
                    <a:pt x="14" y="54"/>
                  </a:cubicBezTo>
                  <a:cubicBezTo>
                    <a:pt x="2438" y="2288"/>
                    <a:pt x="5334" y="3977"/>
                    <a:pt x="8405" y="5160"/>
                  </a:cubicBezTo>
                  <a:cubicBezTo>
                    <a:pt x="9943" y="5750"/>
                    <a:pt x="11534" y="6203"/>
                    <a:pt x="13154" y="6507"/>
                  </a:cubicBezTo>
                  <a:cubicBezTo>
                    <a:pt x="13561" y="6573"/>
                    <a:pt x="13965" y="6657"/>
                    <a:pt x="14374" y="6709"/>
                  </a:cubicBezTo>
                  <a:lnTo>
                    <a:pt x="15602" y="6855"/>
                  </a:lnTo>
                  <a:lnTo>
                    <a:pt x="16837" y="6934"/>
                  </a:lnTo>
                  <a:cubicBezTo>
                    <a:pt x="17002" y="6948"/>
                    <a:pt x="17168" y="6951"/>
                    <a:pt x="17334" y="6951"/>
                  </a:cubicBezTo>
                  <a:cubicBezTo>
                    <a:pt x="17374" y="6951"/>
                    <a:pt x="17414" y="6951"/>
                    <a:pt x="17454" y="6951"/>
                  </a:cubicBezTo>
                  <a:lnTo>
                    <a:pt x="18072" y="6952"/>
                  </a:lnTo>
                  <a:cubicBezTo>
                    <a:pt x="18089" y="6952"/>
                    <a:pt x="18106" y="6952"/>
                    <a:pt x="18122" y="6952"/>
                  </a:cubicBezTo>
                  <a:cubicBezTo>
                    <a:pt x="18233" y="6952"/>
                    <a:pt x="18344" y="6953"/>
                    <a:pt x="18456" y="6953"/>
                  </a:cubicBezTo>
                  <a:cubicBezTo>
                    <a:pt x="18534" y="6953"/>
                    <a:pt x="18613" y="6953"/>
                    <a:pt x="18691" y="6950"/>
                  </a:cubicBezTo>
                  <a:lnTo>
                    <a:pt x="19308" y="6915"/>
                  </a:lnTo>
                  <a:lnTo>
                    <a:pt x="19926" y="6880"/>
                  </a:lnTo>
                  <a:cubicBezTo>
                    <a:pt x="20028" y="6873"/>
                    <a:pt x="20132" y="6870"/>
                    <a:pt x="20235" y="6861"/>
                  </a:cubicBezTo>
                  <a:lnTo>
                    <a:pt x="20541" y="6825"/>
                  </a:lnTo>
                  <a:lnTo>
                    <a:pt x="21769" y="6682"/>
                  </a:lnTo>
                  <a:cubicBezTo>
                    <a:pt x="22176" y="6619"/>
                    <a:pt x="22582" y="6541"/>
                    <a:pt x="22987" y="6471"/>
                  </a:cubicBezTo>
                  <a:cubicBezTo>
                    <a:pt x="23189" y="6433"/>
                    <a:pt x="23393" y="6404"/>
                    <a:pt x="23595" y="6359"/>
                  </a:cubicBezTo>
                  <a:lnTo>
                    <a:pt x="24196" y="6215"/>
                  </a:lnTo>
                  <a:cubicBezTo>
                    <a:pt x="24595" y="6114"/>
                    <a:pt x="25000" y="6031"/>
                    <a:pt x="25395" y="5917"/>
                  </a:cubicBezTo>
                  <a:cubicBezTo>
                    <a:pt x="26181" y="5670"/>
                    <a:pt x="26979" y="5462"/>
                    <a:pt x="27744" y="5155"/>
                  </a:cubicBezTo>
                  <a:cubicBezTo>
                    <a:pt x="28130" y="5010"/>
                    <a:pt x="28518" y="4874"/>
                    <a:pt x="28900" y="4722"/>
                  </a:cubicBezTo>
                  <a:lnTo>
                    <a:pt x="30031" y="4226"/>
                  </a:lnTo>
                  <a:lnTo>
                    <a:pt x="30597" y="3979"/>
                  </a:lnTo>
                  <a:cubicBezTo>
                    <a:pt x="30785" y="3896"/>
                    <a:pt x="30965" y="3795"/>
                    <a:pt x="31149" y="3705"/>
                  </a:cubicBezTo>
                  <a:lnTo>
                    <a:pt x="32249" y="3144"/>
                  </a:lnTo>
                  <a:cubicBezTo>
                    <a:pt x="32621" y="2966"/>
                    <a:pt x="32967" y="2742"/>
                    <a:pt x="33324" y="2538"/>
                  </a:cubicBezTo>
                  <a:lnTo>
                    <a:pt x="34389" y="1915"/>
                  </a:lnTo>
                  <a:cubicBezTo>
                    <a:pt x="35082" y="1474"/>
                    <a:pt x="35763" y="1013"/>
                    <a:pt x="36451" y="563"/>
                  </a:cubicBezTo>
                  <a:cubicBezTo>
                    <a:pt x="36465" y="554"/>
                    <a:pt x="36469" y="535"/>
                    <a:pt x="36460" y="520"/>
                  </a:cubicBezTo>
                  <a:cubicBezTo>
                    <a:pt x="36454" y="511"/>
                    <a:pt x="36444" y="506"/>
                    <a:pt x="36434" y="506"/>
                  </a:cubicBezTo>
                  <a:cubicBezTo>
                    <a:pt x="36429" y="506"/>
                    <a:pt x="36423" y="508"/>
                    <a:pt x="36418" y="511"/>
                  </a:cubicBezTo>
                  <a:lnTo>
                    <a:pt x="36416" y="512"/>
                  </a:lnTo>
                  <a:cubicBezTo>
                    <a:pt x="35723" y="951"/>
                    <a:pt x="35036" y="1401"/>
                    <a:pt x="34338" y="1832"/>
                  </a:cubicBezTo>
                  <a:lnTo>
                    <a:pt x="33267" y="2438"/>
                  </a:lnTo>
                  <a:cubicBezTo>
                    <a:pt x="32908" y="2635"/>
                    <a:pt x="32560" y="2854"/>
                    <a:pt x="32188" y="3026"/>
                  </a:cubicBezTo>
                  <a:lnTo>
                    <a:pt x="31087" y="3576"/>
                  </a:lnTo>
                  <a:cubicBezTo>
                    <a:pt x="30903" y="3666"/>
                    <a:pt x="30723" y="3764"/>
                    <a:pt x="30535" y="3847"/>
                  </a:cubicBezTo>
                  <a:lnTo>
                    <a:pt x="29971" y="4091"/>
                  </a:lnTo>
                  <a:lnTo>
                    <a:pt x="28843" y="4578"/>
                  </a:lnTo>
                  <a:cubicBezTo>
                    <a:pt x="28461" y="4727"/>
                    <a:pt x="28073" y="4861"/>
                    <a:pt x="27689" y="5004"/>
                  </a:cubicBezTo>
                  <a:cubicBezTo>
                    <a:pt x="26927" y="5306"/>
                    <a:pt x="26132" y="5509"/>
                    <a:pt x="25350" y="5750"/>
                  </a:cubicBezTo>
                  <a:cubicBezTo>
                    <a:pt x="24955" y="5862"/>
                    <a:pt x="24553" y="5943"/>
                    <a:pt x="24156" y="6041"/>
                  </a:cubicBezTo>
                  <a:lnTo>
                    <a:pt x="23558" y="6180"/>
                  </a:lnTo>
                  <a:cubicBezTo>
                    <a:pt x="23358" y="6224"/>
                    <a:pt x="23154" y="6252"/>
                    <a:pt x="22953" y="6289"/>
                  </a:cubicBezTo>
                  <a:cubicBezTo>
                    <a:pt x="22550" y="6357"/>
                    <a:pt x="22148" y="6432"/>
                    <a:pt x="21743" y="6493"/>
                  </a:cubicBezTo>
                  <a:lnTo>
                    <a:pt x="20523" y="6629"/>
                  </a:lnTo>
                  <a:lnTo>
                    <a:pt x="20217" y="6662"/>
                  </a:lnTo>
                  <a:cubicBezTo>
                    <a:pt x="20116" y="6671"/>
                    <a:pt x="20013" y="6674"/>
                    <a:pt x="19911" y="6680"/>
                  </a:cubicBezTo>
                  <a:lnTo>
                    <a:pt x="19299" y="6712"/>
                  </a:lnTo>
                  <a:lnTo>
                    <a:pt x="18686" y="6742"/>
                  </a:lnTo>
                  <a:cubicBezTo>
                    <a:pt x="18618" y="6745"/>
                    <a:pt x="18549" y="6745"/>
                    <a:pt x="18481" y="6745"/>
                  </a:cubicBezTo>
                  <a:cubicBezTo>
                    <a:pt x="18345" y="6745"/>
                    <a:pt x="18208" y="6742"/>
                    <a:pt x="18072" y="6742"/>
                  </a:cubicBezTo>
                  <a:lnTo>
                    <a:pt x="17459" y="6738"/>
                  </a:lnTo>
                  <a:cubicBezTo>
                    <a:pt x="17254" y="6738"/>
                    <a:pt x="17049" y="6737"/>
                    <a:pt x="16846" y="6721"/>
                  </a:cubicBezTo>
                  <a:lnTo>
                    <a:pt x="15621" y="6649"/>
                  </a:lnTo>
                  <a:lnTo>
                    <a:pt x="14401" y="6511"/>
                  </a:lnTo>
                  <a:cubicBezTo>
                    <a:pt x="13995" y="6462"/>
                    <a:pt x="13594" y="6380"/>
                    <a:pt x="13189" y="6318"/>
                  </a:cubicBezTo>
                  <a:cubicBezTo>
                    <a:pt x="11579" y="6023"/>
                    <a:pt x="9996" y="5583"/>
                    <a:pt x="8463" y="5005"/>
                  </a:cubicBezTo>
                  <a:cubicBezTo>
                    <a:pt x="6933" y="4424"/>
                    <a:pt x="5445" y="3722"/>
                    <a:pt x="4039" y="2881"/>
                  </a:cubicBezTo>
                  <a:cubicBezTo>
                    <a:pt x="2630" y="2048"/>
                    <a:pt x="1269" y="1113"/>
                    <a:pt x="58" y="10"/>
                  </a:cubicBezTo>
                  <a:lnTo>
                    <a:pt x="56" y="9"/>
                  </a:lnTo>
                  <a:cubicBezTo>
                    <a:pt x="50" y="4"/>
                    <a:pt x="43" y="1"/>
                    <a:pt x="3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74" name="Google Shape;1174;p52"/>
            <p:cNvSpPr/>
            <p:nvPr/>
          </p:nvSpPr>
          <p:spPr>
            <a:xfrm>
              <a:off x="3933208" y="3140961"/>
              <a:ext cx="1683591" cy="320985"/>
            </a:xfrm>
            <a:custGeom>
              <a:avLst/>
              <a:gdLst/>
              <a:ahLst/>
              <a:cxnLst/>
              <a:rect l="l" t="t" r="r" b="b"/>
              <a:pathLst>
                <a:path w="36469" h="6953" extrusionOk="0">
                  <a:moveTo>
                    <a:pt x="35" y="0"/>
                  </a:moveTo>
                  <a:cubicBezTo>
                    <a:pt x="27" y="0"/>
                    <a:pt x="18" y="4"/>
                    <a:pt x="12" y="10"/>
                  </a:cubicBezTo>
                  <a:cubicBezTo>
                    <a:pt x="0" y="23"/>
                    <a:pt x="1" y="42"/>
                    <a:pt x="13" y="54"/>
                  </a:cubicBezTo>
                  <a:cubicBezTo>
                    <a:pt x="2437" y="2288"/>
                    <a:pt x="5334" y="3976"/>
                    <a:pt x="8404" y="5159"/>
                  </a:cubicBezTo>
                  <a:cubicBezTo>
                    <a:pt x="9943" y="5749"/>
                    <a:pt x="11533" y="6202"/>
                    <a:pt x="13154" y="6507"/>
                  </a:cubicBezTo>
                  <a:cubicBezTo>
                    <a:pt x="13560" y="6573"/>
                    <a:pt x="13964" y="6657"/>
                    <a:pt x="14373" y="6708"/>
                  </a:cubicBezTo>
                  <a:lnTo>
                    <a:pt x="15601" y="6855"/>
                  </a:lnTo>
                  <a:lnTo>
                    <a:pt x="16836" y="6934"/>
                  </a:lnTo>
                  <a:cubicBezTo>
                    <a:pt x="17002" y="6949"/>
                    <a:pt x="17169" y="6951"/>
                    <a:pt x="17336" y="6951"/>
                  </a:cubicBezTo>
                  <a:cubicBezTo>
                    <a:pt x="17375" y="6951"/>
                    <a:pt x="17414" y="6951"/>
                    <a:pt x="17454" y="6951"/>
                  </a:cubicBezTo>
                  <a:lnTo>
                    <a:pt x="18073" y="6952"/>
                  </a:lnTo>
                  <a:cubicBezTo>
                    <a:pt x="18105" y="6952"/>
                    <a:pt x="18138" y="6952"/>
                    <a:pt x="18170" y="6952"/>
                  </a:cubicBezTo>
                  <a:cubicBezTo>
                    <a:pt x="18262" y="6952"/>
                    <a:pt x="18354" y="6953"/>
                    <a:pt x="18446" y="6953"/>
                  </a:cubicBezTo>
                  <a:cubicBezTo>
                    <a:pt x="18528" y="6953"/>
                    <a:pt x="18609" y="6952"/>
                    <a:pt x="18690" y="6949"/>
                  </a:cubicBezTo>
                  <a:lnTo>
                    <a:pt x="19308" y="6914"/>
                  </a:lnTo>
                  <a:lnTo>
                    <a:pt x="19925" y="6879"/>
                  </a:lnTo>
                  <a:cubicBezTo>
                    <a:pt x="20028" y="6872"/>
                    <a:pt x="20131" y="6869"/>
                    <a:pt x="20234" y="6860"/>
                  </a:cubicBezTo>
                  <a:lnTo>
                    <a:pt x="20541" y="6825"/>
                  </a:lnTo>
                  <a:lnTo>
                    <a:pt x="21769" y="6682"/>
                  </a:lnTo>
                  <a:cubicBezTo>
                    <a:pt x="22176" y="6619"/>
                    <a:pt x="22581" y="6541"/>
                    <a:pt x="22986" y="6471"/>
                  </a:cubicBezTo>
                  <a:cubicBezTo>
                    <a:pt x="23189" y="6433"/>
                    <a:pt x="23393" y="6403"/>
                    <a:pt x="23594" y="6358"/>
                  </a:cubicBezTo>
                  <a:lnTo>
                    <a:pt x="24195" y="6214"/>
                  </a:lnTo>
                  <a:cubicBezTo>
                    <a:pt x="24595" y="6114"/>
                    <a:pt x="24999" y="6031"/>
                    <a:pt x="25394" y="5917"/>
                  </a:cubicBezTo>
                  <a:cubicBezTo>
                    <a:pt x="26180" y="5669"/>
                    <a:pt x="26979" y="5461"/>
                    <a:pt x="27743" y="5154"/>
                  </a:cubicBezTo>
                  <a:cubicBezTo>
                    <a:pt x="28129" y="5009"/>
                    <a:pt x="28517" y="4873"/>
                    <a:pt x="28900" y="4721"/>
                  </a:cubicBezTo>
                  <a:lnTo>
                    <a:pt x="30031" y="4226"/>
                  </a:lnTo>
                  <a:lnTo>
                    <a:pt x="30596" y="3978"/>
                  </a:lnTo>
                  <a:cubicBezTo>
                    <a:pt x="30784" y="3895"/>
                    <a:pt x="30965" y="3794"/>
                    <a:pt x="31148" y="3704"/>
                  </a:cubicBezTo>
                  <a:lnTo>
                    <a:pt x="32248" y="3144"/>
                  </a:lnTo>
                  <a:cubicBezTo>
                    <a:pt x="32620" y="2965"/>
                    <a:pt x="32966" y="2741"/>
                    <a:pt x="33323" y="2538"/>
                  </a:cubicBezTo>
                  <a:lnTo>
                    <a:pt x="34388" y="1914"/>
                  </a:lnTo>
                  <a:cubicBezTo>
                    <a:pt x="35081" y="1473"/>
                    <a:pt x="35762" y="1012"/>
                    <a:pt x="36450" y="563"/>
                  </a:cubicBezTo>
                  <a:cubicBezTo>
                    <a:pt x="36464" y="553"/>
                    <a:pt x="36468" y="534"/>
                    <a:pt x="36459" y="520"/>
                  </a:cubicBezTo>
                  <a:cubicBezTo>
                    <a:pt x="36453" y="511"/>
                    <a:pt x="36443" y="505"/>
                    <a:pt x="36433" y="505"/>
                  </a:cubicBezTo>
                  <a:cubicBezTo>
                    <a:pt x="36428" y="505"/>
                    <a:pt x="36422" y="507"/>
                    <a:pt x="36417" y="510"/>
                  </a:cubicBezTo>
                  <a:lnTo>
                    <a:pt x="36415" y="511"/>
                  </a:lnTo>
                  <a:cubicBezTo>
                    <a:pt x="35722" y="952"/>
                    <a:pt x="35036" y="1401"/>
                    <a:pt x="34337" y="1831"/>
                  </a:cubicBezTo>
                  <a:lnTo>
                    <a:pt x="33267" y="2438"/>
                  </a:lnTo>
                  <a:cubicBezTo>
                    <a:pt x="32907" y="2636"/>
                    <a:pt x="32559" y="2853"/>
                    <a:pt x="32187" y="3027"/>
                  </a:cubicBezTo>
                  <a:lnTo>
                    <a:pt x="31087" y="3576"/>
                  </a:lnTo>
                  <a:cubicBezTo>
                    <a:pt x="30902" y="3666"/>
                    <a:pt x="30722" y="3765"/>
                    <a:pt x="30535" y="3847"/>
                  </a:cubicBezTo>
                  <a:lnTo>
                    <a:pt x="29970" y="4091"/>
                  </a:lnTo>
                  <a:lnTo>
                    <a:pt x="28842" y="4578"/>
                  </a:lnTo>
                  <a:cubicBezTo>
                    <a:pt x="28460" y="4727"/>
                    <a:pt x="28073" y="4861"/>
                    <a:pt x="27689" y="5003"/>
                  </a:cubicBezTo>
                  <a:cubicBezTo>
                    <a:pt x="26926" y="5305"/>
                    <a:pt x="26131" y="5508"/>
                    <a:pt x="25349" y="5750"/>
                  </a:cubicBezTo>
                  <a:cubicBezTo>
                    <a:pt x="24955" y="5862"/>
                    <a:pt x="24552" y="5942"/>
                    <a:pt x="24155" y="6040"/>
                  </a:cubicBezTo>
                  <a:lnTo>
                    <a:pt x="23557" y="6180"/>
                  </a:lnTo>
                  <a:cubicBezTo>
                    <a:pt x="23357" y="6223"/>
                    <a:pt x="23154" y="6252"/>
                    <a:pt x="22953" y="6289"/>
                  </a:cubicBezTo>
                  <a:cubicBezTo>
                    <a:pt x="22549" y="6356"/>
                    <a:pt x="22147" y="6432"/>
                    <a:pt x="21742" y="6492"/>
                  </a:cubicBezTo>
                  <a:lnTo>
                    <a:pt x="20521" y="6628"/>
                  </a:lnTo>
                  <a:lnTo>
                    <a:pt x="20217" y="6662"/>
                  </a:lnTo>
                  <a:cubicBezTo>
                    <a:pt x="20115" y="6671"/>
                    <a:pt x="20012" y="6674"/>
                    <a:pt x="19911" y="6679"/>
                  </a:cubicBezTo>
                  <a:lnTo>
                    <a:pt x="19298" y="6711"/>
                  </a:lnTo>
                  <a:lnTo>
                    <a:pt x="18684" y="6743"/>
                  </a:lnTo>
                  <a:cubicBezTo>
                    <a:pt x="18622" y="6745"/>
                    <a:pt x="18559" y="6745"/>
                    <a:pt x="18496" y="6745"/>
                  </a:cubicBezTo>
                  <a:cubicBezTo>
                    <a:pt x="18369" y="6745"/>
                    <a:pt x="18241" y="6743"/>
                    <a:pt x="18114" y="6743"/>
                  </a:cubicBezTo>
                  <a:cubicBezTo>
                    <a:pt x="18100" y="6743"/>
                    <a:pt x="18086" y="6743"/>
                    <a:pt x="18072" y="6743"/>
                  </a:cubicBezTo>
                  <a:lnTo>
                    <a:pt x="17458" y="6739"/>
                  </a:lnTo>
                  <a:cubicBezTo>
                    <a:pt x="17254" y="6739"/>
                    <a:pt x="17048" y="6737"/>
                    <a:pt x="16844" y="6721"/>
                  </a:cubicBezTo>
                  <a:lnTo>
                    <a:pt x="15620" y="6649"/>
                  </a:lnTo>
                  <a:lnTo>
                    <a:pt x="14400" y="6511"/>
                  </a:lnTo>
                  <a:cubicBezTo>
                    <a:pt x="13994" y="6462"/>
                    <a:pt x="13592" y="6380"/>
                    <a:pt x="13188" y="6317"/>
                  </a:cubicBezTo>
                  <a:cubicBezTo>
                    <a:pt x="11578" y="6023"/>
                    <a:pt x="9995" y="5582"/>
                    <a:pt x="8463" y="5004"/>
                  </a:cubicBezTo>
                  <a:cubicBezTo>
                    <a:pt x="6931" y="4424"/>
                    <a:pt x="5444" y="3722"/>
                    <a:pt x="4037" y="2881"/>
                  </a:cubicBezTo>
                  <a:cubicBezTo>
                    <a:pt x="2628" y="2048"/>
                    <a:pt x="1269" y="1114"/>
                    <a:pt x="57" y="10"/>
                  </a:cubicBezTo>
                  <a:lnTo>
                    <a:pt x="55" y="8"/>
                  </a:lnTo>
                  <a:cubicBezTo>
                    <a:pt x="50" y="3"/>
                    <a:pt x="42" y="0"/>
                    <a:pt x="3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75" name="Google Shape;1175;p52"/>
            <p:cNvSpPr/>
            <p:nvPr/>
          </p:nvSpPr>
          <p:spPr>
            <a:xfrm>
              <a:off x="4254291" y="3140961"/>
              <a:ext cx="1683591" cy="320985"/>
            </a:xfrm>
            <a:custGeom>
              <a:avLst/>
              <a:gdLst/>
              <a:ahLst/>
              <a:cxnLst/>
              <a:rect l="l" t="t" r="r" b="b"/>
              <a:pathLst>
                <a:path w="36469" h="6953" extrusionOk="0">
                  <a:moveTo>
                    <a:pt x="34" y="0"/>
                  </a:moveTo>
                  <a:cubicBezTo>
                    <a:pt x="26" y="0"/>
                    <a:pt x="17" y="4"/>
                    <a:pt x="11" y="10"/>
                  </a:cubicBezTo>
                  <a:cubicBezTo>
                    <a:pt x="0" y="23"/>
                    <a:pt x="1" y="42"/>
                    <a:pt x="13" y="54"/>
                  </a:cubicBezTo>
                  <a:cubicBezTo>
                    <a:pt x="2437" y="2288"/>
                    <a:pt x="5333" y="3976"/>
                    <a:pt x="8403" y="5159"/>
                  </a:cubicBezTo>
                  <a:cubicBezTo>
                    <a:pt x="9942" y="5749"/>
                    <a:pt x="11533" y="6202"/>
                    <a:pt x="13153" y="6507"/>
                  </a:cubicBezTo>
                  <a:cubicBezTo>
                    <a:pt x="13560" y="6573"/>
                    <a:pt x="13964" y="6657"/>
                    <a:pt x="14373" y="6708"/>
                  </a:cubicBezTo>
                  <a:lnTo>
                    <a:pt x="15601" y="6855"/>
                  </a:lnTo>
                  <a:lnTo>
                    <a:pt x="16835" y="6934"/>
                  </a:lnTo>
                  <a:cubicBezTo>
                    <a:pt x="17002" y="6949"/>
                    <a:pt x="17169" y="6951"/>
                    <a:pt x="17336" y="6951"/>
                  </a:cubicBezTo>
                  <a:cubicBezTo>
                    <a:pt x="17375" y="6951"/>
                    <a:pt x="17414" y="6951"/>
                    <a:pt x="17454" y="6951"/>
                  </a:cubicBezTo>
                  <a:lnTo>
                    <a:pt x="18072" y="6952"/>
                  </a:lnTo>
                  <a:cubicBezTo>
                    <a:pt x="18104" y="6952"/>
                    <a:pt x="18137" y="6952"/>
                    <a:pt x="18169" y="6952"/>
                  </a:cubicBezTo>
                  <a:cubicBezTo>
                    <a:pt x="18261" y="6952"/>
                    <a:pt x="18353" y="6953"/>
                    <a:pt x="18446" y="6953"/>
                  </a:cubicBezTo>
                  <a:cubicBezTo>
                    <a:pt x="18527" y="6953"/>
                    <a:pt x="18609" y="6952"/>
                    <a:pt x="18690" y="6949"/>
                  </a:cubicBezTo>
                  <a:lnTo>
                    <a:pt x="19307" y="6914"/>
                  </a:lnTo>
                  <a:lnTo>
                    <a:pt x="19925" y="6879"/>
                  </a:lnTo>
                  <a:cubicBezTo>
                    <a:pt x="20028" y="6872"/>
                    <a:pt x="20130" y="6869"/>
                    <a:pt x="20233" y="6860"/>
                  </a:cubicBezTo>
                  <a:lnTo>
                    <a:pt x="20541" y="6825"/>
                  </a:lnTo>
                  <a:lnTo>
                    <a:pt x="21768" y="6682"/>
                  </a:lnTo>
                  <a:cubicBezTo>
                    <a:pt x="22176" y="6619"/>
                    <a:pt x="22580" y="6541"/>
                    <a:pt x="22986" y="6471"/>
                  </a:cubicBezTo>
                  <a:cubicBezTo>
                    <a:pt x="23189" y="6433"/>
                    <a:pt x="23393" y="6403"/>
                    <a:pt x="23594" y="6358"/>
                  </a:cubicBezTo>
                  <a:lnTo>
                    <a:pt x="24194" y="6214"/>
                  </a:lnTo>
                  <a:cubicBezTo>
                    <a:pt x="24595" y="6114"/>
                    <a:pt x="24998" y="6031"/>
                    <a:pt x="25394" y="5917"/>
                  </a:cubicBezTo>
                  <a:cubicBezTo>
                    <a:pt x="26179" y="5669"/>
                    <a:pt x="26978" y="5461"/>
                    <a:pt x="27743" y="5154"/>
                  </a:cubicBezTo>
                  <a:cubicBezTo>
                    <a:pt x="28128" y="5009"/>
                    <a:pt x="28517" y="4873"/>
                    <a:pt x="28900" y="4721"/>
                  </a:cubicBezTo>
                  <a:lnTo>
                    <a:pt x="30031" y="4226"/>
                  </a:lnTo>
                  <a:lnTo>
                    <a:pt x="30596" y="3978"/>
                  </a:lnTo>
                  <a:cubicBezTo>
                    <a:pt x="30784" y="3895"/>
                    <a:pt x="30964" y="3794"/>
                    <a:pt x="31148" y="3704"/>
                  </a:cubicBezTo>
                  <a:lnTo>
                    <a:pt x="32248" y="3144"/>
                  </a:lnTo>
                  <a:cubicBezTo>
                    <a:pt x="32619" y="2965"/>
                    <a:pt x="32966" y="2741"/>
                    <a:pt x="33323" y="2538"/>
                  </a:cubicBezTo>
                  <a:lnTo>
                    <a:pt x="34387" y="1914"/>
                  </a:lnTo>
                  <a:cubicBezTo>
                    <a:pt x="35081" y="1473"/>
                    <a:pt x="35762" y="1012"/>
                    <a:pt x="36450" y="563"/>
                  </a:cubicBezTo>
                  <a:cubicBezTo>
                    <a:pt x="36464" y="553"/>
                    <a:pt x="36468" y="534"/>
                    <a:pt x="36459" y="520"/>
                  </a:cubicBezTo>
                  <a:cubicBezTo>
                    <a:pt x="36453" y="511"/>
                    <a:pt x="36443" y="505"/>
                    <a:pt x="36433" y="505"/>
                  </a:cubicBezTo>
                  <a:cubicBezTo>
                    <a:pt x="36427" y="505"/>
                    <a:pt x="36421" y="507"/>
                    <a:pt x="36416" y="510"/>
                  </a:cubicBezTo>
                  <a:lnTo>
                    <a:pt x="36415" y="511"/>
                  </a:lnTo>
                  <a:cubicBezTo>
                    <a:pt x="35721" y="952"/>
                    <a:pt x="35035" y="1401"/>
                    <a:pt x="34337" y="1831"/>
                  </a:cubicBezTo>
                  <a:lnTo>
                    <a:pt x="33267" y="2438"/>
                  </a:lnTo>
                  <a:cubicBezTo>
                    <a:pt x="32907" y="2636"/>
                    <a:pt x="32558" y="2853"/>
                    <a:pt x="32186" y="3027"/>
                  </a:cubicBezTo>
                  <a:lnTo>
                    <a:pt x="31086" y="3576"/>
                  </a:lnTo>
                  <a:cubicBezTo>
                    <a:pt x="30902" y="3666"/>
                    <a:pt x="30721" y="3765"/>
                    <a:pt x="30535" y="3847"/>
                  </a:cubicBezTo>
                  <a:lnTo>
                    <a:pt x="29970" y="4091"/>
                  </a:lnTo>
                  <a:lnTo>
                    <a:pt x="28841" y="4578"/>
                  </a:lnTo>
                  <a:cubicBezTo>
                    <a:pt x="28459" y="4727"/>
                    <a:pt x="28073" y="4861"/>
                    <a:pt x="27689" y="5003"/>
                  </a:cubicBezTo>
                  <a:cubicBezTo>
                    <a:pt x="26925" y="5305"/>
                    <a:pt x="26130" y="5508"/>
                    <a:pt x="25348" y="5750"/>
                  </a:cubicBezTo>
                  <a:cubicBezTo>
                    <a:pt x="24954" y="5862"/>
                    <a:pt x="24552" y="5942"/>
                    <a:pt x="24154" y="6040"/>
                  </a:cubicBezTo>
                  <a:lnTo>
                    <a:pt x="23557" y="6180"/>
                  </a:lnTo>
                  <a:cubicBezTo>
                    <a:pt x="23357" y="6223"/>
                    <a:pt x="23154" y="6252"/>
                    <a:pt x="22953" y="6289"/>
                  </a:cubicBezTo>
                  <a:cubicBezTo>
                    <a:pt x="22548" y="6356"/>
                    <a:pt x="22146" y="6432"/>
                    <a:pt x="21742" y="6492"/>
                  </a:cubicBezTo>
                  <a:lnTo>
                    <a:pt x="20521" y="6628"/>
                  </a:lnTo>
                  <a:lnTo>
                    <a:pt x="20217" y="6662"/>
                  </a:lnTo>
                  <a:cubicBezTo>
                    <a:pt x="20115" y="6671"/>
                    <a:pt x="20012" y="6674"/>
                    <a:pt x="19910" y="6679"/>
                  </a:cubicBezTo>
                  <a:lnTo>
                    <a:pt x="19297" y="6711"/>
                  </a:lnTo>
                  <a:lnTo>
                    <a:pt x="18684" y="6743"/>
                  </a:lnTo>
                  <a:cubicBezTo>
                    <a:pt x="18622" y="6745"/>
                    <a:pt x="18559" y="6745"/>
                    <a:pt x="18496" y="6745"/>
                  </a:cubicBezTo>
                  <a:cubicBezTo>
                    <a:pt x="18368" y="6745"/>
                    <a:pt x="18240" y="6743"/>
                    <a:pt x="18113" y="6743"/>
                  </a:cubicBezTo>
                  <a:cubicBezTo>
                    <a:pt x="18099" y="6743"/>
                    <a:pt x="18085" y="6743"/>
                    <a:pt x="18071" y="6743"/>
                  </a:cubicBezTo>
                  <a:lnTo>
                    <a:pt x="17457" y="6739"/>
                  </a:lnTo>
                  <a:cubicBezTo>
                    <a:pt x="17253" y="6739"/>
                    <a:pt x="17048" y="6737"/>
                    <a:pt x="16844" y="6721"/>
                  </a:cubicBezTo>
                  <a:lnTo>
                    <a:pt x="15619" y="6649"/>
                  </a:lnTo>
                  <a:lnTo>
                    <a:pt x="14400" y="6511"/>
                  </a:lnTo>
                  <a:cubicBezTo>
                    <a:pt x="13993" y="6462"/>
                    <a:pt x="13592" y="6380"/>
                    <a:pt x="13188" y="6317"/>
                  </a:cubicBezTo>
                  <a:cubicBezTo>
                    <a:pt x="11577" y="6023"/>
                    <a:pt x="9995" y="5582"/>
                    <a:pt x="8462" y="5004"/>
                  </a:cubicBezTo>
                  <a:cubicBezTo>
                    <a:pt x="6931" y="4424"/>
                    <a:pt x="5443" y="3722"/>
                    <a:pt x="4037" y="2881"/>
                  </a:cubicBezTo>
                  <a:cubicBezTo>
                    <a:pt x="2628" y="2048"/>
                    <a:pt x="1268" y="1114"/>
                    <a:pt x="57" y="10"/>
                  </a:cubicBezTo>
                  <a:lnTo>
                    <a:pt x="56" y="8"/>
                  </a:lnTo>
                  <a:cubicBezTo>
                    <a:pt x="49" y="3"/>
                    <a:pt x="42" y="0"/>
                    <a:pt x="34"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nvGrpSpPr>
            <p:cNvPr id="1176" name="Google Shape;1176;p52"/>
            <p:cNvGrpSpPr/>
            <p:nvPr/>
          </p:nvGrpSpPr>
          <p:grpSpPr>
            <a:xfrm>
              <a:off x="3732894" y="3067050"/>
              <a:ext cx="618242" cy="1455675"/>
              <a:chOff x="3732894" y="3067050"/>
              <a:chExt cx="618242" cy="1455675"/>
            </a:xfrm>
            <a:grpFill/>
          </p:grpSpPr>
          <p:sp>
            <p:nvSpPr>
              <p:cNvPr id="1177" name="Google Shape;1177;p52"/>
              <p:cNvSpPr/>
              <p:nvPr/>
            </p:nvSpPr>
            <p:spPr>
              <a:xfrm>
                <a:off x="402678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78" name="Google Shape;1178;p52"/>
              <p:cNvSpPr/>
              <p:nvPr/>
            </p:nvSpPr>
            <p:spPr>
              <a:xfrm>
                <a:off x="3732894" y="3126419"/>
                <a:ext cx="618242" cy="45103"/>
              </a:xfrm>
              <a:custGeom>
                <a:avLst/>
                <a:gdLst/>
                <a:ahLst/>
                <a:cxnLst/>
                <a:rect l="l" t="t" r="r" b="b"/>
                <a:pathLst>
                  <a:path w="13392" h="977" extrusionOk="0">
                    <a:moveTo>
                      <a:pt x="328" y="0"/>
                    </a:moveTo>
                    <a:cubicBezTo>
                      <a:pt x="147" y="0"/>
                      <a:pt x="0" y="219"/>
                      <a:pt x="0" y="489"/>
                    </a:cubicBezTo>
                    <a:cubicBezTo>
                      <a:pt x="0" y="758"/>
                      <a:pt x="147" y="976"/>
                      <a:pt x="328" y="976"/>
                    </a:cubicBezTo>
                    <a:lnTo>
                      <a:pt x="13063" y="976"/>
                    </a:lnTo>
                    <a:cubicBezTo>
                      <a:pt x="13244" y="976"/>
                      <a:pt x="13392" y="758"/>
                      <a:pt x="13392" y="489"/>
                    </a:cubicBezTo>
                    <a:cubicBezTo>
                      <a:pt x="13392" y="219"/>
                      <a:pt x="13244" y="0"/>
                      <a:pt x="1306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79" name="Google Shape;1179;p52"/>
              <p:cNvSpPr/>
              <p:nvPr/>
            </p:nvSpPr>
            <p:spPr>
              <a:xfrm>
                <a:off x="3778321" y="3126419"/>
                <a:ext cx="527343" cy="270942"/>
              </a:xfrm>
              <a:custGeom>
                <a:avLst/>
                <a:gdLst/>
                <a:ahLst/>
                <a:cxnLst/>
                <a:rect l="l" t="t" r="r" b="b"/>
                <a:pathLst>
                  <a:path w="11423" h="5869" extrusionOk="0">
                    <a:moveTo>
                      <a:pt x="11046" y="0"/>
                    </a:moveTo>
                    <a:cubicBezTo>
                      <a:pt x="10988" y="0"/>
                      <a:pt x="10930" y="23"/>
                      <a:pt x="10877" y="71"/>
                    </a:cubicBezTo>
                    <a:lnTo>
                      <a:pt x="5705" y="4727"/>
                    </a:lnTo>
                    <a:lnTo>
                      <a:pt x="546" y="72"/>
                    </a:lnTo>
                    <a:cubicBezTo>
                      <a:pt x="493" y="24"/>
                      <a:pt x="434" y="1"/>
                      <a:pt x="376" y="1"/>
                    </a:cubicBezTo>
                    <a:cubicBezTo>
                      <a:pt x="265" y="1"/>
                      <a:pt x="157" y="84"/>
                      <a:pt x="95" y="235"/>
                    </a:cubicBezTo>
                    <a:cubicBezTo>
                      <a:pt x="0" y="465"/>
                      <a:pt x="50" y="766"/>
                      <a:pt x="205" y="905"/>
                    </a:cubicBezTo>
                    <a:lnTo>
                      <a:pt x="5705" y="5868"/>
                    </a:lnTo>
                    <a:lnTo>
                      <a:pt x="11217" y="905"/>
                    </a:lnTo>
                    <a:cubicBezTo>
                      <a:pt x="11372" y="766"/>
                      <a:pt x="11423" y="466"/>
                      <a:pt x="11328" y="235"/>
                    </a:cubicBezTo>
                    <a:cubicBezTo>
                      <a:pt x="11266" y="84"/>
                      <a:pt x="11157" y="0"/>
                      <a:pt x="1104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0" name="Google Shape;1180;p52"/>
              <p:cNvSpPr/>
              <p:nvPr/>
            </p:nvSpPr>
            <p:spPr>
              <a:xfrm>
                <a:off x="3732894" y="3440162"/>
                <a:ext cx="618242" cy="45103"/>
              </a:xfrm>
              <a:custGeom>
                <a:avLst/>
                <a:gdLst/>
                <a:ahLst/>
                <a:cxnLst/>
                <a:rect l="l" t="t" r="r" b="b"/>
                <a:pathLst>
                  <a:path w="13392" h="977" extrusionOk="0">
                    <a:moveTo>
                      <a:pt x="328" y="0"/>
                    </a:moveTo>
                    <a:cubicBezTo>
                      <a:pt x="147" y="0"/>
                      <a:pt x="0" y="219"/>
                      <a:pt x="0" y="488"/>
                    </a:cubicBezTo>
                    <a:cubicBezTo>
                      <a:pt x="0" y="757"/>
                      <a:pt x="147" y="976"/>
                      <a:pt x="328" y="976"/>
                    </a:cubicBezTo>
                    <a:lnTo>
                      <a:pt x="13063" y="976"/>
                    </a:lnTo>
                    <a:cubicBezTo>
                      <a:pt x="13244" y="976"/>
                      <a:pt x="13392" y="757"/>
                      <a:pt x="13392" y="488"/>
                    </a:cubicBezTo>
                    <a:cubicBezTo>
                      <a:pt x="13392" y="219"/>
                      <a:pt x="13244" y="0"/>
                      <a:pt x="1306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1" name="Google Shape;1181;p52"/>
              <p:cNvSpPr/>
              <p:nvPr/>
            </p:nvSpPr>
            <p:spPr>
              <a:xfrm>
                <a:off x="3778321" y="3440162"/>
                <a:ext cx="527343" cy="270942"/>
              </a:xfrm>
              <a:custGeom>
                <a:avLst/>
                <a:gdLst/>
                <a:ahLst/>
                <a:cxnLst/>
                <a:rect l="l" t="t" r="r" b="b"/>
                <a:pathLst>
                  <a:path w="11423" h="5869" extrusionOk="0">
                    <a:moveTo>
                      <a:pt x="376" y="0"/>
                    </a:moveTo>
                    <a:cubicBezTo>
                      <a:pt x="265" y="0"/>
                      <a:pt x="157" y="83"/>
                      <a:pt x="95" y="235"/>
                    </a:cubicBezTo>
                    <a:cubicBezTo>
                      <a:pt x="0" y="465"/>
                      <a:pt x="50" y="766"/>
                      <a:pt x="205" y="905"/>
                    </a:cubicBezTo>
                    <a:lnTo>
                      <a:pt x="5705" y="5868"/>
                    </a:lnTo>
                    <a:lnTo>
                      <a:pt x="11217" y="905"/>
                    </a:lnTo>
                    <a:cubicBezTo>
                      <a:pt x="11372" y="766"/>
                      <a:pt x="11423" y="466"/>
                      <a:pt x="11328" y="235"/>
                    </a:cubicBezTo>
                    <a:cubicBezTo>
                      <a:pt x="11266" y="83"/>
                      <a:pt x="11158" y="0"/>
                      <a:pt x="11047" y="0"/>
                    </a:cubicBezTo>
                    <a:cubicBezTo>
                      <a:pt x="10989" y="0"/>
                      <a:pt x="10930" y="23"/>
                      <a:pt x="10877" y="71"/>
                    </a:cubicBezTo>
                    <a:lnTo>
                      <a:pt x="5705" y="4727"/>
                    </a:lnTo>
                    <a:lnTo>
                      <a:pt x="546" y="71"/>
                    </a:lnTo>
                    <a:cubicBezTo>
                      <a:pt x="493" y="23"/>
                      <a:pt x="434" y="0"/>
                      <a:pt x="37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2" name="Google Shape;1182;p52"/>
              <p:cNvSpPr/>
              <p:nvPr/>
            </p:nvSpPr>
            <p:spPr>
              <a:xfrm>
                <a:off x="3778137"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3" name="Google Shape;1183;p52"/>
              <p:cNvSpPr/>
              <p:nvPr/>
            </p:nvSpPr>
            <p:spPr>
              <a:xfrm>
                <a:off x="3926698"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4" name="Google Shape;1184;p52"/>
              <p:cNvSpPr/>
              <p:nvPr/>
            </p:nvSpPr>
            <p:spPr>
              <a:xfrm>
                <a:off x="4097512" y="3107861"/>
                <a:ext cx="47596" cy="50551"/>
              </a:xfrm>
              <a:custGeom>
                <a:avLst/>
                <a:gdLst/>
                <a:ahLst/>
                <a:cxnLst/>
                <a:rect l="l" t="t" r="r" b="b"/>
                <a:pathLst>
                  <a:path w="1031" h="1095" extrusionOk="0">
                    <a:moveTo>
                      <a:pt x="515" y="1"/>
                    </a:moveTo>
                    <a:cubicBezTo>
                      <a:pt x="231" y="1"/>
                      <a:pt x="0" y="246"/>
                      <a:pt x="0" y="548"/>
                    </a:cubicBezTo>
                    <a:cubicBezTo>
                      <a:pt x="0" y="851"/>
                      <a:pt x="231" y="1095"/>
                      <a:pt x="515" y="1095"/>
                    </a:cubicBezTo>
                    <a:cubicBezTo>
                      <a:pt x="800" y="1095"/>
                      <a:pt x="1031" y="851"/>
                      <a:pt x="1031" y="548"/>
                    </a:cubicBezTo>
                    <a:cubicBezTo>
                      <a:pt x="1031" y="246"/>
                      <a:pt x="800" y="1"/>
                      <a:pt x="51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5" name="Google Shape;1185;p52"/>
              <p:cNvSpPr/>
              <p:nvPr/>
            </p:nvSpPr>
            <p:spPr>
              <a:xfrm>
                <a:off x="4251983"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sp>
          <p:nvSpPr>
            <p:cNvPr id="1186" name="Google Shape;1186;p52"/>
            <p:cNvSpPr/>
            <p:nvPr/>
          </p:nvSpPr>
          <p:spPr>
            <a:xfrm>
              <a:off x="5828823" y="3140961"/>
              <a:ext cx="1709305" cy="275974"/>
            </a:xfrm>
            <a:custGeom>
              <a:avLst/>
              <a:gdLst/>
              <a:ahLst/>
              <a:cxnLst/>
              <a:rect l="l" t="t" r="r" b="b"/>
              <a:pathLst>
                <a:path w="37026" h="5978" extrusionOk="0">
                  <a:moveTo>
                    <a:pt x="35" y="1"/>
                  </a:moveTo>
                  <a:cubicBezTo>
                    <a:pt x="26" y="1"/>
                    <a:pt x="16" y="5"/>
                    <a:pt x="10" y="13"/>
                  </a:cubicBezTo>
                  <a:cubicBezTo>
                    <a:pt x="0" y="28"/>
                    <a:pt x="4" y="47"/>
                    <a:pt x="17" y="57"/>
                  </a:cubicBezTo>
                  <a:cubicBezTo>
                    <a:pt x="2713" y="1908"/>
                    <a:pt x="5716" y="3283"/>
                    <a:pt x="8822" y="4294"/>
                  </a:cubicBezTo>
                  <a:cubicBezTo>
                    <a:pt x="11933" y="5296"/>
                    <a:pt x="15186" y="5875"/>
                    <a:pt x="18457" y="5969"/>
                  </a:cubicBezTo>
                  <a:cubicBezTo>
                    <a:pt x="18689" y="5975"/>
                    <a:pt x="18921" y="5977"/>
                    <a:pt x="19153" y="5977"/>
                  </a:cubicBezTo>
                  <a:cubicBezTo>
                    <a:pt x="20557" y="5977"/>
                    <a:pt x="21961" y="5876"/>
                    <a:pt x="23354" y="5702"/>
                  </a:cubicBezTo>
                  <a:lnTo>
                    <a:pt x="24567" y="5518"/>
                  </a:lnTo>
                  <a:cubicBezTo>
                    <a:pt x="24971" y="5456"/>
                    <a:pt x="25368" y="5358"/>
                    <a:pt x="25770" y="5280"/>
                  </a:cubicBezTo>
                  <a:lnTo>
                    <a:pt x="26370" y="5156"/>
                  </a:lnTo>
                  <a:cubicBezTo>
                    <a:pt x="26570" y="5111"/>
                    <a:pt x="26766" y="5054"/>
                    <a:pt x="26964" y="5002"/>
                  </a:cubicBezTo>
                  <a:lnTo>
                    <a:pt x="28149" y="4688"/>
                  </a:lnTo>
                  <a:lnTo>
                    <a:pt x="29315" y="4307"/>
                  </a:lnTo>
                  <a:lnTo>
                    <a:pt x="29897" y="4117"/>
                  </a:lnTo>
                  <a:lnTo>
                    <a:pt x="30469" y="3894"/>
                  </a:lnTo>
                  <a:lnTo>
                    <a:pt x="31611" y="3447"/>
                  </a:lnTo>
                  <a:lnTo>
                    <a:pt x="32726" y="2937"/>
                  </a:lnTo>
                  <a:cubicBezTo>
                    <a:pt x="33476" y="2613"/>
                    <a:pt x="34182" y="2199"/>
                    <a:pt x="34905" y="1821"/>
                  </a:cubicBezTo>
                  <a:cubicBezTo>
                    <a:pt x="35271" y="1638"/>
                    <a:pt x="35609" y="1407"/>
                    <a:pt x="35961" y="1200"/>
                  </a:cubicBezTo>
                  <a:lnTo>
                    <a:pt x="37007" y="563"/>
                  </a:lnTo>
                  <a:cubicBezTo>
                    <a:pt x="37021" y="554"/>
                    <a:pt x="37026" y="536"/>
                    <a:pt x="37017" y="520"/>
                  </a:cubicBezTo>
                  <a:cubicBezTo>
                    <a:pt x="37011" y="511"/>
                    <a:pt x="37001" y="506"/>
                    <a:pt x="36991" y="506"/>
                  </a:cubicBezTo>
                  <a:cubicBezTo>
                    <a:pt x="36986" y="506"/>
                    <a:pt x="36980" y="507"/>
                    <a:pt x="36975" y="510"/>
                  </a:cubicBezTo>
                  <a:lnTo>
                    <a:pt x="36973" y="511"/>
                  </a:lnTo>
                  <a:lnTo>
                    <a:pt x="35920" y="1132"/>
                  </a:lnTo>
                  <a:cubicBezTo>
                    <a:pt x="35567" y="1334"/>
                    <a:pt x="35227" y="1558"/>
                    <a:pt x="34859" y="1736"/>
                  </a:cubicBezTo>
                  <a:cubicBezTo>
                    <a:pt x="34132" y="2103"/>
                    <a:pt x="33422" y="2504"/>
                    <a:pt x="32670" y="2817"/>
                  </a:cubicBezTo>
                  <a:lnTo>
                    <a:pt x="31556" y="3316"/>
                  </a:lnTo>
                  <a:lnTo>
                    <a:pt x="30416" y="3754"/>
                  </a:lnTo>
                  <a:lnTo>
                    <a:pt x="29847" y="3974"/>
                  </a:lnTo>
                  <a:lnTo>
                    <a:pt x="29266" y="4161"/>
                  </a:lnTo>
                  <a:lnTo>
                    <a:pt x="28104" y="4534"/>
                  </a:lnTo>
                  <a:lnTo>
                    <a:pt x="26923" y="4841"/>
                  </a:lnTo>
                  <a:cubicBezTo>
                    <a:pt x="26726" y="4890"/>
                    <a:pt x="26531" y="4947"/>
                    <a:pt x="26332" y="4991"/>
                  </a:cubicBezTo>
                  <a:lnTo>
                    <a:pt x="25735" y="5111"/>
                  </a:lnTo>
                  <a:cubicBezTo>
                    <a:pt x="25334" y="5187"/>
                    <a:pt x="24939" y="5282"/>
                    <a:pt x="24537" y="5343"/>
                  </a:cubicBezTo>
                  <a:lnTo>
                    <a:pt x="23330" y="5518"/>
                  </a:lnTo>
                  <a:cubicBezTo>
                    <a:pt x="21989" y="5679"/>
                    <a:pt x="20639" y="5772"/>
                    <a:pt x="19288" y="5772"/>
                  </a:cubicBezTo>
                  <a:cubicBezTo>
                    <a:pt x="19013" y="5772"/>
                    <a:pt x="18738" y="5769"/>
                    <a:pt x="18464" y="5761"/>
                  </a:cubicBezTo>
                  <a:cubicBezTo>
                    <a:pt x="15213" y="5663"/>
                    <a:pt x="11976" y="5121"/>
                    <a:pt x="8872" y="4136"/>
                  </a:cubicBezTo>
                  <a:cubicBezTo>
                    <a:pt x="7320" y="3648"/>
                    <a:pt x="5801" y="3052"/>
                    <a:pt x="4326" y="2365"/>
                  </a:cubicBezTo>
                  <a:cubicBezTo>
                    <a:pt x="3585" y="2027"/>
                    <a:pt x="2858" y="1660"/>
                    <a:pt x="2143" y="1270"/>
                  </a:cubicBezTo>
                  <a:cubicBezTo>
                    <a:pt x="1430" y="879"/>
                    <a:pt x="725" y="467"/>
                    <a:pt x="54" y="7"/>
                  </a:cubicBezTo>
                  <a:lnTo>
                    <a:pt x="53" y="6"/>
                  </a:lnTo>
                  <a:cubicBezTo>
                    <a:pt x="48" y="2"/>
                    <a:pt x="42" y="1"/>
                    <a:pt x="3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7" name="Google Shape;1187;p52"/>
            <p:cNvSpPr/>
            <p:nvPr/>
          </p:nvSpPr>
          <p:spPr>
            <a:xfrm>
              <a:off x="5545965" y="3162151"/>
              <a:ext cx="1683591" cy="321031"/>
            </a:xfrm>
            <a:custGeom>
              <a:avLst/>
              <a:gdLst/>
              <a:ahLst/>
              <a:cxnLst/>
              <a:rect l="l" t="t" r="r" b="b"/>
              <a:pathLst>
                <a:path w="36469" h="6954" extrusionOk="0">
                  <a:moveTo>
                    <a:pt x="34" y="1"/>
                  </a:moveTo>
                  <a:cubicBezTo>
                    <a:pt x="25" y="1"/>
                    <a:pt x="17" y="4"/>
                    <a:pt x="11" y="11"/>
                  </a:cubicBezTo>
                  <a:cubicBezTo>
                    <a:pt x="0" y="23"/>
                    <a:pt x="0" y="43"/>
                    <a:pt x="14" y="54"/>
                  </a:cubicBezTo>
                  <a:cubicBezTo>
                    <a:pt x="2437" y="2288"/>
                    <a:pt x="5333" y="3977"/>
                    <a:pt x="8403" y="5160"/>
                  </a:cubicBezTo>
                  <a:cubicBezTo>
                    <a:pt x="9942" y="5750"/>
                    <a:pt x="11533" y="6203"/>
                    <a:pt x="13153" y="6507"/>
                  </a:cubicBezTo>
                  <a:cubicBezTo>
                    <a:pt x="13559" y="6573"/>
                    <a:pt x="13964" y="6657"/>
                    <a:pt x="14373" y="6709"/>
                  </a:cubicBezTo>
                  <a:lnTo>
                    <a:pt x="15600" y="6855"/>
                  </a:lnTo>
                  <a:lnTo>
                    <a:pt x="16835" y="6934"/>
                  </a:lnTo>
                  <a:cubicBezTo>
                    <a:pt x="17000" y="6948"/>
                    <a:pt x="17166" y="6951"/>
                    <a:pt x="17332" y="6951"/>
                  </a:cubicBezTo>
                  <a:cubicBezTo>
                    <a:pt x="17372" y="6951"/>
                    <a:pt x="17413" y="6951"/>
                    <a:pt x="17453" y="6951"/>
                  </a:cubicBezTo>
                  <a:lnTo>
                    <a:pt x="18072" y="6952"/>
                  </a:lnTo>
                  <a:cubicBezTo>
                    <a:pt x="18088" y="6952"/>
                    <a:pt x="18105" y="6952"/>
                    <a:pt x="18122" y="6952"/>
                  </a:cubicBezTo>
                  <a:cubicBezTo>
                    <a:pt x="18233" y="6952"/>
                    <a:pt x="18344" y="6953"/>
                    <a:pt x="18455" y="6953"/>
                  </a:cubicBezTo>
                  <a:cubicBezTo>
                    <a:pt x="18533" y="6953"/>
                    <a:pt x="18611" y="6953"/>
                    <a:pt x="18690" y="6950"/>
                  </a:cubicBezTo>
                  <a:lnTo>
                    <a:pt x="19307" y="6915"/>
                  </a:lnTo>
                  <a:lnTo>
                    <a:pt x="19924" y="6880"/>
                  </a:lnTo>
                  <a:cubicBezTo>
                    <a:pt x="20028" y="6873"/>
                    <a:pt x="20130" y="6870"/>
                    <a:pt x="20233" y="6861"/>
                  </a:cubicBezTo>
                  <a:lnTo>
                    <a:pt x="20540" y="6825"/>
                  </a:lnTo>
                  <a:lnTo>
                    <a:pt x="21768" y="6682"/>
                  </a:lnTo>
                  <a:cubicBezTo>
                    <a:pt x="22175" y="6619"/>
                    <a:pt x="22580" y="6541"/>
                    <a:pt x="22985" y="6471"/>
                  </a:cubicBezTo>
                  <a:cubicBezTo>
                    <a:pt x="23189" y="6433"/>
                    <a:pt x="23393" y="6404"/>
                    <a:pt x="23594" y="6359"/>
                  </a:cubicBezTo>
                  <a:lnTo>
                    <a:pt x="24194" y="6215"/>
                  </a:lnTo>
                  <a:cubicBezTo>
                    <a:pt x="24594" y="6114"/>
                    <a:pt x="24998" y="6031"/>
                    <a:pt x="25394" y="5917"/>
                  </a:cubicBezTo>
                  <a:cubicBezTo>
                    <a:pt x="26179" y="5670"/>
                    <a:pt x="26978" y="5462"/>
                    <a:pt x="27742" y="5155"/>
                  </a:cubicBezTo>
                  <a:cubicBezTo>
                    <a:pt x="28128" y="5010"/>
                    <a:pt x="28517" y="4874"/>
                    <a:pt x="28899" y="4722"/>
                  </a:cubicBezTo>
                  <a:lnTo>
                    <a:pt x="30030" y="4226"/>
                  </a:lnTo>
                  <a:lnTo>
                    <a:pt x="30595" y="3979"/>
                  </a:lnTo>
                  <a:cubicBezTo>
                    <a:pt x="30783" y="3896"/>
                    <a:pt x="30964" y="3795"/>
                    <a:pt x="31148" y="3705"/>
                  </a:cubicBezTo>
                  <a:lnTo>
                    <a:pt x="32248" y="3144"/>
                  </a:lnTo>
                  <a:cubicBezTo>
                    <a:pt x="32619" y="2966"/>
                    <a:pt x="32965" y="2742"/>
                    <a:pt x="33323" y="2538"/>
                  </a:cubicBezTo>
                  <a:lnTo>
                    <a:pt x="34387" y="1915"/>
                  </a:lnTo>
                  <a:cubicBezTo>
                    <a:pt x="35081" y="1474"/>
                    <a:pt x="35763" y="1013"/>
                    <a:pt x="36450" y="563"/>
                  </a:cubicBezTo>
                  <a:cubicBezTo>
                    <a:pt x="36463" y="554"/>
                    <a:pt x="36469" y="535"/>
                    <a:pt x="36459" y="520"/>
                  </a:cubicBezTo>
                  <a:cubicBezTo>
                    <a:pt x="36453" y="511"/>
                    <a:pt x="36443" y="506"/>
                    <a:pt x="36433" y="506"/>
                  </a:cubicBezTo>
                  <a:cubicBezTo>
                    <a:pt x="36427" y="506"/>
                    <a:pt x="36421" y="508"/>
                    <a:pt x="36416" y="511"/>
                  </a:cubicBezTo>
                  <a:lnTo>
                    <a:pt x="36415" y="512"/>
                  </a:lnTo>
                  <a:cubicBezTo>
                    <a:pt x="35721" y="951"/>
                    <a:pt x="35035" y="1401"/>
                    <a:pt x="34337" y="1832"/>
                  </a:cubicBezTo>
                  <a:lnTo>
                    <a:pt x="33266" y="2438"/>
                  </a:lnTo>
                  <a:cubicBezTo>
                    <a:pt x="32906" y="2635"/>
                    <a:pt x="32558" y="2854"/>
                    <a:pt x="32186" y="3026"/>
                  </a:cubicBezTo>
                  <a:lnTo>
                    <a:pt x="31086" y="3576"/>
                  </a:lnTo>
                  <a:cubicBezTo>
                    <a:pt x="30902" y="3666"/>
                    <a:pt x="30721" y="3764"/>
                    <a:pt x="30535" y="3847"/>
                  </a:cubicBezTo>
                  <a:lnTo>
                    <a:pt x="29970" y="4091"/>
                  </a:lnTo>
                  <a:lnTo>
                    <a:pt x="28841" y="4578"/>
                  </a:lnTo>
                  <a:cubicBezTo>
                    <a:pt x="28460" y="4727"/>
                    <a:pt x="28073" y="4861"/>
                    <a:pt x="27689" y="5004"/>
                  </a:cubicBezTo>
                  <a:cubicBezTo>
                    <a:pt x="26925" y="5306"/>
                    <a:pt x="26130" y="5509"/>
                    <a:pt x="25348" y="5750"/>
                  </a:cubicBezTo>
                  <a:cubicBezTo>
                    <a:pt x="24954" y="5862"/>
                    <a:pt x="24553" y="5943"/>
                    <a:pt x="24154" y="6041"/>
                  </a:cubicBezTo>
                  <a:lnTo>
                    <a:pt x="23557" y="6180"/>
                  </a:lnTo>
                  <a:cubicBezTo>
                    <a:pt x="23357" y="6224"/>
                    <a:pt x="23154" y="6252"/>
                    <a:pt x="22953" y="6289"/>
                  </a:cubicBezTo>
                  <a:cubicBezTo>
                    <a:pt x="22549" y="6357"/>
                    <a:pt x="22146" y="6432"/>
                    <a:pt x="21742" y="6493"/>
                  </a:cubicBezTo>
                  <a:lnTo>
                    <a:pt x="20521" y="6629"/>
                  </a:lnTo>
                  <a:lnTo>
                    <a:pt x="20217" y="6662"/>
                  </a:lnTo>
                  <a:cubicBezTo>
                    <a:pt x="20115" y="6671"/>
                    <a:pt x="20012" y="6674"/>
                    <a:pt x="19911" y="6680"/>
                  </a:cubicBezTo>
                  <a:lnTo>
                    <a:pt x="19297" y="6712"/>
                  </a:lnTo>
                  <a:lnTo>
                    <a:pt x="18684" y="6742"/>
                  </a:lnTo>
                  <a:cubicBezTo>
                    <a:pt x="18616" y="6745"/>
                    <a:pt x="18548" y="6745"/>
                    <a:pt x="18480" y="6745"/>
                  </a:cubicBezTo>
                  <a:cubicBezTo>
                    <a:pt x="18344" y="6745"/>
                    <a:pt x="18208" y="6742"/>
                    <a:pt x="18071" y="6742"/>
                  </a:cubicBezTo>
                  <a:lnTo>
                    <a:pt x="17458" y="6738"/>
                  </a:lnTo>
                  <a:cubicBezTo>
                    <a:pt x="17253" y="6738"/>
                    <a:pt x="17049" y="6737"/>
                    <a:pt x="16844" y="6721"/>
                  </a:cubicBezTo>
                  <a:lnTo>
                    <a:pt x="15620" y="6649"/>
                  </a:lnTo>
                  <a:lnTo>
                    <a:pt x="14400" y="6511"/>
                  </a:lnTo>
                  <a:cubicBezTo>
                    <a:pt x="13994" y="6462"/>
                    <a:pt x="13592" y="6380"/>
                    <a:pt x="13188" y="6318"/>
                  </a:cubicBezTo>
                  <a:cubicBezTo>
                    <a:pt x="11579" y="6023"/>
                    <a:pt x="9995" y="5583"/>
                    <a:pt x="8463" y="5005"/>
                  </a:cubicBezTo>
                  <a:cubicBezTo>
                    <a:pt x="6932" y="4424"/>
                    <a:pt x="5445" y="3722"/>
                    <a:pt x="4038" y="2881"/>
                  </a:cubicBezTo>
                  <a:cubicBezTo>
                    <a:pt x="2628" y="2048"/>
                    <a:pt x="1269" y="1113"/>
                    <a:pt x="57" y="10"/>
                  </a:cubicBezTo>
                  <a:lnTo>
                    <a:pt x="55" y="9"/>
                  </a:lnTo>
                  <a:cubicBezTo>
                    <a:pt x="49" y="4"/>
                    <a:pt x="41" y="1"/>
                    <a:pt x="34"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8" name="Google Shape;1188;p52"/>
            <p:cNvSpPr/>
            <p:nvPr/>
          </p:nvSpPr>
          <p:spPr>
            <a:xfrm>
              <a:off x="5660087" y="3140961"/>
              <a:ext cx="1683591" cy="320985"/>
            </a:xfrm>
            <a:custGeom>
              <a:avLst/>
              <a:gdLst/>
              <a:ahLst/>
              <a:cxnLst/>
              <a:rect l="l" t="t" r="r" b="b"/>
              <a:pathLst>
                <a:path w="36469" h="6953" extrusionOk="0">
                  <a:moveTo>
                    <a:pt x="35" y="0"/>
                  </a:moveTo>
                  <a:cubicBezTo>
                    <a:pt x="27" y="0"/>
                    <a:pt x="19" y="4"/>
                    <a:pt x="13" y="10"/>
                  </a:cubicBezTo>
                  <a:cubicBezTo>
                    <a:pt x="0" y="23"/>
                    <a:pt x="1" y="42"/>
                    <a:pt x="14" y="54"/>
                  </a:cubicBezTo>
                  <a:cubicBezTo>
                    <a:pt x="2438" y="2288"/>
                    <a:pt x="5334" y="3976"/>
                    <a:pt x="8405" y="5159"/>
                  </a:cubicBezTo>
                  <a:cubicBezTo>
                    <a:pt x="9943" y="5749"/>
                    <a:pt x="11534" y="6202"/>
                    <a:pt x="13154" y="6507"/>
                  </a:cubicBezTo>
                  <a:cubicBezTo>
                    <a:pt x="13561" y="6573"/>
                    <a:pt x="13965" y="6657"/>
                    <a:pt x="14373" y="6708"/>
                  </a:cubicBezTo>
                  <a:lnTo>
                    <a:pt x="15602" y="6855"/>
                  </a:lnTo>
                  <a:lnTo>
                    <a:pt x="16836" y="6934"/>
                  </a:lnTo>
                  <a:cubicBezTo>
                    <a:pt x="17002" y="6949"/>
                    <a:pt x="17169" y="6951"/>
                    <a:pt x="17336" y="6951"/>
                  </a:cubicBezTo>
                  <a:cubicBezTo>
                    <a:pt x="17375" y="6951"/>
                    <a:pt x="17415" y="6951"/>
                    <a:pt x="17454" y="6951"/>
                  </a:cubicBezTo>
                  <a:lnTo>
                    <a:pt x="18073" y="6952"/>
                  </a:lnTo>
                  <a:cubicBezTo>
                    <a:pt x="18106" y="6952"/>
                    <a:pt x="18138" y="6952"/>
                    <a:pt x="18171" y="6952"/>
                  </a:cubicBezTo>
                  <a:cubicBezTo>
                    <a:pt x="18263" y="6952"/>
                    <a:pt x="18355" y="6953"/>
                    <a:pt x="18447" y="6953"/>
                  </a:cubicBezTo>
                  <a:cubicBezTo>
                    <a:pt x="18528" y="6953"/>
                    <a:pt x="18610" y="6952"/>
                    <a:pt x="18691" y="6949"/>
                  </a:cubicBezTo>
                  <a:lnTo>
                    <a:pt x="19309" y="6914"/>
                  </a:lnTo>
                  <a:lnTo>
                    <a:pt x="19925" y="6879"/>
                  </a:lnTo>
                  <a:cubicBezTo>
                    <a:pt x="20029" y="6872"/>
                    <a:pt x="20132" y="6869"/>
                    <a:pt x="20234" y="6860"/>
                  </a:cubicBezTo>
                  <a:lnTo>
                    <a:pt x="20541" y="6825"/>
                  </a:lnTo>
                  <a:lnTo>
                    <a:pt x="21770" y="6682"/>
                  </a:lnTo>
                  <a:cubicBezTo>
                    <a:pt x="22176" y="6619"/>
                    <a:pt x="22581" y="6541"/>
                    <a:pt x="22987" y="6471"/>
                  </a:cubicBezTo>
                  <a:cubicBezTo>
                    <a:pt x="23190" y="6433"/>
                    <a:pt x="23394" y="6403"/>
                    <a:pt x="23594" y="6358"/>
                  </a:cubicBezTo>
                  <a:lnTo>
                    <a:pt x="24196" y="6214"/>
                  </a:lnTo>
                  <a:cubicBezTo>
                    <a:pt x="24595" y="6114"/>
                    <a:pt x="24999" y="6031"/>
                    <a:pt x="25394" y="5917"/>
                  </a:cubicBezTo>
                  <a:cubicBezTo>
                    <a:pt x="26181" y="5669"/>
                    <a:pt x="26979" y="5461"/>
                    <a:pt x="27744" y="5154"/>
                  </a:cubicBezTo>
                  <a:cubicBezTo>
                    <a:pt x="28129" y="5009"/>
                    <a:pt x="28517" y="4873"/>
                    <a:pt x="28900" y="4721"/>
                  </a:cubicBezTo>
                  <a:lnTo>
                    <a:pt x="30031" y="4226"/>
                  </a:lnTo>
                  <a:lnTo>
                    <a:pt x="30597" y="3978"/>
                  </a:lnTo>
                  <a:cubicBezTo>
                    <a:pt x="30784" y="3895"/>
                    <a:pt x="30965" y="3794"/>
                    <a:pt x="31150" y="3704"/>
                  </a:cubicBezTo>
                  <a:lnTo>
                    <a:pt x="32249" y="3144"/>
                  </a:lnTo>
                  <a:cubicBezTo>
                    <a:pt x="32620" y="2965"/>
                    <a:pt x="32966" y="2741"/>
                    <a:pt x="33323" y="2538"/>
                  </a:cubicBezTo>
                  <a:lnTo>
                    <a:pt x="34389" y="1914"/>
                  </a:lnTo>
                  <a:cubicBezTo>
                    <a:pt x="35081" y="1473"/>
                    <a:pt x="35763" y="1012"/>
                    <a:pt x="36450" y="563"/>
                  </a:cubicBezTo>
                  <a:cubicBezTo>
                    <a:pt x="36465" y="553"/>
                    <a:pt x="36469" y="534"/>
                    <a:pt x="36460" y="520"/>
                  </a:cubicBezTo>
                  <a:cubicBezTo>
                    <a:pt x="36454" y="511"/>
                    <a:pt x="36444" y="505"/>
                    <a:pt x="36434" y="505"/>
                  </a:cubicBezTo>
                  <a:cubicBezTo>
                    <a:pt x="36428" y="505"/>
                    <a:pt x="36423" y="507"/>
                    <a:pt x="36418" y="510"/>
                  </a:cubicBezTo>
                  <a:lnTo>
                    <a:pt x="36415" y="511"/>
                  </a:lnTo>
                  <a:cubicBezTo>
                    <a:pt x="35723" y="952"/>
                    <a:pt x="35036" y="1401"/>
                    <a:pt x="34337" y="1831"/>
                  </a:cubicBezTo>
                  <a:lnTo>
                    <a:pt x="33267" y="2438"/>
                  </a:lnTo>
                  <a:cubicBezTo>
                    <a:pt x="32908" y="2636"/>
                    <a:pt x="32560" y="2853"/>
                    <a:pt x="32187" y="3027"/>
                  </a:cubicBezTo>
                  <a:lnTo>
                    <a:pt x="31087" y="3576"/>
                  </a:lnTo>
                  <a:cubicBezTo>
                    <a:pt x="30903" y="3666"/>
                    <a:pt x="30723" y="3765"/>
                    <a:pt x="30535" y="3847"/>
                  </a:cubicBezTo>
                  <a:lnTo>
                    <a:pt x="29971" y="4091"/>
                  </a:lnTo>
                  <a:lnTo>
                    <a:pt x="28843" y="4578"/>
                  </a:lnTo>
                  <a:cubicBezTo>
                    <a:pt x="28461" y="4727"/>
                    <a:pt x="28074" y="4861"/>
                    <a:pt x="27689" y="5003"/>
                  </a:cubicBezTo>
                  <a:cubicBezTo>
                    <a:pt x="26927" y="5305"/>
                    <a:pt x="26131" y="5508"/>
                    <a:pt x="25349" y="5750"/>
                  </a:cubicBezTo>
                  <a:cubicBezTo>
                    <a:pt x="24955" y="5862"/>
                    <a:pt x="24553" y="5942"/>
                    <a:pt x="24156" y="6040"/>
                  </a:cubicBezTo>
                  <a:lnTo>
                    <a:pt x="23557" y="6180"/>
                  </a:lnTo>
                  <a:cubicBezTo>
                    <a:pt x="23358" y="6223"/>
                    <a:pt x="23155" y="6252"/>
                    <a:pt x="22954" y="6289"/>
                  </a:cubicBezTo>
                  <a:cubicBezTo>
                    <a:pt x="22550" y="6356"/>
                    <a:pt x="22147" y="6432"/>
                    <a:pt x="21743" y="6492"/>
                  </a:cubicBezTo>
                  <a:lnTo>
                    <a:pt x="20523" y="6628"/>
                  </a:lnTo>
                  <a:lnTo>
                    <a:pt x="20218" y="6662"/>
                  </a:lnTo>
                  <a:cubicBezTo>
                    <a:pt x="20116" y="6671"/>
                    <a:pt x="20014" y="6674"/>
                    <a:pt x="19911" y="6679"/>
                  </a:cubicBezTo>
                  <a:lnTo>
                    <a:pt x="19298" y="6711"/>
                  </a:lnTo>
                  <a:lnTo>
                    <a:pt x="18686" y="6743"/>
                  </a:lnTo>
                  <a:cubicBezTo>
                    <a:pt x="18623" y="6745"/>
                    <a:pt x="18560" y="6745"/>
                    <a:pt x="18498" y="6745"/>
                  </a:cubicBezTo>
                  <a:cubicBezTo>
                    <a:pt x="18370" y="6745"/>
                    <a:pt x="18242" y="6743"/>
                    <a:pt x="18114" y="6743"/>
                  </a:cubicBezTo>
                  <a:cubicBezTo>
                    <a:pt x="18100" y="6743"/>
                    <a:pt x="18086" y="6743"/>
                    <a:pt x="18072" y="6743"/>
                  </a:cubicBezTo>
                  <a:lnTo>
                    <a:pt x="17458" y="6739"/>
                  </a:lnTo>
                  <a:cubicBezTo>
                    <a:pt x="17254" y="6739"/>
                    <a:pt x="17050" y="6737"/>
                    <a:pt x="16846" y="6721"/>
                  </a:cubicBezTo>
                  <a:lnTo>
                    <a:pt x="15620" y="6649"/>
                  </a:lnTo>
                  <a:lnTo>
                    <a:pt x="14401" y="6511"/>
                  </a:lnTo>
                  <a:cubicBezTo>
                    <a:pt x="13995" y="6462"/>
                    <a:pt x="13593" y="6380"/>
                    <a:pt x="13189" y="6317"/>
                  </a:cubicBezTo>
                  <a:cubicBezTo>
                    <a:pt x="11579" y="6023"/>
                    <a:pt x="9995" y="5582"/>
                    <a:pt x="8463" y="5004"/>
                  </a:cubicBezTo>
                  <a:cubicBezTo>
                    <a:pt x="6933" y="4424"/>
                    <a:pt x="5445" y="3722"/>
                    <a:pt x="4039" y="2881"/>
                  </a:cubicBezTo>
                  <a:cubicBezTo>
                    <a:pt x="2630" y="2048"/>
                    <a:pt x="1269" y="1114"/>
                    <a:pt x="58" y="10"/>
                  </a:cubicBezTo>
                  <a:lnTo>
                    <a:pt x="56" y="8"/>
                  </a:lnTo>
                  <a:cubicBezTo>
                    <a:pt x="50" y="3"/>
                    <a:pt x="43" y="0"/>
                    <a:pt x="3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89" name="Google Shape;1189;p52"/>
            <p:cNvSpPr/>
            <p:nvPr/>
          </p:nvSpPr>
          <p:spPr>
            <a:xfrm>
              <a:off x="5981216" y="3140961"/>
              <a:ext cx="1683545" cy="320985"/>
            </a:xfrm>
            <a:custGeom>
              <a:avLst/>
              <a:gdLst/>
              <a:ahLst/>
              <a:cxnLst/>
              <a:rect l="l" t="t" r="r" b="b"/>
              <a:pathLst>
                <a:path w="36468" h="6953" extrusionOk="0">
                  <a:moveTo>
                    <a:pt x="34" y="0"/>
                  </a:moveTo>
                  <a:cubicBezTo>
                    <a:pt x="26" y="0"/>
                    <a:pt x="18" y="4"/>
                    <a:pt x="12" y="10"/>
                  </a:cubicBezTo>
                  <a:cubicBezTo>
                    <a:pt x="1" y="23"/>
                    <a:pt x="1" y="42"/>
                    <a:pt x="14" y="54"/>
                  </a:cubicBezTo>
                  <a:cubicBezTo>
                    <a:pt x="2437" y="2288"/>
                    <a:pt x="5333" y="3976"/>
                    <a:pt x="8404" y="5159"/>
                  </a:cubicBezTo>
                  <a:cubicBezTo>
                    <a:pt x="9942" y="5749"/>
                    <a:pt x="11533" y="6202"/>
                    <a:pt x="13153" y="6507"/>
                  </a:cubicBezTo>
                  <a:cubicBezTo>
                    <a:pt x="13560" y="6573"/>
                    <a:pt x="13964" y="6657"/>
                    <a:pt x="14373" y="6708"/>
                  </a:cubicBezTo>
                  <a:lnTo>
                    <a:pt x="15601" y="6855"/>
                  </a:lnTo>
                  <a:lnTo>
                    <a:pt x="16835" y="6934"/>
                  </a:lnTo>
                  <a:cubicBezTo>
                    <a:pt x="17001" y="6949"/>
                    <a:pt x="17168" y="6951"/>
                    <a:pt x="17335" y="6951"/>
                  </a:cubicBezTo>
                  <a:cubicBezTo>
                    <a:pt x="17374" y="6951"/>
                    <a:pt x="17414" y="6951"/>
                    <a:pt x="17453" y="6951"/>
                  </a:cubicBezTo>
                  <a:lnTo>
                    <a:pt x="18072" y="6952"/>
                  </a:lnTo>
                  <a:cubicBezTo>
                    <a:pt x="18105" y="6952"/>
                    <a:pt x="18137" y="6952"/>
                    <a:pt x="18170" y="6952"/>
                  </a:cubicBezTo>
                  <a:cubicBezTo>
                    <a:pt x="18262" y="6952"/>
                    <a:pt x="18354" y="6953"/>
                    <a:pt x="18446" y="6953"/>
                  </a:cubicBezTo>
                  <a:cubicBezTo>
                    <a:pt x="18527" y="6953"/>
                    <a:pt x="18609" y="6952"/>
                    <a:pt x="18690" y="6949"/>
                  </a:cubicBezTo>
                  <a:lnTo>
                    <a:pt x="19308" y="6914"/>
                  </a:lnTo>
                  <a:lnTo>
                    <a:pt x="19924" y="6879"/>
                  </a:lnTo>
                  <a:cubicBezTo>
                    <a:pt x="20028" y="6872"/>
                    <a:pt x="20131" y="6869"/>
                    <a:pt x="20233" y="6860"/>
                  </a:cubicBezTo>
                  <a:lnTo>
                    <a:pt x="20540" y="6825"/>
                  </a:lnTo>
                  <a:lnTo>
                    <a:pt x="21769" y="6682"/>
                  </a:lnTo>
                  <a:cubicBezTo>
                    <a:pt x="22175" y="6619"/>
                    <a:pt x="22580" y="6541"/>
                    <a:pt x="22986" y="6471"/>
                  </a:cubicBezTo>
                  <a:cubicBezTo>
                    <a:pt x="23189" y="6433"/>
                    <a:pt x="23393" y="6403"/>
                    <a:pt x="23593" y="6358"/>
                  </a:cubicBezTo>
                  <a:lnTo>
                    <a:pt x="24195" y="6214"/>
                  </a:lnTo>
                  <a:cubicBezTo>
                    <a:pt x="24594" y="6114"/>
                    <a:pt x="24998" y="6031"/>
                    <a:pt x="25393" y="5917"/>
                  </a:cubicBezTo>
                  <a:cubicBezTo>
                    <a:pt x="26180" y="5669"/>
                    <a:pt x="26978" y="5461"/>
                    <a:pt x="27743" y="5154"/>
                  </a:cubicBezTo>
                  <a:cubicBezTo>
                    <a:pt x="28128" y="5009"/>
                    <a:pt x="28516" y="4873"/>
                    <a:pt x="28899" y="4721"/>
                  </a:cubicBezTo>
                  <a:lnTo>
                    <a:pt x="30030" y="4226"/>
                  </a:lnTo>
                  <a:lnTo>
                    <a:pt x="30596" y="3978"/>
                  </a:lnTo>
                  <a:cubicBezTo>
                    <a:pt x="30783" y="3895"/>
                    <a:pt x="30964" y="3794"/>
                    <a:pt x="31148" y="3704"/>
                  </a:cubicBezTo>
                  <a:lnTo>
                    <a:pt x="32248" y="3144"/>
                  </a:lnTo>
                  <a:cubicBezTo>
                    <a:pt x="32619" y="2965"/>
                    <a:pt x="32965" y="2741"/>
                    <a:pt x="33322" y="2538"/>
                  </a:cubicBezTo>
                  <a:lnTo>
                    <a:pt x="34388" y="1914"/>
                  </a:lnTo>
                  <a:cubicBezTo>
                    <a:pt x="35080" y="1473"/>
                    <a:pt x="35762" y="1012"/>
                    <a:pt x="36449" y="563"/>
                  </a:cubicBezTo>
                  <a:cubicBezTo>
                    <a:pt x="36464" y="553"/>
                    <a:pt x="36468" y="534"/>
                    <a:pt x="36459" y="520"/>
                  </a:cubicBezTo>
                  <a:cubicBezTo>
                    <a:pt x="36453" y="511"/>
                    <a:pt x="36443" y="505"/>
                    <a:pt x="36433" y="505"/>
                  </a:cubicBezTo>
                  <a:cubicBezTo>
                    <a:pt x="36427" y="505"/>
                    <a:pt x="36422" y="507"/>
                    <a:pt x="36417" y="510"/>
                  </a:cubicBezTo>
                  <a:lnTo>
                    <a:pt x="36414" y="511"/>
                  </a:lnTo>
                  <a:cubicBezTo>
                    <a:pt x="35722" y="952"/>
                    <a:pt x="35034" y="1401"/>
                    <a:pt x="34336" y="1831"/>
                  </a:cubicBezTo>
                  <a:lnTo>
                    <a:pt x="33266" y="2438"/>
                  </a:lnTo>
                  <a:cubicBezTo>
                    <a:pt x="32907" y="2636"/>
                    <a:pt x="32559" y="2853"/>
                    <a:pt x="32186" y="3027"/>
                  </a:cubicBezTo>
                  <a:lnTo>
                    <a:pt x="31086" y="3576"/>
                  </a:lnTo>
                  <a:cubicBezTo>
                    <a:pt x="30901" y="3666"/>
                    <a:pt x="30722" y="3765"/>
                    <a:pt x="30534" y="3847"/>
                  </a:cubicBezTo>
                  <a:lnTo>
                    <a:pt x="29970" y="4091"/>
                  </a:lnTo>
                  <a:lnTo>
                    <a:pt x="28842" y="4578"/>
                  </a:lnTo>
                  <a:cubicBezTo>
                    <a:pt x="28460" y="4727"/>
                    <a:pt x="28072" y="4861"/>
                    <a:pt x="27688" y="5003"/>
                  </a:cubicBezTo>
                  <a:cubicBezTo>
                    <a:pt x="26926" y="5305"/>
                    <a:pt x="26130" y="5508"/>
                    <a:pt x="25348" y="5750"/>
                  </a:cubicBezTo>
                  <a:cubicBezTo>
                    <a:pt x="24954" y="5862"/>
                    <a:pt x="24552" y="5942"/>
                    <a:pt x="24155" y="6040"/>
                  </a:cubicBezTo>
                  <a:lnTo>
                    <a:pt x="23556" y="6180"/>
                  </a:lnTo>
                  <a:cubicBezTo>
                    <a:pt x="23356" y="6223"/>
                    <a:pt x="23153" y="6252"/>
                    <a:pt x="22952" y="6289"/>
                  </a:cubicBezTo>
                  <a:cubicBezTo>
                    <a:pt x="22549" y="6356"/>
                    <a:pt x="22146" y="6432"/>
                    <a:pt x="21742" y="6492"/>
                  </a:cubicBezTo>
                  <a:lnTo>
                    <a:pt x="20522" y="6628"/>
                  </a:lnTo>
                  <a:lnTo>
                    <a:pt x="20216" y="6662"/>
                  </a:lnTo>
                  <a:cubicBezTo>
                    <a:pt x="20114" y="6671"/>
                    <a:pt x="20012" y="6674"/>
                    <a:pt x="19910" y="6679"/>
                  </a:cubicBezTo>
                  <a:lnTo>
                    <a:pt x="19297" y="6711"/>
                  </a:lnTo>
                  <a:lnTo>
                    <a:pt x="18685" y="6743"/>
                  </a:lnTo>
                  <a:cubicBezTo>
                    <a:pt x="18622" y="6745"/>
                    <a:pt x="18559" y="6745"/>
                    <a:pt x="18497" y="6745"/>
                  </a:cubicBezTo>
                  <a:cubicBezTo>
                    <a:pt x="18369" y="6745"/>
                    <a:pt x="18241" y="6743"/>
                    <a:pt x="18113" y="6743"/>
                  </a:cubicBezTo>
                  <a:cubicBezTo>
                    <a:pt x="18099" y="6743"/>
                    <a:pt x="18085" y="6743"/>
                    <a:pt x="18071" y="6743"/>
                  </a:cubicBezTo>
                  <a:lnTo>
                    <a:pt x="17457" y="6739"/>
                  </a:lnTo>
                  <a:cubicBezTo>
                    <a:pt x="17253" y="6739"/>
                    <a:pt x="17048" y="6737"/>
                    <a:pt x="16845" y="6721"/>
                  </a:cubicBezTo>
                  <a:lnTo>
                    <a:pt x="15619" y="6649"/>
                  </a:lnTo>
                  <a:lnTo>
                    <a:pt x="14400" y="6511"/>
                  </a:lnTo>
                  <a:cubicBezTo>
                    <a:pt x="13994" y="6462"/>
                    <a:pt x="13591" y="6380"/>
                    <a:pt x="13188" y="6317"/>
                  </a:cubicBezTo>
                  <a:cubicBezTo>
                    <a:pt x="11578" y="6023"/>
                    <a:pt x="9994" y="5582"/>
                    <a:pt x="8462" y="5004"/>
                  </a:cubicBezTo>
                  <a:cubicBezTo>
                    <a:pt x="6931" y="4424"/>
                    <a:pt x="5444" y="3722"/>
                    <a:pt x="4037" y="2881"/>
                  </a:cubicBezTo>
                  <a:cubicBezTo>
                    <a:pt x="2628" y="2048"/>
                    <a:pt x="1268" y="1114"/>
                    <a:pt x="56" y="10"/>
                  </a:cubicBezTo>
                  <a:lnTo>
                    <a:pt x="55" y="8"/>
                  </a:lnTo>
                  <a:cubicBezTo>
                    <a:pt x="49" y="3"/>
                    <a:pt x="42" y="0"/>
                    <a:pt x="34"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nvGrpSpPr>
            <p:cNvPr id="1190" name="Google Shape;1190;p52"/>
            <p:cNvGrpSpPr/>
            <p:nvPr/>
          </p:nvGrpSpPr>
          <p:grpSpPr>
            <a:xfrm>
              <a:off x="5459819" y="3067050"/>
              <a:ext cx="618242" cy="1455675"/>
              <a:chOff x="5459819" y="3067050"/>
              <a:chExt cx="618242" cy="1455675"/>
            </a:xfrm>
            <a:grpFill/>
          </p:grpSpPr>
          <p:sp>
            <p:nvSpPr>
              <p:cNvPr id="1191" name="Google Shape;1191;p52"/>
              <p:cNvSpPr/>
              <p:nvPr/>
            </p:nvSpPr>
            <p:spPr>
              <a:xfrm>
                <a:off x="5753757" y="3067050"/>
                <a:ext cx="30377" cy="1455675"/>
              </a:xfrm>
              <a:custGeom>
                <a:avLst/>
                <a:gdLst/>
                <a:ahLst/>
                <a:cxnLst/>
                <a:rect l="l" t="t" r="r" b="b"/>
                <a:pathLst>
                  <a:path w="658" h="31532" extrusionOk="0">
                    <a:moveTo>
                      <a:pt x="329" y="0"/>
                    </a:moveTo>
                    <a:cubicBezTo>
                      <a:pt x="147" y="0"/>
                      <a:pt x="0" y="219"/>
                      <a:pt x="0" y="489"/>
                    </a:cubicBezTo>
                    <a:lnTo>
                      <a:pt x="0" y="31044"/>
                    </a:lnTo>
                    <a:cubicBezTo>
                      <a:pt x="0" y="31314"/>
                      <a:pt x="147" y="31531"/>
                      <a:pt x="329" y="31531"/>
                    </a:cubicBezTo>
                    <a:cubicBezTo>
                      <a:pt x="510" y="31531"/>
                      <a:pt x="657" y="31314"/>
                      <a:pt x="657" y="31044"/>
                    </a:cubicBezTo>
                    <a:lnTo>
                      <a:pt x="657" y="489"/>
                    </a:lnTo>
                    <a:cubicBezTo>
                      <a:pt x="657" y="219"/>
                      <a:pt x="510" y="0"/>
                      <a:pt x="329"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2" name="Google Shape;1192;p52"/>
              <p:cNvSpPr/>
              <p:nvPr/>
            </p:nvSpPr>
            <p:spPr>
              <a:xfrm>
                <a:off x="5459819" y="3126419"/>
                <a:ext cx="618242" cy="45103"/>
              </a:xfrm>
              <a:custGeom>
                <a:avLst/>
                <a:gdLst/>
                <a:ahLst/>
                <a:cxnLst/>
                <a:rect l="l" t="t" r="r" b="b"/>
                <a:pathLst>
                  <a:path w="13392" h="977" extrusionOk="0">
                    <a:moveTo>
                      <a:pt x="329" y="0"/>
                    </a:moveTo>
                    <a:cubicBezTo>
                      <a:pt x="147" y="0"/>
                      <a:pt x="0" y="219"/>
                      <a:pt x="0" y="489"/>
                    </a:cubicBezTo>
                    <a:cubicBezTo>
                      <a:pt x="0" y="758"/>
                      <a:pt x="147" y="976"/>
                      <a:pt x="329" y="976"/>
                    </a:cubicBezTo>
                    <a:lnTo>
                      <a:pt x="13063" y="976"/>
                    </a:lnTo>
                    <a:cubicBezTo>
                      <a:pt x="13244" y="976"/>
                      <a:pt x="13391" y="758"/>
                      <a:pt x="13391" y="489"/>
                    </a:cubicBezTo>
                    <a:cubicBezTo>
                      <a:pt x="13391" y="219"/>
                      <a:pt x="13244" y="0"/>
                      <a:pt x="1306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3" name="Google Shape;1193;p52"/>
              <p:cNvSpPr/>
              <p:nvPr/>
            </p:nvSpPr>
            <p:spPr>
              <a:xfrm>
                <a:off x="5505247" y="3126419"/>
                <a:ext cx="527297" cy="270942"/>
              </a:xfrm>
              <a:custGeom>
                <a:avLst/>
                <a:gdLst/>
                <a:ahLst/>
                <a:cxnLst/>
                <a:rect l="l" t="t" r="r" b="b"/>
                <a:pathLst>
                  <a:path w="11422" h="5869" extrusionOk="0">
                    <a:moveTo>
                      <a:pt x="11047" y="0"/>
                    </a:moveTo>
                    <a:cubicBezTo>
                      <a:pt x="10989" y="0"/>
                      <a:pt x="10930" y="23"/>
                      <a:pt x="10877" y="71"/>
                    </a:cubicBezTo>
                    <a:lnTo>
                      <a:pt x="5706" y="4727"/>
                    </a:lnTo>
                    <a:lnTo>
                      <a:pt x="547" y="72"/>
                    </a:lnTo>
                    <a:cubicBezTo>
                      <a:pt x="493" y="24"/>
                      <a:pt x="434" y="1"/>
                      <a:pt x="376" y="1"/>
                    </a:cubicBezTo>
                    <a:cubicBezTo>
                      <a:pt x="265" y="1"/>
                      <a:pt x="157" y="84"/>
                      <a:pt x="95" y="235"/>
                    </a:cubicBezTo>
                    <a:cubicBezTo>
                      <a:pt x="1" y="465"/>
                      <a:pt x="50" y="766"/>
                      <a:pt x="205" y="905"/>
                    </a:cubicBezTo>
                    <a:lnTo>
                      <a:pt x="5705" y="5868"/>
                    </a:lnTo>
                    <a:lnTo>
                      <a:pt x="11218" y="905"/>
                    </a:lnTo>
                    <a:cubicBezTo>
                      <a:pt x="11373" y="766"/>
                      <a:pt x="11422" y="466"/>
                      <a:pt x="11328" y="235"/>
                    </a:cubicBezTo>
                    <a:cubicBezTo>
                      <a:pt x="11266" y="84"/>
                      <a:pt x="11158" y="0"/>
                      <a:pt x="11047"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4" name="Google Shape;1194;p52"/>
              <p:cNvSpPr/>
              <p:nvPr/>
            </p:nvSpPr>
            <p:spPr>
              <a:xfrm>
                <a:off x="5459819" y="3440162"/>
                <a:ext cx="618242" cy="45103"/>
              </a:xfrm>
              <a:custGeom>
                <a:avLst/>
                <a:gdLst/>
                <a:ahLst/>
                <a:cxnLst/>
                <a:rect l="l" t="t" r="r" b="b"/>
                <a:pathLst>
                  <a:path w="13392" h="977" extrusionOk="0">
                    <a:moveTo>
                      <a:pt x="329" y="0"/>
                    </a:moveTo>
                    <a:cubicBezTo>
                      <a:pt x="147" y="0"/>
                      <a:pt x="0" y="219"/>
                      <a:pt x="0" y="488"/>
                    </a:cubicBezTo>
                    <a:cubicBezTo>
                      <a:pt x="0" y="757"/>
                      <a:pt x="147" y="976"/>
                      <a:pt x="329" y="976"/>
                    </a:cubicBezTo>
                    <a:lnTo>
                      <a:pt x="13063" y="976"/>
                    </a:lnTo>
                    <a:cubicBezTo>
                      <a:pt x="13244" y="976"/>
                      <a:pt x="13391" y="757"/>
                      <a:pt x="13391" y="488"/>
                    </a:cubicBezTo>
                    <a:cubicBezTo>
                      <a:pt x="13391" y="219"/>
                      <a:pt x="13244" y="0"/>
                      <a:pt x="1306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5" name="Google Shape;1195;p52"/>
              <p:cNvSpPr/>
              <p:nvPr/>
            </p:nvSpPr>
            <p:spPr>
              <a:xfrm>
                <a:off x="5505247" y="3440162"/>
                <a:ext cx="527297" cy="270942"/>
              </a:xfrm>
              <a:custGeom>
                <a:avLst/>
                <a:gdLst/>
                <a:ahLst/>
                <a:cxnLst/>
                <a:rect l="l" t="t" r="r" b="b"/>
                <a:pathLst>
                  <a:path w="11422" h="5869" extrusionOk="0">
                    <a:moveTo>
                      <a:pt x="376" y="0"/>
                    </a:moveTo>
                    <a:cubicBezTo>
                      <a:pt x="265" y="0"/>
                      <a:pt x="157" y="83"/>
                      <a:pt x="95" y="235"/>
                    </a:cubicBezTo>
                    <a:cubicBezTo>
                      <a:pt x="1" y="465"/>
                      <a:pt x="50" y="766"/>
                      <a:pt x="205" y="905"/>
                    </a:cubicBezTo>
                    <a:lnTo>
                      <a:pt x="5705" y="5868"/>
                    </a:lnTo>
                    <a:lnTo>
                      <a:pt x="11218" y="905"/>
                    </a:lnTo>
                    <a:cubicBezTo>
                      <a:pt x="11373" y="766"/>
                      <a:pt x="11422" y="466"/>
                      <a:pt x="11328" y="235"/>
                    </a:cubicBezTo>
                    <a:cubicBezTo>
                      <a:pt x="11266" y="83"/>
                      <a:pt x="11158" y="0"/>
                      <a:pt x="11047" y="0"/>
                    </a:cubicBezTo>
                    <a:cubicBezTo>
                      <a:pt x="10989" y="0"/>
                      <a:pt x="10930" y="23"/>
                      <a:pt x="10877" y="71"/>
                    </a:cubicBezTo>
                    <a:lnTo>
                      <a:pt x="5706" y="4727"/>
                    </a:lnTo>
                    <a:lnTo>
                      <a:pt x="547" y="71"/>
                    </a:lnTo>
                    <a:cubicBezTo>
                      <a:pt x="493" y="23"/>
                      <a:pt x="435" y="0"/>
                      <a:pt x="37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6" name="Google Shape;1196;p52"/>
              <p:cNvSpPr/>
              <p:nvPr/>
            </p:nvSpPr>
            <p:spPr>
              <a:xfrm>
                <a:off x="5505062" y="3109384"/>
                <a:ext cx="50551" cy="47550"/>
              </a:xfrm>
              <a:custGeom>
                <a:avLst/>
                <a:gdLst/>
                <a:ahLst/>
                <a:cxnLst/>
                <a:rect l="l" t="t" r="r" b="b"/>
                <a:pathLst>
                  <a:path w="1095" h="1030" extrusionOk="0">
                    <a:moveTo>
                      <a:pt x="548" y="1"/>
                    </a:moveTo>
                    <a:cubicBezTo>
                      <a:pt x="245" y="1"/>
                      <a:pt x="1" y="231"/>
                      <a:pt x="1" y="515"/>
                    </a:cubicBezTo>
                    <a:cubicBezTo>
                      <a:pt x="1" y="799"/>
                      <a:pt x="245" y="1030"/>
                      <a:pt x="548" y="1030"/>
                    </a:cubicBezTo>
                    <a:cubicBezTo>
                      <a:pt x="849" y="1030"/>
                      <a:pt x="1095" y="799"/>
                      <a:pt x="1095" y="515"/>
                    </a:cubicBezTo>
                    <a:cubicBezTo>
                      <a:pt x="1095" y="231"/>
                      <a:pt x="849" y="1"/>
                      <a:pt x="548"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7" name="Google Shape;1197;p52"/>
              <p:cNvSpPr/>
              <p:nvPr/>
            </p:nvSpPr>
            <p:spPr>
              <a:xfrm>
                <a:off x="5653577"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8" name="Google Shape;1198;p52"/>
              <p:cNvSpPr/>
              <p:nvPr/>
            </p:nvSpPr>
            <p:spPr>
              <a:xfrm>
                <a:off x="5824437" y="3107861"/>
                <a:ext cx="47550" cy="50551"/>
              </a:xfrm>
              <a:custGeom>
                <a:avLst/>
                <a:gdLst/>
                <a:ahLst/>
                <a:cxnLst/>
                <a:rect l="l" t="t" r="r" b="b"/>
                <a:pathLst>
                  <a:path w="1030" h="1095" extrusionOk="0">
                    <a:moveTo>
                      <a:pt x="516" y="1"/>
                    </a:moveTo>
                    <a:cubicBezTo>
                      <a:pt x="230" y="1"/>
                      <a:pt x="1" y="246"/>
                      <a:pt x="1" y="548"/>
                    </a:cubicBezTo>
                    <a:cubicBezTo>
                      <a:pt x="1" y="851"/>
                      <a:pt x="230" y="1095"/>
                      <a:pt x="516" y="1095"/>
                    </a:cubicBezTo>
                    <a:cubicBezTo>
                      <a:pt x="800" y="1095"/>
                      <a:pt x="1030" y="851"/>
                      <a:pt x="1030" y="548"/>
                    </a:cubicBezTo>
                    <a:cubicBezTo>
                      <a:pt x="1030" y="246"/>
                      <a:pt x="800" y="1"/>
                      <a:pt x="51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199" name="Google Shape;1199;p52"/>
              <p:cNvSpPr/>
              <p:nvPr/>
            </p:nvSpPr>
            <p:spPr>
              <a:xfrm>
                <a:off x="5978954" y="3107861"/>
                <a:ext cx="47550" cy="50551"/>
              </a:xfrm>
              <a:custGeom>
                <a:avLst/>
                <a:gdLst/>
                <a:ahLst/>
                <a:cxnLst/>
                <a:rect l="l" t="t" r="r" b="b"/>
                <a:pathLst>
                  <a:path w="1030" h="1095" extrusionOk="0">
                    <a:moveTo>
                      <a:pt x="514" y="1"/>
                    </a:moveTo>
                    <a:cubicBezTo>
                      <a:pt x="230" y="1"/>
                      <a:pt x="0" y="246"/>
                      <a:pt x="0" y="548"/>
                    </a:cubicBezTo>
                    <a:cubicBezTo>
                      <a:pt x="0" y="851"/>
                      <a:pt x="230" y="1095"/>
                      <a:pt x="514" y="1095"/>
                    </a:cubicBezTo>
                    <a:cubicBezTo>
                      <a:pt x="799" y="1095"/>
                      <a:pt x="1030" y="851"/>
                      <a:pt x="1030" y="548"/>
                    </a:cubicBezTo>
                    <a:cubicBezTo>
                      <a:pt x="1030" y="246"/>
                      <a:pt x="799" y="1"/>
                      <a:pt x="514"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sp>
          <p:nvSpPr>
            <p:cNvPr id="1200" name="Google Shape;1200;p52"/>
            <p:cNvSpPr/>
            <p:nvPr/>
          </p:nvSpPr>
          <p:spPr>
            <a:xfrm>
              <a:off x="7555840" y="3140961"/>
              <a:ext cx="624243" cy="1344925"/>
            </a:xfrm>
            <a:custGeom>
              <a:avLst/>
              <a:gdLst/>
              <a:ahLst/>
              <a:cxnLst/>
              <a:rect l="l" t="t" r="r" b="b"/>
              <a:pathLst>
                <a:path w="13522" h="29133" extrusionOk="0">
                  <a:moveTo>
                    <a:pt x="33" y="1"/>
                  </a:moveTo>
                  <a:cubicBezTo>
                    <a:pt x="31" y="1"/>
                    <a:pt x="29" y="1"/>
                    <a:pt x="27" y="1"/>
                  </a:cubicBezTo>
                  <a:cubicBezTo>
                    <a:pt x="11" y="5"/>
                    <a:pt x="0" y="22"/>
                    <a:pt x="4" y="38"/>
                  </a:cubicBezTo>
                  <a:cubicBezTo>
                    <a:pt x="576" y="2680"/>
                    <a:pt x="1299" y="5284"/>
                    <a:pt x="2117" y="7859"/>
                  </a:cubicBezTo>
                  <a:cubicBezTo>
                    <a:pt x="2939" y="10432"/>
                    <a:pt x="3840" y="12983"/>
                    <a:pt x="4895" y="15472"/>
                  </a:cubicBezTo>
                  <a:cubicBezTo>
                    <a:pt x="5422" y="16717"/>
                    <a:pt x="5984" y="17948"/>
                    <a:pt x="6588" y="19157"/>
                  </a:cubicBezTo>
                  <a:cubicBezTo>
                    <a:pt x="7188" y="20368"/>
                    <a:pt x="7828" y="21560"/>
                    <a:pt x="8526" y="22719"/>
                  </a:cubicBezTo>
                  <a:cubicBezTo>
                    <a:pt x="9902" y="25043"/>
                    <a:pt x="11516" y="27247"/>
                    <a:pt x="13466" y="29124"/>
                  </a:cubicBezTo>
                  <a:cubicBezTo>
                    <a:pt x="13472" y="29130"/>
                    <a:pt x="13480" y="29133"/>
                    <a:pt x="13488" y="29133"/>
                  </a:cubicBezTo>
                  <a:cubicBezTo>
                    <a:pt x="13496" y="29133"/>
                    <a:pt x="13504" y="29130"/>
                    <a:pt x="13509" y="29124"/>
                  </a:cubicBezTo>
                  <a:cubicBezTo>
                    <a:pt x="13522" y="29111"/>
                    <a:pt x="13521" y="29092"/>
                    <a:pt x="13508" y="29080"/>
                  </a:cubicBezTo>
                  <a:cubicBezTo>
                    <a:pt x="12552" y="28129"/>
                    <a:pt x="11687" y="27093"/>
                    <a:pt x="10886" y="26010"/>
                  </a:cubicBezTo>
                  <a:cubicBezTo>
                    <a:pt x="10078" y="24932"/>
                    <a:pt x="9348" y="23797"/>
                    <a:pt x="8663" y="22637"/>
                  </a:cubicBezTo>
                  <a:cubicBezTo>
                    <a:pt x="7976" y="21479"/>
                    <a:pt x="7344" y="20286"/>
                    <a:pt x="6753" y="19075"/>
                  </a:cubicBezTo>
                  <a:cubicBezTo>
                    <a:pt x="6158" y="17866"/>
                    <a:pt x="5606" y="16636"/>
                    <a:pt x="5088" y="15391"/>
                  </a:cubicBezTo>
                  <a:cubicBezTo>
                    <a:pt x="4038" y="12909"/>
                    <a:pt x="3108" y="10375"/>
                    <a:pt x="2274" y="7809"/>
                  </a:cubicBezTo>
                  <a:cubicBezTo>
                    <a:pt x="1858" y="6526"/>
                    <a:pt x="1467" y="5235"/>
                    <a:pt x="1101" y="3937"/>
                  </a:cubicBezTo>
                  <a:cubicBezTo>
                    <a:pt x="729" y="2641"/>
                    <a:pt x="373" y="1338"/>
                    <a:pt x="64" y="26"/>
                  </a:cubicBezTo>
                  <a:cubicBezTo>
                    <a:pt x="60" y="11"/>
                    <a:pt x="48" y="1"/>
                    <a:pt x="33"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1" name="Google Shape;1201;p52"/>
            <p:cNvSpPr/>
            <p:nvPr/>
          </p:nvSpPr>
          <p:spPr>
            <a:xfrm>
              <a:off x="7272844" y="3162151"/>
              <a:ext cx="1157911" cy="1441825"/>
            </a:xfrm>
            <a:custGeom>
              <a:avLst/>
              <a:gdLst/>
              <a:ahLst/>
              <a:cxnLst/>
              <a:rect l="l" t="t" r="r" b="b"/>
              <a:pathLst>
                <a:path w="25082" h="31232" extrusionOk="0">
                  <a:moveTo>
                    <a:pt x="35" y="1"/>
                  </a:moveTo>
                  <a:cubicBezTo>
                    <a:pt x="31" y="1"/>
                    <a:pt x="27" y="1"/>
                    <a:pt x="23" y="3"/>
                  </a:cubicBezTo>
                  <a:cubicBezTo>
                    <a:pt x="8" y="10"/>
                    <a:pt x="1" y="29"/>
                    <a:pt x="8" y="44"/>
                  </a:cubicBezTo>
                  <a:cubicBezTo>
                    <a:pt x="1362" y="3156"/>
                    <a:pt x="2919" y="6177"/>
                    <a:pt x="4598" y="9125"/>
                  </a:cubicBezTo>
                  <a:cubicBezTo>
                    <a:pt x="6281" y="12072"/>
                    <a:pt x="8088" y="14953"/>
                    <a:pt x="10089" y="17698"/>
                  </a:cubicBezTo>
                  <a:cubicBezTo>
                    <a:pt x="11085" y="19072"/>
                    <a:pt x="12141" y="20404"/>
                    <a:pt x="13241" y="21697"/>
                  </a:cubicBezTo>
                  <a:cubicBezTo>
                    <a:pt x="14338" y="22996"/>
                    <a:pt x="15500" y="24236"/>
                    <a:pt x="16727" y="25412"/>
                  </a:cubicBezTo>
                  <a:cubicBezTo>
                    <a:pt x="17331" y="26010"/>
                    <a:pt x="17976" y="26563"/>
                    <a:pt x="18613" y="27124"/>
                  </a:cubicBezTo>
                  <a:lnTo>
                    <a:pt x="19604" y="27925"/>
                  </a:lnTo>
                  <a:cubicBezTo>
                    <a:pt x="19767" y="28061"/>
                    <a:pt x="19938" y="28188"/>
                    <a:pt x="20111" y="28312"/>
                  </a:cubicBezTo>
                  <a:lnTo>
                    <a:pt x="20626" y="28686"/>
                  </a:lnTo>
                  <a:cubicBezTo>
                    <a:pt x="22012" y="29669"/>
                    <a:pt x="23478" y="30543"/>
                    <a:pt x="25033" y="31228"/>
                  </a:cubicBezTo>
                  <a:cubicBezTo>
                    <a:pt x="25038" y="31230"/>
                    <a:pt x="25042" y="31231"/>
                    <a:pt x="25046" y="31231"/>
                  </a:cubicBezTo>
                  <a:cubicBezTo>
                    <a:pt x="25058" y="31231"/>
                    <a:pt x="25069" y="31224"/>
                    <a:pt x="25074" y="31213"/>
                  </a:cubicBezTo>
                  <a:cubicBezTo>
                    <a:pt x="25082" y="31196"/>
                    <a:pt x="25074" y="31179"/>
                    <a:pt x="25059" y="31172"/>
                  </a:cubicBezTo>
                  <a:cubicBezTo>
                    <a:pt x="23517" y="30467"/>
                    <a:pt x="22069" y="29576"/>
                    <a:pt x="20704" y="28578"/>
                  </a:cubicBezTo>
                  <a:lnTo>
                    <a:pt x="20194" y="28201"/>
                  </a:lnTo>
                  <a:cubicBezTo>
                    <a:pt x="20023" y="28078"/>
                    <a:pt x="19855" y="27950"/>
                    <a:pt x="19693" y="27814"/>
                  </a:cubicBezTo>
                  <a:lnTo>
                    <a:pt x="18709" y="27011"/>
                  </a:lnTo>
                  <a:cubicBezTo>
                    <a:pt x="18077" y="26449"/>
                    <a:pt x="17437" y="25895"/>
                    <a:pt x="16838" y="25296"/>
                  </a:cubicBezTo>
                  <a:cubicBezTo>
                    <a:pt x="15622" y="24119"/>
                    <a:pt x="14469" y="22876"/>
                    <a:pt x="13382" y="21578"/>
                  </a:cubicBezTo>
                  <a:cubicBezTo>
                    <a:pt x="12292" y="20283"/>
                    <a:pt x="11245" y="18950"/>
                    <a:pt x="10258" y="17575"/>
                  </a:cubicBezTo>
                  <a:cubicBezTo>
                    <a:pt x="8265" y="14837"/>
                    <a:pt x="6434" y="11980"/>
                    <a:pt x="4742" y="9043"/>
                  </a:cubicBezTo>
                  <a:cubicBezTo>
                    <a:pt x="3895" y="7576"/>
                    <a:pt x="3082" y="6089"/>
                    <a:pt x="2305" y="4583"/>
                  </a:cubicBezTo>
                  <a:cubicBezTo>
                    <a:pt x="1522" y="3081"/>
                    <a:pt x="761" y="1564"/>
                    <a:pt x="64" y="19"/>
                  </a:cubicBezTo>
                  <a:cubicBezTo>
                    <a:pt x="59" y="8"/>
                    <a:pt x="47" y="1"/>
                    <a:pt x="3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2" name="Google Shape;1202;p52"/>
            <p:cNvSpPr/>
            <p:nvPr/>
          </p:nvSpPr>
          <p:spPr>
            <a:xfrm>
              <a:off x="7387058" y="3140961"/>
              <a:ext cx="741733" cy="1351388"/>
            </a:xfrm>
            <a:custGeom>
              <a:avLst/>
              <a:gdLst/>
              <a:ahLst/>
              <a:cxnLst/>
              <a:rect l="l" t="t" r="r" b="b"/>
              <a:pathLst>
                <a:path w="16067" h="29273" extrusionOk="0">
                  <a:moveTo>
                    <a:pt x="33" y="1"/>
                  </a:moveTo>
                  <a:cubicBezTo>
                    <a:pt x="31" y="1"/>
                    <a:pt x="29" y="1"/>
                    <a:pt x="27" y="1"/>
                  </a:cubicBezTo>
                  <a:cubicBezTo>
                    <a:pt x="10" y="6"/>
                    <a:pt x="1" y="23"/>
                    <a:pt x="5" y="39"/>
                  </a:cubicBezTo>
                  <a:cubicBezTo>
                    <a:pt x="739" y="2757"/>
                    <a:pt x="1639" y="5426"/>
                    <a:pt x="2643" y="8055"/>
                  </a:cubicBezTo>
                  <a:cubicBezTo>
                    <a:pt x="3144" y="9370"/>
                    <a:pt x="3675" y="10673"/>
                    <a:pt x="4235" y="11965"/>
                  </a:cubicBezTo>
                  <a:cubicBezTo>
                    <a:pt x="4795" y="13256"/>
                    <a:pt x="5381" y="14537"/>
                    <a:pt x="6018" y="15792"/>
                  </a:cubicBezTo>
                  <a:cubicBezTo>
                    <a:pt x="6652" y="17050"/>
                    <a:pt x="7320" y="18290"/>
                    <a:pt x="8038" y="19501"/>
                  </a:cubicBezTo>
                  <a:cubicBezTo>
                    <a:pt x="8753" y="20714"/>
                    <a:pt x="9505" y="21907"/>
                    <a:pt x="10324" y="23053"/>
                  </a:cubicBezTo>
                  <a:cubicBezTo>
                    <a:pt x="11141" y="24200"/>
                    <a:pt x="11997" y="25322"/>
                    <a:pt x="12947" y="26363"/>
                  </a:cubicBezTo>
                  <a:cubicBezTo>
                    <a:pt x="13896" y="27405"/>
                    <a:pt x="14911" y="28387"/>
                    <a:pt x="16012" y="29266"/>
                  </a:cubicBezTo>
                  <a:cubicBezTo>
                    <a:pt x="16017" y="29271"/>
                    <a:pt x="16024" y="29273"/>
                    <a:pt x="16031" y="29273"/>
                  </a:cubicBezTo>
                  <a:cubicBezTo>
                    <a:pt x="16040" y="29273"/>
                    <a:pt x="16049" y="29269"/>
                    <a:pt x="16055" y="29261"/>
                  </a:cubicBezTo>
                  <a:cubicBezTo>
                    <a:pt x="16066" y="29248"/>
                    <a:pt x="16064" y="29229"/>
                    <a:pt x="16051" y="29218"/>
                  </a:cubicBezTo>
                  <a:cubicBezTo>
                    <a:pt x="14968" y="28323"/>
                    <a:pt x="13974" y="27328"/>
                    <a:pt x="13046" y="26276"/>
                  </a:cubicBezTo>
                  <a:cubicBezTo>
                    <a:pt x="12111" y="25229"/>
                    <a:pt x="11261" y="24109"/>
                    <a:pt x="10455" y="22961"/>
                  </a:cubicBezTo>
                  <a:cubicBezTo>
                    <a:pt x="9646" y="21815"/>
                    <a:pt x="8903" y="20622"/>
                    <a:pt x="8198" y="19409"/>
                  </a:cubicBezTo>
                  <a:cubicBezTo>
                    <a:pt x="7489" y="18197"/>
                    <a:pt x="6830" y="16956"/>
                    <a:pt x="6205" y="15699"/>
                  </a:cubicBezTo>
                  <a:cubicBezTo>
                    <a:pt x="4943" y="13191"/>
                    <a:pt x="3818" y="10613"/>
                    <a:pt x="2796" y="7996"/>
                  </a:cubicBezTo>
                  <a:cubicBezTo>
                    <a:pt x="2287" y="6687"/>
                    <a:pt x="1806" y="5367"/>
                    <a:pt x="1353" y="4036"/>
                  </a:cubicBezTo>
                  <a:cubicBezTo>
                    <a:pt x="894" y="2710"/>
                    <a:pt x="453" y="1373"/>
                    <a:pt x="65" y="24"/>
                  </a:cubicBezTo>
                  <a:cubicBezTo>
                    <a:pt x="61" y="9"/>
                    <a:pt x="47" y="1"/>
                    <a:pt x="33"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3" name="Google Shape;1203;p52"/>
            <p:cNvSpPr/>
            <p:nvPr/>
          </p:nvSpPr>
          <p:spPr>
            <a:xfrm>
              <a:off x="7708141" y="3140961"/>
              <a:ext cx="595159" cy="1358174"/>
            </a:xfrm>
            <a:custGeom>
              <a:avLst/>
              <a:gdLst/>
              <a:ahLst/>
              <a:cxnLst/>
              <a:rect l="l" t="t" r="r" b="b"/>
              <a:pathLst>
                <a:path w="12892" h="29420" extrusionOk="0">
                  <a:moveTo>
                    <a:pt x="34" y="1"/>
                  </a:moveTo>
                  <a:cubicBezTo>
                    <a:pt x="32" y="1"/>
                    <a:pt x="30" y="1"/>
                    <a:pt x="29" y="1"/>
                  </a:cubicBezTo>
                  <a:cubicBezTo>
                    <a:pt x="12" y="5"/>
                    <a:pt x="1" y="21"/>
                    <a:pt x="4" y="38"/>
                  </a:cubicBezTo>
                  <a:cubicBezTo>
                    <a:pt x="263" y="1364"/>
                    <a:pt x="565" y="2680"/>
                    <a:pt x="889" y="3990"/>
                  </a:cubicBezTo>
                  <a:cubicBezTo>
                    <a:pt x="1220" y="5299"/>
                    <a:pt x="1578" y="6601"/>
                    <a:pt x="1961" y="7896"/>
                  </a:cubicBezTo>
                  <a:cubicBezTo>
                    <a:pt x="2344" y="9191"/>
                    <a:pt x="2753" y="10478"/>
                    <a:pt x="3190" y="11757"/>
                  </a:cubicBezTo>
                  <a:cubicBezTo>
                    <a:pt x="3626" y="13035"/>
                    <a:pt x="4082" y="14307"/>
                    <a:pt x="4591" y="15558"/>
                  </a:cubicBezTo>
                  <a:cubicBezTo>
                    <a:pt x="5096" y="16811"/>
                    <a:pt x="5629" y="18054"/>
                    <a:pt x="6210" y="19275"/>
                  </a:cubicBezTo>
                  <a:cubicBezTo>
                    <a:pt x="6788" y="20496"/>
                    <a:pt x="7398" y="21703"/>
                    <a:pt x="8071" y="22875"/>
                  </a:cubicBezTo>
                  <a:cubicBezTo>
                    <a:pt x="8744" y="24047"/>
                    <a:pt x="9448" y="25203"/>
                    <a:pt x="10244" y="26296"/>
                  </a:cubicBezTo>
                  <a:cubicBezTo>
                    <a:pt x="11038" y="27390"/>
                    <a:pt x="11894" y="28440"/>
                    <a:pt x="12835" y="29410"/>
                  </a:cubicBezTo>
                  <a:cubicBezTo>
                    <a:pt x="12842" y="29416"/>
                    <a:pt x="12850" y="29419"/>
                    <a:pt x="12858" y="29419"/>
                  </a:cubicBezTo>
                  <a:cubicBezTo>
                    <a:pt x="12866" y="29419"/>
                    <a:pt x="12874" y="29417"/>
                    <a:pt x="12880" y="29411"/>
                  </a:cubicBezTo>
                  <a:cubicBezTo>
                    <a:pt x="12892" y="29399"/>
                    <a:pt x="12892" y="29379"/>
                    <a:pt x="12881" y="29367"/>
                  </a:cubicBezTo>
                  <a:cubicBezTo>
                    <a:pt x="11959" y="28383"/>
                    <a:pt x="11124" y="27323"/>
                    <a:pt x="10352" y="26220"/>
                  </a:cubicBezTo>
                  <a:cubicBezTo>
                    <a:pt x="9571" y="25122"/>
                    <a:pt x="8872" y="23969"/>
                    <a:pt x="8211" y="22796"/>
                  </a:cubicBezTo>
                  <a:cubicBezTo>
                    <a:pt x="7547" y="21624"/>
                    <a:pt x="6947" y="20417"/>
                    <a:pt x="6377" y="19196"/>
                  </a:cubicBezTo>
                  <a:cubicBezTo>
                    <a:pt x="5805" y="17976"/>
                    <a:pt x="5281" y="16733"/>
                    <a:pt x="4785" y="15481"/>
                  </a:cubicBezTo>
                  <a:cubicBezTo>
                    <a:pt x="3784" y="12979"/>
                    <a:pt x="2904" y="10428"/>
                    <a:pt x="2119" y="7849"/>
                  </a:cubicBezTo>
                  <a:cubicBezTo>
                    <a:pt x="1728" y="6558"/>
                    <a:pt x="1363" y="5261"/>
                    <a:pt x="1022" y="3955"/>
                  </a:cubicBezTo>
                  <a:cubicBezTo>
                    <a:pt x="677" y="2653"/>
                    <a:pt x="347" y="1345"/>
                    <a:pt x="65" y="26"/>
                  </a:cubicBezTo>
                  <a:cubicBezTo>
                    <a:pt x="62" y="11"/>
                    <a:pt x="49" y="1"/>
                    <a:pt x="34"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nvGrpSpPr>
            <p:cNvPr id="1204" name="Google Shape;1204;p52"/>
            <p:cNvGrpSpPr/>
            <p:nvPr/>
          </p:nvGrpSpPr>
          <p:grpSpPr>
            <a:xfrm>
              <a:off x="7186698" y="3067050"/>
              <a:ext cx="618288" cy="1455675"/>
              <a:chOff x="7186698" y="3067050"/>
              <a:chExt cx="618288" cy="1455675"/>
            </a:xfrm>
            <a:grpFill/>
          </p:grpSpPr>
          <p:sp>
            <p:nvSpPr>
              <p:cNvPr id="1205" name="Google Shape;1205;p52"/>
              <p:cNvSpPr/>
              <p:nvPr/>
            </p:nvSpPr>
            <p:spPr>
              <a:xfrm>
                <a:off x="7480636" y="3067050"/>
                <a:ext cx="30377" cy="1455675"/>
              </a:xfrm>
              <a:custGeom>
                <a:avLst/>
                <a:gdLst/>
                <a:ahLst/>
                <a:cxnLst/>
                <a:rect l="l" t="t" r="r" b="b"/>
                <a:pathLst>
                  <a:path w="658" h="31532" extrusionOk="0">
                    <a:moveTo>
                      <a:pt x="329" y="0"/>
                    </a:moveTo>
                    <a:cubicBezTo>
                      <a:pt x="149" y="0"/>
                      <a:pt x="1" y="219"/>
                      <a:pt x="1" y="489"/>
                    </a:cubicBezTo>
                    <a:lnTo>
                      <a:pt x="1" y="31044"/>
                    </a:lnTo>
                    <a:cubicBezTo>
                      <a:pt x="1" y="31314"/>
                      <a:pt x="149" y="31531"/>
                      <a:pt x="329" y="31531"/>
                    </a:cubicBezTo>
                    <a:cubicBezTo>
                      <a:pt x="511" y="31531"/>
                      <a:pt x="658" y="31314"/>
                      <a:pt x="658" y="31044"/>
                    </a:cubicBezTo>
                    <a:lnTo>
                      <a:pt x="658" y="489"/>
                    </a:lnTo>
                    <a:cubicBezTo>
                      <a:pt x="658" y="219"/>
                      <a:pt x="511" y="0"/>
                      <a:pt x="329"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6" name="Google Shape;1206;p52"/>
              <p:cNvSpPr/>
              <p:nvPr/>
            </p:nvSpPr>
            <p:spPr>
              <a:xfrm>
                <a:off x="7186698" y="3126419"/>
                <a:ext cx="618288" cy="45103"/>
              </a:xfrm>
              <a:custGeom>
                <a:avLst/>
                <a:gdLst/>
                <a:ahLst/>
                <a:cxnLst/>
                <a:rect l="l" t="t" r="r" b="b"/>
                <a:pathLst>
                  <a:path w="13393" h="977" extrusionOk="0">
                    <a:moveTo>
                      <a:pt x="329" y="0"/>
                    </a:moveTo>
                    <a:cubicBezTo>
                      <a:pt x="148" y="0"/>
                      <a:pt x="1" y="219"/>
                      <a:pt x="1" y="489"/>
                    </a:cubicBezTo>
                    <a:cubicBezTo>
                      <a:pt x="1" y="758"/>
                      <a:pt x="148" y="976"/>
                      <a:pt x="329" y="976"/>
                    </a:cubicBezTo>
                    <a:lnTo>
                      <a:pt x="13064" y="976"/>
                    </a:lnTo>
                    <a:cubicBezTo>
                      <a:pt x="13246" y="976"/>
                      <a:pt x="13393" y="758"/>
                      <a:pt x="13393" y="489"/>
                    </a:cubicBezTo>
                    <a:cubicBezTo>
                      <a:pt x="13393" y="219"/>
                      <a:pt x="13245" y="0"/>
                      <a:pt x="13064"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7" name="Google Shape;1207;p52"/>
              <p:cNvSpPr/>
              <p:nvPr/>
            </p:nvSpPr>
            <p:spPr>
              <a:xfrm>
                <a:off x="7232218" y="3126419"/>
                <a:ext cx="527297" cy="270942"/>
              </a:xfrm>
              <a:custGeom>
                <a:avLst/>
                <a:gdLst/>
                <a:ahLst/>
                <a:cxnLst/>
                <a:rect l="l" t="t" r="r" b="b"/>
                <a:pathLst>
                  <a:path w="11422" h="5869" extrusionOk="0">
                    <a:moveTo>
                      <a:pt x="11046" y="0"/>
                    </a:moveTo>
                    <a:cubicBezTo>
                      <a:pt x="10988" y="0"/>
                      <a:pt x="10930" y="23"/>
                      <a:pt x="10876" y="71"/>
                    </a:cubicBezTo>
                    <a:lnTo>
                      <a:pt x="5704" y="4727"/>
                    </a:lnTo>
                    <a:lnTo>
                      <a:pt x="545" y="72"/>
                    </a:lnTo>
                    <a:cubicBezTo>
                      <a:pt x="492" y="24"/>
                      <a:pt x="433" y="1"/>
                      <a:pt x="375" y="1"/>
                    </a:cubicBezTo>
                    <a:cubicBezTo>
                      <a:pt x="264" y="1"/>
                      <a:pt x="156" y="84"/>
                      <a:pt x="94" y="235"/>
                    </a:cubicBezTo>
                    <a:cubicBezTo>
                      <a:pt x="0" y="465"/>
                      <a:pt x="49" y="766"/>
                      <a:pt x="204" y="905"/>
                    </a:cubicBezTo>
                    <a:lnTo>
                      <a:pt x="5704" y="5868"/>
                    </a:lnTo>
                    <a:lnTo>
                      <a:pt x="11216" y="905"/>
                    </a:lnTo>
                    <a:cubicBezTo>
                      <a:pt x="11372" y="766"/>
                      <a:pt x="11421" y="466"/>
                      <a:pt x="11327" y="235"/>
                    </a:cubicBezTo>
                    <a:cubicBezTo>
                      <a:pt x="11266" y="84"/>
                      <a:pt x="11157" y="0"/>
                      <a:pt x="1104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8" name="Google Shape;1208;p52"/>
              <p:cNvSpPr/>
              <p:nvPr/>
            </p:nvSpPr>
            <p:spPr>
              <a:xfrm>
                <a:off x="7186698" y="3440162"/>
                <a:ext cx="618288" cy="45103"/>
              </a:xfrm>
              <a:custGeom>
                <a:avLst/>
                <a:gdLst/>
                <a:ahLst/>
                <a:cxnLst/>
                <a:rect l="l" t="t" r="r" b="b"/>
                <a:pathLst>
                  <a:path w="13393" h="977" extrusionOk="0">
                    <a:moveTo>
                      <a:pt x="329" y="0"/>
                    </a:moveTo>
                    <a:cubicBezTo>
                      <a:pt x="148" y="0"/>
                      <a:pt x="1" y="219"/>
                      <a:pt x="1" y="488"/>
                    </a:cubicBezTo>
                    <a:cubicBezTo>
                      <a:pt x="1" y="757"/>
                      <a:pt x="148" y="976"/>
                      <a:pt x="329" y="976"/>
                    </a:cubicBezTo>
                    <a:lnTo>
                      <a:pt x="13064" y="976"/>
                    </a:lnTo>
                    <a:cubicBezTo>
                      <a:pt x="13246" y="976"/>
                      <a:pt x="13393" y="757"/>
                      <a:pt x="13393" y="488"/>
                    </a:cubicBezTo>
                    <a:cubicBezTo>
                      <a:pt x="13393" y="219"/>
                      <a:pt x="13245" y="0"/>
                      <a:pt x="13064"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09" name="Google Shape;1209;p52"/>
              <p:cNvSpPr/>
              <p:nvPr/>
            </p:nvSpPr>
            <p:spPr>
              <a:xfrm>
                <a:off x="7232218" y="3440162"/>
                <a:ext cx="527297" cy="270942"/>
              </a:xfrm>
              <a:custGeom>
                <a:avLst/>
                <a:gdLst/>
                <a:ahLst/>
                <a:cxnLst/>
                <a:rect l="l" t="t" r="r" b="b"/>
                <a:pathLst>
                  <a:path w="11422" h="5869" extrusionOk="0">
                    <a:moveTo>
                      <a:pt x="375" y="0"/>
                    </a:moveTo>
                    <a:cubicBezTo>
                      <a:pt x="264" y="0"/>
                      <a:pt x="156" y="83"/>
                      <a:pt x="94" y="235"/>
                    </a:cubicBezTo>
                    <a:cubicBezTo>
                      <a:pt x="0" y="465"/>
                      <a:pt x="49" y="766"/>
                      <a:pt x="204" y="905"/>
                    </a:cubicBezTo>
                    <a:lnTo>
                      <a:pt x="5704" y="5868"/>
                    </a:lnTo>
                    <a:lnTo>
                      <a:pt x="11216" y="905"/>
                    </a:lnTo>
                    <a:cubicBezTo>
                      <a:pt x="11372" y="766"/>
                      <a:pt x="11421" y="466"/>
                      <a:pt x="11327" y="235"/>
                    </a:cubicBezTo>
                    <a:cubicBezTo>
                      <a:pt x="11266" y="83"/>
                      <a:pt x="11157" y="0"/>
                      <a:pt x="11047" y="0"/>
                    </a:cubicBezTo>
                    <a:cubicBezTo>
                      <a:pt x="10988" y="0"/>
                      <a:pt x="10930" y="23"/>
                      <a:pt x="10876" y="71"/>
                    </a:cubicBezTo>
                    <a:lnTo>
                      <a:pt x="5704" y="4727"/>
                    </a:lnTo>
                    <a:lnTo>
                      <a:pt x="545" y="71"/>
                    </a:lnTo>
                    <a:cubicBezTo>
                      <a:pt x="492" y="23"/>
                      <a:pt x="433" y="0"/>
                      <a:pt x="37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0" name="Google Shape;1210;p52"/>
              <p:cNvSpPr/>
              <p:nvPr/>
            </p:nvSpPr>
            <p:spPr>
              <a:xfrm>
                <a:off x="7231941" y="3109384"/>
                <a:ext cx="50551" cy="47550"/>
              </a:xfrm>
              <a:custGeom>
                <a:avLst/>
                <a:gdLst/>
                <a:ahLst/>
                <a:cxnLst/>
                <a:rect l="l" t="t" r="r" b="b"/>
                <a:pathLst>
                  <a:path w="1095" h="1030" extrusionOk="0">
                    <a:moveTo>
                      <a:pt x="548" y="1"/>
                    </a:moveTo>
                    <a:cubicBezTo>
                      <a:pt x="246" y="1"/>
                      <a:pt x="1" y="231"/>
                      <a:pt x="1" y="515"/>
                    </a:cubicBezTo>
                    <a:cubicBezTo>
                      <a:pt x="1" y="799"/>
                      <a:pt x="246" y="1030"/>
                      <a:pt x="548" y="1030"/>
                    </a:cubicBezTo>
                    <a:cubicBezTo>
                      <a:pt x="850" y="1030"/>
                      <a:pt x="1095" y="799"/>
                      <a:pt x="1095" y="515"/>
                    </a:cubicBezTo>
                    <a:cubicBezTo>
                      <a:pt x="1095" y="231"/>
                      <a:pt x="850" y="1"/>
                      <a:pt x="548"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1" name="Google Shape;1211;p52"/>
              <p:cNvSpPr/>
              <p:nvPr/>
            </p:nvSpPr>
            <p:spPr>
              <a:xfrm>
                <a:off x="7380549" y="3109384"/>
                <a:ext cx="50551" cy="47550"/>
              </a:xfrm>
              <a:custGeom>
                <a:avLst/>
                <a:gdLst/>
                <a:ahLst/>
                <a:cxnLst/>
                <a:rect l="l" t="t" r="r" b="b"/>
                <a:pathLst>
                  <a:path w="1095" h="1030" extrusionOk="0">
                    <a:moveTo>
                      <a:pt x="547" y="1"/>
                    </a:moveTo>
                    <a:cubicBezTo>
                      <a:pt x="245" y="1"/>
                      <a:pt x="0" y="231"/>
                      <a:pt x="0" y="515"/>
                    </a:cubicBezTo>
                    <a:cubicBezTo>
                      <a:pt x="0" y="799"/>
                      <a:pt x="245" y="1030"/>
                      <a:pt x="547" y="1030"/>
                    </a:cubicBezTo>
                    <a:cubicBezTo>
                      <a:pt x="849" y="1030"/>
                      <a:pt x="1094" y="799"/>
                      <a:pt x="1094" y="515"/>
                    </a:cubicBezTo>
                    <a:cubicBezTo>
                      <a:pt x="1094" y="231"/>
                      <a:pt x="849" y="1"/>
                      <a:pt x="54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2" name="Google Shape;1212;p52"/>
              <p:cNvSpPr/>
              <p:nvPr/>
            </p:nvSpPr>
            <p:spPr>
              <a:xfrm>
                <a:off x="7551316" y="3107861"/>
                <a:ext cx="47642" cy="50551"/>
              </a:xfrm>
              <a:custGeom>
                <a:avLst/>
                <a:gdLst/>
                <a:ahLst/>
                <a:cxnLst/>
                <a:rect l="l" t="t" r="r" b="b"/>
                <a:pathLst>
                  <a:path w="1032"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3" name="Google Shape;1213;p52"/>
              <p:cNvSpPr/>
              <p:nvPr/>
            </p:nvSpPr>
            <p:spPr>
              <a:xfrm>
                <a:off x="7705833" y="3107861"/>
                <a:ext cx="47596" cy="50551"/>
              </a:xfrm>
              <a:custGeom>
                <a:avLst/>
                <a:gdLst/>
                <a:ahLst/>
                <a:cxnLst/>
                <a:rect l="l" t="t" r="r" b="b"/>
                <a:pathLst>
                  <a:path w="1031" h="1095" extrusionOk="0">
                    <a:moveTo>
                      <a:pt x="516" y="1"/>
                    </a:moveTo>
                    <a:cubicBezTo>
                      <a:pt x="232" y="1"/>
                      <a:pt x="1" y="246"/>
                      <a:pt x="1" y="548"/>
                    </a:cubicBezTo>
                    <a:cubicBezTo>
                      <a:pt x="1" y="851"/>
                      <a:pt x="232" y="1095"/>
                      <a:pt x="516" y="1095"/>
                    </a:cubicBezTo>
                    <a:cubicBezTo>
                      <a:pt x="800" y="1095"/>
                      <a:pt x="1031" y="851"/>
                      <a:pt x="1031" y="548"/>
                    </a:cubicBezTo>
                    <a:cubicBezTo>
                      <a:pt x="1031" y="246"/>
                      <a:pt x="800" y="1"/>
                      <a:pt x="51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grpSp>
      <p:grpSp>
        <p:nvGrpSpPr>
          <p:cNvPr id="1214" name="Google Shape;1214;p52"/>
          <p:cNvGrpSpPr/>
          <p:nvPr/>
        </p:nvGrpSpPr>
        <p:grpSpPr>
          <a:xfrm>
            <a:off x="72001" y="2705307"/>
            <a:ext cx="2347084" cy="2648034"/>
            <a:chOff x="720012" y="2495631"/>
            <a:chExt cx="2347084" cy="2648034"/>
          </a:xfrm>
          <a:solidFill>
            <a:schemeClr val="tx2">
              <a:lumMod val="50000"/>
            </a:schemeClr>
          </a:solidFill>
        </p:grpSpPr>
        <p:grpSp>
          <p:nvGrpSpPr>
            <p:cNvPr id="1215" name="Google Shape;1215;p52"/>
            <p:cNvGrpSpPr/>
            <p:nvPr/>
          </p:nvGrpSpPr>
          <p:grpSpPr>
            <a:xfrm>
              <a:off x="720012" y="2495631"/>
              <a:ext cx="1111378" cy="2648034"/>
              <a:chOff x="720000" y="2278650"/>
              <a:chExt cx="931036" cy="2325284"/>
            </a:xfrm>
            <a:grpFill/>
          </p:grpSpPr>
          <p:sp>
            <p:nvSpPr>
              <p:cNvPr id="1216" name="Google Shape;1216;p52"/>
              <p:cNvSpPr/>
              <p:nvPr/>
            </p:nvSpPr>
            <p:spPr>
              <a:xfrm>
                <a:off x="1013378" y="2278650"/>
                <a:ext cx="344249" cy="2325284"/>
              </a:xfrm>
              <a:custGeom>
                <a:avLst/>
                <a:gdLst/>
                <a:ahLst/>
                <a:cxnLst/>
                <a:rect l="l" t="t" r="r" b="b"/>
                <a:pathLst>
                  <a:path w="11070" h="74774" extrusionOk="0">
                    <a:moveTo>
                      <a:pt x="4327" y="0"/>
                    </a:moveTo>
                    <a:cubicBezTo>
                      <a:pt x="4239" y="0"/>
                      <a:pt x="4166" y="70"/>
                      <a:pt x="4161" y="157"/>
                    </a:cubicBezTo>
                    <a:lnTo>
                      <a:pt x="6" y="74598"/>
                    </a:lnTo>
                    <a:cubicBezTo>
                      <a:pt x="1" y="74690"/>
                      <a:pt x="71" y="74768"/>
                      <a:pt x="162" y="74773"/>
                    </a:cubicBezTo>
                    <a:cubicBezTo>
                      <a:pt x="166" y="74774"/>
                      <a:pt x="171" y="74774"/>
                      <a:pt x="175" y="74774"/>
                    </a:cubicBezTo>
                    <a:cubicBezTo>
                      <a:pt x="266" y="74774"/>
                      <a:pt x="332" y="74704"/>
                      <a:pt x="337" y="74617"/>
                    </a:cubicBezTo>
                    <a:lnTo>
                      <a:pt x="4484" y="334"/>
                    </a:lnTo>
                    <a:lnTo>
                      <a:pt x="6585" y="334"/>
                    </a:lnTo>
                    <a:lnTo>
                      <a:pt x="10732" y="74617"/>
                    </a:lnTo>
                    <a:cubicBezTo>
                      <a:pt x="10737" y="74706"/>
                      <a:pt x="10810" y="74773"/>
                      <a:pt x="10898" y="74773"/>
                    </a:cubicBezTo>
                    <a:lnTo>
                      <a:pt x="10907" y="74773"/>
                    </a:lnTo>
                    <a:cubicBezTo>
                      <a:pt x="10999" y="74768"/>
                      <a:pt x="11069" y="74690"/>
                      <a:pt x="11064" y="74598"/>
                    </a:cubicBezTo>
                    <a:lnTo>
                      <a:pt x="6909" y="157"/>
                    </a:lnTo>
                    <a:cubicBezTo>
                      <a:pt x="6903" y="70"/>
                      <a:pt x="6831" y="0"/>
                      <a:pt x="6742"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7" name="Google Shape;1217;p52"/>
              <p:cNvSpPr/>
              <p:nvPr/>
            </p:nvSpPr>
            <p:spPr>
              <a:xfrm>
                <a:off x="1017825" y="2278650"/>
                <a:ext cx="326866" cy="2235568"/>
              </a:xfrm>
              <a:custGeom>
                <a:avLst/>
                <a:gdLst/>
                <a:ahLst/>
                <a:cxnLst/>
                <a:rect l="l" t="t" r="r" b="b"/>
                <a:pathLst>
                  <a:path w="10511" h="71889" extrusionOk="0">
                    <a:moveTo>
                      <a:pt x="4184" y="1"/>
                    </a:moveTo>
                    <a:cubicBezTo>
                      <a:pt x="4140" y="1"/>
                      <a:pt x="4096" y="18"/>
                      <a:pt x="4063" y="53"/>
                    </a:cubicBezTo>
                    <a:cubicBezTo>
                      <a:pt x="4001" y="119"/>
                      <a:pt x="4003" y="224"/>
                      <a:pt x="4070" y="288"/>
                    </a:cubicBezTo>
                    <a:lnTo>
                      <a:pt x="6482" y="2580"/>
                    </a:lnTo>
                    <a:lnTo>
                      <a:pt x="3819" y="4714"/>
                    </a:lnTo>
                    <a:cubicBezTo>
                      <a:pt x="3779" y="4746"/>
                      <a:pt x="3757" y="4795"/>
                      <a:pt x="3758" y="4846"/>
                    </a:cubicBezTo>
                    <a:cubicBezTo>
                      <a:pt x="3759" y="4898"/>
                      <a:pt x="3783" y="4946"/>
                      <a:pt x="3824" y="4977"/>
                    </a:cubicBezTo>
                    <a:lnTo>
                      <a:pt x="6713" y="7110"/>
                    </a:lnTo>
                    <a:lnTo>
                      <a:pt x="3545" y="9628"/>
                    </a:lnTo>
                    <a:cubicBezTo>
                      <a:pt x="3505" y="9660"/>
                      <a:pt x="3483" y="9709"/>
                      <a:pt x="3483" y="9760"/>
                    </a:cubicBezTo>
                    <a:cubicBezTo>
                      <a:pt x="3484" y="9811"/>
                      <a:pt x="3508" y="9860"/>
                      <a:pt x="3548" y="9890"/>
                    </a:cubicBezTo>
                    <a:lnTo>
                      <a:pt x="7018" y="12521"/>
                    </a:lnTo>
                    <a:lnTo>
                      <a:pt x="3217" y="15526"/>
                    </a:lnTo>
                    <a:cubicBezTo>
                      <a:pt x="3175" y="15560"/>
                      <a:pt x="3151" y="15612"/>
                      <a:pt x="3154" y="15666"/>
                    </a:cubicBezTo>
                    <a:cubicBezTo>
                      <a:pt x="3157" y="15720"/>
                      <a:pt x="3186" y="15769"/>
                      <a:pt x="3232" y="15798"/>
                    </a:cubicBezTo>
                    <a:lnTo>
                      <a:pt x="7310" y="18317"/>
                    </a:lnTo>
                    <a:lnTo>
                      <a:pt x="2894" y="21425"/>
                    </a:lnTo>
                    <a:cubicBezTo>
                      <a:pt x="2852" y="21454"/>
                      <a:pt x="2827" y="21502"/>
                      <a:pt x="2824" y="21553"/>
                    </a:cubicBezTo>
                    <a:cubicBezTo>
                      <a:pt x="2822" y="21604"/>
                      <a:pt x="2843" y="21654"/>
                      <a:pt x="2882" y="21687"/>
                    </a:cubicBezTo>
                    <a:lnTo>
                      <a:pt x="7781" y="25899"/>
                    </a:lnTo>
                    <a:lnTo>
                      <a:pt x="2374" y="30538"/>
                    </a:lnTo>
                    <a:cubicBezTo>
                      <a:pt x="2337" y="30570"/>
                      <a:pt x="2316" y="30616"/>
                      <a:pt x="2316" y="30664"/>
                    </a:cubicBezTo>
                    <a:cubicBezTo>
                      <a:pt x="2316" y="30713"/>
                      <a:pt x="2337" y="30760"/>
                      <a:pt x="2375" y="30790"/>
                    </a:cubicBezTo>
                    <a:lnTo>
                      <a:pt x="8330" y="35813"/>
                    </a:lnTo>
                    <a:lnTo>
                      <a:pt x="1784" y="41152"/>
                    </a:lnTo>
                    <a:cubicBezTo>
                      <a:pt x="1743" y="41186"/>
                      <a:pt x="1720" y="41237"/>
                      <a:pt x="1723" y="41290"/>
                    </a:cubicBezTo>
                    <a:cubicBezTo>
                      <a:pt x="1727" y="41344"/>
                      <a:pt x="1754" y="41392"/>
                      <a:pt x="1799" y="41421"/>
                    </a:cubicBezTo>
                    <a:lnTo>
                      <a:pt x="8847" y="45976"/>
                    </a:lnTo>
                    <a:lnTo>
                      <a:pt x="1266" y="50724"/>
                    </a:lnTo>
                    <a:cubicBezTo>
                      <a:pt x="1217" y="50754"/>
                      <a:pt x="1188" y="50809"/>
                      <a:pt x="1188" y="50866"/>
                    </a:cubicBezTo>
                    <a:cubicBezTo>
                      <a:pt x="1189" y="50925"/>
                      <a:pt x="1220" y="50977"/>
                      <a:pt x="1269" y="51007"/>
                    </a:cubicBezTo>
                    <a:lnTo>
                      <a:pt x="9384" y="55854"/>
                    </a:lnTo>
                    <a:lnTo>
                      <a:pt x="694" y="61024"/>
                    </a:lnTo>
                    <a:cubicBezTo>
                      <a:pt x="645" y="61054"/>
                      <a:pt x="614" y="61107"/>
                      <a:pt x="613" y="61166"/>
                    </a:cubicBezTo>
                    <a:cubicBezTo>
                      <a:pt x="612" y="61223"/>
                      <a:pt x="642" y="61278"/>
                      <a:pt x="691" y="61309"/>
                    </a:cubicBezTo>
                    <a:lnTo>
                      <a:pt x="9989" y="67155"/>
                    </a:lnTo>
                    <a:lnTo>
                      <a:pt x="123" y="71571"/>
                    </a:lnTo>
                    <a:cubicBezTo>
                      <a:pt x="38" y="71608"/>
                      <a:pt x="0" y="71707"/>
                      <a:pt x="38" y="71791"/>
                    </a:cubicBezTo>
                    <a:cubicBezTo>
                      <a:pt x="66" y="71853"/>
                      <a:pt x="127" y="71888"/>
                      <a:pt x="190" y="71888"/>
                    </a:cubicBezTo>
                    <a:cubicBezTo>
                      <a:pt x="213" y="71888"/>
                      <a:pt x="235" y="71884"/>
                      <a:pt x="257" y="71874"/>
                    </a:cubicBezTo>
                    <a:lnTo>
                      <a:pt x="10408" y="67332"/>
                    </a:lnTo>
                    <a:cubicBezTo>
                      <a:pt x="10464" y="67307"/>
                      <a:pt x="10501" y="67253"/>
                      <a:pt x="10505" y="67192"/>
                    </a:cubicBezTo>
                    <a:cubicBezTo>
                      <a:pt x="10510" y="67131"/>
                      <a:pt x="10481" y="67072"/>
                      <a:pt x="10428" y="67039"/>
                    </a:cubicBezTo>
                    <a:lnTo>
                      <a:pt x="1097" y="61171"/>
                    </a:lnTo>
                    <a:lnTo>
                      <a:pt x="9793" y="55997"/>
                    </a:lnTo>
                    <a:cubicBezTo>
                      <a:pt x="9843" y="55967"/>
                      <a:pt x="9874" y="55912"/>
                      <a:pt x="9874" y="55854"/>
                    </a:cubicBezTo>
                    <a:cubicBezTo>
                      <a:pt x="9874" y="55795"/>
                      <a:pt x="9843" y="55741"/>
                      <a:pt x="9793" y="55711"/>
                    </a:cubicBezTo>
                    <a:lnTo>
                      <a:pt x="1672" y="50861"/>
                    </a:lnTo>
                    <a:lnTo>
                      <a:pt x="9245" y="46119"/>
                    </a:lnTo>
                    <a:cubicBezTo>
                      <a:pt x="9293" y="46089"/>
                      <a:pt x="9322" y="46037"/>
                      <a:pt x="9323" y="45979"/>
                    </a:cubicBezTo>
                    <a:cubicBezTo>
                      <a:pt x="9323" y="45923"/>
                      <a:pt x="9294" y="45869"/>
                      <a:pt x="9247" y="45839"/>
                    </a:cubicBezTo>
                    <a:lnTo>
                      <a:pt x="2171" y="41266"/>
                    </a:lnTo>
                    <a:lnTo>
                      <a:pt x="8694" y="35944"/>
                    </a:lnTo>
                    <a:cubicBezTo>
                      <a:pt x="8733" y="35913"/>
                      <a:pt x="8754" y="35866"/>
                      <a:pt x="8755" y="35817"/>
                    </a:cubicBezTo>
                    <a:cubicBezTo>
                      <a:pt x="8755" y="35768"/>
                      <a:pt x="8734" y="35721"/>
                      <a:pt x="8696" y="35689"/>
                    </a:cubicBezTo>
                    <a:lnTo>
                      <a:pt x="2738" y="30663"/>
                    </a:lnTo>
                    <a:lnTo>
                      <a:pt x="8144" y="26025"/>
                    </a:lnTo>
                    <a:cubicBezTo>
                      <a:pt x="8181" y="25995"/>
                      <a:pt x="8202" y="25948"/>
                      <a:pt x="8202" y="25900"/>
                    </a:cubicBezTo>
                    <a:cubicBezTo>
                      <a:pt x="8202" y="25851"/>
                      <a:pt x="8181" y="25805"/>
                      <a:pt x="8144" y="25774"/>
                    </a:cubicBezTo>
                    <a:lnTo>
                      <a:pt x="3260" y="21575"/>
                    </a:lnTo>
                    <a:lnTo>
                      <a:pt x="7708" y="18444"/>
                    </a:lnTo>
                    <a:cubicBezTo>
                      <a:pt x="7754" y="18413"/>
                      <a:pt x="7779" y="18360"/>
                      <a:pt x="7778" y="18304"/>
                    </a:cubicBezTo>
                    <a:cubicBezTo>
                      <a:pt x="7776" y="18248"/>
                      <a:pt x="7747" y="18197"/>
                      <a:pt x="7699" y="18167"/>
                    </a:cubicBezTo>
                    <a:lnTo>
                      <a:pt x="3609" y="15640"/>
                    </a:lnTo>
                    <a:lnTo>
                      <a:pt x="7392" y="12649"/>
                    </a:lnTo>
                    <a:cubicBezTo>
                      <a:pt x="7433" y="12617"/>
                      <a:pt x="7455" y="12568"/>
                      <a:pt x="7455" y="12517"/>
                    </a:cubicBezTo>
                    <a:cubicBezTo>
                      <a:pt x="7454" y="12465"/>
                      <a:pt x="7431" y="12417"/>
                      <a:pt x="7390" y="12386"/>
                    </a:cubicBezTo>
                    <a:lnTo>
                      <a:pt x="3920" y="9755"/>
                    </a:lnTo>
                    <a:lnTo>
                      <a:pt x="7090" y="7235"/>
                    </a:lnTo>
                    <a:cubicBezTo>
                      <a:pt x="7131" y="7204"/>
                      <a:pt x="7153" y="7154"/>
                      <a:pt x="7152" y="7103"/>
                    </a:cubicBezTo>
                    <a:cubicBezTo>
                      <a:pt x="7151" y="7051"/>
                      <a:pt x="7127" y="7002"/>
                      <a:pt x="7086" y="6972"/>
                    </a:cubicBezTo>
                    <a:lnTo>
                      <a:pt x="4196" y="4838"/>
                    </a:lnTo>
                    <a:lnTo>
                      <a:pt x="6838" y="2720"/>
                    </a:lnTo>
                    <a:cubicBezTo>
                      <a:pt x="6876" y="2690"/>
                      <a:pt x="6899" y="2646"/>
                      <a:pt x="6901" y="2598"/>
                    </a:cubicBezTo>
                    <a:cubicBezTo>
                      <a:pt x="6903" y="2550"/>
                      <a:pt x="6884" y="2503"/>
                      <a:pt x="6849" y="2470"/>
                    </a:cubicBezTo>
                    <a:lnTo>
                      <a:pt x="4298" y="46"/>
                    </a:lnTo>
                    <a:cubicBezTo>
                      <a:pt x="4266" y="16"/>
                      <a:pt x="4225" y="1"/>
                      <a:pt x="4184"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8" name="Google Shape;1218;p52"/>
              <p:cNvSpPr/>
              <p:nvPr/>
            </p:nvSpPr>
            <p:spPr>
              <a:xfrm>
                <a:off x="1026315" y="2278650"/>
                <a:ext cx="326835" cy="2235568"/>
              </a:xfrm>
              <a:custGeom>
                <a:avLst/>
                <a:gdLst/>
                <a:ahLst/>
                <a:cxnLst/>
                <a:rect l="l" t="t" r="r" b="b"/>
                <a:pathLst>
                  <a:path w="10510" h="71889" extrusionOk="0">
                    <a:moveTo>
                      <a:pt x="6325" y="1"/>
                    </a:moveTo>
                    <a:cubicBezTo>
                      <a:pt x="6285" y="1"/>
                      <a:pt x="6244" y="16"/>
                      <a:pt x="6211" y="46"/>
                    </a:cubicBezTo>
                    <a:lnTo>
                      <a:pt x="3661" y="2470"/>
                    </a:lnTo>
                    <a:cubicBezTo>
                      <a:pt x="3626" y="2503"/>
                      <a:pt x="3608" y="2550"/>
                      <a:pt x="3610" y="2598"/>
                    </a:cubicBezTo>
                    <a:cubicBezTo>
                      <a:pt x="3612" y="2646"/>
                      <a:pt x="3634" y="2690"/>
                      <a:pt x="3671" y="2720"/>
                    </a:cubicBezTo>
                    <a:lnTo>
                      <a:pt x="6315" y="4838"/>
                    </a:lnTo>
                    <a:lnTo>
                      <a:pt x="3425" y="6972"/>
                    </a:lnTo>
                    <a:cubicBezTo>
                      <a:pt x="3383" y="7002"/>
                      <a:pt x="3358" y="7052"/>
                      <a:pt x="3357" y="7103"/>
                    </a:cubicBezTo>
                    <a:cubicBezTo>
                      <a:pt x="3356" y="7154"/>
                      <a:pt x="3380" y="7204"/>
                      <a:pt x="3420" y="7236"/>
                    </a:cubicBezTo>
                    <a:lnTo>
                      <a:pt x="6590" y="9755"/>
                    </a:lnTo>
                    <a:lnTo>
                      <a:pt x="3121" y="12386"/>
                    </a:lnTo>
                    <a:cubicBezTo>
                      <a:pt x="3080" y="12417"/>
                      <a:pt x="3056" y="12465"/>
                      <a:pt x="3056" y="12517"/>
                    </a:cubicBezTo>
                    <a:cubicBezTo>
                      <a:pt x="3055" y="12568"/>
                      <a:pt x="3078" y="12617"/>
                      <a:pt x="3118" y="12649"/>
                    </a:cubicBezTo>
                    <a:lnTo>
                      <a:pt x="6902" y="15640"/>
                    </a:lnTo>
                    <a:lnTo>
                      <a:pt x="2811" y="18167"/>
                    </a:lnTo>
                    <a:cubicBezTo>
                      <a:pt x="2763" y="18197"/>
                      <a:pt x="2734" y="18248"/>
                      <a:pt x="2732" y="18304"/>
                    </a:cubicBezTo>
                    <a:cubicBezTo>
                      <a:pt x="2730" y="18360"/>
                      <a:pt x="2757" y="18413"/>
                      <a:pt x="2802" y="18445"/>
                    </a:cubicBezTo>
                    <a:lnTo>
                      <a:pt x="7250" y="21575"/>
                    </a:lnTo>
                    <a:lnTo>
                      <a:pt x="2366" y="25774"/>
                    </a:lnTo>
                    <a:cubicBezTo>
                      <a:pt x="2329" y="25806"/>
                      <a:pt x="2308" y="25851"/>
                      <a:pt x="2308" y="25900"/>
                    </a:cubicBezTo>
                    <a:cubicBezTo>
                      <a:pt x="2308" y="25948"/>
                      <a:pt x="2330" y="25995"/>
                      <a:pt x="2366" y="26025"/>
                    </a:cubicBezTo>
                    <a:lnTo>
                      <a:pt x="7772" y="30663"/>
                    </a:lnTo>
                    <a:lnTo>
                      <a:pt x="1814" y="35689"/>
                    </a:lnTo>
                    <a:cubicBezTo>
                      <a:pt x="1776" y="35721"/>
                      <a:pt x="1754" y="35768"/>
                      <a:pt x="1755" y="35817"/>
                    </a:cubicBezTo>
                    <a:cubicBezTo>
                      <a:pt x="1755" y="35866"/>
                      <a:pt x="1778" y="35914"/>
                      <a:pt x="1816" y="35944"/>
                    </a:cubicBezTo>
                    <a:lnTo>
                      <a:pt x="8339" y="41266"/>
                    </a:lnTo>
                    <a:lnTo>
                      <a:pt x="1264" y="45839"/>
                    </a:lnTo>
                    <a:cubicBezTo>
                      <a:pt x="1215" y="45869"/>
                      <a:pt x="1187" y="45923"/>
                      <a:pt x="1188" y="45980"/>
                    </a:cubicBezTo>
                    <a:cubicBezTo>
                      <a:pt x="1188" y="46037"/>
                      <a:pt x="1218" y="46089"/>
                      <a:pt x="1266" y="46120"/>
                    </a:cubicBezTo>
                    <a:lnTo>
                      <a:pt x="8838" y="50861"/>
                    </a:lnTo>
                    <a:lnTo>
                      <a:pt x="717" y="55711"/>
                    </a:lnTo>
                    <a:cubicBezTo>
                      <a:pt x="667" y="55741"/>
                      <a:pt x="637" y="55795"/>
                      <a:pt x="637" y="55855"/>
                    </a:cubicBezTo>
                    <a:cubicBezTo>
                      <a:pt x="637" y="55912"/>
                      <a:pt x="667" y="55967"/>
                      <a:pt x="718" y="55997"/>
                    </a:cubicBezTo>
                    <a:lnTo>
                      <a:pt x="9413" y="61172"/>
                    </a:lnTo>
                    <a:lnTo>
                      <a:pt x="81" y="67039"/>
                    </a:lnTo>
                    <a:cubicBezTo>
                      <a:pt x="30" y="67072"/>
                      <a:pt x="0" y="67131"/>
                      <a:pt x="4" y="67192"/>
                    </a:cubicBezTo>
                    <a:cubicBezTo>
                      <a:pt x="9" y="67253"/>
                      <a:pt x="47" y="67307"/>
                      <a:pt x="103" y="67332"/>
                    </a:cubicBezTo>
                    <a:lnTo>
                      <a:pt x="10253" y="71874"/>
                    </a:lnTo>
                    <a:cubicBezTo>
                      <a:pt x="10275" y="71884"/>
                      <a:pt x="10298" y="71888"/>
                      <a:pt x="10321" y="71888"/>
                    </a:cubicBezTo>
                    <a:cubicBezTo>
                      <a:pt x="10384" y="71888"/>
                      <a:pt x="10445" y="71853"/>
                      <a:pt x="10472" y="71791"/>
                    </a:cubicBezTo>
                    <a:cubicBezTo>
                      <a:pt x="10509" y="71707"/>
                      <a:pt x="10472" y="71608"/>
                      <a:pt x="10388" y="71571"/>
                    </a:cubicBezTo>
                    <a:lnTo>
                      <a:pt x="522" y="67155"/>
                    </a:lnTo>
                    <a:lnTo>
                      <a:pt x="9820" y="61309"/>
                    </a:lnTo>
                    <a:cubicBezTo>
                      <a:pt x="9869" y="61278"/>
                      <a:pt x="9899" y="61223"/>
                      <a:pt x="9898" y="61166"/>
                    </a:cubicBezTo>
                    <a:cubicBezTo>
                      <a:pt x="9897" y="61107"/>
                      <a:pt x="9866" y="61054"/>
                      <a:pt x="9817" y="61024"/>
                    </a:cubicBezTo>
                    <a:lnTo>
                      <a:pt x="1127" y="55854"/>
                    </a:lnTo>
                    <a:lnTo>
                      <a:pt x="9242" y="51007"/>
                    </a:lnTo>
                    <a:cubicBezTo>
                      <a:pt x="9291" y="50977"/>
                      <a:pt x="9322" y="50925"/>
                      <a:pt x="9323" y="50866"/>
                    </a:cubicBezTo>
                    <a:cubicBezTo>
                      <a:pt x="9323" y="50809"/>
                      <a:pt x="9294" y="50754"/>
                      <a:pt x="9245" y="50724"/>
                    </a:cubicBezTo>
                    <a:lnTo>
                      <a:pt x="1664" y="45976"/>
                    </a:lnTo>
                    <a:lnTo>
                      <a:pt x="8711" y="41421"/>
                    </a:lnTo>
                    <a:cubicBezTo>
                      <a:pt x="8756" y="41392"/>
                      <a:pt x="8784" y="41344"/>
                      <a:pt x="8787" y="41290"/>
                    </a:cubicBezTo>
                    <a:cubicBezTo>
                      <a:pt x="8790" y="41237"/>
                      <a:pt x="8768" y="41186"/>
                      <a:pt x="8727" y="41152"/>
                    </a:cubicBezTo>
                    <a:lnTo>
                      <a:pt x="2181" y="35813"/>
                    </a:lnTo>
                    <a:lnTo>
                      <a:pt x="8136" y="30790"/>
                    </a:lnTo>
                    <a:cubicBezTo>
                      <a:pt x="8174" y="30760"/>
                      <a:pt x="8195" y="30713"/>
                      <a:pt x="8195" y="30664"/>
                    </a:cubicBezTo>
                    <a:cubicBezTo>
                      <a:pt x="8195" y="30616"/>
                      <a:pt x="8174" y="30570"/>
                      <a:pt x="8137" y="30538"/>
                    </a:cubicBezTo>
                    <a:lnTo>
                      <a:pt x="2730" y="25899"/>
                    </a:lnTo>
                    <a:lnTo>
                      <a:pt x="7629" y="21687"/>
                    </a:lnTo>
                    <a:cubicBezTo>
                      <a:pt x="7668" y="21654"/>
                      <a:pt x="7689" y="21604"/>
                      <a:pt x="7687" y="21553"/>
                    </a:cubicBezTo>
                    <a:cubicBezTo>
                      <a:pt x="7684" y="21502"/>
                      <a:pt x="7658" y="21454"/>
                      <a:pt x="7616" y="21425"/>
                    </a:cubicBezTo>
                    <a:lnTo>
                      <a:pt x="3200" y="18317"/>
                    </a:lnTo>
                    <a:lnTo>
                      <a:pt x="7279" y="15798"/>
                    </a:lnTo>
                    <a:cubicBezTo>
                      <a:pt x="7325" y="15769"/>
                      <a:pt x="7354" y="15721"/>
                      <a:pt x="7357" y="15666"/>
                    </a:cubicBezTo>
                    <a:cubicBezTo>
                      <a:pt x="7360" y="15612"/>
                      <a:pt x="7336" y="15560"/>
                      <a:pt x="7294" y="15526"/>
                    </a:cubicBezTo>
                    <a:lnTo>
                      <a:pt x="3493" y="12521"/>
                    </a:lnTo>
                    <a:lnTo>
                      <a:pt x="6963" y="9890"/>
                    </a:lnTo>
                    <a:cubicBezTo>
                      <a:pt x="7003" y="9860"/>
                      <a:pt x="7027" y="9811"/>
                      <a:pt x="7028" y="9760"/>
                    </a:cubicBezTo>
                    <a:cubicBezTo>
                      <a:pt x="7028" y="9709"/>
                      <a:pt x="7006" y="9660"/>
                      <a:pt x="6966" y="9628"/>
                    </a:cubicBezTo>
                    <a:lnTo>
                      <a:pt x="3798" y="7110"/>
                    </a:lnTo>
                    <a:lnTo>
                      <a:pt x="6685" y="4977"/>
                    </a:lnTo>
                    <a:cubicBezTo>
                      <a:pt x="6728" y="4946"/>
                      <a:pt x="6752" y="4898"/>
                      <a:pt x="6753" y="4846"/>
                    </a:cubicBezTo>
                    <a:cubicBezTo>
                      <a:pt x="6754" y="4795"/>
                      <a:pt x="6732" y="4746"/>
                      <a:pt x="6691" y="4714"/>
                    </a:cubicBezTo>
                    <a:lnTo>
                      <a:pt x="4028" y="2580"/>
                    </a:lnTo>
                    <a:lnTo>
                      <a:pt x="6440" y="288"/>
                    </a:lnTo>
                    <a:cubicBezTo>
                      <a:pt x="6507" y="224"/>
                      <a:pt x="6510" y="119"/>
                      <a:pt x="6446" y="53"/>
                    </a:cubicBezTo>
                    <a:cubicBezTo>
                      <a:pt x="6413" y="18"/>
                      <a:pt x="6369" y="1"/>
                      <a:pt x="632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19" name="Google Shape;1219;p52"/>
              <p:cNvSpPr/>
              <p:nvPr/>
            </p:nvSpPr>
            <p:spPr>
              <a:xfrm>
                <a:off x="875676" y="2424064"/>
                <a:ext cx="619618" cy="84554"/>
              </a:xfrm>
              <a:custGeom>
                <a:avLst/>
                <a:gdLst/>
                <a:ahLst/>
                <a:cxnLst/>
                <a:rect l="l" t="t" r="r" b="b"/>
                <a:pathLst>
                  <a:path w="19925" h="2719" extrusionOk="0">
                    <a:moveTo>
                      <a:pt x="19592" y="333"/>
                    </a:moveTo>
                    <a:lnTo>
                      <a:pt x="19592" y="673"/>
                    </a:lnTo>
                    <a:lnTo>
                      <a:pt x="9962" y="2384"/>
                    </a:lnTo>
                    <a:lnTo>
                      <a:pt x="333" y="673"/>
                    </a:lnTo>
                    <a:lnTo>
                      <a:pt x="333" y="333"/>
                    </a:lnTo>
                    <a:close/>
                    <a:moveTo>
                      <a:pt x="167" y="1"/>
                    </a:moveTo>
                    <a:cubicBezTo>
                      <a:pt x="75" y="1"/>
                      <a:pt x="0" y="76"/>
                      <a:pt x="0" y="167"/>
                    </a:cubicBezTo>
                    <a:lnTo>
                      <a:pt x="0" y="813"/>
                    </a:lnTo>
                    <a:cubicBezTo>
                      <a:pt x="0" y="893"/>
                      <a:pt x="59" y="963"/>
                      <a:pt x="138" y="976"/>
                    </a:cubicBezTo>
                    <a:lnTo>
                      <a:pt x="9934" y="2716"/>
                    </a:lnTo>
                    <a:cubicBezTo>
                      <a:pt x="9943" y="2718"/>
                      <a:pt x="9953" y="2719"/>
                      <a:pt x="9962" y="2719"/>
                    </a:cubicBezTo>
                    <a:cubicBezTo>
                      <a:pt x="9973" y="2719"/>
                      <a:pt x="9982" y="2718"/>
                      <a:pt x="9992" y="2716"/>
                    </a:cubicBezTo>
                    <a:lnTo>
                      <a:pt x="19788" y="976"/>
                    </a:lnTo>
                    <a:cubicBezTo>
                      <a:pt x="19867" y="963"/>
                      <a:pt x="19924" y="893"/>
                      <a:pt x="19924" y="813"/>
                    </a:cubicBezTo>
                    <a:lnTo>
                      <a:pt x="19924" y="167"/>
                    </a:lnTo>
                    <a:cubicBezTo>
                      <a:pt x="19924" y="76"/>
                      <a:pt x="19850" y="1"/>
                      <a:pt x="19759"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0" name="Google Shape;1220;p52"/>
              <p:cNvSpPr/>
              <p:nvPr/>
            </p:nvSpPr>
            <p:spPr>
              <a:xfrm>
                <a:off x="875676" y="2424064"/>
                <a:ext cx="266226" cy="114408"/>
              </a:xfrm>
              <a:custGeom>
                <a:avLst/>
                <a:gdLst/>
                <a:ahLst/>
                <a:cxnLst/>
                <a:rect l="l" t="t" r="r" b="b"/>
                <a:pathLst>
                  <a:path w="8561" h="3679" extrusionOk="0">
                    <a:moveTo>
                      <a:pt x="167" y="1"/>
                    </a:moveTo>
                    <a:cubicBezTo>
                      <a:pt x="140" y="1"/>
                      <a:pt x="113" y="7"/>
                      <a:pt x="89" y="20"/>
                    </a:cubicBezTo>
                    <a:cubicBezTo>
                      <a:pt x="34" y="49"/>
                      <a:pt x="0" y="106"/>
                      <a:pt x="0" y="167"/>
                    </a:cubicBezTo>
                    <a:lnTo>
                      <a:pt x="0" y="3512"/>
                    </a:lnTo>
                    <a:cubicBezTo>
                      <a:pt x="0" y="3603"/>
                      <a:pt x="75" y="3678"/>
                      <a:pt x="167" y="3678"/>
                    </a:cubicBezTo>
                    <a:cubicBezTo>
                      <a:pt x="259" y="3678"/>
                      <a:pt x="333" y="3603"/>
                      <a:pt x="334" y="3512"/>
                    </a:cubicBezTo>
                    <a:lnTo>
                      <a:pt x="334" y="481"/>
                    </a:lnTo>
                    <a:lnTo>
                      <a:pt x="1362" y="1179"/>
                    </a:lnTo>
                    <a:cubicBezTo>
                      <a:pt x="1390" y="1198"/>
                      <a:pt x="1423" y="1208"/>
                      <a:pt x="1456" y="1208"/>
                    </a:cubicBezTo>
                    <a:cubicBezTo>
                      <a:pt x="1482" y="1208"/>
                      <a:pt x="1508" y="1202"/>
                      <a:pt x="1532" y="1189"/>
                    </a:cubicBezTo>
                    <a:lnTo>
                      <a:pt x="3101" y="378"/>
                    </a:lnTo>
                    <a:lnTo>
                      <a:pt x="4095" y="1637"/>
                    </a:lnTo>
                    <a:cubicBezTo>
                      <a:pt x="4127" y="1678"/>
                      <a:pt x="4176" y="1700"/>
                      <a:pt x="4225" y="1700"/>
                    </a:cubicBezTo>
                    <a:cubicBezTo>
                      <a:pt x="4256" y="1700"/>
                      <a:pt x="4287" y="1691"/>
                      <a:pt x="4315" y="1674"/>
                    </a:cubicBezTo>
                    <a:lnTo>
                      <a:pt x="6350" y="381"/>
                    </a:lnTo>
                    <a:lnTo>
                      <a:pt x="8257" y="2386"/>
                    </a:lnTo>
                    <a:cubicBezTo>
                      <a:pt x="8289" y="2420"/>
                      <a:pt x="8333" y="2437"/>
                      <a:pt x="8377" y="2437"/>
                    </a:cubicBezTo>
                    <a:cubicBezTo>
                      <a:pt x="8418" y="2437"/>
                      <a:pt x="8459" y="2422"/>
                      <a:pt x="8492" y="2391"/>
                    </a:cubicBezTo>
                    <a:cubicBezTo>
                      <a:pt x="8557" y="2329"/>
                      <a:pt x="8560" y="2223"/>
                      <a:pt x="8497" y="2156"/>
                    </a:cubicBezTo>
                    <a:lnTo>
                      <a:pt x="6497" y="53"/>
                    </a:lnTo>
                    <a:cubicBezTo>
                      <a:pt x="6464" y="19"/>
                      <a:pt x="6420" y="1"/>
                      <a:pt x="6376" y="1"/>
                    </a:cubicBezTo>
                    <a:cubicBezTo>
                      <a:pt x="6345" y="1"/>
                      <a:pt x="6315" y="10"/>
                      <a:pt x="6287" y="27"/>
                    </a:cubicBezTo>
                    <a:lnTo>
                      <a:pt x="4262" y="1313"/>
                    </a:lnTo>
                    <a:lnTo>
                      <a:pt x="3276" y="65"/>
                    </a:lnTo>
                    <a:cubicBezTo>
                      <a:pt x="3244" y="23"/>
                      <a:pt x="3195" y="1"/>
                      <a:pt x="3145" y="1"/>
                    </a:cubicBezTo>
                    <a:cubicBezTo>
                      <a:pt x="3120" y="1"/>
                      <a:pt x="3094" y="7"/>
                      <a:pt x="3070" y="19"/>
                    </a:cubicBezTo>
                    <a:lnTo>
                      <a:pt x="1466" y="849"/>
                    </a:lnTo>
                    <a:lnTo>
                      <a:pt x="260" y="30"/>
                    </a:lnTo>
                    <a:cubicBezTo>
                      <a:pt x="232" y="11"/>
                      <a:pt x="200" y="1"/>
                      <a:pt x="16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1" name="Google Shape;1221;p52"/>
              <p:cNvSpPr/>
              <p:nvPr/>
            </p:nvSpPr>
            <p:spPr>
              <a:xfrm>
                <a:off x="1229105" y="2424064"/>
                <a:ext cx="266226" cy="114408"/>
              </a:xfrm>
              <a:custGeom>
                <a:avLst/>
                <a:gdLst/>
                <a:ahLst/>
                <a:cxnLst/>
                <a:rect l="l" t="t" r="r" b="b"/>
                <a:pathLst>
                  <a:path w="8561" h="3679" extrusionOk="0">
                    <a:moveTo>
                      <a:pt x="8395" y="0"/>
                    </a:moveTo>
                    <a:cubicBezTo>
                      <a:pt x="8362" y="0"/>
                      <a:pt x="8329" y="10"/>
                      <a:pt x="8301" y="30"/>
                    </a:cubicBezTo>
                    <a:lnTo>
                      <a:pt x="7095" y="848"/>
                    </a:lnTo>
                    <a:lnTo>
                      <a:pt x="5491" y="19"/>
                    </a:lnTo>
                    <a:cubicBezTo>
                      <a:pt x="5467" y="7"/>
                      <a:pt x="5440" y="1"/>
                      <a:pt x="5415" y="1"/>
                    </a:cubicBezTo>
                    <a:cubicBezTo>
                      <a:pt x="5365" y="1"/>
                      <a:pt x="5317" y="23"/>
                      <a:pt x="5285" y="64"/>
                    </a:cubicBezTo>
                    <a:lnTo>
                      <a:pt x="4298" y="1313"/>
                    </a:lnTo>
                    <a:lnTo>
                      <a:pt x="2273" y="27"/>
                    </a:lnTo>
                    <a:cubicBezTo>
                      <a:pt x="2246" y="9"/>
                      <a:pt x="2215" y="0"/>
                      <a:pt x="2185" y="0"/>
                    </a:cubicBezTo>
                    <a:cubicBezTo>
                      <a:pt x="2140" y="0"/>
                      <a:pt x="2096" y="18"/>
                      <a:pt x="2064" y="52"/>
                    </a:cubicBezTo>
                    <a:lnTo>
                      <a:pt x="64" y="2156"/>
                    </a:lnTo>
                    <a:cubicBezTo>
                      <a:pt x="0" y="2223"/>
                      <a:pt x="3" y="2328"/>
                      <a:pt x="70" y="2391"/>
                    </a:cubicBezTo>
                    <a:cubicBezTo>
                      <a:pt x="102" y="2422"/>
                      <a:pt x="143" y="2437"/>
                      <a:pt x="184" y="2437"/>
                    </a:cubicBezTo>
                    <a:cubicBezTo>
                      <a:pt x="228" y="2437"/>
                      <a:pt x="272" y="2420"/>
                      <a:pt x="304" y="2385"/>
                    </a:cubicBezTo>
                    <a:lnTo>
                      <a:pt x="2211" y="381"/>
                    </a:lnTo>
                    <a:lnTo>
                      <a:pt x="4246" y="1674"/>
                    </a:lnTo>
                    <a:cubicBezTo>
                      <a:pt x="4274" y="1691"/>
                      <a:pt x="4305" y="1700"/>
                      <a:pt x="4336" y="1700"/>
                    </a:cubicBezTo>
                    <a:cubicBezTo>
                      <a:pt x="4385" y="1700"/>
                      <a:pt x="4433" y="1678"/>
                      <a:pt x="4466" y="1637"/>
                    </a:cubicBezTo>
                    <a:lnTo>
                      <a:pt x="5460" y="378"/>
                    </a:lnTo>
                    <a:lnTo>
                      <a:pt x="7029" y="1189"/>
                    </a:lnTo>
                    <a:cubicBezTo>
                      <a:pt x="7053" y="1202"/>
                      <a:pt x="7079" y="1208"/>
                      <a:pt x="7105" y="1208"/>
                    </a:cubicBezTo>
                    <a:cubicBezTo>
                      <a:pt x="7138" y="1208"/>
                      <a:pt x="7171" y="1198"/>
                      <a:pt x="7200" y="1179"/>
                    </a:cubicBezTo>
                    <a:lnTo>
                      <a:pt x="8228" y="481"/>
                    </a:lnTo>
                    <a:lnTo>
                      <a:pt x="8228" y="3512"/>
                    </a:lnTo>
                    <a:cubicBezTo>
                      <a:pt x="8228" y="3603"/>
                      <a:pt x="8302" y="3678"/>
                      <a:pt x="8394" y="3678"/>
                    </a:cubicBezTo>
                    <a:cubicBezTo>
                      <a:pt x="8485" y="3678"/>
                      <a:pt x="8559" y="3603"/>
                      <a:pt x="8560" y="3512"/>
                    </a:cubicBezTo>
                    <a:lnTo>
                      <a:pt x="8560" y="167"/>
                    </a:lnTo>
                    <a:cubicBezTo>
                      <a:pt x="8560" y="106"/>
                      <a:pt x="8526" y="48"/>
                      <a:pt x="8472" y="19"/>
                    </a:cubicBezTo>
                    <a:cubicBezTo>
                      <a:pt x="8448" y="7"/>
                      <a:pt x="8421" y="0"/>
                      <a:pt x="839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2" name="Google Shape;1222;p52"/>
              <p:cNvSpPr/>
              <p:nvPr/>
            </p:nvSpPr>
            <p:spPr>
              <a:xfrm>
                <a:off x="845511" y="3148989"/>
                <a:ext cx="679978" cy="91924"/>
              </a:xfrm>
              <a:custGeom>
                <a:avLst/>
                <a:gdLst/>
                <a:ahLst/>
                <a:cxnLst/>
                <a:rect l="l" t="t" r="r" b="b"/>
                <a:pathLst>
                  <a:path w="21866" h="2956" extrusionOk="0">
                    <a:moveTo>
                      <a:pt x="10932" y="335"/>
                    </a:moveTo>
                    <a:lnTo>
                      <a:pt x="21533" y="2218"/>
                    </a:lnTo>
                    <a:lnTo>
                      <a:pt x="21533" y="2623"/>
                    </a:lnTo>
                    <a:lnTo>
                      <a:pt x="333" y="2623"/>
                    </a:lnTo>
                    <a:lnTo>
                      <a:pt x="333" y="2218"/>
                    </a:lnTo>
                    <a:lnTo>
                      <a:pt x="10932" y="335"/>
                    </a:lnTo>
                    <a:close/>
                    <a:moveTo>
                      <a:pt x="10933" y="1"/>
                    </a:moveTo>
                    <a:cubicBezTo>
                      <a:pt x="10923" y="1"/>
                      <a:pt x="10913" y="2"/>
                      <a:pt x="10904" y="4"/>
                    </a:cubicBezTo>
                    <a:lnTo>
                      <a:pt x="138" y="1916"/>
                    </a:lnTo>
                    <a:cubicBezTo>
                      <a:pt x="58" y="1930"/>
                      <a:pt x="1" y="1999"/>
                      <a:pt x="1" y="2080"/>
                    </a:cubicBezTo>
                    <a:lnTo>
                      <a:pt x="1" y="2789"/>
                    </a:lnTo>
                    <a:cubicBezTo>
                      <a:pt x="1" y="2880"/>
                      <a:pt x="75" y="2955"/>
                      <a:pt x="167" y="2955"/>
                    </a:cubicBezTo>
                    <a:lnTo>
                      <a:pt x="21699" y="2955"/>
                    </a:lnTo>
                    <a:cubicBezTo>
                      <a:pt x="21790" y="2955"/>
                      <a:pt x="21865" y="2880"/>
                      <a:pt x="21865" y="2789"/>
                    </a:cubicBezTo>
                    <a:lnTo>
                      <a:pt x="21865" y="2080"/>
                    </a:lnTo>
                    <a:cubicBezTo>
                      <a:pt x="21865" y="1999"/>
                      <a:pt x="21807" y="1930"/>
                      <a:pt x="21728" y="1916"/>
                    </a:cubicBezTo>
                    <a:lnTo>
                      <a:pt x="10962" y="4"/>
                    </a:lnTo>
                    <a:cubicBezTo>
                      <a:pt x="10952" y="2"/>
                      <a:pt x="10943" y="1"/>
                      <a:pt x="10933"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3" name="Google Shape;1223;p52"/>
              <p:cNvSpPr/>
              <p:nvPr/>
            </p:nvSpPr>
            <p:spPr>
              <a:xfrm>
                <a:off x="845511" y="3164444"/>
                <a:ext cx="258762" cy="173337"/>
              </a:xfrm>
              <a:custGeom>
                <a:avLst/>
                <a:gdLst/>
                <a:ahLst/>
                <a:cxnLst/>
                <a:rect l="l" t="t" r="r" b="b"/>
                <a:pathLst>
                  <a:path w="8321" h="5574" extrusionOk="0">
                    <a:moveTo>
                      <a:pt x="8135" y="1"/>
                    </a:moveTo>
                    <a:cubicBezTo>
                      <a:pt x="8089" y="1"/>
                      <a:pt x="8043" y="20"/>
                      <a:pt x="8011" y="57"/>
                    </a:cubicBezTo>
                    <a:lnTo>
                      <a:pt x="6255" y="2055"/>
                    </a:lnTo>
                    <a:lnTo>
                      <a:pt x="4739" y="667"/>
                    </a:lnTo>
                    <a:cubicBezTo>
                      <a:pt x="4710" y="640"/>
                      <a:pt x="4670" y="624"/>
                      <a:pt x="4630" y="624"/>
                    </a:cubicBezTo>
                    <a:cubicBezTo>
                      <a:pt x="4627" y="624"/>
                      <a:pt x="4623" y="624"/>
                      <a:pt x="4620" y="624"/>
                    </a:cubicBezTo>
                    <a:cubicBezTo>
                      <a:pt x="4576" y="626"/>
                      <a:pt x="4534" y="646"/>
                      <a:pt x="4504" y="678"/>
                    </a:cubicBezTo>
                    <a:lnTo>
                      <a:pt x="3228" y="2081"/>
                    </a:lnTo>
                    <a:lnTo>
                      <a:pt x="1803" y="1259"/>
                    </a:lnTo>
                    <a:cubicBezTo>
                      <a:pt x="1777" y="1244"/>
                      <a:pt x="1748" y="1236"/>
                      <a:pt x="1719" y="1236"/>
                    </a:cubicBezTo>
                    <a:cubicBezTo>
                      <a:pt x="1691" y="1236"/>
                      <a:pt x="1663" y="1243"/>
                      <a:pt x="1637" y="1258"/>
                    </a:cubicBezTo>
                    <a:lnTo>
                      <a:pt x="84" y="2147"/>
                    </a:lnTo>
                    <a:cubicBezTo>
                      <a:pt x="32" y="2177"/>
                      <a:pt x="1" y="2231"/>
                      <a:pt x="1" y="2292"/>
                    </a:cubicBezTo>
                    <a:lnTo>
                      <a:pt x="1" y="5408"/>
                    </a:lnTo>
                    <a:cubicBezTo>
                      <a:pt x="1" y="5499"/>
                      <a:pt x="75" y="5573"/>
                      <a:pt x="167" y="5573"/>
                    </a:cubicBezTo>
                    <a:cubicBezTo>
                      <a:pt x="258" y="5573"/>
                      <a:pt x="333" y="5499"/>
                      <a:pt x="333" y="5408"/>
                    </a:cubicBezTo>
                    <a:lnTo>
                      <a:pt x="333" y="2389"/>
                    </a:lnTo>
                    <a:lnTo>
                      <a:pt x="1720" y="1594"/>
                    </a:lnTo>
                    <a:lnTo>
                      <a:pt x="3178" y="2436"/>
                    </a:lnTo>
                    <a:cubicBezTo>
                      <a:pt x="3204" y="2451"/>
                      <a:pt x="3233" y="2458"/>
                      <a:pt x="3261" y="2458"/>
                    </a:cubicBezTo>
                    <a:cubicBezTo>
                      <a:pt x="3306" y="2458"/>
                      <a:pt x="3351" y="2439"/>
                      <a:pt x="3383" y="2404"/>
                    </a:cubicBezTo>
                    <a:lnTo>
                      <a:pt x="4637" y="1026"/>
                    </a:lnTo>
                    <a:lnTo>
                      <a:pt x="6155" y="2414"/>
                    </a:lnTo>
                    <a:cubicBezTo>
                      <a:pt x="6187" y="2443"/>
                      <a:pt x="6229" y="2457"/>
                      <a:pt x="6272" y="2457"/>
                    </a:cubicBezTo>
                    <a:cubicBezTo>
                      <a:pt x="6273" y="2457"/>
                      <a:pt x="6275" y="2457"/>
                      <a:pt x="6276" y="2457"/>
                    </a:cubicBezTo>
                    <a:cubicBezTo>
                      <a:pt x="6321" y="2455"/>
                      <a:pt x="6362" y="2435"/>
                      <a:pt x="6392" y="2401"/>
                    </a:cubicBezTo>
                    <a:lnTo>
                      <a:pt x="8260" y="276"/>
                    </a:lnTo>
                    <a:cubicBezTo>
                      <a:pt x="8321" y="208"/>
                      <a:pt x="8313" y="103"/>
                      <a:pt x="8245" y="42"/>
                    </a:cubicBezTo>
                    <a:cubicBezTo>
                      <a:pt x="8213" y="15"/>
                      <a:pt x="8174" y="1"/>
                      <a:pt x="813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4" name="Google Shape;1224;p52"/>
              <p:cNvSpPr/>
              <p:nvPr/>
            </p:nvSpPr>
            <p:spPr>
              <a:xfrm>
                <a:off x="1266733" y="3164444"/>
                <a:ext cx="258762" cy="173337"/>
              </a:xfrm>
              <a:custGeom>
                <a:avLst/>
                <a:gdLst/>
                <a:ahLst/>
                <a:cxnLst/>
                <a:rect l="l" t="t" r="r" b="b"/>
                <a:pathLst>
                  <a:path w="8321" h="5574" extrusionOk="0">
                    <a:moveTo>
                      <a:pt x="185" y="0"/>
                    </a:moveTo>
                    <a:cubicBezTo>
                      <a:pt x="146" y="0"/>
                      <a:pt x="107" y="14"/>
                      <a:pt x="75" y="41"/>
                    </a:cubicBezTo>
                    <a:cubicBezTo>
                      <a:pt x="6" y="102"/>
                      <a:pt x="0" y="208"/>
                      <a:pt x="61" y="276"/>
                    </a:cubicBezTo>
                    <a:lnTo>
                      <a:pt x="1929" y="2401"/>
                    </a:lnTo>
                    <a:cubicBezTo>
                      <a:pt x="1957" y="2435"/>
                      <a:pt x="1999" y="2455"/>
                      <a:pt x="2044" y="2457"/>
                    </a:cubicBezTo>
                    <a:cubicBezTo>
                      <a:pt x="2045" y="2457"/>
                      <a:pt x="2046" y="2457"/>
                      <a:pt x="2048" y="2457"/>
                    </a:cubicBezTo>
                    <a:cubicBezTo>
                      <a:pt x="2091" y="2457"/>
                      <a:pt x="2133" y="2443"/>
                      <a:pt x="2166" y="2414"/>
                    </a:cubicBezTo>
                    <a:lnTo>
                      <a:pt x="3682" y="1025"/>
                    </a:lnTo>
                    <a:lnTo>
                      <a:pt x="4937" y="2404"/>
                    </a:lnTo>
                    <a:cubicBezTo>
                      <a:pt x="4969" y="2439"/>
                      <a:pt x="5014" y="2458"/>
                      <a:pt x="5060" y="2458"/>
                    </a:cubicBezTo>
                    <a:cubicBezTo>
                      <a:pt x="5088" y="2458"/>
                      <a:pt x="5117" y="2451"/>
                      <a:pt x="5143" y="2436"/>
                    </a:cubicBezTo>
                    <a:lnTo>
                      <a:pt x="6601" y="1594"/>
                    </a:lnTo>
                    <a:lnTo>
                      <a:pt x="7988" y="2387"/>
                    </a:lnTo>
                    <a:lnTo>
                      <a:pt x="7988" y="5408"/>
                    </a:lnTo>
                    <a:cubicBezTo>
                      <a:pt x="7988" y="5499"/>
                      <a:pt x="8063" y="5573"/>
                      <a:pt x="8154" y="5573"/>
                    </a:cubicBezTo>
                    <a:cubicBezTo>
                      <a:pt x="8245" y="5573"/>
                      <a:pt x="8320" y="5499"/>
                      <a:pt x="8320" y="5407"/>
                    </a:cubicBezTo>
                    <a:lnTo>
                      <a:pt x="8320" y="2291"/>
                    </a:lnTo>
                    <a:cubicBezTo>
                      <a:pt x="8320" y="2231"/>
                      <a:pt x="8288" y="2177"/>
                      <a:pt x="8236" y="2147"/>
                    </a:cubicBezTo>
                    <a:lnTo>
                      <a:pt x="6683" y="1258"/>
                    </a:lnTo>
                    <a:cubicBezTo>
                      <a:pt x="6658" y="1243"/>
                      <a:pt x="6629" y="1236"/>
                      <a:pt x="6601" y="1236"/>
                    </a:cubicBezTo>
                    <a:cubicBezTo>
                      <a:pt x="6572" y="1236"/>
                      <a:pt x="6543" y="1244"/>
                      <a:pt x="6517" y="1259"/>
                    </a:cubicBezTo>
                    <a:lnTo>
                      <a:pt x="5093" y="2081"/>
                    </a:lnTo>
                    <a:lnTo>
                      <a:pt x="3816" y="678"/>
                    </a:lnTo>
                    <a:cubicBezTo>
                      <a:pt x="3786" y="645"/>
                      <a:pt x="3745" y="625"/>
                      <a:pt x="3701" y="624"/>
                    </a:cubicBezTo>
                    <a:cubicBezTo>
                      <a:pt x="3698" y="624"/>
                      <a:pt x="3696" y="624"/>
                      <a:pt x="3693" y="624"/>
                    </a:cubicBezTo>
                    <a:cubicBezTo>
                      <a:pt x="3652" y="624"/>
                      <a:pt x="3612" y="639"/>
                      <a:pt x="3581" y="667"/>
                    </a:cubicBezTo>
                    <a:lnTo>
                      <a:pt x="2066" y="2054"/>
                    </a:lnTo>
                    <a:lnTo>
                      <a:pt x="310" y="57"/>
                    </a:lnTo>
                    <a:cubicBezTo>
                      <a:pt x="277" y="19"/>
                      <a:pt x="231" y="0"/>
                      <a:pt x="18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5" name="Google Shape;1225;p52"/>
              <p:cNvSpPr/>
              <p:nvPr/>
            </p:nvSpPr>
            <p:spPr>
              <a:xfrm>
                <a:off x="720653" y="2800194"/>
                <a:ext cx="929660" cy="101253"/>
              </a:xfrm>
              <a:custGeom>
                <a:avLst/>
                <a:gdLst/>
                <a:ahLst/>
                <a:cxnLst/>
                <a:rect l="l" t="t" r="r" b="b"/>
                <a:pathLst>
                  <a:path w="29895" h="3256" extrusionOk="0">
                    <a:moveTo>
                      <a:pt x="14947" y="333"/>
                    </a:moveTo>
                    <a:lnTo>
                      <a:pt x="29562" y="2262"/>
                    </a:lnTo>
                    <a:lnTo>
                      <a:pt x="29562" y="2924"/>
                    </a:lnTo>
                    <a:lnTo>
                      <a:pt x="333" y="2924"/>
                    </a:lnTo>
                    <a:lnTo>
                      <a:pt x="333" y="2262"/>
                    </a:lnTo>
                    <a:lnTo>
                      <a:pt x="14947" y="333"/>
                    </a:lnTo>
                    <a:close/>
                    <a:moveTo>
                      <a:pt x="14948" y="0"/>
                    </a:moveTo>
                    <a:cubicBezTo>
                      <a:pt x="14940" y="0"/>
                      <a:pt x="14933" y="1"/>
                      <a:pt x="14926" y="2"/>
                    </a:cubicBezTo>
                    <a:lnTo>
                      <a:pt x="146" y="1951"/>
                    </a:lnTo>
                    <a:cubicBezTo>
                      <a:pt x="62" y="1963"/>
                      <a:pt x="1" y="2033"/>
                      <a:pt x="1" y="2117"/>
                    </a:cubicBezTo>
                    <a:lnTo>
                      <a:pt x="1" y="3091"/>
                    </a:lnTo>
                    <a:cubicBezTo>
                      <a:pt x="1" y="3182"/>
                      <a:pt x="76" y="3256"/>
                      <a:pt x="167" y="3256"/>
                    </a:cubicBezTo>
                    <a:lnTo>
                      <a:pt x="29729" y="3256"/>
                    </a:lnTo>
                    <a:cubicBezTo>
                      <a:pt x="29820" y="3256"/>
                      <a:pt x="29895" y="3182"/>
                      <a:pt x="29895" y="3091"/>
                    </a:cubicBezTo>
                    <a:lnTo>
                      <a:pt x="29895" y="2117"/>
                    </a:lnTo>
                    <a:cubicBezTo>
                      <a:pt x="29895" y="2033"/>
                      <a:pt x="29833" y="1963"/>
                      <a:pt x="29750" y="1951"/>
                    </a:cubicBezTo>
                    <a:lnTo>
                      <a:pt x="14970" y="2"/>
                    </a:lnTo>
                    <a:cubicBezTo>
                      <a:pt x="14963" y="1"/>
                      <a:pt x="14955" y="0"/>
                      <a:pt x="14948"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6" name="Google Shape;1226;p52"/>
              <p:cNvSpPr/>
              <p:nvPr/>
            </p:nvSpPr>
            <p:spPr>
              <a:xfrm>
                <a:off x="720653" y="2809026"/>
                <a:ext cx="403459" cy="172280"/>
              </a:xfrm>
              <a:custGeom>
                <a:avLst/>
                <a:gdLst/>
                <a:ahLst/>
                <a:cxnLst/>
                <a:rect l="l" t="t" r="r" b="b"/>
                <a:pathLst>
                  <a:path w="12974" h="5540" extrusionOk="0">
                    <a:moveTo>
                      <a:pt x="12788" y="1"/>
                    </a:moveTo>
                    <a:cubicBezTo>
                      <a:pt x="12742" y="1"/>
                      <a:pt x="12696" y="20"/>
                      <a:pt x="12663" y="57"/>
                    </a:cubicBezTo>
                    <a:lnTo>
                      <a:pt x="10453" y="2572"/>
                    </a:lnTo>
                    <a:lnTo>
                      <a:pt x="8287" y="651"/>
                    </a:lnTo>
                    <a:cubicBezTo>
                      <a:pt x="8256" y="623"/>
                      <a:pt x="8216" y="609"/>
                      <a:pt x="8177" y="609"/>
                    </a:cubicBezTo>
                    <a:cubicBezTo>
                      <a:pt x="8137" y="609"/>
                      <a:pt x="8098" y="623"/>
                      <a:pt x="8066" y="651"/>
                    </a:cubicBezTo>
                    <a:lnTo>
                      <a:pt x="5883" y="2593"/>
                    </a:lnTo>
                    <a:lnTo>
                      <a:pt x="3964" y="1210"/>
                    </a:lnTo>
                    <a:cubicBezTo>
                      <a:pt x="3936" y="1189"/>
                      <a:pt x="3902" y="1178"/>
                      <a:pt x="3868" y="1178"/>
                    </a:cubicBezTo>
                    <a:cubicBezTo>
                      <a:pt x="3832" y="1178"/>
                      <a:pt x="3797" y="1189"/>
                      <a:pt x="3767" y="1212"/>
                    </a:cubicBezTo>
                    <a:lnTo>
                      <a:pt x="1910" y="2609"/>
                    </a:lnTo>
                    <a:lnTo>
                      <a:pt x="248" y="1687"/>
                    </a:lnTo>
                    <a:cubicBezTo>
                      <a:pt x="223" y="1673"/>
                      <a:pt x="195" y="1666"/>
                      <a:pt x="167" y="1666"/>
                    </a:cubicBezTo>
                    <a:cubicBezTo>
                      <a:pt x="138" y="1666"/>
                      <a:pt x="109" y="1674"/>
                      <a:pt x="83" y="1689"/>
                    </a:cubicBezTo>
                    <a:cubicBezTo>
                      <a:pt x="33" y="1719"/>
                      <a:pt x="1" y="1773"/>
                      <a:pt x="1" y="1833"/>
                    </a:cubicBezTo>
                    <a:lnTo>
                      <a:pt x="1" y="5373"/>
                    </a:lnTo>
                    <a:cubicBezTo>
                      <a:pt x="1" y="5465"/>
                      <a:pt x="76" y="5540"/>
                      <a:pt x="167" y="5540"/>
                    </a:cubicBezTo>
                    <a:cubicBezTo>
                      <a:pt x="259" y="5540"/>
                      <a:pt x="333" y="5465"/>
                      <a:pt x="333" y="5373"/>
                    </a:cubicBezTo>
                    <a:lnTo>
                      <a:pt x="333" y="2115"/>
                    </a:lnTo>
                    <a:lnTo>
                      <a:pt x="1842" y="2951"/>
                    </a:lnTo>
                    <a:cubicBezTo>
                      <a:pt x="1867" y="2965"/>
                      <a:pt x="1895" y="2972"/>
                      <a:pt x="1923" y="2972"/>
                    </a:cubicBezTo>
                    <a:cubicBezTo>
                      <a:pt x="1958" y="2972"/>
                      <a:pt x="1993" y="2961"/>
                      <a:pt x="2023" y="2939"/>
                    </a:cubicBezTo>
                    <a:lnTo>
                      <a:pt x="3870" y="1551"/>
                    </a:lnTo>
                    <a:lnTo>
                      <a:pt x="5796" y="2941"/>
                    </a:lnTo>
                    <a:cubicBezTo>
                      <a:pt x="5826" y="2962"/>
                      <a:pt x="5860" y="2972"/>
                      <a:pt x="5894" y="2972"/>
                    </a:cubicBezTo>
                    <a:cubicBezTo>
                      <a:pt x="5934" y="2972"/>
                      <a:pt x="5973" y="2958"/>
                      <a:pt x="6004" y="2931"/>
                    </a:cubicBezTo>
                    <a:lnTo>
                      <a:pt x="8177" y="997"/>
                    </a:lnTo>
                    <a:lnTo>
                      <a:pt x="10358" y="2931"/>
                    </a:lnTo>
                    <a:cubicBezTo>
                      <a:pt x="10388" y="2957"/>
                      <a:pt x="10428" y="2972"/>
                      <a:pt x="10468" y="2972"/>
                    </a:cubicBezTo>
                    <a:cubicBezTo>
                      <a:pt x="10472" y="2972"/>
                      <a:pt x="10475" y="2972"/>
                      <a:pt x="10479" y="2972"/>
                    </a:cubicBezTo>
                    <a:cubicBezTo>
                      <a:pt x="10523" y="2970"/>
                      <a:pt x="10564" y="2949"/>
                      <a:pt x="10593" y="2916"/>
                    </a:cubicBezTo>
                    <a:lnTo>
                      <a:pt x="12913" y="277"/>
                    </a:lnTo>
                    <a:cubicBezTo>
                      <a:pt x="12974" y="208"/>
                      <a:pt x="12967" y="102"/>
                      <a:pt x="12898" y="42"/>
                    </a:cubicBezTo>
                    <a:cubicBezTo>
                      <a:pt x="12867" y="14"/>
                      <a:pt x="12827" y="1"/>
                      <a:pt x="12788"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7" name="Google Shape;1227;p52"/>
              <p:cNvSpPr/>
              <p:nvPr/>
            </p:nvSpPr>
            <p:spPr>
              <a:xfrm>
                <a:off x="720000" y="2819257"/>
                <a:ext cx="399478" cy="82222"/>
              </a:xfrm>
              <a:custGeom>
                <a:avLst/>
                <a:gdLst/>
                <a:ahLst/>
                <a:cxnLst/>
                <a:rect l="l" t="t" r="r" b="b"/>
                <a:pathLst>
                  <a:path w="12846" h="2644" extrusionOk="0">
                    <a:moveTo>
                      <a:pt x="10322" y="0"/>
                    </a:moveTo>
                    <a:cubicBezTo>
                      <a:pt x="10320" y="0"/>
                      <a:pt x="10318" y="0"/>
                      <a:pt x="10315" y="0"/>
                    </a:cubicBezTo>
                    <a:cubicBezTo>
                      <a:pt x="10270" y="1"/>
                      <a:pt x="10227" y="22"/>
                      <a:pt x="10196" y="56"/>
                    </a:cubicBezTo>
                    <a:lnTo>
                      <a:pt x="8243" y="2261"/>
                    </a:lnTo>
                    <a:lnTo>
                      <a:pt x="5716" y="646"/>
                    </a:lnTo>
                    <a:cubicBezTo>
                      <a:pt x="5688" y="628"/>
                      <a:pt x="5657" y="620"/>
                      <a:pt x="5626" y="620"/>
                    </a:cubicBezTo>
                    <a:cubicBezTo>
                      <a:pt x="5584" y="620"/>
                      <a:pt x="5541" y="636"/>
                      <a:pt x="5509" y="667"/>
                    </a:cubicBezTo>
                    <a:lnTo>
                      <a:pt x="3870" y="2270"/>
                    </a:lnTo>
                    <a:lnTo>
                      <a:pt x="1929" y="1141"/>
                    </a:lnTo>
                    <a:cubicBezTo>
                      <a:pt x="1903" y="1126"/>
                      <a:pt x="1874" y="1118"/>
                      <a:pt x="1845" y="1118"/>
                    </a:cubicBezTo>
                    <a:cubicBezTo>
                      <a:pt x="1811" y="1118"/>
                      <a:pt x="1777" y="1129"/>
                      <a:pt x="1748" y="1150"/>
                    </a:cubicBezTo>
                    <a:lnTo>
                      <a:pt x="92" y="2342"/>
                    </a:lnTo>
                    <a:cubicBezTo>
                      <a:pt x="17" y="2396"/>
                      <a:pt x="0" y="2500"/>
                      <a:pt x="54" y="2574"/>
                    </a:cubicBezTo>
                    <a:cubicBezTo>
                      <a:pt x="85" y="2619"/>
                      <a:pt x="137" y="2643"/>
                      <a:pt x="188" y="2643"/>
                    </a:cubicBezTo>
                    <a:cubicBezTo>
                      <a:pt x="222" y="2643"/>
                      <a:pt x="256" y="2634"/>
                      <a:pt x="286" y="2612"/>
                    </a:cubicBezTo>
                    <a:lnTo>
                      <a:pt x="1855" y="1482"/>
                    </a:lnTo>
                    <a:lnTo>
                      <a:pt x="3812" y="2621"/>
                    </a:lnTo>
                    <a:cubicBezTo>
                      <a:pt x="3838" y="2636"/>
                      <a:pt x="3867" y="2643"/>
                      <a:pt x="3895" y="2643"/>
                    </a:cubicBezTo>
                    <a:cubicBezTo>
                      <a:pt x="3938" y="2643"/>
                      <a:pt x="3980" y="2627"/>
                      <a:pt x="4012" y="2596"/>
                    </a:cubicBezTo>
                    <a:lnTo>
                      <a:pt x="5648" y="997"/>
                    </a:lnTo>
                    <a:lnTo>
                      <a:pt x="8184" y="2617"/>
                    </a:lnTo>
                    <a:cubicBezTo>
                      <a:pt x="8212" y="2635"/>
                      <a:pt x="8243" y="2644"/>
                      <a:pt x="8274" y="2644"/>
                    </a:cubicBezTo>
                    <a:cubicBezTo>
                      <a:pt x="8320" y="2644"/>
                      <a:pt x="8366" y="2624"/>
                      <a:pt x="8398" y="2587"/>
                    </a:cubicBezTo>
                    <a:lnTo>
                      <a:pt x="10329" y="408"/>
                    </a:lnTo>
                    <a:lnTo>
                      <a:pt x="12545" y="2596"/>
                    </a:lnTo>
                    <a:cubicBezTo>
                      <a:pt x="12577" y="2628"/>
                      <a:pt x="12619" y="2644"/>
                      <a:pt x="12661" y="2644"/>
                    </a:cubicBezTo>
                    <a:cubicBezTo>
                      <a:pt x="12704" y="2644"/>
                      <a:pt x="12748" y="2627"/>
                      <a:pt x="12780" y="2594"/>
                    </a:cubicBezTo>
                    <a:cubicBezTo>
                      <a:pt x="12845" y="2529"/>
                      <a:pt x="12844" y="2423"/>
                      <a:pt x="12778" y="2359"/>
                    </a:cubicBezTo>
                    <a:lnTo>
                      <a:pt x="10437" y="48"/>
                    </a:lnTo>
                    <a:cubicBezTo>
                      <a:pt x="10407" y="17"/>
                      <a:pt x="10365" y="0"/>
                      <a:pt x="10322"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8" name="Google Shape;1228;p52"/>
              <p:cNvSpPr/>
              <p:nvPr/>
            </p:nvSpPr>
            <p:spPr>
              <a:xfrm>
                <a:off x="1246862" y="2809026"/>
                <a:ext cx="403459" cy="172280"/>
              </a:xfrm>
              <a:custGeom>
                <a:avLst/>
                <a:gdLst/>
                <a:ahLst/>
                <a:cxnLst/>
                <a:rect l="l" t="t" r="r" b="b"/>
                <a:pathLst>
                  <a:path w="12974" h="5540" extrusionOk="0">
                    <a:moveTo>
                      <a:pt x="186" y="1"/>
                    </a:moveTo>
                    <a:cubicBezTo>
                      <a:pt x="147" y="1"/>
                      <a:pt x="108" y="14"/>
                      <a:pt x="77" y="42"/>
                    </a:cubicBezTo>
                    <a:cubicBezTo>
                      <a:pt x="8" y="102"/>
                      <a:pt x="1" y="208"/>
                      <a:pt x="61" y="277"/>
                    </a:cubicBezTo>
                    <a:lnTo>
                      <a:pt x="2382" y="2915"/>
                    </a:lnTo>
                    <a:cubicBezTo>
                      <a:pt x="2411" y="2949"/>
                      <a:pt x="2452" y="2970"/>
                      <a:pt x="2496" y="2972"/>
                    </a:cubicBezTo>
                    <a:cubicBezTo>
                      <a:pt x="2500" y="2972"/>
                      <a:pt x="2505" y="2973"/>
                      <a:pt x="2509" y="2973"/>
                    </a:cubicBezTo>
                    <a:cubicBezTo>
                      <a:pt x="2549" y="2973"/>
                      <a:pt x="2586" y="2957"/>
                      <a:pt x="2617" y="2931"/>
                    </a:cubicBezTo>
                    <a:lnTo>
                      <a:pt x="4798" y="997"/>
                    </a:lnTo>
                    <a:lnTo>
                      <a:pt x="6970" y="2931"/>
                    </a:lnTo>
                    <a:cubicBezTo>
                      <a:pt x="7002" y="2958"/>
                      <a:pt x="7041" y="2972"/>
                      <a:pt x="7081" y="2972"/>
                    </a:cubicBezTo>
                    <a:cubicBezTo>
                      <a:pt x="7115" y="2972"/>
                      <a:pt x="7149" y="2962"/>
                      <a:pt x="7178" y="2941"/>
                    </a:cubicBezTo>
                    <a:lnTo>
                      <a:pt x="9105" y="1551"/>
                    </a:lnTo>
                    <a:lnTo>
                      <a:pt x="10951" y="2939"/>
                    </a:lnTo>
                    <a:cubicBezTo>
                      <a:pt x="10981" y="2961"/>
                      <a:pt x="11016" y="2972"/>
                      <a:pt x="11051" y="2972"/>
                    </a:cubicBezTo>
                    <a:cubicBezTo>
                      <a:pt x="11079" y="2972"/>
                      <a:pt x="11107" y="2965"/>
                      <a:pt x="11132" y="2951"/>
                    </a:cubicBezTo>
                    <a:lnTo>
                      <a:pt x="12641" y="2115"/>
                    </a:lnTo>
                    <a:lnTo>
                      <a:pt x="12641" y="5373"/>
                    </a:lnTo>
                    <a:cubicBezTo>
                      <a:pt x="12641" y="5465"/>
                      <a:pt x="12715" y="5540"/>
                      <a:pt x="12808" y="5540"/>
                    </a:cubicBezTo>
                    <a:cubicBezTo>
                      <a:pt x="12899" y="5540"/>
                      <a:pt x="12974" y="5465"/>
                      <a:pt x="12974" y="5373"/>
                    </a:cubicBezTo>
                    <a:lnTo>
                      <a:pt x="12974" y="1833"/>
                    </a:lnTo>
                    <a:cubicBezTo>
                      <a:pt x="12974" y="1773"/>
                      <a:pt x="12942" y="1719"/>
                      <a:pt x="12892" y="1689"/>
                    </a:cubicBezTo>
                    <a:cubicBezTo>
                      <a:pt x="12866" y="1674"/>
                      <a:pt x="12836" y="1666"/>
                      <a:pt x="12807" y="1666"/>
                    </a:cubicBezTo>
                    <a:cubicBezTo>
                      <a:pt x="12779" y="1666"/>
                      <a:pt x="12752" y="1673"/>
                      <a:pt x="12727" y="1687"/>
                    </a:cubicBezTo>
                    <a:lnTo>
                      <a:pt x="11065" y="2609"/>
                    </a:lnTo>
                    <a:lnTo>
                      <a:pt x="9208" y="1211"/>
                    </a:lnTo>
                    <a:cubicBezTo>
                      <a:pt x="9178" y="1189"/>
                      <a:pt x="9143" y="1178"/>
                      <a:pt x="9108" y="1178"/>
                    </a:cubicBezTo>
                    <a:cubicBezTo>
                      <a:pt x="9074" y="1178"/>
                      <a:pt x="9039" y="1188"/>
                      <a:pt x="9010" y="1210"/>
                    </a:cubicBezTo>
                    <a:lnTo>
                      <a:pt x="7091" y="2593"/>
                    </a:lnTo>
                    <a:lnTo>
                      <a:pt x="4909" y="651"/>
                    </a:lnTo>
                    <a:cubicBezTo>
                      <a:pt x="4877" y="623"/>
                      <a:pt x="4838" y="609"/>
                      <a:pt x="4798" y="609"/>
                    </a:cubicBezTo>
                    <a:cubicBezTo>
                      <a:pt x="4759" y="609"/>
                      <a:pt x="4719" y="623"/>
                      <a:pt x="4688" y="651"/>
                    </a:cubicBezTo>
                    <a:lnTo>
                      <a:pt x="2520" y="2572"/>
                    </a:lnTo>
                    <a:lnTo>
                      <a:pt x="311" y="57"/>
                    </a:lnTo>
                    <a:cubicBezTo>
                      <a:pt x="278" y="20"/>
                      <a:pt x="232" y="1"/>
                      <a:pt x="18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29" name="Google Shape;1229;p52"/>
              <p:cNvSpPr/>
              <p:nvPr/>
            </p:nvSpPr>
            <p:spPr>
              <a:xfrm>
                <a:off x="1251526" y="2819257"/>
                <a:ext cx="399510" cy="82222"/>
              </a:xfrm>
              <a:custGeom>
                <a:avLst/>
                <a:gdLst/>
                <a:ahLst/>
                <a:cxnLst/>
                <a:rect l="l" t="t" r="r" b="b"/>
                <a:pathLst>
                  <a:path w="12847" h="2644" extrusionOk="0">
                    <a:moveTo>
                      <a:pt x="2523" y="0"/>
                    </a:moveTo>
                    <a:cubicBezTo>
                      <a:pt x="2481" y="0"/>
                      <a:pt x="2438" y="17"/>
                      <a:pt x="2408" y="47"/>
                    </a:cubicBezTo>
                    <a:lnTo>
                      <a:pt x="67" y="2359"/>
                    </a:lnTo>
                    <a:cubicBezTo>
                      <a:pt x="2" y="2423"/>
                      <a:pt x="1" y="2528"/>
                      <a:pt x="65" y="2594"/>
                    </a:cubicBezTo>
                    <a:cubicBezTo>
                      <a:pt x="98" y="2627"/>
                      <a:pt x="141" y="2643"/>
                      <a:pt x="184" y="2643"/>
                    </a:cubicBezTo>
                    <a:cubicBezTo>
                      <a:pt x="226" y="2643"/>
                      <a:pt x="268" y="2627"/>
                      <a:pt x="300" y="2596"/>
                    </a:cubicBezTo>
                    <a:lnTo>
                      <a:pt x="2516" y="408"/>
                    </a:lnTo>
                    <a:lnTo>
                      <a:pt x="4448" y="2587"/>
                    </a:lnTo>
                    <a:cubicBezTo>
                      <a:pt x="4480" y="2624"/>
                      <a:pt x="4526" y="2643"/>
                      <a:pt x="4572" y="2643"/>
                    </a:cubicBezTo>
                    <a:cubicBezTo>
                      <a:pt x="4603" y="2643"/>
                      <a:pt x="4634" y="2635"/>
                      <a:pt x="4662" y="2617"/>
                    </a:cubicBezTo>
                    <a:lnTo>
                      <a:pt x="7198" y="997"/>
                    </a:lnTo>
                    <a:lnTo>
                      <a:pt x="8834" y="2596"/>
                    </a:lnTo>
                    <a:cubicBezTo>
                      <a:pt x="8866" y="2627"/>
                      <a:pt x="8908" y="2643"/>
                      <a:pt x="8950" y="2643"/>
                    </a:cubicBezTo>
                    <a:cubicBezTo>
                      <a:pt x="8978" y="2643"/>
                      <a:pt x="9007" y="2636"/>
                      <a:pt x="9033" y="2620"/>
                    </a:cubicBezTo>
                    <a:lnTo>
                      <a:pt x="10991" y="1482"/>
                    </a:lnTo>
                    <a:lnTo>
                      <a:pt x="12560" y="2612"/>
                    </a:lnTo>
                    <a:cubicBezTo>
                      <a:pt x="12590" y="2634"/>
                      <a:pt x="12624" y="2643"/>
                      <a:pt x="12658" y="2643"/>
                    </a:cubicBezTo>
                    <a:cubicBezTo>
                      <a:pt x="12709" y="2643"/>
                      <a:pt x="12760" y="2619"/>
                      <a:pt x="12792" y="2574"/>
                    </a:cubicBezTo>
                    <a:cubicBezTo>
                      <a:pt x="12847" y="2499"/>
                      <a:pt x="12829" y="2396"/>
                      <a:pt x="12754" y="2342"/>
                    </a:cubicBezTo>
                    <a:lnTo>
                      <a:pt x="11098" y="1150"/>
                    </a:lnTo>
                    <a:cubicBezTo>
                      <a:pt x="11069" y="1128"/>
                      <a:pt x="11035" y="1118"/>
                      <a:pt x="11001" y="1118"/>
                    </a:cubicBezTo>
                    <a:cubicBezTo>
                      <a:pt x="10972" y="1118"/>
                      <a:pt x="10943" y="1125"/>
                      <a:pt x="10917" y="1140"/>
                    </a:cubicBezTo>
                    <a:lnTo>
                      <a:pt x="8975" y="2269"/>
                    </a:lnTo>
                    <a:lnTo>
                      <a:pt x="7336" y="666"/>
                    </a:lnTo>
                    <a:cubicBezTo>
                      <a:pt x="7304" y="635"/>
                      <a:pt x="7263" y="619"/>
                      <a:pt x="7220" y="619"/>
                    </a:cubicBezTo>
                    <a:cubicBezTo>
                      <a:pt x="7189" y="619"/>
                      <a:pt x="7158" y="628"/>
                      <a:pt x="7130" y="646"/>
                    </a:cubicBezTo>
                    <a:lnTo>
                      <a:pt x="4603" y="2260"/>
                    </a:lnTo>
                    <a:lnTo>
                      <a:pt x="2650" y="56"/>
                    </a:lnTo>
                    <a:cubicBezTo>
                      <a:pt x="2619" y="22"/>
                      <a:pt x="2576" y="1"/>
                      <a:pt x="2530" y="0"/>
                    </a:cubicBezTo>
                    <a:cubicBezTo>
                      <a:pt x="2528" y="0"/>
                      <a:pt x="2526" y="0"/>
                      <a:pt x="252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grpSp>
          <p:nvGrpSpPr>
            <p:cNvPr id="1230" name="Google Shape;1230;p52"/>
            <p:cNvGrpSpPr/>
            <p:nvPr/>
          </p:nvGrpSpPr>
          <p:grpSpPr>
            <a:xfrm>
              <a:off x="2191588" y="3057706"/>
              <a:ext cx="875508" cy="2085946"/>
              <a:chOff x="1952785" y="2772268"/>
              <a:chExt cx="733441" cy="1831705"/>
            </a:xfrm>
            <a:grpFill/>
          </p:grpSpPr>
          <p:sp>
            <p:nvSpPr>
              <p:cNvPr id="1231" name="Google Shape;1231;p52"/>
              <p:cNvSpPr/>
              <p:nvPr/>
            </p:nvSpPr>
            <p:spPr>
              <a:xfrm>
                <a:off x="2183936" y="2772268"/>
                <a:ext cx="271170" cy="1831705"/>
              </a:xfrm>
              <a:custGeom>
                <a:avLst/>
                <a:gdLst/>
                <a:ahLst/>
                <a:cxnLst/>
                <a:rect l="l" t="t" r="r" b="b"/>
                <a:pathLst>
                  <a:path w="8720" h="58902" extrusionOk="0">
                    <a:moveTo>
                      <a:pt x="3408" y="1"/>
                    </a:moveTo>
                    <a:cubicBezTo>
                      <a:pt x="3339" y="1"/>
                      <a:pt x="3282" y="55"/>
                      <a:pt x="3278" y="124"/>
                    </a:cubicBezTo>
                    <a:lnTo>
                      <a:pt x="4" y="58763"/>
                    </a:lnTo>
                    <a:cubicBezTo>
                      <a:pt x="0" y="58835"/>
                      <a:pt x="56" y="58896"/>
                      <a:pt x="127" y="58900"/>
                    </a:cubicBezTo>
                    <a:cubicBezTo>
                      <a:pt x="131" y="58901"/>
                      <a:pt x="135" y="58901"/>
                      <a:pt x="139" y="58901"/>
                    </a:cubicBezTo>
                    <a:cubicBezTo>
                      <a:pt x="210" y="58901"/>
                      <a:pt x="262" y="58845"/>
                      <a:pt x="266" y="58777"/>
                    </a:cubicBezTo>
                    <a:lnTo>
                      <a:pt x="3533" y="262"/>
                    </a:lnTo>
                    <a:lnTo>
                      <a:pt x="5187" y="262"/>
                    </a:lnTo>
                    <a:lnTo>
                      <a:pt x="8453" y="58777"/>
                    </a:lnTo>
                    <a:cubicBezTo>
                      <a:pt x="8458" y="58847"/>
                      <a:pt x="8515" y="58901"/>
                      <a:pt x="8584" y="58901"/>
                    </a:cubicBezTo>
                    <a:cubicBezTo>
                      <a:pt x="8587" y="58901"/>
                      <a:pt x="8589" y="58901"/>
                      <a:pt x="8591" y="58900"/>
                    </a:cubicBezTo>
                    <a:cubicBezTo>
                      <a:pt x="8664" y="58896"/>
                      <a:pt x="8719" y="58835"/>
                      <a:pt x="8715" y="58763"/>
                    </a:cubicBezTo>
                    <a:lnTo>
                      <a:pt x="5441" y="124"/>
                    </a:lnTo>
                    <a:cubicBezTo>
                      <a:pt x="5437" y="55"/>
                      <a:pt x="5381" y="1"/>
                      <a:pt x="5311"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2" name="Google Shape;1232;p52"/>
              <p:cNvSpPr/>
              <p:nvPr/>
            </p:nvSpPr>
            <p:spPr>
              <a:xfrm>
                <a:off x="2187451" y="2772268"/>
                <a:ext cx="257456" cy="1761020"/>
              </a:xfrm>
              <a:custGeom>
                <a:avLst/>
                <a:gdLst/>
                <a:ahLst/>
                <a:cxnLst/>
                <a:rect l="l" t="t" r="r" b="b"/>
                <a:pathLst>
                  <a:path w="8279" h="56629" extrusionOk="0">
                    <a:moveTo>
                      <a:pt x="3296" y="0"/>
                    </a:moveTo>
                    <a:cubicBezTo>
                      <a:pt x="3261" y="0"/>
                      <a:pt x="3226" y="14"/>
                      <a:pt x="3201" y="42"/>
                    </a:cubicBezTo>
                    <a:cubicBezTo>
                      <a:pt x="3151" y="94"/>
                      <a:pt x="3153" y="176"/>
                      <a:pt x="3205" y="226"/>
                    </a:cubicBezTo>
                    <a:lnTo>
                      <a:pt x="5106" y="2032"/>
                    </a:lnTo>
                    <a:lnTo>
                      <a:pt x="3008" y="3713"/>
                    </a:lnTo>
                    <a:cubicBezTo>
                      <a:pt x="2976" y="3738"/>
                      <a:pt x="2959" y="3777"/>
                      <a:pt x="2959" y="3817"/>
                    </a:cubicBezTo>
                    <a:cubicBezTo>
                      <a:pt x="2960" y="3858"/>
                      <a:pt x="2979" y="3896"/>
                      <a:pt x="3012" y="3920"/>
                    </a:cubicBezTo>
                    <a:lnTo>
                      <a:pt x="5288" y="5601"/>
                    </a:lnTo>
                    <a:lnTo>
                      <a:pt x="2792" y="7584"/>
                    </a:lnTo>
                    <a:cubicBezTo>
                      <a:pt x="2761" y="7609"/>
                      <a:pt x="2742" y="7647"/>
                      <a:pt x="2743" y="7688"/>
                    </a:cubicBezTo>
                    <a:cubicBezTo>
                      <a:pt x="2743" y="7728"/>
                      <a:pt x="2763" y="7766"/>
                      <a:pt x="2795" y="7791"/>
                    </a:cubicBezTo>
                    <a:lnTo>
                      <a:pt x="5527" y="9863"/>
                    </a:lnTo>
                    <a:lnTo>
                      <a:pt x="2533" y="12231"/>
                    </a:lnTo>
                    <a:cubicBezTo>
                      <a:pt x="2500" y="12257"/>
                      <a:pt x="2482" y="12298"/>
                      <a:pt x="2484" y="12340"/>
                    </a:cubicBezTo>
                    <a:cubicBezTo>
                      <a:pt x="2486" y="12384"/>
                      <a:pt x="2509" y="12422"/>
                      <a:pt x="2546" y="12444"/>
                    </a:cubicBezTo>
                    <a:lnTo>
                      <a:pt x="5758" y="14429"/>
                    </a:lnTo>
                    <a:lnTo>
                      <a:pt x="2279" y="16878"/>
                    </a:lnTo>
                    <a:cubicBezTo>
                      <a:pt x="2246" y="16900"/>
                      <a:pt x="2226" y="16937"/>
                      <a:pt x="2224" y="16978"/>
                    </a:cubicBezTo>
                    <a:cubicBezTo>
                      <a:pt x="2222" y="17018"/>
                      <a:pt x="2239" y="17057"/>
                      <a:pt x="2269" y="17084"/>
                    </a:cubicBezTo>
                    <a:lnTo>
                      <a:pt x="6129" y="20402"/>
                    </a:lnTo>
                    <a:lnTo>
                      <a:pt x="1869" y="24055"/>
                    </a:lnTo>
                    <a:cubicBezTo>
                      <a:pt x="1840" y="24080"/>
                      <a:pt x="1824" y="24117"/>
                      <a:pt x="1824" y="24155"/>
                    </a:cubicBezTo>
                    <a:cubicBezTo>
                      <a:pt x="1824" y="24194"/>
                      <a:pt x="1841" y="24230"/>
                      <a:pt x="1870" y="24254"/>
                    </a:cubicBezTo>
                    <a:lnTo>
                      <a:pt x="6561" y="28211"/>
                    </a:lnTo>
                    <a:lnTo>
                      <a:pt x="1405" y="32416"/>
                    </a:lnTo>
                    <a:cubicBezTo>
                      <a:pt x="1372" y="32443"/>
                      <a:pt x="1355" y="32483"/>
                      <a:pt x="1357" y="32525"/>
                    </a:cubicBezTo>
                    <a:cubicBezTo>
                      <a:pt x="1359" y="32567"/>
                      <a:pt x="1381" y="32605"/>
                      <a:pt x="1416" y="32628"/>
                    </a:cubicBezTo>
                    <a:lnTo>
                      <a:pt x="6968" y="36217"/>
                    </a:lnTo>
                    <a:lnTo>
                      <a:pt x="997" y="39956"/>
                    </a:lnTo>
                    <a:cubicBezTo>
                      <a:pt x="958" y="39980"/>
                      <a:pt x="935" y="40023"/>
                      <a:pt x="935" y="40068"/>
                    </a:cubicBezTo>
                    <a:cubicBezTo>
                      <a:pt x="936" y="40114"/>
                      <a:pt x="960" y="40156"/>
                      <a:pt x="999" y="40179"/>
                    </a:cubicBezTo>
                    <a:lnTo>
                      <a:pt x="7391" y="43997"/>
                    </a:lnTo>
                    <a:lnTo>
                      <a:pt x="546" y="48070"/>
                    </a:lnTo>
                    <a:cubicBezTo>
                      <a:pt x="507" y="48094"/>
                      <a:pt x="482" y="48136"/>
                      <a:pt x="482" y="48182"/>
                    </a:cubicBezTo>
                    <a:cubicBezTo>
                      <a:pt x="481" y="48227"/>
                      <a:pt x="505" y="48269"/>
                      <a:pt x="543" y="48294"/>
                    </a:cubicBezTo>
                    <a:lnTo>
                      <a:pt x="7867" y="52900"/>
                    </a:lnTo>
                    <a:lnTo>
                      <a:pt x="95" y="56378"/>
                    </a:lnTo>
                    <a:cubicBezTo>
                      <a:pt x="30" y="56407"/>
                      <a:pt x="0" y="56485"/>
                      <a:pt x="30" y="56551"/>
                    </a:cubicBezTo>
                    <a:cubicBezTo>
                      <a:pt x="51" y="56599"/>
                      <a:pt x="99" y="56628"/>
                      <a:pt x="149" y="56628"/>
                    </a:cubicBezTo>
                    <a:cubicBezTo>
                      <a:pt x="167" y="56628"/>
                      <a:pt x="185" y="56625"/>
                      <a:pt x="202" y="56617"/>
                    </a:cubicBezTo>
                    <a:lnTo>
                      <a:pt x="8198" y="53039"/>
                    </a:lnTo>
                    <a:cubicBezTo>
                      <a:pt x="8242" y="53019"/>
                      <a:pt x="8272" y="52977"/>
                      <a:pt x="8275" y="52928"/>
                    </a:cubicBezTo>
                    <a:cubicBezTo>
                      <a:pt x="8279" y="52880"/>
                      <a:pt x="8255" y="52834"/>
                      <a:pt x="8214" y="52808"/>
                    </a:cubicBezTo>
                    <a:lnTo>
                      <a:pt x="864" y="48186"/>
                    </a:lnTo>
                    <a:lnTo>
                      <a:pt x="7713" y="44110"/>
                    </a:lnTo>
                    <a:cubicBezTo>
                      <a:pt x="7753" y="44086"/>
                      <a:pt x="7777" y="44044"/>
                      <a:pt x="7777" y="43998"/>
                    </a:cubicBezTo>
                    <a:cubicBezTo>
                      <a:pt x="7777" y="43952"/>
                      <a:pt x="7753" y="43909"/>
                      <a:pt x="7713" y="43885"/>
                    </a:cubicBezTo>
                    <a:lnTo>
                      <a:pt x="1317" y="40064"/>
                    </a:lnTo>
                    <a:lnTo>
                      <a:pt x="7281" y="36328"/>
                    </a:lnTo>
                    <a:cubicBezTo>
                      <a:pt x="7319" y="36305"/>
                      <a:pt x="7343" y="36264"/>
                      <a:pt x="7343" y="36219"/>
                    </a:cubicBezTo>
                    <a:cubicBezTo>
                      <a:pt x="7344" y="36175"/>
                      <a:pt x="7321" y="36132"/>
                      <a:pt x="7283" y="36108"/>
                    </a:cubicBezTo>
                    <a:lnTo>
                      <a:pt x="1710" y="32506"/>
                    </a:lnTo>
                    <a:lnTo>
                      <a:pt x="6848" y="28314"/>
                    </a:lnTo>
                    <a:cubicBezTo>
                      <a:pt x="6878" y="28290"/>
                      <a:pt x="6895" y="28253"/>
                      <a:pt x="6897" y="28214"/>
                    </a:cubicBezTo>
                    <a:cubicBezTo>
                      <a:pt x="6897" y="28175"/>
                      <a:pt x="6880" y="28138"/>
                      <a:pt x="6849" y="28112"/>
                    </a:cubicBezTo>
                    <a:lnTo>
                      <a:pt x="2156" y="24154"/>
                    </a:lnTo>
                    <a:lnTo>
                      <a:pt x="6414" y="20500"/>
                    </a:lnTo>
                    <a:cubicBezTo>
                      <a:pt x="6444" y="20476"/>
                      <a:pt x="6460" y="20440"/>
                      <a:pt x="6460" y="20402"/>
                    </a:cubicBezTo>
                    <a:cubicBezTo>
                      <a:pt x="6460" y="20363"/>
                      <a:pt x="6444" y="20327"/>
                      <a:pt x="6415" y="20302"/>
                    </a:cubicBezTo>
                    <a:lnTo>
                      <a:pt x="2568" y="16995"/>
                    </a:lnTo>
                    <a:lnTo>
                      <a:pt x="6071" y="14529"/>
                    </a:lnTo>
                    <a:cubicBezTo>
                      <a:pt x="6107" y="14504"/>
                      <a:pt x="6128" y="14462"/>
                      <a:pt x="6127" y="14419"/>
                    </a:cubicBezTo>
                    <a:cubicBezTo>
                      <a:pt x="6125" y="14375"/>
                      <a:pt x="6102" y="14333"/>
                      <a:pt x="6064" y="14311"/>
                    </a:cubicBezTo>
                    <a:lnTo>
                      <a:pt x="2842" y="12320"/>
                    </a:lnTo>
                    <a:lnTo>
                      <a:pt x="5822" y="9964"/>
                    </a:lnTo>
                    <a:cubicBezTo>
                      <a:pt x="5854" y="9938"/>
                      <a:pt x="5872" y="9900"/>
                      <a:pt x="5872" y="9859"/>
                    </a:cubicBezTo>
                    <a:cubicBezTo>
                      <a:pt x="5871" y="9819"/>
                      <a:pt x="5853" y="9781"/>
                      <a:pt x="5820" y="9756"/>
                    </a:cubicBezTo>
                    <a:lnTo>
                      <a:pt x="3087" y="7684"/>
                    </a:lnTo>
                    <a:lnTo>
                      <a:pt x="5585" y="5699"/>
                    </a:lnTo>
                    <a:cubicBezTo>
                      <a:pt x="5617" y="5675"/>
                      <a:pt x="5634" y="5636"/>
                      <a:pt x="5634" y="5595"/>
                    </a:cubicBezTo>
                    <a:cubicBezTo>
                      <a:pt x="5633" y="5555"/>
                      <a:pt x="5614" y="5516"/>
                      <a:pt x="5581" y="5492"/>
                    </a:cubicBezTo>
                    <a:lnTo>
                      <a:pt x="3305" y="3811"/>
                    </a:lnTo>
                    <a:lnTo>
                      <a:pt x="5387" y="2142"/>
                    </a:lnTo>
                    <a:cubicBezTo>
                      <a:pt x="5417" y="2119"/>
                      <a:pt x="5434" y="2084"/>
                      <a:pt x="5435" y="2046"/>
                    </a:cubicBezTo>
                    <a:cubicBezTo>
                      <a:pt x="5437" y="2008"/>
                      <a:pt x="5423" y="1971"/>
                      <a:pt x="5395" y="1945"/>
                    </a:cubicBezTo>
                    <a:lnTo>
                      <a:pt x="3386" y="36"/>
                    </a:lnTo>
                    <a:cubicBezTo>
                      <a:pt x="3360" y="12"/>
                      <a:pt x="3328" y="0"/>
                      <a:pt x="329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3" name="Google Shape;1233;p52"/>
              <p:cNvSpPr/>
              <p:nvPr/>
            </p:nvSpPr>
            <p:spPr>
              <a:xfrm>
                <a:off x="2194106" y="2772268"/>
                <a:ext cx="257487" cy="1761020"/>
              </a:xfrm>
              <a:custGeom>
                <a:avLst/>
                <a:gdLst/>
                <a:ahLst/>
                <a:cxnLst/>
                <a:rect l="l" t="t" r="r" b="b"/>
                <a:pathLst>
                  <a:path w="8280" h="56629" extrusionOk="0">
                    <a:moveTo>
                      <a:pt x="4983" y="0"/>
                    </a:moveTo>
                    <a:cubicBezTo>
                      <a:pt x="4951" y="0"/>
                      <a:pt x="4919" y="12"/>
                      <a:pt x="4894" y="36"/>
                    </a:cubicBezTo>
                    <a:lnTo>
                      <a:pt x="2884" y="1945"/>
                    </a:lnTo>
                    <a:cubicBezTo>
                      <a:pt x="2858" y="1971"/>
                      <a:pt x="2842" y="2008"/>
                      <a:pt x="2844" y="2046"/>
                    </a:cubicBezTo>
                    <a:cubicBezTo>
                      <a:pt x="2845" y="2084"/>
                      <a:pt x="2864" y="2119"/>
                      <a:pt x="2894" y="2142"/>
                    </a:cubicBezTo>
                    <a:lnTo>
                      <a:pt x="4975" y="3811"/>
                    </a:lnTo>
                    <a:lnTo>
                      <a:pt x="2699" y="5492"/>
                    </a:lnTo>
                    <a:cubicBezTo>
                      <a:pt x="2666" y="5516"/>
                      <a:pt x="2646" y="5554"/>
                      <a:pt x="2645" y="5595"/>
                    </a:cubicBezTo>
                    <a:cubicBezTo>
                      <a:pt x="2645" y="5636"/>
                      <a:pt x="2663" y="5675"/>
                      <a:pt x="2694" y="5699"/>
                    </a:cubicBezTo>
                    <a:lnTo>
                      <a:pt x="5192" y="7684"/>
                    </a:lnTo>
                    <a:lnTo>
                      <a:pt x="2459" y="9756"/>
                    </a:lnTo>
                    <a:cubicBezTo>
                      <a:pt x="2427" y="9781"/>
                      <a:pt x="2408" y="9819"/>
                      <a:pt x="2407" y="9859"/>
                    </a:cubicBezTo>
                    <a:cubicBezTo>
                      <a:pt x="2407" y="9900"/>
                      <a:pt x="2426" y="9938"/>
                      <a:pt x="2457" y="9964"/>
                    </a:cubicBezTo>
                    <a:lnTo>
                      <a:pt x="5438" y="12320"/>
                    </a:lnTo>
                    <a:lnTo>
                      <a:pt x="2215" y="14311"/>
                    </a:lnTo>
                    <a:cubicBezTo>
                      <a:pt x="2177" y="14333"/>
                      <a:pt x="2154" y="14375"/>
                      <a:pt x="2153" y="14419"/>
                    </a:cubicBezTo>
                    <a:cubicBezTo>
                      <a:pt x="2152" y="14462"/>
                      <a:pt x="2172" y="14504"/>
                      <a:pt x="2208" y="14529"/>
                    </a:cubicBezTo>
                    <a:lnTo>
                      <a:pt x="5712" y="16995"/>
                    </a:lnTo>
                    <a:lnTo>
                      <a:pt x="1864" y="20302"/>
                    </a:lnTo>
                    <a:cubicBezTo>
                      <a:pt x="1835" y="20327"/>
                      <a:pt x="1819" y="20363"/>
                      <a:pt x="1819" y="20402"/>
                    </a:cubicBezTo>
                    <a:cubicBezTo>
                      <a:pt x="1819" y="20440"/>
                      <a:pt x="1835" y="20476"/>
                      <a:pt x="1864" y="20500"/>
                    </a:cubicBezTo>
                    <a:lnTo>
                      <a:pt x="6122" y="24154"/>
                    </a:lnTo>
                    <a:lnTo>
                      <a:pt x="1429" y="28112"/>
                    </a:lnTo>
                    <a:cubicBezTo>
                      <a:pt x="1399" y="28138"/>
                      <a:pt x="1383" y="28175"/>
                      <a:pt x="1383" y="28214"/>
                    </a:cubicBezTo>
                    <a:cubicBezTo>
                      <a:pt x="1383" y="28253"/>
                      <a:pt x="1400" y="28290"/>
                      <a:pt x="1431" y="28314"/>
                    </a:cubicBezTo>
                    <a:lnTo>
                      <a:pt x="6570" y="32506"/>
                    </a:lnTo>
                    <a:lnTo>
                      <a:pt x="996" y="36108"/>
                    </a:lnTo>
                    <a:cubicBezTo>
                      <a:pt x="958" y="36132"/>
                      <a:pt x="935" y="36175"/>
                      <a:pt x="936" y="36219"/>
                    </a:cubicBezTo>
                    <a:cubicBezTo>
                      <a:pt x="936" y="36264"/>
                      <a:pt x="959" y="36305"/>
                      <a:pt x="997" y="36328"/>
                    </a:cubicBezTo>
                    <a:lnTo>
                      <a:pt x="6963" y="40064"/>
                    </a:lnTo>
                    <a:lnTo>
                      <a:pt x="566" y="43885"/>
                    </a:lnTo>
                    <a:cubicBezTo>
                      <a:pt x="526" y="43909"/>
                      <a:pt x="501" y="43952"/>
                      <a:pt x="501" y="43998"/>
                    </a:cubicBezTo>
                    <a:cubicBezTo>
                      <a:pt x="501" y="44043"/>
                      <a:pt x="526" y="44086"/>
                      <a:pt x="566" y="44110"/>
                    </a:cubicBezTo>
                    <a:lnTo>
                      <a:pt x="7415" y="48186"/>
                    </a:lnTo>
                    <a:lnTo>
                      <a:pt x="65" y="52808"/>
                    </a:lnTo>
                    <a:cubicBezTo>
                      <a:pt x="24" y="52834"/>
                      <a:pt x="0" y="52880"/>
                      <a:pt x="5" y="52928"/>
                    </a:cubicBezTo>
                    <a:cubicBezTo>
                      <a:pt x="8" y="52977"/>
                      <a:pt x="37" y="53019"/>
                      <a:pt x="82" y="53038"/>
                    </a:cubicBezTo>
                    <a:lnTo>
                      <a:pt x="8077" y="56617"/>
                    </a:lnTo>
                    <a:cubicBezTo>
                      <a:pt x="8095" y="56625"/>
                      <a:pt x="8112" y="56628"/>
                      <a:pt x="8131" y="56628"/>
                    </a:cubicBezTo>
                    <a:cubicBezTo>
                      <a:pt x="8180" y="56628"/>
                      <a:pt x="8228" y="56599"/>
                      <a:pt x="8250" y="56551"/>
                    </a:cubicBezTo>
                    <a:cubicBezTo>
                      <a:pt x="8279" y="56484"/>
                      <a:pt x="8250" y="56407"/>
                      <a:pt x="8184" y="56378"/>
                    </a:cubicBezTo>
                    <a:lnTo>
                      <a:pt x="412" y="52900"/>
                    </a:lnTo>
                    <a:lnTo>
                      <a:pt x="7736" y="48294"/>
                    </a:lnTo>
                    <a:cubicBezTo>
                      <a:pt x="7774" y="48269"/>
                      <a:pt x="7798" y="48227"/>
                      <a:pt x="7797" y="48181"/>
                    </a:cubicBezTo>
                    <a:cubicBezTo>
                      <a:pt x="7797" y="48136"/>
                      <a:pt x="7772" y="48094"/>
                      <a:pt x="7733" y="48070"/>
                    </a:cubicBezTo>
                    <a:lnTo>
                      <a:pt x="888" y="43997"/>
                    </a:lnTo>
                    <a:lnTo>
                      <a:pt x="7281" y="40179"/>
                    </a:lnTo>
                    <a:cubicBezTo>
                      <a:pt x="7320" y="40156"/>
                      <a:pt x="7343" y="40114"/>
                      <a:pt x="7344" y="40068"/>
                    </a:cubicBezTo>
                    <a:cubicBezTo>
                      <a:pt x="7344" y="40023"/>
                      <a:pt x="7322" y="39980"/>
                      <a:pt x="7283" y="39956"/>
                    </a:cubicBezTo>
                    <a:lnTo>
                      <a:pt x="1311" y="36217"/>
                    </a:lnTo>
                    <a:lnTo>
                      <a:pt x="6863" y="32628"/>
                    </a:lnTo>
                    <a:cubicBezTo>
                      <a:pt x="6898" y="32605"/>
                      <a:pt x="6921" y="32567"/>
                      <a:pt x="6923" y="32525"/>
                    </a:cubicBezTo>
                    <a:cubicBezTo>
                      <a:pt x="6925" y="32483"/>
                      <a:pt x="6907" y="32443"/>
                      <a:pt x="6874" y="32416"/>
                    </a:cubicBezTo>
                    <a:lnTo>
                      <a:pt x="1718" y="28211"/>
                    </a:lnTo>
                    <a:lnTo>
                      <a:pt x="6410" y="24254"/>
                    </a:lnTo>
                    <a:cubicBezTo>
                      <a:pt x="6438" y="24230"/>
                      <a:pt x="6456" y="24194"/>
                      <a:pt x="6456" y="24155"/>
                    </a:cubicBezTo>
                    <a:cubicBezTo>
                      <a:pt x="6456" y="24117"/>
                      <a:pt x="6439" y="24080"/>
                      <a:pt x="6411" y="24055"/>
                    </a:cubicBezTo>
                    <a:lnTo>
                      <a:pt x="2151" y="20402"/>
                    </a:lnTo>
                    <a:lnTo>
                      <a:pt x="6010" y="17084"/>
                    </a:lnTo>
                    <a:cubicBezTo>
                      <a:pt x="6041" y="17057"/>
                      <a:pt x="6058" y="17018"/>
                      <a:pt x="6055" y="16978"/>
                    </a:cubicBezTo>
                    <a:cubicBezTo>
                      <a:pt x="6053" y="16937"/>
                      <a:pt x="6033" y="16900"/>
                      <a:pt x="6000" y="16878"/>
                    </a:cubicBezTo>
                    <a:lnTo>
                      <a:pt x="2521" y="14429"/>
                    </a:lnTo>
                    <a:lnTo>
                      <a:pt x="5733" y="12444"/>
                    </a:lnTo>
                    <a:cubicBezTo>
                      <a:pt x="5770" y="12422"/>
                      <a:pt x="5793" y="12384"/>
                      <a:pt x="5796" y="12340"/>
                    </a:cubicBezTo>
                    <a:cubicBezTo>
                      <a:pt x="5798" y="12298"/>
                      <a:pt x="5779" y="12256"/>
                      <a:pt x="5747" y="12231"/>
                    </a:cubicBezTo>
                    <a:lnTo>
                      <a:pt x="2752" y="9863"/>
                    </a:lnTo>
                    <a:lnTo>
                      <a:pt x="5485" y="7791"/>
                    </a:lnTo>
                    <a:cubicBezTo>
                      <a:pt x="5517" y="7766"/>
                      <a:pt x="5536" y="7728"/>
                      <a:pt x="5536" y="7688"/>
                    </a:cubicBezTo>
                    <a:cubicBezTo>
                      <a:pt x="5537" y="7647"/>
                      <a:pt x="5519" y="7609"/>
                      <a:pt x="5487" y="7584"/>
                    </a:cubicBezTo>
                    <a:lnTo>
                      <a:pt x="2991" y="5601"/>
                    </a:lnTo>
                    <a:lnTo>
                      <a:pt x="5267" y="3920"/>
                    </a:lnTo>
                    <a:cubicBezTo>
                      <a:pt x="5300" y="3896"/>
                      <a:pt x="5320" y="3858"/>
                      <a:pt x="5321" y="3817"/>
                    </a:cubicBezTo>
                    <a:cubicBezTo>
                      <a:pt x="5321" y="3777"/>
                      <a:pt x="5303" y="3738"/>
                      <a:pt x="5271" y="3713"/>
                    </a:cubicBezTo>
                    <a:lnTo>
                      <a:pt x="3174" y="2032"/>
                    </a:lnTo>
                    <a:lnTo>
                      <a:pt x="5074" y="226"/>
                    </a:lnTo>
                    <a:cubicBezTo>
                      <a:pt x="5127" y="176"/>
                      <a:pt x="5129" y="94"/>
                      <a:pt x="5078" y="42"/>
                    </a:cubicBezTo>
                    <a:cubicBezTo>
                      <a:pt x="5052" y="14"/>
                      <a:pt x="5018" y="0"/>
                      <a:pt x="4983"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4" name="Google Shape;1234;p52"/>
              <p:cNvSpPr/>
              <p:nvPr/>
            </p:nvSpPr>
            <p:spPr>
              <a:xfrm>
                <a:off x="2075436" y="2886802"/>
                <a:ext cx="488106" cy="66611"/>
              </a:xfrm>
              <a:custGeom>
                <a:avLst/>
                <a:gdLst/>
                <a:ahLst/>
                <a:cxnLst/>
                <a:rect l="l" t="t" r="r" b="b"/>
                <a:pathLst>
                  <a:path w="15696" h="2142" extrusionOk="0">
                    <a:moveTo>
                      <a:pt x="15434" y="263"/>
                    </a:moveTo>
                    <a:lnTo>
                      <a:pt x="15434" y="530"/>
                    </a:lnTo>
                    <a:lnTo>
                      <a:pt x="7849" y="1878"/>
                    </a:lnTo>
                    <a:lnTo>
                      <a:pt x="264" y="530"/>
                    </a:lnTo>
                    <a:lnTo>
                      <a:pt x="264" y="263"/>
                    </a:lnTo>
                    <a:close/>
                    <a:moveTo>
                      <a:pt x="132" y="1"/>
                    </a:moveTo>
                    <a:cubicBezTo>
                      <a:pt x="60" y="1"/>
                      <a:pt x="1" y="59"/>
                      <a:pt x="1" y="132"/>
                    </a:cubicBezTo>
                    <a:lnTo>
                      <a:pt x="1" y="640"/>
                    </a:lnTo>
                    <a:cubicBezTo>
                      <a:pt x="1" y="704"/>
                      <a:pt x="47" y="758"/>
                      <a:pt x="110" y="770"/>
                    </a:cubicBezTo>
                    <a:lnTo>
                      <a:pt x="7826" y="2140"/>
                    </a:lnTo>
                    <a:cubicBezTo>
                      <a:pt x="7833" y="2142"/>
                      <a:pt x="7840" y="2142"/>
                      <a:pt x="7849" y="2142"/>
                    </a:cubicBezTo>
                    <a:cubicBezTo>
                      <a:pt x="7856" y="2142"/>
                      <a:pt x="7864" y="2142"/>
                      <a:pt x="7871" y="2140"/>
                    </a:cubicBezTo>
                    <a:lnTo>
                      <a:pt x="15588" y="770"/>
                    </a:lnTo>
                    <a:cubicBezTo>
                      <a:pt x="15650" y="758"/>
                      <a:pt x="15696" y="704"/>
                      <a:pt x="15696" y="640"/>
                    </a:cubicBezTo>
                    <a:lnTo>
                      <a:pt x="15696" y="132"/>
                    </a:lnTo>
                    <a:cubicBezTo>
                      <a:pt x="15696" y="59"/>
                      <a:pt x="15637" y="1"/>
                      <a:pt x="15565"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5" name="Google Shape;1235;p52"/>
              <p:cNvSpPr/>
              <p:nvPr/>
            </p:nvSpPr>
            <p:spPr>
              <a:xfrm>
                <a:off x="2075467" y="2886802"/>
                <a:ext cx="209722" cy="90089"/>
              </a:xfrm>
              <a:custGeom>
                <a:avLst/>
                <a:gdLst/>
                <a:ahLst/>
                <a:cxnLst/>
                <a:rect l="l" t="t" r="r" b="b"/>
                <a:pathLst>
                  <a:path w="6744" h="2897" extrusionOk="0">
                    <a:moveTo>
                      <a:pt x="2477" y="1"/>
                    </a:moveTo>
                    <a:cubicBezTo>
                      <a:pt x="2457" y="1"/>
                      <a:pt x="2436" y="5"/>
                      <a:pt x="2418" y="15"/>
                    </a:cubicBezTo>
                    <a:lnTo>
                      <a:pt x="1155" y="668"/>
                    </a:lnTo>
                    <a:lnTo>
                      <a:pt x="205" y="23"/>
                    </a:lnTo>
                    <a:cubicBezTo>
                      <a:pt x="183" y="9"/>
                      <a:pt x="157" y="1"/>
                      <a:pt x="131" y="1"/>
                    </a:cubicBezTo>
                    <a:cubicBezTo>
                      <a:pt x="110" y="1"/>
                      <a:pt x="89" y="6"/>
                      <a:pt x="70" y="16"/>
                    </a:cubicBezTo>
                    <a:cubicBezTo>
                      <a:pt x="28" y="39"/>
                      <a:pt x="1" y="83"/>
                      <a:pt x="1" y="132"/>
                    </a:cubicBezTo>
                    <a:lnTo>
                      <a:pt x="1" y="2767"/>
                    </a:lnTo>
                    <a:cubicBezTo>
                      <a:pt x="1" y="2838"/>
                      <a:pt x="59" y="2897"/>
                      <a:pt x="131" y="2897"/>
                    </a:cubicBezTo>
                    <a:cubicBezTo>
                      <a:pt x="203" y="2897"/>
                      <a:pt x="263" y="2838"/>
                      <a:pt x="263" y="2767"/>
                    </a:cubicBezTo>
                    <a:lnTo>
                      <a:pt x="263" y="379"/>
                    </a:lnTo>
                    <a:lnTo>
                      <a:pt x="1072" y="929"/>
                    </a:lnTo>
                    <a:cubicBezTo>
                      <a:pt x="1094" y="944"/>
                      <a:pt x="1120" y="951"/>
                      <a:pt x="1145" y="951"/>
                    </a:cubicBezTo>
                    <a:cubicBezTo>
                      <a:pt x="1166" y="951"/>
                      <a:pt x="1187" y="946"/>
                      <a:pt x="1206" y="937"/>
                    </a:cubicBezTo>
                    <a:lnTo>
                      <a:pt x="2442" y="297"/>
                    </a:lnTo>
                    <a:lnTo>
                      <a:pt x="3225" y="1289"/>
                    </a:lnTo>
                    <a:cubicBezTo>
                      <a:pt x="3251" y="1322"/>
                      <a:pt x="3289" y="1339"/>
                      <a:pt x="3328" y="1339"/>
                    </a:cubicBezTo>
                    <a:cubicBezTo>
                      <a:pt x="3352" y="1339"/>
                      <a:pt x="3377" y="1332"/>
                      <a:pt x="3399" y="1319"/>
                    </a:cubicBezTo>
                    <a:lnTo>
                      <a:pt x="5002" y="301"/>
                    </a:lnTo>
                    <a:lnTo>
                      <a:pt x="6503" y="1879"/>
                    </a:lnTo>
                    <a:cubicBezTo>
                      <a:pt x="6529" y="1906"/>
                      <a:pt x="6564" y="1920"/>
                      <a:pt x="6599" y="1920"/>
                    </a:cubicBezTo>
                    <a:cubicBezTo>
                      <a:pt x="6631" y="1920"/>
                      <a:pt x="6664" y="1908"/>
                      <a:pt x="6689" y="1884"/>
                    </a:cubicBezTo>
                    <a:cubicBezTo>
                      <a:pt x="6741" y="1834"/>
                      <a:pt x="6743" y="1752"/>
                      <a:pt x="6693" y="1699"/>
                    </a:cubicBezTo>
                    <a:lnTo>
                      <a:pt x="5118" y="42"/>
                    </a:lnTo>
                    <a:cubicBezTo>
                      <a:pt x="5092" y="15"/>
                      <a:pt x="5058" y="1"/>
                      <a:pt x="5023" y="1"/>
                    </a:cubicBezTo>
                    <a:cubicBezTo>
                      <a:pt x="4999" y="1"/>
                      <a:pt x="4974" y="8"/>
                      <a:pt x="4953" y="21"/>
                    </a:cubicBezTo>
                    <a:lnTo>
                      <a:pt x="3358" y="1034"/>
                    </a:lnTo>
                    <a:lnTo>
                      <a:pt x="2581" y="51"/>
                    </a:lnTo>
                    <a:cubicBezTo>
                      <a:pt x="2555" y="19"/>
                      <a:pt x="2516" y="1"/>
                      <a:pt x="247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6" name="Google Shape;1236;p52"/>
              <p:cNvSpPr/>
              <p:nvPr/>
            </p:nvSpPr>
            <p:spPr>
              <a:xfrm>
                <a:off x="2353825" y="2886802"/>
                <a:ext cx="209753" cy="90089"/>
              </a:xfrm>
              <a:custGeom>
                <a:avLst/>
                <a:gdLst/>
                <a:ahLst/>
                <a:cxnLst/>
                <a:rect l="l" t="t" r="r" b="b"/>
                <a:pathLst>
                  <a:path w="6745" h="2897" extrusionOk="0">
                    <a:moveTo>
                      <a:pt x="4267" y="1"/>
                    </a:moveTo>
                    <a:cubicBezTo>
                      <a:pt x="4228" y="1"/>
                      <a:pt x="4189" y="19"/>
                      <a:pt x="4163" y="51"/>
                    </a:cubicBezTo>
                    <a:lnTo>
                      <a:pt x="3387" y="1034"/>
                    </a:lnTo>
                    <a:lnTo>
                      <a:pt x="1792" y="21"/>
                    </a:lnTo>
                    <a:cubicBezTo>
                      <a:pt x="1771" y="8"/>
                      <a:pt x="1746" y="1"/>
                      <a:pt x="1722" y="1"/>
                    </a:cubicBezTo>
                    <a:cubicBezTo>
                      <a:pt x="1687" y="1"/>
                      <a:pt x="1653" y="15"/>
                      <a:pt x="1628" y="42"/>
                    </a:cubicBezTo>
                    <a:lnTo>
                      <a:pt x="51" y="1699"/>
                    </a:lnTo>
                    <a:cubicBezTo>
                      <a:pt x="1" y="1752"/>
                      <a:pt x="3" y="1834"/>
                      <a:pt x="56" y="1884"/>
                    </a:cubicBezTo>
                    <a:cubicBezTo>
                      <a:pt x="82" y="1908"/>
                      <a:pt x="114" y="1920"/>
                      <a:pt x="146" y="1920"/>
                    </a:cubicBezTo>
                    <a:cubicBezTo>
                      <a:pt x="181" y="1920"/>
                      <a:pt x="215" y="1906"/>
                      <a:pt x="241" y="1879"/>
                    </a:cubicBezTo>
                    <a:lnTo>
                      <a:pt x="1743" y="301"/>
                    </a:lnTo>
                    <a:lnTo>
                      <a:pt x="3346" y="1319"/>
                    </a:lnTo>
                    <a:cubicBezTo>
                      <a:pt x="3368" y="1332"/>
                      <a:pt x="3392" y="1339"/>
                      <a:pt x="3416" y="1339"/>
                    </a:cubicBezTo>
                    <a:cubicBezTo>
                      <a:pt x="3455" y="1339"/>
                      <a:pt x="3493" y="1322"/>
                      <a:pt x="3519" y="1290"/>
                    </a:cubicBezTo>
                    <a:lnTo>
                      <a:pt x="4302" y="297"/>
                    </a:lnTo>
                    <a:lnTo>
                      <a:pt x="5539" y="937"/>
                    </a:lnTo>
                    <a:cubicBezTo>
                      <a:pt x="5558" y="946"/>
                      <a:pt x="5578" y="951"/>
                      <a:pt x="5599" y="951"/>
                    </a:cubicBezTo>
                    <a:cubicBezTo>
                      <a:pt x="5624" y="951"/>
                      <a:pt x="5650" y="944"/>
                      <a:pt x="5672" y="929"/>
                    </a:cubicBezTo>
                    <a:lnTo>
                      <a:pt x="6482" y="379"/>
                    </a:lnTo>
                    <a:lnTo>
                      <a:pt x="6482" y="2767"/>
                    </a:lnTo>
                    <a:cubicBezTo>
                      <a:pt x="6482" y="2838"/>
                      <a:pt x="6540" y="2897"/>
                      <a:pt x="6613" y="2897"/>
                    </a:cubicBezTo>
                    <a:cubicBezTo>
                      <a:pt x="6685" y="2897"/>
                      <a:pt x="6744" y="2838"/>
                      <a:pt x="6745" y="2767"/>
                    </a:cubicBezTo>
                    <a:lnTo>
                      <a:pt x="6745" y="132"/>
                    </a:lnTo>
                    <a:cubicBezTo>
                      <a:pt x="6745" y="83"/>
                      <a:pt x="6718" y="39"/>
                      <a:pt x="6675" y="16"/>
                    </a:cubicBezTo>
                    <a:cubicBezTo>
                      <a:pt x="6655" y="6"/>
                      <a:pt x="6634" y="1"/>
                      <a:pt x="6614" y="1"/>
                    </a:cubicBezTo>
                    <a:cubicBezTo>
                      <a:pt x="6588" y="1"/>
                      <a:pt x="6562" y="9"/>
                      <a:pt x="6539" y="23"/>
                    </a:cubicBezTo>
                    <a:lnTo>
                      <a:pt x="5590" y="669"/>
                    </a:lnTo>
                    <a:lnTo>
                      <a:pt x="4327" y="15"/>
                    </a:lnTo>
                    <a:cubicBezTo>
                      <a:pt x="4308" y="5"/>
                      <a:pt x="4288" y="1"/>
                      <a:pt x="426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7" name="Google Shape;1237;p52"/>
              <p:cNvSpPr/>
              <p:nvPr/>
            </p:nvSpPr>
            <p:spPr>
              <a:xfrm>
                <a:off x="2051708" y="3457854"/>
                <a:ext cx="535623" cy="72395"/>
              </a:xfrm>
              <a:custGeom>
                <a:avLst/>
                <a:gdLst/>
                <a:ahLst/>
                <a:cxnLst/>
                <a:rect l="l" t="t" r="r" b="b"/>
                <a:pathLst>
                  <a:path w="17224" h="2328" extrusionOk="0">
                    <a:moveTo>
                      <a:pt x="8612" y="265"/>
                    </a:moveTo>
                    <a:lnTo>
                      <a:pt x="16961" y="1748"/>
                    </a:lnTo>
                    <a:lnTo>
                      <a:pt x="16961" y="2066"/>
                    </a:lnTo>
                    <a:lnTo>
                      <a:pt x="262" y="2066"/>
                    </a:lnTo>
                    <a:lnTo>
                      <a:pt x="262" y="1748"/>
                    </a:lnTo>
                    <a:lnTo>
                      <a:pt x="8612" y="265"/>
                    </a:lnTo>
                    <a:close/>
                    <a:moveTo>
                      <a:pt x="8611" y="1"/>
                    </a:moveTo>
                    <a:cubicBezTo>
                      <a:pt x="8604" y="1"/>
                      <a:pt x="8596" y="1"/>
                      <a:pt x="8589" y="3"/>
                    </a:cubicBezTo>
                    <a:lnTo>
                      <a:pt x="108" y="1510"/>
                    </a:lnTo>
                    <a:cubicBezTo>
                      <a:pt x="45" y="1520"/>
                      <a:pt x="0" y="1574"/>
                      <a:pt x="0" y="1638"/>
                    </a:cubicBezTo>
                    <a:lnTo>
                      <a:pt x="0" y="2196"/>
                    </a:lnTo>
                    <a:cubicBezTo>
                      <a:pt x="0" y="2269"/>
                      <a:pt x="59" y="2327"/>
                      <a:pt x="131" y="2327"/>
                    </a:cubicBezTo>
                    <a:lnTo>
                      <a:pt x="17093" y="2327"/>
                    </a:lnTo>
                    <a:cubicBezTo>
                      <a:pt x="17165" y="2327"/>
                      <a:pt x="17223" y="2269"/>
                      <a:pt x="17223" y="2196"/>
                    </a:cubicBezTo>
                    <a:lnTo>
                      <a:pt x="17223" y="1638"/>
                    </a:lnTo>
                    <a:cubicBezTo>
                      <a:pt x="17223" y="1574"/>
                      <a:pt x="17178" y="1520"/>
                      <a:pt x="17115" y="1510"/>
                    </a:cubicBezTo>
                    <a:lnTo>
                      <a:pt x="8634" y="3"/>
                    </a:lnTo>
                    <a:cubicBezTo>
                      <a:pt x="8627" y="1"/>
                      <a:pt x="8619" y="1"/>
                      <a:pt x="8611"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8" name="Google Shape;1238;p52"/>
              <p:cNvSpPr/>
              <p:nvPr/>
            </p:nvSpPr>
            <p:spPr>
              <a:xfrm>
                <a:off x="2051708" y="3470013"/>
                <a:ext cx="203844" cy="136549"/>
              </a:xfrm>
              <a:custGeom>
                <a:avLst/>
                <a:gdLst/>
                <a:ahLst/>
                <a:cxnLst/>
                <a:rect l="l" t="t" r="r" b="b"/>
                <a:pathLst>
                  <a:path w="6555" h="4391" extrusionOk="0">
                    <a:moveTo>
                      <a:pt x="6407" y="1"/>
                    </a:moveTo>
                    <a:cubicBezTo>
                      <a:pt x="6371" y="1"/>
                      <a:pt x="6335" y="16"/>
                      <a:pt x="6310" y="45"/>
                    </a:cubicBezTo>
                    <a:lnTo>
                      <a:pt x="4926" y="1618"/>
                    </a:lnTo>
                    <a:lnTo>
                      <a:pt x="3733" y="526"/>
                    </a:lnTo>
                    <a:cubicBezTo>
                      <a:pt x="3709" y="504"/>
                      <a:pt x="3677" y="491"/>
                      <a:pt x="3645" y="491"/>
                    </a:cubicBezTo>
                    <a:cubicBezTo>
                      <a:pt x="3643" y="491"/>
                      <a:pt x="3641" y="491"/>
                      <a:pt x="3638" y="491"/>
                    </a:cubicBezTo>
                    <a:cubicBezTo>
                      <a:pt x="3604" y="494"/>
                      <a:pt x="3571" y="509"/>
                      <a:pt x="3548" y="535"/>
                    </a:cubicBezTo>
                    <a:lnTo>
                      <a:pt x="2542" y="1640"/>
                    </a:lnTo>
                    <a:lnTo>
                      <a:pt x="1420" y="991"/>
                    </a:lnTo>
                    <a:cubicBezTo>
                      <a:pt x="1400" y="979"/>
                      <a:pt x="1377" y="974"/>
                      <a:pt x="1355" y="974"/>
                    </a:cubicBezTo>
                    <a:cubicBezTo>
                      <a:pt x="1332" y="974"/>
                      <a:pt x="1310" y="979"/>
                      <a:pt x="1289" y="991"/>
                    </a:cubicBezTo>
                    <a:lnTo>
                      <a:pt x="66" y="1692"/>
                    </a:lnTo>
                    <a:cubicBezTo>
                      <a:pt x="25" y="1715"/>
                      <a:pt x="0" y="1759"/>
                      <a:pt x="0" y="1805"/>
                    </a:cubicBezTo>
                    <a:lnTo>
                      <a:pt x="0" y="4260"/>
                    </a:lnTo>
                    <a:cubicBezTo>
                      <a:pt x="0" y="4332"/>
                      <a:pt x="59" y="4390"/>
                      <a:pt x="131" y="4390"/>
                    </a:cubicBezTo>
                    <a:cubicBezTo>
                      <a:pt x="203" y="4390"/>
                      <a:pt x="262" y="4332"/>
                      <a:pt x="262" y="4260"/>
                    </a:cubicBezTo>
                    <a:lnTo>
                      <a:pt x="262" y="1881"/>
                    </a:lnTo>
                    <a:lnTo>
                      <a:pt x="1354" y="1256"/>
                    </a:lnTo>
                    <a:lnTo>
                      <a:pt x="2502" y="1919"/>
                    </a:lnTo>
                    <a:cubicBezTo>
                      <a:pt x="2523" y="1931"/>
                      <a:pt x="2545" y="1936"/>
                      <a:pt x="2568" y="1936"/>
                    </a:cubicBezTo>
                    <a:cubicBezTo>
                      <a:pt x="2604" y="1936"/>
                      <a:pt x="2639" y="1921"/>
                      <a:pt x="2666" y="1893"/>
                    </a:cubicBezTo>
                    <a:lnTo>
                      <a:pt x="3653" y="808"/>
                    </a:lnTo>
                    <a:lnTo>
                      <a:pt x="4848" y="1902"/>
                    </a:lnTo>
                    <a:cubicBezTo>
                      <a:pt x="4874" y="1926"/>
                      <a:pt x="4909" y="1936"/>
                      <a:pt x="4944" y="1936"/>
                    </a:cubicBezTo>
                    <a:cubicBezTo>
                      <a:pt x="4979" y="1934"/>
                      <a:pt x="5012" y="1918"/>
                      <a:pt x="5035" y="1892"/>
                    </a:cubicBezTo>
                    <a:lnTo>
                      <a:pt x="6506" y="218"/>
                    </a:lnTo>
                    <a:cubicBezTo>
                      <a:pt x="6554" y="164"/>
                      <a:pt x="6548" y="81"/>
                      <a:pt x="6495" y="34"/>
                    </a:cubicBezTo>
                    <a:cubicBezTo>
                      <a:pt x="6469" y="12"/>
                      <a:pt x="6438" y="1"/>
                      <a:pt x="640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39" name="Google Shape;1239;p52"/>
              <p:cNvSpPr/>
              <p:nvPr/>
            </p:nvSpPr>
            <p:spPr>
              <a:xfrm>
                <a:off x="2383492" y="3470013"/>
                <a:ext cx="203844" cy="136549"/>
              </a:xfrm>
              <a:custGeom>
                <a:avLst/>
                <a:gdLst/>
                <a:ahLst/>
                <a:cxnLst/>
                <a:rect l="l" t="t" r="r" b="b"/>
                <a:pathLst>
                  <a:path w="6555" h="4391" extrusionOk="0">
                    <a:moveTo>
                      <a:pt x="147" y="1"/>
                    </a:moveTo>
                    <a:cubicBezTo>
                      <a:pt x="116" y="1"/>
                      <a:pt x="85" y="12"/>
                      <a:pt x="60" y="34"/>
                    </a:cubicBezTo>
                    <a:cubicBezTo>
                      <a:pt x="5" y="81"/>
                      <a:pt x="0" y="164"/>
                      <a:pt x="49" y="218"/>
                    </a:cubicBezTo>
                    <a:lnTo>
                      <a:pt x="1519" y="1892"/>
                    </a:lnTo>
                    <a:cubicBezTo>
                      <a:pt x="1543" y="1918"/>
                      <a:pt x="1576" y="1934"/>
                      <a:pt x="1611" y="1936"/>
                    </a:cubicBezTo>
                    <a:cubicBezTo>
                      <a:pt x="1644" y="1936"/>
                      <a:pt x="1680" y="1926"/>
                      <a:pt x="1706" y="1902"/>
                    </a:cubicBezTo>
                    <a:lnTo>
                      <a:pt x="2902" y="808"/>
                    </a:lnTo>
                    <a:lnTo>
                      <a:pt x="3889" y="1893"/>
                    </a:lnTo>
                    <a:cubicBezTo>
                      <a:pt x="3915" y="1921"/>
                      <a:pt x="3951" y="1936"/>
                      <a:pt x="3987" y="1936"/>
                    </a:cubicBezTo>
                    <a:cubicBezTo>
                      <a:pt x="4009" y="1936"/>
                      <a:pt x="4031" y="1931"/>
                      <a:pt x="4051" y="1919"/>
                    </a:cubicBezTo>
                    <a:lnTo>
                      <a:pt x="5200" y="1256"/>
                    </a:lnTo>
                    <a:lnTo>
                      <a:pt x="6292" y="1881"/>
                    </a:lnTo>
                    <a:lnTo>
                      <a:pt x="6292" y="4260"/>
                    </a:lnTo>
                    <a:cubicBezTo>
                      <a:pt x="6292" y="4332"/>
                      <a:pt x="6351" y="4390"/>
                      <a:pt x="6424" y="4390"/>
                    </a:cubicBezTo>
                    <a:cubicBezTo>
                      <a:pt x="6496" y="4390"/>
                      <a:pt x="6554" y="4332"/>
                      <a:pt x="6554" y="4260"/>
                    </a:cubicBezTo>
                    <a:lnTo>
                      <a:pt x="6554" y="1805"/>
                    </a:lnTo>
                    <a:cubicBezTo>
                      <a:pt x="6554" y="1759"/>
                      <a:pt x="6529" y="1715"/>
                      <a:pt x="6488" y="1692"/>
                    </a:cubicBezTo>
                    <a:lnTo>
                      <a:pt x="5265" y="991"/>
                    </a:lnTo>
                    <a:cubicBezTo>
                      <a:pt x="5245" y="979"/>
                      <a:pt x="5222" y="974"/>
                      <a:pt x="5200" y="974"/>
                    </a:cubicBezTo>
                    <a:cubicBezTo>
                      <a:pt x="5177" y="974"/>
                      <a:pt x="5155" y="979"/>
                      <a:pt x="5135" y="991"/>
                    </a:cubicBezTo>
                    <a:lnTo>
                      <a:pt x="4012" y="1639"/>
                    </a:lnTo>
                    <a:lnTo>
                      <a:pt x="3006" y="535"/>
                    </a:lnTo>
                    <a:cubicBezTo>
                      <a:pt x="2984" y="509"/>
                      <a:pt x="2951" y="494"/>
                      <a:pt x="2916" y="491"/>
                    </a:cubicBezTo>
                    <a:cubicBezTo>
                      <a:pt x="2915" y="491"/>
                      <a:pt x="2913" y="491"/>
                      <a:pt x="2912" y="491"/>
                    </a:cubicBezTo>
                    <a:cubicBezTo>
                      <a:pt x="2878" y="491"/>
                      <a:pt x="2846" y="504"/>
                      <a:pt x="2822" y="526"/>
                    </a:cubicBezTo>
                    <a:lnTo>
                      <a:pt x="1628" y="1618"/>
                    </a:lnTo>
                    <a:lnTo>
                      <a:pt x="245" y="45"/>
                    </a:lnTo>
                    <a:cubicBezTo>
                      <a:pt x="219" y="16"/>
                      <a:pt x="183" y="1"/>
                      <a:pt x="147"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40" name="Google Shape;1240;p52"/>
              <p:cNvSpPr/>
              <p:nvPr/>
            </p:nvSpPr>
            <p:spPr>
              <a:xfrm>
                <a:off x="1953345" y="3183072"/>
                <a:ext cx="732346" cy="79796"/>
              </a:xfrm>
              <a:custGeom>
                <a:avLst/>
                <a:gdLst/>
                <a:ahLst/>
                <a:cxnLst/>
                <a:rect l="l" t="t" r="r" b="b"/>
                <a:pathLst>
                  <a:path w="23550" h="2566" extrusionOk="0">
                    <a:moveTo>
                      <a:pt x="11775" y="263"/>
                    </a:moveTo>
                    <a:lnTo>
                      <a:pt x="23286" y="1782"/>
                    </a:lnTo>
                    <a:lnTo>
                      <a:pt x="23286" y="2304"/>
                    </a:lnTo>
                    <a:lnTo>
                      <a:pt x="262" y="2304"/>
                    </a:lnTo>
                    <a:lnTo>
                      <a:pt x="262" y="1782"/>
                    </a:lnTo>
                    <a:lnTo>
                      <a:pt x="11775" y="263"/>
                    </a:lnTo>
                    <a:close/>
                    <a:moveTo>
                      <a:pt x="11775" y="0"/>
                    </a:moveTo>
                    <a:cubicBezTo>
                      <a:pt x="11769" y="0"/>
                      <a:pt x="11763" y="1"/>
                      <a:pt x="11757" y="2"/>
                    </a:cubicBezTo>
                    <a:lnTo>
                      <a:pt x="114" y="1538"/>
                    </a:lnTo>
                    <a:cubicBezTo>
                      <a:pt x="50" y="1546"/>
                      <a:pt x="0" y="1602"/>
                      <a:pt x="0" y="1667"/>
                    </a:cubicBezTo>
                    <a:lnTo>
                      <a:pt x="0" y="2435"/>
                    </a:lnTo>
                    <a:cubicBezTo>
                      <a:pt x="0" y="2507"/>
                      <a:pt x="60" y="2565"/>
                      <a:pt x="132" y="2565"/>
                    </a:cubicBezTo>
                    <a:lnTo>
                      <a:pt x="23418" y="2565"/>
                    </a:lnTo>
                    <a:cubicBezTo>
                      <a:pt x="23490" y="2565"/>
                      <a:pt x="23549" y="2507"/>
                      <a:pt x="23549" y="2435"/>
                    </a:cubicBezTo>
                    <a:lnTo>
                      <a:pt x="23549" y="1667"/>
                    </a:lnTo>
                    <a:cubicBezTo>
                      <a:pt x="23549" y="1602"/>
                      <a:pt x="23500" y="1546"/>
                      <a:pt x="23435" y="1538"/>
                    </a:cubicBezTo>
                    <a:lnTo>
                      <a:pt x="11792" y="2"/>
                    </a:lnTo>
                    <a:cubicBezTo>
                      <a:pt x="11786" y="1"/>
                      <a:pt x="11781" y="0"/>
                      <a:pt x="11775"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41" name="Google Shape;1241;p52"/>
              <p:cNvSpPr/>
              <p:nvPr/>
            </p:nvSpPr>
            <p:spPr>
              <a:xfrm>
                <a:off x="1953345" y="3190069"/>
                <a:ext cx="317816" cy="135709"/>
              </a:xfrm>
              <a:custGeom>
                <a:avLst/>
                <a:gdLst/>
                <a:ahLst/>
                <a:cxnLst/>
                <a:rect l="l" t="t" r="r" b="b"/>
                <a:pathLst>
                  <a:path w="10220" h="4364" extrusionOk="0">
                    <a:moveTo>
                      <a:pt x="10074" y="0"/>
                    </a:moveTo>
                    <a:cubicBezTo>
                      <a:pt x="10037" y="0"/>
                      <a:pt x="10001" y="15"/>
                      <a:pt x="9976" y="45"/>
                    </a:cubicBezTo>
                    <a:lnTo>
                      <a:pt x="8235" y="2024"/>
                    </a:lnTo>
                    <a:lnTo>
                      <a:pt x="6527" y="512"/>
                    </a:lnTo>
                    <a:cubicBezTo>
                      <a:pt x="6503" y="490"/>
                      <a:pt x="6472" y="479"/>
                      <a:pt x="6441" y="479"/>
                    </a:cubicBezTo>
                    <a:cubicBezTo>
                      <a:pt x="6410" y="479"/>
                      <a:pt x="6379" y="490"/>
                      <a:pt x="6354" y="513"/>
                    </a:cubicBezTo>
                    <a:lnTo>
                      <a:pt x="4634" y="2042"/>
                    </a:lnTo>
                    <a:lnTo>
                      <a:pt x="3123" y="952"/>
                    </a:lnTo>
                    <a:cubicBezTo>
                      <a:pt x="3100" y="935"/>
                      <a:pt x="3073" y="927"/>
                      <a:pt x="3046" y="927"/>
                    </a:cubicBezTo>
                    <a:cubicBezTo>
                      <a:pt x="3018" y="927"/>
                      <a:pt x="2991" y="936"/>
                      <a:pt x="2967" y="953"/>
                    </a:cubicBezTo>
                    <a:lnTo>
                      <a:pt x="1504" y="2054"/>
                    </a:lnTo>
                    <a:lnTo>
                      <a:pt x="195" y="1328"/>
                    </a:lnTo>
                    <a:cubicBezTo>
                      <a:pt x="175" y="1317"/>
                      <a:pt x="153" y="1312"/>
                      <a:pt x="131" y="1312"/>
                    </a:cubicBezTo>
                    <a:cubicBezTo>
                      <a:pt x="108" y="1312"/>
                      <a:pt x="85" y="1318"/>
                      <a:pt x="65" y="1329"/>
                    </a:cubicBezTo>
                    <a:cubicBezTo>
                      <a:pt x="25" y="1353"/>
                      <a:pt x="0" y="1396"/>
                      <a:pt x="0" y="1442"/>
                    </a:cubicBezTo>
                    <a:lnTo>
                      <a:pt x="0" y="4232"/>
                    </a:lnTo>
                    <a:cubicBezTo>
                      <a:pt x="0" y="4305"/>
                      <a:pt x="60" y="4363"/>
                      <a:pt x="132" y="4363"/>
                    </a:cubicBezTo>
                    <a:cubicBezTo>
                      <a:pt x="204" y="4363"/>
                      <a:pt x="262" y="4305"/>
                      <a:pt x="263" y="4232"/>
                    </a:cubicBezTo>
                    <a:lnTo>
                      <a:pt x="263" y="1665"/>
                    </a:lnTo>
                    <a:lnTo>
                      <a:pt x="1451" y="2324"/>
                    </a:lnTo>
                    <a:cubicBezTo>
                      <a:pt x="1471" y="2335"/>
                      <a:pt x="1493" y="2341"/>
                      <a:pt x="1515" y="2341"/>
                    </a:cubicBezTo>
                    <a:cubicBezTo>
                      <a:pt x="1543" y="2341"/>
                      <a:pt x="1570" y="2332"/>
                      <a:pt x="1593" y="2315"/>
                    </a:cubicBezTo>
                    <a:lnTo>
                      <a:pt x="3048" y="1221"/>
                    </a:lnTo>
                    <a:lnTo>
                      <a:pt x="4566" y="2316"/>
                    </a:lnTo>
                    <a:cubicBezTo>
                      <a:pt x="4589" y="2332"/>
                      <a:pt x="4616" y="2341"/>
                      <a:pt x="4643" y="2341"/>
                    </a:cubicBezTo>
                    <a:cubicBezTo>
                      <a:pt x="4674" y="2341"/>
                      <a:pt x="4705" y="2330"/>
                      <a:pt x="4729" y="2308"/>
                    </a:cubicBezTo>
                    <a:lnTo>
                      <a:pt x="6441" y="786"/>
                    </a:lnTo>
                    <a:lnTo>
                      <a:pt x="8159" y="2308"/>
                    </a:lnTo>
                    <a:cubicBezTo>
                      <a:pt x="8184" y="2329"/>
                      <a:pt x="8215" y="2341"/>
                      <a:pt x="8247" y="2341"/>
                    </a:cubicBezTo>
                    <a:cubicBezTo>
                      <a:pt x="8249" y="2341"/>
                      <a:pt x="8252" y="2341"/>
                      <a:pt x="8255" y="2340"/>
                    </a:cubicBezTo>
                    <a:cubicBezTo>
                      <a:pt x="8289" y="2338"/>
                      <a:pt x="8321" y="2322"/>
                      <a:pt x="8345" y="2296"/>
                    </a:cubicBezTo>
                    <a:lnTo>
                      <a:pt x="10172" y="217"/>
                    </a:lnTo>
                    <a:cubicBezTo>
                      <a:pt x="10220" y="163"/>
                      <a:pt x="10215" y="81"/>
                      <a:pt x="10160" y="32"/>
                    </a:cubicBezTo>
                    <a:cubicBezTo>
                      <a:pt x="10136" y="11"/>
                      <a:pt x="10105" y="0"/>
                      <a:pt x="10074"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42" name="Google Shape;1242;p52"/>
              <p:cNvSpPr/>
              <p:nvPr/>
            </p:nvSpPr>
            <p:spPr>
              <a:xfrm>
                <a:off x="1952785" y="3198092"/>
                <a:ext cx="314707" cy="64776"/>
              </a:xfrm>
              <a:custGeom>
                <a:avLst/>
                <a:gdLst/>
                <a:ahLst/>
                <a:cxnLst/>
                <a:rect l="l" t="t" r="r" b="b"/>
                <a:pathLst>
                  <a:path w="10120" h="2083" extrusionOk="0">
                    <a:moveTo>
                      <a:pt x="8134" y="1"/>
                    </a:moveTo>
                    <a:cubicBezTo>
                      <a:pt x="8131" y="1"/>
                      <a:pt x="8129" y="1"/>
                      <a:pt x="8127" y="1"/>
                    </a:cubicBezTo>
                    <a:cubicBezTo>
                      <a:pt x="8091" y="2"/>
                      <a:pt x="8057" y="18"/>
                      <a:pt x="8033" y="44"/>
                    </a:cubicBezTo>
                    <a:lnTo>
                      <a:pt x="6495" y="1782"/>
                    </a:lnTo>
                    <a:lnTo>
                      <a:pt x="4503" y="509"/>
                    </a:lnTo>
                    <a:cubicBezTo>
                      <a:pt x="4482" y="495"/>
                      <a:pt x="4458" y="489"/>
                      <a:pt x="4433" y="489"/>
                    </a:cubicBezTo>
                    <a:cubicBezTo>
                      <a:pt x="4400" y="489"/>
                      <a:pt x="4366" y="501"/>
                      <a:pt x="4341" y="526"/>
                    </a:cubicBezTo>
                    <a:lnTo>
                      <a:pt x="3050" y="1789"/>
                    </a:lnTo>
                    <a:lnTo>
                      <a:pt x="1521" y="899"/>
                    </a:lnTo>
                    <a:cubicBezTo>
                      <a:pt x="1501" y="887"/>
                      <a:pt x="1478" y="882"/>
                      <a:pt x="1456" y="882"/>
                    </a:cubicBezTo>
                    <a:cubicBezTo>
                      <a:pt x="1428" y="882"/>
                      <a:pt x="1401" y="890"/>
                      <a:pt x="1378" y="906"/>
                    </a:cubicBezTo>
                    <a:lnTo>
                      <a:pt x="73" y="1845"/>
                    </a:lnTo>
                    <a:cubicBezTo>
                      <a:pt x="14" y="1888"/>
                      <a:pt x="1" y="1969"/>
                      <a:pt x="43" y="2028"/>
                    </a:cubicBezTo>
                    <a:cubicBezTo>
                      <a:pt x="69" y="2064"/>
                      <a:pt x="109" y="2082"/>
                      <a:pt x="150" y="2082"/>
                    </a:cubicBezTo>
                    <a:cubicBezTo>
                      <a:pt x="176" y="2082"/>
                      <a:pt x="203" y="2075"/>
                      <a:pt x="227" y="2058"/>
                    </a:cubicBezTo>
                    <a:lnTo>
                      <a:pt x="1463" y="1168"/>
                    </a:lnTo>
                    <a:lnTo>
                      <a:pt x="3005" y="2065"/>
                    </a:lnTo>
                    <a:cubicBezTo>
                      <a:pt x="3025" y="2077"/>
                      <a:pt x="3048" y="2083"/>
                      <a:pt x="3070" y="2083"/>
                    </a:cubicBezTo>
                    <a:cubicBezTo>
                      <a:pt x="3103" y="2083"/>
                      <a:pt x="3137" y="2070"/>
                      <a:pt x="3162" y="2045"/>
                    </a:cubicBezTo>
                    <a:lnTo>
                      <a:pt x="4450" y="786"/>
                    </a:lnTo>
                    <a:lnTo>
                      <a:pt x="6448" y="2062"/>
                    </a:lnTo>
                    <a:cubicBezTo>
                      <a:pt x="6470" y="2076"/>
                      <a:pt x="6494" y="2083"/>
                      <a:pt x="6518" y="2083"/>
                    </a:cubicBezTo>
                    <a:cubicBezTo>
                      <a:pt x="6555" y="2083"/>
                      <a:pt x="6591" y="2067"/>
                      <a:pt x="6616" y="2038"/>
                    </a:cubicBezTo>
                    <a:lnTo>
                      <a:pt x="8138" y="321"/>
                    </a:lnTo>
                    <a:lnTo>
                      <a:pt x="9884" y="2045"/>
                    </a:lnTo>
                    <a:cubicBezTo>
                      <a:pt x="9909" y="2070"/>
                      <a:pt x="9942" y="2083"/>
                      <a:pt x="9976" y="2083"/>
                    </a:cubicBezTo>
                    <a:cubicBezTo>
                      <a:pt x="10009" y="2083"/>
                      <a:pt x="10043" y="2070"/>
                      <a:pt x="10069" y="2043"/>
                    </a:cubicBezTo>
                    <a:cubicBezTo>
                      <a:pt x="10120" y="1992"/>
                      <a:pt x="10119" y="1910"/>
                      <a:pt x="10068" y="1859"/>
                    </a:cubicBezTo>
                    <a:lnTo>
                      <a:pt x="8223" y="38"/>
                    </a:lnTo>
                    <a:cubicBezTo>
                      <a:pt x="8199" y="15"/>
                      <a:pt x="8167" y="1"/>
                      <a:pt x="8134"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43" name="Google Shape;1243;p52"/>
              <p:cNvSpPr/>
              <p:nvPr/>
            </p:nvSpPr>
            <p:spPr>
              <a:xfrm>
                <a:off x="2367850" y="3190069"/>
                <a:ext cx="317848" cy="135709"/>
              </a:xfrm>
              <a:custGeom>
                <a:avLst/>
                <a:gdLst/>
                <a:ahLst/>
                <a:cxnLst/>
                <a:rect l="l" t="t" r="r" b="b"/>
                <a:pathLst>
                  <a:path w="10221" h="4364" extrusionOk="0">
                    <a:moveTo>
                      <a:pt x="146" y="0"/>
                    </a:moveTo>
                    <a:cubicBezTo>
                      <a:pt x="116" y="0"/>
                      <a:pt x="85" y="11"/>
                      <a:pt x="60" y="32"/>
                    </a:cubicBezTo>
                    <a:cubicBezTo>
                      <a:pt x="6" y="81"/>
                      <a:pt x="0" y="163"/>
                      <a:pt x="49" y="217"/>
                    </a:cubicBezTo>
                    <a:lnTo>
                      <a:pt x="1875" y="2296"/>
                    </a:lnTo>
                    <a:cubicBezTo>
                      <a:pt x="1899" y="2322"/>
                      <a:pt x="1931" y="2338"/>
                      <a:pt x="1966" y="2340"/>
                    </a:cubicBezTo>
                    <a:cubicBezTo>
                      <a:pt x="1969" y="2341"/>
                      <a:pt x="1973" y="2341"/>
                      <a:pt x="1976" y="2341"/>
                    </a:cubicBezTo>
                    <a:cubicBezTo>
                      <a:pt x="2007" y="2341"/>
                      <a:pt x="2037" y="2329"/>
                      <a:pt x="2061" y="2308"/>
                    </a:cubicBezTo>
                    <a:lnTo>
                      <a:pt x="3779" y="786"/>
                    </a:lnTo>
                    <a:lnTo>
                      <a:pt x="5491" y="2308"/>
                    </a:lnTo>
                    <a:cubicBezTo>
                      <a:pt x="5515" y="2330"/>
                      <a:pt x="5546" y="2341"/>
                      <a:pt x="5577" y="2341"/>
                    </a:cubicBezTo>
                    <a:cubicBezTo>
                      <a:pt x="5604" y="2341"/>
                      <a:pt x="5631" y="2332"/>
                      <a:pt x="5654" y="2316"/>
                    </a:cubicBezTo>
                    <a:lnTo>
                      <a:pt x="7172" y="1221"/>
                    </a:lnTo>
                    <a:lnTo>
                      <a:pt x="8626" y="2315"/>
                    </a:lnTo>
                    <a:cubicBezTo>
                      <a:pt x="8650" y="2332"/>
                      <a:pt x="8677" y="2341"/>
                      <a:pt x="8705" y="2341"/>
                    </a:cubicBezTo>
                    <a:cubicBezTo>
                      <a:pt x="8727" y="2341"/>
                      <a:pt x="8749" y="2335"/>
                      <a:pt x="8769" y="2324"/>
                    </a:cubicBezTo>
                    <a:lnTo>
                      <a:pt x="9957" y="1665"/>
                    </a:lnTo>
                    <a:lnTo>
                      <a:pt x="9957" y="4232"/>
                    </a:lnTo>
                    <a:cubicBezTo>
                      <a:pt x="9957" y="4305"/>
                      <a:pt x="10017" y="4363"/>
                      <a:pt x="10089" y="4363"/>
                    </a:cubicBezTo>
                    <a:cubicBezTo>
                      <a:pt x="10161" y="4363"/>
                      <a:pt x="10220" y="4305"/>
                      <a:pt x="10219" y="4232"/>
                    </a:cubicBezTo>
                    <a:lnTo>
                      <a:pt x="10219" y="1442"/>
                    </a:lnTo>
                    <a:cubicBezTo>
                      <a:pt x="10219" y="1396"/>
                      <a:pt x="10194" y="1353"/>
                      <a:pt x="10154" y="1329"/>
                    </a:cubicBezTo>
                    <a:cubicBezTo>
                      <a:pt x="10134" y="1318"/>
                      <a:pt x="10111" y="1312"/>
                      <a:pt x="10088" y="1312"/>
                    </a:cubicBezTo>
                    <a:cubicBezTo>
                      <a:pt x="10066" y="1312"/>
                      <a:pt x="10045" y="1317"/>
                      <a:pt x="10025" y="1328"/>
                    </a:cubicBezTo>
                    <a:lnTo>
                      <a:pt x="8716" y="2054"/>
                    </a:lnTo>
                    <a:lnTo>
                      <a:pt x="7252" y="954"/>
                    </a:lnTo>
                    <a:cubicBezTo>
                      <a:pt x="7229" y="936"/>
                      <a:pt x="7201" y="927"/>
                      <a:pt x="7173" y="927"/>
                    </a:cubicBezTo>
                    <a:cubicBezTo>
                      <a:pt x="7146" y="927"/>
                      <a:pt x="7120" y="935"/>
                      <a:pt x="7097" y="952"/>
                    </a:cubicBezTo>
                    <a:lnTo>
                      <a:pt x="5586" y="2043"/>
                    </a:lnTo>
                    <a:lnTo>
                      <a:pt x="3866" y="513"/>
                    </a:lnTo>
                    <a:cubicBezTo>
                      <a:pt x="3842" y="491"/>
                      <a:pt x="3811" y="479"/>
                      <a:pt x="3780" y="479"/>
                    </a:cubicBezTo>
                    <a:cubicBezTo>
                      <a:pt x="3748" y="479"/>
                      <a:pt x="3717" y="491"/>
                      <a:pt x="3692" y="513"/>
                    </a:cubicBezTo>
                    <a:lnTo>
                      <a:pt x="1985" y="2024"/>
                    </a:lnTo>
                    <a:lnTo>
                      <a:pt x="245" y="45"/>
                    </a:lnTo>
                    <a:cubicBezTo>
                      <a:pt x="219" y="15"/>
                      <a:pt x="183" y="0"/>
                      <a:pt x="146" y="0"/>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sp>
            <p:nvSpPr>
              <p:cNvPr id="1244" name="Google Shape;1244;p52"/>
              <p:cNvSpPr/>
              <p:nvPr/>
            </p:nvSpPr>
            <p:spPr>
              <a:xfrm>
                <a:off x="2371550" y="3198092"/>
                <a:ext cx="314676" cy="64776"/>
              </a:xfrm>
              <a:custGeom>
                <a:avLst/>
                <a:gdLst/>
                <a:ahLst/>
                <a:cxnLst/>
                <a:rect l="l" t="t" r="r" b="b"/>
                <a:pathLst>
                  <a:path w="10119" h="2083" extrusionOk="0">
                    <a:moveTo>
                      <a:pt x="1986" y="1"/>
                    </a:moveTo>
                    <a:cubicBezTo>
                      <a:pt x="1952" y="1"/>
                      <a:pt x="1920" y="15"/>
                      <a:pt x="1896" y="38"/>
                    </a:cubicBezTo>
                    <a:lnTo>
                      <a:pt x="52" y="1859"/>
                    </a:lnTo>
                    <a:cubicBezTo>
                      <a:pt x="1" y="1910"/>
                      <a:pt x="1" y="1992"/>
                      <a:pt x="51" y="2043"/>
                    </a:cubicBezTo>
                    <a:cubicBezTo>
                      <a:pt x="77" y="2070"/>
                      <a:pt x="110" y="2083"/>
                      <a:pt x="144" y="2083"/>
                    </a:cubicBezTo>
                    <a:cubicBezTo>
                      <a:pt x="177" y="2083"/>
                      <a:pt x="210" y="2070"/>
                      <a:pt x="236" y="2045"/>
                    </a:cubicBezTo>
                    <a:lnTo>
                      <a:pt x="1981" y="321"/>
                    </a:lnTo>
                    <a:lnTo>
                      <a:pt x="3503" y="2038"/>
                    </a:lnTo>
                    <a:cubicBezTo>
                      <a:pt x="3528" y="2067"/>
                      <a:pt x="3565" y="2083"/>
                      <a:pt x="3601" y="2083"/>
                    </a:cubicBezTo>
                    <a:cubicBezTo>
                      <a:pt x="3625" y="2083"/>
                      <a:pt x="3650" y="2076"/>
                      <a:pt x="3671" y="2062"/>
                    </a:cubicBezTo>
                    <a:lnTo>
                      <a:pt x="5670" y="786"/>
                    </a:lnTo>
                    <a:lnTo>
                      <a:pt x="6958" y="2045"/>
                    </a:lnTo>
                    <a:cubicBezTo>
                      <a:pt x="6983" y="2070"/>
                      <a:pt x="7016" y="2083"/>
                      <a:pt x="7049" y="2083"/>
                    </a:cubicBezTo>
                    <a:cubicBezTo>
                      <a:pt x="7072" y="2083"/>
                      <a:pt x="7094" y="2077"/>
                      <a:pt x="7115" y="2065"/>
                    </a:cubicBezTo>
                    <a:lnTo>
                      <a:pt x="8657" y="1168"/>
                    </a:lnTo>
                    <a:lnTo>
                      <a:pt x="9894" y="2058"/>
                    </a:lnTo>
                    <a:cubicBezTo>
                      <a:pt x="9916" y="2075"/>
                      <a:pt x="9943" y="2082"/>
                      <a:pt x="9970" y="2082"/>
                    </a:cubicBezTo>
                    <a:cubicBezTo>
                      <a:pt x="10011" y="2082"/>
                      <a:pt x="10051" y="2064"/>
                      <a:pt x="10076" y="2028"/>
                    </a:cubicBezTo>
                    <a:cubicBezTo>
                      <a:pt x="10118" y="1969"/>
                      <a:pt x="10105" y="1887"/>
                      <a:pt x="10047" y="1845"/>
                    </a:cubicBezTo>
                    <a:lnTo>
                      <a:pt x="8741" y="906"/>
                    </a:lnTo>
                    <a:cubicBezTo>
                      <a:pt x="8718" y="890"/>
                      <a:pt x="8691" y="882"/>
                      <a:pt x="8664" y="882"/>
                    </a:cubicBezTo>
                    <a:cubicBezTo>
                      <a:pt x="8641" y="882"/>
                      <a:pt x="8619" y="887"/>
                      <a:pt x="8599" y="899"/>
                    </a:cubicBezTo>
                    <a:lnTo>
                      <a:pt x="7069" y="1789"/>
                    </a:lnTo>
                    <a:lnTo>
                      <a:pt x="5778" y="526"/>
                    </a:lnTo>
                    <a:cubicBezTo>
                      <a:pt x="5753" y="501"/>
                      <a:pt x="5720" y="489"/>
                      <a:pt x="5687" y="489"/>
                    </a:cubicBezTo>
                    <a:cubicBezTo>
                      <a:pt x="5662" y="489"/>
                      <a:pt x="5638" y="495"/>
                      <a:pt x="5616" y="509"/>
                    </a:cubicBezTo>
                    <a:lnTo>
                      <a:pt x="3624" y="1782"/>
                    </a:lnTo>
                    <a:lnTo>
                      <a:pt x="2086" y="44"/>
                    </a:lnTo>
                    <a:cubicBezTo>
                      <a:pt x="2062" y="18"/>
                      <a:pt x="2028" y="2"/>
                      <a:pt x="1993" y="1"/>
                    </a:cubicBezTo>
                    <a:cubicBezTo>
                      <a:pt x="1990" y="1"/>
                      <a:pt x="1988" y="1"/>
                      <a:pt x="1986" y="1"/>
                    </a:cubicBezTo>
                    <a:close/>
                  </a:path>
                </a:pathLst>
              </a:custGeom>
              <a:grpFill/>
              <a:ln>
                <a:solidFill>
                  <a:schemeClr val="tx2">
                    <a:lumMod val="50000"/>
                  </a:schemeClr>
                </a:solidFill>
              </a:ln>
            </p:spPr>
            <p:txBody>
              <a:bodyPr spcFirstLastPara="1" wrap="square" lIns="91425" tIns="91425" rIns="91425" bIns="91425" anchor="ctr" anchorCtr="0">
                <a:noAutofit/>
              </a:bodyPr>
              <a:lstStyle/>
              <a:p>
                <a:endParaRPr/>
              </a:p>
            </p:txBody>
          </p:sp>
        </p:grpSp>
        <p:sp>
          <p:nvSpPr>
            <p:cNvPr id="1245" name="Google Shape;1245;p52"/>
            <p:cNvSpPr/>
            <p:nvPr/>
          </p:nvSpPr>
          <p:spPr>
            <a:xfrm>
              <a:off x="1640675" y="2774150"/>
              <a:ext cx="707241" cy="531007"/>
            </a:xfrm>
            <a:custGeom>
              <a:avLst/>
              <a:gdLst/>
              <a:ahLst/>
              <a:cxnLst/>
              <a:rect l="l" t="t" r="r" b="b"/>
              <a:pathLst>
                <a:path w="28004" h="20781" extrusionOk="0">
                  <a:moveTo>
                    <a:pt x="0" y="0"/>
                  </a:moveTo>
                  <a:cubicBezTo>
                    <a:pt x="0" y="11471"/>
                    <a:pt x="17264" y="24034"/>
                    <a:pt x="28004" y="20003"/>
                  </a:cubicBezTo>
                </a:path>
              </a:pathLst>
            </a:custGeom>
            <a:noFill/>
            <a:ln w="9525" cap="flat" cmpd="sng">
              <a:solidFill>
                <a:schemeClr val="tx2">
                  <a:lumMod val="50000"/>
                </a:schemeClr>
              </a:solidFill>
              <a:prstDash val="solid"/>
              <a:round/>
              <a:headEnd type="none" w="med" len="med"/>
              <a:tailEnd type="none" w="med" len="med"/>
            </a:ln>
          </p:spPr>
        </p:sp>
        <p:sp>
          <p:nvSpPr>
            <p:cNvPr id="1246" name="Google Shape;1246;p52"/>
            <p:cNvSpPr/>
            <p:nvPr/>
          </p:nvSpPr>
          <p:spPr>
            <a:xfrm>
              <a:off x="1824050" y="3290900"/>
              <a:ext cx="378598" cy="390513"/>
            </a:xfrm>
            <a:custGeom>
              <a:avLst/>
              <a:gdLst/>
              <a:ahLst/>
              <a:cxnLst/>
              <a:rect l="l" t="t" r="r" b="b"/>
              <a:pathLst>
                <a:path w="14954" h="16097" extrusionOk="0">
                  <a:moveTo>
                    <a:pt x="0" y="0"/>
                  </a:moveTo>
                  <a:cubicBezTo>
                    <a:pt x="1433" y="7182"/>
                    <a:pt x="7687" y="15191"/>
                    <a:pt x="14954" y="16097"/>
                  </a:cubicBezTo>
                </a:path>
              </a:pathLst>
            </a:custGeom>
            <a:noFill/>
            <a:ln w="9525" cap="flat" cmpd="sng">
              <a:solidFill>
                <a:schemeClr val="tx2">
                  <a:lumMod val="50000"/>
                </a:schemeClr>
              </a:solidFill>
              <a:prstDash val="solid"/>
              <a:round/>
              <a:headEnd type="none" w="med" len="med"/>
              <a:tailEnd type="none" w="med" len="med"/>
            </a:ln>
          </p:spPr>
        </p:sp>
        <p:sp>
          <p:nvSpPr>
            <p:cNvPr id="1247" name="Google Shape;1247;p52"/>
            <p:cNvSpPr/>
            <p:nvPr/>
          </p:nvSpPr>
          <p:spPr>
            <a:xfrm>
              <a:off x="1674025" y="3700475"/>
              <a:ext cx="638143" cy="338117"/>
            </a:xfrm>
            <a:custGeom>
              <a:avLst/>
              <a:gdLst/>
              <a:ahLst/>
              <a:cxnLst/>
              <a:rect l="l" t="t" r="r" b="b"/>
              <a:pathLst>
                <a:path w="25146" h="14229" extrusionOk="0">
                  <a:moveTo>
                    <a:pt x="0" y="0"/>
                  </a:moveTo>
                  <a:cubicBezTo>
                    <a:pt x="387" y="6523"/>
                    <a:pt x="7159" y="13127"/>
                    <a:pt x="13621" y="14097"/>
                  </a:cubicBezTo>
                  <a:cubicBezTo>
                    <a:pt x="17449" y="14672"/>
                    <a:pt x="21298" y="13095"/>
                    <a:pt x="25146" y="12668"/>
                  </a:cubicBezTo>
                </a:path>
              </a:pathLst>
            </a:custGeom>
            <a:noFill/>
            <a:ln w="9525" cap="flat" cmpd="sng">
              <a:solidFill>
                <a:schemeClr val="tx2">
                  <a:lumMod val="50000"/>
                </a:schemeClr>
              </a:solidFill>
              <a:prstDash val="solid"/>
              <a:round/>
              <a:headEnd type="none" w="med" len="med"/>
              <a:tailEnd type="none" w="med" len="med"/>
            </a:ln>
          </p:spPr>
        </p:sp>
      </p:grpSp>
      <p:sp>
        <p:nvSpPr>
          <p:cNvPr id="4" name="TextBox 3"/>
          <p:cNvSpPr txBox="1"/>
          <p:nvPr/>
        </p:nvSpPr>
        <p:spPr>
          <a:xfrm>
            <a:off x="817695" y="970427"/>
            <a:ext cx="7700742" cy="1938992"/>
          </a:xfrm>
          <a:prstGeom prst="rect">
            <a:avLst/>
          </a:prstGeom>
          <a:noFill/>
        </p:spPr>
        <p:txBody>
          <a:bodyPr wrap="square" rtlCol="0">
            <a:spAutoFit/>
          </a:bodyPr>
          <a:lstStyle/>
          <a:p>
            <a:pPr algn="ctr">
              <a:lnSpc>
                <a:spcPct val="150000"/>
              </a:lnSpc>
            </a:pPr>
            <a:r>
              <a:rPr lang="vi-VN" sz="4000" b="1" dirty="0">
                <a:solidFill>
                  <a:schemeClr val="bg1"/>
                </a:solidFill>
              </a:rPr>
              <a:t>HẸN GẶP LẠI CẢ LỚP </a:t>
            </a:r>
          </a:p>
          <a:p>
            <a:pPr algn="ctr">
              <a:lnSpc>
                <a:spcPct val="150000"/>
              </a:lnSpc>
            </a:pPr>
            <a:r>
              <a:rPr lang="vi-VN" sz="4000" b="1" dirty="0">
                <a:solidFill>
                  <a:schemeClr val="bg1"/>
                </a:solidFill>
              </a:rPr>
              <a:t>TRONG TIẾT HỌC TIẾP THEO!</a:t>
            </a:r>
            <a:endParaRPr lang="en-US" sz="4000" b="1" dirty="0">
              <a:solidFill>
                <a:schemeClr val="bg1"/>
              </a:solidFill>
            </a:endParaRPr>
          </a:p>
        </p:txBody>
      </p:sp>
    </p:spTree>
    <p:extLst>
      <p:ext uri="{BB962C8B-B14F-4D97-AF65-F5344CB8AC3E}">
        <p14:creationId xmlns:p14="http://schemas.microsoft.com/office/powerpoint/2010/main" val="924417051"/>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647"/>
        <p:cNvGrpSpPr/>
        <p:nvPr/>
      </p:nvGrpSpPr>
      <p:grpSpPr>
        <a:xfrm>
          <a:off x="0" y="0"/>
          <a:ext cx="0" cy="0"/>
          <a:chOff x="0" y="0"/>
          <a:chExt cx="0" cy="0"/>
        </a:xfrm>
      </p:grpSpPr>
      <p:grpSp>
        <p:nvGrpSpPr>
          <p:cNvPr id="16" name="Group 15"/>
          <p:cNvGrpSpPr/>
          <p:nvPr/>
        </p:nvGrpSpPr>
        <p:grpSpPr>
          <a:xfrm>
            <a:off x="842460" y="1162519"/>
            <a:ext cx="7782913" cy="1890445"/>
            <a:chOff x="629654" y="654841"/>
            <a:chExt cx="7782913" cy="1890445"/>
          </a:xfrm>
        </p:grpSpPr>
        <p:sp>
          <p:nvSpPr>
            <p:cNvPr id="12" name="Rounded Rectangle 11"/>
            <p:cNvSpPr/>
            <p:nvPr/>
          </p:nvSpPr>
          <p:spPr>
            <a:xfrm>
              <a:off x="629654" y="654841"/>
              <a:ext cx="7782913" cy="1890445"/>
            </a:xfrm>
            <a:prstGeom prst="roundRect">
              <a:avLst>
                <a:gd name="adj" fmla="val 50000"/>
              </a:avLst>
            </a:prstGeom>
            <a:solidFill>
              <a:schemeClr val="accent2"/>
            </a:solidFill>
            <a:ln w="12700">
              <a:solidFill>
                <a:srgbClr val="3FA1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589068" y="823832"/>
              <a:ext cx="5442676" cy="1553054"/>
            </a:xfrm>
            <a:prstGeom prst="rect">
              <a:avLst/>
            </a:prstGeom>
          </p:spPr>
          <p:txBody>
            <a:bodyPr wrap="square">
              <a:spAutoFit/>
            </a:bodyPr>
            <a:lstStyle/>
            <a:p>
              <a:pPr algn="just">
                <a:lnSpc>
                  <a:spcPct val="150000"/>
                </a:lnSpc>
              </a:pPr>
              <a:r>
                <a:rPr lang="en-US" sz="2200" b="1" dirty="0" err="1">
                  <a:latin typeface="Arial" panose="020B0604020202020204" pitchFamily="34" charset="0"/>
                  <a:cs typeface="Arial" panose="020B0604020202020204" pitchFamily="34" charset="0"/>
                </a:rPr>
                <a:t>Máy</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biến</a:t>
              </a:r>
              <a:r>
                <a:rPr lang="en-US" sz="2200" b="1" dirty="0">
                  <a:latin typeface="Arial" panose="020B0604020202020204" pitchFamily="34" charset="0"/>
                  <a:cs typeface="Arial" panose="020B0604020202020204" pitchFamily="34" charset="0"/>
                </a:rPr>
                <a:t> </a:t>
              </a:r>
              <a:r>
                <a:rPr lang="en-US" sz="2200" b="1" dirty="0" err="1">
                  <a:latin typeface="Arial" panose="020B0604020202020204" pitchFamily="34" charset="0"/>
                  <a:cs typeface="Arial" panose="020B0604020202020204" pitchFamily="34" charset="0"/>
                </a:rPr>
                <a:t>áp</a:t>
              </a:r>
              <a:r>
                <a:rPr lang="en-US" sz="2200" b="1" dirty="0">
                  <a:latin typeface="Arial" panose="020B0604020202020204" pitchFamily="34"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thiết</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bị</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dùng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để</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xoay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mà</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làm</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thay</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đổi</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tần</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2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nó</a:t>
              </a:r>
              <a:r>
                <a:rPr lang="en-US" sz="2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 name="Group 1"/>
          <p:cNvGrpSpPr/>
          <p:nvPr/>
        </p:nvGrpSpPr>
        <p:grpSpPr>
          <a:xfrm>
            <a:off x="678095" y="1129742"/>
            <a:ext cx="1959414" cy="1923222"/>
            <a:chOff x="424191" y="365211"/>
            <a:chExt cx="1959414" cy="1923222"/>
          </a:xfrm>
        </p:grpSpPr>
        <p:grpSp>
          <p:nvGrpSpPr>
            <p:cNvPr id="14" name="Group 13"/>
            <p:cNvGrpSpPr/>
            <p:nvPr/>
          </p:nvGrpSpPr>
          <p:grpSpPr>
            <a:xfrm>
              <a:off x="493160" y="397988"/>
              <a:ext cx="1890445" cy="1890445"/>
              <a:chOff x="462337" y="654841"/>
              <a:chExt cx="1890445" cy="1890445"/>
            </a:xfrm>
          </p:grpSpPr>
          <p:grpSp>
            <p:nvGrpSpPr>
              <p:cNvPr id="11" name="Group 10"/>
              <p:cNvGrpSpPr/>
              <p:nvPr/>
            </p:nvGrpSpPr>
            <p:grpSpPr>
              <a:xfrm>
                <a:off x="462337" y="654841"/>
                <a:ext cx="1890445" cy="1890445"/>
                <a:chOff x="369870" y="462337"/>
                <a:chExt cx="1489753" cy="1489753"/>
              </a:xfrm>
            </p:grpSpPr>
            <p:sp>
              <p:nvSpPr>
                <p:cNvPr id="9" name="Oval 8"/>
                <p:cNvSpPr/>
                <p:nvPr/>
              </p:nvSpPr>
              <p:spPr>
                <a:xfrm>
                  <a:off x="369870" y="462337"/>
                  <a:ext cx="1489753" cy="1489753"/>
                </a:xfrm>
                <a:prstGeom prst="ellipse">
                  <a:avLst/>
                </a:prstGeom>
                <a:solidFill>
                  <a:srgbClr val="B8E1F9"/>
                </a:solidFill>
                <a:ln w="12700">
                  <a:solidFill>
                    <a:srgbClr val="3FA1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01722" y="594188"/>
                  <a:ext cx="1224337" cy="1224337"/>
                </a:xfrm>
                <a:prstGeom prst="ellipse">
                  <a:avLst/>
                </a:prstGeom>
                <a:solidFill>
                  <a:schemeClr val="accent2"/>
                </a:solidFill>
                <a:ln w="12700">
                  <a:solidFill>
                    <a:srgbClr val="3FA1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507484" y="1383531"/>
                <a:ext cx="1797977" cy="430887"/>
              </a:xfrm>
              <a:prstGeom prst="rect">
                <a:avLst/>
              </a:prstGeom>
              <a:noFill/>
            </p:spPr>
            <p:txBody>
              <a:bodyPr wrap="square" rtlCol="0">
                <a:spAutoFit/>
              </a:bodyPr>
              <a:lstStyle/>
              <a:p>
                <a:pPr algn="ctr"/>
                <a:r>
                  <a:rPr lang="vi-VN" sz="2200" b="1" dirty="0">
                    <a:solidFill>
                      <a:srgbClr val="ED4A5D"/>
                    </a:solidFill>
                  </a:rPr>
                  <a:t>KHÁI NIỆM</a:t>
                </a:r>
                <a:endParaRPr lang="en-US" sz="2200" b="1" dirty="0">
                  <a:solidFill>
                    <a:srgbClr val="ED4A5D"/>
                  </a:solidFill>
                </a:endParaRPr>
              </a:p>
            </p:txBody>
          </p:sp>
        </p:grpSp>
        <p:pic>
          <p:nvPicPr>
            <p:cNvPr id="34" name="Picture 33"/>
            <p:cNvPicPr>
              <a:picLocks noChangeAspect="1"/>
            </p:cNvPicPr>
            <p:nvPr/>
          </p:nvPicPr>
          <p:blipFill>
            <a:blip r:embed="rId3"/>
            <a:stretch>
              <a:fillRect/>
            </a:stretch>
          </p:blipFill>
          <p:spPr>
            <a:xfrm>
              <a:off x="424191" y="365211"/>
              <a:ext cx="445439" cy="730866"/>
            </a:xfrm>
            <a:prstGeom prst="rect">
              <a:avLst/>
            </a:prstGeom>
          </p:spPr>
        </p:pic>
      </p:grpSp>
      <p:sp>
        <p:nvSpPr>
          <p:cNvPr id="3" name="Pentagon 6">
            <a:extLst>
              <a:ext uri="{FF2B5EF4-FFF2-40B4-BE49-F238E27FC236}">
                <a16:creationId xmlns:a16="http://schemas.microsoft.com/office/drawing/2014/main" xmlns="" id="{63CC2BE0-10DD-DAF1-53A5-932C98E918C4}"/>
              </a:ext>
            </a:extLst>
          </p:cNvPr>
          <p:cNvSpPr/>
          <p:nvPr/>
        </p:nvSpPr>
        <p:spPr>
          <a:xfrm>
            <a:off x="0" y="410966"/>
            <a:ext cx="606175" cy="308225"/>
          </a:xfrm>
          <a:prstGeom prst="homePlate">
            <a:avLst/>
          </a:prstGeom>
          <a:solidFill>
            <a:srgbClr val="ED4A5D"/>
          </a:solidFill>
          <a:ln>
            <a:solidFill>
              <a:srgbClr val="ED4A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34955CFA-1C56-66CE-A73B-DA3BA0F480C7}"/>
              </a:ext>
            </a:extLst>
          </p:cNvPr>
          <p:cNvSpPr txBox="1"/>
          <p:nvPr/>
        </p:nvSpPr>
        <p:spPr>
          <a:xfrm>
            <a:off x="678095" y="334245"/>
            <a:ext cx="2831224" cy="461665"/>
          </a:xfrm>
          <a:prstGeom prst="rect">
            <a:avLst/>
          </a:prstGeom>
          <a:noFill/>
        </p:spPr>
        <p:txBody>
          <a:bodyPr wrap="none" rtlCol="0">
            <a:spAutoFit/>
          </a:bodyPr>
          <a:lstStyle/>
          <a:p>
            <a:r>
              <a:rPr lang="en-US" sz="2400" b="1" dirty="0" err="1">
                <a:solidFill>
                  <a:srgbClr val="D4152B"/>
                </a:solidFill>
              </a:rPr>
              <a:t>Máy</a:t>
            </a:r>
            <a:r>
              <a:rPr lang="en-US" sz="2400" b="1" dirty="0">
                <a:solidFill>
                  <a:srgbClr val="D4152B"/>
                </a:solidFill>
              </a:rPr>
              <a:t> </a:t>
            </a:r>
            <a:r>
              <a:rPr lang="en-US" sz="2400" b="1" dirty="0" err="1">
                <a:solidFill>
                  <a:srgbClr val="D4152B"/>
                </a:solidFill>
              </a:rPr>
              <a:t>biến</a:t>
            </a:r>
            <a:r>
              <a:rPr lang="en-US" sz="2400" b="1" dirty="0">
                <a:solidFill>
                  <a:srgbClr val="D4152B"/>
                </a:solidFill>
              </a:rPr>
              <a:t> </a:t>
            </a:r>
            <a:r>
              <a:rPr lang="en-US" sz="2400" b="1" dirty="0" err="1">
                <a:solidFill>
                  <a:srgbClr val="D4152B"/>
                </a:solidFill>
              </a:rPr>
              <a:t>áp</a:t>
            </a:r>
            <a:r>
              <a:rPr lang="en-US" sz="2400" b="1" dirty="0">
                <a:solidFill>
                  <a:srgbClr val="D4152B"/>
                </a:solidFill>
              </a:rPr>
              <a:t> </a:t>
            </a:r>
            <a:r>
              <a:rPr lang="en-US" sz="2400" b="1" dirty="0" err="1">
                <a:solidFill>
                  <a:srgbClr val="D4152B"/>
                </a:solidFill>
              </a:rPr>
              <a:t>là</a:t>
            </a:r>
            <a:r>
              <a:rPr lang="en-US" sz="2400" b="1" dirty="0">
                <a:solidFill>
                  <a:srgbClr val="D4152B"/>
                </a:solidFill>
              </a:rPr>
              <a:t> </a:t>
            </a:r>
            <a:r>
              <a:rPr lang="en-US" sz="2400" b="1" dirty="0" err="1">
                <a:solidFill>
                  <a:srgbClr val="D4152B"/>
                </a:solidFill>
              </a:rPr>
              <a:t>gì</a:t>
            </a:r>
            <a:r>
              <a:rPr lang="en-US" sz="2400" b="1" dirty="0">
                <a:solidFill>
                  <a:srgbClr val="D4152B"/>
                </a:solidFill>
              </a:rPr>
              <a:t>?</a:t>
            </a:r>
          </a:p>
        </p:txBody>
      </p:sp>
      <p:pic>
        <p:nvPicPr>
          <p:cNvPr id="5" name="Picture 4">
            <a:extLst>
              <a:ext uri="{FF2B5EF4-FFF2-40B4-BE49-F238E27FC236}">
                <a16:creationId xmlns:a16="http://schemas.microsoft.com/office/drawing/2014/main" xmlns="" id="{4C6BA099-811C-6067-02F2-BDC9B6387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107" y="3283996"/>
            <a:ext cx="3088435" cy="1859504"/>
          </a:xfrm>
          <a:prstGeom prst="rect">
            <a:avLst/>
          </a:prstGeom>
        </p:spPr>
      </p:pic>
      <p:pic>
        <p:nvPicPr>
          <p:cNvPr id="6" name="Picture 5">
            <a:extLst>
              <a:ext uri="{FF2B5EF4-FFF2-40B4-BE49-F238E27FC236}">
                <a16:creationId xmlns:a16="http://schemas.microsoft.com/office/drawing/2014/main" xmlns="" id="{61C8E1DB-FFF0-EC58-67EF-2379ADB73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1199" y="3241724"/>
            <a:ext cx="2147154" cy="194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9B8938A7-B6F1-9A2F-DD07-2823CA647D5A}"/>
              </a:ext>
            </a:extLst>
          </p:cNvPr>
          <p:cNvSpPr txBox="1"/>
          <p:nvPr/>
        </p:nvSpPr>
        <p:spPr>
          <a:xfrm>
            <a:off x="2628999" y="253189"/>
            <a:ext cx="3886000" cy="430887"/>
          </a:xfrm>
          <a:prstGeom prst="rect">
            <a:avLst/>
          </a:prstGeom>
          <a:noFill/>
        </p:spPr>
        <p:txBody>
          <a:bodyPr wrap="none" rtlCol="0">
            <a:spAutoFit/>
          </a:bodyPr>
          <a:lstStyle/>
          <a:p>
            <a:pPr algn="ctr"/>
            <a:r>
              <a:rPr lang="en-US" sz="2200" b="1" dirty="0">
                <a:solidFill>
                  <a:srgbClr val="09527D"/>
                </a:solidFill>
              </a:rPr>
              <a:t>HOẠT ĐỘNG NHÓM 3 - 4HS</a:t>
            </a:r>
          </a:p>
        </p:txBody>
      </p:sp>
      <p:graphicFrame>
        <p:nvGraphicFramePr>
          <p:cNvPr id="8" name="Table 7">
            <a:extLst>
              <a:ext uri="{FF2B5EF4-FFF2-40B4-BE49-F238E27FC236}">
                <a16:creationId xmlns:a16="http://schemas.microsoft.com/office/drawing/2014/main" xmlns="" id="{4CC631C5-99E9-0BE0-2FC1-0D4084E5F41D}"/>
              </a:ext>
            </a:extLst>
          </p:cNvPr>
          <p:cNvGraphicFramePr>
            <a:graphicFrameLocks noGrp="1"/>
          </p:cNvGraphicFramePr>
          <p:nvPr>
            <p:extLst>
              <p:ext uri="{D42A27DB-BD31-4B8C-83A1-F6EECF244321}">
                <p14:modId xmlns:p14="http://schemas.microsoft.com/office/powerpoint/2010/main" val="640178403"/>
              </p:ext>
            </p:extLst>
          </p:nvPr>
        </p:nvGraphicFramePr>
        <p:xfrm>
          <a:off x="313660" y="1420515"/>
          <a:ext cx="8516679" cy="3489070"/>
        </p:xfrm>
        <a:graphic>
          <a:graphicData uri="http://schemas.openxmlformats.org/drawingml/2006/table">
            <a:tbl>
              <a:tblPr firstRow="1" firstCol="1" bandRow="1"/>
              <a:tblGrid>
                <a:gridCol w="6523076">
                  <a:extLst>
                    <a:ext uri="{9D8B030D-6E8A-4147-A177-3AD203B41FA5}">
                      <a16:colId xmlns:a16="http://schemas.microsoft.com/office/drawing/2014/main" xmlns="" val="1426191650"/>
                    </a:ext>
                  </a:extLst>
                </a:gridCol>
                <a:gridCol w="1993603">
                  <a:extLst>
                    <a:ext uri="{9D8B030D-6E8A-4147-A177-3AD203B41FA5}">
                      <a16:colId xmlns:a16="http://schemas.microsoft.com/office/drawing/2014/main" xmlns="" val="831268275"/>
                    </a:ext>
                  </a:extLst>
                </a:gridCol>
              </a:tblGrid>
              <a:tr h="523317">
                <a:tc>
                  <a:txBody>
                    <a:bodyPr/>
                    <a:lstStyle/>
                    <a:p>
                      <a:pPr marL="0" marR="0" algn="ctr">
                        <a:lnSpc>
                          <a:spcPct val="100000"/>
                        </a:lnSpc>
                        <a:spcBef>
                          <a:spcPts val="0"/>
                        </a:spcBef>
                        <a:spcAft>
                          <a:spcPts val="0"/>
                        </a:spcAft>
                      </a:pP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Yêu</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cầu</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89"/>
                    </a:solidFill>
                  </a:tcPr>
                </a:tc>
                <a:tc>
                  <a:txBody>
                    <a:bodyPr/>
                    <a:lstStyle/>
                    <a:p>
                      <a:pPr marL="0" marR="0" algn="ctr">
                        <a:lnSpc>
                          <a:spcPct val="100000"/>
                        </a:lnSpc>
                        <a:spcBef>
                          <a:spcPts val="0"/>
                        </a:spcBef>
                        <a:spcAft>
                          <a:spcPts val="0"/>
                        </a:spcAft>
                      </a:pP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trả</a:t>
                      </a:r>
                      <a:r>
                        <a:rPr lang="en-US"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lời</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D889"/>
                    </a:solidFill>
                  </a:tcPr>
                </a:tc>
                <a:extLst>
                  <a:ext uri="{0D108BD9-81ED-4DB2-BD59-A6C34878D82A}">
                    <a16:rowId xmlns:a16="http://schemas.microsoft.com/office/drawing/2014/main" xmlns="" val="923878125"/>
                  </a:ext>
                </a:extLst>
              </a:tr>
              <a:tr h="427994">
                <a:tc>
                  <a:txBody>
                    <a:bodyPr/>
                    <a:lstStyle/>
                    <a:p>
                      <a:pPr marL="0" marR="0" algn="just">
                        <a:lnSpc>
                          <a:spcPct val="100000"/>
                        </a:lnSpc>
                        <a:spcBef>
                          <a:spcPts val="0"/>
                        </a:spcBef>
                        <a:spcAft>
                          <a:spcPts val="0"/>
                        </a:spcAft>
                      </a:pP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tạo</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just">
                        <a:lnSpc>
                          <a:spcPct val="150000"/>
                        </a:lnSpc>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xmlns="" val="2305823811"/>
                  </a:ext>
                </a:extLst>
              </a:tr>
              <a:tr h="427994">
                <a:tc>
                  <a:txBody>
                    <a:bodyPr/>
                    <a:lstStyle/>
                    <a:p>
                      <a:pPr marL="0" marR="0" algn="just">
                        <a:lnSpc>
                          <a:spcPct val="100000"/>
                        </a:lnSpc>
                        <a:spcBef>
                          <a:spcPts val="0"/>
                        </a:spcBef>
                        <a:spcAft>
                          <a:spcPts val="0"/>
                        </a:spcAft>
                      </a:pP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Nguyên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tắc</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just">
                        <a:lnSpc>
                          <a:spcPct val="150000"/>
                        </a:lnSpc>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xmlns="" val="2164979592"/>
                  </a:ext>
                </a:extLst>
              </a:tr>
              <a:tr h="866509">
                <a:tc>
                  <a:txBody>
                    <a:bodyPr/>
                    <a:lstStyle/>
                    <a:p>
                      <a:pPr marL="0" marR="0" algn="just">
                        <a:lnSpc>
                          <a:spcPct val="140000"/>
                        </a:lnSpc>
                        <a:spcBef>
                          <a:spcPts val="0"/>
                        </a:spcBef>
                        <a:spcAft>
                          <a:spcPts val="0"/>
                        </a:spcAft>
                      </a:pP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just">
                        <a:lnSpc>
                          <a:spcPct val="150000"/>
                        </a:lnSpc>
                        <a:spcBef>
                          <a:spcPts val="0"/>
                        </a:spcBef>
                        <a:spcAft>
                          <a:spcPts val="0"/>
                        </a:spcAft>
                      </a:pPr>
                      <a:r>
                        <a:rPr lang="en-US" sz="1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xmlns="" val="839319834"/>
                  </a:ext>
                </a:extLst>
              </a:tr>
              <a:tr h="1243256">
                <a:tc>
                  <a:txBody>
                    <a:bodyPr/>
                    <a:lstStyle/>
                    <a:p>
                      <a:pPr marL="0" marR="0" algn="just">
                        <a:lnSpc>
                          <a:spcPct val="140000"/>
                        </a:lnSpc>
                        <a:spcBef>
                          <a:spcPts val="0"/>
                        </a:spcBef>
                        <a:spcAft>
                          <a:spcPts val="0"/>
                        </a:spcAft>
                      </a:pP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Suy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luận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tìm</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mối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liên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hệ</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tính</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máy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biến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áp</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lí</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tưởng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với</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cường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dòng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điện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đầu</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vào</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và</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vòng</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cuộn</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dây</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tc>
                  <a:txBody>
                    <a:bodyPr/>
                    <a:lstStyle/>
                    <a:p>
                      <a:pPr marL="0" marR="0" algn="just">
                        <a:lnSpc>
                          <a:spcPct val="150000"/>
                        </a:lnSpc>
                        <a:spcBef>
                          <a:spcPts val="0"/>
                        </a:spcBef>
                        <a:spcAft>
                          <a:spcPts val="0"/>
                        </a:spcAft>
                      </a:pP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7468" marR="6746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solidFill>
                  </a:tcPr>
                </a:tc>
                <a:extLst>
                  <a:ext uri="{0D108BD9-81ED-4DB2-BD59-A6C34878D82A}">
                    <a16:rowId xmlns:a16="http://schemas.microsoft.com/office/drawing/2014/main" xmlns="" val="592399406"/>
                  </a:ext>
                </a:extLst>
              </a:tr>
            </a:tbl>
          </a:graphicData>
        </a:graphic>
      </p:graphicFrame>
      <p:sp>
        <p:nvSpPr>
          <p:cNvPr id="10" name="Rectangle: Top Corners Rounded 9">
            <a:extLst>
              <a:ext uri="{FF2B5EF4-FFF2-40B4-BE49-F238E27FC236}">
                <a16:creationId xmlns:a16="http://schemas.microsoft.com/office/drawing/2014/main" xmlns="" id="{5D6116DC-1379-330F-58FB-A64C124AC05C}"/>
              </a:ext>
            </a:extLst>
          </p:cNvPr>
          <p:cNvSpPr/>
          <p:nvPr/>
        </p:nvSpPr>
        <p:spPr>
          <a:xfrm>
            <a:off x="313660" y="899520"/>
            <a:ext cx="5183373" cy="520994"/>
          </a:xfrm>
          <a:prstGeom prst="round2SameRect">
            <a:avLst/>
          </a:prstGeom>
          <a:solidFill>
            <a:srgbClr val="B6DBEB"/>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latin typeface="Arial" panose="020B0604020202020204" pitchFamily="34" charset="0"/>
                <a:cs typeface="Arial" panose="020B0604020202020204" pitchFamily="34" charset="0"/>
              </a:rPr>
              <a:t>Phiếu</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học</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tập</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số</a:t>
            </a:r>
            <a:r>
              <a:rPr lang="en-US" sz="1800" b="1" dirty="0">
                <a:solidFill>
                  <a:schemeClr val="tx1"/>
                </a:solidFill>
                <a:latin typeface="Arial" panose="020B0604020202020204" pitchFamily="34" charset="0"/>
                <a:cs typeface="Arial" panose="020B0604020202020204" pitchFamily="34" charset="0"/>
              </a:rPr>
              <a:t> 1: </a:t>
            </a:r>
            <a:r>
              <a:rPr lang="en-US" sz="1800" b="1" dirty="0" err="1">
                <a:solidFill>
                  <a:schemeClr val="tx1"/>
                </a:solidFill>
                <a:latin typeface="Arial" panose="020B0604020202020204" pitchFamily="34" charset="0"/>
                <a:cs typeface="Arial" panose="020B0604020202020204" pitchFamily="34" charset="0"/>
              </a:rPr>
              <a:t>Tìm</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hiểu</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về</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máy</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biến</a:t>
            </a:r>
            <a:r>
              <a:rPr lang="en-US" sz="1800" b="1" dirty="0">
                <a:solidFill>
                  <a:schemeClr val="tx1"/>
                </a:solidFill>
                <a:latin typeface="Arial" panose="020B0604020202020204" pitchFamily="34" charset="0"/>
                <a:cs typeface="Arial" panose="020B0604020202020204" pitchFamily="34" charset="0"/>
              </a:rPr>
              <a:t> </a:t>
            </a:r>
            <a:r>
              <a:rPr lang="en-US" sz="1800" b="1" dirty="0" err="1">
                <a:solidFill>
                  <a:schemeClr val="tx1"/>
                </a:solidFill>
                <a:latin typeface="Arial" panose="020B0604020202020204" pitchFamily="34" charset="0"/>
                <a:cs typeface="Arial" panose="020B0604020202020204" pitchFamily="34" charset="0"/>
              </a:rPr>
              <a:t>áp</a:t>
            </a:r>
            <a:endParaRPr lang="en-US" sz="1800" b="1" dirty="0">
              <a:solidFill>
                <a:schemeClr val="tx1"/>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xmlns="" id="{1AC5DA56-4385-44CC-85DE-36FCEFF26C27}"/>
              </a:ext>
            </a:extLst>
          </p:cNvPr>
          <p:cNvPicPr>
            <a:picLocks noChangeAspect="1"/>
          </p:cNvPicPr>
          <p:nvPr/>
        </p:nvPicPr>
        <p:blipFill>
          <a:blip r:embed="rId2"/>
          <a:stretch>
            <a:fillRect/>
          </a:stretch>
        </p:blipFill>
        <p:spPr>
          <a:xfrm>
            <a:off x="8185760" y="182341"/>
            <a:ext cx="768163" cy="798645"/>
          </a:xfrm>
          <a:prstGeom prst="rect">
            <a:avLst/>
          </a:prstGeom>
        </p:spPr>
      </p:pic>
    </p:spTree>
    <p:extLst>
      <p:ext uri="{BB962C8B-B14F-4D97-AF65-F5344CB8AC3E}">
        <p14:creationId xmlns:p14="http://schemas.microsoft.com/office/powerpoint/2010/main" val="276662850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2D323A5-8126-B72A-BF2D-0E5F7695EBA5}"/>
              </a:ext>
            </a:extLst>
          </p:cNvPr>
          <p:cNvSpPr/>
          <p:nvPr/>
        </p:nvSpPr>
        <p:spPr>
          <a:xfrm>
            <a:off x="127591" y="106327"/>
            <a:ext cx="8899451" cy="4933506"/>
          </a:xfrm>
          <a:prstGeom prst="roundRect">
            <a:avLst>
              <a:gd name="adj" fmla="val 1745"/>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0B5697C0-02BD-9376-1085-F2E4C0F46B3E}"/>
              </a:ext>
            </a:extLst>
          </p:cNvPr>
          <p:cNvGrpSpPr/>
          <p:nvPr/>
        </p:nvGrpSpPr>
        <p:grpSpPr>
          <a:xfrm>
            <a:off x="449226" y="335871"/>
            <a:ext cx="3248247" cy="3091393"/>
            <a:chOff x="449226" y="771888"/>
            <a:chExt cx="3248247" cy="3091393"/>
          </a:xfrm>
        </p:grpSpPr>
        <p:pic>
          <p:nvPicPr>
            <p:cNvPr id="4" name="Picture 3">
              <a:extLst>
                <a:ext uri="{FF2B5EF4-FFF2-40B4-BE49-F238E27FC236}">
                  <a16:creationId xmlns:a16="http://schemas.microsoft.com/office/drawing/2014/main" xmlns="" id="{8AFD23D5-D0FB-F318-1810-F49EFD5B15ED}"/>
                </a:ext>
              </a:extLst>
            </p:cNvPr>
            <p:cNvPicPr>
              <a:picLocks noChangeAspect="1"/>
            </p:cNvPicPr>
            <p:nvPr/>
          </p:nvPicPr>
          <p:blipFill>
            <a:blip r:embed="rId2"/>
            <a:stretch>
              <a:fillRect/>
            </a:stretch>
          </p:blipFill>
          <p:spPr>
            <a:xfrm>
              <a:off x="633966" y="771888"/>
              <a:ext cx="2878766" cy="2235879"/>
            </a:xfrm>
            <a:prstGeom prst="rect">
              <a:avLst/>
            </a:prstGeom>
          </p:spPr>
        </p:pic>
        <p:sp>
          <p:nvSpPr>
            <p:cNvPr id="7" name="TextBox 6">
              <a:extLst>
                <a:ext uri="{FF2B5EF4-FFF2-40B4-BE49-F238E27FC236}">
                  <a16:creationId xmlns:a16="http://schemas.microsoft.com/office/drawing/2014/main" xmlns="" id="{38005EDE-EAF1-C0B5-15C9-E59E03B4D2A4}"/>
                </a:ext>
              </a:extLst>
            </p:cNvPr>
            <p:cNvSpPr txBox="1"/>
            <p:nvPr/>
          </p:nvSpPr>
          <p:spPr>
            <a:xfrm>
              <a:off x="449226" y="2991247"/>
              <a:ext cx="3248247" cy="872034"/>
            </a:xfrm>
            <a:prstGeom prst="rect">
              <a:avLst/>
            </a:prstGeom>
            <a:noFill/>
          </p:spPr>
          <p:txBody>
            <a:bodyPr wrap="square" rtlCol="0">
              <a:spAutoFit/>
            </a:bodyPr>
            <a:lstStyle/>
            <a:p>
              <a:pPr algn="ctr">
                <a:lnSpc>
                  <a:spcPct val="150000"/>
                </a:lnSpc>
              </a:pPr>
              <a:r>
                <a:rPr lang="en-US" sz="1800" b="1" i="1" dirty="0"/>
                <a:t>▲ </a:t>
              </a:r>
              <a:r>
                <a:rPr lang="en-US" sz="1800" b="1" i="1" dirty="0" err="1"/>
                <a:t>Hình</a:t>
              </a:r>
              <a:r>
                <a:rPr lang="en-US" sz="1800" b="1" i="1" dirty="0"/>
                <a:t> 3.1. </a:t>
              </a:r>
              <a:r>
                <a:rPr lang="en-US" sz="1800" i="1" dirty="0" err="1"/>
                <a:t>Sơ</a:t>
              </a:r>
              <a:r>
                <a:rPr lang="en-US" sz="1800" i="1" dirty="0"/>
                <a:t> </a:t>
              </a:r>
              <a:r>
                <a:rPr lang="en-US" sz="1800" i="1" dirty="0" err="1"/>
                <a:t>đồ</a:t>
              </a:r>
              <a:r>
                <a:rPr lang="en-US" sz="1800" i="1" dirty="0"/>
                <a:t> </a:t>
              </a:r>
              <a:r>
                <a:rPr lang="en-US" sz="1800" i="1" dirty="0" err="1"/>
                <a:t>cấu</a:t>
              </a:r>
              <a:r>
                <a:rPr lang="en-US" sz="1800" i="1" dirty="0"/>
                <a:t> </a:t>
              </a:r>
              <a:r>
                <a:rPr lang="en-US" sz="1800" i="1" dirty="0" err="1"/>
                <a:t>tạo</a:t>
              </a:r>
              <a:r>
                <a:rPr lang="en-US" sz="1800" i="1" dirty="0"/>
                <a:t> </a:t>
              </a:r>
              <a:r>
                <a:rPr lang="en-US" sz="1800" i="1" dirty="0" err="1"/>
                <a:t>chính</a:t>
              </a:r>
              <a:r>
                <a:rPr lang="en-US" sz="1800" i="1" dirty="0"/>
                <a:t> </a:t>
              </a:r>
              <a:r>
                <a:rPr lang="en-US" sz="1800" i="1" dirty="0" err="1"/>
                <a:t>của</a:t>
              </a:r>
              <a:r>
                <a:rPr lang="en-US" sz="1800" i="1" dirty="0"/>
                <a:t> </a:t>
              </a:r>
              <a:r>
                <a:rPr lang="en-US" sz="1800" i="1" dirty="0" err="1"/>
                <a:t>máy</a:t>
              </a:r>
              <a:r>
                <a:rPr lang="en-US" sz="1800" i="1" dirty="0"/>
                <a:t> </a:t>
              </a:r>
              <a:r>
                <a:rPr lang="en-US" sz="1800" i="1" dirty="0" err="1"/>
                <a:t>biến</a:t>
              </a:r>
              <a:r>
                <a:rPr lang="en-US" sz="1800" i="1" dirty="0"/>
                <a:t> </a:t>
              </a:r>
              <a:r>
                <a:rPr lang="en-US" sz="1800" i="1" dirty="0" err="1"/>
                <a:t>áp</a:t>
              </a:r>
              <a:endParaRPr lang="en-US" sz="1800" i="1" dirty="0"/>
            </a:p>
          </p:txBody>
        </p:sp>
      </p:grpSp>
      <p:grpSp>
        <p:nvGrpSpPr>
          <p:cNvPr id="13" name="Group 12">
            <a:extLst>
              <a:ext uri="{FF2B5EF4-FFF2-40B4-BE49-F238E27FC236}">
                <a16:creationId xmlns:a16="http://schemas.microsoft.com/office/drawing/2014/main" xmlns="" id="{C49464D5-C3CA-37F3-89E3-7600C1DBC94E}"/>
              </a:ext>
            </a:extLst>
          </p:cNvPr>
          <p:cNvGrpSpPr/>
          <p:nvPr/>
        </p:nvGrpSpPr>
        <p:grpSpPr>
          <a:xfrm>
            <a:off x="2073349" y="3580626"/>
            <a:ext cx="6405550" cy="1396105"/>
            <a:chOff x="2479326" y="3535496"/>
            <a:chExt cx="6405550" cy="1396105"/>
          </a:xfrm>
        </p:grpSpPr>
        <p:pic>
          <p:nvPicPr>
            <p:cNvPr id="11" name="Picture 10">
              <a:extLst>
                <a:ext uri="{FF2B5EF4-FFF2-40B4-BE49-F238E27FC236}">
                  <a16:creationId xmlns:a16="http://schemas.microsoft.com/office/drawing/2014/main" xmlns="" id="{7731683F-5D6B-BAED-F206-7B31FAFB0F84}"/>
                </a:ext>
              </a:extLst>
            </p:cNvPr>
            <p:cNvPicPr>
              <a:picLocks noChangeAspect="1"/>
            </p:cNvPicPr>
            <p:nvPr/>
          </p:nvPicPr>
          <p:blipFill>
            <a:blip r:embed="rId3"/>
            <a:stretch>
              <a:fillRect/>
            </a:stretch>
          </p:blipFill>
          <p:spPr>
            <a:xfrm>
              <a:off x="2479326" y="3535496"/>
              <a:ext cx="2859272" cy="1396105"/>
            </a:xfrm>
            <a:prstGeom prst="rect">
              <a:avLst/>
            </a:prstGeom>
          </p:spPr>
        </p:pic>
        <p:sp>
          <p:nvSpPr>
            <p:cNvPr id="12" name="TextBox 11">
              <a:extLst>
                <a:ext uri="{FF2B5EF4-FFF2-40B4-BE49-F238E27FC236}">
                  <a16:creationId xmlns:a16="http://schemas.microsoft.com/office/drawing/2014/main" xmlns="" id="{69DF8F81-FC43-3AD5-CAD5-A347FF90037A}"/>
                </a:ext>
              </a:extLst>
            </p:cNvPr>
            <p:cNvSpPr txBox="1"/>
            <p:nvPr/>
          </p:nvSpPr>
          <p:spPr>
            <a:xfrm>
              <a:off x="5338598" y="3993276"/>
              <a:ext cx="3546278" cy="872034"/>
            </a:xfrm>
            <a:prstGeom prst="rect">
              <a:avLst/>
            </a:prstGeom>
            <a:noFill/>
          </p:spPr>
          <p:txBody>
            <a:bodyPr wrap="square" rtlCol="0">
              <a:spAutoFit/>
            </a:bodyPr>
            <a:lstStyle/>
            <a:p>
              <a:pPr>
                <a:lnSpc>
                  <a:spcPct val="150000"/>
                </a:lnSpc>
              </a:pPr>
              <a:r>
                <a:rPr lang="en-US" sz="1800" b="1" i="1" dirty="0"/>
                <a:t>► </a:t>
              </a:r>
              <a:r>
                <a:rPr lang="en-US" sz="1800" b="1" i="1" dirty="0" err="1"/>
                <a:t>Hình</a:t>
              </a:r>
              <a:r>
                <a:rPr lang="en-US" sz="1800" b="1" i="1" dirty="0"/>
                <a:t> 3.3. </a:t>
              </a:r>
              <a:r>
                <a:rPr lang="en-US" sz="1800" i="1" dirty="0" err="1"/>
                <a:t>Kí</a:t>
              </a:r>
              <a:r>
                <a:rPr lang="en-US" sz="1800" i="1" dirty="0"/>
                <a:t> </a:t>
              </a:r>
              <a:r>
                <a:rPr lang="en-US" sz="1800" i="1" dirty="0" err="1"/>
                <a:t>hiệu</a:t>
              </a:r>
              <a:r>
                <a:rPr lang="en-US" sz="1800" i="1" dirty="0"/>
                <a:t> </a:t>
              </a:r>
              <a:r>
                <a:rPr lang="en-US" sz="1800" i="1" dirty="0" err="1"/>
                <a:t>máy</a:t>
              </a:r>
              <a:r>
                <a:rPr lang="en-US" sz="1800" i="1" dirty="0"/>
                <a:t> </a:t>
              </a:r>
              <a:r>
                <a:rPr lang="en-US" sz="1800" i="1" dirty="0" err="1"/>
                <a:t>biến</a:t>
              </a:r>
              <a:r>
                <a:rPr lang="en-US" sz="1800" i="1" dirty="0"/>
                <a:t> </a:t>
              </a:r>
              <a:r>
                <a:rPr lang="en-US" sz="1800" i="1" dirty="0" err="1"/>
                <a:t>áp</a:t>
              </a:r>
              <a:endParaRPr lang="en-US" sz="1800" i="1" dirty="0"/>
            </a:p>
            <a:p>
              <a:pPr>
                <a:lnSpc>
                  <a:spcPct val="150000"/>
                </a:lnSpc>
              </a:pPr>
              <a:r>
                <a:rPr lang="en-US" sz="1800" i="1" dirty="0"/>
                <a:t>    </a:t>
              </a:r>
              <a:r>
                <a:rPr lang="en-US" sz="1800" i="1" dirty="0" err="1"/>
                <a:t>trong</a:t>
              </a:r>
              <a:r>
                <a:rPr lang="en-US" sz="1800" i="1" dirty="0"/>
                <a:t> </a:t>
              </a:r>
              <a:r>
                <a:rPr lang="en-US" sz="1800" i="1" dirty="0" err="1"/>
                <a:t>sơ</a:t>
              </a:r>
              <a:r>
                <a:rPr lang="en-US" sz="1800" i="1" dirty="0"/>
                <a:t> </a:t>
              </a:r>
              <a:r>
                <a:rPr lang="en-US" sz="1800" i="1" dirty="0" err="1"/>
                <a:t>đồ</a:t>
              </a:r>
              <a:r>
                <a:rPr lang="en-US" sz="1800" i="1" dirty="0"/>
                <a:t> </a:t>
              </a:r>
              <a:r>
                <a:rPr lang="en-US" sz="1800" i="1" dirty="0" err="1"/>
                <a:t>mạch</a:t>
              </a:r>
              <a:r>
                <a:rPr lang="en-US" sz="1800" i="1" dirty="0"/>
                <a:t> </a:t>
              </a:r>
              <a:r>
                <a:rPr lang="en-US" sz="1800" i="1" dirty="0" err="1"/>
                <a:t>điện</a:t>
              </a:r>
              <a:endParaRPr lang="en-US" sz="1800" i="1" dirty="0"/>
            </a:p>
          </p:txBody>
        </p:sp>
      </p:grpSp>
      <p:grpSp>
        <p:nvGrpSpPr>
          <p:cNvPr id="15" name="Group 14">
            <a:extLst>
              <a:ext uri="{FF2B5EF4-FFF2-40B4-BE49-F238E27FC236}">
                <a16:creationId xmlns:a16="http://schemas.microsoft.com/office/drawing/2014/main" xmlns="" id="{A6E43077-CD63-C7AA-0661-711A0655EB15}"/>
              </a:ext>
            </a:extLst>
          </p:cNvPr>
          <p:cNvGrpSpPr/>
          <p:nvPr/>
        </p:nvGrpSpPr>
        <p:grpSpPr>
          <a:xfrm>
            <a:off x="4639080" y="200200"/>
            <a:ext cx="4296208" cy="3227064"/>
            <a:chOff x="4639080" y="200200"/>
            <a:chExt cx="4296208" cy="3227064"/>
          </a:xfrm>
        </p:grpSpPr>
        <p:sp>
          <p:nvSpPr>
            <p:cNvPr id="8" name="TextBox 7">
              <a:extLst>
                <a:ext uri="{FF2B5EF4-FFF2-40B4-BE49-F238E27FC236}">
                  <a16:creationId xmlns:a16="http://schemas.microsoft.com/office/drawing/2014/main" xmlns="" id="{E185F3D1-78E9-2189-F011-52B3D53CCD74}"/>
                </a:ext>
              </a:extLst>
            </p:cNvPr>
            <p:cNvSpPr txBox="1"/>
            <p:nvPr/>
          </p:nvSpPr>
          <p:spPr>
            <a:xfrm>
              <a:off x="4879595" y="2555230"/>
              <a:ext cx="3815179" cy="872034"/>
            </a:xfrm>
            <a:prstGeom prst="rect">
              <a:avLst/>
            </a:prstGeom>
            <a:noFill/>
          </p:spPr>
          <p:txBody>
            <a:bodyPr wrap="square" rtlCol="0">
              <a:spAutoFit/>
            </a:bodyPr>
            <a:lstStyle/>
            <a:p>
              <a:pPr algn="ctr">
                <a:lnSpc>
                  <a:spcPct val="150000"/>
                </a:lnSpc>
              </a:pPr>
              <a:r>
                <a:rPr lang="en-US" sz="1800" b="1" i="1" dirty="0"/>
                <a:t>▲ </a:t>
              </a:r>
              <a:r>
                <a:rPr lang="en-US" sz="1800" b="1" i="1" dirty="0" err="1"/>
                <a:t>Hình</a:t>
              </a:r>
              <a:r>
                <a:rPr lang="en-US" sz="1800" b="1" i="1" dirty="0"/>
                <a:t> 3.2. </a:t>
              </a:r>
              <a:r>
                <a:rPr lang="en-US" sz="1800" i="1" dirty="0" err="1"/>
                <a:t>Mô</a:t>
              </a:r>
              <a:r>
                <a:rPr lang="en-US" sz="1800" i="1" dirty="0"/>
                <a:t> </a:t>
              </a:r>
              <a:r>
                <a:rPr lang="en-US" sz="1800" i="1" dirty="0" err="1"/>
                <a:t>tả</a:t>
              </a:r>
              <a:r>
                <a:rPr lang="en-US" sz="1800" i="1" dirty="0"/>
                <a:t> </a:t>
              </a:r>
              <a:r>
                <a:rPr lang="en-US" sz="1800" i="1" dirty="0" err="1"/>
                <a:t>một</a:t>
              </a:r>
              <a:r>
                <a:rPr lang="en-US" sz="1800" i="1" dirty="0"/>
                <a:t> </a:t>
              </a:r>
              <a:r>
                <a:rPr lang="en-US" sz="1800" i="1" dirty="0" err="1"/>
                <a:t>số</a:t>
              </a:r>
              <a:r>
                <a:rPr lang="en-US" sz="1800" i="1" dirty="0"/>
                <a:t> </a:t>
              </a:r>
              <a:r>
                <a:rPr lang="en-US" sz="1800" i="1" dirty="0" err="1"/>
                <a:t>bộ</a:t>
              </a:r>
              <a:r>
                <a:rPr lang="en-US" sz="1800" i="1" dirty="0"/>
                <a:t> </a:t>
              </a:r>
              <a:r>
                <a:rPr lang="en-US" sz="1800" i="1" dirty="0" err="1"/>
                <a:t>phận</a:t>
              </a:r>
              <a:r>
                <a:rPr lang="en-US" sz="1800" i="1" dirty="0"/>
                <a:t> </a:t>
              </a:r>
              <a:r>
                <a:rPr lang="en-US" sz="1800" i="1" dirty="0" err="1"/>
                <a:t>của</a:t>
              </a:r>
              <a:r>
                <a:rPr lang="en-US" sz="1800" i="1" dirty="0"/>
                <a:t> </a:t>
              </a:r>
              <a:r>
                <a:rPr lang="en-US" sz="1800" i="1" dirty="0" err="1"/>
                <a:t>máy</a:t>
              </a:r>
              <a:r>
                <a:rPr lang="en-US" sz="1800" i="1" dirty="0"/>
                <a:t> </a:t>
              </a:r>
              <a:r>
                <a:rPr lang="en-US" sz="1800" i="1" dirty="0" err="1"/>
                <a:t>biến</a:t>
              </a:r>
              <a:r>
                <a:rPr lang="en-US" sz="1800" i="1" dirty="0"/>
                <a:t> </a:t>
              </a:r>
              <a:r>
                <a:rPr lang="en-US" sz="1800" i="1" dirty="0" err="1"/>
                <a:t>áp</a:t>
              </a:r>
              <a:endParaRPr lang="en-US" sz="1800" i="1" dirty="0"/>
            </a:p>
          </p:txBody>
        </p:sp>
        <p:pic>
          <p:nvPicPr>
            <p:cNvPr id="14" name="Picture 13">
              <a:extLst>
                <a:ext uri="{FF2B5EF4-FFF2-40B4-BE49-F238E27FC236}">
                  <a16:creationId xmlns:a16="http://schemas.microsoft.com/office/drawing/2014/main" xmlns="" id="{E106104C-585A-09AE-5B47-D5A1A6CB6EE4}"/>
                </a:ext>
              </a:extLst>
            </p:cNvPr>
            <p:cNvPicPr>
              <a:picLocks noChangeAspect="1"/>
            </p:cNvPicPr>
            <p:nvPr/>
          </p:nvPicPr>
          <p:blipFill rotWithShape="1">
            <a:blip r:embed="rId4"/>
            <a:srcRect r="4123"/>
            <a:stretch/>
          </p:blipFill>
          <p:spPr>
            <a:xfrm>
              <a:off x="4639080" y="200200"/>
              <a:ext cx="4296208" cy="2371550"/>
            </a:xfrm>
            <a:prstGeom prst="rect">
              <a:avLst/>
            </a:prstGeom>
          </p:spPr>
        </p:pic>
      </p:grpSp>
    </p:spTree>
    <p:extLst>
      <p:ext uri="{BB962C8B-B14F-4D97-AF65-F5344CB8AC3E}">
        <p14:creationId xmlns:p14="http://schemas.microsoft.com/office/powerpoint/2010/main" val="313470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700"/>
        <p:cNvGrpSpPr/>
        <p:nvPr/>
      </p:nvGrpSpPr>
      <p:grpSpPr>
        <a:xfrm>
          <a:off x="0" y="0"/>
          <a:ext cx="0" cy="0"/>
          <a:chOff x="0" y="0"/>
          <a:chExt cx="0" cy="0"/>
        </a:xfrm>
      </p:grpSpPr>
      <p:grpSp>
        <p:nvGrpSpPr>
          <p:cNvPr id="18" name="Group 17"/>
          <p:cNvGrpSpPr/>
          <p:nvPr/>
        </p:nvGrpSpPr>
        <p:grpSpPr>
          <a:xfrm>
            <a:off x="451110" y="219560"/>
            <a:ext cx="1993187" cy="1027415"/>
            <a:chOff x="202734" y="154112"/>
            <a:chExt cx="1993187" cy="1027415"/>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734" y="154112"/>
              <a:ext cx="1993187" cy="1027415"/>
            </a:xfrm>
            <a:prstGeom prst="rect">
              <a:avLst/>
            </a:prstGeom>
          </p:spPr>
        </p:pic>
        <p:sp>
          <p:nvSpPr>
            <p:cNvPr id="17" name="TextBox 16"/>
            <p:cNvSpPr txBox="1"/>
            <p:nvPr/>
          </p:nvSpPr>
          <p:spPr>
            <a:xfrm>
              <a:off x="365745" y="390417"/>
              <a:ext cx="1667163" cy="461665"/>
            </a:xfrm>
            <a:prstGeom prst="rect">
              <a:avLst/>
            </a:prstGeom>
            <a:noFill/>
          </p:spPr>
          <p:txBody>
            <a:bodyPr wrap="square" rtlCol="0">
              <a:spAutoFit/>
            </a:bodyPr>
            <a:lstStyle/>
            <a:p>
              <a:pPr algn="ctr"/>
              <a:r>
                <a:rPr lang="vi-VN" sz="2400" b="1" dirty="0"/>
                <a:t>GHI NHỚ</a:t>
              </a:r>
              <a:endParaRPr lang="en-US" sz="2400" b="1" dirty="0"/>
            </a:p>
          </p:txBody>
        </p:sp>
      </p:grpSp>
      <p:sp>
        <p:nvSpPr>
          <p:cNvPr id="61" name="Rounded Rectangle 60"/>
          <p:cNvSpPr/>
          <p:nvPr/>
        </p:nvSpPr>
        <p:spPr>
          <a:xfrm>
            <a:off x="609404" y="1913859"/>
            <a:ext cx="3962596" cy="713557"/>
          </a:xfrm>
          <a:prstGeom prst="roundRect">
            <a:avLst>
              <a:gd name="adj" fmla="val 16841"/>
            </a:avLst>
          </a:prstGeom>
          <a:solidFill>
            <a:schemeClr val="accent5"/>
          </a:solidFill>
          <a:ln w="19050">
            <a:solidFill>
              <a:srgbClr val="4F7E3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Lõi</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biến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áp</a:t>
            </a:r>
            <a:endParaRPr lang="en-US" sz="2000" b="1" dirty="0">
              <a:solidFill>
                <a:schemeClr val="tx1"/>
              </a:solidFill>
              <a:latin typeface="Arial" panose="020B0604020202020204" pitchFamily="34" charset="0"/>
              <a:cs typeface="Arial" panose="020B0604020202020204" pitchFamily="34" charset="0"/>
            </a:endParaRPr>
          </a:p>
        </p:txBody>
      </p:sp>
      <p:sp>
        <p:nvSpPr>
          <p:cNvPr id="62" name="Rounded Rectangle 61"/>
          <p:cNvSpPr/>
          <p:nvPr/>
        </p:nvSpPr>
        <p:spPr>
          <a:xfrm>
            <a:off x="2985614" y="801701"/>
            <a:ext cx="3172772" cy="618584"/>
          </a:xfrm>
          <a:prstGeom prst="roundRect">
            <a:avLst/>
          </a:prstGeom>
          <a:solidFill>
            <a:srgbClr val="4F7E3B"/>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a:solidFill>
                  <a:schemeClr val="accent2"/>
                </a:solidFill>
                <a:latin typeface="Arial" panose="020B0604020202020204" pitchFamily="34" charset="0"/>
                <a:cs typeface="Arial" panose="020B0604020202020204" pitchFamily="34" charset="0"/>
              </a:rPr>
              <a:t>1. </a:t>
            </a:r>
            <a:r>
              <a:rPr lang="vi-VN" sz="2000" b="1" dirty="0">
                <a:solidFill>
                  <a:schemeClr val="accent2"/>
                </a:solidFill>
                <a:latin typeface="Arial" panose="020B0604020202020204" pitchFamily="34" charset="0"/>
                <a:cs typeface="Arial" panose="020B0604020202020204" pitchFamily="34" charset="0"/>
              </a:rPr>
              <a:t>Cấu tạo máy biến áp:</a:t>
            </a:r>
            <a:endParaRPr lang="en-US" sz="2000" b="1" dirty="0">
              <a:solidFill>
                <a:schemeClr val="accent2"/>
              </a:solidFill>
              <a:latin typeface="Arial" panose="020B0604020202020204" pitchFamily="34" charset="0"/>
              <a:cs typeface="Arial" panose="020B0604020202020204" pitchFamily="34" charset="0"/>
            </a:endParaRPr>
          </a:p>
        </p:txBody>
      </p:sp>
      <p:sp>
        <p:nvSpPr>
          <p:cNvPr id="65" name="Rounded Rectangle 64"/>
          <p:cNvSpPr/>
          <p:nvPr/>
        </p:nvSpPr>
        <p:spPr>
          <a:xfrm>
            <a:off x="609404" y="3104011"/>
            <a:ext cx="3962596" cy="1585282"/>
          </a:xfrm>
          <a:prstGeom prst="roundRect">
            <a:avLst>
              <a:gd name="adj" fmla="val 8108"/>
            </a:avLst>
          </a:prstGeom>
          <a:solidFill>
            <a:srgbClr val="CAC0E2"/>
          </a:solidFill>
          <a:ln w="19050">
            <a:solidFill>
              <a:srgbClr val="4D3A7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dirty="0">
                <a:solidFill>
                  <a:srgbClr val="000000"/>
                </a:solidFill>
                <a:latin typeface="Arial"/>
                <a:cs typeface="Arial"/>
              </a:rPr>
              <a:t>Đ</a:t>
            </a:r>
            <a:r>
              <a:rPr kumimoji="0" lang="vi-VN" sz="2000" b="0" i="0" u="none" strike="noStrike" kern="0" cap="none" spc="0" normalizeH="0" baseline="0" noProof="0" dirty="0">
                <a:ln>
                  <a:noFill/>
                </a:ln>
                <a:solidFill>
                  <a:srgbClr val="000000"/>
                </a:solidFill>
                <a:effectLst/>
                <a:uLnTx/>
                <a:uFillTx/>
                <a:latin typeface="Arial"/>
                <a:cs typeface="Arial"/>
                <a:sym typeface="Arial"/>
              </a:rPr>
              <a:t>ược làm bằng các lá sắt (thép) pha silic,</a:t>
            </a:r>
            <a:r>
              <a:rPr kumimoji="0" lang="en-US" sz="2000" b="0" i="0" u="none" strike="noStrike" kern="0" cap="none" spc="0" normalizeH="0" baseline="0" noProof="0" dirty="0">
                <a:ln>
                  <a:noFill/>
                </a:ln>
                <a:solidFill>
                  <a:srgbClr val="000000"/>
                </a:solidFill>
                <a:effectLst/>
                <a:uLnTx/>
                <a:uFillTx/>
                <a:latin typeface="Arial"/>
                <a:cs typeface="Arial"/>
                <a:sym typeface="Arial"/>
              </a:rPr>
              <a:t> </a:t>
            </a:r>
            <a:r>
              <a:rPr kumimoji="0" lang="vi-VN" sz="2000" b="0" i="0" u="none" strike="noStrike" kern="0" cap="none" spc="0" normalizeH="0" baseline="0" noProof="0" dirty="0">
                <a:ln>
                  <a:noFill/>
                </a:ln>
                <a:solidFill>
                  <a:srgbClr val="000000"/>
                </a:solidFill>
                <a:effectLst/>
                <a:uLnTx/>
                <a:uFillTx/>
                <a:latin typeface="Arial"/>
                <a:cs typeface="Arial"/>
                <a:sym typeface="Arial"/>
              </a:rPr>
              <a:t>được ghép cách điện với nhau và với các cuộn dây.</a:t>
            </a:r>
          </a:p>
        </p:txBody>
      </p:sp>
      <p:sp>
        <p:nvSpPr>
          <p:cNvPr id="69" name="Rounded Rectangle 68"/>
          <p:cNvSpPr/>
          <p:nvPr/>
        </p:nvSpPr>
        <p:spPr>
          <a:xfrm>
            <a:off x="4864992" y="3104011"/>
            <a:ext cx="3565372" cy="1585282"/>
          </a:xfrm>
          <a:prstGeom prst="roundRect">
            <a:avLst>
              <a:gd name="adj" fmla="val 8108"/>
            </a:avLst>
          </a:prstGeom>
          <a:solidFill>
            <a:srgbClr val="FBDADE"/>
          </a:solidFill>
          <a:ln w="19050">
            <a:solidFill>
              <a:srgbClr val="ED4A5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Hai </a:t>
            </a:r>
            <a:r>
              <a:rPr lang="en-US" sz="2000" dirty="0" err="1">
                <a:solidFill>
                  <a:schemeClr val="tx1"/>
                </a:solidFill>
                <a:latin typeface="Arial" panose="020B0604020202020204" pitchFamily="34" charset="0"/>
                <a:cs typeface="Arial" panose="020B0604020202020204" pitchFamily="34" charset="0"/>
              </a:rPr>
              <a:t>cuộn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số</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vòng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nhau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cùng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một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lõi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biến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áp</a:t>
            </a:r>
            <a:r>
              <a:rPr lang="en-US" sz="2000" dirty="0">
                <a:solidFill>
                  <a:schemeClr val="tx1"/>
                </a:solidFill>
                <a:latin typeface="Arial" panose="020B0604020202020204" pitchFamily="34" charset="0"/>
                <a:cs typeface="Arial" panose="020B0604020202020204" pitchFamily="34" charset="0"/>
              </a:rPr>
              <a:t>.</a:t>
            </a:r>
          </a:p>
        </p:txBody>
      </p:sp>
      <p:cxnSp>
        <p:nvCxnSpPr>
          <p:cNvPr id="25" name="Straight Arrow Connector 24"/>
          <p:cNvCxnSpPr>
            <a:cxnSpLocks/>
            <a:stCxn id="61" idx="2"/>
            <a:endCxn id="65" idx="0"/>
          </p:cNvCxnSpPr>
          <p:nvPr/>
        </p:nvCxnSpPr>
        <p:spPr>
          <a:xfrm>
            <a:off x="2590702" y="2627416"/>
            <a:ext cx="0" cy="476595"/>
          </a:xfrm>
          <a:prstGeom prst="straightConnector1">
            <a:avLst/>
          </a:prstGeom>
          <a:ln w="19050">
            <a:solidFill>
              <a:srgbClr val="4D3A7D"/>
            </a:solidFill>
            <a:tailEnd type="stealth"/>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cxnSpLocks/>
            <a:endCxn id="69" idx="0"/>
          </p:cNvCxnSpPr>
          <p:nvPr/>
        </p:nvCxnSpPr>
        <p:spPr>
          <a:xfrm flipH="1">
            <a:off x="6647678" y="2627416"/>
            <a:ext cx="2" cy="476595"/>
          </a:xfrm>
          <a:prstGeom prst="straightConnector1">
            <a:avLst/>
          </a:prstGeom>
          <a:ln w="19050">
            <a:solidFill>
              <a:srgbClr val="ED4A5D"/>
            </a:solidFill>
            <a:tailEnd type="stealth"/>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stretch>
            <a:fillRect/>
          </a:stretch>
        </p:blipFill>
        <p:spPr>
          <a:xfrm>
            <a:off x="8110037" y="317440"/>
            <a:ext cx="590282" cy="968522"/>
          </a:xfrm>
          <a:prstGeom prst="rect">
            <a:avLst/>
          </a:prstGeom>
        </p:spPr>
      </p:pic>
      <p:sp>
        <p:nvSpPr>
          <p:cNvPr id="10" name="Rounded Rectangle 60">
            <a:extLst>
              <a:ext uri="{FF2B5EF4-FFF2-40B4-BE49-F238E27FC236}">
                <a16:creationId xmlns:a16="http://schemas.microsoft.com/office/drawing/2014/main" xmlns="" id="{640FFF36-BF12-C8A0-82A5-BA57B9350E5E}"/>
              </a:ext>
            </a:extLst>
          </p:cNvPr>
          <p:cNvSpPr/>
          <p:nvPr/>
        </p:nvSpPr>
        <p:spPr>
          <a:xfrm>
            <a:off x="4864995" y="1913859"/>
            <a:ext cx="3565369" cy="713557"/>
          </a:xfrm>
          <a:prstGeom prst="roundRect">
            <a:avLst>
              <a:gd name="adj" fmla="val 13930"/>
            </a:avLst>
          </a:prstGeom>
          <a:solidFill>
            <a:schemeClr val="accent5"/>
          </a:solidFill>
          <a:ln w="19050">
            <a:solidFill>
              <a:srgbClr val="4F7E3B"/>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chemeClr val="tx1"/>
                </a:solidFill>
                <a:latin typeface="Arial" panose="020B0604020202020204" pitchFamily="34" charset="0"/>
                <a:cs typeface="Arial" panose="020B0604020202020204" pitchFamily="34" charset="0"/>
              </a:rPr>
              <a:t>Các</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cuộn</a:t>
            </a:r>
            <a:r>
              <a:rPr lang="en-US" sz="2000" b="1" dirty="0">
                <a:solidFill>
                  <a:schemeClr val="tx1"/>
                </a:solidFill>
                <a:latin typeface="Arial" panose="020B0604020202020204" pitchFamily="34" charset="0"/>
                <a:cs typeface="Arial" panose="020B0604020202020204" pitchFamily="34" charset="0"/>
              </a:rPr>
              <a:t> </a:t>
            </a:r>
            <a:r>
              <a:rPr lang="en-US" sz="2000" b="1" dirty="0" err="1">
                <a:solidFill>
                  <a:schemeClr val="tx1"/>
                </a:solidFill>
                <a:latin typeface="Arial" panose="020B0604020202020204" pitchFamily="34" charset="0"/>
                <a:cs typeface="Arial" panose="020B0604020202020204" pitchFamily="34" charset="0"/>
              </a:rPr>
              <a:t>dây</a:t>
            </a:r>
            <a:endParaRPr lang="en-US" sz="2000" b="1" dirty="0">
              <a:solidFill>
                <a:schemeClr val="tx1"/>
              </a:solidFill>
              <a:latin typeface="Arial" panose="020B0604020202020204" pitchFamily="34" charset="0"/>
              <a:cs typeface="Arial" panose="020B0604020202020204" pitchFamily="34" charset="0"/>
            </a:endParaRPr>
          </a:p>
        </p:txBody>
      </p:sp>
      <p:cxnSp>
        <p:nvCxnSpPr>
          <p:cNvPr id="30" name="Connector: Elbow 29">
            <a:extLst>
              <a:ext uri="{FF2B5EF4-FFF2-40B4-BE49-F238E27FC236}">
                <a16:creationId xmlns:a16="http://schemas.microsoft.com/office/drawing/2014/main" xmlns="" id="{5A3D836D-1259-41A5-B0C3-C7BC4480907E}"/>
              </a:ext>
            </a:extLst>
          </p:cNvPr>
          <p:cNvCxnSpPr>
            <a:cxnSpLocks/>
            <a:stCxn id="62" idx="1"/>
            <a:endCxn id="61" idx="0"/>
          </p:cNvCxnSpPr>
          <p:nvPr/>
        </p:nvCxnSpPr>
        <p:spPr>
          <a:xfrm rot="10800000" flipV="1">
            <a:off x="2590702" y="1110993"/>
            <a:ext cx="394912" cy="802866"/>
          </a:xfrm>
          <a:prstGeom prst="bentConnector2">
            <a:avLst/>
          </a:prstGeom>
          <a:ln w="19050">
            <a:solidFill>
              <a:srgbClr val="4D3A7D"/>
            </a:solidFill>
            <a:tailEnd type="stealth"/>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xmlns="" id="{8EFF89D2-3650-D28A-6C62-51E47F8595F6}"/>
              </a:ext>
            </a:extLst>
          </p:cNvPr>
          <p:cNvCxnSpPr>
            <a:cxnSpLocks/>
            <a:stCxn id="62" idx="3"/>
            <a:endCxn id="10" idx="0"/>
          </p:cNvCxnSpPr>
          <p:nvPr/>
        </p:nvCxnSpPr>
        <p:spPr>
          <a:xfrm>
            <a:off x="6158386" y="1110993"/>
            <a:ext cx="489294" cy="802866"/>
          </a:xfrm>
          <a:prstGeom prst="bentConnector2">
            <a:avLst/>
          </a:prstGeom>
          <a:ln w="19050">
            <a:solidFill>
              <a:srgbClr val="EA2A41"/>
            </a:solidFill>
            <a:tailEnd type="stealt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barn(inVertical)">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up)">
                                      <p:cBhvr>
                                        <p:cTn id="19" dur="500"/>
                                        <p:tgtEl>
                                          <p:spTgt spid="30"/>
                                        </p:tgtEl>
                                      </p:cBhvr>
                                    </p:animEffect>
                                  </p:childTnLst>
                                </p:cTn>
                              </p:par>
                              <p:par>
                                <p:cTn id="20" presetID="22" presetClass="entr" presetSubtype="1"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fade">
                                      <p:cBhvr>
                                        <p:cTn id="38" dur="500"/>
                                        <p:tgtEl>
                                          <p:spTgt spid="6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wipe(up)">
                                      <p:cBhvr>
                                        <p:cTn id="43" dur="500"/>
                                        <p:tgtEl>
                                          <p:spTgt spid="74"/>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5" grpId="0" animBg="1"/>
      <p:bldP spid="6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4D3FC801-D731-FD7E-7CD6-C3C76744561D}"/>
              </a:ext>
            </a:extLst>
          </p:cNvPr>
          <p:cNvGrpSpPr/>
          <p:nvPr/>
        </p:nvGrpSpPr>
        <p:grpSpPr>
          <a:xfrm>
            <a:off x="648585" y="357205"/>
            <a:ext cx="7846829" cy="1662982"/>
            <a:chOff x="648585" y="357205"/>
            <a:chExt cx="7846829" cy="1662982"/>
          </a:xfrm>
        </p:grpSpPr>
        <p:sp>
          <p:nvSpPr>
            <p:cNvPr id="11" name="Rounded Rectangle 12">
              <a:extLst>
                <a:ext uri="{FF2B5EF4-FFF2-40B4-BE49-F238E27FC236}">
                  <a16:creationId xmlns:a16="http://schemas.microsoft.com/office/drawing/2014/main" xmlns="" id="{17D515C7-3A02-653F-38AE-7EF5909566BC}"/>
                </a:ext>
              </a:extLst>
            </p:cNvPr>
            <p:cNvSpPr/>
            <p:nvPr/>
          </p:nvSpPr>
          <p:spPr>
            <a:xfrm>
              <a:off x="648585" y="629967"/>
              <a:ext cx="7846829" cy="1390220"/>
            </a:xfrm>
            <a:prstGeom prst="roundRect">
              <a:avLst>
                <a:gd name="adj" fmla="val 8108"/>
              </a:avLst>
            </a:prstGeom>
            <a:solidFill>
              <a:schemeClr val="accent5"/>
            </a:solidFill>
            <a:ln w="12700">
              <a:solidFill>
                <a:srgbClr val="674EA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13">
              <a:extLst>
                <a:ext uri="{FF2B5EF4-FFF2-40B4-BE49-F238E27FC236}">
                  <a16:creationId xmlns:a16="http://schemas.microsoft.com/office/drawing/2014/main" xmlns="" id="{D8B183F1-45D8-DA37-8644-04897D8F451E}"/>
                </a:ext>
              </a:extLst>
            </p:cNvPr>
            <p:cNvSpPr/>
            <p:nvPr/>
          </p:nvSpPr>
          <p:spPr>
            <a:xfrm>
              <a:off x="648585" y="357205"/>
              <a:ext cx="2963139" cy="545518"/>
            </a:xfrm>
            <a:prstGeom prst="roundRect">
              <a:avLst/>
            </a:prstGeom>
            <a:solidFill>
              <a:srgbClr val="674EA7"/>
            </a:solidFill>
            <a:ln w="19050">
              <a:solidFill>
                <a:schemeClr val="accent4"/>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b="1" dirty="0" err="1">
                  <a:solidFill>
                    <a:schemeClr val="accent2"/>
                  </a:solidFill>
                  <a:latin typeface="Arial" panose="020B0604020202020204" pitchFamily="34" charset="0"/>
                  <a:cs typeface="Arial" panose="020B0604020202020204" pitchFamily="34" charset="0"/>
                </a:rPr>
                <a:t>Câu</a:t>
              </a:r>
              <a:r>
                <a:rPr lang="en-US" sz="2000" b="1" dirty="0">
                  <a:solidFill>
                    <a:schemeClr val="accent2"/>
                  </a:solidFill>
                  <a:latin typeface="Arial" panose="020B0604020202020204" pitchFamily="34" charset="0"/>
                  <a:cs typeface="Arial" panose="020B0604020202020204" pitchFamily="34" charset="0"/>
                </a:rPr>
                <a:t> </a:t>
              </a:r>
              <a:r>
                <a:rPr lang="en-US" sz="2000" b="1" dirty="0" err="1">
                  <a:solidFill>
                    <a:schemeClr val="accent2"/>
                  </a:solidFill>
                  <a:latin typeface="Arial" panose="020B0604020202020204" pitchFamily="34" charset="0"/>
                  <a:cs typeface="Arial" panose="020B0604020202020204" pitchFamily="34" charset="0"/>
                </a:rPr>
                <a:t>hỏi</a:t>
              </a:r>
              <a:r>
                <a:rPr lang="en-US" sz="2000" b="1" dirty="0">
                  <a:solidFill>
                    <a:schemeClr val="accent2"/>
                  </a:solidFill>
                  <a:latin typeface="Arial" panose="020B0604020202020204" pitchFamily="34" charset="0"/>
                  <a:cs typeface="Arial" panose="020B0604020202020204" pitchFamily="34" charset="0"/>
                </a:rPr>
                <a:t> </a:t>
              </a:r>
              <a:r>
                <a:rPr lang="vi-VN" sz="2000" b="1" dirty="0">
                  <a:solidFill>
                    <a:schemeClr val="accent2"/>
                  </a:solidFill>
                  <a:latin typeface="Arial" panose="020B0604020202020204" pitchFamily="34" charset="0"/>
                  <a:cs typeface="Arial" panose="020B0604020202020204" pitchFamily="34" charset="0"/>
                </a:rPr>
                <a:t>(SGK - tr</a:t>
              </a:r>
              <a:r>
                <a:rPr lang="en-US" sz="2000" b="1" dirty="0">
                  <a:solidFill>
                    <a:schemeClr val="accent2"/>
                  </a:solidFill>
                  <a:latin typeface="Arial" panose="020B0604020202020204" pitchFamily="34" charset="0"/>
                  <a:cs typeface="Arial" panose="020B0604020202020204" pitchFamily="34" charset="0"/>
                </a:rPr>
                <a:t>.</a:t>
              </a:r>
              <a:r>
                <a:rPr lang="vi-VN" sz="2000" b="1" dirty="0">
                  <a:solidFill>
                    <a:schemeClr val="accent2"/>
                  </a:solidFill>
                  <a:latin typeface="Arial" panose="020B0604020202020204" pitchFamily="34" charset="0"/>
                  <a:cs typeface="Arial" panose="020B0604020202020204" pitchFamily="34" charset="0"/>
                </a:rPr>
                <a:t>1</a:t>
              </a:r>
              <a:r>
                <a:rPr lang="en-US" sz="2000" b="1" dirty="0">
                  <a:solidFill>
                    <a:schemeClr val="accent2"/>
                  </a:solidFill>
                  <a:latin typeface="Arial" panose="020B0604020202020204" pitchFamily="34" charset="0"/>
                  <a:cs typeface="Arial" panose="020B0604020202020204" pitchFamily="34" charset="0"/>
                </a:rPr>
                <a:t>5</a:t>
              </a:r>
              <a:r>
                <a:rPr lang="vi-VN" sz="2000" b="1" dirty="0">
                  <a:solidFill>
                    <a:schemeClr val="accent2"/>
                  </a:solidFill>
                  <a:latin typeface="Arial" panose="020B0604020202020204" pitchFamily="34" charset="0"/>
                  <a:cs typeface="Arial" panose="020B0604020202020204" pitchFamily="34" charset="0"/>
                </a:rPr>
                <a:t>)</a:t>
              </a:r>
              <a:endParaRPr lang="en-US" sz="2000" b="1" dirty="0">
                <a:solidFill>
                  <a:schemeClr val="accent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xmlns="" id="{7A47D5C6-8FD8-5FE5-2F90-C86C9387F4BE}"/>
                </a:ext>
              </a:extLst>
            </p:cNvPr>
            <p:cNvSpPr txBox="1"/>
            <p:nvPr/>
          </p:nvSpPr>
          <p:spPr>
            <a:xfrm>
              <a:off x="925031" y="902723"/>
              <a:ext cx="7293935" cy="958660"/>
            </a:xfrm>
            <a:prstGeom prst="rect">
              <a:avLst/>
            </a:prstGeom>
            <a:noFill/>
          </p:spPr>
          <p:txBody>
            <a:bodyPr wrap="square">
              <a:spAutoFit/>
            </a:bodyPr>
            <a:lstStyle/>
            <a:p>
              <a:pPr algn="just">
                <a:lnSpc>
                  <a:spcPct val="150000"/>
                </a:lnSpc>
              </a:pPr>
              <a:r>
                <a:rPr lang="vi-VN" sz="2000" dirty="0"/>
                <a:t>Tại sao lõi máy biến áp không làm bằng thép nguyên khối mà bằng các lá thép được ghép cách điện với nhau?</a:t>
              </a:r>
              <a:endParaRPr lang="en-US" sz="2000" dirty="0"/>
            </a:p>
          </p:txBody>
        </p:sp>
      </p:grpSp>
      <p:grpSp>
        <p:nvGrpSpPr>
          <p:cNvPr id="25" name="Group 24">
            <a:extLst>
              <a:ext uri="{FF2B5EF4-FFF2-40B4-BE49-F238E27FC236}">
                <a16:creationId xmlns:a16="http://schemas.microsoft.com/office/drawing/2014/main" xmlns="" id="{DDA14142-09D7-7128-BDA6-A503E9823596}"/>
              </a:ext>
            </a:extLst>
          </p:cNvPr>
          <p:cNvGrpSpPr/>
          <p:nvPr/>
        </p:nvGrpSpPr>
        <p:grpSpPr>
          <a:xfrm>
            <a:off x="370360" y="2208567"/>
            <a:ext cx="3689499" cy="2858791"/>
            <a:chOff x="648585" y="2134139"/>
            <a:chExt cx="3689499" cy="2858791"/>
          </a:xfrm>
        </p:grpSpPr>
        <p:grpSp>
          <p:nvGrpSpPr>
            <p:cNvPr id="20" name="Group 19">
              <a:extLst>
                <a:ext uri="{FF2B5EF4-FFF2-40B4-BE49-F238E27FC236}">
                  <a16:creationId xmlns:a16="http://schemas.microsoft.com/office/drawing/2014/main" xmlns="" id="{9918D718-B600-5E7E-9F2A-3014B6F29D82}"/>
                </a:ext>
              </a:extLst>
            </p:cNvPr>
            <p:cNvGrpSpPr/>
            <p:nvPr/>
          </p:nvGrpSpPr>
          <p:grpSpPr>
            <a:xfrm>
              <a:off x="648585" y="2134139"/>
              <a:ext cx="3689499" cy="2858791"/>
              <a:chOff x="550248" y="2134139"/>
              <a:chExt cx="3689499" cy="2858791"/>
            </a:xfrm>
          </p:grpSpPr>
          <p:pic>
            <p:nvPicPr>
              <p:cNvPr id="15" name="Picture 14">
                <a:extLst>
                  <a:ext uri="{FF2B5EF4-FFF2-40B4-BE49-F238E27FC236}">
                    <a16:creationId xmlns:a16="http://schemas.microsoft.com/office/drawing/2014/main" xmlns="" id="{08A7439C-6FB8-B6BC-6140-72F52707F396}"/>
                  </a:ext>
                </a:extLst>
              </p:cNvPr>
              <p:cNvPicPr>
                <a:picLocks noChangeAspect="1"/>
              </p:cNvPicPr>
              <p:nvPr/>
            </p:nvPicPr>
            <p:blipFill>
              <a:blip r:embed="rId2"/>
              <a:srcRect/>
              <a:stretch/>
            </p:blipFill>
            <p:spPr>
              <a:xfrm>
                <a:off x="550248" y="2793750"/>
                <a:ext cx="3689499" cy="2199180"/>
              </a:xfrm>
              <a:prstGeom prst="rect">
                <a:avLst/>
              </a:prstGeom>
            </p:spPr>
          </p:pic>
          <p:sp>
            <p:nvSpPr>
              <p:cNvPr id="16" name="TextBox 15">
                <a:extLst>
                  <a:ext uri="{FF2B5EF4-FFF2-40B4-BE49-F238E27FC236}">
                    <a16:creationId xmlns:a16="http://schemas.microsoft.com/office/drawing/2014/main" xmlns="" id="{F0C5EF4C-B004-CC3A-3C16-B847ECDC4F6C}"/>
                  </a:ext>
                </a:extLst>
              </p:cNvPr>
              <p:cNvSpPr txBox="1"/>
              <p:nvPr/>
            </p:nvSpPr>
            <p:spPr>
              <a:xfrm>
                <a:off x="550248" y="2134139"/>
                <a:ext cx="1351652" cy="369332"/>
              </a:xfrm>
              <a:prstGeom prst="rect">
                <a:avLst/>
              </a:prstGeom>
              <a:noFill/>
            </p:spPr>
            <p:txBody>
              <a:bodyPr wrap="none" rtlCol="0">
                <a:spAutoFit/>
              </a:bodyPr>
              <a:lstStyle/>
              <a:p>
                <a:r>
                  <a:rPr lang="en-US" sz="1800" dirty="0" err="1">
                    <a:solidFill>
                      <a:srgbClr val="0070C0"/>
                    </a:solidFill>
                  </a:rPr>
                  <a:t>Các</a:t>
                </a:r>
                <a:r>
                  <a:rPr lang="en-US" sz="1800" dirty="0">
                    <a:solidFill>
                      <a:srgbClr val="0070C0"/>
                    </a:solidFill>
                  </a:rPr>
                  <a:t> </a:t>
                </a:r>
                <a:r>
                  <a:rPr lang="en-US" sz="1800" dirty="0" err="1">
                    <a:solidFill>
                      <a:srgbClr val="0070C0"/>
                    </a:solidFill>
                  </a:rPr>
                  <a:t>lá</a:t>
                </a:r>
                <a:r>
                  <a:rPr lang="en-US" sz="1800" dirty="0">
                    <a:solidFill>
                      <a:srgbClr val="0070C0"/>
                    </a:solidFill>
                  </a:rPr>
                  <a:t> </a:t>
                </a:r>
                <a:r>
                  <a:rPr lang="en-US" sz="1800" dirty="0" err="1">
                    <a:solidFill>
                      <a:srgbClr val="0070C0"/>
                    </a:solidFill>
                  </a:rPr>
                  <a:t>thép</a:t>
                </a:r>
                <a:endParaRPr lang="en-US" sz="1800" dirty="0">
                  <a:solidFill>
                    <a:srgbClr val="0070C0"/>
                  </a:solidFill>
                </a:endParaRPr>
              </a:p>
            </p:txBody>
          </p:sp>
          <p:cxnSp>
            <p:nvCxnSpPr>
              <p:cNvPr id="18" name="Straight Arrow Connector 17">
                <a:extLst>
                  <a:ext uri="{FF2B5EF4-FFF2-40B4-BE49-F238E27FC236}">
                    <a16:creationId xmlns:a16="http://schemas.microsoft.com/office/drawing/2014/main" xmlns="" id="{BEE5FEB6-D7D3-6384-BE75-4DBC8EF946EB}"/>
                  </a:ext>
                </a:extLst>
              </p:cNvPr>
              <p:cNvCxnSpPr>
                <a:cxnSpLocks/>
                <a:stCxn id="16" idx="2"/>
              </p:cNvCxnSpPr>
              <p:nvPr/>
            </p:nvCxnSpPr>
            <p:spPr>
              <a:xfrm>
                <a:off x="1226074" y="2503471"/>
                <a:ext cx="336912" cy="290279"/>
              </a:xfrm>
              <a:prstGeom prst="straightConnector1">
                <a:avLst/>
              </a:prstGeom>
              <a:ln w="19050">
                <a:solidFill>
                  <a:srgbClr val="0070C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D5FC97DE-A22F-100F-FF40-8149FB9A0465}"/>
                </a:ext>
              </a:extLst>
            </p:cNvPr>
            <p:cNvSpPr txBox="1"/>
            <p:nvPr/>
          </p:nvSpPr>
          <p:spPr>
            <a:xfrm>
              <a:off x="855364" y="3823175"/>
              <a:ext cx="436338" cy="369332"/>
            </a:xfrm>
            <a:prstGeom prst="rect">
              <a:avLst/>
            </a:prstGeom>
            <a:noFill/>
          </p:spPr>
          <p:txBody>
            <a:bodyPr wrap="none" rtlCol="0">
              <a:spAutoFit/>
            </a:bodyPr>
            <a:lstStyle/>
            <a:p>
              <a:r>
                <a:rPr lang="en-US" sz="1800" b="1" dirty="0"/>
                <a:t>U</a:t>
              </a:r>
              <a:r>
                <a:rPr lang="en-US" sz="1800" b="1" baseline="-25000" dirty="0"/>
                <a:t>1</a:t>
              </a:r>
              <a:endParaRPr lang="en-US" sz="1800" b="1" dirty="0"/>
            </a:p>
          </p:txBody>
        </p:sp>
        <p:sp>
          <p:nvSpPr>
            <p:cNvPr id="22" name="TextBox 21">
              <a:extLst>
                <a:ext uri="{FF2B5EF4-FFF2-40B4-BE49-F238E27FC236}">
                  <a16:creationId xmlns:a16="http://schemas.microsoft.com/office/drawing/2014/main" xmlns="" id="{39DE4A8D-DD53-66A9-8728-81B91477C0AE}"/>
                </a:ext>
              </a:extLst>
            </p:cNvPr>
            <p:cNvSpPr txBox="1"/>
            <p:nvPr/>
          </p:nvSpPr>
          <p:spPr>
            <a:xfrm>
              <a:off x="3762915" y="3708674"/>
              <a:ext cx="436338" cy="369332"/>
            </a:xfrm>
            <a:prstGeom prst="rect">
              <a:avLst/>
            </a:prstGeom>
            <a:noFill/>
          </p:spPr>
          <p:txBody>
            <a:bodyPr wrap="none" rtlCol="0">
              <a:spAutoFit/>
            </a:bodyPr>
            <a:lstStyle/>
            <a:p>
              <a:r>
                <a:rPr lang="en-US" sz="1800" b="1" dirty="0"/>
                <a:t>U</a:t>
              </a:r>
              <a:r>
                <a:rPr lang="en-US" sz="1800" b="1" baseline="-25000" dirty="0"/>
                <a:t>2</a:t>
              </a:r>
              <a:endParaRPr lang="en-US" sz="1800" b="1" dirty="0"/>
            </a:p>
          </p:txBody>
        </p:sp>
        <p:sp>
          <p:nvSpPr>
            <p:cNvPr id="23" name="TextBox 22">
              <a:extLst>
                <a:ext uri="{FF2B5EF4-FFF2-40B4-BE49-F238E27FC236}">
                  <a16:creationId xmlns:a16="http://schemas.microsoft.com/office/drawing/2014/main" xmlns="" id="{EC2E7914-A7D9-EF8D-EC90-46D55063457A}"/>
                </a:ext>
              </a:extLst>
            </p:cNvPr>
            <p:cNvSpPr txBox="1"/>
            <p:nvPr/>
          </p:nvSpPr>
          <p:spPr>
            <a:xfrm>
              <a:off x="1911985" y="3565905"/>
              <a:ext cx="436338" cy="369332"/>
            </a:xfrm>
            <a:prstGeom prst="rect">
              <a:avLst/>
            </a:prstGeom>
            <a:noFill/>
          </p:spPr>
          <p:txBody>
            <a:bodyPr wrap="none" rtlCol="0">
              <a:spAutoFit/>
            </a:bodyPr>
            <a:lstStyle/>
            <a:p>
              <a:r>
                <a:rPr lang="en-US" sz="1800" b="1" dirty="0"/>
                <a:t>N</a:t>
              </a:r>
              <a:r>
                <a:rPr lang="en-US" sz="1800" b="1" baseline="-25000" dirty="0"/>
                <a:t>1</a:t>
              </a:r>
              <a:endParaRPr lang="en-US" sz="1800" b="1" dirty="0"/>
            </a:p>
          </p:txBody>
        </p:sp>
        <p:sp>
          <p:nvSpPr>
            <p:cNvPr id="24" name="TextBox 23">
              <a:extLst>
                <a:ext uri="{FF2B5EF4-FFF2-40B4-BE49-F238E27FC236}">
                  <a16:creationId xmlns:a16="http://schemas.microsoft.com/office/drawing/2014/main" xmlns="" id="{D115DF7C-3BE4-C629-6DEB-578DEF04BE06}"/>
                </a:ext>
              </a:extLst>
            </p:cNvPr>
            <p:cNvSpPr txBox="1"/>
            <p:nvPr/>
          </p:nvSpPr>
          <p:spPr>
            <a:xfrm>
              <a:off x="2456428" y="3893340"/>
              <a:ext cx="436338" cy="369332"/>
            </a:xfrm>
            <a:prstGeom prst="rect">
              <a:avLst/>
            </a:prstGeom>
            <a:noFill/>
          </p:spPr>
          <p:txBody>
            <a:bodyPr wrap="none" rtlCol="0">
              <a:spAutoFit/>
            </a:bodyPr>
            <a:lstStyle/>
            <a:p>
              <a:r>
                <a:rPr lang="en-US" sz="1800" b="1" dirty="0"/>
                <a:t>N</a:t>
              </a:r>
              <a:r>
                <a:rPr lang="en-US" sz="1800" b="1" baseline="-25000" dirty="0"/>
                <a:t>2</a:t>
              </a:r>
              <a:endParaRPr lang="en-US" sz="1800" b="1" dirty="0"/>
            </a:p>
          </p:txBody>
        </p:sp>
      </p:grpSp>
      <p:sp>
        <p:nvSpPr>
          <p:cNvPr id="29" name="TextBox 28">
            <a:extLst>
              <a:ext uri="{FF2B5EF4-FFF2-40B4-BE49-F238E27FC236}">
                <a16:creationId xmlns:a16="http://schemas.microsoft.com/office/drawing/2014/main" xmlns="" id="{6261826C-729C-29E6-0C5C-65DD9701CBE7}"/>
              </a:ext>
            </a:extLst>
          </p:cNvPr>
          <p:cNvSpPr txBox="1"/>
          <p:nvPr/>
        </p:nvSpPr>
        <p:spPr>
          <a:xfrm>
            <a:off x="4278742" y="2393233"/>
            <a:ext cx="4327451" cy="2343655"/>
          </a:xfrm>
          <a:prstGeom prst="rect">
            <a:avLst/>
          </a:prstGeom>
          <a:noFill/>
        </p:spPr>
        <p:txBody>
          <a:bodyPr wrap="square">
            <a:spAutoFit/>
          </a:bodyPr>
          <a:lstStyle/>
          <a:p>
            <a:pPr algn="just">
              <a:lnSpc>
                <a:spcPct val="150000"/>
              </a:lnSpc>
            </a:pPr>
            <a:r>
              <a:rPr lang="vi-VN" sz="2000" dirty="0"/>
              <a:t>Lõi máy biến áp làm bằng các lá thép ghép sát cách điện với nhau và đặt song song với các đường cảm ứng từ để </a:t>
            </a:r>
            <a:r>
              <a:rPr lang="vi-VN" sz="2000" dirty="0">
                <a:solidFill>
                  <a:srgbClr val="EA2A41"/>
                </a:solidFill>
              </a:rPr>
              <a:t>giảm dòng điện Foucault sinh nhiệt làm nóng máy biến áp</a:t>
            </a:r>
            <a:r>
              <a:rPr lang="vi-VN" sz="2000" dirty="0"/>
              <a:t>.</a:t>
            </a:r>
            <a:endParaRPr lang="en-US" sz="2000" dirty="0"/>
          </a:p>
        </p:txBody>
      </p:sp>
    </p:spTree>
    <p:extLst>
      <p:ext uri="{BB962C8B-B14F-4D97-AF65-F5344CB8AC3E}">
        <p14:creationId xmlns:p14="http://schemas.microsoft.com/office/powerpoint/2010/main" val="266951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anim calcmode="lin" valueType="num">
                                      <p:cBhvr>
                                        <p:cTn id="8" dur="500" fill="hold"/>
                                        <p:tgtEl>
                                          <p:spTgt spid="30"/>
                                        </p:tgtEl>
                                        <p:attrNameLst>
                                          <p:attrName>ppt_x</p:attrName>
                                        </p:attrNameLst>
                                      </p:cBhvr>
                                      <p:tavLst>
                                        <p:tav tm="0">
                                          <p:val>
                                            <p:strVal val="#ppt_x"/>
                                          </p:val>
                                        </p:tav>
                                        <p:tav tm="100000">
                                          <p:val>
                                            <p:strVal val="#ppt_x"/>
                                          </p:val>
                                        </p:tav>
                                      </p:tavLst>
                                    </p:anim>
                                    <p:anim calcmode="lin" valueType="num">
                                      <p:cBhvr>
                                        <p:cTn id="9" dur="5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Electricity Access Meeting by Slidesgo">
  <a:themeElements>
    <a:clrScheme name="Simple Light">
      <a:dk1>
        <a:srgbClr val="1D1D1B"/>
      </a:dk1>
      <a:lt1>
        <a:srgbClr val="D1630F"/>
      </a:lt1>
      <a:dk2>
        <a:srgbClr val="E5E5E5"/>
      </a:dk2>
      <a:lt2>
        <a:srgbClr val="CCCCCC"/>
      </a:lt2>
      <a:accent1>
        <a:srgbClr val="B4B4B4"/>
      </a:accent1>
      <a:accent2>
        <a:srgbClr val="FFFFFF"/>
      </a:accent2>
      <a:accent3>
        <a:srgbClr val="FFFFFF"/>
      </a:accent3>
      <a:accent4>
        <a:srgbClr val="FFFFFF"/>
      </a:accent4>
      <a:accent5>
        <a:srgbClr val="FFFFFF"/>
      </a:accent5>
      <a:accent6>
        <a:srgbClr val="FFFFFF"/>
      </a:accent6>
      <a:hlink>
        <a:srgbClr val="1D1D1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1790</TotalTime>
  <Words>2522</Words>
  <Application>Microsoft Office PowerPoint</Application>
  <PresentationFormat>On-screen Show (16:9)</PresentationFormat>
  <Paragraphs>190</Paragraphs>
  <Slides>43</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43</vt:i4>
      </vt:variant>
    </vt:vector>
  </HeadingPairs>
  <TitlesOfParts>
    <vt:vector size="55" baseType="lpstr">
      <vt:lpstr>Arial</vt:lpstr>
      <vt:lpstr>Cambria Math</vt:lpstr>
      <vt:lpstr>Wingdings</vt:lpstr>
      <vt:lpstr>Nunito Light</vt:lpstr>
      <vt:lpstr>Times New Roman</vt:lpstr>
      <vt:lpstr>Goldman</vt:lpstr>
      <vt:lpstr>Mulish Light</vt:lpstr>
      <vt:lpstr>Calibri</vt:lpstr>
      <vt:lpstr>Anaheim</vt:lpstr>
      <vt:lpstr>Mulish</vt:lpstr>
      <vt:lpstr>Alexandria</vt:lpstr>
      <vt:lpstr>Electricity Access Meeting by Slidesgo</vt:lpstr>
      <vt:lpstr>KHỞI ĐỘNG</vt:lpstr>
      <vt:lpstr>BÀI 3:  MÁY BIẾN ÁP </vt:lpstr>
      <vt:lpstr>NỘI DUNG BÀI HỌC</vt:lpstr>
      <vt:lpstr>MÁY BIẾN 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TRUYỀN TẢI ĐIỆN NĂNG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Access Meeting</dc:title>
  <dc:creator>Xinh Đẹp Dịu Hiền Huế Thị</dc:creator>
  <cp:lastModifiedBy>HS</cp:lastModifiedBy>
  <cp:revision>75</cp:revision>
  <dcterms:modified xsi:type="dcterms:W3CDTF">2025-04-26T08:51:21Z</dcterms:modified>
</cp:coreProperties>
</file>