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5" r:id="rId3"/>
  </p:sldMasterIdLst>
  <p:notesMasterIdLst>
    <p:notesMasterId r:id="rId65"/>
  </p:notesMasterIdLst>
  <p:sldIdLst>
    <p:sldId id="292" r:id="rId4"/>
    <p:sldId id="490" r:id="rId5"/>
    <p:sldId id="386" r:id="rId6"/>
    <p:sldId id="779" r:id="rId7"/>
    <p:sldId id="548" r:id="rId8"/>
    <p:sldId id="780" r:id="rId9"/>
    <p:sldId id="556" r:id="rId10"/>
    <p:sldId id="557" r:id="rId11"/>
    <p:sldId id="558" r:id="rId12"/>
    <p:sldId id="776" r:id="rId13"/>
    <p:sldId id="371" r:id="rId14"/>
    <p:sldId id="559" r:id="rId15"/>
    <p:sldId id="781" r:id="rId16"/>
    <p:sldId id="782" r:id="rId17"/>
    <p:sldId id="783" r:id="rId18"/>
    <p:sldId id="784" r:id="rId19"/>
    <p:sldId id="785" r:id="rId20"/>
    <p:sldId id="728" r:id="rId21"/>
    <p:sldId id="561" r:id="rId22"/>
    <p:sldId id="562" r:id="rId23"/>
    <p:sldId id="563" r:id="rId24"/>
    <p:sldId id="564" r:id="rId25"/>
    <p:sldId id="786" r:id="rId26"/>
    <p:sldId id="787" r:id="rId27"/>
    <p:sldId id="729" r:id="rId28"/>
    <p:sldId id="566" r:id="rId29"/>
    <p:sldId id="567" r:id="rId30"/>
    <p:sldId id="788" r:id="rId31"/>
    <p:sldId id="789" r:id="rId32"/>
    <p:sldId id="730" r:id="rId33"/>
    <p:sldId id="569" r:id="rId34"/>
    <p:sldId id="572" r:id="rId35"/>
    <p:sldId id="282" r:id="rId36"/>
    <p:sldId id="692" r:id="rId37"/>
    <p:sldId id="693" r:id="rId38"/>
    <p:sldId id="694" r:id="rId39"/>
    <p:sldId id="695" r:id="rId40"/>
    <p:sldId id="696" r:id="rId41"/>
    <p:sldId id="697" r:id="rId42"/>
    <p:sldId id="698" r:id="rId43"/>
    <p:sldId id="699" r:id="rId44"/>
    <p:sldId id="700" r:id="rId45"/>
    <p:sldId id="701" r:id="rId46"/>
    <p:sldId id="702" r:id="rId47"/>
    <p:sldId id="703" r:id="rId48"/>
    <p:sldId id="704" r:id="rId49"/>
    <p:sldId id="705" r:id="rId50"/>
    <p:sldId id="706" r:id="rId51"/>
    <p:sldId id="707" r:id="rId52"/>
    <p:sldId id="708" r:id="rId53"/>
    <p:sldId id="709" r:id="rId54"/>
    <p:sldId id="710" r:id="rId55"/>
    <p:sldId id="711" r:id="rId56"/>
    <p:sldId id="723" r:id="rId57"/>
    <p:sldId id="724" r:id="rId58"/>
    <p:sldId id="725" r:id="rId59"/>
    <p:sldId id="726" r:id="rId60"/>
    <p:sldId id="727" r:id="rId61"/>
    <p:sldId id="457" r:id="rId62"/>
    <p:sldId id="458" r:id="rId63"/>
    <p:sldId id="45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p:scale>
          <a:sx n="76" d="100"/>
          <a:sy n="76" d="100"/>
        </p:scale>
        <p:origin x="-64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636E-FAF7-4040-9977-B4E60AE810AB}"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D7FDE-D7B8-4D45-A33C-24C2D85F9563}" type="slidenum">
              <a:rPr lang="en-US" smtClean="0"/>
              <a:t>‹#›</a:t>
            </a:fld>
            <a:endParaRPr lang="en-US"/>
          </a:p>
        </p:txBody>
      </p:sp>
    </p:spTree>
    <p:extLst>
      <p:ext uri="{BB962C8B-B14F-4D97-AF65-F5344CB8AC3E}">
        <p14:creationId xmlns:p14="http://schemas.microsoft.com/office/powerpoint/2010/main" val="325860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9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35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32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26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221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534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9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65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14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70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22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97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925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261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91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94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32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72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872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319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6756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24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14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992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50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915f5b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76915f5b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304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796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189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185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752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459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423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260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424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263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920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197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15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325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796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429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6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312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11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239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439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094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531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174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426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876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771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92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902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81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200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2862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31414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81901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8089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66039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59420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488193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2062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8510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4504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050867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81284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16875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9702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561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837610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13154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703177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08030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6268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4777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70113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47960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815579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337921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973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172568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754195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subTitle" idx="1"/>
          </p:nvPr>
        </p:nvSpPr>
        <p:spPr>
          <a:xfrm>
            <a:off x="952400" y="1609067"/>
            <a:ext cx="10287200" cy="45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26" name="Google Shape;26;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 name="Google Shape;27;p4"/>
          <p:cNvGrpSpPr/>
          <p:nvPr/>
        </p:nvGrpSpPr>
        <p:grpSpPr>
          <a:xfrm>
            <a:off x="7677060" y="-57092"/>
            <a:ext cx="5566021" cy="1441480"/>
            <a:chOff x="5139650" y="1052375"/>
            <a:chExt cx="2239427" cy="912175"/>
          </a:xfrm>
        </p:grpSpPr>
        <p:sp>
          <p:nvSpPr>
            <p:cNvPr id="28" name="Google Shape;28;p4"/>
            <p:cNvSpPr/>
            <p:nvPr/>
          </p:nvSpPr>
          <p:spPr>
            <a:xfrm>
              <a:off x="5139650" y="1052375"/>
              <a:ext cx="2239425" cy="912175"/>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5155102" y="1053066"/>
              <a:ext cx="2223975" cy="793653"/>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2853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subTitle" idx="1"/>
          </p:nvPr>
        </p:nvSpPr>
        <p:spPr>
          <a:xfrm>
            <a:off x="6075441" y="1640317"/>
            <a:ext cx="3674800" cy="52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33" name="Google Shape;33;p5"/>
          <p:cNvSpPr txBox="1">
            <a:spLocks noGrp="1"/>
          </p:cNvSpPr>
          <p:nvPr>
            <p:ph type="subTitle" idx="2"/>
          </p:nvPr>
        </p:nvSpPr>
        <p:spPr>
          <a:xfrm>
            <a:off x="6075433" y="2162717"/>
            <a:ext cx="3674800" cy="113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 name="Google Shape;34;p5"/>
          <p:cNvSpPr txBox="1">
            <a:spLocks noGrp="1"/>
          </p:cNvSpPr>
          <p:nvPr>
            <p:ph type="title" idx="3" hasCustomPrompt="1"/>
          </p:nvPr>
        </p:nvSpPr>
        <p:spPr>
          <a:xfrm>
            <a:off x="9877033" y="1640340"/>
            <a:ext cx="1134000" cy="10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35" name="Google Shape;35;p5"/>
          <p:cNvSpPr txBox="1">
            <a:spLocks noGrp="1"/>
          </p:cNvSpPr>
          <p:nvPr>
            <p:ph type="subTitle" idx="4"/>
          </p:nvPr>
        </p:nvSpPr>
        <p:spPr>
          <a:xfrm>
            <a:off x="6075441" y="3925017"/>
            <a:ext cx="3674800" cy="52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36" name="Google Shape;36;p5"/>
          <p:cNvSpPr txBox="1">
            <a:spLocks noGrp="1"/>
          </p:cNvSpPr>
          <p:nvPr>
            <p:ph type="subTitle" idx="5"/>
          </p:nvPr>
        </p:nvSpPr>
        <p:spPr>
          <a:xfrm>
            <a:off x="6075433" y="4447417"/>
            <a:ext cx="3674800" cy="113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title" idx="6" hasCustomPrompt="1"/>
          </p:nvPr>
        </p:nvSpPr>
        <p:spPr>
          <a:xfrm>
            <a:off x="9877033" y="3925141"/>
            <a:ext cx="1134000" cy="10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38" name="Google Shape;38;p5"/>
          <p:cNvGrpSpPr/>
          <p:nvPr/>
        </p:nvGrpSpPr>
        <p:grpSpPr>
          <a:xfrm>
            <a:off x="7818400" y="1"/>
            <a:ext cx="4373600" cy="3451500"/>
            <a:chOff x="5863800" y="0"/>
            <a:chExt cx="3280200" cy="2588625"/>
          </a:xfrm>
        </p:grpSpPr>
        <p:sp>
          <p:nvSpPr>
            <p:cNvPr id="39" name="Google Shape;39;p5"/>
            <p:cNvSpPr/>
            <p:nvPr/>
          </p:nvSpPr>
          <p:spPr>
            <a:xfrm rot="10800000">
              <a:off x="5863800" y="0"/>
              <a:ext cx="3280200" cy="2588625"/>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rot="10800000">
              <a:off x="6074500" y="4300"/>
              <a:ext cx="3069500" cy="2247475"/>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5"/>
          <p:cNvGrpSpPr/>
          <p:nvPr/>
        </p:nvGrpSpPr>
        <p:grpSpPr>
          <a:xfrm>
            <a:off x="1" y="4063567"/>
            <a:ext cx="4927895" cy="2794429"/>
            <a:chOff x="0" y="3047675"/>
            <a:chExt cx="3695921" cy="2095822"/>
          </a:xfrm>
        </p:grpSpPr>
        <p:sp>
          <p:nvSpPr>
            <p:cNvPr id="42" name="Google Shape;42;p5"/>
            <p:cNvSpPr/>
            <p:nvPr/>
          </p:nvSpPr>
          <p:spPr>
            <a:xfrm flipH="1">
              <a:off x="3" y="3047675"/>
              <a:ext cx="3695918" cy="209581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flipH="1">
              <a:off x="0" y="3302883"/>
              <a:ext cx="3497624" cy="18406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1232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grpSp>
        <p:nvGrpSpPr>
          <p:cNvPr id="50" name="Google Shape;50;p7"/>
          <p:cNvGrpSpPr/>
          <p:nvPr/>
        </p:nvGrpSpPr>
        <p:grpSpPr>
          <a:xfrm>
            <a:off x="7927624" y="3080800"/>
            <a:ext cx="4264533" cy="3777328"/>
            <a:chOff x="5945718" y="2310600"/>
            <a:chExt cx="3198400" cy="2832996"/>
          </a:xfrm>
        </p:grpSpPr>
        <p:sp>
          <p:nvSpPr>
            <p:cNvPr id="51" name="Google Shape;51;p7"/>
            <p:cNvSpPr/>
            <p:nvPr/>
          </p:nvSpPr>
          <p:spPr>
            <a:xfrm>
              <a:off x="5945718" y="2310600"/>
              <a:ext cx="3198400" cy="2832996"/>
            </a:xfrm>
            <a:custGeom>
              <a:avLst/>
              <a:gdLst/>
              <a:ahLst/>
              <a:cxnLst/>
              <a:rect l="l" t="t" r="r" b="b"/>
              <a:pathLst>
                <a:path w="104634" h="92680" extrusionOk="0">
                  <a:moveTo>
                    <a:pt x="104634" y="0"/>
                  </a:moveTo>
                  <a:cubicBezTo>
                    <a:pt x="90329" y="7368"/>
                    <a:pt x="74649" y="32164"/>
                    <a:pt x="71094" y="50425"/>
                  </a:cubicBezTo>
                  <a:cubicBezTo>
                    <a:pt x="63755" y="77744"/>
                    <a:pt x="35203" y="88810"/>
                    <a:pt x="0" y="92680"/>
                  </a:cubicBezTo>
                  <a:lnTo>
                    <a:pt x="104634" y="92680"/>
                  </a:lnTo>
                  <a:lnTo>
                    <a:pt x="10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6137614" y="2470951"/>
              <a:ext cx="3006497" cy="2672639"/>
            </a:xfrm>
            <a:custGeom>
              <a:avLst/>
              <a:gdLst/>
              <a:ahLst/>
              <a:cxnLst/>
              <a:rect l="l" t="t" r="r" b="b"/>
              <a:pathLst>
                <a:path w="98356" h="87434" extrusionOk="0">
                  <a:moveTo>
                    <a:pt x="98356" y="0"/>
                  </a:moveTo>
                  <a:cubicBezTo>
                    <a:pt x="84051" y="7368"/>
                    <a:pt x="74677" y="26918"/>
                    <a:pt x="71094" y="45179"/>
                  </a:cubicBezTo>
                  <a:cubicBezTo>
                    <a:pt x="63727" y="72498"/>
                    <a:pt x="35203" y="83564"/>
                    <a:pt x="0" y="87434"/>
                  </a:cubicBezTo>
                  <a:lnTo>
                    <a:pt x="98356" y="87434"/>
                  </a:lnTo>
                  <a:lnTo>
                    <a:pt x="98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7"/>
          <p:cNvSpPr txBox="1">
            <a:spLocks noGrp="1"/>
          </p:cNvSpPr>
          <p:nvPr>
            <p:ph type="subTitle" idx="1"/>
          </p:nvPr>
        </p:nvSpPr>
        <p:spPr>
          <a:xfrm>
            <a:off x="952400" y="2362200"/>
            <a:ext cx="5052000" cy="37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lnSpc>
                <a:spcPct val="100000"/>
              </a:lnSpc>
              <a:spcBef>
                <a:spcPts val="0"/>
              </a:spcBef>
              <a:spcAft>
                <a:spcPts val="0"/>
              </a:spcAft>
              <a:buSzPts val="1400"/>
              <a:buAutoNum type="alphaLcPeriod"/>
              <a:defRPr/>
            </a:lvl2pPr>
            <a:lvl3pPr lvl="2" rtl="0">
              <a:lnSpc>
                <a:spcPct val="100000"/>
              </a:lnSpc>
              <a:spcBef>
                <a:spcPts val="0"/>
              </a:spcBef>
              <a:spcAft>
                <a:spcPts val="0"/>
              </a:spcAft>
              <a:buSzPts val="1400"/>
              <a:buAutoNum type="romanLcPeriod"/>
              <a:defRPr/>
            </a:lvl3pPr>
            <a:lvl4pPr lvl="3" rtl="0">
              <a:lnSpc>
                <a:spcPct val="100000"/>
              </a:lnSpc>
              <a:spcBef>
                <a:spcPts val="0"/>
              </a:spcBef>
              <a:spcAft>
                <a:spcPts val="0"/>
              </a:spcAft>
              <a:buSzPts val="1400"/>
              <a:buAutoNum type="arabicPeriod"/>
              <a:defRPr/>
            </a:lvl4pPr>
            <a:lvl5pPr lvl="4" rtl="0">
              <a:lnSpc>
                <a:spcPct val="100000"/>
              </a:lnSpc>
              <a:spcBef>
                <a:spcPts val="0"/>
              </a:spcBef>
              <a:spcAft>
                <a:spcPts val="0"/>
              </a:spcAft>
              <a:buSzPts val="1400"/>
              <a:buAutoNum type="alphaLcPeriod"/>
              <a:defRPr/>
            </a:lvl5pPr>
            <a:lvl6pPr lvl="5" rtl="0">
              <a:lnSpc>
                <a:spcPct val="100000"/>
              </a:lnSpc>
              <a:spcBef>
                <a:spcPts val="0"/>
              </a:spcBef>
              <a:spcAft>
                <a:spcPts val="0"/>
              </a:spcAft>
              <a:buSzPts val="1400"/>
              <a:buAutoNum type="romanLcPeriod"/>
              <a:defRPr/>
            </a:lvl6pPr>
            <a:lvl7pPr lvl="6" rtl="0">
              <a:lnSpc>
                <a:spcPct val="100000"/>
              </a:lnSpc>
              <a:spcBef>
                <a:spcPts val="0"/>
              </a:spcBef>
              <a:spcAft>
                <a:spcPts val="0"/>
              </a:spcAft>
              <a:buSzPts val="1400"/>
              <a:buAutoNum type="arabicPeriod"/>
              <a:defRPr/>
            </a:lvl7pPr>
            <a:lvl8pPr lvl="7" rtl="0">
              <a:lnSpc>
                <a:spcPct val="100000"/>
              </a:lnSpc>
              <a:spcBef>
                <a:spcPts val="0"/>
              </a:spcBef>
              <a:spcAft>
                <a:spcPts val="0"/>
              </a:spcAft>
              <a:buSzPts val="1400"/>
              <a:buAutoNum type="alphaLcPeriod"/>
              <a:defRPr/>
            </a:lvl8pPr>
            <a:lvl9pPr lvl="8" rtl="0">
              <a:lnSpc>
                <a:spcPct val="100000"/>
              </a:lnSpc>
              <a:spcBef>
                <a:spcPts val="0"/>
              </a:spcBef>
              <a:spcAft>
                <a:spcPts val="0"/>
              </a:spcAft>
              <a:buSzPts val="1400"/>
              <a:buAutoNum type="romanLcPeriod"/>
              <a:defRPr/>
            </a:lvl9pPr>
          </a:lstStyle>
          <a:p>
            <a:endParaRPr/>
          </a:p>
        </p:txBody>
      </p:sp>
      <p:sp>
        <p:nvSpPr>
          <p:cNvPr id="54" name="Google Shape;54;p7"/>
          <p:cNvSpPr txBox="1">
            <a:spLocks noGrp="1"/>
          </p:cNvSpPr>
          <p:nvPr>
            <p:ph type="title"/>
          </p:nvPr>
        </p:nvSpPr>
        <p:spPr>
          <a:xfrm>
            <a:off x="952400" y="929833"/>
            <a:ext cx="40028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 name="Google Shape;55;p7"/>
          <p:cNvGrpSpPr/>
          <p:nvPr/>
        </p:nvGrpSpPr>
        <p:grpSpPr>
          <a:xfrm>
            <a:off x="-482447" y="-25399"/>
            <a:ext cx="4449948" cy="1887500"/>
            <a:chOff x="-361836" y="0"/>
            <a:chExt cx="3337461" cy="1415625"/>
          </a:xfrm>
        </p:grpSpPr>
        <p:sp>
          <p:nvSpPr>
            <p:cNvPr id="56" name="Google Shape;56;p7"/>
            <p:cNvSpPr/>
            <p:nvPr/>
          </p:nvSpPr>
          <p:spPr>
            <a:xfrm flipH="1">
              <a:off x="-361836" y="0"/>
              <a:ext cx="3337461" cy="1415625"/>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7"/>
            <p:cNvSpPr/>
            <p:nvPr/>
          </p:nvSpPr>
          <p:spPr>
            <a:xfrm flipH="1">
              <a:off x="-322426" y="0"/>
              <a:ext cx="3258669" cy="1260475"/>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766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974600" y="1961256"/>
            <a:ext cx="6242800" cy="3012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60" name="Google Shape;60;p8"/>
          <p:cNvGrpSpPr/>
          <p:nvPr/>
        </p:nvGrpSpPr>
        <p:grpSpPr>
          <a:xfrm>
            <a:off x="5732456" y="-26920"/>
            <a:ext cx="6791141" cy="2062749"/>
            <a:chOff x="5139649" y="1052376"/>
            <a:chExt cx="2239428" cy="968730"/>
          </a:xfrm>
        </p:grpSpPr>
        <p:sp>
          <p:nvSpPr>
            <p:cNvPr id="61" name="Google Shape;61;p8"/>
            <p:cNvSpPr/>
            <p:nvPr/>
          </p:nvSpPr>
          <p:spPr>
            <a:xfrm>
              <a:off x="5139649" y="1052376"/>
              <a:ext cx="2239425" cy="968730"/>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a:off x="5155103" y="1053081"/>
              <a:ext cx="2223975" cy="867370"/>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8"/>
          <p:cNvGrpSpPr/>
          <p:nvPr/>
        </p:nvGrpSpPr>
        <p:grpSpPr>
          <a:xfrm rot="10800000">
            <a:off x="-334877" y="4795247"/>
            <a:ext cx="6791141" cy="2062749"/>
            <a:chOff x="5139649" y="1052376"/>
            <a:chExt cx="2239428" cy="968730"/>
          </a:xfrm>
        </p:grpSpPr>
        <p:sp>
          <p:nvSpPr>
            <p:cNvPr id="64" name="Google Shape;64;p8"/>
            <p:cNvSpPr/>
            <p:nvPr/>
          </p:nvSpPr>
          <p:spPr>
            <a:xfrm>
              <a:off x="5139649" y="1052376"/>
              <a:ext cx="2239425" cy="968730"/>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8"/>
            <p:cNvSpPr/>
            <p:nvPr/>
          </p:nvSpPr>
          <p:spPr>
            <a:xfrm>
              <a:off x="5155103" y="1053081"/>
              <a:ext cx="2223975" cy="867370"/>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7474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952400" y="1472000"/>
            <a:ext cx="5143600" cy="12848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2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952400" y="2666933"/>
            <a:ext cx="4258400" cy="19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9" name="Google Shape;69;p9"/>
          <p:cNvGrpSpPr/>
          <p:nvPr/>
        </p:nvGrpSpPr>
        <p:grpSpPr>
          <a:xfrm rot="10800000">
            <a:off x="-346385" y="4807065"/>
            <a:ext cx="6997476" cy="2050952"/>
            <a:chOff x="4547790" y="1052382"/>
            <a:chExt cx="2831305" cy="873043"/>
          </a:xfrm>
        </p:grpSpPr>
        <p:sp>
          <p:nvSpPr>
            <p:cNvPr id="70" name="Google Shape;70;p9"/>
            <p:cNvSpPr/>
            <p:nvPr/>
          </p:nvSpPr>
          <p:spPr>
            <a:xfrm>
              <a:off x="4547790" y="1052382"/>
              <a:ext cx="2831305" cy="873043"/>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9"/>
            <p:cNvSpPr/>
            <p:nvPr/>
          </p:nvSpPr>
          <p:spPr>
            <a:xfrm>
              <a:off x="4567323" y="1053052"/>
              <a:ext cx="2811772" cy="789201"/>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9"/>
          <p:cNvGrpSpPr/>
          <p:nvPr/>
        </p:nvGrpSpPr>
        <p:grpSpPr>
          <a:xfrm>
            <a:off x="6651255" y="1"/>
            <a:ext cx="5540747" cy="1768500"/>
            <a:chOff x="4988441" y="0"/>
            <a:chExt cx="4155560" cy="1326375"/>
          </a:xfrm>
        </p:grpSpPr>
        <p:sp>
          <p:nvSpPr>
            <p:cNvPr id="73" name="Google Shape;73;p9"/>
            <p:cNvSpPr/>
            <p:nvPr/>
          </p:nvSpPr>
          <p:spPr>
            <a:xfrm flipH="1">
              <a:off x="4988441" y="0"/>
              <a:ext cx="4155560" cy="1326375"/>
            </a:xfrm>
            <a:custGeom>
              <a:avLst/>
              <a:gdLst/>
              <a:ahLst/>
              <a:cxnLst/>
              <a:rect l="l" t="t" r="r" b="b"/>
              <a:pathLst>
                <a:path w="158700" h="50654" extrusionOk="0">
                  <a:moveTo>
                    <a:pt x="172" y="0"/>
                  </a:moveTo>
                  <a:lnTo>
                    <a:pt x="0" y="50654"/>
                  </a:lnTo>
                  <a:cubicBezTo>
                    <a:pt x="26832" y="36924"/>
                    <a:pt x="67693" y="27512"/>
                    <a:pt x="96725" y="27512"/>
                  </a:cubicBezTo>
                  <a:cubicBezTo>
                    <a:pt x="99517" y="27512"/>
                    <a:pt x="102199" y="27599"/>
                    <a:pt x="104748" y="27778"/>
                  </a:cubicBezTo>
                  <a:cubicBezTo>
                    <a:pt x="106286" y="27835"/>
                    <a:pt x="107780" y="27862"/>
                    <a:pt x="109231" y="27862"/>
                  </a:cubicBezTo>
                  <a:cubicBezTo>
                    <a:pt x="155412" y="27862"/>
                    <a:pt x="158699" y="0"/>
                    <a:pt x="158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flipH="1">
              <a:off x="4988441" y="0"/>
              <a:ext cx="4155560" cy="1198016"/>
            </a:xfrm>
            <a:custGeom>
              <a:avLst/>
              <a:gdLst/>
              <a:ahLst/>
              <a:cxnLst/>
              <a:rect l="l" t="t" r="r" b="b"/>
              <a:pathLst>
                <a:path w="158700" h="45752" extrusionOk="0">
                  <a:moveTo>
                    <a:pt x="172" y="0"/>
                  </a:moveTo>
                  <a:lnTo>
                    <a:pt x="0" y="45752"/>
                  </a:lnTo>
                  <a:cubicBezTo>
                    <a:pt x="26832" y="32022"/>
                    <a:pt x="67693" y="22610"/>
                    <a:pt x="96725" y="22610"/>
                  </a:cubicBezTo>
                  <a:cubicBezTo>
                    <a:pt x="99517" y="22610"/>
                    <a:pt x="102199" y="22697"/>
                    <a:pt x="104748" y="22876"/>
                  </a:cubicBezTo>
                  <a:cubicBezTo>
                    <a:pt x="106579" y="22944"/>
                    <a:pt x="108349" y="22976"/>
                    <a:pt x="110058" y="22976"/>
                  </a:cubicBezTo>
                  <a:cubicBezTo>
                    <a:pt x="155451" y="22976"/>
                    <a:pt x="158699" y="0"/>
                    <a:pt x="158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7676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grpSp>
        <p:nvGrpSpPr>
          <p:cNvPr id="76" name="Google Shape;76;p10"/>
          <p:cNvGrpSpPr/>
          <p:nvPr/>
        </p:nvGrpSpPr>
        <p:grpSpPr>
          <a:xfrm>
            <a:off x="6274055" y="-1444965"/>
            <a:ext cx="6483612" cy="6056932"/>
            <a:chOff x="4705541" y="-1083724"/>
            <a:chExt cx="4862709" cy="4542699"/>
          </a:xfrm>
        </p:grpSpPr>
        <p:sp>
          <p:nvSpPr>
            <p:cNvPr id="77" name="Google Shape;77;p10"/>
            <p:cNvSpPr/>
            <p:nvPr/>
          </p:nvSpPr>
          <p:spPr>
            <a:xfrm rot="10800000">
              <a:off x="5451447" y="2178710"/>
              <a:ext cx="4103878" cy="1280265"/>
            </a:xfrm>
            <a:custGeom>
              <a:avLst/>
              <a:gdLst/>
              <a:ahLst/>
              <a:cxnLst/>
              <a:rect l="l" t="t" r="r" b="b"/>
              <a:pathLst>
                <a:path w="34391" h="10729" extrusionOk="0">
                  <a:moveTo>
                    <a:pt x="34390" y="10729"/>
                  </a:moveTo>
                  <a:lnTo>
                    <a:pt x="1" y="10729"/>
                  </a:lnTo>
                  <a:cubicBezTo>
                    <a:pt x="115" y="9757"/>
                    <a:pt x="345" y="8796"/>
                    <a:pt x="711" y="7888"/>
                  </a:cubicBezTo>
                  <a:cubicBezTo>
                    <a:pt x="1536" y="5777"/>
                    <a:pt x="3197" y="3751"/>
                    <a:pt x="5443" y="3437"/>
                  </a:cubicBezTo>
                  <a:cubicBezTo>
                    <a:pt x="6415" y="3291"/>
                    <a:pt x="7376" y="3479"/>
                    <a:pt x="8295" y="3824"/>
                  </a:cubicBezTo>
                  <a:cubicBezTo>
                    <a:pt x="9622" y="4315"/>
                    <a:pt x="11105" y="3918"/>
                    <a:pt x="12003" y="2832"/>
                  </a:cubicBezTo>
                  <a:cubicBezTo>
                    <a:pt x="13905" y="554"/>
                    <a:pt x="17185" y="1"/>
                    <a:pt x="19723" y="1526"/>
                  </a:cubicBezTo>
                  <a:cubicBezTo>
                    <a:pt x="20193" y="1818"/>
                    <a:pt x="20632" y="2152"/>
                    <a:pt x="21040" y="2518"/>
                  </a:cubicBezTo>
                  <a:cubicBezTo>
                    <a:pt x="22220" y="3563"/>
                    <a:pt x="23286" y="4785"/>
                    <a:pt x="24769" y="5234"/>
                  </a:cubicBezTo>
                  <a:cubicBezTo>
                    <a:pt x="26315" y="5704"/>
                    <a:pt x="28007" y="5234"/>
                    <a:pt x="29595" y="5548"/>
                  </a:cubicBezTo>
                  <a:cubicBezTo>
                    <a:pt x="31925" y="6018"/>
                    <a:pt x="33627" y="8138"/>
                    <a:pt x="34306" y="10405"/>
                  </a:cubicBezTo>
                  <a:cubicBezTo>
                    <a:pt x="34338" y="10510"/>
                    <a:pt x="34369" y="10624"/>
                    <a:pt x="34390" y="10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10800000">
              <a:off x="4705541" y="-1083724"/>
              <a:ext cx="4862709" cy="4183299"/>
            </a:xfrm>
            <a:custGeom>
              <a:avLst/>
              <a:gdLst/>
              <a:ahLst/>
              <a:cxnLst/>
              <a:rect l="l" t="t" r="r" b="b"/>
              <a:pathLst>
                <a:path w="36699" h="26524" extrusionOk="0">
                  <a:moveTo>
                    <a:pt x="33178" y="18794"/>
                  </a:moveTo>
                  <a:cubicBezTo>
                    <a:pt x="32645" y="17258"/>
                    <a:pt x="32781" y="15576"/>
                    <a:pt x="33073" y="13988"/>
                  </a:cubicBezTo>
                  <a:cubicBezTo>
                    <a:pt x="33355" y="12390"/>
                    <a:pt x="33763" y="10802"/>
                    <a:pt x="33742" y="9183"/>
                  </a:cubicBezTo>
                  <a:cubicBezTo>
                    <a:pt x="33690" y="6498"/>
                    <a:pt x="32457" y="3970"/>
                    <a:pt x="30368" y="2278"/>
                  </a:cubicBezTo>
                  <a:cubicBezTo>
                    <a:pt x="28257" y="617"/>
                    <a:pt x="25510" y="1"/>
                    <a:pt x="22888" y="586"/>
                  </a:cubicBezTo>
                  <a:cubicBezTo>
                    <a:pt x="21258" y="962"/>
                    <a:pt x="19723" y="1808"/>
                    <a:pt x="18051" y="1881"/>
                  </a:cubicBezTo>
                  <a:cubicBezTo>
                    <a:pt x="16338" y="1954"/>
                    <a:pt x="14709" y="1192"/>
                    <a:pt x="13016" y="878"/>
                  </a:cubicBezTo>
                  <a:cubicBezTo>
                    <a:pt x="9005" y="147"/>
                    <a:pt x="4701" y="2163"/>
                    <a:pt x="2455" y="5569"/>
                  </a:cubicBezTo>
                  <a:cubicBezTo>
                    <a:pt x="219" y="8974"/>
                    <a:pt x="0" y="13539"/>
                    <a:pt x="1640" y="17279"/>
                  </a:cubicBezTo>
                  <a:cubicBezTo>
                    <a:pt x="3291" y="21008"/>
                    <a:pt x="6654" y="23871"/>
                    <a:pt x="10509" y="25197"/>
                  </a:cubicBezTo>
                  <a:cubicBezTo>
                    <a:pt x="14374" y="26524"/>
                    <a:pt x="18668" y="26378"/>
                    <a:pt x="22533" y="25082"/>
                  </a:cubicBezTo>
                  <a:cubicBezTo>
                    <a:pt x="24434" y="24445"/>
                    <a:pt x="26241" y="23557"/>
                    <a:pt x="28163" y="23014"/>
                  </a:cubicBezTo>
                  <a:cubicBezTo>
                    <a:pt x="30086" y="22460"/>
                    <a:pt x="32206" y="22293"/>
                    <a:pt x="34034" y="23098"/>
                  </a:cubicBezTo>
                  <a:lnTo>
                    <a:pt x="36698" y="21698"/>
                  </a:lnTo>
                  <a:cubicBezTo>
                    <a:pt x="35079" y="21656"/>
                    <a:pt x="33710" y="20319"/>
                    <a:pt x="33178" y="18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6603433" y="732800"/>
            <a:ext cx="4636000" cy="2935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42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227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217986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1953400" y="1811660"/>
            <a:ext cx="8285200" cy="19884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None/>
              <a:defRPr sz="11200"/>
            </a:lvl1pPr>
            <a:lvl2pPr lvl="1" algn="ctr">
              <a:spcBef>
                <a:spcPts val="0"/>
              </a:spcBef>
              <a:spcAft>
                <a:spcPts val="0"/>
              </a:spcAft>
              <a:buSzPts val="10000"/>
              <a:buNone/>
              <a:defRPr sz="13333"/>
            </a:lvl2pPr>
            <a:lvl3pPr lvl="2" algn="ctr">
              <a:spcBef>
                <a:spcPts val="0"/>
              </a:spcBef>
              <a:spcAft>
                <a:spcPts val="0"/>
              </a:spcAft>
              <a:buSzPts val="10000"/>
              <a:buNone/>
              <a:defRPr sz="13333"/>
            </a:lvl3pPr>
            <a:lvl4pPr lvl="3" algn="ctr">
              <a:spcBef>
                <a:spcPts val="0"/>
              </a:spcBef>
              <a:spcAft>
                <a:spcPts val="0"/>
              </a:spcAft>
              <a:buSzPts val="10000"/>
              <a:buNone/>
              <a:defRPr sz="13333"/>
            </a:lvl4pPr>
            <a:lvl5pPr lvl="4" algn="ctr">
              <a:spcBef>
                <a:spcPts val="0"/>
              </a:spcBef>
              <a:spcAft>
                <a:spcPts val="0"/>
              </a:spcAft>
              <a:buSzPts val="10000"/>
              <a:buNone/>
              <a:defRPr sz="13333"/>
            </a:lvl5pPr>
            <a:lvl6pPr lvl="5" algn="ctr">
              <a:spcBef>
                <a:spcPts val="0"/>
              </a:spcBef>
              <a:spcAft>
                <a:spcPts val="0"/>
              </a:spcAft>
              <a:buSzPts val="10000"/>
              <a:buNone/>
              <a:defRPr sz="13333"/>
            </a:lvl6pPr>
            <a:lvl7pPr lvl="6" algn="ctr">
              <a:spcBef>
                <a:spcPts val="0"/>
              </a:spcBef>
              <a:spcAft>
                <a:spcPts val="0"/>
              </a:spcAft>
              <a:buSzPts val="10000"/>
              <a:buNone/>
              <a:defRPr sz="13333"/>
            </a:lvl7pPr>
            <a:lvl8pPr lvl="7" algn="ctr">
              <a:spcBef>
                <a:spcPts val="0"/>
              </a:spcBef>
              <a:spcAft>
                <a:spcPts val="0"/>
              </a:spcAft>
              <a:buSzPts val="10000"/>
              <a:buNone/>
              <a:defRPr sz="13333"/>
            </a:lvl8pPr>
            <a:lvl9pPr lvl="8" algn="ctr">
              <a:spcBef>
                <a:spcPts val="0"/>
              </a:spcBef>
              <a:spcAft>
                <a:spcPts val="0"/>
              </a:spcAft>
              <a:buSzPts val="10000"/>
              <a:buNone/>
              <a:defRPr sz="13333"/>
            </a:lvl9pPr>
          </a:lstStyle>
          <a:p>
            <a:r>
              <a:t>xx%</a:t>
            </a:r>
          </a:p>
        </p:txBody>
      </p:sp>
      <p:sp>
        <p:nvSpPr>
          <p:cNvPr id="82" name="Google Shape;82;p11"/>
          <p:cNvSpPr txBox="1">
            <a:spLocks noGrp="1"/>
          </p:cNvSpPr>
          <p:nvPr>
            <p:ph type="subTitle" idx="1"/>
          </p:nvPr>
        </p:nvSpPr>
        <p:spPr>
          <a:xfrm>
            <a:off x="3268800" y="3800032"/>
            <a:ext cx="5654400" cy="6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 name="Google Shape;83;p11"/>
          <p:cNvGrpSpPr/>
          <p:nvPr/>
        </p:nvGrpSpPr>
        <p:grpSpPr>
          <a:xfrm>
            <a:off x="-33" y="5101900"/>
            <a:ext cx="12192268" cy="1756085"/>
            <a:chOff x="-25" y="3826425"/>
            <a:chExt cx="9144201" cy="1317064"/>
          </a:xfrm>
        </p:grpSpPr>
        <p:sp>
          <p:nvSpPr>
            <p:cNvPr id="84" name="Google Shape;84;p11"/>
            <p:cNvSpPr/>
            <p:nvPr/>
          </p:nvSpPr>
          <p:spPr>
            <a:xfrm rot="10800000" flipH="1">
              <a:off x="-25" y="3826425"/>
              <a:ext cx="9144201" cy="1317064"/>
            </a:xfrm>
            <a:custGeom>
              <a:avLst/>
              <a:gdLst/>
              <a:ahLst/>
              <a:cxnLst/>
              <a:rect l="l" t="t" r="r" b="b"/>
              <a:pathLst>
                <a:path w="243213" h="29744" extrusionOk="0">
                  <a:moveTo>
                    <a:pt x="0" y="1"/>
                  </a:moveTo>
                  <a:lnTo>
                    <a:pt x="28" y="21129"/>
                  </a:lnTo>
                  <a:cubicBezTo>
                    <a:pt x="8090" y="16655"/>
                    <a:pt x="19451" y="14584"/>
                    <a:pt x="31790" y="14584"/>
                  </a:cubicBezTo>
                  <a:cubicBezTo>
                    <a:pt x="42184" y="14584"/>
                    <a:pt x="53272" y="16054"/>
                    <a:pt x="63666" y="18793"/>
                  </a:cubicBezTo>
                  <a:cubicBezTo>
                    <a:pt x="85699" y="23746"/>
                    <a:pt x="111508" y="29744"/>
                    <a:pt x="136136" y="29744"/>
                  </a:cubicBezTo>
                  <a:cubicBezTo>
                    <a:pt x="145786" y="29744"/>
                    <a:pt x="155254" y="28823"/>
                    <a:pt x="164242" y="26558"/>
                  </a:cubicBezTo>
                  <a:cubicBezTo>
                    <a:pt x="184856" y="19858"/>
                    <a:pt x="202754" y="17638"/>
                    <a:pt x="216713" y="17638"/>
                  </a:cubicBezTo>
                  <a:cubicBezTo>
                    <a:pt x="228721" y="17638"/>
                    <a:pt x="237813" y="19281"/>
                    <a:pt x="243212" y="21129"/>
                  </a:cubicBezTo>
                  <a:lnTo>
                    <a:pt x="243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rot="10800000" flipH="1">
              <a:off x="-25" y="3995530"/>
              <a:ext cx="9144201" cy="1147959"/>
            </a:xfrm>
            <a:custGeom>
              <a:avLst/>
              <a:gdLst/>
              <a:ahLst/>
              <a:cxnLst/>
              <a:rect l="l" t="t" r="r" b="b"/>
              <a:pathLst>
                <a:path w="243213" h="25925" extrusionOk="0">
                  <a:moveTo>
                    <a:pt x="0" y="1"/>
                  </a:moveTo>
                  <a:lnTo>
                    <a:pt x="28" y="19215"/>
                  </a:lnTo>
                  <a:cubicBezTo>
                    <a:pt x="9082" y="15031"/>
                    <a:pt x="22297" y="12770"/>
                    <a:pt x="36384" y="12770"/>
                  </a:cubicBezTo>
                  <a:cubicBezTo>
                    <a:pt x="45408" y="12770"/>
                    <a:pt x="54790" y="13698"/>
                    <a:pt x="63666" y="15643"/>
                  </a:cubicBezTo>
                  <a:cubicBezTo>
                    <a:pt x="88441" y="20300"/>
                    <a:pt x="110807" y="25924"/>
                    <a:pt x="133680" y="25924"/>
                  </a:cubicBezTo>
                  <a:cubicBezTo>
                    <a:pt x="143689" y="25924"/>
                    <a:pt x="153795" y="24847"/>
                    <a:pt x="164242" y="22141"/>
                  </a:cubicBezTo>
                  <a:cubicBezTo>
                    <a:pt x="181970" y="17465"/>
                    <a:pt x="197573" y="15903"/>
                    <a:pt x="210402" y="15903"/>
                  </a:cubicBezTo>
                  <a:cubicBezTo>
                    <a:pt x="225587" y="15903"/>
                    <a:pt x="236884" y="18091"/>
                    <a:pt x="243212" y="19891"/>
                  </a:cubicBezTo>
                  <a:lnTo>
                    <a:pt x="243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 name="Google Shape;86;p11"/>
          <p:cNvGrpSpPr/>
          <p:nvPr/>
        </p:nvGrpSpPr>
        <p:grpSpPr>
          <a:xfrm>
            <a:off x="-33" y="-12733"/>
            <a:ext cx="12192268" cy="1756085"/>
            <a:chOff x="-25" y="-9550"/>
            <a:chExt cx="9144201" cy="1317064"/>
          </a:xfrm>
        </p:grpSpPr>
        <p:sp>
          <p:nvSpPr>
            <p:cNvPr id="87" name="Google Shape;87;p11"/>
            <p:cNvSpPr/>
            <p:nvPr/>
          </p:nvSpPr>
          <p:spPr>
            <a:xfrm>
              <a:off x="-25" y="-9550"/>
              <a:ext cx="9144201" cy="1317064"/>
            </a:xfrm>
            <a:custGeom>
              <a:avLst/>
              <a:gdLst/>
              <a:ahLst/>
              <a:cxnLst/>
              <a:rect l="l" t="t" r="r" b="b"/>
              <a:pathLst>
                <a:path w="243213" h="29744" extrusionOk="0">
                  <a:moveTo>
                    <a:pt x="0" y="1"/>
                  </a:moveTo>
                  <a:lnTo>
                    <a:pt x="28" y="21129"/>
                  </a:lnTo>
                  <a:cubicBezTo>
                    <a:pt x="8090" y="16655"/>
                    <a:pt x="19451" y="14584"/>
                    <a:pt x="31790" y="14584"/>
                  </a:cubicBezTo>
                  <a:cubicBezTo>
                    <a:pt x="42184" y="14584"/>
                    <a:pt x="53272" y="16054"/>
                    <a:pt x="63666" y="18793"/>
                  </a:cubicBezTo>
                  <a:cubicBezTo>
                    <a:pt x="85699" y="23746"/>
                    <a:pt x="111508" y="29744"/>
                    <a:pt x="136136" y="29744"/>
                  </a:cubicBezTo>
                  <a:cubicBezTo>
                    <a:pt x="145786" y="29744"/>
                    <a:pt x="155254" y="28823"/>
                    <a:pt x="164242" y="26558"/>
                  </a:cubicBezTo>
                  <a:cubicBezTo>
                    <a:pt x="184856" y="19858"/>
                    <a:pt x="202754" y="17638"/>
                    <a:pt x="216713" y="17638"/>
                  </a:cubicBezTo>
                  <a:cubicBezTo>
                    <a:pt x="228721" y="17638"/>
                    <a:pt x="237813" y="19281"/>
                    <a:pt x="243212" y="21129"/>
                  </a:cubicBezTo>
                  <a:lnTo>
                    <a:pt x="243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a:off x="-25" y="-9550"/>
              <a:ext cx="9144201" cy="1147959"/>
            </a:xfrm>
            <a:custGeom>
              <a:avLst/>
              <a:gdLst/>
              <a:ahLst/>
              <a:cxnLst/>
              <a:rect l="l" t="t" r="r" b="b"/>
              <a:pathLst>
                <a:path w="243213" h="25925" extrusionOk="0">
                  <a:moveTo>
                    <a:pt x="0" y="1"/>
                  </a:moveTo>
                  <a:lnTo>
                    <a:pt x="28" y="19215"/>
                  </a:lnTo>
                  <a:cubicBezTo>
                    <a:pt x="9082" y="15031"/>
                    <a:pt x="22297" y="12770"/>
                    <a:pt x="36384" y="12770"/>
                  </a:cubicBezTo>
                  <a:cubicBezTo>
                    <a:pt x="45408" y="12770"/>
                    <a:pt x="54790" y="13698"/>
                    <a:pt x="63666" y="15643"/>
                  </a:cubicBezTo>
                  <a:cubicBezTo>
                    <a:pt x="88441" y="20300"/>
                    <a:pt x="110807" y="25924"/>
                    <a:pt x="133680" y="25924"/>
                  </a:cubicBezTo>
                  <a:cubicBezTo>
                    <a:pt x="143689" y="25924"/>
                    <a:pt x="153795" y="24847"/>
                    <a:pt x="164242" y="22141"/>
                  </a:cubicBezTo>
                  <a:cubicBezTo>
                    <a:pt x="181970" y="17465"/>
                    <a:pt x="197573" y="15903"/>
                    <a:pt x="210402" y="15903"/>
                  </a:cubicBezTo>
                  <a:cubicBezTo>
                    <a:pt x="225587" y="15903"/>
                    <a:pt x="236884" y="18091"/>
                    <a:pt x="243212" y="19891"/>
                  </a:cubicBezTo>
                  <a:lnTo>
                    <a:pt x="243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3236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14"/>
          <p:cNvSpPr txBox="1">
            <a:spLocks noGrp="1"/>
          </p:cNvSpPr>
          <p:nvPr>
            <p:ph type="subTitle" idx="1"/>
          </p:nvPr>
        </p:nvSpPr>
        <p:spPr>
          <a:xfrm>
            <a:off x="9523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0" name="Google Shape;110;p14"/>
          <p:cNvSpPr txBox="1">
            <a:spLocks noGrp="1"/>
          </p:cNvSpPr>
          <p:nvPr>
            <p:ph type="subTitle" idx="2"/>
          </p:nvPr>
        </p:nvSpPr>
        <p:spPr>
          <a:xfrm>
            <a:off x="9524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p14"/>
          <p:cNvSpPr txBox="1">
            <a:spLocks noGrp="1"/>
          </p:cNvSpPr>
          <p:nvPr>
            <p:ph type="subTitle" idx="3"/>
          </p:nvPr>
        </p:nvSpPr>
        <p:spPr>
          <a:xfrm>
            <a:off x="45757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2" name="Google Shape;112;p14"/>
          <p:cNvSpPr txBox="1">
            <a:spLocks noGrp="1"/>
          </p:cNvSpPr>
          <p:nvPr>
            <p:ph type="subTitle" idx="4"/>
          </p:nvPr>
        </p:nvSpPr>
        <p:spPr>
          <a:xfrm>
            <a:off x="45758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3" name="Google Shape;113;p14"/>
          <p:cNvSpPr txBox="1">
            <a:spLocks noGrp="1"/>
          </p:cNvSpPr>
          <p:nvPr>
            <p:ph type="subTitle" idx="5"/>
          </p:nvPr>
        </p:nvSpPr>
        <p:spPr>
          <a:xfrm>
            <a:off x="81991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4" name="Google Shape;114;p14"/>
          <p:cNvSpPr txBox="1">
            <a:spLocks noGrp="1"/>
          </p:cNvSpPr>
          <p:nvPr>
            <p:ph type="subTitle" idx="6"/>
          </p:nvPr>
        </p:nvSpPr>
        <p:spPr>
          <a:xfrm>
            <a:off x="81992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15" name="Google Shape;115;p14"/>
          <p:cNvGrpSpPr/>
          <p:nvPr/>
        </p:nvGrpSpPr>
        <p:grpSpPr>
          <a:xfrm>
            <a:off x="6793034" y="1"/>
            <a:ext cx="5398975" cy="1887500"/>
            <a:chOff x="5094775" y="0"/>
            <a:chExt cx="4049231" cy="1415625"/>
          </a:xfrm>
        </p:grpSpPr>
        <p:sp>
          <p:nvSpPr>
            <p:cNvPr id="116" name="Google Shape;116;p14"/>
            <p:cNvSpPr/>
            <p:nvPr/>
          </p:nvSpPr>
          <p:spPr>
            <a:xfrm>
              <a:off x="5094775" y="0"/>
              <a:ext cx="4049230" cy="1415625"/>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4"/>
            <p:cNvSpPr/>
            <p:nvPr/>
          </p:nvSpPr>
          <p:spPr>
            <a:xfrm>
              <a:off x="5190372" y="0"/>
              <a:ext cx="3953634" cy="1260475"/>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14"/>
          <p:cNvGrpSpPr/>
          <p:nvPr/>
        </p:nvGrpSpPr>
        <p:grpSpPr>
          <a:xfrm>
            <a:off x="7" y="3956068"/>
            <a:ext cx="5117493" cy="2901941"/>
            <a:chOff x="5" y="2967051"/>
            <a:chExt cx="3838120" cy="2176456"/>
          </a:xfrm>
        </p:grpSpPr>
        <p:sp>
          <p:nvSpPr>
            <p:cNvPr id="119" name="Google Shape;119;p14"/>
            <p:cNvSpPr/>
            <p:nvPr/>
          </p:nvSpPr>
          <p:spPr>
            <a:xfrm flipH="1">
              <a:off x="5" y="2967051"/>
              <a:ext cx="3838120" cy="2176455"/>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flipH="1">
              <a:off x="6" y="3232074"/>
              <a:ext cx="3632196" cy="1911432"/>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1932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1"/>
        <p:cNvGrpSpPr/>
        <p:nvPr/>
      </p:nvGrpSpPr>
      <p:grpSpPr>
        <a:xfrm>
          <a:off x="0" y="0"/>
          <a:ext cx="0" cy="0"/>
          <a:chOff x="0" y="0"/>
          <a:chExt cx="0" cy="0"/>
        </a:xfrm>
      </p:grpSpPr>
      <p:grpSp>
        <p:nvGrpSpPr>
          <p:cNvPr id="122" name="Google Shape;122;p15"/>
          <p:cNvGrpSpPr/>
          <p:nvPr/>
        </p:nvGrpSpPr>
        <p:grpSpPr>
          <a:xfrm>
            <a:off x="6902000" y="1567"/>
            <a:ext cx="5290000" cy="1688467"/>
            <a:chOff x="5176500" y="1175"/>
            <a:chExt cx="3967500" cy="1266350"/>
          </a:xfrm>
        </p:grpSpPr>
        <p:sp>
          <p:nvSpPr>
            <p:cNvPr id="123" name="Google Shape;123;p15"/>
            <p:cNvSpPr/>
            <p:nvPr/>
          </p:nvSpPr>
          <p:spPr>
            <a:xfrm flipH="1">
              <a:off x="5176500" y="1175"/>
              <a:ext cx="3967500" cy="1266350"/>
            </a:xfrm>
            <a:custGeom>
              <a:avLst/>
              <a:gdLst/>
              <a:ahLst/>
              <a:cxnLst/>
              <a:rect l="l" t="t" r="r" b="b"/>
              <a:pathLst>
                <a:path w="158700" h="50654" extrusionOk="0">
                  <a:moveTo>
                    <a:pt x="172" y="0"/>
                  </a:moveTo>
                  <a:lnTo>
                    <a:pt x="0" y="50654"/>
                  </a:lnTo>
                  <a:cubicBezTo>
                    <a:pt x="26832" y="36924"/>
                    <a:pt x="67693" y="27512"/>
                    <a:pt x="96725" y="27512"/>
                  </a:cubicBezTo>
                  <a:cubicBezTo>
                    <a:pt x="99517" y="27512"/>
                    <a:pt x="102199" y="27599"/>
                    <a:pt x="104748" y="27778"/>
                  </a:cubicBezTo>
                  <a:cubicBezTo>
                    <a:pt x="106286" y="27835"/>
                    <a:pt x="107780" y="27862"/>
                    <a:pt x="109231" y="27862"/>
                  </a:cubicBezTo>
                  <a:cubicBezTo>
                    <a:pt x="155412" y="27862"/>
                    <a:pt x="158699" y="0"/>
                    <a:pt x="158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5"/>
            <p:cNvSpPr/>
            <p:nvPr/>
          </p:nvSpPr>
          <p:spPr>
            <a:xfrm flipH="1">
              <a:off x="5176500" y="1175"/>
              <a:ext cx="3967500" cy="1143800"/>
            </a:xfrm>
            <a:custGeom>
              <a:avLst/>
              <a:gdLst/>
              <a:ahLst/>
              <a:cxnLst/>
              <a:rect l="l" t="t" r="r" b="b"/>
              <a:pathLst>
                <a:path w="158700" h="45752" extrusionOk="0">
                  <a:moveTo>
                    <a:pt x="172" y="0"/>
                  </a:moveTo>
                  <a:lnTo>
                    <a:pt x="0" y="45752"/>
                  </a:lnTo>
                  <a:cubicBezTo>
                    <a:pt x="26832" y="32022"/>
                    <a:pt x="67693" y="22610"/>
                    <a:pt x="96725" y="22610"/>
                  </a:cubicBezTo>
                  <a:cubicBezTo>
                    <a:pt x="99517" y="22610"/>
                    <a:pt x="102199" y="22697"/>
                    <a:pt x="104748" y="22876"/>
                  </a:cubicBezTo>
                  <a:cubicBezTo>
                    <a:pt x="106579" y="22944"/>
                    <a:pt x="108349" y="22976"/>
                    <a:pt x="110058" y="22976"/>
                  </a:cubicBezTo>
                  <a:cubicBezTo>
                    <a:pt x="155451" y="22976"/>
                    <a:pt x="158699" y="0"/>
                    <a:pt x="158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15"/>
          <p:cNvSpPr txBox="1">
            <a:spLocks noGrp="1"/>
          </p:cNvSpPr>
          <p:nvPr>
            <p:ph type="subTitle" idx="1"/>
          </p:nvPr>
        </p:nvSpPr>
        <p:spPr>
          <a:xfrm>
            <a:off x="2012803" y="2011333"/>
            <a:ext cx="34512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27" name="Google Shape;127;p15"/>
          <p:cNvSpPr txBox="1">
            <a:spLocks noGrp="1"/>
          </p:cNvSpPr>
          <p:nvPr>
            <p:ph type="subTitle" idx="2"/>
          </p:nvPr>
        </p:nvSpPr>
        <p:spPr>
          <a:xfrm>
            <a:off x="2012833" y="4159333"/>
            <a:ext cx="3451200" cy="14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8" name="Google Shape;128;p15"/>
          <p:cNvSpPr txBox="1">
            <a:spLocks noGrp="1"/>
          </p:cNvSpPr>
          <p:nvPr>
            <p:ph type="subTitle" idx="3"/>
          </p:nvPr>
        </p:nvSpPr>
        <p:spPr>
          <a:xfrm>
            <a:off x="6727979" y="2011333"/>
            <a:ext cx="34512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29" name="Google Shape;129;p15"/>
          <p:cNvSpPr txBox="1">
            <a:spLocks noGrp="1"/>
          </p:cNvSpPr>
          <p:nvPr>
            <p:ph type="subTitle" idx="4"/>
          </p:nvPr>
        </p:nvSpPr>
        <p:spPr>
          <a:xfrm>
            <a:off x="6728004" y="4159333"/>
            <a:ext cx="3451200" cy="14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30" name="Google Shape;130;p15"/>
          <p:cNvGrpSpPr/>
          <p:nvPr/>
        </p:nvGrpSpPr>
        <p:grpSpPr>
          <a:xfrm>
            <a:off x="49" y="4235534"/>
            <a:ext cx="4624601" cy="2622441"/>
            <a:chOff x="36" y="3176650"/>
            <a:chExt cx="3468451" cy="1966831"/>
          </a:xfrm>
        </p:grpSpPr>
        <p:sp>
          <p:nvSpPr>
            <p:cNvPr id="131" name="Google Shape;131;p15"/>
            <p:cNvSpPr/>
            <p:nvPr/>
          </p:nvSpPr>
          <p:spPr>
            <a:xfrm flipH="1">
              <a:off x="38" y="3176650"/>
              <a:ext cx="3468449" cy="19668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5"/>
            <p:cNvSpPr/>
            <p:nvPr/>
          </p:nvSpPr>
          <p:spPr>
            <a:xfrm flipH="1">
              <a:off x="36" y="3416150"/>
              <a:ext cx="3282359" cy="1727331"/>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5724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16"/>
          <p:cNvSpPr txBox="1">
            <a:spLocks noGrp="1"/>
          </p:cNvSpPr>
          <p:nvPr>
            <p:ph type="subTitle" idx="1"/>
          </p:nvPr>
        </p:nvSpPr>
        <p:spPr>
          <a:xfrm>
            <a:off x="1984649" y="313055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36" name="Google Shape;136;p16"/>
          <p:cNvSpPr txBox="1">
            <a:spLocks noGrp="1"/>
          </p:cNvSpPr>
          <p:nvPr>
            <p:ph type="subTitle" idx="2"/>
          </p:nvPr>
        </p:nvSpPr>
        <p:spPr>
          <a:xfrm>
            <a:off x="1984673" y="361161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7" name="Google Shape;137;p16"/>
          <p:cNvSpPr txBox="1">
            <a:spLocks noGrp="1"/>
          </p:cNvSpPr>
          <p:nvPr>
            <p:ph type="subTitle" idx="3"/>
          </p:nvPr>
        </p:nvSpPr>
        <p:spPr>
          <a:xfrm>
            <a:off x="1984649" y="164303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38" name="Google Shape;138;p16"/>
          <p:cNvSpPr txBox="1">
            <a:spLocks noGrp="1"/>
          </p:cNvSpPr>
          <p:nvPr>
            <p:ph type="subTitle" idx="4"/>
          </p:nvPr>
        </p:nvSpPr>
        <p:spPr>
          <a:xfrm>
            <a:off x="1984673" y="212409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 name="Google Shape;139;p16"/>
          <p:cNvSpPr txBox="1">
            <a:spLocks noGrp="1"/>
          </p:cNvSpPr>
          <p:nvPr>
            <p:ph type="subTitle" idx="5"/>
          </p:nvPr>
        </p:nvSpPr>
        <p:spPr>
          <a:xfrm>
            <a:off x="1984649" y="461807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0" name="Google Shape;140;p16"/>
          <p:cNvSpPr txBox="1">
            <a:spLocks noGrp="1"/>
          </p:cNvSpPr>
          <p:nvPr>
            <p:ph type="subTitle" idx="6"/>
          </p:nvPr>
        </p:nvSpPr>
        <p:spPr>
          <a:xfrm>
            <a:off x="1984673" y="509913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41" name="Google Shape;141;p16"/>
          <p:cNvGrpSpPr/>
          <p:nvPr/>
        </p:nvGrpSpPr>
        <p:grpSpPr>
          <a:xfrm rot="10800000">
            <a:off x="7074507" y="2"/>
            <a:ext cx="5117493" cy="2901941"/>
            <a:chOff x="5" y="2967051"/>
            <a:chExt cx="3838120" cy="2176456"/>
          </a:xfrm>
        </p:grpSpPr>
        <p:sp>
          <p:nvSpPr>
            <p:cNvPr id="142" name="Google Shape;142;p16"/>
            <p:cNvSpPr/>
            <p:nvPr/>
          </p:nvSpPr>
          <p:spPr>
            <a:xfrm flipH="1">
              <a:off x="5" y="2967051"/>
              <a:ext cx="3838120" cy="2176455"/>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6"/>
            <p:cNvSpPr/>
            <p:nvPr/>
          </p:nvSpPr>
          <p:spPr>
            <a:xfrm flipH="1">
              <a:off x="6" y="3232074"/>
              <a:ext cx="3632196" cy="1911432"/>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493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7"/>
          <p:cNvSpPr txBox="1">
            <a:spLocks noGrp="1"/>
          </p:cNvSpPr>
          <p:nvPr>
            <p:ph type="subTitle" idx="1"/>
          </p:nvPr>
        </p:nvSpPr>
        <p:spPr>
          <a:xfrm>
            <a:off x="9523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7" name="Google Shape;147;p17"/>
          <p:cNvSpPr txBox="1">
            <a:spLocks noGrp="1"/>
          </p:cNvSpPr>
          <p:nvPr>
            <p:ph type="subTitle" idx="2"/>
          </p:nvPr>
        </p:nvSpPr>
        <p:spPr>
          <a:xfrm>
            <a:off x="9524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8" name="Google Shape;148;p17"/>
          <p:cNvSpPr txBox="1">
            <a:spLocks noGrp="1"/>
          </p:cNvSpPr>
          <p:nvPr>
            <p:ph type="subTitle" idx="3"/>
          </p:nvPr>
        </p:nvSpPr>
        <p:spPr>
          <a:xfrm>
            <a:off x="45757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9" name="Google Shape;149;p17"/>
          <p:cNvSpPr txBox="1">
            <a:spLocks noGrp="1"/>
          </p:cNvSpPr>
          <p:nvPr>
            <p:ph type="subTitle" idx="4"/>
          </p:nvPr>
        </p:nvSpPr>
        <p:spPr>
          <a:xfrm>
            <a:off x="45758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0" name="Google Shape;150;p17"/>
          <p:cNvSpPr txBox="1">
            <a:spLocks noGrp="1"/>
          </p:cNvSpPr>
          <p:nvPr>
            <p:ph type="subTitle" idx="5"/>
          </p:nvPr>
        </p:nvSpPr>
        <p:spPr>
          <a:xfrm>
            <a:off x="81991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1" name="Google Shape;151;p17"/>
          <p:cNvSpPr txBox="1">
            <a:spLocks noGrp="1"/>
          </p:cNvSpPr>
          <p:nvPr>
            <p:ph type="subTitle" idx="6"/>
          </p:nvPr>
        </p:nvSpPr>
        <p:spPr>
          <a:xfrm>
            <a:off x="81992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2" name="Google Shape;152;p17"/>
          <p:cNvSpPr txBox="1">
            <a:spLocks noGrp="1"/>
          </p:cNvSpPr>
          <p:nvPr>
            <p:ph type="subTitle" idx="7"/>
          </p:nvPr>
        </p:nvSpPr>
        <p:spPr>
          <a:xfrm>
            <a:off x="9523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3" name="Google Shape;153;p17"/>
          <p:cNvSpPr txBox="1">
            <a:spLocks noGrp="1"/>
          </p:cNvSpPr>
          <p:nvPr>
            <p:ph type="subTitle" idx="8"/>
          </p:nvPr>
        </p:nvSpPr>
        <p:spPr>
          <a:xfrm>
            <a:off x="9524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4" name="Google Shape;154;p17"/>
          <p:cNvSpPr txBox="1">
            <a:spLocks noGrp="1"/>
          </p:cNvSpPr>
          <p:nvPr>
            <p:ph type="subTitle" idx="9"/>
          </p:nvPr>
        </p:nvSpPr>
        <p:spPr>
          <a:xfrm>
            <a:off x="45757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5" name="Google Shape;155;p17"/>
          <p:cNvSpPr txBox="1">
            <a:spLocks noGrp="1"/>
          </p:cNvSpPr>
          <p:nvPr>
            <p:ph type="subTitle" idx="13"/>
          </p:nvPr>
        </p:nvSpPr>
        <p:spPr>
          <a:xfrm>
            <a:off x="45758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6" name="Google Shape;156;p17"/>
          <p:cNvSpPr txBox="1">
            <a:spLocks noGrp="1"/>
          </p:cNvSpPr>
          <p:nvPr>
            <p:ph type="subTitle" idx="14"/>
          </p:nvPr>
        </p:nvSpPr>
        <p:spPr>
          <a:xfrm>
            <a:off x="81991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7" name="Google Shape;157;p17"/>
          <p:cNvSpPr txBox="1">
            <a:spLocks noGrp="1"/>
          </p:cNvSpPr>
          <p:nvPr>
            <p:ph type="subTitle" idx="15"/>
          </p:nvPr>
        </p:nvSpPr>
        <p:spPr>
          <a:xfrm>
            <a:off x="81992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58" name="Google Shape;158;p17"/>
          <p:cNvGrpSpPr/>
          <p:nvPr/>
        </p:nvGrpSpPr>
        <p:grpSpPr>
          <a:xfrm>
            <a:off x="-461467" y="5558101"/>
            <a:ext cx="13113235" cy="1325287"/>
            <a:chOff x="-346100" y="4168575"/>
            <a:chExt cx="9834926" cy="993965"/>
          </a:xfrm>
        </p:grpSpPr>
        <p:sp>
          <p:nvSpPr>
            <p:cNvPr id="159" name="Google Shape;159;p17"/>
            <p:cNvSpPr/>
            <p:nvPr/>
          </p:nvSpPr>
          <p:spPr>
            <a:xfrm>
              <a:off x="-346100" y="4168575"/>
              <a:ext cx="9834926" cy="993965"/>
            </a:xfrm>
            <a:custGeom>
              <a:avLst/>
              <a:gdLst/>
              <a:ahLst/>
              <a:cxnLst/>
              <a:rect l="l" t="t" r="r" b="b"/>
              <a:pathLst>
                <a:path w="243213" h="26437" extrusionOk="0">
                  <a:moveTo>
                    <a:pt x="197025" y="0"/>
                  </a:moveTo>
                  <a:cubicBezTo>
                    <a:pt x="180762" y="0"/>
                    <a:pt x="163286" y="5651"/>
                    <a:pt x="142271" y="10316"/>
                  </a:cubicBezTo>
                  <a:cubicBezTo>
                    <a:pt x="132109" y="11919"/>
                    <a:pt x="118042" y="14340"/>
                    <a:pt x="103476" y="14340"/>
                  </a:cubicBezTo>
                  <a:cubicBezTo>
                    <a:pt x="99129" y="14340"/>
                    <a:pt x="94738" y="14125"/>
                    <a:pt x="90393" y="13608"/>
                  </a:cubicBezTo>
                  <a:cubicBezTo>
                    <a:pt x="76889" y="12004"/>
                    <a:pt x="59249" y="2861"/>
                    <a:pt x="44479" y="2861"/>
                  </a:cubicBezTo>
                  <a:cubicBezTo>
                    <a:pt x="42605" y="2775"/>
                    <a:pt x="40823" y="2734"/>
                    <a:pt x="39124" y="2734"/>
                  </a:cubicBezTo>
                  <a:cubicBezTo>
                    <a:pt x="17308" y="2734"/>
                    <a:pt x="9345" y="9549"/>
                    <a:pt x="0" y="17406"/>
                  </a:cubicBezTo>
                  <a:lnTo>
                    <a:pt x="0" y="26436"/>
                  </a:lnTo>
                  <a:lnTo>
                    <a:pt x="243213" y="26436"/>
                  </a:lnTo>
                  <a:lnTo>
                    <a:pt x="243213" y="17237"/>
                  </a:lnTo>
                  <a:cubicBezTo>
                    <a:pt x="236292" y="9838"/>
                    <a:pt x="223210" y="4717"/>
                    <a:pt x="206949" y="779"/>
                  </a:cubicBezTo>
                  <a:cubicBezTo>
                    <a:pt x="203679" y="240"/>
                    <a:pt x="200378" y="0"/>
                    <a:pt x="197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346100" y="4322048"/>
              <a:ext cx="9834926" cy="840492"/>
            </a:xfrm>
            <a:custGeom>
              <a:avLst/>
              <a:gdLst/>
              <a:ahLst/>
              <a:cxnLst/>
              <a:rect l="l" t="t" r="r" b="b"/>
              <a:pathLst>
                <a:path w="243213" h="22355" extrusionOk="0">
                  <a:moveTo>
                    <a:pt x="196992" y="1"/>
                  </a:moveTo>
                  <a:cubicBezTo>
                    <a:pt x="180739" y="1"/>
                    <a:pt x="163272" y="4771"/>
                    <a:pt x="142271" y="8710"/>
                  </a:cubicBezTo>
                  <a:cubicBezTo>
                    <a:pt x="132839" y="10538"/>
                    <a:pt x="119357" y="12228"/>
                    <a:pt x="105336" y="12228"/>
                  </a:cubicBezTo>
                  <a:cubicBezTo>
                    <a:pt x="100371" y="12228"/>
                    <a:pt x="95337" y="12016"/>
                    <a:pt x="90393" y="11523"/>
                  </a:cubicBezTo>
                  <a:cubicBezTo>
                    <a:pt x="76889" y="10144"/>
                    <a:pt x="59249" y="2408"/>
                    <a:pt x="44479" y="2408"/>
                  </a:cubicBezTo>
                  <a:cubicBezTo>
                    <a:pt x="42629" y="2338"/>
                    <a:pt x="40867" y="2304"/>
                    <a:pt x="39187" y="2304"/>
                  </a:cubicBezTo>
                  <a:cubicBezTo>
                    <a:pt x="17324" y="2304"/>
                    <a:pt x="9354" y="8068"/>
                    <a:pt x="0" y="14730"/>
                  </a:cubicBezTo>
                  <a:lnTo>
                    <a:pt x="0" y="22354"/>
                  </a:lnTo>
                  <a:lnTo>
                    <a:pt x="243213" y="22354"/>
                  </a:lnTo>
                  <a:lnTo>
                    <a:pt x="243213" y="14590"/>
                  </a:lnTo>
                  <a:cubicBezTo>
                    <a:pt x="236292" y="8316"/>
                    <a:pt x="223210" y="3983"/>
                    <a:pt x="206949" y="664"/>
                  </a:cubicBezTo>
                  <a:cubicBezTo>
                    <a:pt x="203668" y="205"/>
                    <a:pt x="200356" y="1"/>
                    <a:pt x="196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20230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1"/>
        <p:cNvGrpSpPr/>
        <p:nvPr/>
      </p:nvGrpSpPr>
      <p:grpSpPr>
        <a:xfrm>
          <a:off x="0" y="0"/>
          <a:ext cx="0" cy="0"/>
          <a:chOff x="0" y="0"/>
          <a:chExt cx="0" cy="0"/>
        </a:xfrm>
      </p:grpSpPr>
      <p:grpSp>
        <p:nvGrpSpPr>
          <p:cNvPr id="162" name="Google Shape;162;p18"/>
          <p:cNvGrpSpPr/>
          <p:nvPr/>
        </p:nvGrpSpPr>
        <p:grpSpPr>
          <a:xfrm>
            <a:off x="7481633" y="169"/>
            <a:ext cx="4710367" cy="3717265"/>
            <a:chOff x="5611224" y="126"/>
            <a:chExt cx="3532775" cy="2787949"/>
          </a:xfrm>
        </p:grpSpPr>
        <p:sp>
          <p:nvSpPr>
            <p:cNvPr id="163" name="Google Shape;163;p18"/>
            <p:cNvSpPr/>
            <p:nvPr/>
          </p:nvSpPr>
          <p:spPr>
            <a:xfrm rot="10800000">
              <a:off x="5611224" y="126"/>
              <a:ext cx="3532775" cy="278794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8"/>
            <p:cNvSpPr/>
            <p:nvPr/>
          </p:nvSpPr>
          <p:spPr>
            <a:xfrm rot="10800000">
              <a:off x="5838148" y="4735"/>
              <a:ext cx="3305852" cy="242053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18"/>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18"/>
          <p:cNvSpPr txBox="1">
            <a:spLocks noGrp="1"/>
          </p:cNvSpPr>
          <p:nvPr>
            <p:ph type="subTitle" idx="1"/>
          </p:nvPr>
        </p:nvSpPr>
        <p:spPr>
          <a:xfrm>
            <a:off x="2711251" y="1762060"/>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67" name="Google Shape;167;p18"/>
          <p:cNvSpPr txBox="1">
            <a:spLocks noGrp="1"/>
          </p:cNvSpPr>
          <p:nvPr>
            <p:ph type="subTitle" idx="2"/>
          </p:nvPr>
        </p:nvSpPr>
        <p:spPr>
          <a:xfrm>
            <a:off x="2711267" y="2284460"/>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18"/>
          <p:cNvSpPr txBox="1">
            <a:spLocks noGrp="1"/>
          </p:cNvSpPr>
          <p:nvPr>
            <p:ph type="subTitle" idx="3"/>
          </p:nvPr>
        </p:nvSpPr>
        <p:spPr>
          <a:xfrm>
            <a:off x="7874817" y="1762060"/>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69" name="Google Shape;169;p18"/>
          <p:cNvSpPr txBox="1">
            <a:spLocks noGrp="1"/>
          </p:cNvSpPr>
          <p:nvPr>
            <p:ph type="subTitle" idx="4"/>
          </p:nvPr>
        </p:nvSpPr>
        <p:spPr>
          <a:xfrm>
            <a:off x="7874833" y="2284460"/>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18"/>
          <p:cNvSpPr txBox="1">
            <a:spLocks noGrp="1"/>
          </p:cNvSpPr>
          <p:nvPr>
            <p:ph type="subTitle" idx="5"/>
          </p:nvPr>
        </p:nvSpPr>
        <p:spPr>
          <a:xfrm>
            <a:off x="2711251" y="3972277"/>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71" name="Google Shape;171;p18"/>
          <p:cNvSpPr txBox="1">
            <a:spLocks noGrp="1"/>
          </p:cNvSpPr>
          <p:nvPr>
            <p:ph type="subTitle" idx="6"/>
          </p:nvPr>
        </p:nvSpPr>
        <p:spPr>
          <a:xfrm>
            <a:off x="2711267" y="4494677"/>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18"/>
          <p:cNvSpPr txBox="1">
            <a:spLocks noGrp="1"/>
          </p:cNvSpPr>
          <p:nvPr>
            <p:ph type="subTitle" idx="7"/>
          </p:nvPr>
        </p:nvSpPr>
        <p:spPr>
          <a:xfrm>
            <a:off x="7874817" y="3972277"/>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73" name="Google Shape;173;p18"/>
          <p:cNvSpPr txBox="1">
            <a:spLocks noGrp="1"/>
          </p:cNvSpPr>
          <p:nvPr>
            <p:ph type="subTitle" idx="8"/>
          </p:nvPr>
        </p:nvSpPr>
        <p:spPr>
          <a:xfrm>
            <a:off x="7874833" y="4494677"/>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74" name="Google Shape;174;p18"/>
          <p:cNvGrpSpPr/>
          <p:nvPr/>
        </p:nvGrpSpPr>
        <p:grpSpPr>
          <a:xfrm>
            <a:off x="0" y="3717433"/>
            <a:ext cx="3979539" cy="3140520"/>
            <a:chOff x="0" y="2788075"/>
            <a:chExt cx="2984654" cy="2355390"/>
          </a:xfrm>
        </p:grpSpPr>
        <p:sp>
          <p:nvSpPr>
            <p:cNvPr id="175" name="Google Shape;175;p18"/>
            <p:cNvSpPr/>
            <p:nvPr/>
          </p:nvSpPr>
          <p:spPr>
            <a:xfrm>
              <a:off x="0" y="2788075"/>
              <a:ext cx="2984654" cy="2355390"/>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8"/>
            <p:cNvSpPr/>
            <p:nvPr/>
          </p:nvSpPr>
          <p:spPr>
            <a:xfrm>
              <a:off x="0" y="3094579"/>
              <a:ext cx="2792938" cy="2044978"/>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5074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952400" y="1007000"/>
            <a:ext cx="4686400" cy="1456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5" name="Google Shape;185;p20"/>
          <p:cNvSpPr txBox="1">
            <a:spLocks noGrp="1"/>
          </p:cNvSpPr>
          <p:nvPr>
            <p:ph type="subTitle" idx="1"/>
          </p:nvPr>
        </p:nvSpPr>
        <p:spPr>
          <a:xfrm>
            <a:off x="952400" y="2463600"/>
            <a:ext cx="7150400" cy="332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867"/>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grpSp>
        <p:nvGrpSpPr>
          <p:cNvPr id="186" name="Google Shape;186;p20"/>
          <p:cNvGrpSpPr/>
          <p:nvPr/>
        </p:nvGrpSpPr>
        <p:grpSpPr>
          <a:xfrm>
            <a:off x="7292934" y="0"/>
            <a:ext cx="5330737" cy="2463565"/>
            <a:chOff x="5469700" y="0"/>
            <a:chExt cx="3998053" cy="1847674"/>
          </a:xfrm>
        </p:grpSpPr>
        <p:sp>
          <p:nvSpPr>
            <p:cNvPr id="187" name="Google Shape;187;p20"/>
            <p:cNvSpPr/>
            <p:nvPr/>
          </p:nvSpPr>
          <p:spPr>
            <a:xfrm>
              <a:off x="5469700" y="0"/>
              <a:ext cx="3998050" cy="1847674"/>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0"/>
            <p:cNvSpPr/>
            <p:nvPr/>
          </p:nvSpPr>
          <p:spPr>
            <a:xfrm>
              <a:off x="5564091" y="0"/>
              <a:ext cx="3903662" cy="1645172"/>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71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5628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9"/>
        <p:cNvGrpSpPr/>
        <p:nvPr/>
      </p:nvGrpSpPr>
      <p:grpSpPr>
        <a:xfrm>
          <a:off x="0" y="0"/>
          <a:ext cx="0" cy="0"/>
          <a:chOff x="0" y="0"/>
          <a:chExt cx="0" cy="0"/>
        </a:xfrm>
      </p:grpSpPr>
      <p:grpSp>
        <p:nvGrpSpPr>
          <p:cNvPr id="200" name="Google Shape;200;p24"/>
          <p:cNvGrpSpPr/>
          <p:nvPr/>
        </p:nvGrpSpPr>
        <p:grpSpPr>
          <a:xfrm>
            <a:off x="6927934" y="2703934"/>
            <a:ext cx="5264065" cy="4154225"/>
            <a:chOff x="5195950" y="2027950"/>
            <a:chExt cx="3948049" cy="3115669"/>
          </a:xfrm>
        </p:grpSpPr>
        <p:sp>
          <p:nvSpPr>
            <p:cNvPr id="201" name="Google Shape;201;p24"/>
            <p:cNvSpPr/>
            <p:nvPr/>
          </p:nvSpPr>
          <p:spPr>
            <a:xfrm flipH="1">
              <a:off x="5195950" y="2027950"/>
              <a:ext cx="3948049" cy="311566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4"/>
            <p:cNvSpPr/>
            <p:nvPr/>
          </p:nvSpPr>
          <p:spPr>
            <a:xfrm flipH="1">
              <a:off x="5449548" y="2433377"/>
              <a:ext cx="3694450" cy="270506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24"/>
          <p:cNvGrpSpPr/>
          <p:nvPr/>
        </p:nvGrpSpPr>
        <p:grpSpPr>
          <a:xfrm>
            <a:off x="-13394" y="-13394"/>
            <a:ext cx="5264065" cy="4154225"/>
            <a:chOff x="-10046" y="-10046"/>
            <a:chExt cx="3948049" cy="3115669"/>
          </a:xfrm>
        </p:grpSpPr>
        <p:sp>
          <p:nvSpPr>
            <p:cNvPr id="204" name="Google Shape;204;p24"/>
            <p:cNvSpPr/>
            <p:nvPr/>
          </p:nvSpPr>
          <p:spPr>
            <a:xfrm rot="10800000" flipH="1">
              <a:off x="-10046" y="-10046"/>
              <a:ext cx="3948049" cy="311566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4"/>
            <p:cNvSpPr/>
            <p:nvPr/>
          </p:nvSpPr>
          <p:spPr>
            <a:xfrm rot="10800000" flipH="1">
              <a:off x="-10046" y="-4865"/>
              <a:ext cx="3694450" cy="270506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24"/>
          <p:cNvSpPr txBox="1">
            <a:spLocks noGrp="1"/>
          </p:cNvSpPr>
          <p:nvPr>
            <p:ph type="subTitle" idx="1"/>
          </p:nvPr>
        </p:nvSpPr>
        <p:spPr>
          <a:xfrm>
            <a:off x="3505200" y="1892300"/>
            <a:ext cx="5181600" cy="2019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6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4"/>
          <p:cNvSpPr txBox="1">
            <a:spLocks noGrp="1"/>
          </p:cNvSpPr>
          <p:nvPr>
            <p:ph type="title"/>
          </p:nvPr>
        </p:nvSpPr>
        <p:spPr>
          <a:xfrm>
            <a:off x="3505200" y="4064000"/>
            <a:ext cx="5181600" cy="99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atin typeface="Fira Sans"/>
                <a:ea typeface="Fira Sans"/>
                <a:cs typeface="Fira Sans"/>
                <a:sym typeface="Fira Sans"/>
              </a:defRPr>
            </a:lvl1pPr>
            <a:lvl2pPr lvl="1">
              <a:spcBef>
                <a:spcPts val="0"/>
              </a:spcBef>
              <a:spcAft>
                <a:spcPts val="0"/>
              </a:spcAft>
              <a:buSzPts val="2800"/>
              <a:buNone/>
              <a:defRPr>
                <a:latin typeface="Fira Sans"/>
                <a:ea typeface="Fira Sans"/>
                <a:cs typeface="Fira Sans"/>
                <a:sym typeface="Fira Sans"/>
              </a:defRPr>
            </a:lvl2pPr>
            <a:lvl3pPr lvl="2">
              <a:spcBef>
                <a:spcPts val="0"/>
              </a:spcBef>
              <a:spcAft>
                <a:spcPts val="0"/>
              </a:spcAft>
              <a:buSzPts val="2800"/>
              <a:buNone/>
              <a:defRPr>
                <a:latin typeface="Fira Sans"/>
                <a:ea typeface="Fira Sans"/>
                <a:cs typeface="Fira Sans"/>
                <a:sym typeface="Fira Sans"/>
              </a:defRPr>
            </a:lvl3pPr>
            <a:lvl4pPr lvl="3">
              <a:spcBef>
                <a:spcPts val="0"/>
              </a:spcBef>
              <a:spcAft>
                <a:spcPts val="0"/>
              </a:spcAft>
              <a:buSzPts val="2800"/>
              <a:buNone/>
              <a:defRPr>
                <a:latin typeface="Fira Sans"/>
                <a:ea typeface="Fira Sans"/>
                <a:cs typeface="Fira Sans"/>
                <a:sym typeface="Fira Sans"/>
              </a:defRPr>
            </a:lvl4pPr>
            <a:lvl5pPr lvl="4">
              <a:spcBef>
                <a:spcPts val="0"/>
              </a:spcBef>
              <a:spcAft>
                <a:spcPts val="0"/>
              </a:spcAft>
              <a:buSzPts val="2800"/>
              <a:buNone/>
              <a:defRPr>
                <a:latin typeface="Fira Sans"/>
                <a:ea typeface="Fira Sans"/>
                <a:cs typeface="Fira Sans"/>
                <a:sym typeface="Fira Sans"/>
              </a:defRPr>
            </a:lvl5pPr>
            <a:lvl6pPr lvl="5">
              <a:spcBef>
                <a:spcPts val="0"/>
              </a:spcBef>
              <a:spcAft>
                <a:spcPts val="0"/>
              </a:spcAft>
              <a:buSzPts val="2800"/>
              <a:buNone/>
              <a:defRPr>
                <a:latin typeface="Fira Sans"/>
                <a:ea typeface="Fira Sans"/>
                <a:cs typeface="Fira Sans"/>
                <a:sym typeface="Fira Sans"/>
              </a:defRPr>
            </a:lvl6pPr>
            <a:lvl7pPr lvl="6">
              <a:spcBef>
                <a:spcPts val="0"/>
              </a:spcBef>
              <a:spcAft>
                <a:spcPts val="0"/>
              </a:spcAft>
              <a:buSzPts val="2800"/>
              <a:buNone/>
              <a:defRPr>
                <a:latin typeface="Fira Sans"/>
                <a:ea typeface="Fira Sans"/>
                <a:cs typeface="Fira Sans"/>
                <a:sym typeface="Fira Sans"/>
              </a:defRPr>
            </a:lvl7pPr>
            <a:lvl8pPr lvl="7">
              <a:spcBef>
                <a:spcPts val="0"/>
              </a:spcBef>
              <a:spcAft>
                <a:spcPts val="0"/>
              </a:spcAft>
              <a:buSzPts val="2800"/>
              <a:buNone/>
              <a:defRPr>
                <a:latin typeface="Fira Sans"/>
                <a:ea typeface="Fira Sans"/>
                <a:cs typeface="Fira Sans"/>
                <a:sym typeface="Fira Sans"/>
              </a:defRPr>
            </a:lvl8pPr>
            <a:lvl9pPr lvl="8">
              <a:spcBef>
                <a:spcPts val="0"/>
              </a:spcBef>
              <a:spcAft>
                <a:spcPts val="0"/>
              </a:spcAft>
              <a:buSzPts val="2800"/>
              <a:buNone/>
              <a:defRPr>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863740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grpSp>
        <p:nvGrpSpPr>
          <p:cNvPr id="232" name="Google Shape;232;p27"/>
          <p:cNvGrpSpPr/>
          <p:nvPr/>
        </p:nvGrpSpPr>
        <p:grpSpPr>
          <a:xfrm>
            <a:off x="-66" y="5558114"/>
            <a:ext cx="12192268" cy="1325287"/>
            <a:chOff x="-50" y="4168585"/>
            <a:chExt cx="9144201" cy="993965"/>
          </a:xfrm>
        </p:grpSpPr>
        <p:sp>
          <p:nvSpPr>
            <p:cNvPr id="233" name="Google Shape;233;p27"/>
            <p:cNvSpPr/>
            <p:nvPr/>
          </p:nvSpPr>
          <p:spPr>
            <a:xfrm>
              <a:off x="-50" y="4168585"/>
              <a:ext cx="9144201" cy="993965"/>
            </a:xfrm>
            <a:custGeom>
              <a:avLst/>
              <a:gdLst/>
              <a:ahLst/>
              <a:cxnLst/>
              <a:rect l="l" t="t" r="r" b="b"/>
              <a:pathLst>
                <a:path w="243213" h="26437" extrusionOk="0">
                  <a:moveTo>
                    <a:pt x="197025" y="0"/>
                  </a:moveTo>
                  <a:cubicBezTo>
                    <a:pt x="180762" y="0"/>
                    <a:pt x="163286" y="5651"/>
                    <a:pt x="142271" y="10316"/>
                  </a:cubicBezTo>
                  <a:cubicBezTo>
                    <a:pt x="132109" y="11919"/>
                    <a:pt x="118042" y="14340"/>
                    <a:pt x="103476" y="14340"/>
                  </a:cubicBezTo>
                  <a:cubicBezTo>
                    <a:pt x="99129" y="14340"/>
                    <a:pt x="94738" y="14125"/>
                    <a:pt x="90393" y="13608"/>
                  </a:cubicBezTo>
                  <a:cubicBezTo>
                    <a:pt x="76889" y="12004"/>
                    <a:pt x="59249" y="2861"/>
                    <a:pt x="44479" y="2861"/>
                  </a:cubicBezTo>
                  <a:cubicBezTo>
                    <a:pt x="42605" y="2775"/>
                    <a:pt x="40823" y="2734"/>
                    <a:pt x="39124" y="2734"/>
                  </a:cubicBezTo>
                  <a:cubicBezTo>
                    <a:pt x="17308" y="2734"/>
                    <a:pt x="9345" y="9549"/>
                    <a:pt x="0" y="17406"/>
                  </a:cubicBezTo>
                  <a:lnTo>
                    <a:pt x="0" y="26436"/>
                  </a:lnTo>
                  <a:lnTo>
                    <a:pt x="243213" y="26436"/>
                  </a:lnTo>
                  <a:lnTo>
                    <a:pt x="243213" y="17237"/>
                  </a:lnTo>
                  <a:cubicBezTo>
                    <a:pt x="236292" y="9838"/>
                    <a:pt x="223210" y="4717"/>
                    <a:pt x="206949" y="779"/>
                  </a:cubicBezTo>
                  <a:cubicBezTo>
                    <a:pt x="203679" y="240"/>
                    <a:pt x="200378" y="0"/>
                    <a:pt x="197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7"/>
            <p:cNvSpPr/>
            <p:nvPr/>
          </p:nvSpPr>
          <p:spPr>
            <a:xfrm>
              <a:off x="-50" y="4322055"/>
              <a:ext cx="9144201" cy="840492"/>
            </a:xfrm>
            <a:custGeom>
              <a:avLst/>
              <a:gdLst/>
              <a:ahLst/>
              <a:cxnLst/>
              <a:rect l="l" t="t" r="r" b="b"/>
              <a:pathLst>
                <a:path w="243213" h="22355" extrusionOk="0">
                  <a:moveTo>
                    <a:pt x="196992" y="1"/>
                  </a:moveTo>
                  <a:cubicBezTo>
                    <a:pt x="180739" y="1"/>
                    <a:pt x="163272" y="4771"/>
                    <a:pt x="142271" y="8710"/>
                  </a:cubicBezTo>
                  <a:cubicBezTo>
                    <a:pt x="132839" y="10538"/>
                    <a:pt x="119357" y="12228"/>
                    <a:pt x="105336" y="12228"/>
                  </a:cubicBezTo>
                  <a:cubicBezTo>
                    <a:pt x="100371" y="12228"/>
                    <a:pt x="95337" y="12016"/>
                    <a:pt x="90393" y="11523"/>
                  </a:cubicBezTo>
                  <a:cubicBezTo>
                    <a:pt x="76889" y="10144"/>
                    <a:pt x="59249" y="2408"/>
                    <a:pt x="44479" y="2408"/>
                  </a:cubicBezTo>
                  <a:cubicBezTo>
                    <a:pt x="42629" y="2338"/>
                    <a:pt x="40867" y="2304"/>
                    <a:pt x="39187" y="2304"/>
                  </a:cubicBezTo>
                  <a:cubicBezTo>
                    <a:pt x="17324" y="2304"/>
                    <a:pt x="9354" y="8068"/>
                    <a:pt x="0" y="14730"/>
                  </a:cubicBezTo>
                  <a:lnTo>
                    <a:pt x="0" y="22354"/>
                  </a:lnTo>
                  <a:lnTo>
                    <a:pt x="243213" y="22354"/>
                  </a:lnTo>
                  <a:lnTo>
                    <a:pt x="243213" y="14590"/>
                  </a:lnTo>
                  <a:cubicBezTo>
                    <a:pt x="236292" y="8316"/>
                    <a:pt x="223210" y="3983"/>
                    <a:pt x="206949" y="664"/>
                  </a:cubicBezTo>
                  <a:cubicBezTo>
                    <a:pt x="203668" y="205"/>
                    <a:pt x="200356" y="1"/>
                    <a:pt x="196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580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068461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5"/>
        <p:cNvGrpSpPr/>
        <p:nvPr/>
      </p:nvGrpSpPr>
      <p:grpSpPr>
        <a:xfrm>
          <a:off x="0" y="0"/>
          <a:ext cx="0" cy="0"/>
          <a:chOff x="0" y="0"/>
          <a:chExt cx="0" cy="0"/>
        </a:xfrm>
      </p:grpSpPr>
      <p:grpSp>
        <p:nvGrpSpPr>
          <p:cNvPr id="236" name="Google Shape;236;p28"/>
          <p:cNvGrpSpPr/>
          <p:nvPr/>
        </p:nvGrpSpPr>
        <p:grpSpPr>
          <a:xfrm>
            <a:off x="7543401" y="3866369"/>
            <a:ext cx="4648612" cy="2991647"/>
            <a:chOff x="5657550" y="2899776"/>
            <a:chExt cx="3486459" cy="2243735"/>
          </a:xfrm>
        </p:grpSpPr>
        <p:sp>
          <p:nvSpPr>
            <p:cNvPr id="237" name="Google Shape;237;p28"/>
            <p:cNvSpPr/>
            <p:nvPr/>
          </p:nvSpPr>
          <p:spPr>
            <a:xfrm>
              <a:off x="5657550" y="2899776"/>
              <a:ext cx="3486456" cy="22437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8"/>
            <p:cNvSpPr/>
            <p:nvPr/>
          </p:nvSpPr>
          <p:spPr>
            <a:xfrm>
              <a:off x="5844609" y="3172997"/>
              <a:ext cx="3299400" cy="19705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8"/>
          <p:cNvGrpSpPr/>
          <p:nvPr/>
        </p:nvGrpSpPr>
        <p:grpSpPr>
          <a:xfrm>
            <a:off x="1" y="2"/>
            <a:ext cx="4648612" cy="2991647"/>
            <a:chOff x="0" y="1"/>
            <a:chExt cx="3486459" cy="2243735"/>
          </a:xfrm>
        </p:grpSpPr>
        <p:sp>
          <p:nvSpPr>
            <p:cNvPr id="240" name="Google Shape;240;p28"/>
            <p:cNvSpPr/>
            <p:nvPr/>
          </p:nvSpPr>
          <p:spPr>
            <a:xfrm rot="10800000">
              <a:off x="3" y="8"/>
              <a:ext cx="3486456" cy="22437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8"/>
            <p:cNvSpPr/>
            <p:nvPr/>
          </p:nvSpPr>
          <p:spPr>
            <a:xfrm rot="10800000">
              <a:off x="0" y="1"/>
              <a:ext cx="3299400" cy="19705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959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37167" y="-747567"/>
            <a:ext cx="12178000" cy="1799099"/>
            <a:chOff x="-702875" y="-560675"/>
            <a:chExt cx="9133500" cy="1349324"/>
          </a:xfrm>
        </p:grpSpPr>
        <p:cxnSp>
          <p:nvCxnSpPr>
            <p:cNvPr id="10" name="Google Shape;10;p2"/>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1" name="Google Shape;11;p2"/>
            <p:cNvSpPr/>
            <p:nvPr/>
          </p:nvSpPr>
          <p:spPr>
            <a:xfrm>
              <a:off x="-702875" y="-560675"/>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p2"/>
          <p:cNvSpPr txBox="1">
            <a:spLocks noGrp="1"/>
          </p:cNvSpPr>
          <p:nvPr>
            <p:ph type="ctrTitle"/>
          </p:nvPr>
        </p:nvSpPr>
        <p:spPr>
          <a:xfrm>
            <a:off x="950967" y="2655033"/>
            <a:ext cx="7468800" cy="32100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6533" b="1">
                <a:solidFill>
                  <a:srgbClr val="0D086E"/>
                </a:solidFill>
                <a:latin typeface="Unbounded"/>
                <a:ea typeface="Unbounded"/>
                <a:cs typeface="Unbounded"/>
                <a:sym typeface="Unbounded"/>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127098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6740372" y="3784047"/>
            <a:ext cx="33408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24" name="Google Shape;24;p5"/>
          <p:cNvSpPr txBox="1">
            <a:spLocks noGrp="1"/>
          </p:cNvSpPr>
          <p:nvPr>
            <p:ph type="subTitle" idx="2"/>
          </p:nvPr>
        </p:nvSpPr>
        <p:spPr>
          <a:xfrm>
            <a:off x="2111067" y="3784047"/>
            <a:ext cx="33408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25" name="Google Shape;25;p5"/>
          <p:cNvSpPr txBox="1">
            <a:spLocks noGrp="1"/>
          </p:cNvSpPr>
          <p:nvPr>
            <p:ph type="subTitle" idx="3"/>
          </p:nvPr>
        </p:nvSpPr>
        <p:spPr>
          <a:xfrm>
            <a:off x="6740367" y="3421868"/>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667"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667"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667"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667"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667"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667"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667"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667"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667" b="1">
                <a:latin typeface="Unbounded"/>
                <a:ea typeface="Unbounded"/>
                <a:cs typeface="Unbounded"/>
                <a:sym typeface="Unbounded"/>
              </a:defRPr>
            </a:lvl9pPr>
          </a:lstStyle>
          <a:p>
            <a:endParaRPr/>
          </a:p>
        </p:txBody>
      </p:sp>
      <p:sp>
        <p:nvSpPr>
          <p:cNvPr id="26" name="Google Shape;26;p5"/>
          <p:cNvSpPr txBox="1">
            <a:spLocks noGrp="1"/>
          </p:cNvSpPr>
          <p:nvPr>
            <p:ph type="subTitle" idx="4"/>
          </p:nvPr>
        </p:nvSpPr>
        <p:spPr>
          <a:xfrm>
            <a:off x="2111067" y="3421868"/>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667"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667"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667"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667"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667"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667"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667"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667"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667" b="1">
                <a:latin typeface="Unbounded"/>
                <a:ea typeface="Unbounded"/>
                <a:cs typeface="Unbounded"/>
                <a:sym typeface="Unbounded"/>
              </a:defRPr>
            </a:lvl9pPr>
          </a:lstStyle>
          <a:p>
            <a:endParaRPr/>
          </a:p>
        </p:txBody>
      </p:sp>
      <p:cxnSp>
        <p:nvCxnSpPr>
          <p:cNvPr id="27" name="Google Shape;27;p5"/>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
        <p:nvSpPr>
          <p:cNvPr id="28" name="Google Shape;28;p5"/>
          <p:cNvSpPr txBox="1">
            <a:spLocks noGrp="1"/>
          </p:cNvSpPr>
          <p:nvPr>
            <p:ph type="title"/>
          </p:nvPr>
        </p:nvSpPr>
        <p:spPr>
          <a:xfrm>
            <a:off x="960000" y="820933"/>
            <a:ext cx="10272000" cy="74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2177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60000" y="820933"/>
            <a:ext cx="10272000" cy="1268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1" name="Google Shape;31;p6"/>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945425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955400" y="820933"/>
            <a:ext cx="10285600" cy="127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955400" y="2092700"/>
            <a:ext cx="9579200" cy="39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Unbounded"/>
              <a:buAutoNum type="arabicPeriod"/>
              <a:defRPr>
                <a:latin typeface="Calibri" panose="020F0502020204030204" pitchFamily="34" charset="0"/>
                <a:cs typeface="Calibri" panose="020F0502020204030204" pitchFamily="34" charset="0"/>
              </a:defRPr>
            </a:lvl1pPr>
            <a:lvl2pPr lvl="1" algn="ctr" rtl="0">
              <a:lnSpc>
                <a:spcPct val="100000"/>
              </a:lnSpc>
              <a:spcBef>
                <a:spcPts val="1333"/>
              </a:spcBef>
              <a:spcAft>
                <a:spcPts val="0"/>
              </a:spcAft>
              <a:buClr>
                <a:srgbClr val="000000"/>
              </a:buClr>
              <a:buSzPts val="1400"/>
              <a:buFont typeface="Arial"/>
              <a:buAutoNum type="alphaLcPeriod"/>
              <a:defRPr/>
            </a:lvl2pPr>
            <a:lvl3pPr lvl="2" algn="ctr" rtl="0">
              <a:lnSpc>
                <a:spcPct val="100000"/>
              </a:lnSpc>
              <a:spcBef>
                <a:spcPts val="0"/>
              </a:spcBef>
              <a:spcAft>
                <a:spcPts val="0"/>
              </a:spcAft>
              <a:buClr>
                <a:srgbClr val="000000"/>
              </a:buClr>
              <a:buSzPts val="1400"/>
              <a:buFont typeface="Arial"/>
              <a:buAutoNum type="romanLcPeriod"/>
              <a:defRPr/>
            </a:lvl3pPr>
            <a:lvl4pPr lvl="3" algn="ctr" rtl="0">
              <a:lnSpc>
                <a:spcPct val="100000"/>
              </a:lnSpc>
              <a:spcBef>
                <a:spcPts val="0"/>
              </a:spcBef>
              <a:spcAft>
                <a:spcPts val="0"/>
              </a:spcAft>
              <a:buClr>
                <a:srgbClr val="000000"/>
              </a:buClr>
              <a:buSzPts val="1400"/>
              <a:buFont typeface="Arial"/>
              <a:buAutoNum type="arabicPeriod"/>
              <a:defRPr/>
            </a:lvl4pPr>
            <a:lvl5pPr lvl="4" algn="ctr" rtl="0">
              <a:lnSpc>
                <a:spcPct val="100000"/>
              </a:lnSpc>
              <a:spcBef>
                <a:spcPts val="0"/>
              </a:spcBef>
              <a:spcAft>
                <a:spcPts val="0"/>
              </a:spcAft>
              <a:buClr>
                <a:srgbClr val="000000"/>
              </a:buClr>
              <a:buSzPts val="1400"/>
              <a:buFont typeface="Arial"/>
              <a:buAutoNum type="alphaLcPeriod"/>
              <a:defRPr/>
            </a:lvl5pPr>
            <a:lvl6pPr lvl="5" algn="ctr" rtl="0">
              <a:lnSpc>
                <a:spcPct val="100000"/>
              </a:lnSpc>
              <a:spcBef>
                <a:spcPts val="0"/>
              </a:spcBef>
              <a:spcAft>
                <a:spcPts val="0"/>
              </a:spcAft>
              <a:buClr>
                <a:srgbClr val="000000"/>
              </a:buClr>
              <a:buSzPts val="1400"/>
              <a:buFont typeface="Arial"/>
              <a:buAutoNum type="romanLcPeriod"/>
              <a:defRPr/>
            </a:lvl6pPr>
            <a:lvl7pPr lvl="6" algn="ctr" rtl="0">
              <a:lnSpc>
                <a:spcPct val="100000"/>
              </a:lnSpc>
              <a:spcBef>
                <a:spcPts val="0"/>
              </a:spcBef>
              <a:spcAft>
                <a:spcPts val="0"/>
              </a:spcAft>
              <a:buClr>
                <a:srgbClr val="000000"/>
              </a:buClr>
              <a:buSzPts val="1400"/>
              <a:buFont typeface="Arial"/>
              <a:buAutoNum type="arabicPeriod"/>
              <a:defRPr/>
            </a:lvl7pPr>
            <a:lvl8pPr lvl="7" algn="ctr" rtl="0">
              <a:lnSpc>
                <a:spcPct val="100000"/>
              </a:lnSpc>
              <a:spcBef>
                <a:spcPts val="0"/>
              </a:spcBef>
              <a:spcAft>
                <a:spcPts val="0"/>
              </a:spcAft>
              <a:buClr>
                <a:srgbClr val="000000"/>
              </a:buClr>
              <a:buSzPts val="1400"/>
              <a:buFont typeface="Arial"/>
              <a:buAutoNum type="alphaLcPeriod"/>
              <a:defRPr/>
            </a:lvl8pPr>
            <a:lvl9pPr lvl="8" algn="ctr" rtl="0">
              <a:lnSpc>
                <a:spcPct val="100000"/>
              </a:lnSpc>
              <a:spcBef>
                <a:spcPts val="0"/>
              </a:spcBef>
              <a:spcAft>
                <a:spcPts val="0"/>
              </a:spcAft>
              <a:buClr>
                <a:srgbClr val="000000"/>
              </a:buClr>
              <a:buSzPts val="1400"/>
              <a:buFont typeface="Arial"/>
              <a:buAutoNum type="romanLcPeriod"/>
              <a:defRPr/>
            </a:lvl9pPr>
          </a:lstStyle>
          <a:p>
            <a:endParaRPr dirty="0"/>
          </a:p>
        </p:txBody>
      </p:sp>
      <p:cxnSp>
        <p:nvCxnSpPr>
          <p:cNvPr id="35" name="Google Shape;35;p7"/>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340668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774100" y="1742800"/>
            <a:ext cx="8644000" cy="3372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000"/>
              <a:buNone/>
              <a:defRPr sz="66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cxnSp>
        <p:nvCxnSpPr>
          <p:cNvPr id="38" name="Google Shape;38;p8"/>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903970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cxnSp>
        <p:nvCxnSpPr>
          <p:cNvPr id="40" name="Google Shape;40;p9"/>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
        <p:nvSpPr>
          <p:cNvPr id="41" name="Google Shape;41;p9"/>
          <p:cNvSpPr txBox="1">
            <a:spLocks noGrp="1"/>
          </p:cNvSpPr>
          <p:nvPr>
            <p:ph type="title"/>
          </p:nvPr>
        </p:nvSpPr>
        <p:spPr>
          <a:xfrm>
            <a:off x="2963767" y="1126867"/>
            <a:ext cx="6273200" cy="250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9"/>
          <p:cNvSpPr txBox="1">
            <a:spLocks noGrp="1"/>
          </p:cNvSpPr>
          <p:nvPr>
            <p:ph type="subTitle" idx="1"/>
          </p:nvPr>
        </p:nvSpPr>
        <p:spPr>
          <a:xfrm>
            <a:off x="3835433" y="3578316"/>
            <a:ext cx="4512400" cy="11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spTree>
    <p:extLst>
      <p:ext uri="{BB962C8B-B14F-4D97-AF65-F5344CB8AC3E}">
        <p14:creationId xmlns:p14="http://schemas.microsoft.com/office/powerpoint/2010/main" val="2214762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60000" y="5352600"/>
            <a:ext cx="10272000" cy="763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800"/>
              <a:buNone/>
              <a:defRPr sz="2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5939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712000" y="1717667"/>
            <a:ext cx="8768000" cy="26276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8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7" name="Google Shape;47;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dirty="0"/>
          </a:p>
        </p:txBody>
      </p:sp>
      <p:cxnSp>
        <p:nvCxnSpPr>
          <p:cNvPr id="48" name="Google Shape;48;p11"/>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776595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60000" y="8209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733">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52" name="Google Shape;52;p13"/>
          <p:cNvCxnSpPr/>
          <p:nvPr/>
        </p:nvCxnSpPr>
        <p:spPr>
          <a:xfrm>
            <a:off x="954033" y="719333"/>
            <a:ext cx="10286800" cy="0"/>
          </a:xfrm>
          <a:prstGeom prst="straightConnector1">
            <a:avLst/>
          </a:prstGeom>
          <a:noFill/>
          <a:ln w="3810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52041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46735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
        <p:cNvGrpSpPr/>
        <p:nvPr/>
      </p:nvGrpSpPr>
      <p:grpSpPr>
        <a:xfrm>
          <a:off x="0" y="0"/>
          <a:ext cx="0" cy="0"/>
          <a:chOff x="0" y="0"/>
          <a:chExt cx="0" cy="0"/>
        </a:xfrm>
      </p:grpSpPr>
      <p:grpSp>
        <p:nvGrpSpPr>
          <p:cNvPr id="66" name="Google Shape;66;p16"/>
          <p:cNvGrpSpPr/>
          <p:nvPr/>
        </p:nvGrpSpPr>
        <p:grpSpPr>
          <a:xfrm>
            <a:off x="952601" y="449000"/>
            <a:ext cx="10288233" cy="5960000"/>
            <a:chOff x="714450" y="336750"/>
            <a:chExt cx="7716175" cy="4470000"/>
          </a:xfrm>
        </p:grpSpPr>
        <p:cxnSp>
          <p:nvCxnSpPr>
            <p:cNvPr id="67" name="Google Shape;67;p1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8" name="Google Shape;68;p16"/>
            <p:cNvCxnSpPr/>
            <p:nvPr/>
          </p:nvCxnSpPr>
          <p:spPr>
            <a:xfrm>
              <a:off x="715525" y="33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9" name="Google Shape;69;p16"/>
            <p:cNvCxnSpPr/>
            <p:nvPr/>
          </p:nvCxnSpPr>
          <p:spPr>
            <a:xfrm>
              <a:off x="714450" y="480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0" name="Google Shape;70;p16"/>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933671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1"/>
        <p:cNvGrpSpPr/>
        <p:nvPr/>
      </p:nvGrpSpPr>
      <p:grpSpPr>
        <a:xfrm>
          <a:off x="0" y="0"/>
          <a:ext cx="0" cy="0"/>
          <a:chOff x="0" y="0"/>
          <a:chExt cx="0" cy="0"/>
        </a:xfrm>
      </p:grpSpPr>
      <p:grpSp>
        <p:nvGrpSpPr>
          <p:cNvPr id="72" name="Google Shape;72;p17"/>
          <p:cNvGrpSpPr/>
          <p:nvPr/>
        </p:nvGrpSpPr>
        <p:grpSpPr>
          <a:xfrm>
            <a:off x="952601" y="719334"/>
            <a:ext cx="10288233" cy="5419333"/>
            <a:chOff x="714450" y="539500"/>
            <a:chExt cx="7716175" cy="4064500"/>
          </a:xfrm>
        </p:grpSpPr>
        <p:cxnSp>
          <p:nvCxnSpPr>
            <p:cNvPr id="73" name="Google Shape;73;p1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4" name="Google Shape;74;p17"/>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414754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5235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16095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87248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41005897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1pPr>
            <a:lvl2pPr lvl="1">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2pPr>
            <a:lvl3pPr lvl="2">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3pPr>
            <a:lvl4pPr lvl="3">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4pPr>
            <a:lvl5pPr lvl="4">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5pPr>
            <a:lvl6pPr lvl="5">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6pPr>
            <a:lvl7pPr lvl="6">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7pPr>
            <a:lvl8pPr lvl="7">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8pPr>
            <a:lvl9pPr lvl="8">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84877037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500"/>
              <a:buFont typeface="Unbounded"/>
              <a:buNone/>
              <a:defRPr sz="3500" b="1">
                <a:solidFill>
                  <a:schemeClr val="accent3"/>
                </a:solidFill>
                <a:latin typeface="Unbounded"/>
                <a:ea typeface="Unbounded"/>
                <a:cs typeface="Unbounded"/>
                <a:sym typeface="Unbounded"/>
              </a:defRPr>
            </a:lvl1pPr>
            <a:lvl2pPr lvl="1"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1pPr>
            <a:lvl2pPr marL="914400" lvl="1"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2pPr>
            <a:lvl3pPr marL="1371600" lvl="2"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3pPr>
            <a:lvl4pPr marL="1828800" lvl="3"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4pPr>
            <a:lvl5pPr marL="2286000" lvl="4"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5pPr>
            <a:lvl6pPr marL="2743200" lvl="5"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6pPr>
            <a:lvl7pPr marL="3200400" lvl="6"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7pPr>
            <a:lvl8pPr marL="3657600" lvl="7"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8pPr>
            <a:lvl9pPr marL="4114800" lvl="8"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9pPr>
          </a:lstStyle>
          <a:p>
            <a:endParaRPr dirty="0"/>
          </a:p>
        </p:txBody>
      </p:sp>
    </p:spTree>
    <p:extLst>
      <p:ext uri="{BB962C8B-B14F-4D97-AF65-F5344CB8AC3E}">
        <p14:creationId xmlns:p14="http://schemas.microsoft.com/office/powerpoint/2010/main" val="1423545088"/>
      </p:ext>
    </p:extLst>
  </p:cSld>
  <p:clrMap bg1="lt1" tx1="dk1" bg2="dk2" tx2="lt2" accent1="accent1" accent2="accent2" accent3="accent3" accent4="accent4" accent5="accent5" accent6="accent6" hlink="hlink" folHlink="folHlink"/>
  <p:sldLayoutIdLst>
    <p:sldLayoutId id="2147483726"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3.xml"/><Relationship Id="rId5" Type="http://schemas.openxmlformats.org/officeDocument/2006/relationships/image" Target="../media/image4.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image" Target="../media/image1.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3.xml"/><Relationship Id="rId5" Type="http://schemas.openxmlformats.org/officeDocument/2006/relationships/image" Target="../media/image4.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1.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1.xml"/><Relationship Id="rId7" Type="http://schemas.openxmlformats.org/officeDocument/2006/relationships/image" Target="../media/image16.sv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32.wmf"/></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36.xml"/><Relationship Id="rId4" Type="http://schemas.openxmlformats.org/officeDocument/2006/relationships/image" Target="../media/image300.png"/></Relationships>
</file>

<file path=ppt/slides/_rels/slide5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6.png"/><Relationship Id="rId18" Type="http://schemas.openxmlformats.org/officeDocument/2006/relationships/image" Target="../media/image58.svg"/><Relationship Id="rId3" Type="http://schemas.openxmlformats.org/officeDocument/2006/relationships/image" Target="../media/image40.emf"/><Relationship Id="rId21" Type="http://schemas.openxmlformats.org/officeDocument/2006/relationships/image" Target="../media/image50.png"/><Relationship Id="rId7" Type="http://schemas.openxmlformats.org/officeDocument/2006/relationships/image" Target="../media/image43.png"/><Relationship Id="rId12" Type="http://schemas.openxmlformats.org/officeDocument/2006/relationships/image" Target="../media/image52.svg"/><Relationship Id="rId17" Type="http://schemas.openxmlformats.org/officeDocument/2006/relationships/image" Target="../media/image48.png"/><Relationship Id="rId2" Type="http://schemas.openxmlformats.org/officeDocument/2006/relationships/image" Target="../media/image39.emf"/><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36.xml"/><Relationship Id="rId6" Type="http://schemas.openxmlformats.org/officeDocument/2006/relationships/image" Target="../media/image46.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1.emf"/><Relationship Id="rId10" Type="http://schemas.openxmlformats.org/officeDocument/2006/relationships/image" Target="../media/image50.svg"/><Relationship Id="rId19" Type="http://schemas.openxmlformats.org/officeDocument/2006/relationships/image" Target="../media/image49.png"/><Relationship Id="rId4" Type="http://schemas.openxmlformats.org/officeDocument/2006/relationships/image" Target="../media/image41.emf"/><Relationship Id="rId9" Type="http://schemas.openxmlformats.org/officeDocument/2006/relationships/image" Target="../media/image44.png"/><Relationship Id="rId14" Type="http://schemas.openxmlformats.org/officeDocument/2006/relationships/image" Target="../media/image54.svg"/><Relationship Id="rId22" Type="http://schemas.openxmlformats.org/officeDocument/2006/relationships/image" Target="../media/image62.svg"/></Relationships>
</file>

<file path=ppt/slides/_rels/slide6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39.emf"/><Relationship Id="rId1" Type="http://schemas.openxmlformats.org/officeDocument/2006/relationships/slideLayout" Target="../slideLayouts/slideLayout36.xml"/><Relationship Id="rId6" Type="http://schemas.openxmlformats.org/officeDocument/2006/relationships/image" Target="../media/image54.emf"/><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emf"/><Relationship Id="rId9" Type="http://schemas.openxmlformats.org/officeDocument/2006/relationships/image" Target="../media/image57.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oleObject" Target="../embeddings/oleObject1.bin"/><Relationship Id="rId12" Type="http://schemas.openxmlformats.org/officeDocument/2006/relationships/image" Target="../media/image16.sv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emf"/><Relationship Id="rId11"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12.wmf"/><Relationship Id="rId4" Type="http://schemas.openxmlformats.org/officeDocument/2006/relationships/image" Target="../media/image8.png"/><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7FBC9BF9-DE70-5769-EE26-C65603612D4F}"/>
              </a:ext>
            </a:extLst>
          </p:cNvPr>
          <p:cNvGrpSpPr/>
          <p:nvPr/>
        </p:nvGrpSpPr>
        <p:grpSpPr>
          <a:xfrm>
            <a:off x="0" y="4374791"/>
            <a:ext cx="12043317" cy="2307295"/>
            <a:chOff x="-48322" y="3496421"/>
            <a:chExt cx="9032488" cy="1730471"/>
          </a:xfrm>
        </p:grpSpPr>
        <p:sp>
          <p:nvSpPr>
            <p:cNvPr id="3" name="Google Shape;186;p25">
              <a:extLst>
                <a:ext uri="{FF2B5EF4-FFF2-40B4-BE49-F238E27FC236}">
                  <a16:creationId xmlns:a16="http://schemas.microsoft.com/office/drawing/2014/main" xmlns="" id="{2063E34A-FF07-F80C-A70B-2B27689E18BF}"/>
                </a:ext>
              </a:extLst>
            </p:cNvPr>
            <p:cNvSpPr txBox="1"/>
            <p:nvPr/>
          </p:nvSpPr>
          <p:spPr>
            <a:xfrm>
              <a:off x="1156806" y="3496421"/>
              <a:ext cx="7184492" cy="1464882"/>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1333"/>
                </a:spcAft>
                <a:buClr>
                  <a:srgbClr val="000000"/>
                </a:buClr>
                <a:buSzTx/>
                <a:buFontTx/>
                <a:buNone/>
                <a:tabLst/>
                <a:defRPr/>
              </a:pPr>
              <a:r>
                <a:rPr kumimoji="0" lang="vi-VN" sz="2667" b="1" i="0" u="none" strike="noStrike" kern="0" cap="none" spc="0" normalizeH="0" baseline="0" noProof="0">
                  <a:ln>
                    <a:noFill/>
                  </a:ln>
                  <a:solidFill>
                    <a:srgbClr val="0D086E"/>
                  </a:solidFill>
                  <a:effectLst/>
                  <a:uLnTx/>
                  <a:uFillTx/>
                  <a:latin typeface="Calibri" panose="020F0502020204030204" pitchFamily="34" charset="0"/>
                  <a:ea typeface="Albert Sans"/>
                  <a:cs typeface="Calibri" panose="020F0502020204030204" pitchFamily="34" charset="0"/>
                  <a:sym typeface="Albert Sans"/>
                </a:rPr>
                <a:t>Khi học môn Khoa học tự nhiên ở lớp 6, các em đã biết một số tính chất đặc biệt của chất ở thể khí so với chất ở thể lỏng và thể rắn. Tại sao chất ở thể khí lại có một số tính chất vật lí khác chính chất đó ở các thể khác?</a:t>
              </a:r>
              <a:endParaRPr kumimoji="0" sz="2667" b="1" i="0" u="none" strike="noStrike" kern="0" cap="none" spc="0" normalizeH="0" baseline="0" noProof="0" dirty="0">
                <a:ln>
                  <a:noFill/>
                </a:ln>
                <a:solidFill>
                  <a:srgbClr val="0D086E"/>
                </a:solidFill>
                <a:effectLst/>
                <a:uLnTx/>
                <a:uFillTx/>
                <a:latin typeface="Calibri" panose="020F0502020204030204" pitchFamily="34" charset="0"/>
                <a:ea typeface="Albert Sans"/>
                <a:cs typeface="Calibri" panose="020F0502020204030204" pitchFamily="34" charset="0"/>
                <a:sym typeface="Albert Sans"/>
              </a:endParaRPr>
            </a:p>
          </p:txBody>
        </p:sp>
        <p:sp>
          <p:nvSpPr>
            <p:cNvPr id="12" name="Rectangle: Rounded Corners 11">
              <a:extLst>
                <a:ext uri="{FF2B5EF4-FFF2-40B4-BE49-F238E27FC236}">
                  <a16:creationId xmlns:a16="http://schemas.microsoft.com/office/drawing/2014/main" xmlns="" id="{F4F7AB3B-5251-79B0-5736-D275F3937FFC}"/>
                </a:ext>
              </a:extLst>
            </p:cNvPr>
            <p:cNvSpPr/>
            <p:nvPr/>
          </p:nvSpPr>
          <p:spPr>
            <a:xfrm>
              <a:off x="159834" y="3496422"/>
              <a:ext cx="8824332" cy="146488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xmlns="" id="{F7D637B7-A9FA-5588-5782-929345EA170A}"/>
                </a:ext>
              </a:extLst>
            </p:cNvPr>
            <p:cNvPicPr>
              <a:picLocks noChangeAspect="1"/>
            </p:cNvPicPr>
            <p:nvPr/>
          </p:nvPicPr>
          <p:blipFill>
            <a:blip r:embed="rId2"/>
            <a:stretch>
              <a:fillRect/>
            </a:stretch>
          </p:blipFill>
          <p:spPr>
            <a:xfrm>
              <a:off x="-48322" y="3897608"/>
              <a:ext cx="1329284" cy="1329284"/>
            </a:xfrm>
            <a:prstGeom prst="rect">
              <a:avLst/>
            </a:prstGeom>
          </p:spPr>
        </p:pic>
      </p:grpSp>
      <p:pic>
        <p:nvPicPr>
          <p:cNvPr id="4" name="Picture 3">
            <a:extLst>
              <a:ext uri="{FF2B5EF4-FFF2-40B4-BE49-F238E27FC236}">
                <a16:creationId xmlns:a16="http://schemas.microsoft.com/office/drawing/2014/main" xmlns="" id="{A4B9853D-F4D6-2CFE-4072-4098B7821835}"/>
              </a:ext>
            </a:extLst>
          </p:cNvPr>
          <p:cNvPicPr>
            <a:picLocks noChangeAspect="1"/>
          </p:cNvPicPr>
          <p:nvPr/>
        </p:nvPicPr>
        <p:blipFill>
          <a:blip r:embed="rId3"/>
          <a:srcRect b="10222"/>
          <a:stretch/>
        </p:blipFill>
        <p:spPr>
          <a:xfrm>
            <a:off x="3621892" y="274320"/>
            <a:ext cx="4948215" cy="3940065"/>
          </a:xfrm>
          <a:prstGeom prst="rect">
            <a:avLst/>
          </a:prstGeom>
        </p:spPr>
      </p:pic>
    </p:spTree>
    <p:extLst>
      <p:ext uri="{BB962C8B-B14F-4D97-AF65-F5344CB8AC3E}">
        <p14:creationId xmlns:p14="http://schemas.microsoft.com/office/powerpoint/2010/main" val="3730510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535087" y="1696782"/>
            <a:ext cx="5936833" cy="345997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804437" y="2092605"/>
            <a:ext cx="4722603" cy="3064148"/>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Khi quan sát tia nắng mặt trời chiếu qua cửa sổ vào trong phòng, ta có thể thấy các hạt bụi trong ánh nắng chuyển động không ngừng. </a:t>
            </a:r>
          </a:p>
          <a:p>
            <a:pPr lvl="0" defTabSz="1219170">
              <a:buClr>
                <a:srgbClr val="000000"/>
              </a:buClr>
              <a:defRPr/>
            </a:pPr>
            <a:endParaRPr lang="vi-VN" sz="2400" b="1" kern="0">
              <a:solidFill>
                <a:srgbClr val="002060"/>
              </a:solidFill>
              <a:latin typeface="Calibri" panose="020F0502020204030204" pitchFamily="34" charset="0"/>
              <a:ea typeface="Albert Sans"/>
              <a:cs typeface="Calibri" panose="020F0502020204030204" pitchFamily="34" charset="0"/>
              <a:sym typeface="Albert Sans"/>
            </a:endParaRPr>
          </a:p>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Chuyển động này có phải là chuyển động Brown không? Tại sao?</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196141" y="709835"/>
            <a:ext cx="1510739" cy="1510739"/>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pic>
        <p:nvPicPr>
          <p:cNvPr id="5" name="Picture 4">
            <a:extLst>
              <a:ext uri="{FF2B5EF4-FFF2-40B4-BE49-F238E27FC236}">
                <a16:creationId xmlns:a16="http://schemas.microsoft.com/office/drawing/2014/main" xmlns="" id="{EAE689C0-C288-ACFB-A69A-3EEE539EFA3E}"/>
              </a:ext>
            </a:extLst>
          </p:cNvPr>
          <p:cNvPicPr>
            <a:picLocks noChangeAspect="1"/>
          </p:cNvPicPr>
          <p:nvPr/>
        </p:nvPicPr>
        <p:blipFill>
          <a:blip r:embed="rId6"/>
          <a:stretch>
            <a:fillRect/>
          </a:stretch>
        </p:blipFill>
        <p:spPr>
          <a:xfrm>
            <a:off x="6869048" y="1204618"/>
            <a:ext cx="4166974" cy="2771174"/>
          </a:xfrm>
          <a:prstGeom prst="rect">
            <a:avLst/>
          </a:prstGeom>
        </p:spPr>
      </p:pic>
      <p:pic>
        <p:nvPicPr>
          <p:cNvPr id="6" name="Picture 5">
            <a:extLst>
              <a:ext uri="{FF2B5EF4-FFF2-40B4-BE49-F238E27FC236}">
                <a16:creationId xmlns:a16="http://schemas.microsoft.com/office/drawing/2014/main" xmlns="" id="{BBF24D57-07EA-20BC-EEF5-376F60F4FB04}"/>
              </a:ext>
            </a:extLst>
          </p:cNvPr>
          <p:cNvPicPr>
            <a:picLocks noChangeAspect="1"/>
          </p:cNvPicPr>
          <p:nvPr/>
        </p:nvPicPr>
        <p:blipFill>
          <a:blip r:embed="rId7"/>
          <a:stretch>
            <a:fillRect/>
          </a:stretch>
        </p:blipFill>
        <p:spPr>
          <a:xfrm>
            <a:off x="7047535" y="4175098"/>
            <a:ext cx="3810000" cy="2133600"/>
          </a:xfrm>
          <a:prstGeom prst="rect">
            <a:avLst/>
          </a:prstGeom>
        </p:spPr>
      </p:pic>
    </p:spTree>
    <p:extLst>
      <p:ext uri="{BB962C8B-B14F-4D97-AF65-F5344CB8AC3E}">
        <p14:creationId xmlns:p14="http://schemas.microsoft.com/office/powerpoint/2010/main" val="1166599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889233" y="1928508"/>
            <a:ext cx="5915604" cy="419487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777401" y="2731445"/>
            <a:ext cx="4244171" cy="3260831"/>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sz="2400" kern="0">
                <a:solidFill>
                  <a:srgbClr val="002060"/>
                </a:solidFill>
                <a:latin typeface="Calibri" panose="020F0502020204030204" pitchFamily="34" charset="0"/>
                <a:ea typeface="Albert Sans"/>
                <a:cs typeface="Calibri" panose="020F0502020204030204" pitchFamily="34" charset="0"/>
                <a:sym typeface="Albert Sans"/>
              </a:rPr>
              <a:t>Chuyển động này là chuyển động Brown. Vì các hạt bụi chuyển động hỗn loạn không ngừng, không có quy luật do va chạm với các phân tử không khí.</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sp>
        <p:nvSpPr>
          <p:cNvPr id="3" name="Freeform 11">
            <a:extLst>
              <a:ext uri="{FF2B5EF4-FFF2-40B4-BE49-F238E27FC236}">
                <a16:creationId xmlns:a16="http://schemas.microsoft.com/office/drawing/2014/main" xmlns="" id="{59602EE5-DC41-36E0-7FBC-28612ED996E9}"/>
              </a:ext>
            </a:extLst>
          </p:cNvPr>
          <p:cNvSpPr/>
          <p:nvPr/>
        </p:nvSpPr>
        <p:spPr>
          <a:xfrm>
            <a:off x="-150316" y="4181584"/>
            <a:ext cx="2117557" cy="2792384"/>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49841FCF-999D-558D-97EF-476130B3FE96}"/>
              </a:ext>
            </a:extLst>
          </p:cNvPr>
          <p:cNvSpPr txBox="1"/>
          <p:nvPr/>
        </p:nvSpPr>
        <p:spPr>
          <a:xfrm>
            <a:off x="3023438" y="1118069"/>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pic>
        <p:nvPicPr>
          <p:cNvPr id="4" name="Picture 3">
            <a:extLst>
              <a:ext uri="{FF2B5EF4-FFF2-40B4-BE49-F238E27FC236}">
                <a16:creationId xmlns:a16="http://schemas.microsoft.com/office/drawing/2014/main" xmlns="" id="{49D2856A-6806-F82A-6EAC-CB22429CB02F}"/>
              </a:ext>
            </a:extLst>
          </p:cNvPr>
          <p:cNvPicPr>
            <a:picLocks noChangeAspect="1"/>
          </p:cNvPicPr>
          <p:nvPr/>
        </p:nvPicPr>
        <p:blipFill>
          <a:blip r:embed="rId6"/>
          <a:stretch>
            <a:fillRect/>
          </a:stretch>
        </p:blipFill>
        <p:spPr>
          <a:xfrm>
            <a:off x="7151343" y="1204618"/>
            <a:ext cx="4166974" cy="2771174"/>
          </a:xfrm>
          <a:prstGeom prst="rect">
            <a:avLst/>
          </a:prstGeom>
        </p:spPr>
      </p:pic>
      <p:pic>
        <p:nvPicPr>
          <p:cNvPr id="7" name="Picture 6">
            <a:extLst>
              <a:ext uri="{FF2B5EF4-FFF2-40B4-BE49-F238E27FC236}">
                <a16:creationId xmlns:a16="http://schemas.microsoft.com/office/drawing/2014/main" xmlns="" id="{B4F20EEF-69E4-3246-93B5-0BA8865741AD}"/>
              </a:ext>
            </a:extLst>
          </p:cNvPr>
          <p:cNvPicPr>
            <a:picLocks noChangeAspect="1"/>
          </p:cNvPicPr>
          <p:nvPr/>
        </p:nvPicPr>
        <p:blipFill>
          <a:blip r:embed="rId7"/>
          <a:stretch>
            <a:fillRect/>
          </a:stretch>
        </p:blipFill>
        <p:spPr>
          <a:xfrm>
            <a:off x="7329830" y="4175098"/>
            <a:ext cx="3810000" cy="2133600"/>
          </a:xfrm>
          <a:prstGeom prst="rect">
            <a:avLst/>
          </a:prstGeom>
        </p:spPr>
      </p:pic>
    </p:spTree>
    <p:extLst>
      <p:ext uri="{BB962C8B-B14F-4D97-AF65-F5344CB8AC3E}">
        <p14:creationId xmlns:p14="http://schemas.microsoft.com/office/powerpoint/2010/main" val="2007001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721648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237768" y="721199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7621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310367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304142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8871274"/>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10674526"/>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318" y="884156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318" y="106700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 name="TextBox 1">
            <a:extLst>
              <a:ext uri="{FF2B5EF4-FFF2-40B4-BE49-F238E27FC236}">
                <a16:creationId xmlns:a16="http://schemas.microsoft.com/office/drawing/2014/main" xmlns="" id="{08ECBE72-1FB2-2AA7-24C2-BB48AF56DBF2}"/>
              </a:ext>
            </a:extLst>
          </p:cNvPr>
          <p:cNvSpPr txBox="1"/>
          <p:nvPr/>
        </p:nvSpPr>
        <p:spPr>
          <a:xfrm>
            <a:off x="445274" y="249102"/>
            <a:ext cx="6368276"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a:solidFill>
                  <a:srgbClr val="FF0000"/>
                </a:solidFill>
                <a:latin typeface="#9Slide03 Arima Madurai Black" panose="00000A00000000000000" pitchFamily="2" charset="0"/>
                <a:cs typeface="#9Slide03 Arima Madurai Black" panose="00000A00000000000000" pitchFamily="2" charset="0"/>
              </a:rPr>
              <a:t>2.</a:t>
            </a:r>
            <a:r>
              <a:rPr lang="en-US" sz="2400">
                <a:solidFill>
                  <a:srgbClr val="FF0000"/>
                </a:solidFill>
                <a:latin typeface="#9Slide03 Arima Madurai Black" panose="00000A00000000000000" pitchFamily="2" charset="0"/>
                <a:cs typeface="#9Slide03 Arima Madurai Black" panose="00000A00000000000000" pitchFamily="2" charset="0"/>
              </a:rPr>
              <a:t> </a:t>
            </a:r>
            <a:r>
              <a:rPr lang="vi-VN" sz="2400">
                <a:solidFill>
                  <a:srgbClr val="FF0000"/>
                </a:solidFill>
                <a:latin typeface="#9Slide03 Arima Madurai Black" panose="00000A00000000000000" pitchFamily="2" charset="0"/>
                <a:cs typeface="#9Slide03 Arima Madurai Black" panose="00000A00000000000000" pitchFamily="2" charset="0"/>
              </a:rPr>
              <a:t>Tương tác giữa các phân tử trong chất khí:</a:t>
            </a:r>
            <a:endPar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0" name="Rectangle: Rounded Corners 229">
            <a:extLst>
              <a:ext uri="{FF2B5EF4-FFF2-40B4-BE49-F238E27FC236}">
                <a16:creationId xmlns:a16="http://schemas.microsoft.com/office/drawing/2014/main" xmlns="" id="{ECD5070D-1229-8B0F-086A-20C755F11A34}"/>
              </a:ext>
            </a:extLst>
          </p:cNvPr>
          <p:cNvSpPr/>
          <p:nvPr/>
        </p:nvSpPr>
        <p:spPr>
          <a:xfrm>
            <a:off x="228601" y="1011440"/>
            <a:ext cx="11734800" cy="56250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231" name="Group 230">
            <a:extLst>
              <a:ext uri="{FF2B5EF4-FFF2-40B4-BE49-F238E27FC236}">
                <a16:creationId xmlns:a16="http://schemas.microsoft.com/office/drawing/2014/main" xmlns="" id="{0530D059-8929-1B47-4E8E-C32E6E997B22}"/>
              </a:ext>
            </a:extLst>
          </p:cNvPr>
          <p:cNvGrpSpPr/>
          <p:nvPr/>
        </p:nvGrpSpPr>
        <p:grpSpPr>
          <a:xfrm>
            <a:off x="6011659" y="1490697"/>
            <a:ext cx="5703139" cy="3538688"/>
            <a:chOff x="6320971" y="1682405"/>
            <a:chExt cx="5395343" cy="3940473"/>
          </a:xfrm>
        </p:grpSpPr>
        <p:sp>
          <p:nvSpPr>
            <p:cNvPr id="232" name="Rectangle: Rounded Corners 231">
              <a:extLst>
                <a:ext uri="{FF2B5EF4-FFF2-40B4-BE49-F238E27FC236}">
                  <a16:creationId xmlns:a16="http://schemas.microsoft.com/office/drawing/2014/main" xmlns="" id="{DD2E51A8-CD9E-4362-827F-6ED5248F0E41}"/>
                </a:ext>
              </a:extLst>
            </p:cNvPr>
            <p:cNvSpPr/>
            <p:nvPr/>
          </p:nvSpPr>
          <p:spPr>
            <a:xfrm>
              <a:off x="6320971" y="1682405"/>
              <a:ext cx="5393826" cy="1244466"/>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33" name="TextBox 232">
              <a:extLst>
                <a:ext uri="{FF2B5EF4-FFF2-40B4-BE49-F238E27FC236}">
                  <a16:creationId xmlns:a16="http://schemas.microsoft.com/office/drawing/2014/main" xmlns="" id="{74CADD7B-0530-BB5C-C401-5F1B879578F7}"/>
                </a:ext>
              </a:extLst>
            </p:cNvPr>
            <p:cNvSpPr txBox="1"/>
            <p:nvPr/>
          </p:nvSpPr>
          <p:spPr>
            <a:xfrm>
              <a:off x="6406055" y="1698730"/>
              <a:ext cx="5202589" cy="108814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Giữa các phân tử khí cũng có lực đẩy và lực hút, gọi chung là lực liên kết.</a:t>
              </a:r>
            </a:p>
          </p:txBody>
        </p:sp>
        <p:sp>
          <p:nvSpPr>
            <p:cNvPr id="237" name="Rectangle: Rounded Corners 236">
              <a:extLst>
                <a:ext uri="{FF2B5EF4-FFF2-40B4-BE49-F238E27FC236}">
                  <a16:creationId xmlns:a16="http://schemas.microsoft.com/office/drawing/2014/main" xmlns="" id="{6A0D2B37-0704-788F-3E0D-BA3D64DA0BAC}"/>
                </a:ext>
              </a:extLst>
            </p:cNvPr>
            <p:cNvSpPr/>
            <p:nvPr/>
          </p:nvSpPr>
          <p:spPr>
            <a:xfrm>
              <a:off x="6322488" y="3260018"/>
              <a:ext cx="5393826" cy="2362860"/>
            </a:xfrm>
            <a:prstGeom prst="roundRect">
              <a:avLst>
                <a:gd name="adj" fmla="val 6374"/>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38" name="TextBox 237">
              <a:extLst>
                <a:ext uri="{FF2B5EF4-FFF2-40B4-BE49-F238E27FC236}">
                  <a16:creationId xmlns:a16="http://schemas.microsoft.com/office/drawing/2014/main" xmlns="" id="{09E77AD2-1ABE-16AD-BA4A-51C2204E5018}"/>
                </a:ext>
              </a:extLst>
            </p:cNvPr>
            <p:cNvSpPr txBox="1"/>
            <p:nvPr/>
          </p:nvSpPr>
          <p:spPr>
            <a:xfrm>
              <a:off x="6416588" y="3312888"/>
              <a:ext cx="5202589" cy="2116306"/>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Khoảng cách giữa các phân tử ở thể khí rất lớn so với ở thể lỏng và thể rắn nên lực liên kết giữa các phân tử ở thể khí rất yếu so với ở thể lỏng và thể rắn.</a:t>
              </a:r>
            </a:p>
          </p:txBody>
        </p:sp>
      </p:grpSp>
      <p:pic>
        <p:nvPicPr>
          <p:cNvPr id="5" name="Picture 4">
            <a:extLst>
              <a:ext uri="{FF2B5EF4-FFF2-40B4-BE49-F238E27FC236}">
                <a16:creationId xmlns:a16="http://schemas.microsoft.com/office/drawing/2014/main" xmlns="" id="{5B92B0F5-A7D1-EC07-3E4C-C7B32D447699}"/>
              </a:ext>
            </a:extLst>
          </p:cNvPr>
          <p:cNvPicPr>
            <a:picLocks noChangeAspect="1"/>
          </p:cNvPicPr>
          <p:nvPr/>
        </p:nvPicPr>
        <p:blipFill>
          <a:blip r:embed="rId3"/>
          <a:stretch>
            <a:fillRect/>
          </a:stretch>
        </p:blipFill>
        <p:spPr>
          <a:xfrm>
            <a:off x="659798" y="1616462"/>
            <a:ext cx="4700459" cy="4363521"/>
          </a:xfrm>
          <a:prstGeom prst="rect">
            <a:avLst/>
          </a:prstGeom>
        </p:spPr>
      </p:pic>
      <p:pic>
        <p:nvPicPr>
          <p:cNvPr id="10" name="Graphic 9">
            <a:extLst>
              <a:ext uri="{FF2B5EF4-FFF2-40B4-BE49-F238E27FC236}">
                <a16:creationId xmlns:a16="http://schemas.microsoft.com/office/drawing/2014/main" xmlns="" id="{C6405FE7-99A5-B4D0-9B3E-4C9BE34855C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2306" y="5494405"/>
            <a:ext cx="5189896" cy="1452588"/>
          </a:xfrm>
          <a:prstGeom prst="rect">
            <a:avLst/>
          </a:prstGeom>
        </p:spPr>
      </p:pic>
    </p:spTree>
    <p:extLst>
      <p:ext uri="{BB962C8B-B14F-4D97-AF65-F5344CB8AC3E}">
        <p14:creationId xmlns:p14="http://schemas.microsoft.com/office/powerpoint/2010/main" val="2058318418"/>
      </p:ext>
    </p:extLst>
  </p:cSld>
  <p:clrMapOvr>
    <a:masterClrMapping/>
  </p:clrMapOvr>
  <p:transition spd="med">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3" name="Picture 2">
            <a:extLst>
              <a:ext uri="{FF2B5EF4-FFF2-40B4-BE49-F238E27FC236}">
                <a16:creationId xmlns:a16="http://schemas.microsoft.com/office/drawing/2014/main" xmlns="" id="{9B5D281A-2BC2-E465-389F-8C9DE458A0A6}"/>
              </a:ext>
            </a:extLst>
          </p:cNvPr>
          <p:cNvPicPr>
            <a:picLocks noChangeAspect="1"/>
          </p:cNvPicPr>
          <p:nvPr/>
        </p:nvPicPr>
        <p:blipFill>
          <a:blip r:embed="rId3"/>
          <a:stretch>
            <a:fillRect/>
          </a:stretch>
        </p:blipFill>
        <p:spPr>
          <a:xfrm>
            <a:off x="5888623" y="2883114"/>
            <a:ext cx="6069693" cy="3743768"/>
          </a:xfrm>
          <a:prstGeom prst="rect">
            <a:avLst/>
          </a:prstGeom>
        </p:spPr>
      </p:pic>
      <p:sp>
        <p:nvSpPr>
          <p:cNvPr id="12" name="Rectangle: Rounded Corners 11">
            <a:extLst>
              <a:ext uri="{FF2B5EF4-FFF2-40B4-BE49-F238E27FC236}">
                <a16:creationId xmlns:a16="http://schemas.microsoft.com/office/drawing/2014/main" xmlns="" id="{AF0E0681-4EC5-A0EE-58F7-732C6C49B169}"/>
              </a:ext>
            </a:extLst>
          </p:cNvPr>
          <p:cNvSpPr/>
          <p:nvPr/>
        </p:nvSpPr>
        <p:spPr>
          <a:xfrm>
            <a:off x="535087" y="1696782"/>
            <a:ext cx="5936833" cy="227901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804437" y="2092605"/>
            <a:ext cx="5383712" cy="1564995"/>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nêu các hiện tượng thực tế chứng tỏ lực liên kết giữa các phân tử ở thể khí rất yếu so với ở thể lỏng và thể rắn.</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6"/>
          <a:stretch>
            <a:fillRect/>
          </a:stretch>
        </p:blipFill>
        <p:spPr>
          <a:xfrm>
            <a:off x="196141" y="709835"/>
            <a:ext cx="1510739" cy="1510739"/>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spTree>
    <p:extLst>
      <p:ext uri="{BB962C8B-B14F-4D97-AF65-F5344CB8AC3E}">
        <p14:creationId xmlns:p14="http://schemas.microsoft.com/office/powerpoint/2010/main" val="1317427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889232" y="1928508"/>
            <a:ext cx="11028367" cy="419487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644022" y="2109170"/>
            <a:ext cx="9955598" cy="3260831"/>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Khi nước sôi, bạn có thể thấy hơi nước thoát ra từ vòi ấm một cách rõ ràng, nhưng không thấy hơi nước bay cao xung quanh. Điều này là do các phân tử hơi nước ở thể khí luôn chuyển động hỗn loạn và không ngừng, với lực liên kết giữa chúng rất yếu, dễ dàng bị phá vỡ và nhanh chóng hoà lẫn vào không khí, làm cho mật độ giảm dần nên không thể nhìn thấy bằng mắt thường.</a:t>
            </a:r>
          </a:p>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Khi đổ nước vào cốc, ta có thể quan sát được nước có hình dạng phù hợp với vật chứa, cho thấy lực liên kết giữa các phân tử chất lỏng mạnh hơn so với các phân tử chất khí.</a:t>
            </a:r>
          </a:p>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Đối với các vật thể rắn, chúng ta luôn nhìn thấy chúng có hình dạng cố định, điều này chứng tỏ lực liên kết giữa các phân tử chất rắn lớn hơn rất nhiều so với chất lỏng và chất khí."</a:t>
            </a:r>
            <a:endParaRPr kumimoji="0" lang="vi-VN" sz="20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sp>
        <p:nvSpPr>
          <p:cNvPr id="3" name="Freeform 11">
            <a:extLst>
              <a:ext uri="{FF2B5EF4-FFF2-40B4-BE49-F238E27FC236}">
                <a16:creationId xmlns:a16="http://schemas.microsoft.com/office/drawing/2014/main" xmlns="" id="{59602EE5-DC41-36E0-7FBC-28612ED996E9}"/>
              </a:ext>
            </a:extLst>
          </p:cNvPr>
          <p:cNvSpPr/>
          <p:nvPr/>
        </p:nvSpPr>
        <p:spPr>
          <a:xfrm>
            <a:off x="-150316" y="4181584"/>
            <a:ext cx="2117557" cy="2792384"/>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49841FCF-999D-558D-97EF-476130B3FE96}"/>
              </a:ext>
            </a:extLst>
          </p:cNvPr>
          <p:cNvSpPr txBox="1"/>
          <p:nvPr/>
        </p:nvSpPr>
        <p:spPr>
          <a:xfrm>
            <a:off x="3023438" y="1118069"/>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spTree>
    <p:extLst>
      <p:ext uri="{BB962C8B-B14F-4D97-AF65-F5344CB8AC3E}">
        <p14:creationId xmlns:p14="http://schemas.microsoft.com/office/powerpoint/2010/main" val="3590169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889232" y="1928508"/>
            <a:ext cx="11028367" cy="419487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sp>
        <p:nvSpPr>
          <p:cNvPr id="3" name="Freeform 11">
            <a:extLst>
              <a:ext uri="{FF2B5EF4-FFF2-40B4-BE49-F238E27FC236}">
                <a16:creationId xmlns:a16="http://schemas.microsoft.com/office/drawing/2014/main" xmlns="" id="{59602EE5-DC41-36E0-7FBC-28612ED996E9}"/>
              </a:ext>
            </a:extLst>
          </p:cNvPr>
          <p:cNvSpPr/>
          <p:nvPr/>
        </p:nvSpPr>
        <p:spPr>
          <a:xfrm>
            <a:off x="-150316" y="4181584"/>
            <a:ext cx="2117557" cy="2792384"/>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49841FCF-999D-558D-97EF-476130B3FE96}"/>
              </a:ext>
            </a:extLst>
          </p:cNvPr>
          <p:cNvSpPr txBox="1"/>
          <p:nvPr/>
        </p:nvSpPr>
        <p:spPr>
          <a:xfrm>
            <a:off x="3023438" y="1118069"/>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pic>
        <p:nvPicPr>
          <p:cNvPr id="4" name="Picture 3" descr="A collage of images of gold bars and water&#10;&#10;Description automatically generated">
            <a:extLst>
              <a:ext uri="{FF2B5EF4-FFF2-40B4-BE49-F238E27FC236}">
                <a16:creationId xmlns:a16="http://schemas.microsoft.com/office/drawing/2014/main" xmlns="" id="{105A7168-3A8B-FDE9-24A5-F6773D933BC9}"/>
              </a:ext>
            </a:extLst>
          </p:cNvPr>
          <p:cNvPicPr>
            <a:picLocks noChangeAspect="1"/>
          </p:cNvPicPr>
          <p:nvPr/>
        </p:nvPicPr>
        <p:blipFill>
          <a:blip r:embed="rId6">
            <a:extLst>
              <a:ext uri="{28A0092B-C50C-407E-A947-70E740481C1C}">
                <a14:useLocalDpi xmlns:a14="http://schemas.microsoft.com/office/drawing/2010/main" val="0"/>
              </a:ext>
            </a:extLst>
          </a:blip>
          <a:srcRect b="64651"/>
          <a:stretch/>
        </p:blipFill>
        <p:spPr>
          <a:xfrm>
            <a:off x="1375447" y="2074769"/>
            <a:ext cx="10542152" cy="3726528"/>
          </a:xfrm>
          <a:prstGeom prst="rect">
            <a:avLst/>
          </a:prstGeom>
        </p:spPr>
      </p:pic>
    </p:spTree>
    <p:extLst>
      <p:ext uri="{BB962C8B-B14F-4D97-AF65-F5344CB8AC3E}">
        <p14:creationId xmlns:p14="http://schemas.microsoft.com/office/powerpoint/2010/main" val="150221214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535087" y="1696781"/>
            <a:ext cx="5936833" cy="2822055"/>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804437" y="2092605"/>
            <a:ext cx="5383712" cy="1564995"/>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dựa vào khối lượng riêng ở cùng điều kiện nhiệt độ và áp suất của cùng một chất ở các thể khác nhau để chứng tỏ khoảng cách giữa các phân tử ở thể khí rất lớn so với ở thể lỏng và thể rắn.</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196141" y="709835"/>
            <a:ext cx="1510739" cy="1510739"/>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pic>
        <p:nvPicPr>
          <p:cNvPr id="4" name="Picture 3">
            <a:extLst>
              <a:ext uri="{FF2B5EF4-FFF2-40B4-BE49-F238E27FC236}">
                <a16:creationId xmlns:a16="http://schemas.microsoft.com/office/drawing/2014/main" xmlns="" id="{AFE28DEC-AF77-C249-B16A-B6339BA490C7}"/>
              </a:ext>
            </a:extLst>
          </p:cNvPr>
          <p:cNvPicPr>
            <a:picLocks noChangeAspect="1"/>
          </p:cNvPicPr>
          <p:nvPr/>
        </p:nvPicPr>
        <p:blipFill>
          <a:blip r:embed="rId6"/>
          <a:stretch>
            <a:fillRect/>
          </a:stretch>
        </p:blipFill>
        <p:spPr>
          <a:xfrm>
            <a:off x="6810286" y="3556136"/>
            <a:ext cx="4188157" cy="2976876"/>
          </a:xfrm>
          <a:prstGeom prst="rect">
            <a:avLst/>
          </a:prstGeom>
        </p:spPr>
      </p:pic>
      <p:pic>
        <p:nvPicPr>
          <p:cNvPr id="6" name="Picture 5" descr="A glass of ice and ice cubes&#10;&#10;Description automatically generated">
            <a:extLst>
              <a:ext uri="{FF2B5EF4-FFF2-40B4-BE49-F238E27FC236}">
                <a16:creationId xmlns:a16="http://schemas.microsoft.com/office/drawing/2014/main" xmlns="" id="{0567CA70-787A-CAEB-1351-014938791A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1270" y="178579"/>
            <a:ext cx="4497572" cy="4497572"/>
          </a:xfrm>
          <a:prstGeom prst="rect">
            <a:avLst/>
          </a:prstGeom>
        </p:spPr>
      </p:pic>
    </p:spTree>
    <p:extLst>
      <p:ext uri="{BB962C8B-B14F-4D97-AF65-F5344CB8AC3E}">
        <p14:creationId xmlns:p14="http://schemas.microsoft.com/office/powerpoint/2010/main" val="1360125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2" name="Picture 1">
            <a:extLst>
              <a:ext uri="{FF2B5EF4-FFF2-40B4-BE49-F238E27FC236}">
                <a16:creationId xmlns:a16="http://schemas.microsoft.com/office/drawing/2014/main" xmlns="" id="{574B2515-94E5-2B9D-CCA1-3B4D9C1386E1}"/>
              </a:ext>
            </a:extLst>
          </p:cNvPr>
          <p:cNvPicPr>
            <a:picLocks noChangeAspect="1"/>
          </p:cNvPicPr>
          <p:nvPr/>
        </p:nvPicPr>
        <p:blipFill>
          <a:blip r:embed="rId3"/>
          <a:stretch>
            <a:fillRect/>
          </a:stretch>
        </p:blipFill>
        <p:spPr>
          <a:xfrm>
            <a:off x="8277869" y="3859851"/>
            <a:ext cx="3423749" cy="2433547"/>
          </a:xfrm>
          <a:prstGeom prst="rect">
            <a:avLst/>
          </a:prstGeom>
        </p:spPr>
      </p:pic>
      <p:pic>
        <p:nvPicPr>
          <p:cNvPr id="4" name="Picture 3" descr="A glass of ice and ice cubes&#10;&#10;Description automatically generated">
            <a:extLst>
              <a:ext uri="{FF2B5EF4-FFF2-40B4-BE49-F238E27FC236}">
                <a16:creationId xmlns:a16="http://schemas.microsoft.com/office/drawing/2014/main" xmlns="" id="{14A35B94-F706-3FC6-40EB-D7B193F59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325" y="759846"/>
            <a:ext cx="3676691" cy="3676691"/>
          </a:xfrm>
          <a:prstGeom prst="rect">
            <a:avLst/>
          </a:prstGeom>
        </p:spPr>
      </p:pic>
      <p:sp>
        <p:nvSpPr>
          <p:cNvPr id="12" name="Rectangle: Rounded Corners 11">
            <a:extLst>
              <a:ext uri="{FF2B5EF4-FFF2-40B4-BE49-F238E27FC236}">
                <a16:creationId xmlns:a16="http://schemas.microsoft.com/office/drawing/2014/main" xmlns="" id="{AF0E0681-4EC5-A0EE-58F7-732C6C49B169}"/>
              </a:ext>
            </a:extLst>
          </p:cNvPr>
          <p:cNvSpPr/>
          <p:nvPr/>
        </p:nvSpPr>
        <p:spPr>
          <a:xfrm>
            <a:off x="889233" y="1928508"/>
            <a:ext cx="7234042" cy="301563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229352" y="2160249"/>
            <a:ext cx="6628108" cy="3260831"/>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Khối lượng riêng nhỏ chứng tỏ khoảng cách giữa các phân tử ở thể khí lớn hơn nhiều so với ở thể lỏng và thể rắn.</a:t>
            </a:r>
          </a:p>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 Ở thể khí, các phân tử có nhiều khoảng trống giữa chúng.</a:t>
            </a:r>
          </a:p>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 Ở thể lỏng, các phân tử xếp sát nhau hơn.</a:t>
            </a:r>
          </a:p>
          <a:p>
            <a:pPr lvl="0" algn="just" defTabSz="1219170">
              <a:lnSpc>
                <a:spcPct val="115000"/>
              </a:lnSpc>
              <a:spcAft>
                <a:spcPts val="1333"/>
              </a:spcAft>
              <a:buClr>
                <a:srgbClr val="000000"/>
              </a:buClr>
              <a:defRPr/>
            </a:pPr>
            <a:r>
              <a:rPr lang="vi-VN" sz="2000" kern="0">
                <a:solidFill>
                  <a:srgbClr val="002060"/>
                </a:solidFill>
                <a:latin typeface="Calibri" panose="020F0502020204030204" pitchFamily="34" charset="0"/>
                <a:ea typeface="Albert Sans"/>
                <a:cs typeface="Calibri" panose="020F0502020204030204" pitchFamily="34" charset="0"/>
                <a:sym typeface="Albert Sans"/>
              </a:rPr>
              <a:t>+ Ở thể rắn, các phân tử liên kết chặt chẽ với nhau.</a:t>
            </a:r>
            <a:endParaRPr kumimoji="0" lang="vi-VN" sz="20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510861" y="1565121"/>
              <a:ext cx="2001196" cy="1868591"/>
            </a:xfrm>
            <a:prstGeom prst="rect">
              <a:avLst/>
            </a:prstGeom>
          </p:spPr>
        </p:pic>
      </p:grpSp>
      <p:sp>
        <p:nvSpPr>
          <p:cNvPr id="3" name="Freeform 11">
            <a:extLst>
              <a:ext uri="{FF2B5EF4-FFF2-40B4-BE49-F238E27FC236}">
                <a16:creationId xmlns:a16="http://schemas.microsoft.com/office/drawing/2014/main" xmlns="" id="{59602EE5-DC41-36E0-7FBC-28612ED996E9}"/>
              </a:ext>
            </a:extLst>
          </p:cNvPr>
          <p:cNvSpPr/>
          <p:nvPr/>
        </p:nvSpPr>
        <p:spPr>
          <a:xfrm>
            <a:off x="-150316" y="4181584"/>
            <a:ext cx="2117557" cy="2792384"/>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7"/>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49841FCF-999D-558D-97EF-476130B3FE96}"/>
              </a:ext>
            </a:extLst>
          </p:cNvPr>
          <p:cNvSpPr txBox="1"/>
          <p:nvPr/>
        </p:nvSpPr>
        <p:spPr>
          <a:xfrm>
            <a:off x="3023438" y="1118069"/>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 CHUYỂN ĐỘNG VÀ TƯƠNG TÁC CỦA CÁC PHÂN TỬ CHẤT KHÍ</a:t>
            </a:r>
          </a:p>
        </p:txBody>
      </p:sp>
    </p:spTree>
    <p:extLst>
      <p:ext uri="{BB962C8B-B14F-4D97-AF65-F5344CB8AC3E}">
        <p14:creationId xmlns:p14="http://schemas.microsoft.com/office/powerpoint/2010/main" val="1588365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39426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50082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339964" y="2534334"/>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339964" y="366612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grpSp>
        <p:nvGrpSpPr>
          <p:cNvPr id="5" name="Google Shape;2287;p67">
            <a:extLst>
              <a:ext uri="{FF2B5EF4-FFF2-40B4-BE49-F238E27FC236}">
                <a16:creationId xmlns:a16="http://schemas.microsoft.com/office/drawing/2014/main" xmlns="" id="{822DD94A-667B-FF1A-CB75-1CAFE18CDFCD}"/>
              </a:ext>
            </a:extLst>
          </p:cNvPr>
          <p:cNvGrpSpPr/>
          <p:nvPr/>
        </p:nvGrpSpPr>
        <p:grpSpPr>
          <a:xfrm>
            <a:off x="13258652" y="-2235871"/>
            <a:ext cx="3666131" cy="2191716"/>
            <a:chOff x="1837875" y="1367375"/>
            <a:chExt cx="1664275" cy="994950"/>
          </a:xfrm>
        </p:grpSpPr>
        <p:sp>
          <p:nvSpPr>
            <p:cNvPr id="10" name="Google Shape;2288;p67">
              <a:extLst>
                <a:ext uri="{FF2B5EF4-FFF2-40B4-BE49-F238E27FC236}">
                  <a16:creationId xmlns:a16="http://schemas.microsoft.com/office/drawing/2014/main" xmlns="" id="{0C1F2D78-3672-545B-0AB0-522F8177DC78}"/>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289;p67">
              <a:extLst>
                <a:ext uri="{FF2B5EF4-FFF2-40B4-BE49-F238E27FC236}">
                  <a16:creationId xmlns:a16="http://schemas.microsoft.com/office/drawing/2014/main" xmlns="" id="{E84E1ED7-7070-2F4D-1B98-804BD9F2E9DD}"/>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90;p67">
              <a:extLst>
                <a:ext uri="{FF2B5EF4-FFF2-40B4-BE49-F238E27FC236}">
                  <a16:creationId xmlns:a16="http://schemas.microsoft.com/office/drawing/2014/main" xmlns="" id="{987BB3D7-34AF-1B73-121E-AE065CA88EB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1;p67">
              <a:extLst>
                <a:ext uri="{FF2B5EF4-FFF2-40B4-BE49-F238E27FC236}">
                  <a16:creationId xmlns:a16="http://schemas.microsoft.com/office/drawing/2014/main" xmlns="" id="{1EDDB09B-8B8E-1EE5-3E1E-6F59591996C9}"/>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2;p67">
              <a:extLst>
                <a:ext uri="{FF2B5EF4-FFF2-40B4-BE49-F238E27FC236}">
                  <a16:creationId xmlns:a16="http://schemas.microsoft.com/office/drawing/2014/main" xmlns="" id="{28A64B78-090F-4A60-7ED6-8CAF2843C9E4}"/>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3;p67">
              <a:extLst>
                <a:ext uri="{FF2B5EF4-FFF2-40B4-BE49-F238E27FC236}">
                  <a16:creationId xmlns:a16="http://schemas.microsoft.com/office/drawing/2014/main" xmlns="" id="{0CD15573-0C65-EFDF-2268-255E37F13DF6}"/>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4;p67">
              <a:extLst>
                <a:ext uri="{FF2B5EF4-FFF2-40B4-BE49-F238E27FC236}">
                  <a16:creationId xmlns:a16="http://schemas.microsoft.com/office/drawing/2014/main" xmlns="" id="{B770EB84-46F5-2D1C-D7D7-19D2A3B8D84B}"/>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5;p67">
              <a:extLst>
                <a:ext uri="{FF2B5EF4-FFF2-40B4-BE49-F238E27FC236}">
                  <a16:creationId xmlns:a16="http://schemas.microsoft.com/office/drawing/2014/main" xmlns="" id="{E1005957-550F-5EED-249B-7B11095F75D8}"/>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2296;p67">
              <a:extLst>
                <a:ext uri="{FF2B5EF4-FFF2-40B4-BE49-F238E27FC236}">
                  <a16:creationId xmlns:a16="http://schemas.microsoft.com/office/drawing/2014/main" xmlns="" id="{90E39A3F-BBBD-15B1-6EEA-6E19DB5D0D83}"/>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297;p67">
              <a:extLst>
                <a:ext uri="{FF2B5EF4-FFF2-40B4-BE49-F238E27FC236}">
                  <a16:creationId xmlns:a16="http://schemas.microsoft.com/office/drawing/2014/main" xmlns="" id="{4C2B3AF4-DFF8-8F6F-BE27-B5EACA49391F}"/>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8;p67">
              <a:extLst>
                <a:ext uri="{FF2B5EF4-FFF2-40B4-BE49-F238E27FC236}">
                  <a16:creationId xmlns:a16="http://schemas.microsoft.com/office/drawing/2014/main" xmlns="" id="{AF38C59F-56A2-EBC4-2A62-C5732304F7E1}"/>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9;p67">
              <a:extLst>
                <a:ext uri="{FF2B5EF4-FFF2-40B4-BE49-F238E27FC236}">
                  <a16:creationId xmlns:a16="http://schemas.microsoft.com/office/drawing/2014/main" xmlns="" id="{EB21F73D-30EB-E9B3-73EC-1596A05A143B}"/>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00;p67">
              <a:extLst>
                <a:ext uri="{FF2B5EF4-FFF2-40B4-BE49-F238E27FC236}">
                  <a16:creationId xmlns:a16="http://schemas.microsoft.com/office/drawing/2014/main" xmlns="" id="{0009D748-F23E-5DF3-51F0-11D50AAAABBF}"/>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1;p67">
              <a:extLst>
                <a:ext uri="{FF2B5EF4-FFF2-40B4-BE49-F238E27FC236}">
                  <a16:creationId xmlns:a16="http://schemas.microsoft.com/office/drawing/2014/main" xmlns="" id="{47759B0F-26E2-7AFC-0646-A69A1F08D2BF}"/>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2;p67">
              <a:extLst>
                <a:ext uri="{FF2B5EF4-FFF2-40B4-BE49-F238E27FC236}">
                  <a16:creationId xmlns:a16="http://schemas.microsoft.com/office/drawing/2014/main" xmlns="" id="{56164052-5BC3-8362-432E-EDE4B3184788}"/>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3;p67">
              <a:extLst>
                <a:ext uri="{FF2B5EF4-FFF2-40B4-BE49-F238E27FC236}">
                  <a16:creationId xmlns:a16="http://schemas.microsoft.com/office/drawing/2014/main" xmlns="" id="{CADE8236-19C2-7754-2F54-CD62FFCFEE12}"/>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4;p67">
              <a:extLst>
                <a:ext uri="{FF2B5EF4-FFF2-40B4-BE49-F238E27FC236}">
                  <a16:creationId xmlns:a16="http://schemas.microsoft.com/office/drawing/2014/main" xmlns="" id="{260D8A8C-A06D-3A72-C25E-6115BFC929B2}"/>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5;p67">
              <a:extLst>
                <a:ext uri="{FF2B5EF4-FFF2-40B4-BE49-F238E27FC236}">
                  <a16:creationId xmlns:a16="http://schemas.microsoft.com/office/drawing/2014/main" xmlns="" id="{EF6BD741-34AD-2144-DD46-138B1697EA10}"/>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6;p67">
              <a:extLst>
                <a:ext uri="{FF2B5EF4-FFF2-40B4-BE49-F238E27FC236}">
                  <a16:creationId xmlns:a16="http://schemas.microsoft.com/office/drawing/2014/main" xmlns="" id="{298FD38F-3736-89C6-BC34-41E2B56E7D01}"/>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307;p67">
            <a:extLst>
              <a:ext uri="{FF2B5EF4-FFF2-40B4-BE49-F238E27FC236}">
                <a16:creationId xmlns:a16="http://schemas.microsoft.com/office/drawing/2014/main" xmlns="" id="{F5742FB1-2654-E80E-8F0F-71FFF1EB3988}"/>
              </a:ext>
            </a:extLst>
          </p:cNvPr>
          <p:cNvGrpSpPr/>
          <p:nvPr/>
        </p:nvGrpSpPr>
        <p:grpSpPr>
          <a:xfrm>
            <a:off x="3384995" y="8321372"/>
            <a:ext cx="1253416" cy="2261160"/>
            <a:chOff x="1332925" y="2597750"/>
            <a:chExt cx="569000" cy="1026475"/>
          </a:xfrm>
        </p:grpSpPr>
        <p:sp>
          <p:nvSpPr>
            <p:cNvPr id="30" name="Google Shape;2308;p67">
              <a:extLst>
                <a:ext uri="{FF2B5EF4-FFF2-40B4-BE49-F238E27FC236}">
                  <a16:creationId xmlns:a16="http://schemas.microsoft.com/office/drawing/2014/main" xmlns="" id="{0BE63E56-7FF5-F7AE-9064-37C25557D3C5}"/>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09;p67">
              <a:extLst>
                <a:ext uri="{FF2B5EF4-FFF2-40B4-BE49-F238E27FC236}">
                  <a16:creationId xmlns:a16="http://schemas.microsoft.com/office/drawing/2014/main" xmlns="" id="{2883B90E-73F9-771F-9F3F-5A7F806DF63A}"/>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2310;p67">
              <a:extLst>
                <a:ext uri="{FF2B5EF4-FFF2-40B4-BE49-F238E27FC236}">
                  <a16:creationId xmlns:a16="http://schemas.microsoft.com/office/drawing/2014/main" xmlns="" id="{434CE0D5-F9FF-C211-99E0-F2C2B31A0BBA}"/>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11;p67">
              <a:extLst>
                <a:ext uri="{FF2B5EF4-FFF2-40B4-BE49-F238E27FC236}">
                  <a16:creationId xmlns:a16="http://schemas.microsoft.com/office/drawing/2014/main" xmlns="" id="{8BA65CAB-5A27-CEB6-99BD-BC516121F4C9}"/>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12;p67">
              <a:extLst>
                <a:ext uri="{FF2B5EF4-FFF2-40B4-BE49-F238E27FC236}">
                  <a16:creationId xmlns:a16="http://schemas.microsoft.com/office/drawing/2014/main" xmlns="" id="{E409FD74-47D5-9ECC-B1C4-03258895EADC}"/>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13;p67">
              <a:extLst>
                <a:ext uri="{FF2B5EF4-FFF2-40B4-BE49-F238E27FC236}">
                  <a16:creationId xmlns:a16="http://schemas.microsoft.com/office/drawing/2014/main" xmlns="" id="{B806BD84-4AFA-C6C5-6CAF-9D21C748B8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14;p67">
              <a:extLst>
                <a:ext uri="{FF2B5EF4-FFF2-40B4-BE49-F238E27FC236}">
                  <a16:creationId xmlns:a16="http://schemas.microsoft.com/office/drawing/2014/main" xmlns="" id="{B22FE6AC-26B2-4555-2797-89C5A04BA02C}"/>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15;p67">
              <a:extLst>
                <a:ext uri="{FF2B5EF4-FFF2-40B4-BE49-F238E27FC236}">
                  <a16:creationId xmlns:a16="http://schemas.microsoft.com/office/drawing/2014/main" xmlns="" id="{19C20731-E29F-FDF3-DB02-5C0177B80683}"/>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16;p67">
              <a:extLst>
                <a:ext uri="{FF2B5EF4-FFF2-40B4-BE49-F238E27FC236}">
                  <a16:creationId xmlns:a16="http://schemas.microsoft.com/office/drawing/2014/main" xmlns="" id="{2880A5B2-ED31-9BCE-F6B9-C3ABDC6FF3BA}"/>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317;p67">
            <a:extLst>
              <a:ext uri="{FF2B5EF4-FFF2-40B4-BE49-F238E27FC236}">
                <a16:creationId xmlns:a16="http://schemas.microsoft.com/office/drawing/2014/main" xmlns="" id="{B840F6BA-2B45-98A4-C334-7BC8A98C8607}"/>
              </a:ext>
            </a:extLst>
          </p:cNvPr>
          <p:cNvGrpSpPr/>
          <p:nvPr/>
        </p:nvGrpSpPr>
        <p:grpSpPr>
          <a:xfrm>
            <a:off x="11635372" y="8692514"/>
            <a:ext cx="2998946" cy="3542001"/>
            <a:chOff x="2008600" y="2588450"/>
            <a:chExt cx="1361400" cy="1607925"/>
          </a:xfrm>
        </p:grpSpPr>
        <p:sp>
          <p:nvSpPr>
            <p:cNvPr id="104" name="Google Shape;2318;p67">
              <a:extLst>
                <a:ext uri="{FF2B5EF4-FFF2-40B4-BE49-F238E27FC236}">
                  <a16:creationId xmlns:a16="http://schemas.microsoft.com/office/drawing/2014/main" xmlns="" id="{5B3A0886-398E-3836-A5B4-F11CD3AAA451}"/>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19;p67">
              <a:extLst>
                <a:ext uri="{FF2B5EF4-FFF2-40B4-BE49-F238E27FC236}">
                  <a16:creationId xmlns:a16="http://schemas.microsoft.com/office/drawing/2014/main" xmlns="" id="{51D02E24-4277-6634-C398-7093A9A7CD0B}"/>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20;p67">
              <a:extLst>
                <a:ext uri="{FF2B5EF4-FFF2-40B4-BE49-F238E27FC236}">
                  <a16:creationId xmlns:a16="http://schemas.microsoft.com/office/drawing/2014/main" xmlns="" id="{E771BF2D-A9A8-4466-A892-1FED74EBB49C}"/>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1;p67">
              <a:extLst>
                <a:ext uri="{FF2B5EF4-FFF2-40B4-BE49-F238E27FC236}">
                  <a16:creationId xmlns:a16="http://schemas.microsoft.com/office/drawing/2014/main" xmlns="" id="{D4C73595-B986-C1C9-F112-F8DB7D032FA9}"/>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2;p67">
              <a:extLst>
                <a:ext uri="{FF2B5EF4-FFF2-40B4-BE49-F238E27FC236}">
                  <a16:creationId xmlns:a16="http://schemas.microsoft.com/office/drawing/2014/main" xmlns="" id="{934A3EF7-8219-4DE0-E794-D8D8330EA8CC}"/>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23;p67">
              <a:extLst>
                <a:ext uri="{FF2B5EF4-FFF2-40B4-BE49-F238E27FC236}">
                  <a16:creationId xmlns:a16="http://schemas.microsoft.com/office/drawing/2014/main" xmlns="" id="{0EF01014-E7B0-5EF2-9913-3AF4FD4888BC}"/>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24;p67">
              <a:extLst>
                <a:ext uri="{FF2B5EF4-FFF2-40B4-BE49-F238E27FC236}">
                  <a16:creationId xmlns:a16="http://schemas.microsoft.com/office/drawing/2014/main" xmlns="" id="{C4F701D2-9A98-CDCB-7125-701A1934B73E}"/>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25;p67">
              <a:extLst>
                <a:ext uri="{FF2B5EF4-FFF2-40B4-BE49-F238E27FC236}">
                  <a16:creationId xmlns:a16="http://schemas.microsoft.com/office/drawing/2014/main" xmlns="" id="{B1680D98-F149-755D-4DCE-4FD7AD24537F}"/>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26;p67">
              <a:extLst>
                <a:ext uri="{FF2B5EF4-FFF2-40B4-BE49-F238E27FC236}">
                  <a16:creationId xmlns:a16="http://schemas.microsoft.com/office/drawing/2014/main" xmlns="" id="{46912644-2DCB-8E41-C699-E4D726B3F543}"/>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27;p67">
              <a:extLst>
                <a:ext uri="{FF2B5EF4-FFF2-40B4-BE49-F238E27FC236}">
                  <a16:creationId xmlns:a16="http://schemas.microsoft.com/office/drawing/2014/main" xmlns="" id="{775B03BE-AD81-EB8D-7C7D-727717A2A165}"/>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28;p67">
              <a:extLst>
                <a:ext uri="{FF2B5EF4-FFF2-40B4-BE49-F238E27FC236}">
                  <a16:creationId xmlns:a16="http://schemas.microsoft.com/office/drawing/2014/main" xmlns="" id="{421F634D-69BA-F705-01E8-B5A9AA721336}"/>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2329;p67">
            <a:extLst>
              <a:ext uri="{FF2B5EF4-FFF2-40B4-BE49-F238E27FC236}">
                <a16:creationId xmlns:a16="http://schemas.microsoft.com/office/drawing/2014/main" xmlns="" id="{EF90EFD9-505D-746B-446A-003F9FF60EF6}"/>
              </a:ext>
            </a:extLst>
          </p:cNvPr>
          <p:cNvGrpSpPr/>
          <p:nvPr/>
        </p:nvGrpSpPr>
        <p:grpSpPr>
          <a:xfrm>
            <a:off x="14428498" y="3605668"/>
            <a:ext cx="3559017" cy="2072601"/>
            <a:chOff x="5224320" y="1831359"/>
            <a:chExt cx="2766477" cy="1611063"/>
          </a:xfrm>
        </p:grpSpPr>
        <p:grpSp>
          <p:nvGrpSpPr>
            <p:cNvPr id="116" name="Google Shape;2330;p67">
              <a:extLst>
                <a:ext uri="{FF2B5EF4-FFF2-40B4-BE49-F238E27FC236}">
                  <a16:creationId xmlns:a16="http://schemas.microsoft.com/office/drawing/2014/main" xmlns="" id="{B97617D4-4697-637A-DC62-D0C3EED80BE3}"/>
                </a:ext>
              </a:extLst>
            </p:cNvPr>
            <p:cNvGrpSpPr/>
            <p:nvPr/>
          </p:nvGrpSpPr>
          <p:grpSpPr>
            <a:xfrm>
              <a:off x="5224320" y="1831359"/>
              <a:ext cx="1636746" cy="807820"/>
              <a:chOff x="2315575" y="2119875"/>
              <a:chExt cx="955876" cy="471775"/>
            </a:xfrm>
          </p:grpSpPr>
          <p:sp>
            <p:nvSpPr>
              <p:cNvPr id="120" name="Google Shape;2331;p67">
                <a:extLst>
                  <a:ext uri="{FF2B5EF4-FFF2-40B4-BE49-F238E27FC236}">
                    <a16:creationId xmlns:a16="http://schemas.microsoft.com/office/drawing/2014/main" xmlns="" id="{B6F3CCDD-7BAC-EEDA-BB04-352BE30164F6}"/>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32;p67">
                <a:extLst>
                  <a:ext uri="{FF2B5EF4-FFF2-40B4-BE49-F238E27FC236}">
                    <a16:creationId xmlns:a16="http://schemas.microsoft.com/office/drawing/2014/main" xmlns="" id="{F857FAC1-DAA6-28B5-8A51-AC0898AF2CF7}"/>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333;p67">
                <a:extLst>
                  <a:ext uri="{FF2B5EF4-FFF2-40B4-BE49-F238E27FC236}">
                    <a16:creationId xmlns:a16="http://schemas.microsoft.com/office/drawing/2014/main" xmlns="" id="{BF5B5925-3847-D094-76FD-7ABFDA0618ED}"/>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334;p67">
                <a:extLst>
                  <a:ext uri="{FF2B5EF4-FFF2-40B4-BE49-F238E27FC236}">
                    <a16:creationId xmlns:a16="http://schemas.microsoft.com/office/drawing/2014/main" xmlns="" id="{752082C2-DB48-D0D5-7F6C-8558C088EC11}"/>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335;p67">
                <a:extLst>
                  <a:ext uri="{FF2B5EF4-FFF2-40B4-BE49-F238E27FC236}">
                    <a16:creationId xmlns:a16="http://schemas.microsoft.com/office/drawing/2014/main" xmlns="" id="{521B5A1F-6B79-45DE-59C1-52667FB0A5E8}"/>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336;p67">
                <a:extLst>
                  <a:ext uri="{FF2B5EF4-FFF2-40B4-BE49-F238E27FC236}">
                    <a16:creationId xmlns:a16="http://schemas.microsoft.com/office/drawing/2014/main" xmlns="" id="{FC537B6A-A386-CA54-57B4-E7CCB8F5E26F}"/>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337;p67">
                <a:extLst>
                  <a:ext uri="{FF2B5EF4-FFF2-40B4-BE49-F238E27FC236}">
                    <a16:creationId xmlns:a16="http://schemas.microsoft.com/office/drawing/2014/main" xmlns="" id="{552BC4D8-030C-969B-3CBE-B7E2653A0DF9}"/>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338;p67">
                <a:extLst>
                  <a:ext uri="{FF2B5EF4-FFF2-40B4-BE49-F238E27FC236}">
                    <a16:creationId xmlns:a16="http://schemas.microsoft.com/office/drawing/2014/main" xmlns="" id="{88A9C1D2-855B-E6E3-DF50-A6B047D6933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339;p67">
                <a:extLst>
                  <a:ext uri="{FF2B5EF4-FFF2-40B4-BE49-F238E27FC236}">
                    <a16:creationId xmlns:a16="http://schemas.microsoft.com/office/drawing/2014/main" xmlns="" id="{B0BEB6AE-A994-970A-C15E-A03AB9DBDA73}"/>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oogle Shape;2340;p67">
              <a:extLst>
                <a:ext uri="{FF2B5EF4-FFF2-40B4-BE49-F238E27FC236}">
                  <a16:creationId xmlns:a16="http://schemas.microsoft.com/office/drawing/2014/main" xmlns="" id="{26E781A4-3704-F72A-B81D-CC13DBFABD2E}"/>
                </a:ext>
              </a:extLst>
            </p:cNvPr>
            <p:cNvGrpSpPr/>
            <p:nvPr/>
          </p:nvGrpSpPr>
          <p:grpSpPr>
            <a:xfrm rot="-2700000">
              <a:off x="6957406" y="1838311"/>
              <a:ext cx="1033391" cy="1604111"/>
              <a:chOff x="2766500" y="3259575"/>
              <a:chExt cx="603500" cy="936800"/>
            </a:xfrm>
          </p:grpSpPr>
          <p:sp>
            <p:nvSpPr>
              <p:cNvPr id="118" name="Google Shape;2341;p67">
                <a:extLst>
                  <a:ext uri="{FF2B5EF4-FFF2-40B4-BE49-F238E27FC236}">
                    <a16:creationId xmlns:a16="http://schemas.microsoft.com/office/drawing/2014/main" xmlns="" id="{FECBDE1F-7993-865D-FBEA-34F215B44025}"/>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42;p67">
                <a:extLst>
                  <a:ext uri="{FF2B5EF4-FFF2-40B4-BE49-F238E27FC236}">
                    <a16:creationId xmlns:a16="http://schemas.microsoft.com/office/drawing/2014/main" xmlns="" id="{7E7DBA3D-9CBB-358C-BF5E-89492DDC5752}"/>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0" name="Google Shape;2345;p67">
            <a:extLst>
              <a:ext uri="{FF2B5EF4-FFF2-40B4-BE49-F238E27FC236}">
                <a16:creationId xmlns:a16="http://schemas.microsoft.com/office/drawing/2014/main" xmlns="" id="{8B976626-45E9-46E8-FA09-DDFCCCA0417E}"/>
              </a:ext>
            </a:extLst>
          </p:cNvPr>
          <p:cNvGrpSpPr/>
          <p:nvPr/>
        </p:nvGrpSpPr>
        <p:grpSpPr>
          <a:xfrm>
            <a:off x="-4952243" y="-2198834"/>
            <a:ext cx="3811303" cy="2239304"/>
            <a:chOff x="-176671" y="557597"/>
            <a:chExt cx="2966735" cy="1739948"/>
          </a:xfrm>
        </p:grpSpPr>
        <p:grpSp>
          <p:nvGrpSpPr>
            <p:cNvPr id="131" name="Google Shape;2346;p67">
              <a:extLst>
                <a:ext uri="{FF2B5EF4-FFF2-40B4-BE49-F238E27FC236}">
                  <a16:creationId xmlns:a16="http://schemas.microsoft.com/office/drawing/2014/main" xmlns="" id="{CFA50B65-C422-3ACC-264D-A9BBAD93DA87}"/>
                </a:ext>
              </a:extLst>
            </p:cNvPr>
            <p:cNvGrpSpPr/>
            <p:nvPr/>
          </p:nvGrpSpPr>
          <p:grpSpPr>
            <a:xfrm>
              <a:off x="-176671" y="557597"/>
              <a:ext cx="2339644" cy="1242573"/>
              <a:chOff x="238125" y="1323775"/>
              <a:chExt cx="1366375" cy="725675"/>
            </a:xfrm>
          </p:grpSpPr>
          <p:sp>
            <p:nvSpPr>
              <p:cNvPr id="133" name="Google Shape;2347;p67">
                <a:extLst>
                  <a:ext uri="{FF2B5EF4-FFF2-40B4-BE49-F238E27FC236}">
                    <a16:creationId xmlns:a16="http://schemas.microsoft.com/office/drawing/2014/main" xmlns="" id="{0D1A9EC8-4070-93A9-5867-5BA50F84F1A4}"/>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348;p67">
                <a:extLst>
                  <a:ext uri="{FF2B5EF4-FFF2-40B4-BE49-F238E27FC236}">
                    <a16:creationId xmlns:a16="http://schemas.microsoft.com/office/drawing/2014/main" xmlns="" id="{E1C8F919-04A2-D13E-CA8B-E64FDA9A6CAA}"/>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349;p67">
                <a:extLst>
                  <a:ext uri="{FF2B5EF4-FFF2-40B4-BE49-F238E27FC236}">
                    <a16:creationId xmlns:a16="http://schemas.microsoft.com/office/drawing/2014/main" xmlns="" id="{FCE70FC3-8783-B9F3-E563-D13D8AE44235}"/>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350;p67">
                <a:extLst>
                  <a:ext uri="{FF2B5EF4-FFF2-40B4-BE49-F238E27FC236}">
                    <a16:creationId xmlns:a16="http://schemas.microsoft.com/office/drawing/2014/main" xmlns="" id="{9B1B8C3D-7ADD-2EA2-DA11-FEDBA84FF508}"/>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351;p67">
                <a:extLst>
                  <a:ext uri="{FF2B5EF4-FFF2-40B4-BE49-F238E27FC236}">
                    <a16:creationId xmlns:a16="http://schemas.microsoft.com/office/drawing/2014/main" xmlns="" id="{BA6B9124-5689-7291-A27B-CA78D997F3C1}"/>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352;p67">
                <a:extLst>
                  <a:ext uri="{FF2B5EF4-FFF2-40B4-BE49-F238E27FC236}">
                    <a16:creationId xmlns:a16="http://schemas.microsoft.com/office/drawing/2014/main" xmlns="" id="{FFDFFDFB-0191-FA20-A149-DFFE3DD38C59}"/>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353;p67">
                <a:extLst>
                  <a:ext uri="{FF2B5EF4-FFF2-40B4-BE49-F238E27FC236}">
                    <a16:creationId xmlns:a16="http://schemas.microsoft.com/office/drawing/2014/main" xmlns="" id="{6274E396-99E9-9C55-BDC7-E99BEB27EBE1}"/>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354;p67">
                <a:extLst>
                  <a:ext uri="{FF2B5EF4-FFF2-40B4-BE49-F238E27FC236}">
                    <a16:creationId xmlns:a16="http://schemas.microsoft.com/office/drawing/2014/main" xmlns="" id="{399B7B8A-DDC2-6D4E-5BE9-3C9F19E1C95D}"/>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355;p67">
                <a:extLst>
                  <a:ext uri="{FF2B5EF4-FFF2-40B4-BE49-F238E27FC236}">
                    <a16:creationId xmlns:a16="http://schemas.microsoft.com/office/drawing/2014/main" xmlns="" id="{40F8AC1E-E8A8-7193-6EBE-18332591D839}"/>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356;p67">
                <a:extLst>
                  <a:ext uri="{FF2B5EF4-FFF2-40B4-BE49-F238E27FC236}">
                    <a16:creationId xmlns:a16="http://schemas.microsoft.com/office/drawing/2014/main" xmlns="" id="{FF02321B-D949-EC1B-8680-14BD33A0B487}"/>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2" name="Google Shape;2357;p67">
              <a:extLst>
                <a:ext uri="{FF2B5EF4-FFF2-40B4-BE49-F238E27FC236}">
                  <a16:creationId xmlns:a16="http://schemas.microsoft.com/office/drawing/2014/main" xmlns="" id="{56C5AD62-3240-4358-7E35-C62583FF9075}"/>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44" name="Google Shape;2358;p67">
            <a:extLst>
              <a:ext uri="{FF2B5EF4-FFF2-40B4-BE49-F238E27FC236}">
                <a16:creationId xmlns:a16="http://schemas.microsoft.com/office/drawing/2014/main" xmlns="" id="{EEFE118A-5C3A-3F05-C86F-78CF35A2AD7B}"/>
              </a:ext>
            </a:extLst>
          </p:cNvPr>
          <p:cNvGrpSpPr/>
          <p:nvPr/>
        </p:nvGrpSpPr>
        <p:grpSpPr>
          <a:xfrm>
            <a:off x="-4688781" y="6716021"/>
            <a:ext cx="2529153" cy="1976755"/>
            <a:chOff x="307600" y="2118900"/>
            <a:chExt cx="1146125" cy="887775"/>
          </a:xfrm>
        </p:grpSpPr>
        <p:sp>
          <p:nvSpPr>
            <p:cNvPr id="145" name="Google Shape;2359;p67">
              <a:extLst>
                <a:ext uri="{FF2B5EF4-FFF2-40B4-BE49-F238E27FC236}">
                  <a16:creationId xmlns:a16="http://schemas.microsoft.com/office/drawing/2014/main" xmlns="" id="{5876FA87-EDDC-0E08-2597-A68406DD74AC}"/>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360;p67">
              <a:extLst>
                <a:ext uri="{FF2B5EF4-FFF2-40B4-BE49-F238E27FC236}">
                  <a16:creationId xmlns:a16="http://schemas.microsoft.com/office/drawing/2014/main" xmlns="" id="{6983A9E3-7D99-20C0-00FF-05914EF7CC03}"/>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 name="Google Shape;2361;p67">
              <a:extLst>
                <a:ext uri="{FF2B5EF4-FFF2-40B4-BE49-F238E27FC236}">
                  <a16:creationId xmlns:a16="http://schemas.microsoft.com/office/drawing/2014/main" xmlns="" id="{5F4DE146-0D18-AEE4-2AB9-B78A8CC5F677}"/>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362;p67">
              <a:extLst>
                <a:ext uri="{FF2B5EF4-FFF2-40B4-BE49-F238E27FC236}">
                  <a16:creationId xmlns:a16="http://schemas.microsoft.com/office/drawing/2014/main" xmlns="" id="{5044D98E-FA58-B776-7D0F-FF7A5D56B01A}"/>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363;p67">
              <a:extLst>
                <a:ext uri="{FF2B5EF4-FFF2-40B4-BE49-F238E27FC236}">
                  <a16:creationId xmlns:a16="http://schemas.microsoft.com/office/drawing/2014/main" xmlns="" id="{B200F766-476F-F0A2-CCCD-E9B8D356A9DD}"/>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364;p67">
              <a:extLst>
                <a:ext uri="{FF2B5EF4-FFF2-40B4-BE49-F238E27FC236}">
                  <a16:creationId xmlns:a16="http://schemas.microsoft.com/office/drawing/2014/main" xmlns="" id="{FB83BBCD-239F-A59E-8442-BA069990BEF3}"/>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365;p67">
              <a:extLst>
                <a:ext uri="{FF2B5EF4-FFF2-40B4-BE49-F238E27FC236}">
                  <a16:creationId xmlns:a16="http://schemas.microsoft.com/office/drawing/2014/main" xmlns="" id="{FB1C6A33-534B-BAAE-070F-69A72FC18D97}"/>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366;p67">
              <a:extLst>
                <a:ext uri="{FF2B5EF4-FFF2-40B4-BE49-F238E27FC236}">
                  <a16:creationId xmlns:a16="http://schemas.microsoft.com/office/drawing/2014/main" xmlns="" id="{70136FAD-70EF-CB73-6A45-60554463C817}"/>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367;p67">
              <a:extLst>
                <a:ext uri="{FF2B5EF4-FFF2-40B4-BE49-F238E27FC236}">
                  <a16:creationId xmlns:a16="http://schemas.microsoft.com/office/drawing/2014/main" xmlns="" id="{95087CC3-2027-B8BC-5C9C-1A9A354293A6}"/>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368;p67">
              <a:extLst>
                <a:ext uri="{FF2B5EF4-FFF2-40B4-BE49-F238E27FC236}">
                  <a16:creationId xmlns:a16="http://schemas.microsoft.com/office/drawing/2014/main" xmlns="" id="{FE321D0C-6AF6-9E16-E33D-8E3FA455FD56}"/>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369;p67">
              <a:extLst>
                <a:ext uri="{FF2B5EF4-FFF2-40B4-BE49-F238E27FC236}">
                  <a16:creationId xmlns:a16="http://schemas.microsoft.com/office/drawing/2014/main" xmlns="" id="{F9A479AD-B674-4A06-F6F0-C67F82E0657B}"/>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370;p67">
              <a:extLst>
                <a:ext uri="{FF2B5EF4-FFF2-40B4-BE49-F238E27FC236}">
                  <a16:creationId xmlns:a16="http://schemas.microsoft.com/office/drawing/2014/main" xmlns="" id="{ED925AC5-0DC6-B544-3C51-D5C809AA91F5}"/>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371;p67">
              <a:extLst>
                <a:ext uri="{FF2B5EF4-FFF2-40B4-BE49-F238E27FC236}">
                  <a16:creationId xmlns:a16="http://schemas.microsoft.com/office/drawing/2014/main" xmlns="" id="{FCC50112-20A1-E9B7-EE7C-1AF73035D956}"/>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372;p67">
              <a:extLst>
                <a:ext uri="{FF2B5EF4-FFF2-40B4-BE49-F238E27FC236}">
                  <a16:creationId xmlns:a16="http://schemas.microsoft.com/office/drawing/2014/main" xmlns="" id="{E89C044F-7063-AEC1-7CE8-F33E9C2F3FE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373;p67">
              <a:extLst>
                <a:ext uri="{FF2B5EF4-FFF2-40B4-BE49-F238E27FC236}">
                  <a16:creationId xmlns:a16="http://schemas.microsoft.com/office/drawing/2014/main" xmlns="" id="{9F6765E7-6330-0F07-A444-303329FC9558}"/>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374;p67">
              <a:extLst>
                <a:ext uri="{FF2B5EF4-FFF2-40B4-BE49-F238E27FC236}">
                  <a16:creationId xmlns:a16="http://schemas.microsoft.com/office/drawing/2014/main" xmlns="" id="{8F8202C0-136E-3695-3AC6-423F7233F612}"/>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375;p67">
              <a:extLst>
                <a:ext uri="{FF2B5EF4-FFF2-40B4-BE49-F238E27FC236}">
                  <a16:creationId xmlns:a16="http://schemas.microsoft.com/office/drawing/2014/main" xmlns="" id="{8DE06FAB-6958-7D04-A8FC-AF055F4C98FC}"/>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376;p67">
              <a:extLst>
                <a:ext uri="{FF2B5EF4-FFF2-40B4-BE49-F238E27FC236}">
                  <a16:creationId xmlns:a16="http://schemas.microsoft.com/office/drawing/2014/main" xmlns="" id="{856D5F30-7EE9-510A-5F71-4D643E27FBFB}"/>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377;p67">
              <a:extLst>
                <a:ext uri="{FF2B5EF4-FFF2-40B4-BE49-F238E27FC236}">
                  <a16:creationId xmlns:a16="http://schemas.microsoft.com/office/drawing/2014/main" xmlns="" id="{B8CDCEBD-9BBE-C0DF-ABF8-261C175802FB}"/>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378;p67">
              <a:extLst>
                <a:ext uri="{FF2B5EF4-FFF2-40B4-BE49-F238E27FC236}">
                  <a16:creationId xmlns:a16="http://schemas.microsoft.com/office/drawing/2014/main" xmlns="" id="{A82D1EB2-9749-6FBB-CEFD-7C725CCA9006}"/>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379;p67">
              <a:extLst>
                <a:ext uri="{FF2B5EF4-FFF2-40B4-BE49-F238E27FC236}">
                  <a16:creationId xmlns:a16="http://schemas.microsoft.com/office/drawing/2014/main" xmlns="" id="{53E7DFDF-5E15-9347-6476-A166FCDE830C}"/>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380;p67">
              <a:extLst>
                <a:ext uri="{FF2B5EF4-FFF2-40B4-BE49-F238E27FC236}">
                  <a16:creationId xmlns:a16="http://schemas.microsoft.com/office/drawing/2014/main" xmlns="" id="{31A377E9-18E9-B642-408B-76970B954E8E}"/>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381;p67">
              <a:extLst>
                <a:ext uri="{FF2B5EF4-FFF2-40B4-BE49-F238E27FC236}">
                  <a16:creationId xmlns:a16="http://schemas.microsoft.com/office/drawing/2014/main" xmlns="" id="{0B2E8404-21FE-CCAE-02B4-84A99DFF496E}"/>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382;p67">
              <a:extLst>
                <a:ext uri="{FF2B5EF4-FFF2-40B4-BE49-F238E27FC236}">
                  <a16:creationId xmlns:a16="http://schemas.microsoft.com/office/drawing/2014/main" xmlns="" id="{9F08B85B-78CA-66E3-012B-1E33A8B8F1B1}"/>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383;p67">
              <a:extLst>
                <a:ext uri="{FF2B5EF4-FFF2-40B4-BE49-F238E27FC236}">
                  <a16:creationId xmlns:a16="http://schemas.microsoft.com/office/drawing/2014/main" xmlns="" id="{16845F7F-B58A-FEDE-C390-F4B2D6A45C48}"/>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384;p67">
              <a:extLst>
                <a:ext uri="{FF2B5EF4-FFF2-40B4-BE49-F238E27FC236}">
                  <a16:creationId xmlns:a16="http://schemas.microsoft.com/office/drawing/2014/main" xmlns="" id="{ED8122C8-D715-A15C-D9A1-AA87469A9F0F}"/>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385;p67">
              <a:extLst>
                <a:ext uri="{FF2B5EF4-FFF2-40B4-BE49-F238E27FC236}">
                  <a16:creationId xmlns:a16="http://schemas.microsoft.com/office/drawing/2014/main" xmlns="" id="{C6BA2394-957D-C462-A711-D1AF0D6787BC}"/>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386;p67">
              <a:extLst>
                <a:ext uri="{FF2B5EF4-FFF2-40B4-BE49-F238E27FC236}">
                  <a16:creationId xmlns:a16="http://schemas.microsoft.com/office/drawing/2014/main" xmlns="" id="{0F2EC03A-7C66-0A6B-C0EA-27E6196657BC}"/>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387;p67">
              <a:extLst>
                <a:ext uri="{FF2B5EF4-FFF2-40B4-BE49-F238E27FC236}">
                  <a16:creationId xmlns:a16="http://schemas.microsoft.com/office/drawing/2014/main" xmlns="" id="{2801D7FA-2855-F419-16CB-814AA9D16023}"/>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388;p67">
              <a:extLst>
                <a:ext uri="{FF2B5EF4-FFF2-40B4-BE49-F238E27FC236}">
                  <a16:creationId xmlns:a16="http://schemas.microsoft.com/office/drawing/2014/main" xmlns="" id="{3131E831-9ECF-8770-FFD8-00AECC468DCB}"/>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389;p67">
              <a:extLst>
                <a:ext uri="{FF2B5EF4-FFF2-40B4-BE49-F238E27FC236}">
                  <a16:creationId xmlns:a16="http://schemas.microsoft.com/office/drawing/2014/main" xmlns="" id="{2A4CC00C-B89D-CE49-A330-1FF4B03C9699}"/>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390;p67">
              <a:extLst>
                <a:ext uri="{FF2B5EF4-FFF2-40B4-BE49-F238E27FC236}">
                  <a16:creationId xmlns:a16="http://schemas.microsoft.com/office/drawing/2014/main" xmlns="" id="{B091243C-B73A-C2BD-E2F8-62324875DDF9}"/>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391;p67">
              <a:extLst>
                <a:ext uri="{FF2B5EF4-FFF2-40B4-BE49-F238E27FC236}">
                  <a16:creationId xmlns:a16="http://schemas.microsoft.com/office/drawing/2014/main" xmlns="" id="{6DEC75BA-7D3C-95F8-2AD3-516F6690CE19}"/>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392;p67">
              <a:extLst>
                <a:ext uri="{FF2B5EF4-FFF2-40B4-BE49-F238E27FC236}">
                  <a16:creationId xmlns:a16="http://schemas.microsoft.com/office/drawing/2014/main" xmlns="" id="{C7481AF2-312F-0EE7-D57C-C3F50927D1BC}"/>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393;p67">
              <a:extLst>
                <a:ext uri="{FF2B5EF4-FFF2-40B4-BE49-F238E27FC236}">
                  <a16:creationId xmlns:a16="http://schemas.microsoft.com/office/drawing/2014/main" xmlns="" id="{AAD8140B-F293-DC1D-06E9-55B9219729DD}"/>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394;p67">
              <a:extLst>
                <a:ext uri="{FF2B5EF4-FFF2-40B4-BE49-F238E27FC236}">
                  <a16:creationId xmlns:a16="http://schemas.microsoft.com/office/drawing/2014/main" xmlns="" id="{BEA4020F-E1CE-56C7-0F25-1A9E279D5203}"/>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395;p67">
              <a:extLst>
                <a:ext uri="{FF2B5EF4-FFF2-40B4-BE49-F238E27FC236}">
                  <a16:creationId xmlns:a16="http://schemas.microsoft.com/office/drawing/2014/main" xmlns="" id="{A15C371A-DE8F-160C-F5F6-FC9E7B017638}"/>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396;p67">
              <a:extLst>
                <a:ext uri="{FF2B5EF4-FFF2-40B4-BE49-F238E27FC236}">
                  <a16:creationId xmlns:a16="http://schemas.microsoft.com/office/drawing/2014/main" xmlns="" id="{C2B9F684-FC6B-664F-2BEE-C7DA80EAB680}"/>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397;p67">
              <a:extLst>
                <a:ext uri="{FF2B5EF4-FFF2-40B4-BE49-F238E27FC236}">
                  <a16:creationId xmlns:a16="http://schemas.microsoft.com/office/drawing/2014/main" xmlns="" id="{210A5001-AD10-605F-57D0-1F343037F877}"/>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398;p67">
              <a:extLst>
                <a:ext uri="{FF2B5EF4-FFF2-40B4-BE49-F238E27FC236}">
                  <a16:creationId xmlns:a16="http://schemas.microsoft.com/office/drawing/2014/main" xmlns="" id="{117CDAC4-FCE3-15E7-A2F1-9331529B2386}"/>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399;p67">
              <a:extLst>
                <a:ext uri="{FF2B5EF4-FFF2-40B4-BE49-F238E27FC236}">
                  <a16:creationId xmlns:a16="http://schemas.microsoft.com/office/drawing/2014/main" xmlns="" id="{0D47EEEF-FDEC-ABAC-2BB8-6206778202D0}"/>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400;p67">
              <a:extLst>
                <a:ext uri="{FF2B5EF4-FFF2-40B4-BE49-F238E27FC236}">
                  <a16:creationId xmlns:a16="http://schemas.microsoft.com/office/drawing/2014/main" xmlns="" id="{F920ED83-1546-04B3-8F2C-4B3BDEFC18AD}"/>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401;p67">
              <a:extLst>
                <a:ext uri="{FF2B5EF4-FFF2-40B4-BE49-F238E27FC236}">
                  <a16:creationId xmlns:a16="http://schemas.microsoft.com/office/drawing/2014/main" xmlns="" id="{9491807D-B70F-CC9F-E457-BCF29CE6852A}"/>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TextBox 224">
            <a:extLst>
              <a:ext uri="{FF2B5EF4-FFF2-40B4-BE49-F238E27FC236}">
                <a16:creationId xmlns:a16="http://schemas.microsoft.com/office/drawing/2014/main" xmlns="" id="{ED012202-AF2B-D011-91EC-599624B25C69}"/>
              </a:ext>
            </a:extLst>
          </p:cNvPr>
          <p:cNvSpPr txBox="1"/>
          <p:nvPr/>
        </p:nvSpPr>
        <p:spPr>
          <a:xfrm>
            <a:off x="2121512" y="-250684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01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MÔ HÌNH ĐỘNG HỌC PHÂN TỬ CHẤT KHÍ</a:t>
            </a:r>
          </a:p>
        </p:txBody>
      </p:sp>
      <p:sp>
        <p:nvSpPr>
          <p:cNvPr id="3" name="!!111">
            <a:extLst>
              <a:ext uri="{FF2B5EF4-FFF2-40B4-BE49-F238E27FC236}">
                <a16:creationId xmlns:a16="http://schemas.microsoft.com/office/drawing/2014/main" xmlns="" id="{B5414246-D527-055E-E224-9906652A6AFB}"/>
              </a:ext>
            </a:extLst>
          </p:cNvPr>
          <p:cNvSpPr/>
          <p:nvPr/>
        </p:nvSpPr>
        <p:spPr>
          <a:xfrm>
            <a:off x="798642" y="4633978"/>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574054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350514" y="4774052"/>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III</a:t>
            </a:r>
            <a:endParaRPr kumimoji="0" lang="en-US"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350514" y="590584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IV</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Tree>
    <p:extLst>
      <p:ext uri="{BB962C8B-B14F-4D97-AF65-F5344CB8AC3E}">
        <p14:creationId xmlns:p14="http://schemas.microsoft.com/office/powerpoint/2010/main" val="426669117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14:presetBounceEnd="55556">
                                      <p:stCondLst>
                                        <p:cond delay="250"/>
                                      </p:stCondLst>
                                      <p:childTnLst>
                                        <p:animScale p14:bounceEnd="55556">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14:presetBounceEnd="55556">
                                      <p:stCondLst>
                                        <p:cond delay="250"/>
                                      </p:stCondLst>
                                      <p:childTnLst>
                                        <p:animScale p14:bounceEnd="55556">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stCondLst>
                                        <p:cond delay="250"/>
                                      </p:stCondLst>
                                      <p:childTnLst>
                                        <p:animScale>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stCondLst>
                                        <p:cond delay="250"/>
                                      </p:stCondLst>
                                      <p:childTnLst>
                                        <p:animScale>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07477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29449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208075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31374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0" dirty="0">
                <a:solidFill>
                  <a:prstClr val="white"/>
                </a:solidFill>
                <a:latin typeface="#9Slide03 IcielSmoothy Sans" panose="00000500000000000000" pitchFamily="2" charset="0"/>
              </a:rPr>
              <a:t>II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528990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5017370"/>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4955118"/>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727735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927801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727138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929726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grpSp>
        <p:nvGrpSpPr>
          <p:cNvPr id="15" name="Group 14">
            <a:extLst>
              <a:ext uri="{FF2B5EF4-FFF2-40B4-BE49-F238E27FC236}">
                <a16:creationId xmlns:a16="http://schemas.microsoft.com/office/drawing/2014/main" xmlns="" id="{43E1202D-06A1-92A8-3A74-B8028141B9D0}"/>
              </a:ext>
            </a:extLst>
          </p:cNvPr>
          <p:cNvGrpSpPr/>
          <p:nvPr/>
        </p:nvGrpSpPr>
        <p:grpSpPr>
          <a:xfrm>
            <a:off x="228600" y="1383692"/>
            <a:ext cx="11734800" cy="5179813"/>
            <a:chOff x="228600" y="1383692"/>
            <a:chExt cx="11734800" cy="5179813"/>
          </a:xfrm>
        </p:grpSpPr>
        <p:sp>
          <p:nvSpPr>
            <p:cNvPr id="2" name="Rectangle: Rounded Corners 1">
              <a:extLst>
                <a:ext uri="{FF2B5EF4-FFF2-40B4-BE49-F238E27FC236}">
                  <a16:creationId xmlns:a16="http://schemas.microsoft.com/office/drawing/2014/main" xmlns="" id="{F062EB08-995B-35D4-0DD1-EEDEFC1DFC3C}"/>
                </a:ext>
              </a:extLst>
            </p:cNvPr>
            <p:cNvSpPr/>
            <p:nvPr/>
          </p:nvSpPr>
          <p:spPr>
            <a:xfrm>
              <a:off x="228600" y="1402938"/>
              <a:ext cx="11734800" cy="5160567"/>
            </a:xfrm>
            <a:prstGeom prst="roundRect">
              <a:avLst>
                <a:gd name="adj" fmla="val 3857"/>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 name="Rectangle: Top Corners Rounded 4">
              <a:extLst>
                <a:ext uri="{FF2B5EF4-FFF2-40B4-BE49-F238E27FC236}">
                  <a16:creationId xmlns:a16="http://schemas.microsoft.com/office/drawing/2014/main" xmlns="" id="{0E065530-ACD5-1E4F-1A6A-FDA6979CA8B7}"/>
                </a:ext>
              </a:extLst>
            </p:cNvPr>
            <p:cNvSpPr/>
            <p:nvPr/>
          </p:nvSpPr>
          <p:spPr>
            <a:xfrm>
              <a:off x="2052637" y="1383692"/>
              <a:ext cx="8086725" cy="638175"/>
            </a:xfrm>
            <a:prstGeom prst="round2SameRect">
              <a:avLst>
                <a:gd name="adj1" fmla="val 3234"/>
                <a:gd name="adj2" fmla="val 3283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effectLst/>
                  <a:latin typeface="#9Slide03 Arima Madurai Black" panose="00000A00000000000000" pitchFamily="2" charset="0"/>
                  <a:ea typeface="Arial" panose="020B0604020202020204" pitchFamily="34" charset="0"/>
                  <a:cs typeface="#9Slide03 Arima Madurai Black" panose="00000A00000000000000" pitchFamily="2" charset="0"/>
                </a:rPr>
                <a:t>NỘI DUNG CỦA THUYẾT ĐỘNG HỌC PHÂN TỬ CHẤT KHÍ</a:t>
              </a:r>
              <a:endParaRPr lang="en-US" sz="2400">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xmlns="" id="{A5BE18B8-7445-BF83-BE28-5FA680C74580}"/>
                </a:ext>
              </a:extLst>
            </p:cNvPr>
            <p:cNvSpPr/>
            <p:nvPr/>
          </p:nvSpPr>
          <p:spPr>
            <a:xfrm>
              <a:off x="425103" y="2175130"/>
              <a:ext cx="11289695" cy="4174870"/>
            </a:xfrm>
            <a:prstGeom prst="roundRect">
              <a:avLst>
                <a:gd name="adj" fmla="val 4178"/>
              </a:avLst>
            </a:prstGeom>
            <a:solidFill>
              <a:srgbClr val="FFFFFF"/>
            </a:solidFill>
            <a:ln w="19050">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36EDDAA-D735-56CF-E2B8-CD57F61C67FB}"/>
                </a:ext>
              </a:extLst>
            </p:cNvPr>
            <p:cNvSpPr txBox="1"/>
            <p:nvPr/>
          </p:nvSpPr>
          <p:spPr>
            <a:xfrm>
              <a:off x="592904" y="2293007"/>
              <a:ext cx="11038113" cy="97719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Chất khí được cấu tạo từ các phân tử có kích thước rất nhỏ so với khoảng cách giữa chúng. Lực liên k</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ết</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giữa các phân tử ở thể khí rất yếu so với ở thể lỏng và thể rắn.</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pic>
          <p:nvPicPr>
            <p:cNvPr id="13" name="Picture 12">
              <a:extLst>
                <a:ext uri="{FF2B5EF4-FFF2-40B4-BE49-F238E27FC236}">
                  <a16:creationId xmlns:a16="http://schemas.microsoft.com/office/drawing/2014/main" xmlns="" id="{768B40D2-5B0F-9799-9CB5-856C48C92F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567" y="4045785"/>
              <a:ext cx="3336833" cy="1751335"/>
            </a:xfrm>
            <a:prstGeom prst="rect">
              <a:avLst/>
            </a:prstGeom>
            <a:noFill/>
            <a:ln>
              <a:noFill/>
            </a:ln>
          </p:spPr>
        </p:pic>
        <p:pic>
          <p:nvPicPr>
            <p:cNvPr id="14" name="Picture 13">
              <a:extLst>
                <a:ext uri="{FF2B5EF4-FFF2-40B4-BE49-F238E27FC236}">
                  <a16:creationId xmlns:a16="http://schemas.microsoft.com/office/drawing/2014/main" xmlns="" id="{42C260F8-A0CB-1824-9F94-CBEBECE5FD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2132" y="3915773"/>
              <a:ext cx="5072198" cy="2173050"/>
            </a:xfrm>
            <a:prstGeom prst="rect">
              <a:avLst/>
            </a:prstGeom>
            <a:noFill/>
            <a:ln>
              <a:noFill/>
            </a:ln>
          </p:spPr>
        </p:pic>
      </p:grpSp>
    </p:spTree>
    <p:extLst>
      <p:ext uri="{BB962C8B-B14F-4D97-AF65-F5344CB8AC3E}">
        <p14:creationId xmlns:p14="http://schemas.microsoft.com/office/powerpoint/2010/main" val="2144014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a:extLst>
              <a:ext uri="{FF2B5EF4-FFF2-40B4-BE49-F238E27FC236}">
                <a16:creationId xmlns:a16="http://schemas.microsoft.com/office/drawing/2014/main" xmlns="" id="{8BC0A23B-226A-419D-801C-9299A75AE93E}"/>
              </a:ext>
            </a:extLst>
          </p:cNvPr>
          <p:cNvSpPr/>
          <p:nvPr/>
        </p:nvSpPr>
        <p:spPr>
          <a:xfrm>
            <a:off x="1579257" y="1072624"/>
            <a:ext cx="9033486" cy="4994745"/>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2287;p67">
            <a:extLst>
              <a:ext uri="{FF2B5EF4-FFF2-40B4-BE49-F238E27FC236}">
                <a16:creationId xmlns:a16="http://schemas.microsoft.com/office/drawing/2014/main" xmlns="" id="{6B2EB1EB-46EC-4CA3-8E03-A508B1A466C7}"/>
              </a:ext>
            </a:extLst>
          </p:cNvPr>
          <p:cNvGrpSpPr/>
          <p:nvPr/>
        </p:nvGrpSpPr>
        <p:grpSpPr>
          <a:xfrm>
            <a:off x="9313687" y="26207"/>
            <a:ext cx="3666131" cy="2191716"/>
            <a:chOff x="1837875" y="1367375"/>
            <a:chExt cx="1664275" cy="994950"/>
          </a:xfrm>
        </p:grpSpPr>
        <p:sp>
          <p:nvSpPr>
            <p:cNvPr id="9" name="Google Shape;2288;p67">
              <a:extLst>
                <a:ext uri="{FF2B5EF4-FFF2-40B4-BE49-F238E27FC236}">
                  <a16:creationId xmlns:a16="http://schemas.microsoft.com/office/drawing/2014/main" xmlns="" id="{300EF718-91F4-42DC-AC5D-B92271E24837}"/>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89;p67">
              <a:extLst>
                <a:ext uri="{FF2B5EF4-FFF2-40B4-BE49-F238E27FC236}">
                  <a16:creationId xmlns:a16="http://schemas.microsoft.com/office/drawing/2014/main" xmlns="" id="{EDE65F29-B763-49F8-A563-E99100AF83B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0;p67">
              <a:extLst>
                <a:ext uri="{FF2B5EF4-FFF2-40B4-BE49-F238E27FC236}">
                  <a16:creationId xmlns:a16="http://schemas.microsoft.com/office/drawing/2014/main" xmlns="" id="{8CADF72A-1BD4-433C-BAAA-09A6D095C98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1;p67">
              <a:extLst>
                <a:ext uri="{FF2B5EF4-FFF2-40B4-BE49-F238E27FC236}">
                  <a16:creationId xmlns:a16="http://schemas.microsoft.com/office/drawing/2014/main" xmlns="" id="{0B08DD4A-A965-4612-AF45-0C3EAA9D2C5F}"/>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2;p67">
              <a:extLst>
                <a:ext uri="{FF2B5EF4-FFF2-40B4-BE49-F238E27FC236}">
                  <a16:creationId xmlns:a16="http://schemas.microsoft.com/office/drawing/2014/main" xmlns="" id="{FF8C6598-6252-409C-AA5E-E785558726CC}"/>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3;p67">
              <a:extLst>
                <a:ext uri="{FF2B5EF4-FFF2-40B4-BE49-F238E27FC236}">
                  <a16:creationId xmlns:a16="http://schemas.microsoft.com/office/drawing/2014/main" xmlns="" id="{08D3E89D-230E-4FF7-A285-EE09A56DBB3A}"/>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4;p67">
              <a:extLst>
                <a:ext uri="{FF2B5EF4-FFF2-40B4-BE49-F238E27FC236}">
                  <a16:creationId xmlns:a16="http://schemas.microsoft.com/office/drawing/2014/main" xmlns="" id="{D591213E-07F7-4590-857A-26B6074FC25A}"/>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295;p67">
              <a:extLst>
                <a:ext uri="{FF2B5EF4-FFF2-40B4-BE49-F238E27FC236}">
                  <a16:creationId xmlns:a16="http://schemas.microsoft.com/office/drawing/2014/main" xmlns="" id="{009DA4BD-687D-41AB-BA4C-B92AB169F51E}"/>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2296;p67">
              <a:extLst>
                <a:ext uri="{FF2B5EF4-FFF2-40B4-BE49-F238E27FC236}">
                  <a16:creationId xmlns:a16="http://schemas.microsoft.com/office/drawing/2014/main" xmlns="" id="{264B7340-D167-4A10-AFB6-D1CF959E4CA2}"/>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7;p67">
              <a:extLst>
                <a:ext uri="{FF2B5EF4-FFF2-40B4-BE49-F238E27FC236}">
                  <a16:creationId xmlns:a16="http://schemas.microsoft.com/office/drawing/2014/main" xmlns="" id="{4A3BE431-3377-4564-9FA6-959172A6BCFD}"/>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8;p67">
              <a:extLst>
                <a:ext uri="{FF2B5EF4-FFF2-40B4-BE49-F238E27FC236}">
                  <a16:creationId xmlns:a16="http://schemas.microsoft.com/office/drawing/2014/main" xmlns="" id="{7E763B41-BC95-42C4-B607-ED5948460BD4}"/>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99;p67">
              <a:extLst>
                <a:ext uri="{FF2B5EF4-FFF2-40B4-BE49-F238E27FC236}">
                  <a16:creationId xmlns:a16="http://schemas.microsoft.com/office/drawing/2014/main" xmlns="" id="{DCCEF145-83F1-42A3-AE3D-FF93685A345A}"/>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0;p67">
              <a:extLst>
                <a:ext uri="{FF2B5EF4-FFF2-40B4-BE49-F238E27FC236}">
                  <a16:creationId xmlns:a16="http://schemas.microsoft.com/office/drawing/2014/main" xmlns="" id="{AA5A1660-3002-4779-BADC-BE8562A810A1}"/>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1;p67">
              <a:extLst>
                <a:ext uri="{FF2B5EF4-FFF2-40B4-BE49-F238E27FC236}">
                  <a16:creationId xmlns:a16="http://schemas.microsoft.com/office/drawing/2014/main" xmlns="" id="{14877CDD-E4D0-4637-A197-C3BEA56354C2}"/>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2;p67">
              <a:extLst>
                <a:ext uri="{FF2B5EF4-FFF2-40B4-BE49-F238E27FC236}">
                  <a16:creationId xmlns:a16="http://schemas.microsoft.com/office/drawing/2014/main" xmlns="" id="{4C03A151-7F50-413E-ACEC-74A83B44A6E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3;p67">
              <a:extLst>
                <a:ext uri="{FF2B5EF4-FFF2-40B4-BE49-F238E27FC236}">
                  <a16:creationId xmlns:a16="http://schemas.microsoft.com/office/drawing/2014/main" xmlns="" id="{728DF3F2-BC14-439C-94AB-8C635A5DECAF}"/>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4;p67">
              <a:extLst>
                <a:ext uri="{FF2B5EF4-FFF2-40B4-BE49-F238E27FC236}">
                  <a16:creationId xmlns:a16="http://schemas.microsoft.com/office/drawing/2014/main" xmlns="" id="{0CBB03F2-9FE9-4A30-9301-6512E70D79D0}"/>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5;p67">
              <a:extLst>
                <a:ext uri="{FF2B5EF4-FFF2-40B4-BE49-F238E27FC236}">
                  <a16:creationId xmlns:a16="http://schemas.microsoft.com/office/drawing/2014/main" xmlns="" id="{C6E46AA1-9E7E-4816-9C15-C811E45337F6}"/>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06;p67">
              <a:extLst>
                <a:ext uri="{FF2B5EF4-FFF2-40B4-BE49-F238E27FC236}">
                  <a16:creationId xmlns:a16="http://schemas.microsoft.com/office/drawing/2014/main" xmlns="" id="{6CE10939-5233-4C53-BD69-5757C6BDF704}"/>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2307;p67">
            <a:extLst>
              <a:ext uri="{FF2B5EF4-FFF2-40B4-BE49-F238E27FC236}">
                <a16:creationId xmlns:a16="http://schemas.microsoft.com/office/drawing/2014/main" xmlns="" id="{6C73FEDE-1E13-41A1-A215-7C86D8245B8D}"/>
              </a:ext>
            </a:extLst>
          </p:cNvPr>
          <p:cNvGrpSpPr/>
          <p:nvPr/>
        </p:nvGrpSpPr>
        <p:grpSpPr>
          <a:xfrm>
            <a:off x="3516479" y="5785376"/>
            <a:ext cx="1253416" cy="2261160"/>
            <a:chOff x="1332925" y="2597750"/>
            <a:chExt cx="569000" cy="1026475"/>
          </a:xfrm>
        </p:grpSpPr>
        <p:sp>
          <p:nvSpPr>
            <p:cNvPr id="31" name="Google Shape;2308;p67">
              <a:extLst>
                <a:ext uri="{FF2B5EF4-FFF2-40B4-BE49-F238E27FC236}">
                  <a16:creationId xmlns:a16="http://schemas.microsoft.com/office/drawing/2014/main" xmlns="" id="{83A44CB7-8788-44B0-B6B4-FE5C2EB307E3}"/>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09;p67">
              <a:extLst>
                <a:ext uri="{FF2B5EF4-FFF2-40B4-BE49-F238E27FC236}">
                  <a16:creationId xmlns:a16="http://schemas.microsoft.com/office/drawing/2014/main" xmlns="" id="{5B946B8C-D4F7-4C75-9FEB-C2190676A708}"/>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2310;p67">
              <a:extLst>
                <a:ext uri="{FF2B5EF4-FFF2-40B4-BE49-F238E27FC236}">
                  <a16:creationId xmlns:a16="http://schemas.microsoft.com/office/drawing/2014/main" xmlns="" id="{6B31956B-F47B-41E5-AF47-EFAB058C3005}"/>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11;p67">
              <a:extLst>
                <a:ext uri="{FF2B5EF4-FFF2-40B4-BE49-F238E27FC236}">
                  <a16:creationId xmlns:a16="http://schemas.microsoft.com/office/drawing/2014/main" xmlns="" id="{20F9A409-5F2C-41B4-AD17-9333EF1E5B58}"/>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12;p67">
              <a:extLst>
                <a:ext uri="{FF2B5EF4-FFF2-40B4-BE49-F238E27FC236}">
                  <a16:creationId xmlns:a16="http://schemas.microsoft.com/office/drawing/2014/main" xmlns="" id="{81A69A8A-0AAA-40CA-9462-3F8454FD1653}"/>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13;p67">
              <a:extLst>
                <a:ext uri="{FF2B5EF4-FFF2-40B4-BE49-F238E27FC236}">
                  <a16:creationId xmlns:a16="http://schemas.microsoft.com/office/drawing/2014/main" xmlns="" id="{DEDCB7F8-3CA3-4D4D-9095-632748E3D6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14;p67">
              <a:extLst>
                <a:ext uri="{FF2B5EF4-FFF2-40B4-BE49-F238E27FC236}">
                  <a16:creationId xmlns:a16="http://schemas.microsoft.com/office/drawing/2014/main" xmlns="" id="{448E16DD-434B-45FF-B440-D77B6A33E9BF}"/>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15;p67">
              <a:extLst>
                <a:ext uri="{FF2B5EF4-FFF2-40B4-BE49-F238E27FC236}">
                  <a16:creationId xmlns:a16="http://schemas.microsoft.com/office/drawing/2014/main" xmlns="" id="{ACA8F801-DF69-4894-8AB1-48EAA6031CC8}"/>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16;p67">
              <a:extLst>
                <a:ext uri="{FF2B5EF4-FFF2-40B4-BE49-F238E27FC236}">
                  <a16:creationId xmlns:a16="http://schemas.microsoft.com/office/drawing/2014/main" xmlns="" id="{6650C278-1119-4B13-92FD-8A4C507E4FB5}"/>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2317;p67">
            <a:extLst>
              <a:ext uri="{FF2B5EF4-FFF2-40B4-BE49-F238E27FC236}">
                <a16:creationId xmlns:a16="http://schemas.microsoft.com/office/drawing/2014/main" xmlns="" id="{5E034E10-FCF7-46A8-901D-A702B861B807}"/>
              </a:ext>
            </a:extLst>
          </p:cNvPr>
          <p:cNvGrpSpPr/>
          <p:nvPr/>
        </p:nvGrpSpPr>
        <p:grpSpPr>
          <a:xfrm>
            <a:off x="8422363" y="5500455"/>
            <a:ext cx="2998946" cy="3542001"/>
            <a:chOff x="2008600" y="2588450"/>
            <a:chExt cx="1361400" cy="1607925"/>
          </a:xfrm>
        </p:grpSpPr>
        <p:sp>
          <p:nvSpPr>
            <p:cNvPr id="41" name="Google Shape;2318;p67">
              <a:extLst>
                <a:ext uri="{FF2B5EF4-FFF2-40B4-BE49-F238E27FC236}">
                  <a16:creationId xmlns:a16="http://schemas.microsoft.com/office/drawing/2014/main" xmlns="" id="{4156ABC4-6413-4EA3-AA94-7AFD3B966782}"/>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19;p67">
              <a:extLst>
                <a:ext uri="{FF2B5EF4-FFF2-40B4-BE49-F238E27FC236}">
                  <a16:creationId xmlns:a16="http://schemas.microsoft.com/office/drawing/2014/main" xmlns="" id="{9500917B-4CB3-4FB4-A77B-F741692F0F44}"/>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20;p67">
              <a:extLst>
                <a:ext uri="{FF2B5EF4-FFF2-40B4-BE49-F238E27FC236}">
                  <a16:creationId xmlns:a16="http://schemas.microsoft.com/office/drawing/2014/main" xmlns="" id="{244023C2-FDBF-4E3D-9B8C-52AF7386E5BA}"/>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21;p67">
              <a:extLst>
                <a:ext uri="{FF2B5EF4-FFF2-40B4-BE49-F238E27FC236}">
                  <a16:creationId xmlns:a16="http://schemas.microsoft.com/office/drawing/2014/main" xmlns="" id="{C4FC1AD5-3009-44B1-AB21-D883C6AF1A7D}"/>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22;p67">
              <a:extLst>
                <a:ext uri="{FF2B5EF4-FFF2-40B4-BE49-F238E27FC236}">
                  <a16:creationId xmlns:a16="http://schemas.microsoft.com/office/drawing/2014/main" xmlns="" id="{375EAE0F-674F-47C2-98E3-D77EFA5A078A}"/>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23;p67">
              <a:extLst>
                <a:ext uri="{FF2B5EF4-FFF2-40B4-BE49-F238E27FC236}">
                  <a16:creationId xmlns:a16="http://schemas.microsoft.com/office/drawing/2014/main" xmlns="" id="{F49C095F-A7F7-44CE-BC81-3D89911769E8}"/>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24;p67">
              <a:extLst>
                <a:ext uri="{FF2B5EF4-FFF2-40B4-BE49-F238E27FC236}">
                  <a16:creationId xmlns:a16="http://schemas.microsoft.com/office/drawing/2014/main" xmlns="" id="{758E0E97-CED1-4889-A55A-8F33F3C57C05}"/>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25;p67">
              <a:extLst>
                <a:ext uri="{FF2B5EF4-FFF2-40B4-BE49-F238E27FC236}">
                  <a16:creationId xmlns:a16="http://schemas.microsoft.com/office/drawing/2014/main" xmlns="" id="{75E68E41-A3BD-473D-BAFB-A12342BD0CE7}"/>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26;p67">
              <a:extLst>
                <a:ext uri="{FF2B5EF4-FFF2-40B4-BE49-F238E27FC236}">
                  <a16:creationId xmlns:a16="http://schemas.microsoft.com/office/drawing/2014/main" xmlns="" id="{763FBE82-B787-4291-BDE3-D84F8859B949}"/>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27;p67">
              <a:extLst>
                <a:ext uri="{FF2B5EF4-FFF2-40B4-BE49-F238E27FC236}">
                  <a16:creationId xmlns:a16="http://schemas.microsoft.com/office/drawing/2014/main" xmlns="" id="{458D1BE4-6742-4BE7-9923-621A7177B2F4}"/>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28;p67">
              <a:extLst>
                <a:ext uri="{FF2B5EF4-FFF2-40B4-BE49-F238E27FC236}">
                  <a16:creationId xmlns:a16="http://schemas.microsoft.com/office/drawing/2014/main" xmlns="" id="{B7B5FCD7-1A41-4A4E-806B-4B082979BA08}"/>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2329;p67">
            <a:extLst>
              <a:ext uri="{FF2B5EF4-FFF2-40B4-BE49-F238E27FC236}">
                <a16:creationId xmlns:a16="http://schemas.microsoft.com/office/drawing/2014/main" xmlns="" id="{EAC07BE4-867A-406B-9C20-2C21303A13EF}"/>
              </a:ext>
            </a:extLst>
          </p:cNvPr>
          <p:cNvGrpSpPr/>
          <p:nvPr/>
        </p:nvGrpSpPr>
        <p:grpSpPr>
          <a:xfrm>
            <a:off x="10447048" y="3312316"/>
            <a:ext cx="3559017" cy="2072601"/>
            <a:chOff x="5224320" y="1831359"/>
            <a:chExt cx="2766477" cy="1611063"/>
          </a:xfrm>
        </p:grpSpPr>
        <p:grpSp>
          <p:nvGrpSpPr>
            <p:cNvPr id="53" name="Google Shape;2330;p67">
              <a:extLst>
                <a:ext uri="{FF2B5EF4-FFF2-40B4-BE49-F238E27FC236}">
                  <a16:creationId xmlns:a16="http://schemas.microsoft.com/office/drawing/2014/main" xmlns="" id="{67E4B92E-A36C-4B18-9341-9B6468469C83}"/>
                </a:ext>
              </a:extLst>
            </p:cNvPr>
            <p:cNvGrpSpPr/>
            <p:nvPr/>
          </p:nvGrpSpPr>
          <p:grpSpPr>
            <a:xfrm>
              <a:off x="5224320" y="1831359"/>
              <a:ext cx="1636746" cy="807820"/>
              <a:chOff x="2315575" y="2119875"/>
              <a:chExt cx="955876" cy="471775"/>
            </a:xfrm>
          </p:grpSpPr>
          <p:sp>
            <p:nvSpPr>
              <p:cNvPr id="57" name="Google Shape;2331;p67">
                <a:extLst>
                  <a:ext uri="{FF2B5EF4-FFF2-40B4-BE49-F238E27FC236}">
                    <a16:creationId xmlns:a16="http://schemas.microsoft.com/office/drawing/2014/main" xmlns="" id="{15BFD836-6F68-46D7-8362-860D84FB87EB}"/>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2;p67">
                <a:extLst>
                  <a:ext uri="{FF2B5EF4-FFF2-40B4-BE49-F238E27FC236}">
                    <a16:creationId xmlns:a16="http://schemas.microsoft.com/office/drawing/2014/main" xmlns="" id="{3B8C7F28-51AC-4D0E-A938-54FF4A5E323E}"/>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33;p67">
                <a:extLst>
                  <a:ext uri="{FF2B5EF4-FFF2-40B4-BE49-F238E27FC236}">
                    <a16:creationId xmlns:a16="http://schemas.microsoft.com/office/drawing/2014/main" xmlns="" id="{066BBE16-CB06-45C3-AC37-4BC6BFB1C286}"/>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34;p67">
                <a:extLst>
                  <a:ext uri="{FF2B5EF4-FFF2-40B4-BE49-F238E27FC236}">
                    <a16:creationId xmlns:a16="http://schemas.microsoft.com/office/drawing/2014/main" xmlns="" id="{DB10216D-7881-4637-8921-DEDA37C78E13}"/>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35;p67">
                <a:extLst>
                  <a:ext uri="{FF2B5EF4-FFF2-40B4-BE49-F238E27FC236}">
                    <a16:creationId xmlns:a16="http://schemas.microsoft.com/office/drawing/2014/main" xmlns="" id="{9B2FE229-615F-4FB1-85FC-0158BFC4F7D4}"/>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36;p67">
                <a:extLst>
                  <a:ext uri="{FF2B5EF4-FFF2-40B4-BE49-F238E27FC236}">
                    <a16:creationId xmlns:a16="http://schemas.microsoft.com/office/drawing/2014/main" xmlns="" id="{ADF6CB52-3502-4B59-81DF-C92692C8B6A2}"/>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37;p67">
                <a:extLst>
                  <a:ext uri="{FF2B5EF4-FFF2-40B4-BE49-F238E27FC236}">
                    <a16:creationId xmlns:a16="http://schemas.microsoft.com/office/drawing/2014/main" xmlns="" id="{773A5176-90C9-43E1-81C4-0A1671B9ECA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38;p67">
                <a:extLst>
                  <a:ext uri="{FF2B5EF4-FFF2-40B4-BE49-F238E27FC236}">
                    <a16:creationId xmlns:a16="http://schemas.microsoft.com/office/drawing/2014/main" xmlns="" id="{F7B5F41F-7EB4-4E3F-BDFC-A4F933C658E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39;p67">
                <a:extLst>
                  <a:ext uri="{FF2B5EF4-FFF2-40B4-BE49-F238E27FC236}">
                    <a16:creationId xmlns:a16="http://schemas.microsoft.com/office/drawing/2014/main" xmlns="" id="{0108A8ED-0897-4AEC-98B0-72F877AB0D2B}"/>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2340;p67">
              <a:extLst>
                <a:ext uri="{FF2B5EF4-FFF2-40B4-BE49-F238E27FC236}">
                  <a16:creationId xmlns:a16="http://schemas.microsoft.com/office/drawing/2014/main" xmlns="" id="{92082D9F-8A4D-4CEA-8BE5-686DF6C602BC}"/>
                </a:ext>
              </a:extLst>
            </p:cNvPr>
            <p:cNvGrpSpPr/>
            <p:nvPr/>
          </p:nvGrpSpPr>
          <p:grpSpPr>
            <a:xfrm rot="-2700000">
              <a:off x="6957406" y="1838311"/>
              <a:ext cx="1033391" cy="1604111"/>
              <a:chOff x="2766500" y="3259575"/>
              <a:chExt cx="603500" cy="936800"/>
            </a:xfrm>
          </p:grpSpPr>
          <p:sp>
            <p:nvSpPr>
              <p:cNvPr id="55" name="Google Shape;2341;p67">
                <a:extLst>
                  <a:ext uri="{FF2B5EF4-FFF2-40B4-BE49-F238E27FC236}">
                    <a16:creationId xmlns:a16="http://schemas.microsoft.com/office/drawing/2014/main" xmlns="" id="{ECE0369B-95A8-4146-BD00-D25CD7F58A02}"/>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2;p67">
                <a:extLst>
                  <a:ext uri="{FF2B5EF4-FFF2-40B4-BE49-F238E27FC236}">
                    <a16:creationId xmlns:a16="http://schemas.microsoft.com/office/drawing/2014/main" xmlns="" id="{A6C3D975-D683-452D-B3FA-7EFB539BFB7D}"/>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 name="Google Shape;2345;p67">
            <a:extLst>
              <a:ext uri="{FF2B5EF4-FFF2-40B4-BE49-F238E27FC236}">
                <a16:creationId xmlns:a16="http://schemas.microsoft.com/office/drawing/2014/main" xmlns="" id="{D1472D9A-DCAB-40B1-BC66-977666414C6B}"/>
              </a:ext>
            </a:extLst>
          </p:cNvPr>
          <p:cNvGrpSpPr/>
          <p:nvPr/>
        </p:nvGrpSpPr>
        <p:grpSpPr>
          <a:xfrm>
            <a:off x="-1066043" y="-39289"/>
            <a:ext cx="3811303" cy="2239304"/>
            <a:chOff x="-176671" y="557597"/>
            <a:chExt cx="2966735" cy="1739948"/>
          </a:xfrm>
        </p:grpSpPr>
        <p:grpSp>
          <p:nvGrpSpPr>
            <p:cNvPr id="67" name="Google Shape;2346;p67">
              <a:extLst>
                <a:ext uri="{FF2B5EF4-FFF2-40B4-BE49-F238E27FC236}">
                  <a16:creationId xmlns:a16="http://schemas.microsoft.com/office/drawing/2014/main" xmlns="" id="{23F8AEFF-BF8B-42D7-811B-D98809FFBE47}"/>
                </a:ext>
              </a:extLst>
            </p:cNvPr>
            <p:cNvGrpSpPr/>
            <p:nvPr/>
          </p:nvGrpSpPr>
          <p:grpSpPr>
            <a:xfrm>
              <a:off x="-176671" y="557597"/>
              <a:ext cx="2339644" cy="1242573"/>
              <a:chOff x="238125" y="1323775"/>
              <a:chExt cx="1366375" cy="725675"/>
            </a:xfrm>
          </p:grpSpPr>
          <p:sp>
            <p:nvSpPr>
              <p:cNvPr id="69" name="Google Shape;2347;p67">
                <a:extLst>
                  <a:ext uri="{FF2B5EF4-FFF2-40B4-BE49-F238E27FC236}">
                    <a16:creationId xmlns:a16="http://schemas.microsoft.com/office/drawing/2014/main" xmlns="" id="{5C49FC9C-1523-4DD9-9335-1B7BE023273A}"/>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48;p67">
                <a:extLst>
                  <a:ext uri="{FF2B5EF4-FFF2-40B4-BE49-F238E27FC236}">
                    <a16:creationId xmlns:a16="http://schemas.microsoft.com/office/drawing/2014/main" xmlns="" id="{B100F372-F6EF-46C8-81AE-8AC740B789B3}"/>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49;p67">
                <a:extLst>
                  <a:ext uri="{FF2B5EF4-FFF2-40B4-BE49-F238E27FC236}">
                    <a16:creationId xmlns:a16="http://schemas.microsoft.com/office/drawing/2014/main" xmlns="" id="{6A874616-F89E-434B-ADE9-A25424CCCE4F}"/>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0;p67">
                <a:extLst>
                  <a:ext uri="{FF2B5EF4-FFF2-40B4-BE49-F238E27FC236}">
                    <a16:creationId xmlns:a16="http://schemas.microsoft.com/office/drawing/2014/main" xmlns="" id="{B6D2178D-6911-4F3D-9A53-25D196C18E2E}"/>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351;p67">
                <a:extLst>
                  <a:ext uri="{FF2B5EF4-FFF2-40B4-BE49-F238E27FC236}">
                    <a16:creationId xmlns:a16="http://schemas.microsoft.com/office/drawing/2014/main" xmlns="" id="{8363BF44-6C81-4038-AE69-467C77B40E18}"/>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352;p67">
                <a:extLst>
                  <a:ext uri="{FF2B5EF4-FFF2-40B4-BE49-F238E27FC236}">
                    <a16:creationId xmlns:a16="http://schemas.microsoft.com/office/drawing/2014/main" xmlns="" id="{CB245685-1530-4ED4-B01D-39764E3D969C}"/>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353;p67">
                <a:extLst>
                  <a:ext uri="{FF2B5EF4-FFF2-40B4-BE49-F238E27FC236}">
                    <a16:creationId xmlns:a16="http://schemas.microsoft.com/office/drawing/2014/main" xmlns="" id="{1A0291EA-4AF6-49ED-AB35-F980A47F290E}"/>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354;p67">
                <a:extLst>
                  <a:ext uri="{FF2B5EF4-FFF2-40B4-BE49-F238E27FC236}">
                    <a16:creationId xmlns:a16="http://schemas.microsoft.com/office/drawing/2014/main" xmlns="" id="{1C114E01-8AA1-44EB-BD78-F78C8A46D070}"/>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355;p67">
                <a:extLst>
                  <a:ext uri="{FF2B5EF4-FFF2-40B4-BE49-F238E27FC236}">
                    <a16:creationId xmlns:a16="http://schemas.microsoft.com/office/drawing/2014/main" xmlns="" id="{0E19D0F0-8BD5-4595-82F0-6297AC3F39F5}"/>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356;p67">
                <a:extLst>
                  <a:ext uri="{FF2B5EF4-FFF2-40B4-BE49-F238E27FC236}">
                    <a16:creationId xmlns:a16="http://schemas.microsoft.com/office/drawing/2014/main" xmlns="" id="{022FE28A-17E8-4B59-AF28-B755914DB3B1}"/>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 name="Google Shape;2357;p67">
              <a:extLst>
                <a:ext uri="{FF2B5EF4-FFF2-40B4-BE49-F238E27FC236}">
                  <a16:creationId xmlns:a16="http://schemas.microsoft.com/office/drawing/2014/main" xmlns="" id="{30C1B941-5D14-4BBD-9343-6F0DB4053362}"/>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endParaRPr lang="en-US"/>
            </a:p>
          </p:txBody>
        </p:sp>
      </p:grpSp>
      <p:grpSp>
        <p:nvGrpSpPr>
          <p:cNvPr id="79" name="Google Shape;2358;p67">
            <a:extLst>
              <a:ext uri="{FF2B5EF4-FFF2-40B4-BE49-F238E27FC236}">
                <a16:creationId xmlns:a16="http://schemas.microsoft.com/office/drawing/2014/main" xmlns="" id="{5113711D-1F3A-43EB-8C37-085BABBF1435}"/>
              </a:ext>
            </a:extLst>
          </p:cNvPr>
          <p:cNvGrpSpPr/>
          <p:nvPr/>
        </p:nvGrpSpPr>
        <p:grpSpPr>
          <a:xfrm>
            <a:off x="-994408" y="3850816"/>
            <a:ext cx="2529153" cy="1976755"/>
            <a:chOff x="307600" y="2118900"/>
            <a:chExt cx="1146125" cy="887775"/>
          </a:xfrm>
        </p:grpSpPr>
        <p:sp>
          <p:nvSpPr>
            <p:cNvPr id="80" name="Google Shape;2359;p67">
              <a:extLst>
                <a:ext uri="{FF2B5EF4-FFF2-40B4-BE49-F238E27FC236}">
                  <a16:creationId xmlns:a16="http://schemas.microsoft.com/office/drawing/2014/main" xmlns="" id="{F96232DA-575C-4270-A5CC-A352DC84B601}"/>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360;p67">
              <a:extLst>
                <a:ext uri="{FF2B5EF4-FFF2-40B4-BE49-F238E27FC236}">
                  <a16:creationId xmlns:a16="http://schemas.microsoft.com/office/drawing/2014/main" xmlns="" id="{6686FBA9-15B6-455E-AE25-07E4A7C3A525}"/>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2361;p67">
              <a:extLst>
                <a:ext uri="{FF2B5EF4-FFF2-40B4-BE49-F238E27FC236}">
                  <a16:creationId xmlns:a16="http://schemas.microsoft.com/office/drawing/2014/main" xmlns="" id="{B54582AF-1387-4822-97B3-6D6BB7E66249}"/>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362;p67">
              <a:extLst>
                <a:ext uri="{FF2B5EF4-FFF2-40B4-BE49-F238E27FC236}">
                  <a16:creationId xmlns:a16="http://schemas.microsoft.com/office/drawing/2014/main" xmlns="" id="{E3F59A8E-FD5B-4E4A-A556-83D686A2188C}"/>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363;p67">
              <a:extLst>
                <a:ext uri="{FF2B5EF4-FFF2-40B4-BE49-F238E27FC236}">
                  <a16:creationId xmlns:a16="http://schemas.microsoft.com/office/drawing/2014/main" xmlns="" id="{DF9C2575-82EC-435A-A5EC-214153165F2C}"/>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364;p67">
              <a:extLst>
                <a:ext uri="{FF2B5EF4-FFF2-40B4-BE49-F238E27FC236}">
                  <a16:creationId xmlns:a16="http://schemas.microsoft.com/office/drawing/2014/main" xmlns="" id="{48A22EBF-82CF-43D8-A507-BE9564A43E10}"/>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365;p67">
              <a:extLst>
                <a:ext uri="{FF2B5EF4-FFF2-40B4-BE49-F238E27FC236}">
                  <a16:creationId xmlns:a16="http://schemas.microsoft.com/office/drawing/2014/main" xmlns="" id="{8B8B8BE4-38F1-4BD4-B135-AE48115B641D}"/>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366;p67">
              <a:extLst>
                <a:ext uri="{FF2B5EF4-FFF2-40B4-BE49-F238E27FC236}">
                  <a16:creationId xmlns:a16="http://schemas.microsoft.com/office/drawing/2014/main" xmlns="" id="{50D7DC8F-94BF-4957-9894-4F3BFB7D0ECC}"/>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367;p67">
              <a:extLst>
                <a:ext uri="{FF2B5EF4-FFF2-40B4-BE49-F238E27FC236}">
                  <a16:creationId xmlns:a16="http://schemas.microsoft.com/office/drawing/2014/main" xmlns="" id="{AC906FE4-A0AB-4376-BE98-D6FC839926E1}"/>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368;p67">
              <a:extLst>
                <a:ext uri="{FF2B5EF4-FFF2-40B4-BE49-F238E27FC236}">
                  <a16:creationId xmlns:a16="http://schemas.microsoft.com/office/drawing/2014/main" xmlns="" id="{2082E065-4E79-418D-A5E4-477CE891EC4E}"/>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369;p67">
              <a:extLst>
                <a:ext uri="{FF2B5EF4-FFF2-40B4-BE49-F238E27FC236}">
                  <a16:creationId xmlns:a16="http://schemas.microsoft.com/office/drawing/2014/main" xmlns="" id="{A72701C2-CF1B-45D5-8B78-ED779120468D}"/>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370;p67">
              <a:extLst>
                <a:ext uri="{FF2B5EF4-FFF2-40B4-BE49-F238E27FC236}">
                  <a16:creationId xmlns:a16="http://schemas.microsoft.com/office/drawing/2014/main" xmlns="" id="{5E2550C6-C9D5-482D-A93A-3D67ED282074}"/>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371;p67">
              <a:extLst>
                <a:ext uri="{FF2B5EF4-FFF2-40B4-BE49-F238E27FC236}">
                  <a16:creationId xmlns:a16="http://schemas.microsoft.com/office/drawing/2014/main" xmlns="" id="{1918E0A8-F9BF-441C-B0ED-A74E49A09872}"/>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372;p67">
              <a:extLst>
                <a:ext uri="{FF2B5EF4-FFF2-40B4-BE49-F238E27FC236}">
                  <a16:creationId xmlns:a16="http://schemas.microsoft.com/office/drawing/2014/main" xmlns="" id="{FB1A4DF4-AE5C-4E3B-A3C7-C6529C157D7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373;p67">
              <a:extLst>
                <a:ext uri="{FF2B5EF4-FFF2-40B4-BE49-F238E27FC236}">
                  <a16:creationId xmlns:a16="http://schemas.microsoft.com/office/drawing/2014/main" xmlns="" id="{576647DC-49A7-4F4B-BBEF-7573A26D11A3}"/>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374;p67">
              <a:extLst>
                <a:ext uri="{FF2B5EF4-FFF2-40B4-BE49-F238E27FC236}">
                  <a16:creationId xmlns:a16="http://schemas.microsoft.com/office/drawing/2014/main" xmlns="" id="{38514F6F-FBC8-447C-9790-CCE0B371CCE3}"/>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75;p67">
              <a:extLst>
                <a:ext uri="{FF2B5EF4-FFF2-40B4-BE49-F238E27FC236}">
                  <a16:creationId xmlns:a16="http://schemas.microsoft.com/office/drawing/2014/main" xmlns="" id="{5FBD8301-885C-46AC-9E2E-64FC2D4DEBD5}"/>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76;p67">
              <a:extLst>
                <a:ext uri="{FF2B5EF4-FFF2-40B4-BE49-F238E27FC236}">
                  <a16:creationId xmlns:a16="http://schemas.microsoft.com/office/drawing/2014/main" xmlns="" id="{3F1349EF-4F7D-4A2D-973D-36B1E993C8B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77;p67">
              <a:extLst>
                <a:ext uri="{FF2B5EF4-FFF2-40B4-BE49-F238E27FC236}">
                  <a16:creationId xmlns:a16="http://schemas.microsoft.com/office/drawing/2014/main" xmlns="" id="{A2EBF8D2-69B6-48FF-8150-FAE4FF8B396D}"/>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78;p67">
              <a:extLst>
                <a:ext uri="{FF2B5EF4-FFF2-40B4-BE49-F238E27FC236}">
                  <a16:creationId xmlns:a16="http://schemas.microsoft.com/office/drawing/2014/main" xmlns="" id="{96C082FF-251D-4347-BF98-F56A3D5DC1FB}"/>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79;p67">
              <a:extLst>
                <a:ext uri="{FF2B5EF4-FFF2-40B4-BE49-F238E27FC236}">
                  <a16:creationId xmlns:a16="http://schemas.microsoft.com/office/drawing/2014/main" xmlns="" id="{83FF08A9-EB2B-4B7A-85B2-E57BEE8049C3}"/>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80;p67">
              <a:extLst>
                <a:ext uri="{FF2B5EF4-FFF2-40B4-BE49-F238E27FC236}">
                  <a16:creationId xmlns:a16="http://schemas.microsoft.com/office/drawing/2014/main" xmlns="" id="{8F62CC3D-1842-4EE1-AD69-1D245C49D089}"/>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381;p67">
              <a:extLst>
                <a:ext uri="{FF2B5EF4-FFF2-40B4-BE49-F238E27FC236}">
                  <a16:creationId xmlns:a16="http://schemas.microsoft.com/office/drawing/2014/main" xmlns="" id="{7EF5A069-6C01-4EDA-9B0C-49E6D35E68BA}"/>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382;p67">
              <a:extLst>
                <a:ext uri="{FF2B5EF4-FFF2-40B4-BE49-F238E27FC236}">
                  <a16:creationId xmlns:a16="http://schemas.microsoft.com/office/drawing/2014/main" xmlns="" id="{C2AB4F9F-FD5E-40E2-850A-562DC09B46E2}"/>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83;p67">
              <a:extLst>
                <a:ext uri="{FF2B5EF4-FFF2-40B4-BE49-F238E27FC236}">
                  <a16:creationId xmlns:a16="http://schemas.microsoft.com/office/drawing/2014/main" xmlns="" id="{0B324C12-B608-4E2C-B32C-2EE618895960}"/>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84;p67">
              <a:extLst>
                <a:ext uri="{FF2B5EF4-FFF2-40B4-BE49-F238E27FC236}">
                  <a16:creationId xmlns:a16="http://schemas.microsoft.com/office/drawing/2014/main" xmlns="" id="{D8E15BDC-0D32-4476-A22E-429DAA68EF97}"/>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85;p67">
              <a:extLst>
                <a:ext uri="{FF2B5EF4-FFF2-40B4-BE49-F238E27FC236}">
                  <a16:creationId xmlns:a16="http://schemas.microsoft.com/office/drawing/2014/main" xmlns="" id="{2877BF41-F3A7-4AC9-BACA-CD2874530ACF}"/>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86;p67">
              <a:extLst>
                <a:ext uri="{FF2B5EF4-FFF2-40B4-BE49-F238E27FC236}">
                  <a16:creationId xmlns:a16="http://schemas.microsoft.com/office/drawing/2014/main" xmlns="" id="{23D02B7A-5AB0-4699-B53A-8DD95FAC682B}"/>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87;p67">
              <a:extLst>
                <a:ext uri="{FF2B5EF4-FFF2-40B4-BE49-F238E27FC236}">
                  <a16:creationId xmlns:a16="http://schemas.microsoft.com/office/drawing/2014/main" xmlns="" id="{88A54F09-6D30-427C-B07B-22521F987FC0}"/>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88;p67">
              <a:extLst>
                <a:ext uri="{FF2B5EF4-FFF2-40B4-BE49-F238E27FC236}">
                  <a16:creationId xmlns:a16="http://schemas.microsoft.com/office/drawing/2014/main" xmlns="" id="{DF18638E-5E35-4B36-8A0A-FF8982054026}"/>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89;p67">
              <a:extLst>
                <a:ext uri="{FF2B5EF4-FFF2-40B4-BE49-F238E27FC236}">
                  <a16:creationId xmlns:a16="http://schemas.microsoft.com/office/drawing/2014/main" xmlns="" id="{2C6E9C0D-D584-485B-B5B2-5425DBE3C758}"/>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90;p67">
              <a:extLst>
                <a:ext uri="{FF2B5EF4-FFF2-40B4-BE49-F238E27FC236}">
                  <a16:creationId xmlns:a16="http://schemas.microsoft.com/office/drawing/2014/main" xmlns="" id="{B3F44B9D-E4C4-46A1-BA99-D54566C653B5}"/>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91;p67">
              <a:extLst>
                <a:ext uri="{FF2B5EF4-FFF2-40B4-BE49-F238E27FC236}">
                  <a16:creationId xmlns:a16="http://schemas.microsoft.com/office/drawing/2014/main" xmlns="" id="{FDD5C78A-53D4-45A4-8F6F-D6D1F467C0B2}"/>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92;p67">
              <a:extLst>
                <a:ext uri="{FF2B5EF4-FFF2-40B4-BE49-F238E27FC236}">
                  <a16:creationId xmlns:a16="http://schemas.microsoft.com/office/drawing/2014/main" xmlns="" id="{2E703D7B-068B-400E-A359-B6F97F4BEEBB}"/>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393;p67">
              <a:extLst>
                <a:ext uri="{FF2B5EF4-FFF2-40B4-BE49-F238E27FC236}">
                  <a16:creationId xmlns:a16="http://schemas.microsoft.com/office/drawing/2014/main" xmlns="" id="{F3203D0C-0C1E-45E3-A3CC-EFF74DE295D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394;p67">
              <a:extLst>
                <a:ext uri="{FF2B5EF4-FFF2-40B4-BE49-F238E27FC236}">
                  <a16:creationId xmlns:a16="http://schemas.microsoft.com/office/drawing/2014/main" xmlns="" id="{657A9DE1-B772-40E3-9FA2-92210005057B}"/>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395;p67">
              <a:extLst>
                <a:ext uri="{FF2B5EF4-FFF2-40B4-BE49-F238E27FC236}">
                  <a16:creationId xmlns:a16="http://schemas.microsoft.com/office/drawing/2014/main" xmlns="" id="{F52544DC-87C7-4509-9E9B-C551597B7A9B}"/>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396;p67">
              <a:extLst>
                <a:ext uri="{FF2B5EF4-FFF2-40B4-BE49-F238E27FC236}">
                  <a16:creationId xmlns:a16="http://schemas.microsoft.com/office/drawing/2014/main" xmlns="" id="{B95CC23A-1D30-4F7F-8D0F-798736C5931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97;p67">
              <a:extLst>
                <a:ext uri="{FF2B5EF4-FFF2-40B4-BE49-F238E27FC236}">
                  <a16:creationId xmlns:a16="http://schemas.microsoft.com/office/drawing/2014/main" xmlns="" id="{B12A01F2-98F3-419B-B51A-27D92BEBB475}"/>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398;p67">
              <a:extLst>
                <a:ext uri="{FF2B5EF4-FFF2-40B4-BE49-F238E27FC236}">
                  <a16:creationId xmlns:a16="http://schemas.microsoft.com/office/drawing/2014/main" xmlns="" id="{A9E2D9C4-B2E7-484B-9415-A9D91A30C907}"/>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99;p67">
              <a:extLst>
                <a:ext uri="{FF2B5EF4-FFF2-40B4-BE49-F238E27FC236}">
                  <a16:creationId xmlns:a16="http://schemas.microsoft.com/office/drawing/2014/main" xmlns="" id="{D8112782-4638-4F05-8E55-8CEA0FFF32EA}"/>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00;p67">
              <a:extLst>
                <a:ext uri="{FF2B5EF4-FFF2-40B4-BE49-F238E27FC236}">
                  <a16:creationId xmlns:a16="http://schemas.microsoft.com/office/drawing/2014/main" xmlns="" id="{007ED42C-680F-4892-904D-0513C2C66015}"/>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01;p67">
              <a:extLst>
                <a:ext uri="{FF2B5EF4-FFF2-40B4-BE49-F238E27FC236}">
                  <a16:creationId xmlns:a16="http://schemas.microsoft.com/office/drawing/2014/main" xmlns="" id="{60A67C42-760B-4B37-B029-A0169A8317F6}"/>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5" name="Rectangle: Rounded Corners 554">
            <a:extLst>
              <a:ext uri="{FF2B5EF4-FFF2-40B4-BE49-F238E27FC236}">
                <a16:creationId xmlns:a16="http://schemas.microsoft.com/office/drawing/2014/main" xmlns="" id="{53889F64-F4E0-CCCF-0582-88F47E47F600}"/>
              </a:ext>
            </a:extLst>
          </p:cNvPr>
          <p:cNvSpPr/>
          <p:nvPr/>
        </p:nvSpPr>
        <p:spPr>
          <a:xfrm>
            <a:off x="1913959" y="2938143"/>
            <a:ext cx="8340010" cy="2559005"/>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 name="Rectangle 1">
            <a:extLst>
              <a:ext uri="{FF2B5EF4-FFF2-40B4-BE49-F238E27FC236}">
                <a16:creationId xmlns:a16="http://schemas.microsoft.com/office/drawing/2014/main" xmlns="" id="{533A0B2A-D255-7B71-08D5-7D43616B25C0}"/>
              </a:ext>
            </a:extLst>
          </p:cNvPr>
          <p:cNvSpPr/>
          <p:nvPr/>
        </p:nvSpPr>
        <p:spPr>
          <a:xfrm>
            <a:off x="1913959" y="3190465"/>
            <a:ext cx="8364082" cy="201484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24" name="!!2">
            <a:extLst>
              <a:ext uri="{FF2B5EF4-FFF2-40B4-BE49-F238E27FC236}">
                <a16:creationId xmlns:a16="http://schemas.microsoft.com/office/drawing/2014/main" xmlns="" id="{7FAAF36F-8616-4C33-9C83-09FA469585C1}"/>
              </a:ext>
            </a:extLst>
          </p:cNvPr>
          <p:cNvSpPr txBox="1">
            <a:spLocks/>
          </p:cNvSpPr>
          <p:nvPr/>
        </p:nvSpPr>
        <p:spPr>
          <a:xfrm>
            <a:off x="2195507" y="3389784"/>
            <a:ext cx="7783440" cy="16111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5400" kern="0">
                <a:solidFill>
                  <a:srgbClr val="578CCF"/>
                </a:solidFill>
                <a:latin typeface="#9Slide07 SVNA Love Of Thunder" panose="02040603050506020204" pitchFamily="18" charset="0"/>
              </a:rPr>
              <a:t>MÔ HÌNH ĐỘNG HỌC PHÂN TỬ CHẤT KHÍ</a:t>
            </a:r>
            <a:endParaRPr kumimoji="0" lang="en-US" sz="54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endParaRPr>
          </a:p>
        </p:txBody>
      </p:sp>
      <p:sp>
        <p:nvSpPr>
          <p:cNvPr id="128" name="TextBox 127">
            <a:extLst>
              <a:ext uri="{FF2B5EF4-FFF2-40B4-BE49-F238E27FC236}">
                <a16:creationId xmlns:a16="http://schemas.microsoft.com/office/drawing/2014/main" xmlns="" id="{6C173F6B-43AD-4E68-AFD1-4509AA94EAC9}"/>
              </a:ext>
            </a:extLst>
          </p:cNvPr>
          <p:cNvSpPr txBox="1"/>
          <p:nvPr/>
        </p:nvSpPr>
        <p:spPr>
          <a:xfrm>
            <a:off x="2121512" y="1413932"/>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vi-VN"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8</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Tree>
    <p:extLst>
      <p:ext uri="{BB962C8B-B14F-4D97-AF65-F5344CB8AC3E}">
        <p14:creationId xmlns:p14="http://schemas.microsoft.com/office/powerpoint/2010/main" val="1611158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750"/>
                                        <p:tgtEl>
                                          <p:spTgt spid="128"/>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555"/>
                                        </p:tgtEl>
                                        <p:attrNameLst>
                                          <p:attrName>style.visibility</p:attrName>
                                        </p:attrNameLst>
                                      </p:cBhvr>
                                      <p:to>
                                        <p:strVal val="visible"/>
                                      </p:to>
                                    </p:set>
                                    <p:animEffect transition="in" filter="barn(outVertical)">
                                      <p:cBhvr>
                                        <p:cTn id="10" dur="500"/>
                                        <p:tgtEl>
                                          <p:spTgt spid="555"/>
                                        </p:tgtEl>
                                      </p:cBhvr>
                                    </p:animEffect>
                                  </p:childTnLst>
                                </p:cTn>
                              </p:par>
                              <p:par>
                                <p:cTn id="11" presetID="16" presetClass="entr" presetSubtype="37"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16" presetClass="entr" presetSubtype="37" fill="hold" grpId="0" nodeType="withEffect">
                                  <p:stCondLst>
                                    <p:cond delay="750"/>
                                  </p:stCondLst>
                                  <p:childTnLst>
                                    <p:set>
                                      <p:cBhvr>
                                        <p:cTn id="15" dur="1" fill="hold">
                                          <p:stCondLst>
                                            <p:cond delay="0"/>
                                          </p:stCondLst>
                                        </p:cTn>
                                        <p:tgtEl>
                                          <p:spTgt spid="124"/>
                                        </p:tgtEl>
                                        <p:attrNameLst>
                                          <p:attrName>style.visibility</p:attrName>
                                        </p:attrNameLst>
                                      </p:cBhvr>
                                      <p:to>
                                        <p:strVal val="visible"/>
                                      </p:to>
                                    </p:set>
                                    <p:animEffect transition="in" filter="barn(outVertical)">
                                      <p:cBhvr>
                                        <p:cTn id="16"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animBg="1"/>
      <p:bldP spid="2" grpId="0" animBg="1"/>
      <p:bldP spid="124" grpId="0"/>
      <p:bldP spid="1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07477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29449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208075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31374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algn="ctr"/>
            <a:r>
              <a:rPr lang="vi-VN" sz="4800" b="1" kern="0" dirty="0">
                <a:solidFill>
                  <a:prstClr val="white"/>
                </a:solidFill>
                <a:latin typeface="#9Slide03 IcielSmoothy Sans" panose="00000500000000000000" pitchFamily="2" charset="0"/>
              </a:rPr>
              <a:t>II</a:t>
            </a:r>
            <a:endParaRPr lang="en-US" sz="4800" b="1" kern="0" dirty="0">
              <a:solidFill>
                <a:prstClr val="white"/>
              </a:solidFill>
              <a:latin typeface="#9Slide03 IcielSmoothy Sans" panose="00000500000000000000" pitchFamily="2" charset="0"/>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528990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5017370"/>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4955118"/>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727735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927801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727138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929726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grpSp>
        <p:nvGrpSpPr>
          <p:cNvPr id="15" name="Group 14">
            <a:extLst>
              <a:ext uri="{FF2B5EF4-FFF2-40B4-BE49-F238E27FC236}">
                <a16:creationId xmlns:a16="http://schemas.microsoft.com/office/drawing/2014/main" xmlns="" id="{F31C7272-FA46-9054-3DEE-EB6B47BD2065}"/>
              </a:ext>
            </a:extLst>
          </p:cNvPr>
          <p:cNvGrpSpPr/>
          <p:nvPr/>
        </p:nvGrpSpPr>
        <p:grpSpPr>
          <a:xfrm>
            <a:off x="228600" y="1383692"/>
            <a:ext cx="11734800" cy="5179813"/>
            <a:chOff x="228600" y="1383692"/>
            <a:chExt cx="11734800" cy="5179813"/>
          </a:xfrm>
        </p:grpSpPr>
        <p:sp>
          <p:nvSpPr>
            <p:cNvPr id="2" name="Rectangle: Rounded Corners 1">
              <a:extLst>
                <a:ext uri="{FF2B5EF4-FFF2-40B4-BE49-F238E27FC236}">
                  <a16:creationId xmlns:a16="http://schemas.microsoft.com/office/drawing/2014/main" xmlns="" id="{F062EB08-995B-35D4-0DD1-EEDEFC1DFC3C}"/>
                </a:ext>
              </a:extLst>
            </p:cNvPr>
            <p:cNvSpPr/>
            <p:nvPr/>
          </p:nvSpPr>
          <p:spPr>
            <a:xfrm>
              <a:off x="228600" y="1402938"/>
              <a:ext cx="11734800" cy="5160567"/>
            </a:xfrm>
            <a:prstGeom prst="roundRect">
              <a:avLst>
                <a:gd name="adj" fmla="val 3857"/>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 name="Rectangle: Top Corners Rounded 4">
              <a:extLst>
                <a:ext uri="{FF2B5EF4-FFF2-40B4-BE49-F238E27FC236}">
                  <a16:creationId xmlns:a16="http://schemas.microsoft.com/office/drawing/2014/main" xmlns="" id="{0E065530-ACD5-1E4F-1A6A-FDA6979CA8B7}"/>
                </a:ext>
              </a:extLst>
            </p:cNvPr>
            <p:cNvSpPr/>
            <p:nvPr/>
          </p:nvSpPr>
          <p:spPr>
            <a:xfrm>
              <a:off x="2052637" y="1383692"/>
              <a:ext cx="8086725" cy="638175"/>
            </a:xfrm>
            <a:prstGeom prst="round2SameRect">
              <a:avLst>
                <a:gd name="adj1" fmla="val 3234"/>
                <a:gd name="adj2" fmla="val 3283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effectLst/>
                  <a:latin typeface="#9Slide03 Arima Madurai Black" panose="00000A00000000000000" pitchFamily="2" charset="0"/>
                  <a:ea typeface="Arial" panose="020B0604020202020204" pitchFamily="34" charset="0"/>
                  <a:cs typeface="#9Slide03 Arima Madurai Black" panose="00000A00000000000000" pitchFamily="2" charset="0"/>
                </a:rPr>
                <a:t>NỘI DUNG CỦA THUYẾT ĐỘNG HỌC PHÂN TỬ CHẤT KHÍ</a:t>
              </a:r>
              <a:endParaRPr lang="en-US" sz="2400">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xmlns="" id="{A5BE18B8-7445-BF83-BE28-5FA680C74580}"/>
                </a:ext>
              </a:extLst>
            </p:cNvPr>
            <p:cNvSpPr/>
            <p:nvPr/>
          </p:nvSpPr>
          <p:spPr>
            <a:xfrm>
              <a:off x="425103" y="2175130"/>
              <a:ext cx="11289695" cy="4174870"/>
            </a:xfrm>
            <a:prstGeom prst="roundRect">
              <a:avLst>
                <a:gd name="adj" fmla="val 4178"/>
              </a:avLst>
            </a:prstGeom>
            <a:solidFill>
              <a:srgbClr val="FFFFFF"/>
            </a:solidFill>
            <a:ln w="19050">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36EDDAA-D735-56CF-E2B8-CD57F61C67FB}"/>
                </a:ext>
              </a:extLst>
            </p:cNvPr>
            <p:cNvSpPr txBox="1"/>
            <p:nvPr/>
          </p:nvSpPr>
          <p:spPr>
            <a:xfrm>
              <a:off x="592904" y="2293007"/>
              <a:ext cx="11038113" cy="1692771"/>
            </a:xfrm>
            <a:prstGeom prst="rect">
              <a:avLst/>
            </a:prstGeom>
            <a:noFill/>
          </p:spPr>
          <p:txBody>
            <a:bodyPr wrap="square">
              <a:spAutoFit/>
            </a:bodyPr>
            <a:lstStyle/>
            <a:p>
              <a:pPr marL="342900" indent="-342900" algn="just">
                <a:lnSpc>
                  <a:spcPct val="130000"/>
                </a:lnSpc>
                <a:buFont typeface="Wingdings" panose="05000000000000000000" pitchFamily="2" charset="2"/>
                <a:buChar char="Ø"/>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Các phân tử khí chuyển động hỗn loạn không ngừng, chuyển động này càng nhanh thì nhiệt độ của chất khí càng cao.</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30000"/>
                </a:lnSpc>
                <a:buFont typeface="Wingdings" panose="05000000000000000000" pitchFamily="2" charset="2"/>
                <a:buChar char="Ø"/>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Khi chuyển động hỗn loạn các phân tử khí va chạm vào nhau và va chạm vào thành bình gây ra lực và áp suất lên thành bình.</a:t>
              </a:r>
            </a:p>
          </p:txBody>
        </p:sp>
        <p:pic>
          <p:nvPicPr>
            <p:cNvPr id="11" name="Picture 10">
              <a:extLst>
                <a:ext uri="{FF2B5EF4-FFF2-40B4-BE49-F238E27FC236}">
                  <a16:creationId xmlns:a16="http://schemas.microsoft.com/office/drawing/2014/main" xmlns="" id="{0C28A9D6-B36F-7D78-7110-90FBF921638C}"/>
                </a:ext>
              </a:extLst>
            </p:cNvPr>
            <p:cNvPicPr>
              <a:picLocks noChangeAspect="1"/>
            </p:cNvPicPr>
            <p:nvPr/>
          </p:nvPicPr>
          <p:blipFill>
            <a:blip r:embed="rId3"/>
            <a:stretch>
              <a:fillRect/>
            </a:stretch>
          </p:blipFill>
          <p:spPr>
            <a:xfrm>
              <a:off x="3780009" y="4315165"/>
              <a:ext cx="4631982" cy="1905983"/>
            </a:xfrm>
            <a:prstGeom prst="rect">
              <a:avLst/>
            </a:prstGeom>
          </p:spPr>
        </p:pic>
      </p:grpSp>
    </p:spTree>
    <p:extLst>
      <p:ext uri="{BB962C8B-B14F-4D97-AF65-F5344CB8AC3E}">
        <p14:creationId xmlns:p14="http://schemas.microsoft.com/office/powerpoint/2010/main" val="25724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xmlns="" id="{F062EB08-995B-35D4-0DD1-EEDEFC1DFC3C}"/>
              </a:ext>
            </a:extLst>
          </p:cNvPr>
          <p:cNvSpPr/>
          <p:nvPr/>
        </p:nvSpPr>
        <p:spPr>
          <a:xfrm>
            <a:off x="228600" y="226219"/>
            <a:ext cx="11734800" cy="8984456"/>
          </a:xfrm>
          <a:prstGeom prst="roundRect">
            <a:avLst>
              <a:gd name="adj" fmla="val 2105"/>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xmlns="" id="{FCDD69EC-9F6B-45F9-86A0-D8A870134010}"/>
              </a:ext>
            </a:extLst>
          </p:cNvPr>
          <p:cNvGraphicFramePr>
            <a:graphicFrameLocks noGrp="1"/>
          </p:cNvGraphicFramePr>
          <p:nvPr>
            <p:extLst>
              <p:ext uri="{D42A27DB-BD31-4B8C-83A1-F6EECF244321}">
                <p14:modId xmlns:p14="http://schemas.microsoft.com/office/powerpoint/2010/main" val="1180748105"/>
              </p:ext>
            </p:extLst>
          </p:nvPr>
        </p:nvGraphicFramePr>
        <p:xfrm>
          <a:off x="445273" y="464026"/>
          <a:ext cx="11269525" cy="8516144"/>
        </p:xfrm>
        <a:graphic>
          <a:graphicData uri="http://schemas.openxmlformats.org/drawingml/2006/table">
            <a:tbl>
              <a:tblPr firstRow="1" firstCol="1" bandRow="1">
                <a:tableStyleId>{5C22544A-7EE6-4342-B048-85BDC9FD1C3A}</a:tableStyleId>
              </a:tblPr>
              <a:tblGrid>
                <a:gridCol w="3509157">
                  <a:extLst>
                    <a:ext uri="{9D8B030D-6E8A-4147-A177-3AD203B41FA5}">
                      <a16:colId xmlns:a16="http://schemas.microsoft.com/office/drawing/2014/main" xmlns="" val="603728359"/>
                    </a:ext>
                  </a:extLst>
                </a:gridCol>
                <a:gridCol w="3529591">
                  <a:extLst>
                    <a:ext uri="{9D8B030D-6E8A-4147-A177-3AD203B41FA5}">
                      <a16:colId xmlns:a16="http://schemas.microsoft.com/office/drawing/2014/main" xmlns="" val="1468875701"/>
                    </a:ext>
                  </a:extLst>
                </a:gridCol>
                <a:gridCol w="4230777">
                  <a:extLst>
                    <a:ext uri="{9D8B030D-6E8A-4147-A177-3AD203B41FA5}">
                      <a16:colId xmlns:a16="http://schemas.microsoft.com/office/drawing/2014/main" xmlns="" val="2027233829"/>
                    </a:ext>
                  </a:extLst>
                </a:gridCol>
              </a:tblGrid>
              <a:tr h="1332905">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MÔ HÌNH ĐỘNG HỌC PHÂN TỬ CHẤT KHÍ</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CÁC THÍ NGHIỆM VÀ HIỆN TƯỢNG THỰC TẾ</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HÌNH ẢNH MINH HOẠ</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243139871"/>
                  </a:ext>
                </a:extLst>
              </a:tr>
              <a:tr h="2275778">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cs typeface="#9Slide03 Arima Madurai Black" panose="00000A00000000000000" pitchFamily="2" charset="0"/>
                        </a:rPr>
                        <a:t>Phân tử khí chuyển động hỗn loạn, không ngừng.</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cs typeface="#9Slide03 Arima Madurai Black" panose="00000A00000000000000" pitchFamily="2" charset="0"/>
                        </a:rPr>
                        <a:t>Chuyển động Brown.</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936589840"/>
                  </a:ext>
                </a:extLst>
              </a:tr>
              <a:tr h="2661920">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Kích thước của các phân tử khí rất nhỏ so với khoảng cách giữa chúng.</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Hiện tượng khuếch tán của khí.</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614403279"/>
                  </a:ext>
                </a:extLst>
              </a:tr>
              <a:tr h="2245541">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Khi chuyển động các phân tử khí va chạm với nhau và với thành bình.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Hiện tượng nén khí.</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82049706"/>
                  </a:ext>
                </a:extLst>
              </a:tr>
            </a:tbl>
          </a:graphicData>
        </a:graphic>
      </p:graphicFrame>
      <p:pic>
        <p:nvPicPr>
          <p:cNvPr id="2049" name="Picture 203847914" descr="Vật Lí lớp 8 | Chuyên đề: Lý thuyết - Bài tập Vật Lý 8 có đáp án">
            <a:extLst>
              <a:ext uri="{FF2B5EF4-FFF2-40B4-BE49-F238E27FC236}">
                <a16:creationId xmlns:a16="http://schemas.microsoft.com/office/drawing/2014/main" xmlns="" id="{DB30775F-50F7-582E-8627-4AE5E3F6A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899" y="1946867"/>
            <a:ext cx="2951301" cy="195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62FF0CAC-5B02-4C8E-3D6E-3A089DF03F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1012" y="4237200"/>
            <a:ext cx="2733560" cy="2273590"/>
          </a:xfrm>
          <a:prstGeom prst="rect">
            <a:avLst/>
          </a:prstGeom>
          <a:noFill/>
          <a:ln>
            <a:noFill/>
          </a:ln>
        </p:spPr>
      </p:pic>
      <p:pic>
        <p:nvPicPr>
          <p:cNvPr id="15" name="Picture 14">
            <a:extLst>
              <a:ext uri="{FF2B5EF4-FFF2-40B4-BE49-F238E27FC236}">
                <a16:creationId xmlns:a16="http://schemas.microsoft.com/office/drawing/2014/main" xmlns="" id="{A08854D7-40E4-C791-1669-772B856586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33899" y="6858000"/>
            <a:ext cx="2787786" cy="2030598"/>
          </a:xfrm>
          <a:prstGeom prst="rect">
            <a:avLst/>
          </a:prstGeom>
          <a:noFill/>
          <a:ln>
            <a:noFill/>
          </a:ln>
        </p:spPr>
      </p:pic>
    </p:spTree>
    <p:extLst>
      <p:ext uri="{BB962C8B-B14F-4D97-AF65-F5344CB8AC3E}">
        <p14:creationId xmlns:p14="http://schemas.microsoft.com/office/powerpoint/2010/main" val="197935820"/>
      </p:ext>
    </p:extLst>
  </p:cSld>
  <p:clrMapOvr>
    <a:masterClrMapping/>
  </p:clrMapOvr>
  <p:transition spd="med">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431232"/>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xmlns="" id="{F062EB08-995B-35D4-0DD1-EEDEFC1DFC3C}"/>
              </a:ext>
            </a:extLst>
          </p:cNvPr>
          <p:cNvSpPr/>
          <p:nvPr/>
        </p:nvSpPr>
        <p:spPr>
          <a:xfrm>
            <a:off x="228600" y="-2421731"/>
            <a:ext cx="11734800" cy="8984456"/>
          </a:xfrm>
          <a:prstGeom prst="roundRect">
            <a:avLst>
              <a:gd name="adj" fmla="val 2105"/>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aphicFrame>
        <p:nvGraphicFramePr>
          <p:cNvPr id="13" name="Table 12">
            <a:extLst>
              <a:ext uri="{FF2B5EF4-FFF2-40B4-BE49-F238E27FC236}">
                <a16:creationId xmlns:a16="http://schemas.microsoft.com/office/drawing/2014/main" xmlns="" id="{FCDD69EC-9F6B-45F9-86A0-D8A870134010}"/>
              </a:ext>
            </a:extLst>
          </p:cNvPr>
          <p:cNvGraphicFramePr>
            <a:graphicFrameLocks noGrp="1"/>
          </p:cNvGraphicFramePr>
          <p:nvPr>
            <p:extLst>
              <p:ext uri="{D42A27DB-BD31-4B8C-83A1-F6EECF244321}">
                <p14:modId xmlns:p14="http://schemas.microsoft.com/office/powerpoint/2010/main" val="3463346075"/>
              </p:ext>
            </p:extLst>
          </p:nvPr>
        </p:nvGraphicFramePr>
        <p:xfrm>
          <a:off x="445273" y="-2183924"/>
          <a:ext cx="11269525" cy="8516144"/>
        </p:xfrm>
        <a:graphic>
          <a:graphicData uri="http://schemas.openxmlformats.org/drawingml/2006/table">
            <a:tbl>
              <a:tblPr firstRow="1" firstCol="1" bandRow="1">
                <a:tableStyleId>{5C22544A-7EE6-4342-B048-85BDC9FD1C3A}</a:tableStyleId>
              </a:tblPr>
              <a:tblGrid>
                <a:gridCol w="3509157">
                  <a:extLst>
                    <a:ext uri="{9D8B030D-6E8A-4147-A177-3AD203B41FA5}">
                      <a16:colId xmlns:a16="http://schemas.microsoft.com/office/drawing/2014/main" xmlns="" val="603728359"/>
                    </a:ext>
                  </a:extLst>
                </a:gridCol>
                <a:gridCol w="3529591">
                  <a:extLst>
                    <a:ext uri="{9D8B030D-6E8A-4147-A177-3AD203B41FA5}">
                      <a16:colId xmlns:a16="http://schemas.microsoft.com/office/drawing/2014/main" xmlns="" val="1468875701"/>
                    </a:ext>
                  </a:extLst>
                </a:gridCol>
                <a:gridCol w="4230777">
                  <a:extLst>
                    <a:ext uri="{9D8B030D-6E8A-4147-A177-3AD203B41FA5}">
                      <a16:colId xmlns:a16="http://schemas.microsoft.com/office/drawing/2014/main" xmlns="" val="2027233829"/>
                    </a:ext>
                  </a:extLst>
                </a:gridCol>
              </a:tblGrid>
              <a:tr h="1332905">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MÔ HÌNH ĐỘNG HỌC PHÂN TỬ CHẤT KHÍ</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CÁC THÍ NGHIỆM VÀ HIỆN TƯỢNG THỰC TẾ</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tc>
                  <a:txBody>
                    <a:bodyPr/>
                    <a:lstStyle/>
                    <a:p>
                      <a:pPr algn="ctr">
                        <a:lnSpc>
                          <a:spcPct val="115000"/>
                        </a:lnSpc>
                        <a:spcAft>
                          <a:spcPts val="800"/>
                        </a:spcAft>
                        <a:tabLst>
                          <a:tab pos="270510" algn="l"/>
                          <a:tab pos="342900" algn="l"/>
                        </a:tabLst>
                      </a:pPr>
                      <a:r>
                        <a:rPr lang="en-US" sz="1800">
                          <a:effectLst/>
                          <a:latin typeface="#9Slide03 Arima Madurai Black" panose="00000A00000000000000" pitchFamily="2" charset="0"/>
                          <a:cs typeface="#9Slide03 Arima Madurai Black" panose="00000A00000000000000" pitchFamily="2" charset="0"/>
                        </a:rPr>
                        <a:t>HÌNH ẢNH MINH HOẠ</a:t>
                      </a:r>
                      <a:endParaRPr lang="en-US" sz="18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243139871"/>
                  </a:ext>
                </a:extLst>
              </a:tr>
              <a:tr h="2275778">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cs typeface="#9Slide03 Arima Madurai Black" panose="00000A00000000000000" pitchFamily="2" charset="0"/>
                        </a:rPr>
                        <a:t>Phân tử khí chuyển động hỗn loạn, không ngừng.</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cs typeface="#9Slide03 Arima Madurai Black" panose="00000A00000000000000" pitchFamily="2" charset="0"/>
                        </a:rPr>
                        <a:t>Chuyển động Brown.</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936589840"/>
                  </a:ext>
                </a:extLst>
              </a:tr>
              <a:tr h="2661920">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Kích thước của các phân tử khí rất nhỏ so với khoảng cách giữa chúng.</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Hiện tượng khuếch tán của khí.</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2614403279"/>
                  </a:ext>
                </a:extLst>
              </a:tr>
              <a:tr h="2245541">
                <a:tc>
                  <a:txBody>
                    <a:bodyPr/>
                    <a:lstStyle/>
                    <a:p>
                      <a:pPr algn="ctr">
                        <a:lnSpc>
                          <a:spcPct val="115000"/>
                        </a:lnSpc>
                        <a:spcAft>
                          <a:spcPts val="800"/>
                        </a:spcAft>
                        <a:tabLst>
                          <a:tab pos="270510" algn="l"/>
                          <a:tab pos="342900" algn="l"/>
                        </a:tabLst>
                      </a:pPr>
                      <a:r>
                        <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Khi chuyển động các phân tử khí va chạm với nhau và với thành bình.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800"/>
                        </a:spcAft>
                        <a:tabLst>
                          <a:tab pos="270510" algn="l"/>
                          <a:tab pos="342900" algn="l"/>
                        </a:tabLst>
                      </a:pPr>
                      <a:r>
                        <a:rPr lang="vi-VN"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Hiện tượng nén khí.</a:t>
                      </a:r>
                      <a:endParaRPr lang="en-US" sz="180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179705" algn="ctr">
                        <a:lnSpc>
                          <a:spcPct val="115000"/>
                        </a:lnSpc>
                        <a:spcAft>
                          <a:spcPts val="800"/>
                        </a:spcAft>
                        <a:tabLst>
                          <a:tab pos="270510" algn="l"/>
                          <a:tab pos="342900" algn="l"/>
                        </a:tabLst>
                      </a:pPr>
                      <a:endParaRPr lang="vi-VN" sz="12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3482049706"/>
                  </a:ext>
                </a:extLst>
              </a:tr>
            </a:tbl>
          </a:graphicData>
        </a:graphic>
      </p:graphicFrame>
      <p:pic>
        <p:nvPicPr>
          <p:cNvPr id="2049" name="Picture 203847914" descr="Vật Lí lớp 8 | Chuyên đề: Lý thuyết - Bài tập Vật Lý 8 có đáp án">
            <a:extLst>
              <a:ext uri="{FF2B5EF4-FFF2-40B4-BE49-F238E27FC236}">
                <a16:creationId xmlns:a16="http://schemas.microsoft.com/office/drawing/2014/main" xmlns="" id="{DB30775F-50F7-582E-8627-4AE5E3F6A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899" y="-701083"/>
            <a:ext cx="2951301" cy="195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62FF0CAC-5B02-4C8E-3D6E-3A089DF03F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61012" y="1589250"/>
            <a:ext cx="2733560" cy="2273590"/>
          </a:xfrm>
          <a:prstGeom prst="rect">
            <a:avLst/>
          </a:prstGeom>
          <a:noFill/>
          <a:ln>
            <a:noFill/>
          </a:ln>
        </p:spPr>
      </p:pic>
      <p:pic>
        <p:nvPicPr>
          <p:cNvPr id="15" name="Picture 14">
            <a:extLst>
              <a:ext uri="{FF2B5EF4-FFF2-40B4-BE49-F238E27FC236}">
                <a16:creationId xmlns:a16="http://schemas.microsoft.com/office/drawing/2014/main" xmlns="" id="{A08854D7-40E4-C791-1669-772B856586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33899" y="4210050"/>
            <a:ext cx="2787786" cy="2030598"/>
          </a:xfrm>
          <a:prstGeom prst="rect">
            <a:avLst/>
          </a:prstGeom>
          <a:noFill/>
          <a:ln>
            <a:noFill/>
          </a:ln>
        </p:spPr>
      </p:pic>
    </p:spTree>
    <p:extLst>
      <p:ext uri="{BB962C8B-B14F-4D97-AF65-F5344CB8AC3E}">
        <p14:creationId xmlns:p14="http://schemas.microsoft.com/office/powerpoint/2010/main" val="424270007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394385" y="1097921"/>
            <a:ext cx="11429019" cy="462941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924098" y="1097921"/>
            <a:ext cx="9647368" cy="1564995"/>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điền vào các ô còn trống trong Bảng 8.1.</a:t>
            </a:r>
          </a:p>
          <a:p>
            <a:pPr lvl="0" defTabSz="1219170">
              <a:buClr>
                <a:srgbClr val="000000"/>
              </a:buClr>
              <a:defRPr/>
            </a:pPr>
            <a:endParaRPr kumimoji="0" lang="vi-VN" sz="2400" b="1"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a:p>
            <a:pPr lvl="0" defTabSz="1219170">
              <a:buClr>
                <a:srgbClr val="000000"/>
              </a:buClr>
              <a:defRPr/>
            </a:pPr>
            <a:r>
              <a:rPr lang="vi-VN" sz="2400" kern="0">
                <a:solidFill>
                  <a:srgbClr val="002060"/>
                </a:solidFill>
                <a:latin typeface="Calibri" panose="020F0502020204030204" pitchFamily="34" charset="0"/>
                <a:ea typeface="Albert Sans"/>
                <a:cs typeface="Calibri" panose="020F0502020204030204" pitchFamily="34" charset="0"/>
                <a:sym typeface="Albert Sans"/>
              </a:rPr>
              <a:t>Bảng 8.1. Bảng các thí nghiệm và hiện tượng thực tế làm cơ sở cho việc đưa ra mô hình động học phân tử chất khí</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196141" y="709835"/>
            <a:ext cx="1510739" cy="1510739"/>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II. MÔ HÌNH ĐỘNG HỌC PHÂN TỬ CHẤT KHÍ</a:t>
            </a:r>
          </a:p>
        </p:txBody>
      </p:sp>
      <p:graphicFrame>
        <p:nvGraphicFramePr>
          <p:cNvPr id="6" name="Table 5">
            <a:extLst>
              <a:ext uri="{FF2B5EF4-FFF2-40B4-BE49-F238E27FC236}">
                <a16:creationId xmlns:a16="http://schemas.microsoft.com/office/drawing/2014/main" xmlns="" id="{7212FD74-F987-9A3F-6C71-9D27C683A04B}"/>
              </a:ext>
            </a:extLst>
          </p:cNvPr>
          <p:cNvGraphicFramePr>
            <a:graphicFrameLocks noGrp="1"/>
          </p:cNvGraphicFramePr>
          <p:nvPr>
            <p:extLst>
              <p:ext uri="{D42A27DB-BD31-4B8C-83A1-F6EECF244321}">
                <p14:modId xmlns:p14="http://schemas.microsoft.com/office/powerpoint/2010/main" val="2723914985"/>
              </p:ext>
            </p:extLst>
          </p:nvPr>
        </p:nvGraphicFramePr>
        <p:xfrm>
          <a:off x="602538" y="3100173"/>
          <a:ext cx="11036379" cy="2235200"/>
        </p:xfrm>
        <a:graphic>
          <a:graphicData uri="http://schemas.openxmlformats.org/drawingml/2006/table">
            <a:tbl>
              <a:tblPr/>
              <a:tblGrid>
                <a:gridCol w="751455">
                  <a:extLst>
                    <a:ext uri="{9D8B030D-6E8A-4147-A177-3AD203B41FA5}">
                      <a16:colId xmlns:a16="http://schemas.microsoft.com/office/drawing/2014/main" xmlns="" val="1765937775"/>
                    </a:ext>
                  </a:extLst>
                </a:gridCol>
                <a:gridCol w="5460226">
                  <a:extLst>
                    <a:ext uri="{9D8B030D-6E8A-4147-A177-3AD203B41FA5}">
                      <a16:colId xmlns:a16="http://schemas.microsoft.com/office/drawing/2014/main" xmlns="" val="3718506301"/>
                    </a:ext>
                  </a:extLst>
                </a:gridCol>
                <a:gridCol w="4824698">
                  <a:extLst>
                    <a:ext uri="{9D8B030D-6E8A-4147-A177-3AD203B41FA5}">
                      <a16:colId xmlns:a16="http://schemas.microsoft.com/office/drawing/2014/main" xmlns="" val="548204193"/>
                    </a:ext>
                  </a:extLst>
                </a:gridCol>
              </a:tblGrid>
              <a:tr h="0">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STT</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Mô hình động học phân tử chất khí</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Các thí nghiệm và hiện tượng thực tế</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xmlns="" val="3623809659"/>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1</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Phân tử khí chuyển động hỗn loạn, không ngừng.</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Chuyển động Brown trong không khí</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15336576"/>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2</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Kích thước của các phân tử khí rất nhỏ so với khoảng cách giữa chúng.</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138552711"/>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3</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Khi chuyển động các phân tử khí va chạm với nhau và với thành bình.</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336924966"/>
                  </a:ext>
                </a:extLst>
              </a:tr>
            </a:tbl>
          </a:graphicData>
        </a:graphic>
      </p:graphicFrame>
    </p:spTree>
    <p:extLst>
      <p:ext uri="{BB962C8B-B14F-4D97-AF65-F5344CB8AC3E}">
        <p14:creationId xmlns:p14="http://schemas.microsoft.com/office/powerpoint/2010/main" val="3968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485802" y="1448669"/>
            <a:ext cx="11431798" cy="4674709"/>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sp>
        <p:nvSpPr>
          <p:cNvPr id="5" name="TextBox 4">
            <a:extLst>
              <a:ext uri="{FF2B5EF4-FFF2-40B4-BE49-F238E27FC236}">
                <a16:creationId xmlns:a16="http://schemas.microsoft.com/office/drawing/2014/main" xmlns="" id="{49841FCF-999D-558D-97EF-476130B3FE96}"/>
              </a:ext>
            </a:extLst>
          </p:cNvPr>
          <p:cNvSpPr txBox="1"/>
          <p:nvPr/>
        </p:nvSpPr>
        <p:spPr>
          <a:xfrm>
            <a:off x="394385" y="959578"/>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II. MÔ HÌNH ĐỘNG HỌC PHÂN TỬ CHẤT KHÍ</a:t>
            </a:r>
          </a:p>
        </p:txBody>
      </p:sp>
      <p:sp>
        <p:nvSpPr>
          <p:cNvPr id="2" name="Google Shape;186;p25">
            <a:extLst>
              <a:ext uri="{FF2B5EF4-FFF2-40B4-BE49-F238E27FC236}">
                <a16:creationId xmlns:a16="http://schemas.microsoft.com/office/drawing/2014/main" xmlns="" id="{074ABB00-4F73-ECC2-426C-CC23671E6C80}"/>
              </a:ext>
            </a:extLst>
          </p:cNvPr>
          <p:cNvSpPr txBox="1"/>
          <p:nvPr/>
        </p:nvSpPr>
        <p:spPr>
          <a:xfrm>
            <a:off x="1746165" y="1742075"/>
            <a:ext cx="9647368" cy="1564995"/>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kern="0">
                <a:solidFill>
                  <a:srgbClr val="002060"/>
                </a:solidFill>
                <a:latin typeface="Calibri" panose="020F0502020204030204" pitchFamily="34" charset="0"/>
                <a:ea typeface="Albert Sans"/>
                <a:cs typeface="Calibri" panose="020F0502020204030204" pitchFamily="34" charset="0"/>
                <a:sym typeface="Albert Sans"/>
              </a:rPr>
              <a:t>Bảng 8.1. Bảng các thí nghiệm và hiện tượng thực tế làm cơ sở cho việc đưa ra mô hình động học phân tử chất khí</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aphicFrame>
        <p:nvGraphicFramePr>
          <p:cNvPr id="4" name="Table 3">
            <a:extLst>
              <a:ext uri="{FF2B5EF4-FFF2-40B4-BE49-F238E27FC236}">
                <a16:creationId xmlns:a16="http://schemas.microsoft.com/office/drawing/2014/main" xmlns="" id="{B0D54790-BF4C-20A2-AD9A-D1CA176B57B0}"/>
              </a:ext>
            </a:extLst>
          </p:cNvPr>
          <p:cNvGraphicFramePr>
            <a:graphicFrameLocks noGrp="1"/>
          </p:cNvGraphicFramePr>
          <p:nvPr>
            <p:extLst>
              <p:ext uri="{D42A27DB-BD31-4B8C-83A1-F6EECF244321}">
                <p14:modId xmlns:p14="http://schemas.microsoft.com/office/powerpoint/2010/main" val="3344001206"/>
              </p:ext>
            </p:extLst>
          </p:nvPr>
        </p:nvGraphicFramePr>
        <p:xfrm>
          <a:off x="697197" y="2977475"/>
          <a:ext cx="11036379" cy="2235200"/>
        </p:xfrm>
        <a:graphic>
          <a:graphicData uri="http://schemas.openxmlformats.org/drawingml/2006/table">
            <a:tbl>
              <a:tblPr/>
              <a:tblGrid>
                <a:gridCol w="751455">
                  <a:extLst>
                    <a:ext uri="{9D8B030D-6E8A-4147-A177-3AD203B41FA5}">
                      <a16:colId xmlns:a16="http://schemas.microsoft.com/office/drawing/2014/main" xmlns="" val="1765937775"/>
                    </a:ext>
                  </a:extLst>
                </a:gridCol>
                <a:gridCol w="5460226">
                  <a:extLst>
                    <a:ext uri="{9D8B030D-6E8A-4147-A177-3AD203B41FA5}">
                      <a16:colId xmlns:a16="http://schemas.microsoft.com/office/drawing/2014/main" xmlns="" val="3718506301"/>
                    </a:ext>
                  </a:extLst>
                </a:gridCol>
                <a:gridCol w="4824698">
                  <a:extLst>
                    <a:ext uri="{9D8B030D-6E8A-4147-A177-3AD203B41FA5}">
                      <a16:colId xmlns:a16="http://schemas.microsoft.com/office/drawing/2014/main" xmlns="" val="548204193"/>
                    </a:ext>
                  </a:extLst>
                </a:gridCol>
              </a:tblGrid>
              <a:tr h="0">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STT</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Mô hình động học phân tử chất khí</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tc>
                  <a:txBody>
                    <a:bodyPr/>
                    <a:lstStyle/>
                    <a:p>
                      <a:pPr marL="0" marR="0" algn="ctr" fontAlgn="t">
                        <a:spcBef>
                          <a:spcPts val="0"/>
                        </a:spcBef>
                        <a:spcAft>
                          <a:spcPts val="0"/>
                        </a:spcAft>
                      </a:pPr>
                      <a:r>
                        <a:rPr lang="en-US" sz="2000" b="1">
                          <a:solidFill>
                            <a:sysClr val="windowText" lastClr="000000"/>
                          </a:solidFill>
                          <a:effectLst/>
                          <a:latin typeface="Calibri" panose="020F0502020204030204" pitchFamily="34" charset="0"/>
                        </a:rPr>
                        <a:t>Các thí nghiệm và hiện tượng thực tế</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solidFill>
                  </a:tcPr>
                </a:tc>
                <a:extLst>
                  <a:ext uri="{0D108BD9-81ED-4DB2-BD59-A6C34878D82A}">
                    <a16:rowId xmlns:a16="http://schemas.microsoft.com/office/drawing/2014/main" xmlns="" val="3623809659"/>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1</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Phân tử khí chuyển động hỗn loạn, không ngừng.</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Chuyển động Brown trong không khí</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15336576"/>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2</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Kích thước của các phân tử khí rất nhỏ so với khoảng cách giữa chúng.</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vi-VN" sz="2000">
                          <a:solidFill>
                            <a:sysClr val="windowText" lastClr="000000"/>
                          </a:solidFill>
                          <a:effectLst/>
                          <a:latin typeface="Calibri" panose="020F0502020204030204" pitchFamily="34" charset="0"/>
                        </a:rPr>
                        <a:t>Hiện tượng khuếch tán của khí</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138552711"/>
                  </a:ext>
                </a:extLst>
              </a:tr>
              <a:tr h="0">
                <a:tc>
                  <a:txBody>
                    <a:bodyPr/>
                    <a:lstStyle/>
                    <a:p>
                      <a:pPr marL="0" marR="0" algn="ctr" fontAlgn="t">
                        <a:spcBef>
                          <a:spcPts val="0"/>
                        </a:spcBef>
                        <a:spcAft>
                          <a:spcPts val="0"/>
                        </a:spcAft>
                      </a:pPr>
                      <a:r>
                        <a:rPr lang="en-US" sz="2000">
                          <a:solidFill>
                            <a:sysClr val="windowText" lastClr="000000"/>
                          </a:solidFill>
                          <a:effectLst/>
                          <a:latin typeface="Calibri" panose="020F0502020204030204" pitchFamily="34" charset="0"/>
                        </a:rPr>
                        <a:t>3</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fontAlgn="t">
                        <a:spcBef>
                          <a:spcPts val="0"/>
                        </a:spcBef>
                        <a:spcAft>
                          <a:spcPts val="0"/>
                        </a:spcAft>
                      </a:pPr>
                      <a:r>
                        <a:rPr lang="en-US" sz="2000">
                          <a:solidFill>
                            <a:sysClr val="windowText" lastClr="000000"/>
                          </a:solidFill>
                          <a:effectLst/>
                          <a:latin typeface="Calibri" panose="020F0502020204030204" pitchFamily="34" charset="0"/>
                        </a:rPr>
                        <a:t>Khi chuyển động các phân tử khí va chạm với nhau và với thành bình.</a:t>
                      </a: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marL="0" marR="0" algn="ctr" fontAlgn="t">
                        <a:spcBef>
                          <a:spcPts val="0"/>
                        </a:spcBef>
                        <a:spcAft>
                          <a:spcPts val="0"/>
                        </a:spcAft>
                      </a:pPr>
                      <a:r>
                        <a:rPr lang="vi-VN" sz="2000">
                          <a:solidFill>
                            <a:sysClr val="windowText" lastClr="000000"/>
                          </a:solidFill>
                          <a:effectLst/>
                          <a:latin typeface="Calibri" panose="020F0502020204030204" pitchFamily="34" charset="0"/>
                        </a:rPr>
                        <a:t>Hiện tượng nén khí</a:t>
                      </a:r>
                      <a:endParaRPr lang="en-US" sz="2000">
                        <a:solidFill>
                          <a:sysClr val="windowText" lastClr="000000"/>
                        </a:solidFill>
                        <a:effectLst/>
                        <a:latin typeface="Calibri" panose="020F0502020204030204" pitchFamily="34" charset="0"/>
                      </a:endParaRPr>
                    </a:p>
                  </a:txBody>
                  <a:tcPr marL="50800" marR="50800" marT="50800" marB="508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336924966"/>
                  </a:ext>
                </a:extLst>
              </a:tr>
            </a:tbl>
          </a:graphicData>
        </a:graphic>
      </p:graphicFrame>
      <p:sp>
        <p:nvSpPr>
          <p:cNvPr id="3" name="Freeform 11">
            <a:extLst>
              <a:ext uri="{FF2B5EF4-FFF2-40B4-BE49-F238E27FC236}">
                <a16:creationId xmlns:a16="http://schemas.microsoft.com/office/drawing/2014/main" xmlns="" id="{59602EE5-DC41-36E0-7FBC-28612ED996E9}"/>
              </a:ext>
            </a:extLst>
          </p:cNvPr>
          <p:cNvSpPr/>
          <p:nvPr/>
        </p:nvSpPr>
        <p:spPr>
          <a:xfrm>
            <a:off x="-150316" y="4738766"/>
            <a:ext cx="1695027" cy="2235201"/>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76272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39426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50082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339964" y="2534334"/>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339964" y="366612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grpSp>
        <p:nvGrpSpPr>
          <p:cNvPr id="5" name="Google Shape;2287;p67">
            <a:extLst>
              <a:ext uri="{FF2B5EF4-FFF2-40B4-BE49-F238E27FC236}">
                <a16:creationId xmlns:a16="http://schemas.microsoft.com/office/drawing/2014/main" xmlns="" id="{822DD94A-667B-FF1A-CB75-1CAFE18CDFCD}"/>
              </a:ext>
            </a:extLst>
          </p:cNvPr>
          <p:cNvGrpSpPr/>
          <p:nvPr/>
        </p:nvGrpSpPr>
        <p:grpSpPr>
          <a:xfrm>
            <a:off x="13258652" y="-2235871"/>
            <a:ext cx="3666131" cy="2191716"/>
            <a:chOff x="1837875" y="1367375"/>
            <a:chExt cx="1664275" cy="994950"/>
          </a:xfrm>
        </p:grpSpPr>
        <p:sp>
          <p:nvSpPr>
            <p:cNvPr id="10" name="Google Shape;2288;p67">
              <a:extLst>
                <a:ext uri="{FF2B5EF4-FFF2-40B4-BE49-F238E27FC236}">
                  <a16:creationId xmlns:a16="http://schemas.microsoft.com/office/drawing/2014/main" xmlns="" id="{0C1F2D78-3672-545B-0AB0-522F8177DC78}"/>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289;p67">
              <a:extLst>
                <a:ext uri="{FF2B5EF4-FFF2-40B4-BE49-F238E27FC236}">
                  <a16:creationId xmlns:a16="http://schemas.microsoft.com/office/drawing/2014/main" xmlns="" id="{E84E1ED7-7070-2F4D-1B98-804BD9F2E9DD}"/>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90;p67">
              <a:extLst>
                <a:ext uri="{FF2B5EF4-FFF2-40B4-BE49-F238E27FC236}">
                  <a16:creationId xmlns:a16="http://schemas.microsoft.com/office/drawing/2014/main" xmlns="" id="{987BB3D7-34AF-1B73-121E-AE065CA88EB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1;p67">
              <a:extLst>
                <a:ext uri="{FF2B5EF4-FFF2-40B4-BE49-F238E27FC236}">
                  <a16:creationId xmlns:a16="http://schemas.microsoft.com/office/drawing/2014/main" xmlns="" id="{1EDDB09B-8B8E-1EE5-3E1E-6F59591996C9}"/>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2;p67">
              <a:extLst>
                <a:ext uri="{FF2B5EF4-FFF2-40B4-BE49-F238E27FC236}">
                  <a16:creationId xmlns:a16="http://schemas.microsoft.com/office/drawing/2014/main" xmlns="" id="{28A64B78-090F-4A60-7ED6-8CAF2843C9E4}"/>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3;p67">
              <a:extLst>
                <a:ext uri="{FF2B5EF4-FFF2-40B4-BE49-F238E27FC236}">
                  <a16:creationId xmlns:a16="http://schemas.microsoft.com/office/drawing/2014/main" xmlns="" id="{0CD15573-0C65-EFDF-2268-255E37F13DF6}"/>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4;p67">
              <a:extLst>
                <a:ext uri="{FF2B5EF4-FFF2-40B4-BE49-F238E27FC236}">
                  <a16:creationId xmlns:a16="http://schemas.microsoft.com/office/drawing/2014/main" xmlns="" id="{B770EB84-46F5-2D1C-D7D7-19D2A3B8D84B}"/>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5;p67">
              <a:extLst>
                <a:ext uri="{FF2B5EF4-FFF2-40B4-BE49-F238E27FC236}">
                  <a16:creationId xmlns:a16="http://schemas.microsoft.com/office/drawing/2014/main" xmlns="" id="{E1005957-550F-5EED-249B-7B11095F75D8}"/>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2296;p67">
              <a:extLst>
                <a:ext uri="{FF2B5EF4-FFF2-40B4-BE49-F238E27FC236}">
                  <a16:creationId xmlns:a16="http://schemas.microsoft.com/office/drawing/2014/main" xmlns="" id="{90E39A3F-BBBD-15B1-6EEA-6E19DB5D0D83}"/>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297;p67">
              <a:extLst>
                <a:ext uri="{FF2B5EF4-FFF2-40B4-BE49-F238E27FC236}">
                  <a16:creationId xmlns:a16="http://schemas.microsoft.com/office/drawing/2014/main" xmlns="" id="{4C2B3AF4-DFF8-8F6F-BE27-B5EACA49391F}"/>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8;p67">
              <a:extLst>
                <a:ext uri="{FF2B5EF4-FFF2-40B4-BE49-F238E27FC236}">
                  <a16:creationId xmlns:a16="http://schemas.microsoft.com/office/drawing/2014/main" xmlns="" id="{AF38C59F-56A2-EBC4-2A62-C5732304F7E1}"/>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9;p67">
              <a:extLst>
                <a:ext uri="{FF2B5EF4-FFF2-40B4-BE49-F238E27FC236}">
                  <a16:creationId xmlns:a16="http://schemas.microsoft.com/office/drawing/2014/main" xmlns="" id="{EB21F73D-30EB-E9B3-73EC-1596A05A143B}"/>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00;p67">
              <a:extLst>
                <a:ext uri="{FF2B5EF4-FFF2-40B4-BE49-F238E27FC236}">
                  <a16:creationId xmlns:a16="http://schemas.microsoft.com/office/drawing/2014/main" xmlns="" id="{0009D748-F23E-5DF3-51F0-11D50AAAABBF}"/>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1;p67">
              <a:extLst>
                <a:ext uri="{FF2B5EF4-FFF2-40B4-BE49-F238E27FC236}">
                  <a16:creationId xmlns:a16="http://schemas.microsoft.com/office/drawing/2014/main" xmlns="" id="{47759B0F-26E2-7AFC-0646-A69A1F08D2BF}"/>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2;p67">
              <a:extLst>
                <a:ext uri="{FF2B5EF4-FFF2-40B4-BE49-F238E27FC236}">
                  <a16:creationId xmlns:a16="http://schemas.microsoft.com/office/drawing/2014/main" xmlns="" id="{56164052-5BC3-8362-432E-EDE4B3184788}"/>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3;p67">
              <a:extLst>
                <a:ext uri="{FF2B5EF4-FFF2-40B4-BE49-F238E27FC236}">
                  <a16:creationId xmlns:a16="http://schemas.microsoft.com/office/drawing/2014/main" xmlns="" id="{CADE8236-19C2-7754-2F54-CD62FFCFEE12}"/>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4;p67">
              <a:extLst>
                <a:ext uri="{FF2B5EF4-FFF2-40B4-BE49-F238E27FC236}">
                  <a16:creationId xmlns:a16="http://schemas.microsoft.com/office/drawing/2014/main" xmlns="" id="{260D8A8C-A06D-3A72-C25E-6115BFC929B2}"/>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5;p67">
              <a:extLst>
                <a:ext uri="{FF2B5EF4-FFF2-40B4-BE49-F238E27FC236}">
                  <a16:creationId xmlns:a16="http://schemas.microsoft.com/office/drawing/2014/main" xmlns="" id="{EF6BD741-34AD-2144-DD46-138B1697EA10}"/>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6;p67">
              <a:extLst>
                <a:ext uri="{FF2B5EF4-FFF2-40B4-BE49-F238E27FC236}">
                  <a16:creationId xmlns:a16="http://schemas.microsoft.com/office/drawing/2014/main" xmlns="" id="{298FD38F-3736-89C6-BC34-41E2B56E7D01}"/>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307;p67">
            <a:extLst>
              <a:ext uri="{FF2B5EF4-FFF2-40B4-BE49-F238E27FC236}">
                <a16:creationId xmlns:a16="http://schemas.microsoft.com/office/drawing/2014/main" xmlns="" id="{F5742FB1-2654-E80E-8F0F-71FFF1EB3988}"/>
              </a:ext>
            </a:extLst>
          </p:cNvPr>
          <p:cNvGrpSpPr/>
          <p:nvPr/>
        </p:nvGrpSpPr>
        <p:grpSpPr>
          <a:xfrm>
            <a:off x="3384995" y="8321372"/>
            <a:ext cx="1253416" cy="2261160"/>
            <a:chOff x="1332925" y="2597750"/>
            <a:chExt cx="569000" cy="1026475"/>
          </a:xfrm>
        </p:grpSpPr>
        <p:sp>
          <p:nvSpPr>
            <p:cNvPr id="30" name="Google Shape;2308;p67">
              <a:extLst>
                <a:ext uri="{FF2B5EF4-FFF2-40B4-BE49-F238E27FC236}">
                  <a16:creationId xmlns:a16="http://schemas.microsoft.com/office/drawing/2014/main" xmlns="" id="{0BE63E56-7FF5-F7AE-9064-37C25557D3C5}"/>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09;p67">
              <a:extLst>
                <a:ext uri="{FF2B5EF4-FFF2-40B4-BE49-F238E27FC236}">
                  <a16:creationId xmlns:a16="http://schemas.microsoft.com/office/drawing/2014/main" xmlns="" id="{2883B90E-73F9-771F-9F3F-5A7F806DF63A}"/>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2310;p67">
              <a:extLst>
                <a:ext uri="{FF2B5EF4-FFF2-40B4-BE49-F238E27FC236}">
                  <a16:creationId xmlns:a16="http://schemas.microsoft.com/office/drawing/2014/main" xmlns="" id="{434CE0D5-F9FF-C211-99E0-F2C2B31A0BBA}"/>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11;p67">
              <a:extLst>
                <a:ext uri="{FF2B5EF4-FFF2-40B4-BE49-F238E27FC236}">
                  <a16:creationId xmlns:a16="http://schemas.microsoft.com/office/drawing/2014/main" xmlns="" id="{8BA65CAB-5A27-CEB6-99BD-BC516121F4C9}"/>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12;p67">
              <a:extLst>
                <a:ext uri="{FF2B5EF4-FFF2-40B4-BE49-F238E27FC236}">
                  <a16:creationId xmlns:a16="http://schemas.microsoft.com/office/drawing/2014/main" xmlns="" id="{E409FD74-47D5-9ECC-B1C4-03258895EADC}"/>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13;p67">
              <a:extLst>
                <a:ext uri="{FF2B5EF4-FFF2-40B4-BE49-F238E27FC236}">
                  <a16:creationId xmlns:a16="http://schemas.microsoft.com/office/drawing/2014/main" xmlns="" id="{B806BD84-4AFA-C6C5-6CAF-9D21C748B8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14;p67">
              <a:extLst>
                <a:ext uri="{FF2B5EF4-FFF2-40B4-BE49-F238E27FC236}">
                  <a16:creationId xmlns:a16="http://schemas.microsoft.com/office/drawing/2014/main" xmlns="" id="{B22FE6AC-26B2-4555-2797-89C5A04BA02C}"/>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15;p67">
              <a:extLst>
                <a:ext uri="{FF2B5EF4-FFF2-40B4-BE49-F238E27FC236}">
                  <a16:creationId xmlns:a16="http://schemas.microsoft.com/office/drawing/2014/main" xmlns="" id="{19C20731-E29F-FDF3-DB02-5C0177B80683}"/>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16;p67">
              <a:extLst>
                <a:ext uri="{FF2B5EF4-FFF2-40B4-BE49-F238E27FC236}">
                  <a16:creationId xmlns:a16="http://schemas.microsoft.com/office/drawing/2014/main" xmlns="" id="{2880A5B2-ED31-9BCE-F6B9-C3ABDC6FF3BA}"/>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317;p67">
            <a:extLst>
              <a:ext uri="{FF2B5EF4-FFF2-40B4-BE49-F238E27FC236}">
                <a16:creationId xmlns:a16="http://schemas.microsoft.com/office/drawing/2014/main" xmlns="" id="{B840F6BA-2B45-98A4-C334-7BC8A98C8607}"/>
              </a:ext>
            </a:extLst>
          </p:cNvPr>
          <p:cNvGrpSpPr/>
          <p:nvPr/>
        </p:nvGrpSpPr>
        <p:grpSpPr>
          <a:xfrm>
            <a:off x="11635372" y="8692514"/>
            <a:ext cx="2998946" cy="3542001"/>
            <a:chOff x="2008600" y="2588450"/>
            <a:chExt cx="1361400" cy="1607925"/>
          </a:xfrm>
        </p:grpSpPr>
        <p:sp>
          <p:nvSpPr>
            <p:cNvPr id="104" name="Google Shape;2318;p67">
              <a:extLst>
                <a:ext uri="{FF2B5EF4-FFF2-40B4-BE49-F238E27FC236}">
                  <a16:creationId xmlns:a16="http://schemas.microsoft.com/office/drawing/2014/main" xmlns="" id="{5B3A0886-398E-3836-A5B4-F11CD3AAA451}"/>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19;p67">
              <a:extLst>
                <a:ext uri="{FF2B5EF4-FFF2-40B4-BE49-F238E27FC236}">
                  <a16:creationId xmlns:a16="http://schemas.microsoft.com/office/drawing/2014/main" xmlns="" id="{51D02E24-4277-6634-C398-7093A9A7CD0B}"/>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20;p67">
              <a:extLst>
                <a:ext uri="{FF2B5EF4-FFF2-40B4-BE49-F238E27FC236}">
                  <a16:creationId xmlns:a16="http://schemas.microsoft.com/office/drawing/2014/main" xmlns="" id="{E771BF2D-A9A8-4466-A892-1FED74EBB49C}"/>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1;p67">
              <a:extLst>
                <a:ext uri="{FF2B5EF4-FFF2-40B4-BE49-F238E27FC236}">
                  <a16:creationId xmlns:a16="http://schemas.microsoft.com/office/drawing/2014/main" xmlns="" id="{D4C73595-B986-C1C9-F112-F8DB7D032FA9}"/>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2;p67">
              <a:extLst>
                <a:ext uri="{FF2B5EF4-FFF2-40B4-BE49-F238E27FC236}">
                  <a16:creationId xmlns:a16="http://schemas.microsoft.com/office/drawing/2014/main" xmlns="" id="{934A3EF7-8219-4DE0-E794-D8D8330EA8CC}"/>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23;p67">
              <a:extLst>
                <a:ext uri="{FF2B5EF4-FFF2-40B4-BE49-F238E27FC236}">
                  <a16:creationId xmlns:a16="http://schemas.microsoft.com/office/drawing/2014/main" xmlns="" id="{0EF01014-E7B0-5EF2-9913-3AF4FD4888BC}"/>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24;p67">
              <a:extLst>
                <a:ext uri="{FF2B5EF4-FFF2-40B4-BE49-F238E27FC236}">
                  <a16:creationId xmlns:a16="http://schemas.microsoft.com/office/drawing/2014/main" xmlns="" id="{C4F701D2-9A98-CDCB-7125-701A1934B73E}"/>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25;p67">
              <a:extLst>
                <a:ext uri="{FF2B5EF4-FFF2-40B4-BE49-F238E27FC236}">
                  <a16:creationId xmlns:a16="http://schemas.microsoft.com/office/drawing/2014/main" xmlns="" id="{B1680D98-F149-755D-4DCE-4FD7AD24537F}"/>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26;p67">
              <a:extLst>
                <a:ext uri="{FF2B5EF4-FFF2-40B4-BE49-F238E27FC236}">
                  <a16:creationId xmlns:a16="http://schemas.microsoft.com/office/drawing/2014/main" xmlns="" id="{46912644-2DCB-8E41-C699-E4D726B3F543}"/>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27;p67">
              <a:extLst>
                <a:ext uri="{FF2B5EF4-FFF2-40B4-BE49-F238E27FC236}">
                  <a16:creationId xmlns:a16="http://schemas.microsoft.com/office/drawing/2014/main" xmlns="" id="{775B03BE-AD81-EB8D-7C7D-727717A2A165}"/>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28;p67">
              <a:extLst>
                <a:ext uri="{FF2B5EF4-FFF2-40B4-BE49-F238E27FC236}">
                  <a16:creationId xmlns:a16="http://schemas.microsoft.com/office/drawing/2014/main" xmlns="" id="{421F634D-69BA-F705-01E8-B5A9AA721336}"/>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2329;p67">
            <a:extLst>
              <a:ext uri="{FF2B5EF4-FFF2-40B4-BE49-F238E27FC236}">
                <a16:creationId xmlns:a16="http://schemas.microsoft.com/office/drawing/2014/main" xmlns="" id="{EF90EFD9-505D-746B-446A-003F9FF60EF6}"/>
              </a:ext>
            </a:extLst>
          </p:cNvPr>
          <p:cNvGrpSpPr/>
          <p:nvPr/>
        </p:nvGrpSpPr>
        <p:grpSpPr>
          <a:xfrm>
            <a:off x="14428498" y="3605668"/>
            <a:ext cx="3559017" cy="2072601"/>
            <a:chOff x="5224320" y="1831359"/>
            <a:chExt cx="2766477" cy="1611063"/>
          </a:xfrm>
        </p:grpSpPr>
        <p:grpSp>
          <p:nvGrpSpPr>
            <p:cNvPr id="116" name="Google Shape;2330;p67">
              <a:extLst>
                <a:ext uri="{FF2B5EF4-FFF2-40B4-BE49-F238E27FC236}">
                  <a16:creationId xmlns:a16="http://schemas.microsoft.com/office/drawing/2014/main" xmlns="" id="{B97617D4-4697-637A-DC62-D0C3EED80BE3}"/>
                </a:ext>
              </a:extLst>
            </p:cNvPr>
            <p:cNvGrpSpPr/>
            <p:nvPr/>
          </p:nvGrpSpPr>
          <p:grpSpPr>
            <a:xfrm>
              <a:off x="5224320" y="1831359"/>
              <a:ext cx="1636746" cy="807820"/>
              <a:chOff x="2315575" y="2119875"/>
              <a:chExt cx="955876" cy="471775"/>
            </a:xfrm>
          </p:grpSpPr>
          <p:sp>
            <p:nvSpPr>
              <p:cNvPr id="120" name="Google Shape;2331;p67">
                <a:extLst>
                  <a:ext uri="{FF2B5EF4-FFF2-40B4-BE49-F238E27FC236}">
                    <a16:creationId xmlns:a16="http://schemas.microsoft.com/office/drawing/2014/main" xmlns="" id="{B6F3CCDD-7BAC-EEDA-BB04-352BE30164F6}"/>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32;p67">
                <a:extLst>
                  <a:ext uri="{FF2B5EF4-FFF2-40B4-BE49-F238E27FC236}">
                    <a16:creationId xmlns:a16="http://schemas.microsoft.com/office/drawing/2014/main" xmlns="" id="{F857FAC1-DAA6-28B5-8A51-AC0898AF2CF7}"/>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333;p67">
                <a:extLst>
                  <a:ext uri="{FF2B5EF4-FFF2-40B4-BE49-F238E27FC236}">
                    <a16:creationId xmlns:a16="http://schemas.microsoft.com/office/drawing/2014/main" xmlns="" id="{BF5B5925-3847-D094-76FD-7ABFDA0618ED}"/>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334;p67">
                <a:extLst>
                  <a:ext uri="{FF2B5EF4-FFF2-40B4-BE49-F238E27FC236}">
                    <a16:creationId xmlns:a16="http://schemas.microsoft.com/office/drawing/2014/main" xmlns="" id="{752082C2-DB48-D0D5-7F6C-8558C088EC11}"/>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335;p67">
                <a:extLst>
                  <a:ext uri="{FF2B5EF4-FFF2-40B4-BE49-F238E27FC236}">
                    <a16:creationId xmlns:a16="http://schemas.microsoft.com/office/drawing/2014/main" xmlns="" id="{521B5A1F-6B79-45DE-59C1-52667FB0A5E8}"/>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336;p67">
                <a:extLst>
                  <a:ext uri="{FF2B5EF4-FFF2-40B4-BE49-F238E27FC236}">
                    <a16:creationId xmlns:a16="http://schemas.microsoft.com/office/drawing/2014/main" xmlns="" id="{FC537B6A-A386-CA54-57B4-E7CCB8F5E26F}"/>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337;p67">
                <a:extLst>
                  <a:ext uri="{FF2B5EF4-FFF2-40B4-BE49-F238E27FC236}">
                    <a16:creationId xmlns:a16="http://schemas.microsoft.com/office/drawing/2014/main" xmlns="" id="{552BC4D8-030C-969B-3CBE-B7E2653A0DF9}"/>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338;p67">
                <a:extLst>
                  <a:ext uri="{FF2B5EF4-FFF2-40B4-BE49-F238E27FC236}">
                    <a16:creationId xmlns:a16="http://schemas.microsoft.com/office/drawing/2014/main" xmlns="" id="{88A9C1D2-855B-E6E3-DF50-A6B047D6933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339;p67">
                <a:extLst>
                  <a:ext uri="{FF2B5EF4-FFF2-40B4-BE49-F238E27FC236}">
                    <a16:creationId xmlns:a16="http://schemas.microsoft.com/office/drawing/2014/main" xmlns="" id="{B0BEB6AE-A994-970A-C15E-A03AB9DBDA73}"/>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oogle Shape;2340;p67">
              <a:extLst>
                <a:ext uri="{FF2B5EF4-FFF2-40B4-BE49-F238E27FC236}">
                  <a16:creationId xmlns:a16="http://schemas.microsoft.com/office/drawing/2014/main" xmlns="" id="{26E781A4-3704-F72A-B81D-CC13DBFABD2E}"/>
                </a:ext>
              </a:extLst>
            </p:cNvPr>
            <p:cNvGrpSpPr/>
            <p:nvPr/>
          </p:nvGrpSpPr>
          <p:grpSpPr>
            <a:xfrm rot="-2700000">
              <a:off x="6957406" y="1838311"/>
              <a:ext cx="1033391" cy="1604111"/>
              <a:chOff x="2766500" y="3259575"/>
              <a:chExt cx="603500" cy="936800"/>
            </a:xfrm>
          </p:grpSpPr>
          <p:sp>
            <p:nvSpPr>
              <p:cNvPr id="118" name="Google Shape;2341;p67">
                <a:extLst>
                  <a:ext uri="{FF2B5EF4-FFF2-40B4-BE49-F238E27FC236}">
                    <a16:creationId xmlns:a16="http://schemas.microsoft.com/office/drawing/2014/main" xmlns="" id="{FECBDE1F-7993-865D-FBEA-34F215B44025}"/>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42;p67">
                <a:extLst>
                  <a:ext uri="{FF2B5EF4-FFF2-40B4-BE49-F238E27FC236}">
                    <a16:creationId xmlns:a16="http://schemas.microsoft.com/office/drawing/2014/main" xmlns="" id="{7E7DBA3D-9CBB-358C-BF5E-89492DDC5752}"/>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0" name="Google Shape;2345;p67">
            <a:extLst>
              <a:ext uri="{FF2B5EF4-FFF2-40B4-BE49-F238E27FC236}">
                <a16:creationId xmlns:a16="http://schemas.microsoft.com/office/drawing/2014/main" xmlns="" id="{8B976626-45E9-46E8-FA09-DDFCCCA0417E}"/>
              </a:ext>
            </a:extLst>
          </p:cNvPr>
          <p:cNvGrpSpPr/>
          <p:nvPr/>
        </p:nvGrpSpPr>
        <p:grpSpPr>
          <a:xfrm>
            <a:off x="-4952243" y="-2198834"/>
            <a:ext cx="3811303" cy="2239304"/>
            <a:chOff x="-176671" y="557597"/>
            <a:chExt cx="2966735" cy="1739948"/>
          </a:xfrm>
        </p:grpSpPr>
        <p:grpSp>
          <p:nvGrpSpPr>
            <p:cNvPr id="131" name="Google Shape;2346;p67">
              <a:extLst>
                <a:ext uri="{FF2B5EF4-FFF2-40B4-BE49-F238E27FC236}">
                  <a16:creationId xmlns:a16="http://schemas.microsoft.com/office/drawing/2014/main" xmlns="" id="{CFA50B65-C422-3ACC-264D-A9BBAD93DA87}"/>
                </a:ext>
              </a:extLst>
            </p:cNvPr>
            <p:cNvGrpSpPr/>
            <p:nvPr/>
          </p:nvGrpSpPr>
          <p:grpSpPr>
            <a:xfrm>
              <a:off x="-176671" y="557597"/>
              <a:ext cx="2339644" cy="1242573"/>
              <a:chOff x="238125" y="1323775"/>
              <a:chExt cx="1366375" cy="725675"/>
            </a:xfrm>
          </p:grpSpPr>
          <p:sp>
            <p:nvSpPr>
              <p:cNvPr id="133" name="Google Shape;2347;p67">
                <a:extLst>
                  <a:ext uri="{FF2B5EF4-FFF2-40B4-BE49-F238E27FC236}">
                    <a16:creationId xmlns:a16="http://schemas.microsoft.com/office/drawing/2014/main" xmlns="" id="{0D1A9EC8-4070-93A9-5867-5BA50F84F1A4}"/>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348;p67">
                <a:extLst>
                  <a:ext uri="{FF2B5EF4-FFF2-40B4-BE49-F238E27FC236}">
                    <a16:creationId xmlns:a16="http://schemas.microsoft.com/office/drawing/2014/main" xmlns="" id="{E1C8F919-04A2-D13E-CA8B-E64FDA9A6CAA}"/>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349;p67">
                <a:extLst>
                  <a:ext uri="{FF2B5EF4-FFF2-40B4-BE49-F238E27FC236}">
                    <a16:creationId xmlns:a16="http://schemas.microsoft.com/office/drawing/2014/main" xmlns="" id="{FCE70FC3-8783-B9F3-E563-D13D8AE44235}"/>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350;p67">
                <a:extLst>
                  <a:ext uri="{FF2B5EF4-FFF2-40B4-BE49-F238E27FC236}">
                    <a16:creationId xmlns:a16="http://schemas.microsoft.com/office/drawing/2014/main" xmlns="" id="{9B1B8C3D-7ADD-2EA2-DA11-FEDBA84FF508}"/>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351;p67">
                <a:extLst>
                  <a:ext uri="{FF2B5EF4-FFF2-40B4-BE49-F238E27FC236}">
                    <a16:creationId xmlns:a16="http://schemas.microsoft.com/office/drawing/2014/main" xmlns="" id="{BA6B9124-5689-7291-A27B-CA78D997F3C1}"/>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352;p67">
                <a:extLst>
                  <a:ext uri="{FF2B5EF4-FFF2-40B4-BE49-F238E27FC236}">
                    <a16:creationId xmlns:a16="http://schemas.microsoft.com/office/drawing/2014/main" xmlns="" id="{FFDFFDFB-0191-FA20-A149-DFFE3DD38C59}"/>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353;p67">
                <a:extLst>
                  <a:ext uri="{FF2B5EF4-FFF2-40B4-BE49-F238E27FC236}">
                    <a16:creationId xmlns:a16="http://schemas.microsoft.com/office/drawing/2014/main" xmlns="" id="{6274E396-99E9-9C55-BDC7-E99BEB27EBE1}"/>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354;p67">
                <a:extLst>
                  <a:ext uri="{FF2B5EF4-FFF2-40B4-BE49-F238E27FC236}">
                    <a16:creationId xmlns:a16="http://schemas.microsoft.com/office/drawing/2014/main" xmlns="" id="{399B7B8A-DDC2-6D4E-5BE9-3C9F19E1C95D}"/>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355;p67">
                <a:extLst>
                  <a:ext uri="{FF2B5EF4-FFF2-40B4-BE49-F238E27FC236}">
                    <a16:creationId xmlns:a16="http://schemas.microsoft.com/office/drawing/2014/main" xmlns="" id="{40F8AC1E-E8A8-7193-6EBE-18332591D839}"/>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356;p67">
                <a:extLst>
                  <a:ext uri="{FF2B5EF4-FFF2-40B4-BE49-F238E27FC236}">
                    <a16:creationId xmlns:a16="http://schemas.microsoft.com/office/drawing/2014/main" xmlns="" id="{FF02321B-D949-EC1B-8680-14BD33A0B487}"/>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2" name="Google Shape;2357;p67">
              <a:extLst>
                <a:ext uri="{FF2B5EF4-FFF2-40B4-BE49-F238E27FC236}">
                  <a16:creationId xmlns:a16="http://schemas.microsoft.com/office/drawing/2014/main" xmlns="" id="{56C5AD62-3240-4358-7E35-C62583FF9075}"/>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44" name="Google Shape;2358;p67">
            <a:extLst>
              <a:ext uri="{FF2B5EF4-FFF2-40B4-BE49-F238E27FC236}">
                <a16:creationId xmlns:a16="http://schemas.microsoft.com/office/drawing/2014/main" xmlns="" id="{EEFE118A-5C3A-3F05-C86F-78CF35A2AD7B}"/>
              </a:ext>
            </a:extLst>
          </p:cNvPr>
          <p:cNvGrpSpPr/>
          <p:nvPr/>
        </p:nvGrpSpPr>
        <p:grpSpPr>
          <a:xfrm>
            <a:off x="-4688781" y="6716021"/>
            <a:ext cx="2529153" cy="1976755"/>
            <a:chOff x="307600" y="2118900"/>
            <a:chExt cx="1146125" cy="887775"/>
          </a:xfrm>
        </p:grpSpPr>
        <p:sp>
          <p:nvSpPr>
            <p:cNvPr id="145" name="Google Shape;2359;p67">
              <a:extLst>
                <a:ext uri="{FF2B5EF4-FFF2-40B4-BE49-F238E27FC236}">
                  <a16:creationId xmlns:a16="http://schemas.microsoft.com/office/drawing/2014/main" xmlns="" id="{5876FA87-EDDC-0E08-2597-A68406DD74AC}"/>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360;p67">
              <a:extLst>
                <a:ext uri="{FF2B5EF4-FFF2-40B4-BE49-F238E27FC236}">
                  <a16:creationId xmlns:a16="http://schemas.microsoft.com/office/drawing/2014/main" xmlns="" id="{6983A9E3-7D99-20C0-00FF-05914EF7CC03}"/>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 name="Google Shape;2361;p67">
              <a:extLst>
                <a:ext uri="{FF2B5EF4-FFF2-40B4-BE49-F238E27FC236}">
                  <a16:creationId xmlns:a16="http://schemas.microsoft.com/office/drawing/2014/main" xmlns="" id="{5F4DE146-0D18-AEE4-2AB9-B78A8CC5F677}"/>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362;p67">
              <a:extLst>
                <a:ext uri="{FF2B5EF4-FFF2-40B4-BE49-F238E27FC236}">
                  <a16:creationId xmlns:a16="http://schemas.microsoft.com/office/drawing/2014/main" xmlns="" id="{5044D98E-FA58-B776-7D0F-FF7A5D56B01A}"/>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363;p67">
              <a:extLst>
                <a:ext uri="{FF2B5EF4-FFF2-40B4-BE49-F238E27FC236}">
                  <a16:creationId xmlns:a16="http://schemas.microsoft.com/office/drawing/2014/main" xmlns="" id="{B200F766-476F-F0A2-CCCD-E9B8D356A9DD}"/>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364;p67">
              <a:extLst>
                <a:ext uri="{FF2B5EF4-FFF2-40B4-BE49-F238E27FC236}">
                  <a16:creationId xmlns:a16="http://schemas.microsoft.com/office/drawing/2014/main" xmlns="" id="{FB83BBCD-239F-A59E-8442-BA069990BEF3}"/>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365;p67">
              <a:extLst>
                <a:ext uri="{FF2B5EF4-FFF2-40B4-BE49-F238E27FC236}">
                  <a16:creationId xmlns:a16="http://schemas.microsoft.com/office/drawing/2014/main" xmlns="" id="{FB1C6A33-534B-BAAE-070F-69A72FC18D97}"/>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366;p67">
              <a:extLst>
                <a:ext uri="{FF2B5EF4-FFF2-40B4-BE49-F238E27FC236}">
                  <a16:creationId xmlns:a16="http://schemas.microsoft.com/office/drawing/2014/main" xmlns="" id="{70136FAD-70EF-CB73-6A45-60554463C817}"/>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367;p67">
              <a:extLst>
                <a:ext uri="{FF2B5EF4-FFF2-40B4-BE49-F238E27FC236}">
                  <a16:creationId xmlns:a16="http://schemas.microsoft.com/office/drawing/2014/main" xmlns="" id="{95087CC3-2027-B8BC-5C9C-1A9A354293A6}"/>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368;p67">
              <a:extLst>
                <a:ext uri="{FF2B5EF4-FFF2-40B4-BE49-F238E27FC236}">
                  <a16:creationId xmlns:a16="http://schemas.microsoft.com/office/drawing/2014/main" xmlns="" id="{FE321D0C-6AF6-9E16-E33D-8E3FA455FD56}"/>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369;p67">
              <a:extLst>
                <a:ext uri="{FF2B5EF4-FFF2-40B4-BE49-F238E27FC236}">
                  <a16:creationId xmlns:a16="http://schemas.microsoft.com/office/drawing/2014/main" xmlns="" id="{F9A479AD-B674-4A06-F6F0-C67F82E0657B}"/>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370;p67">
              <a:extLst>
                <a:ext uri="{FF2B5EF4-FFF2-40B4-BE49-F238E27FC236}">
                  <a16:creationId xmlns:a16="http://schemas.microsoft.com/office/drawing/2014/main" xmlns="" id="{ED925AC5-0DC6-B544-3C51-D5C809AA91F5}"/>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371;p67">
              <a:extLst>
                <a:ext uri="{FF2B5EF4-FFF2-40B4-BE49-F238E27FC236}">
                  <a16:creationId xmlns:a16="http://schemas.microsoft.com/office/drawing/2014/main" xmlns="" id="{FCC50112-20A1-E9B7-EE7C-1AF73035D956}"/>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372;p67">
              <a:extLst>
                <a:ext uri="{FF2B5EF4-FFF2-40B4-BE49-F238E27FC236}">
                  <a16:creationId xmlns:a16="http://schemas.microsoft.com/office/drawing/2014/main" xmlns="" id="{E89C044F-7063-AEC1-7CE8-F33E9C2F3FE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373;p67">
              <a:extLst>
                <a:ext uri="{FF2B5EF4-FFF2-40B4-BE49-F238E27FC236}">
                  <a16:creationId xmlns:a16="http://schemas.microsoft.com/office/drawing/2014/main" xmlns="" id="{9F6765E7-6330-0F07-A444-303329FC9558}"/>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374;p67">
              <a:extLst>
                <a:ext uri="{FF2B5EF4-FFF2-40B4-BE49-F238E27FC236}">
                  <a16:creationId xmlns:a16="http://schemas.microsoft.com/office/drawing/2014/main" xmlns="" id="{8F8202C0-136E-3695-3AC6-423F7233F612}"/>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375;p67">
              <a:extLst>
                <a:ext uri="{FF2B5EF4-FFF2-40B4-BE49-F238E27FC236}">
                  <a16:creationId xmlns:a16="http://schemas.microsoft.com/office/drawing/2014/main" xmlns="" id="{8DE06FAB-6958-7D04-A8FC-AF055F4C98FC}"/>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376;p67">
              <a:extLst>
                <a:ext uri="{FF2B5EF4-FFF2-40B4-BE49-F238E27FC236}">
                  <a16:creationId xmlns:a16="http://schemas.microsoft.com/office/drawing/2014/main" xmlns="" id="{856D5F30-7EE9-510A-5F71-4D643E27FBFB}"/>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377;p67">
              <a:extLst>
                <a:ext uri="{FF2B5EF4-FFF2-40B4-BE49-F238E27FC236}">
                  <a16:creationId xmlns:a16="http://schemas.microsoft.com/office/drawing/2014/main" xmlns="" id="{B8CDCEBD-9BBE-C0DF-ABF8-261C175802FB}"/>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378;p67">
              <a:extLst>
                <a:ext uri="{FF2B5EF4-FFF2-40B4-BE49-F238E27FC236}">
                  <a16:creationId xmlns:a16="http://schemas.microsoft.com/office/drawing/2014/main" xmlns="" id="{A82D1EB2-9749-6FBB-CEFD-7C725CCA9006}"/>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379;p67">
              <a:extLst>
                <a:ext uri="{FF2B5EF4-FFF2-40B4-BE49-F238E27FC236}">
                  <a16:creationId xmlns:a16="http://schemas.microsoft.com/office/drawing/2014/main" xmlns="" id="{53E7DFDF-5E15-9347-6476-A166FCDE830C}"/>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380;p67">
              <a:extLst>
                <a:ext uri="{FF2B5EF4-FFF2-40B4-BE49-F238E27FC236}">
                  <a16:creationId xmlns:a16="http://schemas.microsoft.com/office/drawing/2014/main" xmlns="" id="{31A377E9-18E9-B642-408B-76970B954E8E}"/>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381;p67">
              <a:extLst>
                <a:ext uri="{FF2B5EF4-FFF2-40B4-BE49-F238E27FC236}">
                  <a16:creationId xmlns:a16="http://schemas.microsoft.com/office/drawing/2014/main" xmlns="" id="{0B2E8404-21FE-CCAE-02B4-84A99DFF496E}"/>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382;p67">
              <a:extLst>
                <a:ext uri="{FF2B5EF4-FFF2-40B4-BE49-F238E27FC236}">
                  <a16:creationId xmlns:a16="http://schemas.microsoft.com/office/drawing/2014/main" xmlns="" id="{9F08B85B-78CA-66E3-012B-1E33A8B8F1B1}"/>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383;p67">
              <a:extLst>
                <a:ext uri="{FF2B5EF4-FFF2-40B4-BE49-F238E27FC236}">
                  <a16:creationId xmlns:a16="http://schemas.microsoft.com/office/drawing/2014/main" xmlns="" id="{16845F7F-B58A-FEDE-C390-F4B2D6A45C48}"/>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384;p67">
              <a:extLst>
                <a:ext uri="{FF2B5EF4-FFF2-40B4-BE49-F238E27FC236}">
                  <a16:creationId xmlns:a16="http://schemas.microsoft.com/office/drawing/2014/main" xmlns="" id="{ED8122C8-D715-A15C-D9A1-AA87469A9F0F}"/>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385;p67">
              <a:extLst>
                <a:ext uri="{FF2B5EF4-FFF2-40B4-BE49-F238E27FC236}">
                  <a16:creationId xmlns:a16="http://schemas.microsoft.com/office/drawing/2014/main" xmlns="" id="{C6BA2394-957D-C462-A711-D1AF0D6787BC}"/>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386;p67">
              <a:extLst>
                <a:ext uri="{FF2B5EF4-FFF2-40B4-BE49-F238E27FC236}">
                  <a16:creationId xmlns:a16="http://schemas.microsoft.com/office/drawing/2014/main" xmlns="" id="{0F2EC03A-7C66-0A6B-C0EA-27E6196657BC}"/>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387;p67">
              <a:extLst>
                <a:ext uri="{FF2B5EF4-FFF2-40B4-BE49-F238E27FC236}">
                  <a16:creationId xmlns:a16="http://schemas.microsoft.com/office/drawing/2014/main" xmlns="" id="{2801D7FA-2855-F419-16CB-814AA9D16023}"/>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388;p67">
              <a:extLst>
                <a:ext uri="{FF2B5EF4-FFF2-40B4-BE49-F238E27FC236}">
                  <a16:creationId xmlns:a16="http://schemas.microsoft.com/office/drawing/2014/main" xmlns="" id="{3131E831-9ECF-8770-FFD8-00AECC468DCB}"/>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389;p67">
              <a:extLst>
                <a:ext uri="{FF2B5EF4-FFF2-40B4-BE49-F238E27FC236}">
                  <a16:creationId xmlns:a16="http://schemas.microsoft.com/office/drawing/2014/main" xmlns="" id="{2A4CC00C-B89D-CE49-A330-1FF4B03C9699}"/>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390;p67">
              <a:extLst>
                <a:ext uri="{FF2B5EF4-FFF2-40B4-BE49-F238E27FC236}">
                  <a16:creationId xmlns:a16="http://schemas.microsoft.com/office/drawing/2014/main" xmlns="" id="{B091243C-B73A-C2BD-E2F8-62324875DDF9}"/>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391;p67">
              <a:extLst>
                <a:ext uri="{FF2B5EF4-FFF2-40B4-BE49-F238E27FC236}">
                  <a16:creationId xmlns:a16="http://schemas.microsoft.com/office/drawing/2014/main" xmlns="" id="{6DEC75BA-7D3C-95F8-2AD3-516F6690CE19}"/>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392;p67">
              <a:extLst>
                <a:ext uri="{FF2B5EF4-FFF2-40B4-BE49-F238E27FC236}">
                  <a16:creationId xmlns:a16="http://schemas.microsoft.com/office/drawing/2014/main" xmlns="" id="{C7481AF2-312F-0EE7-D57C-C3F50927D1BC}"/>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393;p67">
              <a:extLst>
                <a:ext uri="{FF2B5EF4-FFF2-40B4-BE49-F238E27FC236}">
                  <a16:creationId xmlns:a16="http://schemas.microsoft.com/office/drawing/2014/main" xmlns="" id="{AAD8140B-F293-DC1D-06E9-55B9219729DD}"/>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394;p67">
              <a:extLst>
                <a:ext uri="{FF2B5EF4-FFF2-40B4-BE49-F238E27FC236}">
                  <a16:creationId xmlns:a16="http://schemas.microsoft.com/office/drawing/2014/main" xmlns="" id="{BEA4020F-E1CE-56C7-0F25-1A9E279D5203}"/>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395;p67">
              <a:extLst>
                <a:ext uri="{FF2B5EF4-FFF2-40B4-BE49-F238E27FC236}">
                  <a16:creationId xmlns:a16="http://schemas.microsoft.com/office/drawing/2014/main" xmlns="" id="{A15C371A-DE8F-160C-F5F6-FC9E7B017638}"/>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396;p67">
              <a:extLst>
                <a:ext uri="{FF2B5EF4-FFF2-40B4-BE49-F238E27FC236}">
                  <a16:creationId xmlns:a16="http://schemas.microsoft.com/office/drawing/2014/main" xmlns="" id="{C2B9F684-FC6B-664F-2BEE-C7DA80EAB680}"/>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397;p67">
              <a:extLst>
                <a:ext uri="{FF2B5EF4-FFF2-40B4-BE49-F238E27FC236}">
                  <a16:creationId xmlns:a16="http://schemas.microsoft.com/office/drawing/2014/main" xmlns="" id="{210A5001-AD10-605F-57D0-1F343037F877}"/>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398;p67">
              <a:extLst>
                <a:ext uri="{FF2B5EF4-FFF2-40B4-BE49-F238E27FC236}">
                  <a16:creationId xmlns:a16="http://schemas.microsoft.com/office/drawing/2014/main" xmlns="" id="{117CDAC4-FCE3-15E7-A2F1-9331529B2386}"/>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399;p67">
              <a:extLst>
                <a:ext uri="{FF2B5EF4-FFF2-40B4-BE49-F238E27FC236}">
                  <a16:creationId xmlns:a16="http://schemas.microsoft.com/office/drawing/2014/main" xmlns="" id="{0D47EEEF-FDEC-ABAC-2BB8-6206778202D0}"/>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400;p67">
              <a:extLst>
                <a:ext uri="{FF2B5EF4-FFF2-40B4-BE49-F238E27FC236}">
                  <a16:creationId xmlns:a16="http://schemas.microsoft.com/office/drawing/2014/main" xmlns="" id="{F920ED83-1546-04B3-8F2C-4B3BDEFC18AD}"/>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401;p67">
              <a:extLst>
                <a:ext uri="{FF2B5EF4-FFF2-40B4-BE49-F238E27FC236}">
                  <a16:creationId xmlns:a16="http://schemas.microsoft.com/office/drawing/2014/main" xmlns="" id="{9491807D-B70F-CC9F-E457-BCF29CE6852A}"/>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TextBox 224">
            <a:extLst>
              <a:ext uri="{FF2B5EF4-FFF2-40B4-BE49-F238E27FC236}">
                <a16:creationId xmlns:a16="http://schemas.microsoft.com/office/drawing/2014/main" xmlns="" id="{ED012202-AF2B-D011-91EC-599624B25C69}"/>
              </a:ext>
            </a:extLst>
          </p:cNvPr>
          <p:cNvSpPr txBox="1"/>
          <p:nvPr/>
        </p:nvSpPr>
        <p:spPr>
          <a:xfrm>
            <a:off x="2121512" y="-250684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01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MÔ HÌNH ĐỘNG HỌC PHÂN TỬ CHẤT KHÍ</a:t>
            </a:r>
          </a:p>
        </p:txBody>
      </p:sp>
      <p:sp>
        <p:nvSpPr>
          <p:cNvPr id="3" name="!!111">
            <a:extLst>
              <a:ext uri="{FF2B5EF4-FFF2-40B4-BE49-F238E27FC236}">
                <a16:creationId xmlns:a16="http://schemas.microsoft.com/office/drawing/2014/main" xmlns="" id="{B5414246-D527-055E-E224-9906652A6AFB}"/>
              </a:ext>
            </a:extLst>
          </p:cNvPr>
          <p:cNvSpPr/>
          <p:nvPr/>
        </p:nvSpPr>
        <p:spPr>
          <a:xfrm>
            <a:off x="798642" y="4633978"/>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574054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350514" y="4774052"/>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III</a:t>
            </a:r>
            <a:endParaRPr kumimoji="0" lang="en-US"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350514" y="590584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IV</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Tree>
    <p:extLst>
      <p:ext uri="{BB962C8B-B14F-4D97-AF65-F5344CB8AC3E}">
        <p14:creationId xmlns:p14="http://schemas.microsoft.com/office/powerpoint/2010/main" val="202649885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14:presetBounceEnd="55556">
                                      <p:stCondLst>
                                        <p:cond delay="250"/>
                                      </p:stCondLst>
                                      <p:childTnLst>
                                        <p:animScale p14:bounceEnd="55556">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14:presetBounceEnd="55556">
                                      <p:stCondLst>
                                        <p:cond delay="250"/>
                                      </p:stCondLst>
                                      <p:childTnLst>
                                        <p:animScale p14:bounceEnd="55556">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stCondLst>
                                        <p:cond delay="250"/>
                                      </p:stCondLst>
                                      <p:childTnLst>
                                        <p:animScale>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stCondLst>
                                        <p:cond delay="250"/>
                                      </p:stCondLst>
                                      <p:childTnLst>
                                        <p:animScale>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370179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176178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370777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174253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6764130"/>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491595"/>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429343"/>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275249"/>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7356598"/>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26927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9Slide03 IcielSmoothy Sans" panose="00000500000000000000" pitchFamily="2" charset="0"/>
              </a:rPr>
              <a:t>III</a:t>
            </a:r>
            <a:endParaRPr kumimoji="0" lang="en-US" sz="36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737584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 name="Rectangle: Rounded Corners 1">
            <a:extLst>
              <a:ext uri="{FF2B5EF4-FFF2-40B4-BE49-F238E27FC236}">
                <a16:creationId xmlns:a16="http://schemas.microsoft.com/office/drawing/2014/main" xmlns="" id="{7B8B6478-0C1E-9637-F09E-5AD595C54B0C}"/>
              </a:ext>
            </a:extLst>
          </p:cNvPr>
          <p:cNvSpPr/>
          <p:nvPr/>
        </p:nvSpPr>
        <p:spPr>
          <a:xfrm>
            <a:off x="228601" y="1386114"/>
            <a:ext cx="11734800" cy="5250417"/>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5" name="Group 4">
            <a:extLst>
              <a:ext uri="{FF2B5EF4-FFF2-40B4-BE49-F238E27FC236}">
                <a16:creationId xmlns:a16="http://schemas.microsoft.com/office/drawing/2014/main" xmlns="" id="{09A7DB53-A799-B9A0-3051-CE3FC122076F}"/>
              </a:ext>
            </a:extLst>
          </p:cNvPr>
          <p:cNvGrpSpPr/>
          <p:nvPr/>
        </p:nvGrpSpPr>
        <p:grpSpPr>
          <a:xfrm>
            <a:off x="4114800" y="1661887"/>
            <a:ext cx="7599998" cy="4695370"/>
            <a:chOff x="5398117" y="1724972"/>
            <a:chExt cx="6316680" cy="4579257"/>
          </a:xfrm>
        </p:grpSpPr>
        <p:sp>
          <p:nvSpPr>
            <p:cNvPr id="10" name="Rectangle: Rounded Corners 9">
              <a:extLst>
                <a:ext uri="{FF2B5EF4-FFF2-40B4-BE49-F238E27FC236}">
                  <a16:creationId xmlns:a16="http://schemas.microsoft.com/office/drawing/2014/main" xmlns="" id="{D8EE1CA7-F4AB-DB82-6877-AFAAC1C3F616}"/>
                </a:ext>
              </a:extLst>
            </p:cNvPr>
            <p:cNvSpPr/>
            <p:nvPr/>
          </p:nvSpPr>
          <p:spPr>
            <a:xfrm>
              <a:off x="5398117" y="1724972"/>
              <a:ext cx="6316680" cy="4579257"/>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TextBox 10">
              <a:extLst>
                <a:ext uri="{FF2B5EF4-FFF2-40B4-BE49-F238E27FC236}">
                  <a16:creationId xmlns:a16="http://schemas.microsoft.com/office/drawing/2014/main" xmlns="" id="{BA298B32-8D2E-9BE6-30F9-43E0CC4675A3}"/>
                </a:ext>
              </a:extLst>
            </p:cNvPr>
            <p:cNvSpPr txBox="1"/>
            <p:nvPr/>
          </p:nvSpPr>
          <p:spPr>
            <a:xfrm>
              <a:off x="5446371" y="1891692"/>
              <a:ext cx="6162274" cy="1260695"/>
            </a:xfrm>
            <a:prstGeom prst="rect">
              <a:avLst/>
            </a:prstGeom>
            <a:noFill/>
          </p:spPr>
          <p:txBody>
            <a:bodyPr wrap="square">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vi-VN" sz="2000" b="0" i="0" u="none" strike="noStrike" kern="1200" cap="none" spc="0" normalizeH="0" baseline="0" noProof="0">
                  <a:ln>
                    <a:noFill/>
                  </a:ln>
                  <a:solidFill>
                    <a:schemeClr val="tx1">
                      <a:lumMod val="50000"/>
                    </a:schemeClr>
                  </a:solidFill>
                  <a:effectLst/>
                  <a:uLnTx/>
                  <a:uFillTx/>
                  <a:latin typeface="#9Slide03 Arima Madurai Black" panose="00000A00000000000000" pitchFamily="2" charset="0"/>
                  <a:ea typeface="+mn-ea"/>
                  <a:cs typeface="#9Slide03 Arima Madurai Black" panose="00000A00000000000000" pitchFamily="2" charset="0"/>
                </a:rPr>
                <a:t>Để tìm hiểu các tính chất của chất khí, người ta dùng một mô hình khí đơn giản hơn khí thực (khí tồn tại trong thực tế) nhưng vẫn phản ánh được các đặc điểm cơ bản của khí này.</a:t>
              </a:r>
            </a:p>
          </p:txBody>
        </p:sp>
      </p:grpSp>
      <p:pic>
        <p:nvPicPr>
          <p:cNvPr id="23" name="Graphic 22">
            <a:extLst>
              <a:ext uri="{FF2B5EF4-FFF2-40B4-BE49-F238E27FC236}">
                <a16:creationId xmlns:a16="http://schemas.microsoft.com/office/drawing/2014/main" xmlns="" id="{163077E1-AAED-6C14-B995-48C9D47EAA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382" y="5494405"/>
            <a:ext cx="5189896" cy="1452588"/>
          </a:xfrm>
          <a:prstGeom prst="rect">
            <a:avLst/>
          </a:prstGeom>
        </p:spPr>
      </p:pic>
      <p:pic>
        <p:nvPicPr>
          <p:cNvPr id="22" name="Picture 21">
            <a:extLst>
              <a:ext uri="{FF2B5EF4-FFF2-40B4-BE49-F238E27FC236}">
                <a16:creationId xmlns:a16="http://schemas.microsoft.com/office/drawing/2014/main" xmlns="" id="{11A9DC6B-4A25-9845-D663-4D21582F2C80}"/>
              </a:ext>
            </a:extLst>
          </p:cNvPr>
          <p:cNvPicPr>
            <a:picLocks noChangeAspect="1"/>
          </p:cNvPicPr>
          <p:nvPr/>
        </p:nvPicPr>
        <p:blipFill>
          <a:blip r:embed="rId5"/>
          <a:stretch>
            <a:fillRect/>
          </a:stretch>
        </p:blipFill>
        <p:spPr>
          <a:xfrm>
            <a:off x="330515" y="1832834"/>
            <a:ext cx="4094259" cy="6677720"/>
          </a:xfrm>
          <a:prstGeom prst="rect">
            <a:avLst/>
          </a:prstGeom>
        </p:spPr>
      </p:pic>
      <p:grpSp>
        <p:nvGrpSpPr>
          <p:cNvPr id="27" name="Group 26">
            <a:extLst>
              <a:ext uri="{FF2B5EF4-FFF2-40B4-BE49-F238E27FC236}">
                <a16:creationId xmlns:a16="http://schemas.microsoft.com/office/drawing/2014/main" xmlns="" id="{407FFB5D-4CCC-D07C-80AA-9D91F3CA51BC}"/>
              </a:ext>
            </a:extLst>
          </p:cNvPr>
          <p:cNvGrpSpPr/>
          <p:nvPr/>
        </p:nvGrpSpPr>
        <p:grpSpPr>
          <a:xfrm>
            <a:off x="4424774" y="3249924"/>
            <a:ext cx="7041512" cy="1014143"/>
            <a:chOff x="4424774" y="3412883"/>
            <a:chExt cx="7041512" cy="1014143"/>
          </a:xfrm>
        </p:grpSpPr>
        <p:sp>
          <p:nvSpPr>
            <p:cNvPr id="24" name="Rectangle: Rounded Corners 23">
              <a:extLst>
                <a:ext uri="{FF2B5EF4-FFF2-40B4-BE49-F238E27FC236}">
                  <a16:creationId xmlns:a16="http://schemas.microsoft.com/office/drawing/2014/main" xmlns="" id="{03F0F30D-269B-9379-6D6F-5E24B034CC20}"/>
                </a:ext>
              </a:extLst>
            </p:cNvPr>
            <p:cNvSpPr/>
            <p:nvPr/>
          </p:nvSpPr>
          <p:spPr>
            <a:xfrm>
              <a:off x="4424774" y="3412883"/>
              <a:ext cx="7041512" cy="1014143"/>
            </a:xfrm>
            <a:prstGeom prst="roundRect">
              <a:avLst>
                <a:gd name="adj" fmla="val 10247"/>
              </a:avLst>
            </a:prstGeom>
            <a:solidFill>
              <a:schemeClr val="bg1"/>
            </a:solidFill>
            <a:ln w="12700">
              <a:solidFill>
                <a:schemeClr val="tx1">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85766955-C84D-1A52-AFDB-A9DDD11BE5CF}"/>
                </a:ext>
              </a:extLst>
            </p:cNvPr>
            <p:cNvSpPr txBox="1"/>
            <p:nvPr/>
          </p:nvSpPr>
          <p:spPr>
            <a:xfrm>
              <a:off x="4564742" y="3471686"/>
              <a:ext cx="6799943" cy="892552"/>
            </a:xfrm>
            <a:prstGeom prst="rect">
              <a:avLst/>
            </a:prstGeom>
            <a:noFill/>
          </p:spPr>
          <p:txBody>
            <a:bodyPr wrap="square">
              <a:spAutoFit/>
            </a:bodyPr>
            <a:lstStyle/>
            <a:p>
              <a:pPr algn="just">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1. Các phân tử khí được coi như là chất điểm, không tương tác với nhau khi chưa va chạm.</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8" name="Group 27">
            <a:extLst>
              <a:ext uri="{FF2B5EF4-FFF2-40B4-BE49-F238E27FC236}">
                <a16:creationId xmlns:a16="http://schemas.microsoft.com/office/drawing/2014/main" xmlns="" id="{098BBB03-1940-EFBC-EA80-74DD39EB0B14}"/>
              </a:ext>
            </a:extLst>
          </p:cNvPr>
          <p:cNvGrpSpPr/>
          <p:nvPr/>
        </p:nvGrpSpPr>
        <p:grpSpPr>
          <a:xfrm>
            <a:off x="4424774" y="4539840"/>
            <a:ext cx="7041512" cy="1426497"/>
            <a:chOff x="4424774" y="3412883"/>
            <a:chExt cx="7041512" cy="1426497"/>
          </a:xfrm>
        </p:grpSpPr>
        <p:sp>
          <p:nvSpPr>
            <p:cNvPr id="29" name="Rectangle: Rounded Corners 28">
              <a:extLst>
                <a:ext uri="{FF2B5EF4-FFF2-40B4-BE49-F238E27FC236}">
                  <a16:creationId xmlns:a16="http://schemas.microsoft.com/office/drawing/2014/main" xmlns="" id="{CE6385F8-A84B-6E80-BF90-11DD4D8BF3CE}"/>
                </a:ext>
              </a:extLst>
            </p:cNvPr>
            <p:cNvSpPr/>
            <p:nvPr/>
          </p:nvSpPr>
          <p:spPr>
            <a:xfrm>
              <a:off x="4424774" y="3412883"/>
              <a:ext cx="7041512" cy="1426497"/>
            </a:xfrm>
            <a:prstGeom prst="roundRect">
              <a:avLst>
                <a:gd name="adj" fmla="val 10247"/>
              </a:avLst>
            </a:prstGeom>
            <a:solidFill>
              <a:schemeClr val="bg1"/>
            </a:solidFill>
            <a:ln w="12700">
              <a:solidFill>
                <a:schemeClr val="tx1">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8E5314F0-6387-1F11-D0FB-9BC2856436FF}"/>
                </a:ext>
              </a:extLst>
            </p:cNvPr>
            <p:cNvSpPr txBox="1"/>
            <p:nvPr/>
          </p:nvSpPr>
          <p:spPr>
            <a:xfrm>
              <a:off x="4564742" y="3482149"/>
              <a:ext cx="6799943" cy="1292662"/>
            </a:xfrm>
            <a:prstGeom prst="rect">
              <a:avLst/>
            </a:prstGeom>
            <a:noFill/>
          </p:spPr>
          <p:txBody>
            <a:bodyPr wrap="square">
              <a:spAutoFit/>
            </a:bodyPr>
            <a:lstStyle/>
            <a:p>
              <a:pPr algn="just">
                <a:lnSpc>
                  <a:spcPct val="130000"/>
                </a:lnSpc>
              </a:pP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2.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Các phân tử khí tương tác khi va chạm với nhau và va chạm với thành bình. Các va chạm này là va chạm hoàn toàn đàn hồi.</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859617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3701796"/>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176178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370777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174253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6764130"/>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491595"/>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429343"/>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275249"/>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7356598"/>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26927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algn="ctr"/>
            <a:r>
              <a:rPr lang="vi-VN" sz="3600" b="1" kern="0">
                <a:solidFill>
                  <a:prstClr val="white"/>
                </a:solidFill>
                <a:latin typeface="#9Slide03 IcielSmoothy Sans" panose="00000500000000000000" pitchFamily="2" charset="0"/>
              </a:rPr>
              <a:t>III</a:t>
            </a:r>
            <a:endParaRPr lang="en-US" sz="3600" b="1" kern="0">
              <a:solidFill>
                <a:prstClr val="white"/>
              </a:solidFill>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737584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 name="Rectangle: Rounded Corners 1">
            <a:extLst>
              <a:ext uri="{FF2B5EF4-FFF2-40B4-BE49-F238E27FC236}">
                <a16:creationId xmlns:a16="http://schemas.microsoft.com/office/drawing/2014/main" xmlns="" id="{7B8B6478-0C1E-9637-F09E-5AD595C54B0C}"/>
              </a:ext>
            </a:extLst>
          </p:cNvPr>
          <p:cNvSpPr/>
          <p:nvPr/>
        </p:nvSpPr>
        <p:spPr>
          <a:xfrm>
            <a:off x="228601" y="1386114"/>
            <a:ext cx="11734800" cy="5250417"/>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xmlns="" id="{D8EE1CA7-F4AB-DB82-6877-AFAAC1C3F616}"/>
              </a:ext>
            </a:extLst>
          </p:cNvPr>
          <p:cNvSpPr/>
          <p:nvPr/>
        </p:nvSpPr>
        <p:spPr>
          <a:xfrm>
            <a:off x="4114800" y="1661887"/>
            <a:ext cx="7599998" cy="4695370"/>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23" name="Graphic 22">
            <a:extLst>
              <a:ext uri="{FF2B5EF4-FFF2-40B4-BE49-F238E27FC236}">
                <a16:creationId xmlns:a16="http://schemas.microsoft.com/office/drawing/2014/main" xmlns="" id="{163077E1-AAED-6C14-B995-48C9D47EAA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382" y="5494405"/>
            <a:ext cx="5189896" cy="1452588"/>
          </a:xfrm>
          <a:prstGeom prst="rect">
            <a:avLst/>
          </a:prstGeom>
        </p:spPr>
      </p:pic>
      <p:pic>
        <p:nvPicPr>
          <p:cNvPr id="22" name="Picture 21">
            <a:extLst>
              <a:ext uri="{FF2B5EF4-FFF2-40B4-BE49-F238E27FC236}">
                <a16:creationId xmlns:a16="http://schemas.microsoft.com/office/drawing/2014/main" xmlns="" id="{11A9DC6B-4A25-9845-D663-4D21582F2C80}"/>
              </a:ext>
            </a:extLst>
          </p:cNvPr>
          <p:cNvPicPr>
            <a:picLocks noChangeAspect="1"/>
          </p:cNvPicPr>
          <p:nvPr/>
        </p:nvPicPr>
        <p:blipFill>
          <a:blip r:embed="rId5"/>
          <a:stretch>
            <a:fillRect/>
          </a:stretch>
        </p:blipFill>
        <p:spPr>
          <a:xfrm>
            <a:off x="330515" y="1832834"/>
            <a:ext cx="4094259" cy="6677720"/>
          </a:xfrm>
          <a:prstGeom prst="rect">
            <a:avLst/>
          </a:prstGeom>
        </p:spPr>
      </p:pic>
      <p:grpSp>
        <p:nvGrpSpPr>
          <p:cNvPr id="28" name="Group 27">
            <a:extLst>
              <a:ext uri="{FF2B5EF4-FFF2-40B4-BE49-F238E27FC236}">
                <a16:creationId xmlns:a16="http://schemas.microsoft.com/office/drawing/2014/main" xmlns="" id="{098BBB03-1940-EFBC-EA80-74DD39EB0B14}"/>
              </a:ext>
            </a:extLst>
          </p:cNvPr>
          <p:cNvGrpSpPr/>
          <p:nvPr/>
        </p:nvGrpSpPr>
        <p:grpSpPr>
          <a:xfrm>
            <a:off x="4424774" y="3927466"/>
            <a:ext cx="7041512" cy="2162147"/>
            <a:chOff x="4424774" y="3412883"/>
            <a:chExt cx="7041512" cy="2162147"/>
          </a:xfrm>
        </p:grpSpPr>
        <p:sp>
          <p:nvSpPr>
            <p:cNvPr id="29" name="Rectangle: Rounded Corners 28">
              <a:extLst>
                <a:ext uri="{FF2B5EF4-FFF2-40B4-BE49-F238E27FC236}">
                  <a16:creationId xmlns:a16="http://schemas.microsoft.com/office/drawing/2014/main" xmlns="" id="{CE6385F8-A84B-6E80-BF90-11DD4D8BF3CE}"/>
                </a:ext>
              </a:extLst>
            </p:cNvPr>
            <p:cNvSpPr/>
            <p:nvPr/>
          </p:nvSpPr>
          <p:spPr>
            <a:xfrm>
              <a:off x="4424774" y="3412883"/>
              <a:ext cx="7041512" cy="2162147"/>
            </a:xfrm>
            <a:prstGeom prst="roundRect">
              <a:avLst>
                <a:gd name="adj" fmla="val 5548"/>
              </a:avLst>
            </a:prstGeom>
            <a:solidFill>
              <a:schemeClr val="bg1"/>
            </a:solidFill>
            <a:ln w="12700">
              <a:solidFill>
                <a:schemeClr val="tx1">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8E5314F0-6387-1F11-D0FB-9BC2856436FF}"/>
                </a:ext>
              </a:extLst>
            </p:cNvPr>
            <p:cNvSpPr txBox="1"/>
            <p:nvPr/>
          </p:nvSpPr>
          <p:spPr>
            <a:xfrm>
              <a:off x="4564742" y="3482149"/>
              <a:ext cx="6799943" cy="2092881"/>
            </a:xfrm>
            <a:prstGeom prst="rect">
              <a:avLst/>
            </a:prstGeom>
            <a:noFill/>
          </p:spPr>
          <p:txBody>
            <a:bodyPr wrap="square">
              <a:spAutoFit/>
            </a:bodyPr>
            <a:lstStyle/>
            <a:p>
              <a:pPr algn="just">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Mô hình trên bỏ qua thể tích phân tử chất khí, bỏ qua tương tác của các phân tử khi chưa va chạm và coi va chạm là hoàn toàn đàn hồi làm cho việc mô tả các hiện tượng về chất khí trở nên đơn giản, dễ dàng. Chất khí trong mô hình trên được gọi là </a:t>
              </a:r>
              <a:r>
                <a:rPr lang="vi-VN" sz="2000">
                  <a:solidFill>
                    <a:srgbClr val="C00000"/>
                  </a:solidFill>
                  <a:latin typeface="#9Slide03 Arima Madurai Black" panose="00000A00000000000000" pitchFamily="2" charset="0"/>
                  <a:cs typeface="#9Slide03 Arima Madurai Black" panose="00000A00000000000000" pitchFamily="2" charset="0"/>
                </a:rPr>
                <a:t>khí lí tưởng.</a:t>
              </a:r>
              <a:endParaRPr lang="en-US" sz="2000">
                <a:solidFill>
                  <a:srgbClr val="C00000"/>
                </a:solidFill>
                <a:latin typeface="#9Slide03 Arima Madurai Black" panose="00000A00000000000000" pitchFamily="2" charset="0"/>
                <a:cs typeface="#9Slide03 Arima Madurai Black" panose="00000A00000000000000" pitchFamily="2" charset="0"/>
              </a:endParaRPr>
            </a:p>
          </p:txBody>
        </p:sp>
      </p:grpSp>
      <p:pic>
        <p:nvPicPr>
          <p:cNvPr id="4098" name="Picture 2" descr="Chất khí là gì? Tính chất, ứng dụng chất khí">
            <a:extLst>
              <a:ext uri="{FF2B5EF4-FFF2-40B4-BE49-F238E27FC236}">
                <a16:creationId xmlns:a16="http://schemas.microsoft.com/office/drawing/2014/main" xmlns="" id="{8B368899-6D26-6437-B909-FE7D12BD6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6688" y="1986612"/>
            <a:ext cx="3339743" cy="16394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ất khí là gì? Tính chất, ứng dụng chất khí">
            <a:extLst>
              <a:ext uri="{FF2B5EF4-FFF2-40B4-BE49-F238E27FC236}">
                <a16:creationId xmlns:a16="http://schemas.microsoft.com/office/drawing/2014/main" xmlns="" id="{2E800AD5-4883-817B-C571-0C66A7094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0742" y="2013643"/>
            <a:ext cx="3243943" cy="159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1012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2927412" y="1983860"/>
            <a:ext cx="7981592" cy="365361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3196762" y="2379684"/>
            <a:ext cx="7403898" cy="1564995"/>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dùng mô hình động học phân tử chất khí để chứng tỏ với một khối lượng khí xác định thì nếu giảm thể tích của bình chứa và giữ nguyên nhiệt độ khí thì áp suất của khí tác dụng lên thành bình tăng. </a:t>
            </a:r>
          </a:p>
          <a:p>
            <a:pPr lvl="0" defTabSz="1219170">
              <a:buClr>
                <a:srgbClr val="000000"/>
              </a:buClr>
              <a:defRPr/>
            </a:pPr>
            <a:endParaRPr lang="vi-VN" sz="2400" b="1" kern="0">
              <a:solidFill>
                <a:srgbClr val="002060"/>
              </a:solidFill>
              <a:latin typeface="Calibri" panose="020F0502020204030204" pitchFamily="34" charset="0"/>
              <a:ea typeface="Albert Sans"/>
              <a:cs typeface="Calibri" panose="020F0502020204030204" pitchFamily="34" charset="0"/>
              <a:sym typeface="Albert Sans"/>
            </a:endParaRPr>
          </a:p>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tìm ví dụ trong thực tế để minh hoạ cho tính chất trên của chất khí.</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765544" y="1010768"/>
            <a:ext cx="2666549" cy="2666549"/>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III. </a:t>
            </a:r>
            <a:r>
              <a:rPr lang="vi-VN" sz="2800" b="1">
                <a:solidFill>
                  <a:srgbClr val="5C730B"/>
                </a:solidFill>
                <a:latin typeface="#9Slide03 AmpleSoft Bold" panose="02000000000000000000" pitchFamily="2" charset="0"/>
              </a:rPr>
              <a:t>KHÍ LÍ TƯỞNG</a:t>
            </a:r>
            <a:endPar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85927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271881" y="1307805"/>
            <a:ext cx="10088353" cy="338601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11557582" y="129408"/>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419684" y="1520250"/>
            <a:ext cx="9714793" cy="3260831"/>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kern="0">
                <a:solidFill>
                  <a:srgbClr val="002060"/>
                </a:solidFill>
                <a:latin typeface="Calibri" panose="020F0502020204030204" pitchFamily="34" charset="0"/>
                <a:ea typeface="Albert Sans"/>
                <a:cs typeface="Calibri" panose="020F0502020204030204" pitchFamily="34" charset="0"/>
                <a:sym typeface="Albert Sans"/>
              </a:rPr>
              <a:t>Đối với một lượng khí cố định, khi thể tích bình chứa giảm và nhiệt độ được giữ không đổi, khoảng cách giữa các phân tử khí thu hẹp lại, dẫn đến số lần va chạm giữa các phân tử khí với thành bình tăng lên trong cùng một khoảng thời gian.</a:t>
            </a:r>
          </a:p>
          <a:p>
            <a:pPr lvl="0" algn="just" defTabSz="1219170">
              <a:lnSpc>
                <a:spcPct val="115000"/>
              </a:lnSpc>
              <a:spcAft>
                <a:spcPts val="1333"/>
              </a:spcAft>
              <a:buClr>
                <a:srgbClr val="000000"/>
              </a:buClr>
              <a:defRPr/>
            </a:pPr>
            <a:r>
              <a:rPr lang="vi-VN" kern="0">
                <a:solidFill>
                  <a:srgbClr val="002060"/>
                </a:solidFill>
                <a:latin typeface="Calibri" panose="020F0502020204030204" pitchFamily="34" charset="0"/>
                <a:ea typeface="Albert Sans"/>
                <a:cs typeface="Calibri" panose="020F0502020204030204" pitchFamily="34" charset="0"/>
                <a:sym typeface="Albert Sans"/>
              </a:rPr>
              <a:t>Áp suất được xác định bởi lực mà khí tác dụng lên một đơn vị diện tích. Khi tần suất va chạm tăng, lực tác dụng lên thành bình cũng tăng, do đó áp suất của khí lên thành bình tăng.</a:t>
            </a:r>
          </a:p>
          <a:p>
            <a:pPr lvl="0" algn="just" defTabSz="1219170">
              <a:lnSpc>
                <a:spcPct val="115000"/>
              </a:lnSpc>
              <a:spcAft>
                <a:spcPts val="1333"/>
              </a:spcAft>
              <a:buClr>
                <a:srgbClr val="000000"/>
              </a:buClr>
              <a:defRPr/>
            </a:pPr>
            <a:r>
              <a:rPr lang="vi-VN" i="1" kern="0">
                <a:solidFill>
                  <a:srgbClr val="002060"/>
                </a:solidFill>
                <a:latin typeface="Calibri" panose="020F0502020204030204" pitchFamily="34" charset="0"/>
                <a:ea typeface="Albert Sans"/>
                <a:cs typeface="Calibri" panose="020F0502020204030204" pitchFamily="34" charset="0"/>
                <a:sym typeface="Albert Sans"/>
              </a:rPr>
              <a:t>Ví dụ thực tế: Khi bơm xe đạp, việc ấn pit-tông làm giảm thể tích không khí trong xi-lanh, dẫn đến tăng áp suất không khí, giúp đẩy khí vào và làm căng lốp xe.</a:t>
            </a:r>
            <a:endParaRPr kumimoji="0" lang="vi-VN" b="0" i="1"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sp>
        <p:nvSpPr>
          <p:cNvPr id="3" name="Freeform 11">
            <a:extLst>
              <a:ext uri="{FF2B5EF4-FFF2-40B4-BE49-F238E27FC236}">
                <a16:creationId xmlns:a16="http://schemas.microsoft.com/office/drawing/2014/main" xmlns="" id="{59602EE5-DC41-36E0-7FBC-28612ED996E9}"/>
              </a:ext>
            </a:extLst>
          </p:cNvPr>
          <p:cNvSpPr/>
          <p:nvPr/>
        </p:nvSpPr>
        <p:spPr>
          <a:xfrm>
            <a:off x="-150316" y="4181584"/>
            <a:ext cx="2117557" cy="2792384"/>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49841FCF-999D-558D-97EF-476130B3FE96}"/>
              </a:ext>
            </a:extLst>
          </p:cNvPr>
          <p:cNvSpPr txBox="1"/>
          <p:nvPr/>
        </p:nvSpPr>
        <p:spPr>
          <a:xfrm>
            <a:off x="589970" y="935475"/>
            <a:ext cx="1659429" cy="584775"/>
          </a:xfrm>
          <a:prstGeom prst="rect">
            <a:avLst/>
          </a:prstGeom>
          <a:solidFill>
            <a:schemeClr val="tx1">
              <a:lumMod val="90000"/>
            </a:schemeClr>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8C432CF8-F9FF-F4CA-C893-6047600AB0A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rPr>
              <a:t>III. </a:t>
            </a:r>
            <a:r>
              <a:rPr lang="vi-VN" sz="2800" b="1">
                <a:solidFill>
                  <a:srgbClr val="5C730B"/>
                </a:solidFill>
                <a:latin typeface="#9Slide03 AmpleSoft Bold" panose="02000000000000000000" pitchFamily="2" charset="0"/>
              </a:rPr>
              <a:t>KHÍ LÍ TƯỞNG</a:t>
            </a:r>
            <a:endParaRPr kumimoji="0" lang="vi-VN" sz="2800" b="1" i="0" u="none" strike="noStrike" kern="1200" cap="none" spc="0" normalizeH="0" baseline="0" noProof="0">
              <a:ln>
                <a:noFill/>
              </a:ln>
              <a:solidFill>
                <a:srgbClr val="5C730B"/>
              </a:solidFill>
              <a:effectLst/>
              <a:uLnTx/>
              <a:uFillTx/>
              <a:latin typeface="#9Slide03 AmpleSoft Bold" panose="02000000000000000000" pitchFamily="2" charset="0"/>
              <a:ea typeface="+mn-ea"/>
              <a:cs typeface="+mn-cs"/>
            </a:endParaRPr>
          </a:p>
        </p:txBody>
      </p:sp>
      <p:pic>
        <p:nvPicPr>
          <p:cNvPr id="7" name="Picture 6">
            <a:extLst>
              <a:ext uri="{FF2B5EF4-FFF2-40B4-BE49-F238E27FC236}">
                <a16:creationId xmlns:a16="http://schemas.microsoft.com/office/drawing/2014/main" xmlns="" id="{7001D471-A25F-630F-2DDC-41F58E7C4D1C}"/>
              </a:ext>
            </a:extLst>
          </p:cNvPr>
          <p:cNvPicPr>
            <a:picLocks noChangeAspect="1"/>
          </p:cNvPicPr>
          <p:nvPr/>
        </p:nvPicPr>
        <p:blipFill>
          <a:blip r:embed="rId6"/>
          <a:stretch>
            <a:fillRect/>
          </a:stretch>
        </p:blipFill>
        <p:spPr>
          <a:xfrm>
            <a:off x="4388347" y="4318842"/>
            <a:ext cx="4064537" cy="2286302"/>
          </a:xfrm>
          <a:prstGeom prst="rect">
            <a:avLst/>
          </a:prstGeom>
        </p:spPr>
      </p:pic>
    </p:spTree>
    <p:extLst>
      <p:ext uri="{BB962C8B-B14F-4D97-AF65-F5344CB8AC3E}">
        <p14:creationId xmlns:p14="http://schemas.microsoft.com/office/powerpoint/2010/main" val="3415968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39426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50082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339964" y="2534334"/>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kern="0" dirty="0">
                <a:solidFill>
                  <a:prstClr val="white"/>
                </a:solidFill>
                <a:latin typeface="#9Slide03 IcielSmoothy Sans" panose="00000500000000000000" pitchFamily="2" charset="0"/>
              </a:rPr>
              <a:t>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339964" y="366612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kern="0" dirty="0">
                <a:solidFill>
                  <a:prstClr val="white"/>
                </a:solidFill>
                <a:latin typeface="#9Slide03 IcielSmoothy Sans" panose="00000500000000000000" pitchFamily="2" charset="0"/>
              </a:rPr>
              <a:t>II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grpSp>
        <p:nvGrpSpPr>
          <p:cNvPr id="5" name="Google Shape;2287;p67">
            <a:extLst>
              <a:ext uri="{FF2B5EF4-FFF2-40B4-BE49-F238E27FC236}">
                <a16:creationId xmlns:a16="http://schemas.microsoft.com/office/drawing/2014/main" xmlns="" id="{822DD94A-667B-FF1A-CB75-1CAFE18CDFCD}"/>
              </a:ext>
            </a:extLst>
          </p:cNvPr>
          <p:cNvGrpSpPr/>
          <p:nvPr/>
        </p:nvGrpSpPr>
        <p:grpSpPr>
          <a:xfrm>
            <a:off x="13258652" y="-2235871"/>
            <a:ext cx="3666131" cy="2191716"/>
            <a:chOff x="1837875" y="1367375"/>
            <a:chExt cx="1664275" cy="994950"/>
          </a:xfrm>
        </p:grpSpPr>
        <p:sp>
          <p:nvSpPr>
            <p:cNvPr id="10" name="Google Shape;2288;p67">
              <a:extLst>
                <a:ext uri="{FF2B5EF4-FFF2-40B4-BE49-F238E27FC236}">
                  <a16:creationId xmlns:a16="http://schemas.microsoft.com/office/drawing/2014/main" xmlns="" id="{0C1F2D78-3672-545B-0AB0-522F8177DC78}"/>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289;p67">
              <a:extLst>
                <a:ext uri="{FF2B5EF4-FFF2-40B4-BE49-F238E27FC236}">
                  <a16:creationId xmlns:a16="http://schemas.microsoft.com/office/drawing/2014/main" xmlns="" id="{E84E1ED7-7070-2F4D-1B98-804BD9F2E9DD}"/>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90;p67">
              <a:extLst>
                <a:ext uri="{FF2B5EF4-FFF2-40B4-BE49-F238E27FC236}">
                  <a16:creationId xmlns:a16="http://schemas.microsoft.com/office/drawing/2014/main" xmlns="" id="{987BB3D7-34AF-1B73-121E-AE065CA88EB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1;p67">
              <a:extLst>
                <a:ext uri="{FF2B5EF4-FFF2-40B4-BE49-F238E27FC236}">
                  <a16:creationId xmlns:a16="http://schemas.microsoft.com/office/drawing/2014/main" xmlns="" id="{1EDDB09B-8B8E-1EE5-3E1E-6F59591996C9}"/>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2;p67">
              <a:extLst>
                <a:ext uri="{FF2B5EF4-FFF2-40B4-BE49-F238E27FC236}">
                  <a16:creationId xmlns:a16="http://schemas.microsoft.com/office/drawing/2014/main" xmlns="" id="{28A64B78-090F-4A60-7ED6-8CAF2843C9E4}"/>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3;p67">
              <a:extLst>
                <a:ext uri="{FF2B5EF4-FFF2-40B4-BE49-F238E27FC236}">
                  <a16:creationId xmlns:a16="http://schemas.microsoft.com/office/drawing/2014/main" xmlns="" id="{0CD15573-0C65-EFDF-2268-255E37F13DF6}"/>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4;p67">
              <a:extLst>
                <a:ext uri="{FF2B5EF4-FFF2-40B4-BE49-F238E27FC236}">
                  <a16:creationId xmlns:a16="http://schemas.microsoft.com/office/drawing/2014/main" xmlns="" id="{B770EB84-46F5-2D1C-D7D7-19D2A3B8D84B}"/>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5;p67">
              <a:extLst>
                <a:ext uri="{FF2B5EF4-FFF2-40B4-BE49-F238E27FC236}">
                  <a16:creationId xmlns:a16="http://schemas.microsoft.com/office/drawing/2014/main" xmlns="" id="{E1005957-550F-5EED-249B-7B11095F75D8}"/>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2296;p67">
              <a:extLst>
                <a:ext uri="{FF2B5EF4-FFF2-40B4-BE49-F238E27FC236}">
                  <a16:creationId xmlns:a16="http://schemas.microsoft.com/office/drawing/2014/main" xmlns="" id="{90E39A3F-BBBD-15B1-6EEA-6E19DB5D0D83}"/>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297;p67">
              <a:extLst>
                <a:ext uri="{FF2B5EF4-FFF2-40B4-BE49-F238E27FC236}">
                  <a16:creationId xmlns:a16="http://schemas.microsoft.com/office/drawing/2014/main" xmlns="" id="{4C2B3AF4-DFF8-8F6F-BE27-B5EACA49391F}"/>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8;p67">
              <a:extLst>
                <a:ext uri="{FF2B5EF4-FFF2-40B4-BE49-F238E27FC236}">
                  <a16:creationId xmlns:a16="http://schemas.microsoft.com/office/drawing/2014/main" xmlns="" id="{AF38C59F-56A2-EBC4-2A62-C5732304F7E1}"/>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9;p67">
              <a:extLst>
                <a:ext uri="{FF2B5EF4-FFF2-40B4-BE49-F238E27FC236}">
                  <a16:creationId xmlns:a16="http://schemas.microsoft.com/office/drawing/2014/main" xmlns="" id="{EB21F73D-30EB-E9B3-73EC-1596A05A143B}"/>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00;p67">
              <a:extLst>
                <a:ext uri="{FF2B5EF4-FFF2-40B4-BE49-F238E27FC236}">
                  <a16:creationId xmlns:a16="http://schemas.microsoft.com/office/drawing/2014/main" xmlns="" id="{0009D748-F23E-5DF3-51F0-11D50AAAABBF}"/>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1;p67">
              <a:extLst>
                <a:ext uri="{FF2B5EF4-FFF2-40B4-BE49-F238E27FC236}">
                  <a16:creationId xmlns:a16="http://schemas.microsoft.com/office/drawing/2014/main" xmlns="" id="{47759B0F-26E2-7AFC-0646-A69A1F08D2BF}"/>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2;p67">
              <a:extLst>
                <a:ext uri="{FF2B5EF4-FFF2-40B4-BE49-F238E27FC236}">
                  <a16:creationId xmlns:a16="http://schemas.microsoft.com/office/drawing/2014/main" xmlns="" id="{56164052-5BC3-8362-432E-EDE4B3184788}"/>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3;p67">
              <a:extLst>
                <a:ext uri="{FF2B5EF4-FFF2-40B4-BE49-F238E27FC236}">
                  <a16:creationId xmlns:a16="http://schemas.microsoft.com/office/drawing/2014/main" xmlns="" id="{CADE8236-19C2-7754-2F54-CD62FFCFEE12}"/>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4;p67">
              <a:extLst>
                <a:ext uri="{FF2B5EF4-FFF2-40B4-BE49-F238E27FC236}">
                  <a16:creationId xmlns:a16="http://schemas.microsoft.com/office/drawing/2014/main" xmlns="" id="{260D8A8C-A06D-3A72-C25E-6115BFC929B2}"/>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5;p67">
              <a:extLst>
                <a:ext uri="{FF2B5EF4-FFF2-40B4-BE49-F238E27FC236}">
                  <a16:creationId xmlns:a16="http://schemas.microsoft.com/office/drawing/2014/main" xmlns="" id="{EF6BD741-34AD-2144-DD46-138B1697EA10}"/>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6;p67">
              <a:extLst>
                <a:ext uri="{FF2B5EF4-FFF2-40B4-BE49-F238E27FC236}">
                  <a16:creationId xmlns:a16="http://schemas.microsoft.com/office/drawing/2014/main" xmlns="" id="{298FD38F-3736-89C6-BC34-41E2B56E7D01}"/>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307;p67">
            <a:extLst>
              <a:ext uri="{FF2B5EF4-FFF2-40B4-BE49-F238E27FC236}">
                <a16:creationId xmlns:a16="http://schemas.microsoft.com/office/drawing/2014/main" xmlns="" id="{F5742FB1-2654-E80E-8F0F-71FFF1EB3988}"/>
              </a:ext>
            </a:extLst>
          </p:cNvPr>
          <p:cNvGrpSpPr/>
          <p:nvPr/>
        </p:nvGrpSpPr>
        <p:grpSpPr>
          <a:xfrm>
            <a:off x="3384995" y="8321372"/>
            <a:ext cx="1253416" cy="2261160"/>
            <a:chOff x="1332925" y="2597750"/>
            <a:chExt cx="569000" cy="1026475"/>
          </a:xfrm>
        </p:grpSpPr>
        <p:sp>
          <p:nvSpPr>
            <p:cNvPr id="30" name="Google Shape;2308;p67">
              <a:extLst>
                <a:ext uri="{FF2B5EF4-FFF2-40B4-BE49-F238E27FC236}">
                  <a16:creationId xmlns:a16="http://schemas.microsoft.com/office/drawing/2014/main" xmlns="" id="{0BE63E56-7FF5-F7AE-9064-37C25557D3C5}"/>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09;p67">
              <a:extLst>
                <a:ext uri="{FF2B5EF4-FFF2-40B4-BE49-F238E27FC236}">
                  <a16:creationId xmlns:a16="http://schemas.microsoft.com/office/drawing/2014/main" xmlns="" id="{2883B90E-73F9-771F-9F3F-5A7F806DF63A}"/>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2310;p67">
              <a:extLst>
                <a:ext uri="{FF2B5EF4-FFF2-40B4-BE49-F238E27FC236}">
                  <a16:creationId xmlns:a16="http://schemas.microsoft.com/office/drawing/2014/main" xmlns="" id="{434CE0D5-F9FF-C211-99E0-F2C2B31A0BBA}"/>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11;p67">
              <a:extLst>
                <a:ext uri="{FF2B5EF4-FFF2-40B4-BE49-F238E27FC236}">
                  <a16:creationId xmlns:a16="http://schemas.microsoft.com/office/drawing/2014/main" xmlns="" id="{8BA65CAB-5A27-CEB6-99BD-BC516121F4C9}"/>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12;p67">
              <a:extLst>
                <a:ext uri="{FF2B5EF4-FFF2-40B4-BE49-F238E27FC236}">
                  <a16:creationId xmlns:a16="http://schemas.microsoft.com/office/drawing/2014/main" xmlns="" id="{E409FD74-47D5-9ECC-B1C4-03258895EADC}"/>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13;p67">
              <a:extLst>
                <a:ext uri="{FF2B5EF4-FFF2-40B4-BE49-F238E27FC236}">
                  <a16:creationId xmlns:a16="http://schemas.microsoft.com/office/drawing/2014/main" xmlns="" id="{B806BD84-4AFA-C6C5-6CAF-9D21C748B8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14;p67">
              <a:extLst>
                <a:ext uri="{FF2B5EF4-FFF2-40B4-BE49-F238E27FC236}">
                  <a16:creationId xmlns:a16="http://schemas.microsoft.com/office/drawing/2014/main" xmlns="" id="{B22FE6AC-26B2-4555-2797-89C5A04BA02C}"/>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15;p67">
              <a:extLst>
                <a:ext uri="{FF2B5EF4-FFF2-40B4-BE49-F238E27FC236}">
                  <a16:creationId xmlns:a16="http://schemas.microsoft.com/office/drawing/2014/main" xmlns="" id="{19C20731-E29F-FDF3-DB02-5C0177B80683}"/>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16;p67">
              <a:extLst>
                <a:ext uri="{FF2B5EF4-FFF2-40B4-BE49-F238E27FC236}">
                  <a16:creationId xmlns:a16="http://schemas.microsoft.com/office/drawing/2014/main" xmlns="" id="{2880A5B2-ED31-9BCE-F6B9-C3ABDC6FF3BA}"/>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317;p67">
            <a:extLst>
              <a:ext uri="{FF2B5EF4-FFF2-40B4-BE49-F238E27FC236}">
                <a16:creationId xmlns:a16="http://schemas.microsoft.com/office/drawing/2014/main" xmlns="" id="{B840F6BA-2B45-98A4-C334-7BC8A98C8607}"/>
              </a:ext>
            </a:extLst>
          </p:cNvPr>
          <p:cNvGrpSpPr/>
          <p:nvPr/>
        </p:nvGrpSpPr>
        <p:grpSpPr>
          <a:xfrm>
            <a:off x="11635372" y="8692514"/>
            <a:ext cx="2998946" cy="3542001"/>
            <a:chOff x="2008600" y="2588450"/>
            <a:chExt cx="1361400" cy="1607925"/>
          </a:xfrm>
        </p:grpSpPr>
        <p:sp>
          <p:nvSpPr>
            <p:cNvPr id="104" name="Google Shape;2318;p67">
              <a:extLst>
                <a:ext uri="{FF2B5EF4-FFF2-40B4-BE49-F238E27FC236}">
                  <a16:creationId xmlns:a16="http://schemas.microsoft.com/office/drawing/2014/main" xmlns="" id="{5B3A0886-398E-3836-A5B4-F11CD3AAA451}"/>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19;p67">
              <a:extLst>
                <a:ext uri="{FF2B5EF4-FFF2-40B4-BE49-F238E27FC236}">
                  <a16:creationId xmlns:a16="http://schemas.microsoft.com/office/drawing/2014/main" xmlns="" id="{51D02E24-4277-6634-C398-7093A9A7CD0B}"/>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20;p67">
              <a:extLst>
                <a:ext uri="{FF2B5EF4-FFF2-40B4-BE49-F238E27FC236}">
                  <a16:creationId xmlns:a16="http://schemas.microsoft.com/office/drawing/2014/main" xmlns="" id="{E771BF2D-A9A8-4466-A892-1FED74EBB49C}"/>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1;p67">
              <a:extLst>
                <a:ext uri="{FF2B5EF4-FFF2-40B4-BE49-F238E27FC236}">
                  <a16:creationId xmlns:a16="http://schemas.microsoft.com/office/drawing/2014/main" xmlns="" id="{D4C73595-B986-C1C9-F112-F8DB7D032FA9}"/>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2;p67">
              <a:extLst>
                <a:ext uri="{FF2B5EF4-FFF2-40B4-BE49-F238E27FC236}">
                  <a16:creationId xmlns:a16="http://schemas.microsoft.com/office/drawing/2014/main" xmlns="" id="{934A3EF7-8219-4DE0-E794-D8D8330EA8CC}"/>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23;p67">
              <a:extLst>
                <a:ext uri="{FF2B5EF4-FFF2-40B4-BE49-F238E27FC236}">
                  <a16:creationId xmlns:a16="http://schemas.microsoft.com/office/drawing/2014/main" xmlns="" id="{0EF01014-E7B0-5EF2-9913-3AF4FD4888BC}"/>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24;p67">
              <a:extLst>
                <a:ext uri="{FF2B5EF4-FFF2-40B4-BE49-F238E27FC236}">
                  <a16:creationId xmlns:a16="http://schemas.microsoft.com/office/drawing/2014/main" xmlns="" id="{C4F701D2-9A98-CDCB-7125-701A1934B73E}"/>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25;p67">
              <a:extLst>
                <a:ext uri="{FF2B5EF4-FFF2-40B4-BE49-F238E27FC236}">
                  <a16:creationId xmlns:a16="http://schemas.microsoft.com/office/drawing/2014/main" xmlns="" id="{B1680D98-F149-755D-4DCE-4FD7AD24537F}"/>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26;p67">
              <a:extLst>
                <a:ext uri="{FF2B5EF4-FFF2-40B4-BE49-F238E27FC236}">
                  <a16:creationId xmlns:a16="http://schemas.microsoft.com/office/drawing/2014/main" xmlns="" id="{46912644-2DCB-8E41-C699-E4D726B3F543}"/>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27;p67">
              <a:extLst>
                <a:ext uri="{FF2B5EF4-FFF2-40B4-BE49-F238E27FC236}">
                  <a16:creationId xmlns:a16="http://schemas.microsoft.com/office/drawing/2014/main" xmlns="" id="{775B03BE-AD81-EB8D-7C7D-727717A2A165}"/>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28;p67">
              <a:extLst>
                <a:ext uri="{FF2B5EF4-FFF2-40B4-BE49-F238E27FC236}">
                  <a16:creationId xmlns:a16="http://schemas.microsoft.com/office/drawing/2014/main" xmlns="" id="{421F634D-69BA-F705-01E8-B5A9AA721336}"/>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2329;p67">
            <a:extLst>
              <a:ext uri="{FF2B5EF4-FFF2-40B4-BE49-F238E27FC236}">
                <a16:creationId xmlns:a16="http://schemas.microsoft.com/office/drawing/2014/main" xmlns="" id="{EF90EFD9-505D-746B-446A-003F9FF60EF6}"/>
              </a:ext>
            </a:extLst>
          </p:cNvPr>
          <p:cNvGrpSpPr/>
          <p:nvPr/>
        </p:nvGrpSpPr>
        <p:grpSpPr>
          <a:xfrm>
            <a:off x="14428498" y="3605668"/>
            <a:ext cx="3559017" cy="2072601"/>
            <a:chOff x="5224320" y="1831359"/>
            <a:chExt cx="2766477" cy="1611063"/>
          </a:xfrm>
        </p:grpSpPr>
        <p:grpSp>
          <p:nvGrpSpPr>
            <p:cNvPr id="116" name="Google Shape;2330;p67">
              <a:extLst>
                <a:ext uri="{FF2B5EF4-FFF2-40B4-BE49-F238E27FC236}">
                  <a16:creationId xmlns:a16="http://schemas.microsoft.com/office/drawing/2014/main" xmlns="" id="{B97617D4-4697-637A-DC62-D0C3EED80BE3}"/>
                </a:ext>
              </a:extLst>
            </p:cNvPr>
            <p:cNvGrpSpPr/>
            <p:nvPr/>
          </p:nvGrpSpPr>
          <p:grpSpPr>
            <a:xfrm>
              <a:off x="5224320" y="1831359"/>
              <a:ext cx="1636746" cy="807820"/>
              <a:chOff x="2315575" y="2119875"/>
              <a:chExt cx="955876" cy="471775"/>
            </a:xfrm>
          </p:grpSpPr>
          <p:sp>
            <p:nvSpPr>
              <p:cNvPr id="120" name="Google Shape;2331;p67">
                <a:extLst>
                  <a:ext uri="{FF2B5EF4-FFF2-40B4-BE49-F238E27FC236}">
                    <a16:creationId xmlns:a16="http://schemas.microsoft.com/office/drawing/2014/main" xmlns="" id="{B6F3CCDD-7BAC-EEDA-BB04-352BE30164F6}"/>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32;p67">
                <a:extLst>
                  <a:ext uri="{FF2B5EF4-FFF2-40B4-BE49-F238E27FC236}">
                    <a16:creationId xmlns:a16="http://schemas.microsoft.com/office/drawing/2014/main" xmlns="" id="{F857FAC1-DAA6-28B5-8A51-AC0898AF2CF7}"/>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333;p67">
                <a:extLst>
                  <a:ext uri="{FF2B5EF4-FFF2-40B4-BE49-F238E27FC236}">
                    <a16:creationId xmlns:a16="http://schemas.microsoft.com/office/drawing/2014/main" xmlns="" id="{BF5B5925-3847-D094-76FD-7ABFDA0618ED}"/>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334;p67">
                <a:extLst>
                  <a:ext uri="{FF2B5EF4-FFF2-40B4-BE49-F238E27FC236}">
                    <a16:creationId xmlns:a16="http://schemas.microsoft.com/office/drawing/2014/main" xmlns="" id="{752082C2-DB48-D0D5-7F6C-8558C088EC11}"/>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335;p67">
                <a:extLst>
                  <a:ext uri="{FF2B5EF4-FFF2-40B4-BE49-F238E27FC236}">
                    <a16:creationId xmlns:a16="http://schemas.microsoft.com/office/drawing/2014/main" xmlns="" id="{521B5A1F-6B79-45DE-59C1-52667FB0A5E8}"/>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336;p67">
                <a:extLst>
                  <a:ext uri="{FF2B5EF4-FFF2-40B4-BE49-F238E27FC236}">
                    <a16:creationId xmlns:a16="http://schemas.microsoft.com/office/drawing/2014/main" xmlns="" id="{FC537B6A-A386-CA54-57B4-E7CCB8F5E26F}"/>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337;p67">
                <a:extLst>
                  <a:ext uri="{FF2B5EF4-FFF2-40B4-BE49-F238E27FC236}">
                    <a16:creationId xmlns:a16="http://schemas.microsoft.com/office/drawing/2014/main" xmlns="" id="{552BC4D8-030C-969B-3CBE-B7E2653A0DF9}"/>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338;p67">
                <a:extLst>
                  <a:ext uri="{FF2B5EF4-FFF2-40B4-BE49-F238E27FC236}">
                    <a16:creationId xmlns:a16="http://schemas.microsoft.com/office/drawing/2014/main" xmlns="" id="{88A9C1D2-855B-E6E3-DF50-A6B047D6933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339;p67">
                <a:extLst>
                  <a:ext uri="{FF2B5EF4-FFF2-40B4-BE49-F238E27FC236}">
                    <a16:creationId xmlns:a16="http://schemas.microsoft.com/office/drawing/2014/main" xmlns="" id="{B0BEB6AE-A994-970A-C15E-A03AB9DBDA73}"/>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oogle Shape;2340;p67">
              <a:extLst>
                <a:ext uri="{FF2B5EF4-FFF2-40B4-BE49-F238E27FC236}">
                  <a16:creationId xmlns:a16="http://schemas.microsoft.com/office/drawing/2014/main" xmlns="" id="{26E781A4-3704-F72A-B81D-CC13DBFABD2E}"/>
                </a:ext>
              </a:extLst>
            </p:cNvPr>
            <p:cNvGrpSpPr/>
            <p:nvPr/>
          </p:nvGrpSpPr>
          <p:grpSpPr>
            <a:xfrm rot="-2700000">
              <a:off x="6957406" y="1838311"/>
              <a:ext cx="1033391" cy="1604111"/>
              <a:chOff x="2766500" y="3259575"/>
              <a:chExt cx="603500" cy="936800"/>
            </a:xfrm>
          </p:grpSpPr>
          <p:sp>
            <p:nvSpPr>
              <p:cNvPr id="118" name="Google Shape;2341;p67">
                <a:extLst>
                  <a:ext uri="{FF2B5EF4-FFF2-40B4-BE49-F238E27FC236}">
                    <a16:creationId xmlns:a16="http://schemas.microsoft.com/office/drawing/2014/main" xmlns="" id="{FECBDE1F-7993-865D-FBEA-34F215B44025}"/>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42;p67">
                <a:extLst>
                  <a:ext uri="{FF2B5EF4-FFF2-40B4-BE49-F238E27FC236}">
                    <a16:creationId xmlns:a16="http://schemas.microsoft.com/office/drawing/2014/main" xmlns="" id="{7E7DBA3D-9CBB-358C-BF5E-89492DDC5752}"/>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0" name="Google Shape;2345;p67">
            <a:extLst>
              <a:ext uri="{FF2B5EF4-FFF2-40B4-BE49-F238E27FC236}">
                <a16:creationId xmlns:a16="http://schemas.microsoft.com/office/drawing/2014/main" xmlns="" id="{8B976626-45E9-46E8-FA09-DDFCCCA0417E}"/>
              </a:ext>
            </a:extLst>
          </p:cNvPr>
          <p:cNvGrpSpPr/>
          <p:nvPr/>
        </p:nvGrpSpPr>
        <p:grpSpPr>
          <a:xfrm>
            <a:off x="-4952243" y="-2198834"/>
            <a:ext cx="3811303" cy="2239304"/>
            <a:chOff x="-176671" y="557597"/>
            <a:chExt cx="2966735" cy="1739948"/>
          </a:xfrm>
        </p:grpSpPr>
        <p:grpSp>
          <p:nvGrpSpPr>
            <p:cNvPr id="131" name="Google Shape;2346;p67">
              <a:extLst>
                <a:ext uri="{FF2B5EF4-FFF2-40B4-BE49-F238E27FC236}">
                  <a16:creationId xmlns:a16="http://schemas.microsoft.com/office/drawing/2014/main" xmlns="" id="{CFA50B65-C422-3ACC-264D-A9BBAD93DA87}"/>
                </a:ext>
              </a:extLst>
            </p:cNvPr>
            <p:cNvGrpSpPr/>
            <p:nvPr/>
          </p:nvGrpSpPr>
          <p:grpSpPr>
            <a:xfrm>
              <a:off x="-176671" y="557597"/>
              <a:ext cx="2339644" cy="1242573"/>
              <a:chOff x="238125" y="1323775"/>
              <a:chExt cx="1366375" cy="725675"/>
            </a:xfrm>
          </p:grpSpPr>
          <p:sp>
            <p:nvSpPr>
              <p:cNvPr id="133" name="Google Shape;2347;p67">
                <a:extLst>
                  <a:ext uri="{FF2B5EF4-FFF2-40B4-BE49-F238E27FC236}">
                    <a16:creationId xmlns:a16="http://schemas.microsoft.com/office/drawing/2014/main" xmlns="" id="{0D1A9EC8-4070-93A9-5867-5BA50F84F1A4}"/>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348;p67">
                <a:extLst>
                  <a:ext uri="{FF2B5EF4-FFF2-40B4-BE49-F238E27FC236}">
                    <a16:creationId xmlns:a16="http://schemas.microsoft.com/office/drawing/2014/main" xmlns="" id="{E1C8F919-04A2-D13E-CA8B-E64FDA9A6CAA}"/>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349;p67">
                <a:extLst>
                  <a:ext uri="{FF2B5EF4-FFF2-40B4-BE49-F238E27FC236}">
                    <a16:creationId xmlns:a16="http://schemas.microsoft.com/office/drawing/2014/main" xmlns="" id="{FCE70FC3-8783-B9F3-E563-D13D8AE44235}"/>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350;p67">
                <a:extLst>
                  <a:ext uri="{FF2B5EF4-FFF2-40B4-BE49-F238E27FC236}">
                    <a16:creationId xmlns:a16="http://schemas.microsoft.com/office/drawing/2014/main" xmlns="" id="{9B1B8C3D-7ADD-2EA2-DA11-FEDBA84FF508}"/>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351;p67">
                <a:extLst>
                  <a:ext uri="{FF2B5EF4-FFF2-40B4-BE49-F238E27FC236}">
                    <a16:creationId xmlns:a16="http://schemas.microsoft.com/office/drawing/2014/main" xmlns="" id="{BA6B9124-5689-7291-A27B-CA78D997F3C1}"/>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352;p67">
                <a:extLst>
                  <a:ext uri="{FF2B5EF4-FFF2-40B4-BE49-F238E27FC236}">
                    <a16:creationId xmlns:a16="http://schemas.microsoft.com/office/drawing/2014/main" xmlns="" id="{FFDFFDFB-0191-FA20-A149-DFFE3DD38C59}"/>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353;p67">
                <a:extLst>
                  <a:ext uri="{FF2B5EF4-FFF2-40B4-BE49-F238E27FC236}">
                    <a16:creationId xmlns:a16="http://schemas.microsoft.com/office/drawing/2014/main" xmlns="" id="{6274E396-99E9-9C55-BDC7-E99BEB27EBE1}"/>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354;p67">
                <a:extLst>
                  <a:ext uri="{FF2B5EF4-FFF2-40B4-BE49-F238E27FC236}">
                    <a16:creationId xmlns:a16="http://schemas.microsoft.com/office/drawing/2014/main" xmlns="" id="{399B7B8A-DDC2-6D4E-5BE9-3C9F19E1C95D}"/>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355;p67">
                <a:extLst>
                  <a:ext uri="{FF2B5EF4-FFF2-40B4-BE49-F238E27FC236}">
                    <a16:creationId xmlns:a16="http://schemas.microsoft.com/office/drawing/2014/main" xmlns="" id="{40F8AC1E-E8A8-7193-6EBE-18332591D839}"/>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356;p67">
                <a:extLst>
                  <a:ext uri="{FF2B5EF4-FFF2-40B4-BE49-F238E27FC236}">
                    <a16:creationId xmlns:a16="http://schemas.microsoft.com/office/drawing/2014/main" xmlns="" id="{FF02321B-D949-EC1B-8680-14BD33A0B487}"/>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2" name="Google Shape;2357;p67">
              <a:extLst>
                <a:ext uri="{FF2B5EF4-FFF2-40B4-BE49-F238E27FC236}">
                  <a16:creationId xmlns:a16="http://schemas.microsoft.com/office/drawing/2014/main" xmlns="" id="{56C5AD62-3240-4358-7E35-C62583FF9075}"/>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endParaRPr lang="en-US"/>
            </a:p>
          </p:txBody>
        </p:sp>
      </p:grpSp>
      <p:grpSp>
        <p:nvGrpSpPr>
          <p:cNvPr id="144" name="Google Shape;2358;p67">
            <a:extLst>
              <a:ext uri="{FF2B5EF4-FFF2-40B4-BE49-F238E27FC236}">
                <a16:creationId xmlns:a16="http://schemas.microsoft.com/office/drawing/2014/main" xmlns="" id="{EEFE118A-5C3A-3F05-C86F-78CF35A2AD7B}"/>
              </a:ext>
            </a:extLst>
          </p:cNvPr>
          <p:cNvGrpSpPr/>
          <p:nvPr/>
        </p:nvGrpSpPr>
        <p:grpSpPr>
          <a:xfrm>
            <a:off x="-4688781" y="6716021"/>
            <a:ext cx="2529153" cy="1976755"/>
            <a:chOff x="307600" y="2118900"/>
            <a:chExt cx="1146125" cy="887775"/>
          </a:xfrm>
        </p:grpSpPr>
        <p:sp>
          <p:nvSpPr>
            <p:cNvPr id="145" name="Google Shape;2359;p67">
              <a:extLst>
                <a:ext uri="{FF2B5EF4-FFF2-40B4-BE49-F238E27FC236}">
                  <a16:creationId xmlns:a16="http://schemas.microsoft.com/office/drawing/2014/main" xmlns="" id="{5876FA87-EDDC-0E08-2597-A68406DD74AC}"/>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360;p67">
              <a:extLst>
                <a:ext uri="{FF2B5EF4-FFF2-40B4-BE49-F238E27FC236}">
                  <a16:creationId xmlns:a16="http://schemas.microsoft.com/office/drawing/2014/main" xmlns="" id="{6983A9E3-7D99-20C0-00FF-05914EF7CC03}"/>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 name="Google Shape;2361;p67">
              <a:extLst>
                <a:ext uri="{FF2B5EF4-FFF2-40B4-BE49-F238E27FC236}">
                  <a16:creationId xmlns:a16="http://schemas.microsoft.com/office/drawing/2014/main" xmlns="" id="{5F4DE146-0D18-AEE4-2AB9-B78A8CC5F677}"/>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362;p67">
              <a:extLst>
                <a:ext uri="{FF2B5EF4-FFF2-40B4-BE49-F238E27FC236}">
                  <a16:creationId xmlns:a16="http://schemas.microsoft.com/office/drawing/2014/main" xmlns="" id="{5044D98E-FA58-B776-7D0F-FF7A5D56B01A}"/>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363;p67">
              <a:extLst>
                <a:ext uri="{FF2B5EF4-FFF2-40B4-BE49-F238E27FC236}">
                  <a16:creationId xmlns:a16="http://schemas.microsoft.com/office/drawing/2014/main" xmlns="" id="{B200F766-476F-F0A2-CCCD-E9B8D356A9DD}"/>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364;p67">
              <a:extLst>
                <a:ext uri="{FF2B5EF4-FFF2-40B4-BE49-F238E27FC236}">
                  <a16:creationId xmlns:a16="http://schemas.microsoft.com/office/drawing/2014/main" xmlns="" id="{FB83BBCD-239F-A59E-8442-BA069990BEF3}"/>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365;p67">
              <a:extLst>
                <a:ext uri="{FF2B5EF4-FFF2-40B4-BE49-F238E27FC236}">
                  <a16:creationId xmlns:a16="http://schemas.microsoft.com/office/drawing/2014/main" xmlns="" id="{FB1C6A33-534B-BAAE-070F-69A72FC18D97}"/>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366;p67">
              <a:extLst>
                <a:ext uri="{FF2B5EF4-FFF2-40B4-BE49-F238E27FC236}">
                  <a16:creationId xmlns:a16="http://schemas.microsoft.com/office/drawing/2014/main" xmlns="" id="{70136FAD-70EF-CB73-6A45-60554463C817}"/>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367;p67">
              <a:extLst>
                <a:ext uri="{FF2B5EF4-FFF2-40B4-BE49-F238E27FC236}">
                  <a16:creationId xmlns:a16="http://schemas.microsoft.com/office/drawing/2014/main" xmlns="" id="{95087CC3-2027-B8BC-5C9C-1A9A354293A6}"/>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368;p67">
              <a:extLst>
                <a:ext uri="{FF2B5EF4-FFF2-40B4-BE49-F238E27FC236}">
                  <a16:creationId xmlns:a16="http://schemas.microsoft.com/office/drawing/2014/main" xmlns="" id="{FE321D0C-6AF6-9E16-E33D-8E3FA455FD56}"/>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369;p67">
              <a:extLst>
                <a:ext uri="{FF2B5EF4-FFF2-40B4-BE49-F238E27FC236}">
                  <a16:creationId xmlns:a16="http://schemas.microsoft.com/office/drawing/2014/main" xmlns="" id="{F9A479AD-B674-4A06-F6F0-C67F82E0657B}"/>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370;p67">
              <a:extLst>
                <a:ext uri="{FF2B5EF4-FFF2-40B4-BE49-F238E27FC236}">
                  <a16:creationId xmlns:a16="http://schemas.microsoft.com/office/drawing/2014/main" xmlns="" id="{ED925AC5-0DC6-B544-3C51-D5C809AA91F5}"/>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371;p67">
              <a:extLst>
                <a:ext uri="{FF2B5EF4-FFF2-40B4-BE49-F238E27FC236}">
                  <a16:creationId xmlns:a16="http://schemas.microsoft.com/office/drawing/2014/main" xmlns="" id="{FCC50112-20A1-E9B7-EE7C-1AF73035D956}"/>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372;p67">
              <a:extLst>
                <a:ext uri="{FF2B5EF4-FFF2-40B4-BE49-F238E27FC236}">
                  <a16:creationId xmlns:a16="http://schemas.microsoft.com/office/drawing/2014/main" xmlns="" id="{E89C044F-7063-AEC1-7CE8-F33E9C2F3FE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373;p67">
              <a:extLst>
                <a:ext uri="{FF2B5EF4-FFF2-40B4-BE49-F238E27FC236}">
                  <a16:creationId xmlns:a16="http://schemas.microsoft.com/office/drawing/2014/main" xmlns="" id="{9F6765E7-6330-0F07-A444-303329FC9558}"/>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374;p67">
              <a:extLst>
                <a:ext uri="{FF2B5EF4-FFF2-40B4-BE49-F238E27FC236}">
                  <a16:creationId xmlns:a16="http://schemas.microsoft.com/office/drawing/2014/main" xmlns="" id="{8F8202C0-136E-3695-3AC6-423F7233F612}"/>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375;p67">
              <a:extLst>
                <a:ext uri="{FF2B5EF4-FFF2-40B4-BE49-F238E27FC236}">
                  <a16:creationId xmlns:a16="http://schemas.microsoft.com/office/drawing/2014/main" xmlns="" id="{8DE06FAB-6958-7D04-A8FC-AF055F4C98FC}"/>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376;p67">
              <a:extLst>
                <a:ext uri="{FF2B5EF4-FFF2-40B4-BE49-F238E27FC236}">
                  <a16:creationId xmlns:a16="http://schemas.microsoft.com/office/drawing/2014/main" xmlns="" id="{856D5F30-7EE9-510A-5F71-4D643E27FBFB}"/>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377;p67">
              <a:extLst>
                <a:ext uri="{FF2B5EF4-FFF2-40B4-BE49-F238E27FC236}">
                  <a16:creationId xmlns:a16="http://schemas.microsoft.com/office/drawing/2014/main" xmlns="" id="{B8CDCEBD-9BBE-C0DF-ABF8-261C175802FB}"/>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378;p67">
              <a:extLst>
                <a:ext uri="{FF2B5EF4-FFF2-40B4-BE49-F238E27FC236}">
                  <a16:creationId xmlns:a16="http://schemas.microsoft.com/office/drawing/2014/main" xmlns="" id="{A82D1EB2-9749-6FBB-CEFD-7C725CCA9006}"/>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379;p67">
              <a:extLst>
                <a:ext uri="{FF2B5EF4-FFF2-40B4-BE49-F238E27FC236}">
                  <a16:creationId xmlns:a16="http://schemas.microsoft.com/office/drawing/2014/main" xmlns="" id="{53E7DFDF-5E15-9347-6476-A166FCDE830C}"/>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380;p67">
              <a:extLst>
                <a:ext uri="{FF2B5EF4-FFF2-40B4-BE49-F238E27FC236}">
                  <a16:creationId xmlns:a16="http://schemas.microsoft.com/office/drawing/2014/main" xmlns="" id="{31A377E9-18E9-B642-408B-76970B954E8E}"/>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381;p67">
              <a:extLst>
                <a:ext uri="{FF2B5EF4-FFF2-40B4-BE49-F238E27FC236}">
                  <a16:creationId xmlns:a16="http://schemas.microsoft.com/office/drawing/2014/main" xmlns="" id="{0B2E8404-21FE-CCAE-02B4-84A99DFF496E}"/>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382;p67">
              <a:extLst>
                <a:ext uri="{FF2B5EF4-FFF2-40B4-BE49-F238E27FC236}">
                  <a16:creationId xmlns:a16="http://schemas.microsoft.com/office/drawing/2014/main" xmlns="" id="{9F08B85B-78CA-66E3-012B-1E33A8B8F1B1}"/>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383;p67">
              <a:extLst>
                <a:ext uri="{FF2B5EF4-FFF2-40B4-BE49-F238E27FC236}">
                  <a16:creationId xmlns:a16="http://schemas.microsoft.com/office/drawing/2014/main" xmlns="" id="{16845F7F-B58A-FEDE-C390-F4B2D6A45C48}"/>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384;p67">
              <a:extLst>
                <a:ext uri="{FF2B5EF4-FFF2-40B4-BE49-F238E27FC236}">
                  <a16:creationId xmlns:a16="http://schemas.microsoft.com/office/drawing/2014/main" xmlns="" id="{ED8122C8-D715-A15C-D9A1-AA87469A9F0F}"/>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385;p67">
              <a:extLst>
                <a:ext uri="{FF2B5EF4-FFF2-40B4-BE49-F238E27FC236}">
                  <a16:creationId xmlns:a16="http://schemas.microsoft.com/office/drawing/2014/main" xmlns="" id="{C6BA2394-957D-C462-A711-D1AF0D6787BC}"/>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386;p67">
              <a:extLst>
                <a:ext uri="{FF2B5EF4-FFF2-40B4-BE49-F238E27FC236}">
                  <a16:creationId xmlns:a16="http://schemas.microsoft.com/office/drawing/2014/main" xmlns="" id="{0F2EC03A-7C66-0A6B-C0EA-27E6196657BC}"/>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387;p67">
              <a:extLst>
                <a:ext uri="{FF2B5EF4-FFF2-40B4-BE49-F238E27FC236}">
                  <a16:creationId xmlns:a16="http://schemas.microsoft.com/office/drawing/2014/main" xmlns="" id="{2801D7FA-2855-F419-16CB-814AA9D16023}"/>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388;p67">
              <a:extLst>
                <a:ext uri="{FF2B5EF4-FFF2-40B4-BE49-F238E27FC236}">
                  <a16:creationId xmlns:a16="http://schemas.microsoft.com/office/drawing/2014/main" xmlns="" id="{3131E831-9ECF-8770-FFD8-00AECC468DCB}"/>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389;p67">
              <a:extLst>
                <a:ext uri="{FF2B5EF4-FFF2-40B4-BE49-F238E27FC236}">
                  <a16:creationId xmlns:a16="http://schemas.microsoft.com/office/drawing/2014/main" xmlns="" id="{2A4CC00C-B89D-CE49-A330-1FF4B03C9699}"/>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390;p67">
              <a:extLst>
                <a:ext uri="{FF2B5EF4-FFF2-40B4-BE49-F238E27FC236}">
                  <a16:creationId xmlns:a16="http://schemas.microsoft.com/office/drawing/2014/main" xmlns="" id="{B091243C-B73A-C2BD-E2F8-62324875DDF9}"/>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391;p67">
              <a:extLst>
                <a:ext uri="{FF2B5EF4-FFF2-40B4-BE49-F238E27FC236}">
                  <a16:creationId xmlns:a16="http://schemas.microsoft.com/office/drawing/2014/main" xmlns="" id="{6DEC75BA-7D3C-95F8-2AD3-516F6690CE19}"/>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392;p67">
              <a:extLst>
                <a:ext uri="{FF2B5EF4-FFF2-40B4-BE49-F238E27FC236}">
                  <a16:creationId xmlns:a16="http://schemas.microsoft.com/office/drawing/2014/main" xmlns="" id="{C7481AF2-312F-0EE7-D57C-C3F50927D1BC}"/>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393;p67">
              <a:extLst>
                <a:ext uri="{FF2B5EF4-FFF2-40B4-BE49-F238E27FC236}">
                  <a16:creationId xmlns:a16="http://schemas.microsoft.com/office/drawing/2014/main" xmlns="" id="{AAD8140B-F293-DC1D-06E9-55B9219729DD}"/>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394;p67">
              <a:extLst>
                <a:ext uri="{FF2B5EF4-FFF2-40B4-BE49-F238E27FC236}">
                  <a16:creationId xmlns:a16="http://schemas.microsoft.com/office/drawing/2014/main" xmlns="" id="{BEA4020F-E1CE-56C7-0F25-1A9E279D5203}"/>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395;p67">
              <a:extLst>
                <a:ext uri="{FF2B5EF4-FFF2-40B4-BE49-F238E27FC236}">
                  <a16:creationId xmlns:a16="http://schemas.microsoft.com/office/drawing/2014/main" xmlns="" id="{A15C371A-DE8F-160C-F5F6-FC9E7B017638}"/>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396;p67">
              <a:extLst>
                <a:ext uri="{FF2B5EF4-FFF2-40B4-BE49-F238E27FC236}">
                  <a16:creationId xmlns:a16="http://schemas.microsoft.com/office/drawing/2014/main" xmlns="" id="{C2B9F684-FC6B-664F-2BEE-C7DA80EAB680}"/>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397;p67">
              <a:extLst>
                <a:ext uri="{FF2B5EF4-FFF2-40B4-BE49-F238E27FC236}">
                  <a16:creationId xmlns:a16="http://schemas.microsoft.com/office/drawing/2014/main" xmlns="" id="{210A5001-AD10-605F-57D0-1F343037F877}"/>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398;p67">
              <a:extLst>
                <a:ext uri="{FF2B5EF4-FFF2-40B4-BE49-F238E27FC236}">
                  <a16:creationId xmlns:a16="http://schemas.microsoft.com/office/drawing/2014/main" xmlns="" id="{117CDAC4-FCE3-15E7-A2F1-9331529B2386}"/>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399;p67">
              <a:extLst>
                <a:ext uri="{FF2B5EF4-FFF2-40B4-BE49-F238E27FC236}">
                  <a16:creationId xmlns:a16="http://schemas.microsoft.com/office/drawing/2014/main" xmlns="" id="{0D47EEEF-FDEC-ABAC-2BB8-6206778202D0}"/>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400;p67">
              <a:extLst>
                <a:ext uri="{FF2B5EF4-FFF2-40B4-BE49-F238E27FC236}">
                  <a16:creationId xmlns:a16="http://schemas.microsoft.com/office/drawing/2014/main" xmlns="" id="{F920ED83-1546-04B3-8F2C-4B3BDEFC18AD}"/>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401;p67">
              <a:extLst>
                <a:ext uri="{FF2B5EF4-FFF2-40B4-BE49-F238E27FC236}">
                  <a16:creationId xmlns:a16="http://schemas.microsoft.com/office/drawing/2014/main" xmlns="" id="{9491807D-B70F-CC9F-E457-BCF29CE6852A}"/>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TextBox 224">
            <a:extLst>
              <a:ext uri="{FF2B5EF4-FFF2-40B4-BE49-F238E27FC236}">
                <a16:creationId xmlns:a16="http://schemas.microsoft.com/office/drawing/2014/main" xmlns="" id="{ED012202-AF2B-D011-91EC-599624B25C69}"/>
              </a:ext>
            </a:extLst>
          </p:cNvPr>
          <p:cNvSpPr txBox="1"/>
          <p:nvPr/>
        </p:nvSpPr>
        <p:spPr>
          <a:xfrm>
            <a:off x="2121512" y="-250684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01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4633978"/>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574054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350514" y="4774052"/>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500" b="1" kern="0" noProof="0" dirty="0">
                <a:solidFill>
                  <a:prstClr val="white"/>
                </a:solidFill>
                <a:latin typeface="#9Slide03 IcielSmoothy Sans" panose="00000500000000000000" pitchFamily="2" charset="0"/>
              </a:rPr>
              <a:t>III</a:t>
            </a:r>
            <a:endParaRPr kumimoji="0" lang="en-US" sz="25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350514" y="590584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kern="0" noProof="0" dirty="0">
                <a:solidFill>
                  <a:prstClr val="white"/>
                </a:solidFill>
                <a:latin typeface="#9Slide03 IcielSmoothy Sans" panose="00000500000000000000" pitchFamily="2" charset="0"/>
              </a:rPr>
              <a:t>IV</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Tree>
    <p:extLst>
      <p:ext uri="{BB962C8B-B14F-4D97-AF65-F5344CB8AC3E}">
        <p14:creationId xmlns:p14="http://schemas.microsoft.com/office/powerpoint/2010/main" val="368712107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14:presetBounceEnd="55556">
                                      <p:stCondLst>
                                        <p:cond delay="250"/>
                                      </p:stCondLst>
                                      <p:childTnLst>
                                        <p:animScale p14:bounceEnd="55556">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14:presetBounceEnd="55556">
                                      <p:stCondLst>
                                        <p:cond delay="250"/>
                                      </p:stCondLst>
                                      <p:childTnLst>
                                        <p:animScale p14:bounceEnd="55556">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stCondLst>
                                        <p:cond delay="250"/>
                                      </p:stCondLst>
                                      <p:childTnLst>
                                        <p:animScale>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stCondLst>
                                        <p:cond delay="250"/>
                                      </p:stCondLst>
                                      <p:childTnLst>
                                        <p:animScale>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39426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50082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339964" y="2534334"/>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339964" y="366612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grpSp>
        <p:nvGrpSpPr>
          <p:cNvPr id="5" name="Google Shape;2287;p67">
            <a:extLst>
              <a:ext uri="{FF2B5EF4-FFF2-40B4-BE49-F238E27FC236}">
                <a16:creationId xmlns:a16="http://schemas.microsoft.com/office/drawing/2014/main" xmlns="" id="{822DD94A-667B-FF1A-CB75-1CAFE18CDFCD}"/>
              </a:ext>
            </a:extLst>
          </p:cNvPr>
          <p:cNvGrpSpPr/>
          <p:nvPr/>
        </p:nvGrpSpPr>
        <p:grpSpPr>
          <a:xfrm>
            <a:off x="13258652" y="-2235871"/>
            <a:ext cx="3666131" cy="2191716"/>
            <a:chOff x="1837875" y="1367375"/>
            <a:chExt cx="1664275" cy="994950"/>
          </a:xfrm>
        </p:grpSpPr>
        <p:sp>
          <p:nvSpPr>
            <p:cNvPr id="10" name="Google Shape;2288;p67">
              <a:extLst>
                <a:ext uri="{FF2B5EF4-FFF2-40B4-BE49-F238E27FC236}">
                  <a16:creationId xmlns:a16="http://schemas.microsoft.com/office/drawing/2014/main" xmlns="" id="{0C1F2D78-3672-545B-0AB0-522F8177DC78}"/>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289;p67">
              <a:extLst>
                <a:ext uri="{FF2B5EF4-FFF2-40B4-BE49-F238E27FC236}">
                  <a16:creationId xmlns:a16="http://schemas.microsoft.com/office/drawing/2014/main" xmlns="" id="{E84E1ED7-7070-2F4D-1B98-804BD9F2E9DD}"/>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90;p67">
              <a:extLst>
                <a:ext uri="{FF2B5EF4-FFF2-40B4-BE49-F238E27FC236}">
                  <a16:creationId xmlns:a16="http://schemas.microsoft.com/office/drawing/2014/main" xmlns="" id="{987BB3D7-34AF-1B73-121E-AE065CA88EB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1;p67">
              <a:extLst>
                <a:ext uri="{FF2B5EF4-FFF2-40B4-BE49-F238E27FC236}">
                  <a16:creationId xmlns:a16="http://schemas.microsoft.com/office/drawing/2014/main" xmlns="" id="{1EDDB09B-8B8E-1EE5-3E1E-6F59591996C9}"/>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2;p67">
              <a:extLst>
                <a:ext uri="{FF2B5EF4-FFF2-40B4-BE49-F238E27FC236}">
                  <a16:creationId xmlns:a16="http://schemas.microsoft.com/office/drawing/2014/main" xmlns="" id="{28A64B78-090F-4A60-7ED6-8CAF2843C9E4}"/>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3;p67">
              <a:extLst>
                <a:ext uri="{FF2B5EF4-FFF2-40B4-BE49-F238E27FC236}">
                  <a16:creationId xmlns:a16="http://schemas.microsoft.com/office/drawing/2014/main" xmlns="" id="{0CD15573-0C65-EFDF-2268-255E37F13DF6}"/>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4;p67">
              <a:extLst>
                <a:ext uri="{FF2B5EF4-FFF2-40B4-BE49-F238E27FC236}">
                  <a16:creationId xmlns:a16="http://schemas.microsoft.com/office/drawing/2014/main" xmlns="" id="{B770EB84-46F5-2D1C-D7D7-19D2A3B8D84B}"/>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5;p67">
              <a:extLst>
                <a:ext uri="{FF2B5EF4-FFF2-40B4-BE49-F238E27FC236}">
                  <a16:creationId xmlns:a16="http://schemas.microsoft.com/office/drawing/2014/main" xmlns="" id="{E1005957-550F-5EED-249B-7B11095F75D8}"/>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2296;p67">
              <a:extLst>
                <a:ext uri="{FF2B5EF4-FFF2-40B4-BE49-F238E27FC236}">
                  <a16:creationId xmlns:a16="http://schemas.microsoft.com/office/drawing/2014/main" xmlns="" id="{90E39A3F-BBBD-15B1-6EEA-6E19DB5D0D83}"/>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297;p67">
              <a:extLst>
                <a:ext uri="{FF2B5EF4-FFF2-40B4-BE49-F238E27FC236}">
                  <a16:creationId xmlns:a16="http://schemas.microsoft.com/office/drawing/2014/main" xmlns="" id="{4C2B3AF4-DFF8-8F6F-BE27-B5EACA49391F}"/>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8;p67">
              <a:extLst>
                <a:ext uri="{FF2B5EF4-FFF2-40B4-BE49-F238E27FC236}">
                  <a16:creationId xmlns:a16="http://schemas.microsoft.com/office/drawing/2014/main" xmlns="" id="{AF38C59F-56A2-EBC4-2A62-C5732304F7E1}"/>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9;p67">
              <a:extLst>
                <a:ext uri="{FF2B5EF4-FFF2-40B4-BE49-F238E27FC236}">
                  <a16:creationId xmlns:a16="http://schemas.microsoft.com/office/drawing/2014/main" xmlns="" id="{EB21F73D-30EB-E9B3-73EC-1596A05A143B}"/>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00;p67">
              <a:extLst>
                <a:ext uri="{FF2B5EF4-FFF2-40B4-BE49-F238E27FC236}">
                  <a16:creationId xmlns:a16="http://schemas.microsoft.com/office/drawing/2014/main" xmlns="" id="{0009D748-F23E-5DF3-51F0-11D50AAAABBF}"/>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1;p67">
              <a:extLst>
                <a:ext uri="{FF2B5EF4-FFF2-40B4-BE49-F238E27FC236}">
                  <a16:creationId xmlns:a16="http://schemas.microsoft.com/office/drawing/2014/main" xmlns="" id="{47759B0F-26E2-7AFC-0646-A69A1F08D2BF}"/>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2;p67">
              <a:extLst>
                <a:ext uri="{FF2B5EF4-FFF2-40B4-BE49-F238E27FC236}">
                  <a16:creationId xmlns:a16="http://schemas.microsoft.com/office/drawing/2014/main" xmlns="" id="{56164052-5BC3-8362-432E-EDE4B3184788}"/>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3;p67">
              <a:extLst>
                <a:ext uri="{FF2B5EF4-FFF2-40B4-BE49-F238E27FC236}">
                  <a16:creationId xmlns:a16="http://schemas.microsoft.com/office/drawing/2014/main" xmlns="" id="{CADE8236-19C2-7754-2F54-CD62FFCFEE12}"/>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4;p67">
              <a:extLst>
                <a:ext uri="{FF2B5EF4-FFF2-40B4-BE49-F238E27FC236}">
                  <a16:creationId xmlns:a16="http://schemas.microsoft.com/office/drawing/2014/main" xmlns="" id="{260D8A8C-A06D-3A72-C25E-6115BFC929B2}"/>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5;p67">
              <a:extLst>
                <a:ext uri="{FF2B5EF4-FFF2-40B4-BE49-F238E27FC236}">
                  <a16:creationId xmlns:a16="http://schemas.microsoft.com/office/drawing/2014/main" xmlns="" id="{EF6BD741-34AD-2144-DD46-138B1697EA10}"/>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6;p67">
              <a:extLst>
                <a:ext uri="{FF2B5EF4-FFF2-40B4-BE49-F238E27FC236}">
                  <a16:creationId xmlns:a16="http://schemas.microsoft.com/office/drawing/2014/main" xmlns="" id="{298FD38F-3736-89C6-BC34-41E2B56E7D01}"/>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307;p67">
            <a:extLst>
              <a:ext uri="{FF2B5EF4-FFF2-40B4-BE49-F238E27FC236}">
                <a16:creationId xmlns:a16="http://schemas.microsoft.com/office/drawing/2014/main" xmlns="" id="{F5742FB1-2654-E80E-8F0F-71FFF1EB3988}"/>
              </a:ext>
            </a:extLst>
          </p:cNvPr>
          <p:cNvGrpSpPr/>
          <p:nvPr/>
        </p:nvGrpSpPr>
        <p:grpSpPr>
          <a:xfrm>
            <a:off x="3384995" y="8321372"/>
            <a:ext cx="1253416" cy="2261160"/>
            <a:chOff x="1332925" y="2597750"/>
            <a:chExt cx="569000" cy="1026475"/>
          </a:xfrm>
        </p:grpSpPr>
        <p:sp>
          <p:nvSpPr>
            <p:cNvPr id="30" name="Google Shape;2308;p67">
              <a:extLst>
                <a:ext uri="{FF2B5EF4-FFF2-40B4-BE49-F238E27FC236}">
                  <a16:creationId xmlns:a16="http://schemas.microsoft.com/office/drawing/2014/main" xmlns="" id="{0BE63E56-7FF5-F7AE-9064-37C25557D3C5}"/>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09;p67">
              <a:extLst>
                <a:ext uri="{FF2B5EF4-FFF2-40B4-BE49-F238E27FC236}">
                  <a16:creationId xmlns:a16="http://schemas.microsoft.com/office/drawing/2014/main" xmlns="" id="{2883B90E-73F9-771F-9F3F-5A7F806DF63A}"/>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2310;p67">
              <a:extLst>
                <a:ext uri="{FF2B5EF4-FFF2-40B4-BE49-F238E27FC236}">
                  <a16:creationId xmlns:a16="http://schemas.microsoft.com/office/drawing/2014/main" xmlns="" id="{434CE0D5-F9FF-C211-99E0-F2C2B31A0BBA}"/>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11;p67">
              <a:extLst>
                <a:ext uri="{FF2B5EF4-FFF2-40B4-BE49-F238E27FC236}">
                  <a16:creationId xmlns:a16="http://schemas.microsoft.com/office/drawing/2014/main" xmlns="" id="{8BA65CAB-5A27-CEB6-99BD-BC516121F4C9}"/>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12;p67">
              <a:extLst>
                <a:ext uri="{FF2B5EF4-FFF2-40B4-BE49-F238E27FC236}">
                  <a16:creationId xmlns:a16="http://schemas.microsoft.com/office/drawing/2014/main" xmlns="" id="{E409FD74-47D5-9ECC-B1C4-03258895EADC}"/>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13;p67">
              <a:extLst>
                <a:ext uri="{FF2B5EF4-FFF2-40B4-BE49-F238E27FC236}">
                  <a16:creationId xmlns:a16="http://schemas.microsoft.com/office/drawing/2014/main" xmlns="" id="{B806BD84-4AFA-C6C5-6CAF-9D21C748B8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14;p67">
              <a:extLst>
                <a:ext uri="{FF2B5EF4-FFF2-40B4-BE49-F238E27FC236}">
                  <a16:creationId xmlns:a16="http://schemas.microsoft.com/office/drawing/2014/main" xmlns="" id="{B22FE6AC-26B2-4555-2797-89C5A04BA02C}"/>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15;p67">
              <a:extLst>
                <a:ext uri="{FF2B5EF4-FFF2-40B4-BE49-F238E27FC236}">
                  <a16:creationId xmlns:a16="http://schemas.microsoft.com/office/drawing/2014/main" xmlns="" id="{19C20731-E29F-FDF3-DB02-5C0177B80683}"/>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16;p67">
              <a:extLst>
                <a:ext uri="{FF2B5EF4-FFF2-40B4-BE49-F238E27FC236}">
                  <a16:creationId xmlns:a16="http://schemas.microsoft.com/office/drawing/2014/main" xmlns="" id="{2880A5B2-ED31-9BCE-F6B9-C3ABDC6FF3BA}"/>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317;p67">
            <a:extLst>
              <a:ext uri="{FF2B5EF4-FFF2-40B4-BE49-F238E27FC236}">
                <a16:creationId xmlns:a16="http://schemas.microsoft.com/office/drawing/2014/main" xmlns="" id="{B840F6BA-2B45-98A4-C334-7BC8A98C8607}"/>
              </a:ext>
            </a:extLst>
          </p:cNvPr>
          <p:cNvGrpSpPr/>
          <p:nvPr/>
        </p:nvGrpSpPr>
        <p:grpSpPr>
          <a:xfrm>
            <a:off x="11635372" y="8692514"/>
            <a:ext cx="2998946" cy="3542001"/>
            <a:chOff x="2008600" y="2588450"/>
            <a:chExt cx="1361400" cy="1607925"/>
          </a:xfrm>
        </p:grpSpPr>
        <p:sp>
          <p:nvSpPr>
            <p:cNvPr id="104" name="Google Shape;2318;p67">
              <a:extLst>
                <a:ext uri="{FF2B5EF4-FFF2-40B4-BE49-F238E27FC236}">
                  <a16:creationId xmlns:a16="http://schemas.microsoft.com/office/drawing/2014/main" xmlns="" id="{5B3A0886-398E-3836-A5B4-F11CD3AAA451}"/>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19;p67">
              <a:extLst>
                <a:ext uri="{FF2B5EF4-FFF2-40B4-BE49-F238E27FC236}">
                  <a16:creationId xmlns:a16="http://schemas.microsoft.com/office/drawing/2014/main" xmlns="" id="{51D02E24-4277-6634-C398-7093A9A7CD0B}"/>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20;p67">
              <a:extLst>
                <a:ext uri="{FF2B5EF4-FFF2-40B4-BE49-F238E27FC236}">
                  <a16:creationId xmlns:a16="http://schemas.microsoft.com/office/drawing/2014/main" xmlns="" id="{E771BF2D-A9A8-4466-A892-1FED74EBB49C}"/>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1;p67">
              <a:extLst>
                <a:ext uri="{FF2B5EF4-FFF2-40B4-BE49-F238E27FC236}">
                  <a16:creationId xmlns:a16="http://schemas.microsoft.com/office/drawing/2014/main" xmlns="" id="{D4C73595-B986-C1C9-F112-F8DB7D032FA9}"/>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2;p67">
              <a:extLst>
                <a:ext uri="{FF2B5EF4-FFF2-40B4-BE49-F238E27FC236}">
                  <a16:creationId xmlns:a16="http://schemas.microsoft.com/office/drawing/2014/main" xmlns="" id="{934A3EF7-8219-4DE0-E794-D8D8330EA8CC}"/>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23;p67">
              <a:extLst>
                <a:ext uri="{FF2B5EF4-FFF2-40B4-BE49-F238E27FC236}">
                  <a16:creationId xmlns:a16="http://schemas.microsoft.com/office/drawing/2014/main" xmlns="" id="{0EF01014-E7B0-5EF2-9913-3AF4FD4888BC}"/>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24;p67">
              <a:extLst>
                <a:ext uri="{FF2B5EF4-FFF2-40B4-BE49-F238E27FC236}">
                  <a16:creationId xmlns:a16="http://schemas.microsoft.com/office/drawing/2014/main" xmlns="" id="{C4F701D2-9A98-CDCB-7125-701A1934B73E}"/>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25;p67">
              <a:extLst>
                <a:ext uri="{FF2B5EF4-FFF2-40B4-BE49-F238E27FC236}">
                  <a16:creationId xmlns:a16="http://schemas.microsoft.com/office/drawing/2014/main" xmlns="" id="{B1680D98-F149-755D-4DCE-4FD7AD24537F}"/>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26;p67">
              <a:extLst>
                <a:ext uri="{FF2B5EF4-FFF2-40B4-BE49-F238E27FC236}">
                  <a16:creationId xmlns:a16="http://schemas.microsoft.com/office/drawing/2014/main" xmlns="" id="{46912644-2DCB-8E41-C699-E4D726B3F543}"/>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27;p67">
              <a:extLst>
                <a:ext uri="{FF2B5EF4-FFF2-40B4-BE49-F238E27FC236}">
                  <a16:creationId xmlns:a16="http://schemas.microsoft.com/office/drawing/2014/main" xmlns="" id="{775B03BE-AD81-EB8D-7C7D-727717A2A165}"/>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28;p67">
              <a:extLst>
                <a:ext uri="{FF2B5EF4-FFF2-40B4-BE49-F238E27FC236}">
                  <a16:creationId xmlns:a16="http://schemas.microsoft.com/office/drawing/2014/main" xmlns="" id="{421F634D-69BA-F705-01E8-B5A9AA721336}"/>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2329;p67">
            <a:extLst>
              <a:ext uri="{FF2B5EF4-FFF2-40B4-BE49-F238E27FC236}">
                <a16:creationId xmlns:a16="http://schemas.microsoft.com/office/drawing/2014/main" xmlns="" id="{EF90EFD9-505D-746B-446A-003F9FF60EF6}"/>
              </a:ext>
            </a:extLst>
          </p:cNvPr>
          <p:cNvGrpSpPr/>
          <p:nvPr/>
        </p:nvGrpSpPr>
        <p:grpSpPr>
          <a:xfrm>
            <a:off x="14428498" y="3605668"/>
            <a:ext cx="3559017" cy="2072601"/>
            <a:chOff x="5224320" y="1831359"/>
            <a:chExt cx="2766477" cy="1611063"/>
          </a:xfrm>
        </p:grpSpPr>
        <p:grpSp>
          <p:nvGrpSpPr>
            <p:cNvPr id="116" name="Google Shape;2330;p67">
              <a:extLst>
                <a:ext uri="{FF2B5EF4-FFF2-40B4-BE49-F238E27FC236}">
                  <a16:creationId xmlns:a16="http://schemas.microsoft.com/office/drawing/2014/main" xmlns="" id="{B97617D4-4697-637A-DC62-D0C3EED80BE3}"/>
                </a:ext>
              </a:extLst>
            </p:cNvPr>
            <p:cNvGrpSpPr/>
            <p:nvPr/>
          </p:nvGrpSpPr>
          <p:grpSpPr>
            <a:xfrm>
              <a:off x="5224320" y="1831359"/>
              <a:ext cx="1636746" cy="807820"/>
              <a:chOff x="2315575" y="2119875"/>
              <a:chExt cx="955876" cy="471775"/>
            </a:xfrm>
          </p:grpSpPr>
          <p:sp>
            <p:nvSpPr>
              <p:cNvPr id="120" name="Google Shape;2331;p67">
                <a:extLst>
                  <a:ext uri="{FF2B5EF4-FFF2-40B4-BE49-F238E27FC236}">
                    <a16:creationId xmlns:a16="http://schemas.microsoft.com/office/drawing/2014/main" xmlns="" id="{B6F3CCDD-7BAC-EEDA-BB04-352BE30164F6}"/>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32;p67">
                <a:extLst>
                  <a:ext uri="{FF2B5EF4-FFF2-40B4-BE49-F238E27FC236}">
                    <a16:creationId xmlns:a16="http://schemas.microsoft.com/office/drawing/2014/main" xmlns="" id="{F857FAC1-DAA6-28B5-8A51-AC0898AF2CF7}"/>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333;p67">
                <a:extLst>
                  <a:ext uri="{FF2B5EF4-FFF2-40B4-BE49-F238E27FC236}">
                    <a16:creationId xmlns:a16="http://schemas.microsoft.com/office/drawing/2014/main" xmlns="" id="{BF5B5925-3847-D094-76FD-7ABFDA0618ED}"/>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334;p67">
                <a:extLst>
                  <a:ext uri="{FF2B5EF4-FFF2-40B4-BE49-F238E27FC236}">
                    <a16:creationId xmlns:a16="http://schemas.microsoft.com/office/drawing/2014/main" xmlns="" id="{752082C2-DB48-D0D5-7F6C-8558C088EC11}"/>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335;p67">
                <a:extLst>
                  <a:ext uri="{FF2B5EF4-FFF2-40B4-BE49-F238E27FC236}">
                    <a16:creationId xmlns:a16="http://schemas.microsoft.com/office/drawing/2014/main" xmlns="" id="{521B5A1F-6B79-45DE-59C1-52667FB0A5E8}"/>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336;p67">
                <a:extLst>
                  <a:ext uri="{FF2B5EF4-FFF2-40B4-BE49-F238E27FC236}">
                    <a16:creationId xmlns:a16="http://schemas.microsoft.com/office/drawing/2014/main" xmlns="" id="{FC537B6A-A386-CA54-57B4-E7CCB8F5E26F}"/>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337;p67">
                <a:extLst>
                  <a:ext uri="{FF2B5EF4-FFF2-40B4-BE49-F238E27FC236}">
                    <a16:creationId xmlns:a16="http://schemas.microsoft.com/office/drawing/2014/main" xmlns="" id="{552BC4D8-030C-969B-3CBE-B7E2653A0DF9}"/>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338;p67">
                <a:extLst>
                  <a:ext uri="{FF2B5EF4-FFF2-40B4-BE49-F238E27FC236}">
                    <a16:creationId xmlns:a16="http://schemas.microsoft.com/office/drawing/2014/main" xmlns="" id="{88A9C1D2-855B-E6E3-DF50-A6B047D6933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339;p67">
                <a:extLst>
                  <a:ext uri="{FF2B5EF4-FFF2-40B4-BE49-F238E27FC236}">
                    <a16:creationId xmlns:a16="http://schemas.microsoft.com/office/drawing/2014/main" xmlns="" id="{B0BEB6AE-A994-970A-C15E-A03AB9DBDA73}"/>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oogle Shape;2340;p67">
              <a:extLst>
                <a:ext uri="{FF2B5EF4-FFF2-40B4-BE49-F238E27FC236}">
                  <a16:creationId xmlns:a16="http://schemas.microsoft.com/office/drawing/2014/main" xmlns="" id="{26E781A4-3704-F72A-B81D-CC13DBFABD2E}"/>
                </a:ext>
              </a:extLst>
            </p:cNvPr>
            <p:cNvGrpSpPr/>
            <p:nvPr/>
          </p:nvGrpSpPr>
          <p:grpSpPr>
            <a:xfrm rot="-2700000">
              <a:off x="6957406" y="1838311"/>
              <a:ext cx="1033391" cy="1604111"/>
              <a:chOff x="2766500" y="3259575"/>
              <a:chExt cx="603500" cy="936800"/>
            </a:xfrm>
          </p:grpSpPr>
          <p:sp>
            <p:nvSpPr>
              <p:cNvPr id="118" name="Google Shape;2341;p67">
                <a:extLst>
                  <a:ext uri="{FF2B5EF4-FFF2-40B4-BE49-F238E27FC236}">
                    <a16:creationId xmlns:a16="http://schemas.microsoft.com/office/drawing/2014/main" xmlns="" id="{FECBDE1F-7993-865D-FBEA-34F215B44025}"/>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42;p67">
                <a:extLst>
                  <a:ext uri="{FF2B5EF4-FFF2-40B4-BE49-F238E27FC236}">
                    <a16:creationId xmlns:a16="http://schemas.microsoft.com/office/drawing/2014/main" xmlns="" id="{7E7DBA3D-9CBB-358C-BF5E-89492DDC5752}"/>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0" name="Google Shape;2345;p67">
            <a:extLst>
              <a:ext uri="{FF2B5EF4-FFF2-40B4-BE49-F238E27FC236}">
                <a16:creationId xmlns:a16="http://schemas.microsoft.com/office/drawing/2014/main" xmlns="" id="{8B976626-45E9-46E8-FA09-DDFCCCA0417E}"/>
              </a:ext>
            </a:extLst>
          </p:cNvPr>
          <p:cNvGrpSpPr/>
          <p:nvPr/>
        </p:nvGrpSpPr>
        <p:grpSpPr>
          <a:xfrm>
            <a:off x="-4952243" y="-2198834"/>
            <a:ext cx="3811303" cy="2239304"/>
            <a:chOff x="-176671" y="557597"/>
            <a:chExt cx="2966735" cy="1739948"/>
          </a:xfrm>
        </p:grpSpPr>
        <p:grpSp>
          <p:nvGrpSpPr>
            <p:cNvPr id="131" name="Google Shape;2346;p67">
              <a:extLst>
                <a:ext uri="{FF2B5EF4-FFF2-40B4-BE49-F238E27FC236}">
                  <a16:creationId xmlns:a16="http://schemas.microsoft.com/office/drawing/2014/main" xmlns="" id="{CFA50B65-C422-3ACC-264D-A9BBAD93DA87}"/>
                </a:ext>
              </a:extLst>
            </p:cNvPr>
            <p:cNvGrpSpPr/>
            <p:nvPr/>
          </p:nvGrpSpPr>
          <p:grpSpPr>
            <a:xfrm>
              <a:off x="-176671" y="557597"/>
              <a:ext cx="2339644" cy="1242573"/>
              <a:chOff x="238125" y="1323775"/>
              <a:chExt cx="1366375" cy="725675"/>
            </a:xfrm>
          </p:grpSpPr>
          <p:sp>
            <p:nvSpPr>
              <p:cNvPr id="133" name="Google Shape;2347;p67">
                <a:extLst>
                  <a:ext uri="{FF2B5EF4-FFF2-40B4-BE49-F238E27FC236}">
                    <a16:creationId xmlns:a16="http://schemas.microsoft.com/office/drawing/2014/main" xmlns="" id="{0D1A9EC8-4070-93A9-5867-5BA50F84F1A4}"/>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348;p67">
                <a:extLst>
                  <a:ext uri="{FF2B5EF4-FFF2-40B4-BE49-F238E27FC236}">
                    <a16:creationId xmlns:a16="http://schemas.microsoft.com/office/drawing/2014/main" xmlns="" id="{E1C8F919-04A2-D13E-CA8B-E64FDA9A6CAA}"/>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349;p67">
                <a:extLst>
                  <a:ext uri="{FF2B5EF4-FFF2-40B4-BE49-F238E27FC236}">
                    <a16:creationId xmlns:a16="http://schemas.microsoft.com/office/drawing/2014/main" xmlns="" id="{FCE70FC3-8783-B9F3-E563-D13D8AE44235}"/>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350;p67">
                <a:extLst>
                  <a:ext uri="{FF2B5EF4-FFF2-40B4-BE49-F238E27FC236}">
                    <a16:creationId xmlns:a16="http://schemas.microsoft.com/office/drawing/2014/main" xmlns="" id="{9B1B8C3D-7ADD-2EA2-DA11-FEDBA84FF508}"/>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351;p67">
                <a:extLst>
                  <a:ext uri="{FF2B5EF4-FFF2-40B4-BE49-F238E27FC236}">
                    <a16:creationId xmlns:a16="http://schemas.microsoft.com/office/drawing/2014/main" xmlns="" id="{BA6B9124-5689-7291-A27B-CA78D997F3C1}"/>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352;p67">
                <a:extLst>
                  <a:ext uri="{FF2B5EF4-FFF2-40B4-BE49-F238E27FC236}">
                    <a16:creationId xmlns:a16="http://schemas.microsoft.com/office/drawing/2014/main" xmlns="" id="{FFDFFDFB-0191-FA20-A149-DFFE3DD38C59}"/>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353;p67">
                <a:extLst>
                  <a:ext uri="{FF2B5EF4-FFF2-40B4-BE49-F238E27FC236}">
                    <a16:creationId xmlns:a16="http://schemas.microsoft.com/office/drawing/2014/main" xmlns="" id="{6274E396-99E9-9C55-BDC7-E99BEB27EBE1}"/>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354;p67">
                <a:extLst>
                  <a:ext uri="{FF2B5EF4-FFF2-40B4-BE49-F238E27FC236}">
                    <a16:creationId xmlns:a16="http://schemas.microsoft.com/office/drawing/2014/main" xmlns="" id="{399B7B8A-DDC2-6D4E-5BE9-3C9F19E1C95D}"/>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355;p67">
                <a:extLst>
                  <a:ext uri="{FF2B5EF4-FFF2-40B4-BE49-F238E27FC236}">
                    <a16:creationId xmlns:a16="http://schemas.microsoft.com/office/drawing/2014/main" xmlns="" id="{40F8AC1E-E8A8-7193-6EBE-18332591D839}"/>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356;p67">
                <a:extLst>
                  <a:ext uri="{FF2B5EF4-FFF2-40B4-BE49-F238E27FC236}">
                    <a16:creationId xmlns:a16="http://schemas.microsoft.com/office/drawing/2014/main" xmlns="" id="{FF02321B-D949-EC1B-8680-14BD33A0B487}"/>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2" name="Google Shape;2357;p67">
              <a:extLst>
                <a:ext uri="{FF2B5EF4-FFF2-40B4-BE49-F238E27FC236}">
                  <a16:creationId xmlns:a16="http://schemas.microsoft.com/office/drawing/2014/main" xmlns="" id="{56C5AD62-3240-4358-7E35-C62583FF9075}"/>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44" name="Google Shape;2358;p67">
            <a:extLst>
              <a:ext uri="{FF2B5EF4-FFF2-40B4-BE49-F238E27FC236}">
                <a16:creationId xmlns:a16="http://schemas.microsoft.com/office/drawing/2014/main" xmlns="" id="{EEFE118A-5C3A-3F05-C86F-78CF35A2AD7B}"/>
              </a:ext>
            </a:extLst>
          </p:cNvPr>
          <p:cNvGrpSpPr/>
          <p:nvPr/>
        </p:nvGrpSpPr>
        <p:grpSpPr>
          <a:xfrm>
            <a:off x="-4688781" y="6716021"/>
            <a:ext cx="2529153" cy="1976755"/>
            <a:chOff x="307600" y="2118900"/>
            <a:chExt cx="1146125" cy="887775"/>
          </a:xfrm>
        </p:grpSpPr>
        <p:sp>
          <p:nvSpPr>
            <p:cNvPr id="145" name="Google Shape;2359;p67">
              <a:extLst>
                <a:ext uri="{FF2B5EF4-FFF2-40B4-BE49-F238E27FC236}">
                  <a16:creationId xmlns:a16="http://schemas.microsoft.com/office/drawing/2014/main" xmlns="" id="{5876FA87-EDDC-0E08-2597-A68406DD74AC}"/>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360;p67">
              <a:extLst>
                <a:ext uri="{FF2B5EF4-FFF2-40B4-BE49-F238E27FC236}">
                  <a16:creationId xmlns:a16="http://schemas.microsoft.com/office/drawing/2014/main" xmlns="" id="{6983A9E3-7D99-20C0-00FF-05914EF7CC03}"/>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7" name="Google Shape;2361;p67">
              <a:extLst>
                <a:ext uri="{FF2B5EF4-FFF2-40B4-BE49-F238E27FC236}">
                  <a16:creationId xmlns:a16="http://schemas.microsoft.com/office/drawing/2014/main" xmlns="" id="{5F4DE146-0D18-AEE4-2AB9-B78A8CC5F677}"/>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362;p67">
              <a:extLst>
                <a:ext uri="{FF2B5EF4-FFF2-40B4-BE49-F238E27FC236}">
                  <a16:creationId xmlns:a16="http://schemas.microsoft.com/office/drawing/2014/main" xmlns="" id="{5044D98E-FA58-B776-7D0F-FF7A5D56B01A}"/>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363;p67">
              <a:extLst>
                <a:ext uri="{FF2B5EF4-FFF2-40B4-BE49-F238E27FC236}">
                  <a16:creationId xmlns:a16="http://schemas.microsoft.com/office/drawing/2014/main" xmlns="" id="{B200F766-476F-F0A2-CCCD-E9B8D356A9DD}"/>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364;p67">
              <a:extLst>
                <a:ext uri="{FF2B5EF4-FFF2-40B4-BE49-F238E27FC236}">
                  <a16:creationId xmlns:a16="http://schemas.microsoft.com/office/drawing/2014/main" xmlns="" id="{FB83BBCD-239F-A59E-8442-BA069990BEF3}"/>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365;p67">
              <a:extLst>
                <a:ext uri="{FF2B5EF4-FFF2-40B4-BE49-F238E27FC236}">
                  <a16:creationId xmlns:a16="http://schemas.microsoft.com/office/drawing/2014/main" xmlns="" id="{FB1C6A33-534B-BAAE-070F-69A72FC18D97}"/>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366;p67">
              <a:extLst>
                <a:ext uri="{FF2B5EF4-FFF2-40B4-BE49-F238E27FC236}">
                  <a16:creationId xmlns:a16="http://schemas.microsoft.com/office/drawing/2014/main" xmlns="" id="{70136FAD-70EF-CB73-6A45-60554463C817}"/>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367;p67">
              <a:extLst>
                <a:ext uri="{FF2B5EF4-FFF2-40B4-BE49-F238E27FC236}">
                  <a16:creationId xmlns:a16="http://schemas.microsoft.com/office/drawing/2014/main" xmlns="" id="{95087CC3-2027-B8BC-5C9C-1A9A354293A6}"/>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368;p67">
              <a:extLst>
                <a:ext uri="{FF2B5EF4-FFF2-40B4-BE49-F238E27FC236}">
                  <a16:creationId xmlns:a16="http://schemas.microsoft.com/office/drawing/2014/main" xmlns="" id="{FE321D0C-6AF6-9E16-E33D-8E3FA455FD56}"/>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369;p67">
              <a:extLst>
                <a:ext uri="{FF2B5EF4-FFF2-40B4-BE49-F238E27FC236}">
                  <a16:creationId xmlns:a16="http://schemas.microsoft.com/office/drawing/2014/main" xmlns="" id="{F9A479AD-B674-4A06-F6F0-C67F82E0657B}"/>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370;p67">
              <a:extLst>
                <a:ext uri="{FF2B5EF4-FFF2-40B4-BE49-F238E27FC236}">
                  <a16:creationId xmlns:a16="http://schemas.microsoft.com/office/drawing/2014/main" xmlns="" id="{ED925AC5-0DC6-B544-3C51-D5C809AA91F5}"/>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371;p67">
              <a:extLst>
                <a:ext uri="{FF2B5EF4-FFF2-40B4-BE49-F238E27FC236}">
                  <a16:creationId xmlns:a16="http://schemas.microsoft.com/office/drawing/2014/main" xmlns="" id="{FCC50112-20A1-E9B7-EE7C-1AF73035D956}"/>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372;p67">
              <a:extLst>
                <a:ext uri="{FF2B5EF4-FFF2-40B4-BE49-F238E27FC236}">
                  <a16:creationId xmlns:a16="http://schemas.microsoft.com/office/drawing/2014/main" xmlns="" id="{E89C044F-7063-AEC1-7CE8-F33E9C2F3FE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373;p67">
              <a:extLst>
                <a:ext uri="{FF2B5EF4-FFF2-40B4-BE49-F238E27FC236}">
                  <a16:creationId xmlns:a16="http://schemas.microsoft.com/office/drawing/2014/main" xmlns="" id="{9F6765E7-6330-0F07-A444-303329FC9558}"/>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374;p67">
              <a:extLst>
                <a:ext uri="{FF2B5EF4-FFF2-40B4-BE49-F238E27FC236}">
                  <a16:creationId xmlns:a16="http://schemas.microsoft.com/office/drawing/2014/main" xmlns="" id="{8F8202C0-136E-3695-3AC6-423F7233F612}"/>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375;p67">
              <a:extLst>
                <a:ext uri="{FF2B5EF4-FFF2-40B4-BE49-F238E27FC236}">
                  <a16:creationId xmlns:a16="http://schemas.microsoft.com/office/drawing/2014/main" xmlns="" id="{8DE06FAB-6958-7D04-A8FC-AF055F4C98FC}"/>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376;p67">
              <a:extLst>
                <a:ext uri="{FF2B5EF4-FFF2-40B4-BE49-F238E27FC236}">
                  <a16:creationId xmlns:a16="http://schemas.microsoft.com/office/drawing/2014/main" xmlns="" id="{856D5F30-7EE9-510A-5F71-4D643E27FBFB}"/>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377;p67">
              <a:extLst>
                <a:ext uri="{FF2B5EF4-FFF2-40B4-BE49-F238E27FC236}">
                  <a16:creationId xmlns:a16="http://schemas.microsoft.com/office/drawing/2014/main" xmlns="" id="{B8CDCEBD-9BBE-C0DF-ABF8-261C175802FB}"/>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378;p67">
              <a:extLst>
                <a:ext uri="{FF2B5EF4-FFF2-40B4-BE49-F238E27FC236}">
                  <a16:creationId xmlns:a16="http://schemas.microsoft.com/office/drawing/2014/main" xmlns="" id="{A82D1EB2-9749-6FBB-CEFD-7C725CCA9006}"/>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379;p67">
              <a:extLst>
                <a:ext uri="{FF2B5EF4-FFF2-40B4-BE49-F238E27FC236}">
                  <a16:creationId xmlns:a16="http://schemas.microsoft.com/office/drawing/2014/main" xmlns="" id="{53E7DFDF-5E15-9347-6476-A166FCDE830C}"/>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380;p67">
              <a:extLst>
                <a:ext uri="{FF2B5EF4-FFF2-40B4-BE49-F238E27FC236}">
                  <a16:creationId xmlns:a16="http://schemas.microsoft.com/office/drawing/2014/main" xmlns="" id="{31A377E9-18E9-B642-408B-76970B954E8E}"/>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381;p67">
              <a:extLst>
                <a:ext uri="{FF2B5EF4-FFF2-40B4-BE49-F238E27FC236}">
                  <a16:creationId xmlns:a16="http://schemas.microsoft.com/office/drawing/2014/main" xmlns="" id="{0B2E8404-21FE-CCAE-02B4-84A99DFF496E}"/>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382;p67">
              <a:extLst>
                <a:ext uri="{FF2B5EF4-FFF2-40B4-BE49-F238E27FC236}">
                  <a16:creationId xmlns:a16="http://schemas.microsoft.com/office/drawing/2014/main" xmlns="" id="{9F08B85B-78CA-66E3-012B-1E33A8B8F1B1}"/>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383;p67">
              <a:extLst>
                <a:ext uri="{FF2B5EF4-FFF2-40B4-BE49-F238E27FC236}">
                  <a16:creationId xmlns:a16="http://schemas.microsoft.com/office/drawing/2014/main" xmlns="" id="{16845F7F-B58A-FEDE-C390-F4B2D6A45C48}"/>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384;p67">
              <a:extLst>
                <a:ext uri="{FF2B5EF4-FFF2-40B4-BE49-F238E27FC236}">
                  <a16:creationId xmlns:a16="http://schemas.microsoft.com/office/drawing/2014/main" xmlns="" id="{ED8122C8-D715-A15C-D9A1-AA87469A9F0F}"/>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385;p67">
              <a:extLst>
                <a:ext uri="{FF2B5EF4-FFF2-40B4-BE49-F238E27FC236}">
                  <a16:creationId xmlns:a16="http://schemas.microsoft.com/office/drawing/2014/main" xmlns="" id="{C6BA2394-957D-C462-A711-D1AF0D6787BC}"/>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386;p67">
              <a:extLst>
                <a:ext uri="{FF2B5EF4-FFF2-40B4-BE49-F238E27FC236}">
                  <a16:creationId xmlns:a16="http://schemas.microsoft.com/office/drawing/2014/main" xmlns="" id="{0F2EC03A-7C66-0A6B-C0EA-27E6196657BC}"/>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387;p67">
              <a:extLst>
                <a:ext uri="{FF2B5EF4-FFF2-40B4-BE49-F238E27FC236}">
                  <a16:creationId xmlns:a16="http://schemas.microsoft.com/office/drawing/2014/main" xmlns="" id="{2801D7FA-2855-F419-16CB-814AA9D16023}"/>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388;p67">
              <a:extLst>
                <a:ext uri="{FF2B5EF4-FFF2-40B4-BE49-F238E27FC236}">
                  <a16:creationId xmlns:a16="http://schemas.microsoft.com/office/drawing/2014/main" xmlns="" id="{3131E831-9ECF-8770-FFD8-00AECC468DCB}"/>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389;p67">
              <a:extLst>
                <a:ext uri="{FF2B5EF4-FFF2-40B4-BE49-F238E27FC236}">
                  <a16:creationId xmlns:a16="http://schemas.microsoft.com/office/drawing/2014/main" xmlns="" id="{2A4CC00C-B89D-CE49-A330-1FF4B03C9699}"/>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390;p67">
              <a:extLst>
                <a:ext uri="{FF2B5EF4-FFF2-40B4-BE49-F238E27FC236}">
                  <a16:creationId xmlns:a16="http://schemas.microsoft.com/office/drawing/2014/main" xmlns="" id="{B091243C-B73A-C2BD-E2F8-62324875DDF9}"/>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391;p67">
              <a:extLst>
                <a:ext uri="{FF2B5EF4-FFF2-40B4-BE49-F238E27FC236}">
                  <a16:creationId xmlns:a16="http://schemas.microsoft.com/office/drawing/2014/main" xmlns="" id="{6DEC75BA-7D3C-95F8-2AD3-516F6690CE19}"/>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392;p67">
              <a:extLst>
                <a:ext uri="{FF2B5EF4-FFF2-40B4-BE49-F238E27FC236}">
                  <a16:creationId xmlns:a16="http://schemas.microsoft.com/office/drawing/2014/main" xmlns="" id="{C7481AF2-312F-0EE7-D57C-C3F50927D1BC}"/>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393;p67">
              <a:extLst>
                <a:ext uri="{FF2B5EF4-FFF2-40B4-BE49-F238E27FC236}">
                  <a16:creationId xmlns:a16="http://schemas.microsoft.com/office/drawing/2014/main" xmlns="" id="{AAD8140B-F293-DC1D-06E9-55B9219729DD}"/>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394;p67">
              <a:extLst>
                <a:ext uri="{FF2B5EF4-FFF2-40B4-BE49-F238E27FC236}">
                  <a16:creationId xmlns:a16="http://schemas.microsoft.com/office/drawing/2014/main" xmlns="" id="{BEA4020F-E1CE-56C7-0F25-1A9E279D5203}"/>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395;p67">
              <a:extLst>
                <a:ext uri="{FF2B5EF4-FFF2-40B4-BE49-F238E27FC236}">
                  <a16:creationId xmlns:a16="http://schemas.microsoft.com/office/drawing/2014/main" xmlns="" id="{A15C371A-DE8F-160C-F5F6-FC9E7B017638}"/>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396;p67">
              <a:extLst>
                <a:ext uri="{FF2B5EF4-FFF2-40B4-BE49-F238E27FC236}">
                  <a16:creationId xmlns:a16="http://schemas.microsoft.com/office/drawing/2014/main" xmlns="" id="{C2B9F684-FC6B-664F-2BEE-C7DA80EAB680}"/>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397;p67">
              <a:extLst>
                <a:ext uri="{FF2B5EF4-FFF2-40B4-BE49-F238E27FC236}">
                  <a16:creationId xmlns:a16="http://schemas.microsoft.com/office/drawing/2014/main" xmlns="" id="{210A5001-AD10-605F-57D0-1F343037F877}"/>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398;p67">
              <a:extLst>
                <a:ext uri="{FF2B5EF4-FFF2-40B4-BE49-F238E27FC236}">
                  <a16:creationId xmlns:a16="http://schemas.microsoft.com/office/drawing/2014/main" xmlns="" id="{117CDAC4-FCE3-15E7-A2F1-9331529B2386}"/>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399;p67">
              <a:extLst>
                <a:ext uri="{FF2B5EF4-FFF2-40B4-BE49-F238E27FC236}">
                  <a16:creationId xmlns:a16="http://schemas.microsoft.com/office/drawing/2014/main" xmlns="" id="{0D47EEEF-FDEC-ABAC-2BB8-6206778202D0}"/>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400;p67">
              <a:extLst>
                <a:ext uri="{FF2B5EF4-FFF2-40B4-BE49-F238E27FC236}">
                  <a16:creationId xmlns:a16="http://schemas.microsoft.com/office/drawing/2014/main" xmlns="" id="{F920ED83-1546-04B3-8F2C-4B3BDEFC18AD}"/>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401;p67">
              <a:extLst>
                <a:ext uri="{FF2B5EF4-FFF2-40B4-BE49-F238E27FC236}">
                  <a16:creationId xmlns:a16="http://schemas.microsoft.com/office/drawing/2014/main" xmlns="" id="{9491807D-B70F-CC9F-E457-BCF29CE6852A}"/>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TextBox 224">
            <a:extLst>
              <a:ext uri="{FF2B5EF4-FFF2-40B4-BE49-F238E27FC236}">
                <a16:creationId xmlns:a16="http://schemas.microsoft.com/office/drawing/2014/main" xmlns="" id="{ED012202-AF2B-D011-91EC-599624B25C69}"/>
              </a:ext>
            </a:extLst>
          </p:cNvPr>
          <p:cNvSpPr txBox="1"/>
          <p:nvPr/>
        </p:nvSpPr>
        <p:spPr>
          <a:xfrm>
            <a:off x="2121512" y="-2506848"/>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8000" b="1" i="0" u="none" strike="noStrike" kern="0" cap="none" spc="0" normalizeH="0" baseline="0" noProof="0">
                <a:ln>
                  <a:noFill/>
                </a:ln>
                <a:solidFill>
                  <a:srgbClr val="F58A28">
                    <a:lumMod val="75000"/>
                  </a:srgbClr>
                </a:solidFill>
                <a:effectLst/>
                <a:uLnTx/>
                <a:uFillTx/>
                <a:latin typeface="#9Slide07 SVNA Love Of Thunder" panose="02040603050506020204" pitchFamily="18" charset="0"/>
                <a:ea typeface="+mn-ea"/>
                <a:cs typeface="+mn-cs"/>
              </a:rPr>
              <a:t>BÀI 01</a:t>
            </a:r>
            <a:endParaRPr kumimoji="0" lang="en-US" sz="8000" b="1" i="0" u="none" strike="noStrike" kern="0" cap="none" spc="0" normalizeH="0" baseline="0" noProof="0" dirty="0">
              <a:ln>
                <a:noFill/>
              </a:ln>
              <a:solidFill>
                <a:srgbClr val="F58A28">
                  <a:lumMod val="75000"/>
                </a:srgbClr>
              </a:solidFill>
              <a:effectLst/>
              <a:uLnTx/>
              <a:uFillTx/>
              <a:latin typeface="#9Slide07 SVNA Love Of Thunder" panose="02040603050506020204" pitchFamily="18" charset="0"/>
              <a:ea typeface="+mn-ea"/>
              <a:cs typeface="+mn-cs"/>
            </a:endParaRP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MÔ HÌNH ĐỘNG HỌC PHÂN TỬ CHẤT KHÍ</a:t>
            </a:r>
          </a:p>
        </p:txBody>
      </p:sp>
      <p:sp>
        <p:nvSpPr>
          <p:cNvPr id="3" name="!!111">
            <a:extLst>
              <a:ext uri="{FF2B5EF4-FFF2-40B4-BE49-F238E27FC236}">
                <a16:creationId xmlns:a16="http://schemas.microsoft.com/office/drawing/2014/main" xmlns="" id="{B5414246-D527-055E-E224-9906652A6AFB}"/>
              </a:ext>
            </a:extLst>
          </p:cNvPr>
          <p:cNvSpPr/>
          <p:nvPr/>
        </p:nvSpPr>
        <p:spPr>
          <a:xfrm>
            <a:off x="798642" y="4633978"/>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574054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350514" y="4774052"/>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III</a:t>
            </a:r>
            <a:endParaRPr kumimoji="0" lang="en-US" sz="25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350514" y="590584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IV</a:t>
            </a:r>
            <a:endParaRPr kumimoji="0" lang="en-US" sz="24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Tree>
    <p:extLst>
      <p:ext uri="{BB962C8B-B14F-4D97-AF65-F5344CB8AC3E}">
        <p14:creationId xmlns:p14="http://schemas.microsoft.com/office/powerpoint/2010/main" val="409355535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14:presetBounceEnd="55556">
                                      <p:stCondLst>
                                        <p:cond delay="250"/>
                                      </p:stCondLst>
                                      <p:childTnLst>
                                        <p:animScale p14:bounceEnd="55556">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14:presetBounceEnd="55556">
                                      <p:stCondLst>
                                        <p:cond delay="250"/>
                                      </p:stCondLst>
                                      <p:childTnLst>
                                        <p:animScale p14:bounceEnd="55556">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53" presetClass="entr" presetSubtype="16" fill="hold" grpId="0" nodeType="withEffect">
                                      <p:stCondLst>
                                        <p:cond delay="0"/>
                                      </p:stCondLst>
                                      <p:childTnLst>
                                        <p:set>
                                          <p:cBhvr>
                                            <p:cTn id="26" dur="1" fill="hold">
                                              <p:stCondLst>
                                                <p:cond delay="0"/>
                                              </p:stCondLst>
                                            </p:cTn>
                                            <p:tgtEl>
                                              <p:spTgt spid="224"/>
                                            </p:tgtEl>
                                            <p:attrNameLst>
                                              <p:attrName>style.visibility</p:attrName>
                                            </p:attrNameLst>
                                          </p:cBhvr>
                                          <p:to>
                                            <p:strVal val="visible"/>
                                          </p:to>
                                        </p:set>
                                        <p:anim calcmode="lin" valueType="num">
                                          <p:cBhvr>
                                            <p:cTn id="27" dur="600" fill="hold"/>
                                            <p:tgtEl>
                                              <p:spTgt spid="224"/>
                                            </p:tgtEl>
                                            <p:attrNameLst>
                                              <p:attrName>ppt_w</p:attrName>
                                            </p:attrNameLst>
                                          </p:cBhvr>
                                          <p:tavLst>
                                            <p:tav tm="0">
                                              <p:val>
                                                <p:fltVal val="0"/>
                                              </p:val>
                                            </p:tav>
                                            <p:tav tm="100000">
                                              <p:val>
                                                <p:strVal val="#ppt_w"/>
                                              </p:val>
                                            </p:tav>
                                          </p:tavLst>
                                        </p:anim>
                                        <p:anim calcmode="lin" valueType="num">
                                          <p:cBhvr>
                                            <p:cTn id="28" dur="600" fill="hold"/>
                                            <p:tgtEl>
                                              <p:spTgt spid="224"/>
                                            </p:tgtEl>
                                            <p:attrNameLst>
                                              <p:attrName>ppt_h</p:attrName>
                                            </p:attrNameLst>
                                          </p:cBhvr>
                                          <p:tavLst>
                                            <p:tav tm="0">
                                              <p:val>
                                                <p:fltVal val="0"/>
                                              </p:val>
                                            </p:tav>
                                            <p:tav tm="100000">
                                              <p:val>
                                                <p:strVal val="#ppt_h"/>
                                              </p:val>
                                            </p:tav>
                                          </p:tavLst>
                                        </p:anim>
                                        <p:animEffect transition="in" filter="fade">
                                          <p:cBhvr>
                                            <p:cTn id="29" dur="600"/>
                                            <p:tgtEl>
                                              <p:spTgt spid="224"/>
                                            </p:tgtEl>
                                          </p:cBhvr>
                                        </p:animEffect>
                                      </p:childTnLst>
                                    </p:cTn>
                                  </p:par>
                                  <p:par>
                                    <p:cTn id="30" presetID="6" presetClass="emph" presetSubtype="0" accel="36667" fill="hold" grpId="1" nodeType="withEffect">
                                      <p:stCondLst>
                                        <p:cond delay="250"/>
                                      </p:stCondLst>
                                      <p:childTnLst>
                                        <p:animScale>
                                          <p:cBhvr>
                                            <p:cTn id="31" dur="900" fill="hold"/>
                                            <p:tgtEl>
                                              <p:spTgt spid="224"/>
                                            </p:tgtEl>
                                          </p:cBhvr>
                                          <p:by x="150000" y="150000"/>
                                        </p:animScale>
                                      </p:childTnLst>
                                    </p:cTn>
                                  </p:par>
                                  <p:par>
                                    <p:cTn id="32" presetID="22" presetClass="entr" presetSubtype="8"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750"/>
                                            <p:tgtEl>
                                              <p:spTgt spid="3"/>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750"/>
                                            <p:tgtEl>
                                              <p:spTgt spid="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9"/>
                                            </p:tgtEl>
                                            <p:attrNameLst>
                                              <p:attrName>style.visibility</p:attrName>
                                            </p:attrNameLst>
                                          </p:cBhvr>
                                          <p:to>
                                            <p:strVal val="visible"/>
                                          </p:to>
                                        </p:set>
                                        <p:anim calcmode="lin" valueType="num">
                                          <p:cBhvr>
                                            <p:cTn id="40" dur="600" fill="hold"/>
                                            <p:tgtEl>
                                              <p:spTgt spid="229"/>
                                            </p:tgtEl>
                                            <p:attrNameLst>
                                              <p:attrName>ppt_w</p:attrName>
                                            </p:attrNameLst>
                                          </p:cBhvr>
                                          <p:tavLst>
                                            <p:tav tm="0">
                                              <p:val>
                                                <p:fltVal val="0"/>
                                              </p:val>
                                            </p:tav>
                                            <p:tav tm="100000">
                                              <p:val>
                                                <p:strVal val="#ppt_w"/>
                                              </p:val>
                                            </p:tav>
                                          </p:tavLst>
                                        </p:anim>
                                        <p:anim calcmode="lin" valueType="num">
                                          <p:cBhvr>
                                            <p:cTn id="41" dur="600" fill="hold"/>
                                            <p:tgtEl>
                                              <p:spTgt spid="229"/>
                                            </p:tgtEl>
                                            <p:attrNameLst>
                                              <p:attrName>ppt_h</p:attrName>
                                            </p:attrNameLst>
                                          </p:cBhvr>
                                          <p:tavLst>
                                            <p:tav tm="0">
                                              <p:val>
                                                <p:fltVal val="0"/>
                                              </p:val>
                                            </p:tav>
                                            <p:tav tm="100000">
                                              <p:val>
                                                <p:strVal val="#ppt_h"/>
                                              </p:val>
                                            </p:tav>
                                          </p:tavLst>
                                        </p:anim>
                                        <p:animEffect transition="in" filter="fade">
                                          <p:cBhvr>
                                            <p:cTn id="42" dur="600"/>
                                            <p:tgtEl>
                                              <p:spTgt spid="229"/>
                                            </p:tgtEl>
                                          </p:cBhvr>
                                        </p:animEffect>
                                      </p:childTnLst>
                                    </p:cTn>
                                  </p:par>
                                  <p:par>
                                    <p:cTn id="43" presetID="6" presetClass="emph" presetSubtype="0" accel="36667" fill="hold" grpId="1" nodeType="withEffect">
                                      <p:stCondLst>
                                        <p:cond delay="250"/>
                                      </p:stCondLst>
                                      <p:childTnLst>
                                        <p:animScale>
                                          <p:cBhvr>
                                            <p:cTn id="44" dur="900" fill="hold"/>
                                            <p:tgtEl>
                                              <p:spTgt spid="2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3" grpId="0" animBg="1"/>
          <p:bldP spid="4" grpId="0" animBg="1"/>
          <p:bldP spid="224" grpId="0" animBg="1"/>
          <p:bldP spid="224" grpId="1" animBg="1"/>
          <p:bldP spid="229" grpId="0" animBg="1"/>
          <p:bldP spid="229" grpId="1"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5722569"/>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915974"/>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572854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3896728"/>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8464750"/>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8192215"/>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8129963"/>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1876241"/>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26140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188221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28064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9Slide03 IcielSmoothy Sans" panose="00000500000000000000" pitchFamily="2" charset="0"/>
              </a:rPr>
              <a:t>IV</a:t>
            </a:r>
            <a:endParaRPr kumimoji="0" lang="en-US" sz="36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 name="Rectangle: Rounded Corners 1">
            <a:extLst>
              <a:ext uri="{FF2B5EF4-FFF2-40B4-BE49-F238E27FC236}">
                <a16:creationId xmlns:a16="http://schemas.microsoft.com/office/drawing/2014/main" xmlns="" id="{1E607925-38F8-33CE-CFAF-E00EA337FB2B}"/>
              </a:ext>
            </a:extLst>
          </p:cNvPr>
          <p:cNvSpPr/>
          <p:nvPr/>
        </p:nvSpPr>
        <p:spPr>
          <a:xfrm>
            <a:off x="228601" y="1386114"/>
            <a:ext cx="11734800" cy="5250417"/>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xmlns="" id="{2D3A6B81-E920-051B-3D40-C9EDD4F99201}"/>
              </a:ext>
            </a:extLst>
          </p:cNvPr>
          <p:cNvGrpSpPr/>
          <p:nvPr/>
        </p:nvGrpSpPr>
        <p:grpSpPr>
          <a:xfrm>
            <a:off x="4274458" y="1658789"/>
            <a:ext cx="7453250" cy="1077154"/>
            <a:chOff x="6320971" y="1682405"/>
            <a:chExt cx="5393826" cy="1199455"/>
          </a:xfrm>
        </p:grpSpPr>
        <p:sp>
          <p:nvSpPr>
            <p:cNvPr id="12" name="Rectangle: Rounded Corners 11">
              <a:extLst>
                <a:ext uri="{FF2B5EF4-FFF2-40B4-BE49-F238E27FC236}">
                  <a16:creationId xmlns:a16="http://schemas.microsoft.com/office/drawing/2014/main" xmlns="" id="{179E9857-2867-BB42-DA12-32781F2ACA91}"/>
                </a:ext>
              </a:extLst>
            </p:cNvPr>
            <p:cNvSpPr/>
            <p:nvPr/>
          </p:nvSpPr>
          <p:spPr>
            <a:xfrm>
              <a:off x="6320971" y="1682405"/>
              <a:ext cx="5393826" cy="1199455"/>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8EF1B7EA-0ABF-0A2F-0D42-6714A98B595F}"/>
                </a:ext>
              </a:extLst>
            </p:cNvPr>
            <p:cNvSpPr txBox="1"/>
            <p:nvPr/>
          </p:nvSpPr>
          <p:spPr>
            <a:xfrm>
              <a:off x="6406055" y="1722972"/>
              <a:ext cx="5202589" cy="108814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Một mol là lượng chất có chứa một số phần tử hay nguyên tử bằng số nguyên tử chứa trong 12 gam cacbon 12.</a:t>
              </a:r>
              <a:endParaRPr kumimoji="0" lang="en-US"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16" name="Group 15">
            <a:extLst>
              <a:ext uri="{FF2B5EF4-FFF2-40B4-BE49-F238E27FC236}">
                <a16:creationId xmlns:a16="http://schemas.microsoft.com/office/drawing/2014/main" xmlns="" id="{220613B8-691A-2F0D-02DC-9AAC7D38C774}"/>
              </a:ext>
            </a:extLst>
          </p:cNvPr>
          <p:cNvGrpSpPr/>
          <p:nvPr/>
        </p:nvGrpSpPr>
        <p:grpSpPr>
          <a:xfrm>
            <a:off x="4274458" y="3145000"/>
            <a:ext cx="7453250" cy="1077154"/>
            <a:chOff x="6320971" y="1682405"/>
            <a:chExt cx="5393826" cy="1199455"/>
          </a:xfrm>
        </p:grpSpPr>
        <p:sp>
          <p:nvSpPr>
            <p:cNvPr id="17" name="Rectangle: Rounded Corners 16">
              <a:extLst>
                <a:ext uri="{FF2B5EF4-FFF2-40B4-BE49-F238E27FC236}">
                  <a16:creationId xmlns:a16="http://schemas.microsoft.com/office/drawing/2014/main" xmlns="" id="{CA892F3F-D4DD-7116-F76E-ADEE95FD5519}"/>
                </a:ext>
              </a:extLst>
            </p:cNvPr>
            <p:cNvSpPr/>
            <p:nvPr/>
          </p:nvSpPr>
          <p:spPr>
            <a:xfrm>
              <a:off x="6320971" y="1682405"/>
              <a:ext cx="5393826" cy="1199455"/>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8" name="TextBox 17">
              <a:extLst>
                <a:ext uri="{FF2B5EF4-FFF2-40B4-BE49-F238E27FC236}">
                  <a16:creationId xmlns:a16="http://schemas.microsoft.com/office/drawing/2014/main" xmlns="" id="{9EFBE2C2-9134-62A5-593B-BAB76FE2A0D4}"/>
                </a:ext>
              </a:extLst>
            </p:cNvPr>
            <p:cNvSpPr txBox="1"/>
            <p:nvPr/>
          </p:nvSpPr>
          <p:spPr>
            <a:xfrm>
              <a:off x="6406055" y="1722972"/>
              <a:ext cx="5202589" cy="108814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Số</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phân</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tử</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hay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nguyên</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tử</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chứa</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trong</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moi</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N</a:t>
              </a:r>
              <a:r>
                <a:rPr kumimoji="0" lang="en-US" sz="2000" b="0" i="0" u="none" strike="noStrike" kern="1200" cap="none" spc="0" normalizeH="0" baseline="-2500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A</a:t>
              </a:r>
              <a:r>
                <a:rPr kumimoji="0" lang="en-US" sz="20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 6,022.2023 </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(mol−1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gọi</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số</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Avogadro).</a:t>
              </a:r>
            </a:p>
          </p:txBody>
        </p:sp>
      </p:grpSp>
      <p:grpSp>
        <p:nvGrpSpPr>
          <p:cNvPr id="19" name="Group 18">
            <a:extLst>
              <a:ext uri="{FF2B5EF4-FFF2-40B4-BE49-F238E27FC236}">
                <a16:creationId xmlns:a16="http://schemas.microsoft.com/office/drawing/2014/main" xmlns="" id="{925483F0-6699-63B7-21BC-092730889451}"/>
              </a:ext>
            </a:extLst>
          </p:cNvPr>
          <p:cNvGrpSpPr/>
          <p:nvPr/>
        </p:nvGrpSpPr>
        <p:grpSpPr>
          <a:xfrm>
            <a:off x="4259901" y="4631212"/>
            <a:ext cx="7453250" cy="1589473"/>
            <a:chOff x="6320971" y="1682404"/>
            <a:chExt cx="5393826" cy="1769943"/>
          </a:xfrm>
        </p:grpSpPr>
        <p:sp>
          <p:nvSpPr>
            <p:cNvPr id="20" name="Rectangle: Rounded Corners 19">
              <a:extLst>
                <a:ext uri="{FF2B5EF4-FFF2-40B4-BE49-F238E27FC236}">
                  <a16:creationId xmlns:a16="http://schemas.microsoft.com/office/drawing/2014/main" xmlns="" id="{92D9AEF0-92DE-1018-317E-DC5798D031E0}"/>
                </a:ext>
              </a:extLst>
            </p:cNvPr>
            <p:cNvSpPr/>
            <p:nvPr/>
          </p:nvSpPr>
          <p:spPr>
            <a:xfrm>
              <a:off x="6320971" y="1682404"/>
              <a:ext cx="5393826" cy="1769943"/>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1" name="TextBox 20">
              <a:extLst>
                <a:ext uri="{FF2B5EF4-FFF2-40B4-BE49-F238E27FC236}">
                  <a16:creationId xmlns:a16="http://schemas.microsoft.com/office/drawing/2014/main" xmlns="" id="{32344F69-CEA1-4F3F-53A7-1A88658C501B}"/>
                </a:ext>
              </a:extLst>
            </p:cNvPr>
            <p:cNvSpPr txBox="1"/>
            <p:nvPr/>
          </p:nvSpPr>
          <p:spPr>
            <a:xfrm>
              <a:off x="6406055" y="1722972"/>
              <a:ext cx="5202589" cy="16022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Thể</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tích</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mol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chất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gọi</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là</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thể</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tích</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mol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chất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ấy</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ở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đktc</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(0°C, 1atm)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thể</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tích</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mol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của</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mọi</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chất</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khí</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đều</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nhau</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err="1">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bằng</a:t>
              </a:r>
              <a:r>
                <a:rPr kumimoji="0" lang="en-US" sz="2000" b="0" i="0" u="none" strike="noStrike" kern="1200" cap="none" spc="0" normalizeH="0" baseline="0" noProof="0" dirty="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0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22,4 </a:t>
              </a:r>
              <a:r>
                <a:rPr kumimoji="0" lang="en-US" sz="2000" b="0" i="0" u="none" strike="noStrike" kern="1200" cap="none" spc="0" normalizeH="0" baseline="0" noProof="0" dirty="0" err="1">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lít</a:t>
              </a:r>
              <a:r>
                <a:rPr kumimoji="0" lang="en-US" sz="20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(0, 0224 m</a:t>
              </a:r>
              <a:r>
                <a:rPr kumimoji="0" lang="en-US" sz="2000" b="0" i="0" u="none" strike="noStrike" kern="1200" cap="none" spc="0" normalizeH="0" baseline="3000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3</a:t>
              </a:r>
              <a:r>
                <a:rPr kumimoji="0" lang="en-US" sz="2000" b="0" i="0" u="none" strike="noStrike" kern="1200" cap="none" spc="0" normalizeH="0" baseline="0" noProof="0" dirty="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a:t>
              </a:r>
            </a:p>
          </p:txBody>
        </p:sp>
      </p:grpSp>
      <p:grpSp>
        <p:nvGrpSpPr>
          <p:cNvPr id="25" name="Group 24">
            <a:extLst>
              <a:ext uri="{FF2B5EF4-FFF2-40B4-BE49-F238E27FC236}">
                <a16:creationId xmlns:a16="http://schemas.microsoft.com/office/drawing/2014/main" xmlns="" id="{A2D63D91-58E0-6B72-D9A5-8281C60A96B6}"/>
              </a:ext>
            </a:extLst>
          </p:cNvPr>
          <p:cNvGrpSpPr/>
          <p:nvPr/>
        </p:nvGrpSpPr>
        <p:grpSpPr>
          <a:xfrm>
            <a:off x="545699" y="1654039"/>
            <a:ext cx="3432629" cy="4566646"/>
            <a:chOff x="545699" y="1654039"/>
            <a:chExt cx="3432629" cy="4566646"/>
          </a:xfrm>
        </p:grpSpPr>
        <p:sp>
          <p:nvSpPr>
            <p:cNvPr id="24" name="Rectangle: Rounded Corners 23">
              <a:extLst>
                <a:ext uri="{FF2B5EF4-FFF2-40B4-BE49-F238E27FC236}">
                  <a16:creationId xmlns:a16="http://schemas.microsoft.com/office/drawing/2014/main" xmlns="" id="{93790F77-4990-682B-6542-66E8443F68FB}"/>
                </a:ext>
              </a:extLst>
            </p:cNvPr>
            <p:cNvSpPr/>
            <p:nvPr/>
          </p:nvSpPr>
          <p:spPr>
            <a:xfrm>
              <a:off x="545699" y="1654039"/>
              <a:ext cx="3432629" cy="4566646"/>
            </a:xfrm>
            <a:prstGeom prst="roundRect">
              <a:avLst>
                <a:gd name="adj" fmla="val 6519"/>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52B75176-3D83-3F59-4ED0-6E1A605556ED}"/>
                </a:ext>
              </a:extLst>
            </p:cNvPr>
            <p:cNvPicPr>
              <a:picLocks noChangeAspect="1"/>
            </p:cNvPicPr>
            <p:nvPr/>
          </p:nvPicPr>
          <p:blipFill rotWithShape="1">
            <a:blip r:embed="rId3"/>
            <a:srcRect l="3400" t="5960" r="12721"/>
            <a:stretch/>
          </p:blipFill>
          <p:spPr>
            <a:xfrm>
              <a:off x="900243" y="1947554"/>
              <a:ext cx="2953300" cy="4110964"/>
            </a:xfrm>
            <a:prstGeom prst="rect">
              <a:avLst/>
            </a:prstGeom>
          </p:spPr>
        </p:pic>
      </p:grpSp>
      <p:pic>
        <p:nvPicPr>
          <p:cNvPr id="26" name="Graphic 25">
            <a:extLst>
              <a:ext uri="{FF2B5EF4-FFF2-40B4-BE49-F238E27FC236}">
                <a16:creationId xmlns:a16="http://schemas.microsoft.com/office/drawing/2014/main" xmlns="" id="{B878B2D1-9BFA-BE8B-C8E7-DA4618A50A9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96459" y="5181600"/>
            <a:ext cx="2041784" cy="3896820"/>
          </a:xfrm>
          <a:prstGeom prst="rect">
            <a:avLst/>
          </a:prstGeom>
        </p:spPr>
      </p:pic>
      <p:pic>
        <p:nvPicPr>
          <p:cNvPr id="27" name="Graphic 26">
            <a:extLst>
              <a:ext uri="{FF2B5EF4-FFF2-40B4-BE49-F238E27FC236}">
                <a16:creationId xmlns:a16="http://schemas.microsoft.com/office/drawing/2014/main" xmlns="" id="{1D233B66-60F9-5E8D-B74E-142A857F3C3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5382" y="7220169"/>
            <a:ext cx="5189896" cy="1452588"/>
          </a:xfrm>
          <a:prstGeom prst="rect">
            <a:avLst/>
          </a:prstGeom>
        </p:spPr>
      </p:pic>
    </p:spTree>
    <p:extLst>
      <p:ext uri="{BB962C8B-B14F-4D97-AF65-F5344CB8AC3E}">
        <p14:creationId xmlns:p14="http://schemas.microsoft.com/office/powerpoint/2010/main" val="3326440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par>
                                <p:cTn id="8" presetID="42" presetClass="path" presetSubtype="0" accel="50000" decel="50000" fill="hold" grpId="1" nodeType="withEffect">
                                  <p:stCondLst>
                                    <p:cond delay="500"/>
                                  </p:stCondLst>
                                  <p:childTnLst>
                                    <p:animMotion origin="layout" path="M -0.33372 -0.00069 L -0.00286 0.00023 " pathEditMode="relative" rAng="0" ptsTypes="AA">
                                      <p:cBhvr>
                                        <p:cTn id="9" dur="750" fill="hold"/>
                                        <p:tgtEl>
                                          <p:spTgt spid="2"/>
                                        </p:tgtEl>
                                        <p:attrNameLst>
                                          <p:attrName>ppt_x</p:attrName>
                                          <p:attrName>ppt_y</p:attrName>
                                        </p:attrNameLst>
                                      </p:cBhvr>
                                      <p:rCtr x="16536" y="46"/>
                                    </p:animMotion>
                                  </p:childTnLst>
                                </p:cTn>
                              </p:par>
                              <p:par>
                                <p:cTn id="10" presetID="22" presetClass="entr" presetSubtype="2"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750"/>
                                        <p:tgtEl>
                                          <p:spTgt spid="25"/>
                                        </p:tgtEl>
                                      </p:cBhvr>
                                    </p:animEffect>
                                  </p:childTnLst>
                                </p:cTn>
                              </p:par>
                              <p:par>
                                <p:cTn id="13" presetID="63" presetClass="path" presetSubtype="0" decel="80000" fill="hold" nodeType="withEffect">
                                  <p:stCondLst>
                                    <p:cond delay="0"/>
                                  </p:stCondLst>
                                  <p:childTnLst>
                                    <p:animMotion origin="layout" path="M 0.18776 -2.96296E-6 L -2.91667E-6 -2.96296E-6 " pathEditMode="relative" rAng="0" ptsTypes="AA">
                                      <p:cBhvr>
                                        <p:cTn id="14" dur="1000" fill="hold"/>
                                        <p:tgtEl>
                                          <p:spTgt spid="25"/>
                                        </p:tgtEl>
                                        <p:attrNameLst>
                                          <p:attrName>ppt_x</p:attrName>
                                          <p:attrName>ppt_y</p:attrName>
                                        </p:attrNameLst>
                                      </p:cBhvr>
                                      <p:rCtr x="-9388" y="0"/>
                                    </p:animMotion>
                                  </p:childTnLst>
                                </p:cTn>
                              </p:par>
                              <p:par>
                                <p:cTn id="15" presetID="50"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250" fill="hold"/>
                                        <p:tgtEl>
                                          <p:spTgt spid="25"/>
                                        </p:tgtEl>
                                        <p:attrNameLst>
                                          <p:attrName>ppt_w</p:attrName>
                                        </p:attrNameLst>
                                      </p:cBhvr>
                                      <p:tavLst>
                                        <p:tav tm="0">
                                          <p:val>
                                            <p:strVal val="#ppt_w+.3"/>
                                          </p:val>
                                        </p:tav>
                                        <p:tav tm="100000">
                                          <p:val>
                                            <p:strVal val="#ppt_w"/>
                                          </p:val>
                                        </p:tav>
                                      </p:tavLst>
                                    </p:anim>
                                    <p:anim calcmode="lin" valueType="num">
                                      <p:cBhvr>
                                        <p:cTn id="18" dur="1250" fill="hold"/>
                                        <p:tgtEl>
                                          <p:spTgt spid="25"/>
                                        </p:tgtEl>
                                        <p:attrNameLst>
                                          <p:attrName>ppt_h</p:attrName>
                                        </p:attrNameLst>
                                      </p:cBhvr>
                                      <p:tavLst>
                                        <p:tav tm="0">
                                          <p:val>
                                            <p:strVal val="#ppt_h"/>
                                          </p:val>
                                        </p:tav>
                                        <p:tav tm="100000">
                                          <p:val>
                                            <p:strVal val="#ppt_h"/>
                                          </p:val>
                                        </p:tav>
                                      </p:tavLst>
                                    </p:anim>
                                    <p:animEffect transition="in" filter="fade">
                                      <p:cBhvr>
                                        <p:cTn id="19" dur="125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5722569"/>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3915974"/>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8364" y="-572854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xmlns="" id="{8D593E50-E129-49D3-9FA1-2D22741CBD39}"/>
              </a:ext>
            </a:extLst>
          </p:cNvPr>
          <p:cNvSpPr/>
          <p:nvPr/>
        </p:nvSpPr>
        <p:spPr>
          <a:xfrm>
            <a:off x="238364" y="-3896728"/>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8464750"/>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8192215"/>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8129963"/>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1876241"/>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261401"/>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914" y="-188221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914" y="28064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rIns="0" rtlCol="0" anchor="ctr"/>
          <a:lstStyle/>
          <a:p>
            <a:pPr algn="ctr"/>
            <a:r>
              <a:rPr lang="vi-VN" sz="3600" b="1" kern="0">
                <a:solidFill>
                  <a:prstClr val="white"/>
                </a:solidFill>
                <a:latin typeface="#9Slide03 IcielSmoothy Sans" panose="00000500000000000000" pitchFamily="2" charset="0"/>
              </a:rPr>
              <a:t>IV</a:t>
            </a:r>
            <a:endParaRPr lang="en-US" sz="3600" b="1" kern="0">
              <a:solidFill>
                <a:prstClr val="white"/>
              </a:solidFill>
              <a:latin typeface="#9Slide03 IcielSmoothy Sans" panose="00000500000000000000" pitchFamily="2" charset="0"/>
            </a:endParaRPr>
          </a:p>
        </p:txBody>
      </p:sp>
      <p:sp>
        <p:nvSpPr>
          <p:cNvPr id="2" name="Rectangle: Rounded Corners 1">
            <a:extLst>
              <a:ext uri="{FF2B5EF4-FFF2-40B4-BE49-F238E27FC236}">
                <a16:creationId xmlns:a16="http://schemas.microsoft.com/office/drawing/2014/main" xmlns="" id="{1E607925-38F8-33CE-CFAF-E00EA337FB2B}"/>
              </a:ext>
            </a:extLst>
          </p:cNvPr>
          <p:cNvSpPr/>
          <p:nvPr/>
        </p:nvSpPr>
        <p:spPr>
          <a:xfrm>
            <a:off x="228601" y="1386114"/>
            <a:ext cx="11734800" cy="5250417"/>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5" name="Graphic 4">
            <a:extLst>
              <a:ext uri="{FF2B5EF4-FFF2-40B4-BE49-F238E27FC236}">
                <a16:creationId xmlns:a16="http://schemas.microsoft.com/office/drawing/2014/main" xmlns="" id="{0FEE7D84-F68A-9F13-812C-AC4AE8CEFA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5382" y="5494405"/>
            <a:ext cx="5189896" cy="1452588"/>
          </a:xfrm>
          <a:prstGeom prst="rect">
            <a:avLst/>
          </a:prstGeom>
        </p:spPr>
      </p:pic>
      <p:sp>
        <p:nvSpPr>
          <p:cNvPr id="12" name="Rectangle: Rounded Corners 11">
            <a:extLst>
              <a:ext uri="{FF2B5EF4-FFF2-40B4-BE49-F238E27FC236}">
                <a16:creationId xmlns:a16="http://schemas.microsoft.com/office/drawing/2014/main" xmlns="" id="{179E9857-2867-BB42-DA12-32781F2ACA91}"/>
              </a:ext>
            </a:extLst>
          </p:cNvPr>
          <p:cNvSpPr/>
          <p:nvPr/>
        </p:nvSpPr>
        <p:spPr>
          <a:xfrm>
            <a:off x="4274458" y="1658788"/>
            <a:ext cx="7453250" cy="2370287"/>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10" name="Graphic 9">
            <a:extLst>
              <a:ext uri="{FF2B5EF4-FFF2-40B4-BE49-F238E27FC236}">
                <a16:creationId xmlns:a16="http://schemas.microsoft.com/office/drawing/2014/main" xmlns="" id="{7D4EEC56-958B-7685-A823-8065751F350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4491" y="1695220"/>
            <a:ext cx="3748736" cy="7154600"/>
          </a:xfrm>
          <a:prstGeom prst="rect">
            <a:avLst/>
          </a:prstGeom>
        </p:spPr>
      </p:pic>
      <p:sp>
        <p:nvSpPr>
          <p:cNvPr id="14" name="TextBox 13">
            <a:extLst>
              <a:ext uri="{FF2B5EF4-FFF2-40B4-BE49-F238E27FC236}">
                <a16:creationId xmlns:a16="http://schemas.microsoft.com/office/drawing/2014/main" xmlns="" id="{198DAD8B-2A48-83E5-5CDA-031BB09CF62E}"/>
              </a:ext>
            </a:extLst>
          </p:cNvPr>
          <p:cNvSpPr txBox="1"/>
          <p:nvPr/>
        </p:nvSpPr>
        <p:spPr>
          <a:xfrm>
            <a:off x="4433100" y="1883420"/>
            <a:ext cx="6487887" cy="572464"/>
          </a:xfrm>
          <a:prstGeom prst="rect">
            <a:avLst/>
          </a:prstGeom>
          <a:noFill/>
        </p:spPr>
        <p:txBody>
          <a:bodyPr wrap="square">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Khối lượng một phân tử:</a:t>
            </a:r>
            <a:endParaRPr kumimoji="0" lang="vi-VN" sz="2400" b="0" i="0" u="none" strike="noStrike" kern="1200" cap="none" spc="0" normalizeH="0" baseline="0" noProof="0">
              <a:ln>
                <a:noFill/>
              </a:ln>
              <a:solidFill>
                <a:schemeClr val="tx1">
                  <a:lumMod val="50000"/>
                </a:schemeClr>
              </a:solidFill>
              <a:effectLst/>
              <a:uLnTx/>
              <a:uFillTx/>
              <a:latin typeface="#9Slide03 Arima Madurai Black" panose="00000A00000000000000" pitchFamily="2" charset="0"/>
              <a:ea typeface="+mn-ea"/>
              <a:cs typeface="#9Slide03 Arima Madurai Black" panose="00000A00000000000000" pitchFamily="2" charset="0"/>
            </a:endParaRPr>
          </a:p>
        </p:txBody>
      </p:sp>
      <p:graphicFrame>
        <p:nvGraphicFramePr>
          <p:cNvPr id="15" name="Object 14">
            <a:extLst>
              <a:ext uri="{FF2B5EF4-FFF2-40B4-BE49-F238E27FC236}">
                <a16:creationId xmlns:a16="http://schemas.microsoft.com/office/drawing/2014/main" xmlns="" id="{25266E99-9EA5-9977-8AEB-3F2AF706E5FD}"/>
              </a:ext>
            </a:extLst>
          </p:cNvPr>
          <p:cNvGraphicFramePr>
            <a:graphicFrameLocks noChangeAspect="1"/>
          </p:cNvGraphicFramePr>
          <p:nvPr>
            <p:extLst>
              <p:ext uri="{D42A27DB-BD31-4B8C-83A1-F6EECF244321}">
                <p14:modId xmlns:p14="http://schemas.microsoft.com/office/powerpoint/2010/main" val="492770892"/>
              </p:ext>
            </p:extLst>
          </p:nvPr>
        </p:nvGraphicFramePr>
        <p:xfrm>
          <a:off x="6779487" y="2694635"/>
          <a:ext cx="2443192" cy="1030391"/>
        </p:xfrm>
        <a:graphic>
          <a:graphicData uri="http://schemas.openxmlformats.org/presentationml/2006/ole">
            <mc:AlternateContent xmlns:mc="http://schemas.openxmlformats.org/markup-compatibility/2006">
              <mc:Choice xmlns:v="urn:schemas-microsoft-com:vml" Requires="v">
                <p:oleObj spid="_x0000_s2051" r:id="rId8" imgW="1066337" imgH="444307" progId="Equation.DSMT4">
                  <p:embed/>
                </p:oleObj>
              </mc:Choice>
              <mc:Fallback>
                <p:oleObj r:id="rId8" imgW="1066337" imgH="444307" progId="Equation.DSMT4">
                  <p:embed/>
                  <p:pic>
                    <p:nvPicPr>
                      <p:cNvPr id="9" name="Object 8">
                        <a:extLst>
                          <a:ext uri="{FF2B5EF4-FFF2-40B4-BE49-F238E27FC236}">
                            <a16:creationId xmlns:a16="http://schemas.microsoft.com/office/drawing/2014/main" xmlns="" id="{5EFA12EC-3CCC-BD05-03E7-9D4241BEE3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9487" y="2694635"/>
                        <a:ext cx="2443192" cy="1030391"/>
                      </a:xfrm>
                      <a:prstGeom prst="rect">
                        <a:avLst/>
                      </a:prstGeom>
                      <a:solidFill>
                        <a:srgbClr val="FFF7E1"/>
                      </a:solidFill>
                    </p:spPr>
                  </p:pic>
                </p:oleObj>
              </mc:Fallback>
            </mc:AlternateContent>
          </a:graphicData>
        </a:graphic>
      </p:graphicFrame>
      <p:grpSp>
        <p:nvGrpSpPr>
          <p:cNvPr id="27" name="Group 26">
            <a:extLst>
              <a:ext uri="{FF2B5EF4-FFF2-40B4-BE49-F238E27FC236}">
                <a16:creationId xmlns:a16="http://schemas.microsoft.com/office/drawing/2014/main" xmlns="" id="{AEACE970-BC75-00A5-39E9-4D07AD6923DF}"/>
              </a:ext>
            </a:extLst>
          </p:cNvPr>
          <p:cNvGrpSpPr/>
          <p:nvPr/>
        </p:nvGrpSpPr>
        <p:grpSpPr>
          <a:xfrm>
            <a:off x="4261548" y="4299997"/>
            <a:ext cx="7453250" cy="1075277"/>
            <a:chOff x="4261548" y="4223797"/>
            <a:chExt cx="7453250" cy="1075277"/>
          </a:xfrm>
        </p:grpSpPr>
        <p:sp>
          <p:nvSpPr>
            <p:cNvPr id="22" name="Rectangle: Rounded Corners 21">
              <a:extLst>
                <a:ext uri="{FF2B5EF4-FFF2-40B4-BE49-F238E27FC236}">
                  <a16:creationId xmlns:a16="http://schemas.microsoft.com/office/drawing/2014/main" xmlns="" id="{0CC985F1-CD5C-FDC6-AD8C-4A0403ED71AA}"/>
                </a:ext>
              </a:extLst>
            </p:cNvPr>
            <p:cNvSpPr/>
            <p:nvPr/>
          </p:nvSpPr>
          <p:spPr>
            <a:xfrm>
              <a:off x="4261548" y="4223797"/>
              <a:ext cx="7453250" cy="1075277"/>
            </a:xfrm>
            <a:prstGeom prst="roundRect">
              <a:avLst>
                <a:gd name="adj" fmla="val 21157"/>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6" name="TextBox 25">
              <a:extLst>
                <a:ext uri="{FF2B5EF4-FFF2-40B4-BE49-F238E27FC236}">
                  <a16:creationId xmlns:a16="http://schemas.microsoft.com/office/drawing/2014/main" xmlns="" id="{3B6B5112-559B-E1DA-88FF-201782CB53F2}"/>
                </a:ext>
              </a:extLst>
            </p:cNvPr>
            <p:cNvSpPr txBox="1"/>
            <p:nvPr/>
          </p:nvSpPr>
          <p:spPr>
            <a:xfrm>
              <a:off x="4433100" y="4422687"/>
              <a:ext cx="7038348" cy="572464"/>
            </a:xfrm>
            <a:prstGeom prst="rect">
              <a:avLst/>
            </a:prstGeom>
            <a:noFill/>
          </p:spPr>
          <p:txBody>
            <a:bodyPr wrap="square">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vi-VN" sz="2400" b="0" i="0" u="none" strike="noStrike" kern="1200" cap="none" spc="0" normalizeH="0" baseline="0" noProof="0">
                  <a:ln>
                    <a:noFill/>
                  </a:ln>
                  <a:solidFill>
                    <a:schemeClr val="tx1">
                      <a:lumMod val="50000"/>
                    </a:schemeClr>
                  </a:solidFill>
                  <a:effectLst/>
                  <a:uLnTx/>
                  <a:uFillTx/>
                  <a:latin typeface="#9Slide03 Arima Madurai Black" panose="00000A00000000000000" pitchFamily="2" charset="0"/>
                  <a:ea typeface="+mn-ea"/>
                  <a:cs typeface="#9Slide03 Arima Madurai Black" panose="00000A00000000000000" pitchFamily="2" charset="0"/>
                </a:rPr>
                <a:t>µ là khối lượng (phân tử khối) của chất cần xét </a:t>
              </a:r>
            </a:p>
          </p:txBody>
        </p:sp>
      </p:grpSp>
    </p:spTree>
    <p:extLst>
      <p:ext uri="{BB962C8B-B14F-4D97-AF65-F5344CB8AC3E}">
        <p14:creationId xmlns:p14="http://schemas.microsoft.com/office/powerpoint/2010/main" val="267897984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9">
            <a:extLst>
              <a:ext uri="{FF2B5EF4-FFF2-40B4-BE49-F238E27FC236}">
                <a16:creationId xmlns:a16="http://schemas.microsoft.com/office/drawing/2014/main" xmlns="" id="{A8A9585D-9BE7-9241-8B1A-D4CE1E21920D}"/>
              </a:ext>
            </a:extLst>
          </p:cNvPr>
          <p:cNvSpPr/>
          <p:nvPr/>
        </p:nvSpPr>
        <p:spPr>
          <a:xfrm>
            <a:off x="0" y="0"/>
            <a:ext cx="5210175" cy="685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Google Shape;379;p34">
            <a:extLst>
              <a:ext uri="{FF2B5EF4-FFF2-40B4-BE49-F238E27FC236}">
                <a16:creationId xmlns:a16="http://schemas.microsoft.com/office/drawing/2014/main" xmlns="" id="{94B1BCD2-5B35-D892-D842-12F355C6324A}"/>
              </a:ext>
            </a:extLst>
          </p:cNvPr>
          <p:cNvSpPr txBox="1">
            <a:spLocks/>
          </p:cNvSpPr>
          <p:nvPr/>
        </p:nvSpPr>
        <p:spPr>
          <a:xfrm>
            <a:off x="333374" y="2076450"/>
            <a:ext cx="4543425" cy="43719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9p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PHẦN </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LUYỆN</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00A03000000020004" pitchFamily="2" charset="0"/>
                <a:sym typeface="Fira Sans"/>
              </a:rPr>
              <a:t>TẬP</a:t>
            </a:r>
          </a:p>
        </p:txBody>
      </p:sp>
      <p:pic>
        <p:nvPicPr>
          <p:cNvPr id="14" name="Picture 13">
            <a:extLst>
              <a:ext uri="{FF2B5EF4-FFF2-40B4-BE49-F238E27FC236}">
                <a16:creationId xmlns:a16="http://schemas.microsoft.com/office/drawing/2014/main" xmlns="" id="{9496A1AF-B49D-C31E-896D-053DD078561C}"/>
              </a:ext>
            </a:extLst>
          </p:cNvPr>
          <p:cNvPicPr>
            <a:picLocks noChangeAspect="1"/>
          </p:cNvPicPr>
          <p:nvPr/>
        </p:nvPicPr>
        <p:blipFill>
          <a:blip r:embed="rId3"/>
          <a:stretch>
            <a:fillRect/>
          </a:stretch>
        </p:blipFill>
        <p:spPr>
          <a:xfrm>
            <a:off x="6636455" y="1130300"/>
            <a:ext cx="4786489" cy="558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xmlns="" id="{D7E0354F-52FE-F77B-6CC6-59EA31A812C3}"/>
              </a:ext>
            </a:extLst>
          </p:cNvPr>
          <p:cNvPicPr>
            <a:picLocks noChangeAspect="1"/>
          </p:cNvPicPr>
          <p:nvPr/>
        </p:nvPicPr>
        <p:blipFill>
          <a:blip r:embed="rId4"/>
          <a:stretch>
            <a:fillRect/>
          </a:stretch>
        </p:blipFill>
        <p:spPr>
          <a:xfrm>
            <a:off x="9029699" y="3924300"/>
            <a:ext cx="1185333" cy="7902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xmlns="" id="{A21A8FA1-2D86-2623-64A1-12DB8A9C687C}"/>
              </a:ext>
            </a:extLst>
          </p:cNvPr>
          <p:cNvPicPr>
            <a:picLocks noChangeAspect="1"/>
          </p:cNvPicPr>
          <p:nvPr/>
        </p:nvPicPr>
        <p:blipFill>
          <a:blip r:embed="rId5"/>
          <a:stretch>
            <a:fillRect/>
          </a:stretch>
        </p:blipFill>
        <p:spPr>
          <a:xfrm>
            <a:off x="9993841" y="2299758"/>
            <a:ext cx="948267" cy="1557867"/>
          </a:xfrm>
          <a:prstGeom prst="rect">
            <a:avLst/>
          </a:prstGeom>
        </p:spPr>
      </p:pic>
      <p:pic>
        <p:nvPicPr>
          <p:cNvPr id="21" name="Picture 20">
            <a:extLst>
              <a:ext uri="{FF2B5EF4-FFF2-40B4-BE49-F238E27FC236}">
                <a16:creationId xmlns:a16="http://schemas.microsoft.com/office/drawing/2014/main" xmlns="" id="{DD2AA5A3-671D-C7B5-3492-C085110E5339}"/>
              </a:ext>
            </a:extLst>
          </p:cNvPr>
          <p:cNvPicPr>
            <a:picLocks noChangeAspect="1"/>
          </p:cNvPicPr>
          <p:nvPr/>
        </p:nvPicPr>
        <p:blipFill>
          <a:blip r:embed="rId6"/>
          <a:stretch>
            <a:fillRect/>
          </a:stretch>
        </p:blipFill>
        <p:spPr>
          <a:xfrm>
            <a:off x="6036380" y="4262437"/>
            <a:ext cx="1354667" cy="19078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8B145683-888C-8578-4BBF-372D724CC5E9}"/>
              </a:ext>
            </a:extLst>
          </p:cNvPr>
          <p:cNvPicPr>
            <a:picLocks noChangeAspect="1"/>
          </p:cNvPicPr>
          <p:nvPr/>
        </p:nvPicPr>
        <p:blipFill>
          <a:blip r:embed="rId7"/>
          <a:stretch>
            <a:fillRect/>
          </a:stretch>
        </p:blipFill>
        <p:spPr>
          <a:xfrm>
            <a:off x="7212188" y="5405966"/>
            <a:ext cx="1557867" cy="13320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071424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2.22222E-6 L 5E-6 -0.05 " pathEditMode="relative" rAng="0" ptsTypes="AA">
                                      <p:cBhvr>
                                        <p:cTn id="6" dur="1500" fill="hold"/>
                                        <p:tgtEl>
                                          <p:spTgt spid="14"/>
                                        </p:tgtEl>
                                        <p:attrNameLst>
                                          <p:attrName>ppt_x</p:attrName>
                                          <p:attrName>ppt_y</p:attrName>
                                        </p:attrNameLst>
                                      </p:cBhvr>
                                      <p:rCtr x="0" y="-2500"/>
                                    </p:animMotion>
                                  </p:childTnLst>
                                </p:cTn>
                              </p:par>
                              <p:par>
                                <p:cTn id="7"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8" dur="1500" fill="hold"/>
                                        <p:tgtEl>
                                          <p:spTgt spid="19"/>
                                        </p:tgtEl>
                                        <p:attrNameLst>
                                          <p:attrName>ppt_x</p:attrName>
                                          <p:attrName>ppt_y</p:attrName>
                                        </p:attrNameLst>
                                      </p:cBhvr>
                                      <p:rCtr x="0" y="-2500"/>
                                    </p:animMotion>
                                  </p:childTnLst>
                                </p:cTn>
                              </p:par>
                              <p:par>
                                <p:cTn id="9"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0" dur="1500" fill="hold"/>
                                        <p:tgtEl>
                                          <p:spTgt spid="16"/>
                                        </p:tgtEl>
                                        <p:attrNameLst>
                                          <p:attrName>ppt_x</p:attrName>
                                          <p:attrName>ppt_y</p:attrName>
                                        </p:attrNameLst>
                                      </p:cBhvr>
                                      <p:rCtr x="0" y="-2500"/>
                                    </p:animMotion>
                                  </p:childTnLst>
                                </p:cTn>
                              </p:par>
                              <p:par>
                                <p:cTn id="11"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12" dur="1500" fill="hold"/>
                                        <p:tgtEl>
                                          <p:spTgt spid="21"/>
                                        </p:tgtEl>
                                        <p:attrNameLst>
                                          <p:attrName>ppt_x</p:attrName>
                                          <p:attrName>ppt_y</p:attrName>
                                        </p:attrNameLst>
                                      </p:cBhvr>
                                      <p:rCtr x="0" y="-2500"/>
                                    </p:animMotion>
                                  </p:childTnLst>
                                </p:cTn>
                              </p:par>
                              <p:par>
                                <p:cTn id="13"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4" dur="1500" fill="hold"/>
                                        <p:tgtEl>
                                          <p:spTgt spid="23"/>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1: </a:t>
              </a:r>
            </a:p>
            <a:p>
              <a:pPr>
                <a:lnSpc>
                  <a:spcPct val="150000"/>
                </a:lnSpc>
                <a:defRPr/>
              </a:pPr>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lí tưởng có các tính chất nào sau đây?</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35999"/>
            <a:ext cx="3947691" cy="830997"/>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và chuyển động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81337"/>
            <a:ext cx="3947691" cy="830997"/>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77998" y="4812365"/>
            <a:ext cx="3900908" cy="1200329"/>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154162"/>
          </a:xfrm>
          <a:prstGeom prst="rect">
            <a:avLst/>
          </a:prstGeom>
          <a:noFill/>
        </p:spPr>
        <p:txBody>
          <a:bodyPr wrap="square" rtlCol="0">
            <a:spAutoFit/>
          </a:bodyPr>
          <a:lstStyle/>
          <a:p>
            <a:pPr algn="just"/>
            <a:r>
              <a:rPr lang="nl-NL" sz="23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chuyển động không ngừng, tương tác hút hoặc đẩy với nhau.</a:t>
            </a:r>
            <a:endParaRPr lang="en-US" sz="23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4033677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1: </a:t>
              </a:r>
            </a:p>
            <a:p>
              <a:pPr>
                <a:lnSpc>
                  <a:spcPct val="150000"/>
                </a:lnSpc>
                <a:defRPr/>
              </a:pPr>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lí tưởng có các tính chất nào sau đây?</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35999"/>
            <a:ext cx="3947691" cy="830997"/>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và chuyển động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81337"/>
            <a:ext cx="3947691" cy="830997"/>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77998" y="4812365"/>
            <a:ext cx="3900908" cy="1200329"/>
          </a:xfrm>
          <a:prstGeom prst="rect">
            <a:avLst/>
          </a:prstGeom>
          <a:noFill/>
        </p:spPr>
        <p:txBody>
          <a:bodyPr wrap="square" rtlCol="0">
            <a:spAutoFit/>
          </a:bodyPr>
          <a:lstStyle/>
          <a:p>
            <a:pPr algn="just"/>
            <a:r>
              <a:rPr lang="nl-NL"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154162"/>
          </a:xfrm>
          <a:prstGeom prst="rect">
            <a:avLst/>
          </a:prstGeom>
          <a:noFill/>
        </p:spPr>
        <p:txBody>
          <a:bodyPr wrap="square" rtlCol="0">
            <a:spAutoFit/>
          </a:bodyPr>
          <a:lstStyle/>
          <a:p>
            <a:pPr algn="just"/>
            <a:r>
              <a:rPr lang="nl-NL" sz="23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Như chất điểm, chuyển động không ngừng, tương tác hút hoặc đẩy với nhau.</a:t>
            </a:r>
            <a:endParaRPr lang="en-US" sz="23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FD5D3F12-E1E5-FC7B-1460-CCCB53C2FA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9971572" y="4450914"/>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6692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2: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Khi khoảng cách giữa các phân tử rất nhỏ, thì giữa các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1215" y="346600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chỉ có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46869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chỉ có lực đẩy.</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77998" y="4812365"/>
            <a:ext cx="374996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cả lực hút và lực đẩy, nhưng lực đẩy lớn hơn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cả lực hút và lực đẩy, nhưng lực đẩy nhỏ hơn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3641831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3"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2: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Khi khoảng cách giữa các phân tử rất nhỏ, thì giữa các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1215" y="346600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chỉ có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46869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chỉ có lực đẩy.</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77998" y="4812365"/>
            <a:ext cx="374996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cả lực hút và lực đẩy, nhưng lực đẩy lớn hơn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cả lực hút và lực đẩy, nhưng lực đẩy nhỏ hơn lực hút.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7EA4F68D-FFB2-035D-C0D6-50568EC50F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260082" y="4452858"/>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00742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3: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Tính chất không phải là của phân tử của vật chất ở thể khí là</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1215" y="346600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46869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31215" y="4948408"/>
            <a:ext cx="3749966"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 và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 xung quanh các vị trí cân bằng cố định.</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2751943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3: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Tính chất không phải là của phân tử của vật chất ở thể khí là</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1215" y="346600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468692"/>
            <a:ext cx="3947691" cy="461665"/>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31215" y="4948408"/>
            <a:ext cx="3749966"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 và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hỗn loạn xung quanh các vị trí cân bằng cố định.</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D8E27945-E085-4177-4EAE-9A96E306722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10074588" y="4486798"/>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0868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140215" y="1279730"/>
            <a:ext cx="8877783" cy="158132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630017" y="1507274"/>
            <a:ext cx="6416181" cy="1103807"/>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Dựa vào Hình 8.1, hãy mô tả thí nghiệm dùng để quan sát chuyển động Brown trong không khí.</a:t>
            </a: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322864" y="837742"/>
            <a:ext cx="1307153" cy="1307153"/>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vi-VN" sz="2800" b="1">
                <a:solidFill>
                  <a:srgbClr val="5C730B"/>
                </a:solidFill>
                <a:latin typeface="#9Slide03 AmpleSoft Bold" panose="02000000000000000000" pitchFamily="2" charset="0"/>
              </a:rPr>
              <a:t>I. CHUYỂN ĐỘNG VÀ TƯƠNG TÁC CỦA CÁC PHÂN TỬ CHẤT KHÍ</a:t>
            </a:r>
          </a:p>
        </p:txBody>
      </p:sp>
      <p:sp>
        <p:nvSpPr>
          <p:cNvPr id="7" name="Rectangle: Rounded Corners 6">
            <a:extLst>
              <a:ext uri="{FF2B5EF4-FFF2-40B4-BE49-F238E27FC236}">
                <a16:creationId xmlns:a16="http://schemas.microsoft.com/office/drawing/2014/main" xmlns="" id="{4FA8CACB-4B6A-013E-D48F-C4EB7224B802}"/>
              </a:ext>
            </a:extLst>
          </p:cNvPr>
          <p:cNvSpPr/>
          <p:nvPr/>
        </p:nvSpPr>
        <p:spPr>
          <a:xfrm>
            <a:off x="889233" y="3793423"/>
            <a:ext cx="10471001" cy="2329954"/>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8" name="Google Shape;186;p25">
            <a:extLst>
              <a:ext uri="{FF2B5EF4-FFF2-40B4-BE49-F238E27FC236}">
                <a16:creationId xmlns:a16="http://schemas.microsoft.com/office/drawing/2014/main" xmlns="" id="{C33FC3B8-4B86-1392-6182-C387977AD96A}"/>
              </a:ext>
            </a:extLst>
          </p:cNvPr>
          <p:cNvSpPr txBox="1"/>
          <p:nvPr/>
        </p:nvSpPr>
        <p:spPr>
          <a:xfrm>
            <a:off x="2075117" y="3984121"/>
            <a:ext cx="8898122" cy="2348620"/>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sz="2400" kern="0">
                <a:solidFill>
                  <a:srgbClr val="002060"/>
                </a:solidFill>
                <a:latin typeface="Calibri" panose="020F0502020204030204" pitchFamily="34" charset="0"/>
                <a:ea typeface="Albert Sans"/>
                <a:cs typeface="Calibri" panose="020F0502020204030204" pitchFamily="34" charset="0"/>
                <a:sym typeface="Albert Sans"/>
              </a:rPr>
              <a:t>Chuẩn bị một ống thủy tinh chứa một lượng nhỏ khói, đậy kín bằng nắp thủy tinh, sau đó đặt ống này dưới kính hiển vi. Chiếu ánh sáng từ một nguồn sáng ngang, chẳng hạn như đèn pin, vào ống thủy tinh. Quan sát sự chuyển động của các phân tử hạt khói trong không khí.</a:t>
            </a:r>
            <a:endParaRPr kumimoji="0" lang="vi-VN" sz="24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
        <p:nvSpPr>
          <p:cNvPr id="15" name="Freeform 11">
            <a:extLst>
              <a:ext uri="{FF2B5EF4-FFF2-40B4-BE49-F238E27FC236}">
                <a16:creationId xmlns:a16="http://schemas.microsoft.com/office/drawing/2014/main" xmlns="" id="{B2E4F8EB-53CB-5DBB-FC12-1E5A40517E57}"/>
              </a:ext>
            </a:extLst>
          </p:cNvPr>
          <p:cNvSpPr/>
          <p:nvPr/>
        </p:nvSpPr>
        <p:spPr>
          <a:xfrm>
            <a:off x="259433" y="4453794"/>
            <a:ext cx="1426637" cy="2011220"/>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6"/>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xmlns="" id="{26540B01-1581-794B-AD9E-A71189D56F84}"/>
              </a:ext>
            </a:extLst>
          </p:cNvPr>
          <p:cNvSpPr txBox="1"/>
          <p:nvPr/>
        </p:nvSpPr>
        <p:spPr>
          <a:xfrm>
            <a:off x="719467" y="3497271"/>
            <a:ext cx="1209958" cy="400110"/>
          </a:xfrm>
          <a:prstGeom prst="rect">
            <a:avLst/>
          </a:prstGeom>
          <a:solidFill>
            <a:schemeClr val="tx1">
              <a:lumMod val="9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20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381274A8-8C11-07B3-132E-A3C295FA351A}"/>
              </a:ext>
            </a:extLst>
          </p:cNvPr>
          <p:cNvPicPr>
            <a:picLocks noChangeAspect="1"/>
          </p:cNvPicPr>
          <p:nvPr/>
        </p:nvPicPr>
        <p:blipFill>
          <a:blip r:embed="rId7"/>
          <a:stretch>
            <a:fillRect/>
          </a:stretch>
        </p:blipFill>
        <p:spPr>
          <a:xfrm>
            <a:off x="8643962" y="775874"/>
            <a:ext cx="3273638" cy="2843924"/>
          </a:xfrm>
          <a:prstGeom prst="rect">
            <a:avLst/>
          </a:prstGeom>
        </p:spPr>
      </p:pic>
    </p:spTree>
    <p:extLst>
      <p:ext uri="{BB962C8B-B14F-4D97-AF65-F5344CB8AC3E}">
        <p14:creationId xmlns:p14="http://schemas.microsoft.com/office/powerpoint/2010/main" val="29524254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P spid="8" grpId="0"/>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4</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Tính chất nào sau đây không phải là tính chất của chất ở thể khí?</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8958" y="3235999"/>
            <a:ext cx="3805383"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hình dạng và thể tích riêng.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các phân tử chuyển động hoàn toàn hỗn độn.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91428" y="5133074"/>
            <a:ext cx="3749966" cy="461665"/>
          </a:xfrm>
          <a:prstGeom prst="rect">
            <a:avLst/>
          </a:prstGeom>
          <a:noFill/>
        </p:spPr>
        <p:txBody>
          <a:bodyPr wrap="square" rtlCol="0">
            <a:spAutoFit/>
          </a:bodyPr>
          <a:lstStyle/>
          <a:p>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thể nén được dễ dàng.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lực tương tác phân tử nhỏ hơn lực tương tác phân tử ở thể rắn và thể lỏng.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141064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4</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Tính chất nào sau đây không phải là tính chất của chất ở thể khí?</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8958" y="3235999"/>
            <a:ext cx="3805383"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hình dạng và thể tích riêng.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các phân tử chuyển động hoàn toàn hỗn độn.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91428" y="5133074"/>
            <a:ext cx="3749966" cy="461665"/>
          </a:xfrm>
          <a:prstGeom prst="rect">
            <a:avLst/>
          </a:prstGeom>
          <a:noFill/>
        </p:spPr>
        <p:txBody>
          <a:bodyPr wrap="square" rtlCol="0">
            <a:spAutoFit/>
          </a:bodyPr>
          <a:lstStyle/>
          <a:p>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thể nén được dễ dàng.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92589" y="4817203"/>
            <a:ext cx="4011726" cy="1200329"/>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 lực tương tác phân tử nhỏ hơn lực tương tác phân tử ở thể rắn và thể lỏng.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3A2422F3-A976-D987-490E-1DE13192C2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643606" y="2748046"/>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0025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5: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Câu nào không phù hợp với khí lí tưởng?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8958" y="3235999"/>
            <a:ext cx="3805383"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Thể tích các phân tử có thể bỏ qua.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chỉ tương tác với nhau khi va chạm.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94575" y="4788810"/>
            <a:ext cx="4011726" cy="1200329"/>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chuyển động càng nhanh khi nhiệt độ càng cao.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973475"/>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Khối lượng của các phân tử khí có thể bỏ qua.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2356498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5: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Câu nào không phù hợp với khí lí tưởng?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38958" y="3235999"/>
            <a:ext cx="3805383"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Thể tích các phân tử có thể bỏ qua.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chỉ tương tác với nhau khi va chạm.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94575" y="4788810"/>
            <a:ext cx="4011726" cy="1200329"/>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chuyển động càng nhanh khi nhiệt độ càng cao.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973475"/>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Khối lượng của các phân tử khí có thể bỏ qua.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114D24A2-1276-2496-378F-1A431F29E0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10074588" y="4486798"/>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91271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6</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là sai khi nói về chất khí?</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94575" y="3257066"/>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tương tác giữa các nguyên tử, phân tử rất yếu.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ở rất gần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981124"/>
            <a:ext cx="4011726"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không có hình dạng và thể tích riêng.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37171" y="4820503"/>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luôn chiếm toàn bộ thể tích bình chứa và có thể nén được dễ dàng.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1164216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6</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là sai khi nói về chất khí?</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94575" y="3257066"/>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tương tác giữa các nguyên tử, phân tử rất yếu.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ở rất gần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981124"/>
            <a:ext cx="4011726" cy="830997"/>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không có hình dạng và thể tích riêng.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37171" y="4820503"/>
            <a:ext cx="4011726" cy="1200329"/>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luôn chiếm toàn bộ thể tích bình chứa và có thể nén được dễ dàng.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BCCD28F8-A098-7311-0074-CCCA1A6F06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10074587" y="2731742"/>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7539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7: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nói về chuyển động của phân tử là không đúng?</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45981" y="3113578"/>
            <a:ext cx="4049314" cy="1200329"/>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của phân tử là do lực tương tác phân tử gây ra.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chuyển động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chuyển động càng nhanh thì nhiệt độ của vật càng cao.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7889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lí tưởng chuyển động theo đường thẳng giữa hai vật va chạm.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1187129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7: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nói về chuyển động của phân tử là không đúng?</a:t>
              </a:r>
              <a:endParaRPr kumimoji="0" lang="en-US" sz="2400" b="1" i="0" u="none" strike="noStrike" kern="1200" cap="none" spc="0" normalizeH="0" baseline="0" noProof="0" dirty="0">
                <a:ln>
                  <a:noFill/>
                </a:ln>
                <a:solidFill>
                  <a:srgbClr val="266668"/>
                </a:solidFill>
                <a:effectLst/>
                <a:uLnTx/>
                <a:uFillTx/>
                <a:latin typeface="#9Slide03 Arima Madurai" panose="00000500000000000000" pitchFamily="2"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45981" y="3113578"/>
            <a:ext cx="4049314" cy="1200329"/>
          </a:xfrm>
          <a:prstGeom prst="rect">
            <a:avLst/>
          </a:prstGeom>
          <a:noFill/>
        </p:spPr>
        <p:txBody>
          <a:bodyPr wrap="square" rtlCol="0">
            <a:spAutoFit/>
          </a:bodyPr>
          <a:lstStyle/>
          <a:p>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của phân tử là do lực tương tác phân tử gây ra.</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chuyển động không ngừng.</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chuyển động càng nhanh thì nhiệt độ của vật càng cao.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7889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lí tưởng chuyển động theo đường thẳng giữa hai vật va chạm.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0ABC970B-8DF1-2DD6-FD98-DD550F6CE5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352660" y="2701127"/>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9997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8</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Nguyên nhân cơ bản gây ra áp suất chất khí là do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có khối lượng riêng nhỏ.</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có thể tích lớn.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107996"/>
          </a:xfrm>
          <a:prstGeom prst="rect">
            <a:avLst/>
          </a:prstGeom>
          <a:noFill/>
        </p:spPr>
        <p:txBody>
          <a:bodyPr wrap="square" rtlCol="0">
            <a:spAutoFit/>
          </a:bodyPr>
          <a:lstStyle/>
          <a:p>
            <a:pPr algn="just"/>
            <a:r>
              <a:rPr lang="pt-BR" sz="22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trong khi chuyển động, các phân tử khí va chạm với nhau và va chạm vào thành bình.</a:t>
            </a:r>
            <a:endParaRPr lang="en-US" sz="22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501195" y="5016858"/>
            <a:ext cx="4011726"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được đựng trong bình kín.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3155138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8</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Nguyên nhân cơ bản gây ra áp suất chất khí là do</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có khối lượng riêng nhỏ.</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có thể tích lớn.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107996"/>
          </a:xfrm>
          <a:prstGeom prst="rect">
            <a:avLst/>
          </a:prstGeom>
          <a:noFill/>
        </p:spPr>
        <p:txBody>
          <a:bodyPr wrap="square" rtlCol="0">
            <a:spAutoFit/>
          </a:bodyPr>
          <a:lstStyle/>
          <a:p>
            <a:pPr algn="just"/>
            <a:r>
              <a:rPr lang="pt-BR" sz="22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trong khi chuyển động, các phân tử khí va chạm với nhau và va chạm vào thành bình.</a:t>
            </a:r>
            <a:endParaRPr lang="en-US" sz="22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501195" y="5016858"/>
            <a:ext cx="4011726"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chất khí thường được đựng trong bình kín.</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B38D3BEA-63DB-C526-0C71-464EC7BDDF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481296" y="4455779"/>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1762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94495"/>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CHUYỂN ĐỘNG VÀ TƯƠNG TÁC CỦA CÁC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7" name="!!Rectangle: Rounded Corners 6">
            <a:extLst>
              <a:ext uri="{FF2B5EF4-FFF2-40B4-BE49-F238E27FC236}">
                <a16:creationId xmlns:a16="http://schemas.microsoft.com/office/drawing/2014/main" xmlns="" id="{0D02BBE1-F1B0-4FFE-84A7-0049BA8C4E44}"/>
              </a:ext>
            </a:extLst>
          </p:cNvPr>
          <p:cNvSpPr/>
          <p:nvPr/>
        </p:nvSpPr>
        <p:spPr>
          <a:xfrm>
            <a:off x="824819" y="7216485"/>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a:ln>
                  <a:solidFill>
                    <a:srgbClr val="F58A28">
                      <a:lumMod val="50000"/>
                    </a:srgbClr>
                  </a:solidFill>
                </a:ln>
                <a:solidFill>
                  <a:srgbClr val="FF0000"/>
                </a:solidFill>
                <a:latin typeface="#9Slide03 IcielSmoothy Sans" panose="00000500000000000000" pitchFamily="2" charset="0"/>
              </a:rPr>
              <a:t>MÔ HÌNH ĐỘNG HỌC PHÂN TỬ CHẤT KHÍ</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7768" y="264787"/>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0" dirty="0">
                <a:solidFill>
                  <a:prstClr val="white"/>
                </a:solidFill>
                <a:latin typeface="#9Slide03 IcielSmoothy Sans" panose="00000500000000000000" pitchFamily="2" charset="0"/>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xmlns="" id="{8D593E50-E129-49D3-9FA1-2D22741CBD39}"/>
              </a:ext>
            </a:extLst>
          </p:cNvPr>
          <p:cNvSpPr/>
          <p:nvPr/>
        </p:nvSpPr>
        <p:spPr>
          <a:xfrm>
            <a:off x="237768" y="721199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226" name="Rectangle: Rounded Corners 225">
            <a:extLst>
              <a:ext uri="{FF2B5EF4-FFF2-40B4-BE49-F238E27FC236}">
                <a16:creationId xmlns:a16="http://schemas.microsoft.com/office/drawing/2014/main" xmlns="" id="{AA635201-7720-8E8D-0B90-20F9510F4049}"/>
              </a:ext>
            </a:extLst>
          </p:cNvPr>
          <p:cNvSpPr/>
          <p:nvPr/>
        </p:nvSpPr>
        <p:spPr>
          <a:xfrm>
            <a:off x="477203" y="-337621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xmlns="" id="{A27F9CBF-B26C-6818-F3B8-24C063AF1A41}"/>
              </a:ext>
            </a:extLst>
          </p:cNvPr>
          <p:cNvSpPr/>
          <p:nvPr/>
        </p:nvSpPr>
        <p:spPr>
          <a:xfrm>
            <a:off x="477201" y="-310367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xmlns="" id="{110B6FDE-E267-BE08-CC74-3FE03E2283A1}"/>
              </a:ext>
            </a:extLst>
          </p:cNvPr>
          <p:cNvSpPr txBox="1">
            <a:spLocks/>
          </p:cNvSpPr>
          <p:nvPr/>
        </p:nvSpPr>
        <p:spPr>
          <a:xfrm>
            <a:off x="477199" y="-304142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20000"/>
              </a:lnSpc>
              <a:spcBef>
                <a:spcPts val="0"/>
              </a:spcBef>
              <a:spcAft>
                <a:spcPts val="0"/>
              </a:spcAft>
              <a:buClr>
                <a:srgbClr val="3D425B"/>
              </a:buClr>
              <a:buSzPts val="1600"/>
              <a:buFont typeface="Nunito"/>
              <a:buNone/>
              <a:tabLst/>
              <a:defRPr/>
            </a:pPr>
            <a:r>
              <a:rPr lang="en-US" sz="4000" kern="0">
                <a:solidFill>
                  <a:srgbClr val="578CCF"/>
                </a:solidFill>
                <a:latin typeface="#9Slide07 SVNA Love Of Thunder" panose="02040603050506020204" pitchFamily="18" charset="0"/>
              </a:rPr>
              <a:t>MÔ HÌNH ĐỘNG HỌC PHÂN TỬ CHẤT KHÍ</a:t>
            </a:r>
            <a:endParaRPr kumimoji="0" lang="en-US" sz="40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3" name="!!111">
            <a:extLst>
              <a:ext uri="{FF2B5EF4-FFF2-40B4-BE49-F238E27FC236}">
                <a16:creationId xmlns:a16="http://schemas.microsoft.com/office/drawing/2014/main" xmlns="" id="{B5414246-D527-055E-E224-9906652A6AFB}"/>
              </a:ext>
            </a:extLst>
          </p:cNvPr>
          <p:cNvSpPr/>
          <p:nvPr/>
        </p:nvSpPr>
        <p:spPr>
          <a:xfrm>
            <a:off x="798642" y="8871274"/>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KHÍ LÍ TƯỞNG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4" name="!!Rectangle: Rounded Corners 6">
            <a:extLst>
              <a:ext uri="{FF2B5EF4-FFF2-40B4-BE49-F238E27FC236}">
                <a16:creationId xmlns:a16="http://schemas.microsoft.com/office/drawing/2014/main" xmlns="" id="{67F52D81-20BF-C81C-CF18-57D2D1A61B6B}"/>
              </a:ext>
            </a:extLst>
          </p:cNvPr>
          <p:cNvSpPr/>
          <p:nvPr/>
        </p:nvSpPr>
        <p:spPr>
          <a:xfrm>
            <a:off x="835369" y="10674526"/>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rPr>
              <a:t>   </a:t>
            </a:r>
            <a:r>
              <a:rPr lang="en-US" sz="2400" noProof="0">
                <a:ln>
                  <a:solidFill>
                    <a:srgbClr val="F58A28">
                      <a:lumMod val="50000"/>
                    </a:srgbClr>
                  </a:solidFill>
                </a:ln>
                <a:solidFill>
                  <a:srgbClr val="FF0000"/>
                </a:solidFill>
                <a:latin typeface="#9Slide03 IcielSmoothy Sans" panose="00000500000000000000" pitchFamily="2" charset="0"/>
              </a:rPr>
              <a:t>LƯỢNG CHẤT, MOL CỦA CHẤT (MỞ RỘNG)</a:t>
            </a:r>
            <a:endParaRPr kumimoji="0" lang="en-US" sz="24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ndParaRPr>
          </a:p>
        </p:txBody>
      </p:sp>
      <p:sp>
        <p:nvSpPr>
          <p:cNvPr id="224" name="Oval 223">
            <a:extLst>
              <a:ext uri="{FF2B5EF4-FFF2-40B4-BE49-F238E27FC236}">
                <a16:creationId xmlns:a16="http://schemas.microsoft.com/office/drawing/2014/main" xmlns="" id="{5A638649-1A8B-02A5-1F1C-15E28BFD972C}"/>
              </a:ext>
            </a:extLst>
          </p:cNvPr>
          <p:cNvSpPr/>
          <p:nvPr/>
        </p:nvSpPr>
        <p:spPr>
          <a:xfrm>
            <a:off x="248318" y="8841566"/>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3</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29" name="Oval 228">
            <a:extLst>
              <a:ext uri="{FF2B5EF4-FFF2-40B4-BE49-F238E27FC236}">
                <a16:creationId xmlns:a16="http://schemas.microsoft.com/office/drawing/2014/main" xmlns="" id="{F395F1BD-2565-C933-9A41-B8AE34E6C5DA}"/>
              </a:ext>
            </a:extLst>
          </p:cNvPr>
          <p:cNvSpPr/>
          <p:nvPr/>
        </p:nvSpPr>
        <p:spPr>
          <a:xfrm>
            <a:off x="248318" y="10670040"/>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9Slide03 IcielSmoothy Sans" panose="00000500000000000000" pitchFamily="2" charset="0"/>
              </a:rPr>
              <a:t>4</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ndParaRPr>
          </a:p>
        </p:txBody>
      </p:sp>
      <p:sp>
        <p:nvSpPr>
          <p:cNvPr id="2" name="TextBox 1">
            <a:extLst>
              <a:ext uri="{FF2B5EF4-FFF2-40B4-BE49-F238E27FC236}">
                <a16:creationId xmlns:a16="http://schemas.microsoft.com/office/drawing/2014/main" xmlns="" id="{08ECBE72-1FB2-2AA7-24C2-BB48AF56DBF2}"/>
              </a:ext>
            </a:extLst>
          </p:cNvPr>
          <p:cNvSpPr txBox="1"/>
          <p:nvPr/>
        </p:nvSpPr>
        <p:spPr>
          <a:xfrm>
            <a:off x="445274" y="1335315"/>
            <a:ext cx="5479276"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a:solidFill>
                  <a:srgbClr val="FF0000"/>
                </a:solidFill>
                <a:latin typeface="#9Slide03 Arima Madurai Black" panose="00000A00000000000000" pitchFamily="2" charset="0"/>
                <a:cs typeface="#9Slide03 Arima Madurai Black" panose="00000A00000000000000" pitchFamily="2" charset="0"/>
              </a:rPr>
              <a:t>1.</a:t>
            </a:r>
            <a:r>
              <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Chuyển động Brown trong chất khí:</a:t>
            </a:r>
          </a:p>
        </p:txBody>
      </p:sp>
      <p:sp>
        <p:nvSpPr>
          <p:cNvPr id="230" name="Rectangle: Rounded Corners 229">
            <a:extLst>
              <a:ext uri="{FF2B5EF4-FFF2-40B4-BE49-F238E27FC236}">
                <a16:creationId xmlns:a16="http://schemas.microsoft.com/office/drawing/2014/main" xmlns="" id="{ECD5070D-1229-8B0F-086A-20C755F11A34}"/>
              </a:ext>
            </a:extLst>
          </p:cNvPr>
          <p:cNvSpPr/>
          <p:nvPr/>
        </p:nvSpPr>
        <p:spPr>
          <a:xfrm>
            <a:off x="228601" y="2114861"/>
            <a:ext cx="11734800" cy="452167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231" name="Group 230">
            <a:extLst>
              <a:ext uri="{FF2B5EF4-FFF2-40B4-BE49-F238E27FC236}">
                <a16:creationId xmlns:a16="http://schemas.microsoft.com/office/drawing/2014/main" xmlns="" id="{0530D059-8929-1B47-4E8E-C32E6E997B22}"/>
              </a:ext>
            </a:extLst>
          </p:cNvPr>
          <p:cNvGrpSpPr/>
          <p:nvPr/>
        </p:nvGrpSpPr>
        <p:grpSpPr>
          <a:xfrm>
            <a:off x="5341257" y="2287227"/>
            <a:ext cx="6375332" cy="4184030"/>
            <a:chOff x="6320971" y="1682405"/>
            <a:chExt cx="5395343" cy="4659087"/>
          </a:xfrm>
        </p:grpSpPr>
        <p:sp>
          <p:nvSpPr>
            <p:cNvPr id="232" name="Rectangle: Rounded Corners 231">
              <a:extLst>
                <a:ext uri="{FF2B5EF4-FFF2-40B4-BE49-F238E27FC236}">
                  <a16:creationId xmlns:a16="http://schemas.microsoft.com/office/drawing/2014/main" xmlns="" id="{DD2E51A8-CD9E-4362-827F-6ED5248F0E41}"/>
                </a:ext>
              </a:extLst>
            </p:cNvPr>
            <p:cNvSpPr/>
            <p:nvPr/>
          </p:nvSpPr>
          <p:spPr>
            <a:xfrm>
              <a:off x="6320971" y="1682405"/>
              <a:ext cx="5393826" cy="1681834"/>
            </a:xfrm>
            <a:prstGeom prst="roundRect">
              <a:avLst>
                <a:gd name="adj" fmla="val 971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FFFCF3"/>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33" name="TextBox 232">
              <a:extLst>
                <a:ext uri="{FF2B5EF4-FFF2-40B4-BE49-F238E27FC236}">
                  <a16:creationId xmlns:a16="http://schemas.microsoft.com/office/drawing/2014/main" xmlns="" id="{74CADD7B-0530-BB5C-C401-5F1B879578F7}"/>
                </a:ext>
              </a:extLst>
            </p:cNvPr>
            <p:cNvSpPr txBox="1"/>
            <p:nvPr/>
          </p:nvSpPr>
          <p:spPr>
            <a:xfrm>
              <a:off x="6406055" y="1698730"/>
              <a:ext cx="5202589" cy="1602223"/>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Thí nghiệm trên còn cho thấy, khi tăng nhiệt độ của không khí trong ống thuỷ tinh chứa khói thì các hạt khói chuyển động nhanh hơn.</a:t>
              </a:r>
              <a:endParaRPr kumimoji="0" lang="en-US"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37" name="Rectangle: Rounded Corners 236">
              <a:extLst>
                <a:ext uri="{FF2B5EF4-FFF2-40B4-BE49-F238E27FC236}">
                  <a16:creationId xmlns:a16="http://schemas.microsoft.com/office/drawing/2014/main" xmlns="" id="{6A0D2B37-0704-788F-3E0D-BA3D64DA0BAC}"/>
                </a:ext>
              </a:extLst>
            </p:cNvPr>
            <p:cNvSpPr/>
            <p:nvPr/>
          </p:nvSpPr>
          <p:spPr>
            <a:xfrm>
              <a:off x="6322488" y="3498281"/>
              <a:ext cx="5393826" cy="2843211"/>
            </a:xfrm>
            <a:prstGeom prst="roundRect">
              <a:avLst>
                <a:gd name="adj" fmla="val 6374"/>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38" name="TextBox 237">
              <a:extLst>
                <a:ext uri="{FF2B5EF4-FFF2-40B4-BE49-F238E27FC236}">
                  <a16:creationId xmlns:a16="http://schemas.microsoft.com/office/drawing/2014/main" xmlns="" id="{09E77AD2-1ABE-16AD-BA4A-51C2204E5018}"/>
                </a:ext>
              </a:extLst>
            </p:cNvPr>
            <p:cNvSpPr txBox="1"/>
            <p:nvPr/>
          </p:nvSpPr>
          <p:spPr>
            <a:xfrm>
              <a:off x="6416588" y="3572673"/>
              <a:ext cx="5202589" cy="2630389"/>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0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Kết luận</a:t>
              </a:r>
              <a:r>
                <a:rPr kumimoji="0" lang="en-US" sz="20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a:t>
              </a:r>
              <a:endParaRPr kumimoji="0" lang="vi-VN" sz="20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Chất khí được cấu tạo từ các phân tử chuyển động hỗn loạn, không ngừng.</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0" i="0" u="none" strike="noStrike" kern="1200" cap="none" spc="0" normalizeH="0" baseline="0" noProof="0">
                  <a:ln>
                    <a:noFill/>
                  </a:ln>
                  <a:solidFill>
                    <a:srgbClr val="5CBFC2">
                      <a:lumMod val="50000"/>
                    </a:srgbClr>
                  </a:solidFill>
                  <a:effectLst/>
                  <a:uLnTx/>
                  <a:uFillTx/>
                  <a:latin typeface="#9Slide03 Arima Madurai Black" panose="00000A00000000000000" pitchFamily="2" charset="0"/>
                  <a:ea typeface="+mn-ea"/>
                  <a:cs typeface="#9Slide03 Arima Madurai Black" panose="00000A00000000000000" pitchFamily="2" charset="0"/>
                </a:rPr>
                <a:t>Nhiệt độ của khí càng cao thì tốc độ chuyển động hỗn loạn của các phân tử chất khí càng lớn.</a:t>
              </a:r>
            </a:p>
          </p:txBody>
        </p:sp>
      </p:grpSp>
      <p:pic>
        <p:nvPicPr>
          <p:cNvPr id="235" name="Picture 234">
            <a:extLst>
              <a:ext uri="{FF2B5EF4-FFF2-40B4-BE49-F238E27FC236}">
                <a16:creationId xmlns:a16="http://schemas.microsoft.com/office/drawing/2014/main" xmlns="" id="{AFFAD5DE-98AC-1CF0-F0FE-9CB06593A900}"/>
              </a:ext>
            </a:extLst>
          </p:cNvPr>
          <p:cNvPicPr>
            <a:picLocks noChangeAspect="1"/>
          </p:cNvPicPr>
          <p:nvPr/>
        </p:nvPicPr>
        <p:blipFill>
          <a:blip r:embed="rId3"/>
          <a:stretch>
            <a:fillRect/>
          </a:stretch>
        </p:blipFill>
        <p:spPr>
          <a:xfrm>
            <a:off x="1168399" y="2209342"/>
            <a:ext cx="3846264" cy="3336420"/>
          </a:xfrm>
          <a:prstGeom prst="rect">
            <a:avLst/>
          </a:prstGeom>
        </p:spPr>
      </p:pic>
      <p:sp>
        <p:nvSpPr>
          <p:cNvPr id="236" name="Rectangle 235">
            <a:extLst>
              <a:ext uri="{FF2B5EF4-FFF2-40B4-BE49-F238E27FC236}">
                <a16:creationId xmlns:a16="http://schemas.microsoft.com/office/drawing/2014/main" xmlns="" id="{261B173C-E9B9-F014-1C5F-365B88BC50DD}"/>
              </a:ext>
            </a:extLst>
          </p:cNvPr>
          <p:cNvSpPr/>
          <p:nvPr/>
        </p:nvSpPr>
        <p:spPr>
          <a:xfrm>
            <a:off x="248318" y="5569995"/>
            <a:ext cx="5092939" cy="7329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Thí nghiệm dùng để qua sát chuyển động Brown trong chất khí</a:t>
            </a:r>
            <a:endParaRPr lang="en-US" sz="200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241" name="Picture 240">
            <a:extLst>
              <a:ext uri="{FF2B5EF4-FFF2-40B4-BE49-F238E27FC236}">
                <a16:creationId xmlns:a16="http://schemas.microsoft.com/office/drawing/2014/main" xmlns="" id="{48C1AB28-1256-22FD-A0E4-FB72D5A6FFCF}"/>
              </a:ext>
            </a:extLst>
          </p:cNvPr>
          <p:cNvPicPr>
            <a:picLocks noChangeAspect="1"/>
          </p:cNvPicPr>
          <p:nvPr/>
        </p:nvPicPr>
        <p:blipFill>
          <a:blip r:embed="rId4"/>
          <a:stretch>
            <a:fillRect/>
          </a:stretch>
        </p:blipFill>
        <p:spPr>
          <a:xfrm flipH="1">
            <a:off x="-3345309" y="2510971"/>
            <a:ext cx="2670623" cy="4851504"/>
          </a:xfrm>
          <a:prstGeom prst="rect">
            <a:avLst/>
          </a:prstGeom>
          <a:effectLst>
            <a:outerShdw blurRad="50800" dist="38100" dir="2700000" algn="tl" rotWithShape="0">
              <a:prstClr val="black">
                <a:alpha val="40000"/>
              </a:prstClr>
            </a:outerShdw>
          </a:effectLst>
        </p:spPr>
      </p:pic>
      <p:pic>
        <p:nvPicPr>
          <p:cNvPr id="242" name="Graphic 241">
            <a:extLst>
              <a:ext uri="{FF2B5EF4-FFF2-40B4-BE49-F238E27FC236}">
                <a16:creationId xmlns:a16="http://schemas.microsoft.com/office/drawing/2014/main" xmlns="" id="{2DF085A2-AE41-C4D6-AB48-B2AAFED535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5382" y="6915751"/>
            <a:ext cx="5189896" cy="1452588"/>
          </a:xfrm>
          <a:prstGeom prst="rect">
            <a:avLst/>
          </a:prstGeom>
        </p:spPr>
      </p:pic>
    </p:spTree>
    <p:extLst>
      <p:ext uri="{BB962C8B-B14F-4D97-AF65-F5344CB8AC3E}">
        <p14:creationId xmlns:p14="http://schemas.microsoft.com/office/powerpoint/2010/main" val="2318678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30"/>
                                        </p:tgtEl>
                                        <p:attrNameLst>
                                          <p:attrName>style.visibility</p:attrName>
                                        </p:attrNameLst>
                                      </p:cBhvr>
                                      <p:to>
                                        <p:strVal val="visible"/>
                                      </p:to>
                                    </p:set>
                                    <p:animEffect transition="in" filter="wipe(up)">
                                      <p:cBhvr>
                                        <p:cTn id="10" dur="500"/>
                                        <p:tgtEl>
                                          <p:spTgt spid="230"/>
                                        </p:tgtEl>
                                      </p:cBhvr>
                                    </p:animEffect>
                                  </p:childTnLst>
                                </p:cTn>
                              </p:par>
                              <p:par>
                                <p:cTn id="11" presetID="42" presetClass="entr" presetSubtype="0" fill="hold" nodeType="withEffect">
                                  <p:stCondLst>
                                    <p:cond delay="500"/>
                                  </p:stCondLst>
                                  <p:childTnLst>
                                    <p:set>
                                      <p:cBhvr>
                                        <p:cTn id="12" dur="1" fill="hold">
                                          <p:stCondLst>
                                            <p:cond delay="0"/>
                                          </p:stCondLst>
                                        </p:cTn>
                                        <p:tgtEl>
                                          <p:spTgt spid="235"/>
                                        </p:tgtEl>
                                        <p:attrNameLst>
                                          <p:attrName>style.visibility</p:attrName>
                                        </p:attrNameLst>
                                      </p:cBhvr>
                                      <p:to>
                                        <p:strVal val="visible"/>
                                      </p:to>
                                    </p:set>
                                    <p:animEffect transition="in" filter="fade">
                                      <p:cBhvr>
                                        <p:cTn id="13" dur="500"/>
                                        <p:tgtEl>
                                          <p:spTgt spid="235"/>
                                        </p:tgtEl>
                                      </p:cBhvr>
                                    </p:animEffect>
                                    <p:anim calcmode="lin" valueType="num">
                                      <p:cBhvr>
                                        <p:cTn id="14" dur="500" fill="hold"/>
                                        <p:tgtEl>
                                          <p:spTgt spid="235"/>
                                        </p:tgtEl>
                                        <p:attrNameLst>
                                          <p:attrName>ppt_x</p:attrName>
                                        </p:attrNameLst>
                                      </p:cBhvr>
                                      <p:tavLst>
                                        <p:tav tm="0">
                                          <p:val>
                                            <p:strVal val="#ppt_x"/>
                                          </p:val>
                                        </p:tav>
                                        <p:tav tm="100000">
                                          <p:val>
                                            <p:strVal val="#ppt_x"/>
                                          </p:val>
                                        </p:tav>
                                      </p:tavLst>
                                    </p:anim>
                                    <p:anim calcmode="lin" valueType="num">
                                      <p:cBhvr>
                                        <p:cTn id="15" dur="500" fill="hold"/>
                                        <p:tgtEl>
                                          <p:spTgt spid="235"/>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500"/>
                                  </p:stCondLst>
                                  <p:childTnLst>
                                    <p:set>
                                      <p:cBhvr>
                                        <p:cTn id="17" dur="1" fill="hold">
                                          <p:stCondLst>
                                            <p:cond delay="0"/>
                                          </p:stCondLst>
                                        </p:cTn>
                                        <p:tgtEl>
                                          <p:spTgt spid="236"/>
                                        </p:tgtEl>
                                        <p:attrNameLst>
                                          <p:attrName>style.visibility</p:attrName>
                                        </p:attrNameLst>
                                      </p:cBhvr>
                                      <p:to>
                                        <p:strVal val="visible"/>
                                      </p:to>
                                    </p:set>
                                    <p:animEffect transition="in" filter="wipe(up)">
                                      <p:cBhvr>
                                        <p:cTn id="18" dur="500"/>
                                        <p:tgtEl>
                                          <p:spTgt spid="236"/>
                                        </p:tgtEl>
                                      </p:cBhvr>
                                    </p:animEffect>
                                  </p:childTnLst>
                                </p:cTn>
                              </p:par>
                              <p:par>
                                <p:cTn id="19" presetID="22" presetClass="entr" presetSubtype="8" fill="hold" nodeType="withEffect">
                                  <p:stCondLst>
                                    <p:cond delay="1000"/>
                                  </p:stCondLst>
                                  <p:childTnLst>
                                    <p:set>
                                      <p:cBhvr>
                                        <p:cTn id="20" dur="1" fill="hold">
                                          <p:stCondLst>
                                            <p:cond delay="0"/>
                                          </p:stCondLst>
                                        </p:cTn>
                                        <p:tgtEl>
                                          <p:spTgt spid="231"/>
                                        </p:tgtEl>
                                        <p:attrNameLst>
                                          <p:attrName>style.visibility</p:attrName>
                                        </p:attrNameLst>
                                      </p:cBhvr>
                                      <p:to>
                                        <p:strVal val="visible"/>
                                      </p:to>
                                    </p:set>
                                    <p:animEffect transition="in" filter="wipe(left)">
                                      <p:cBhvr>
                                        <p:cTn id="21"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0" grpId="0" animBg="1"/>
      <p:bldP spid="23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9: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ở áp suất thấp và nhiệt độ tiêu chuẩn có các tính chất là</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và coi như chất điểm.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coi như chất điểm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788810"/>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coi như chất điểm,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1187742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9: </a:t>
              </a:r>
            </a:p>
            <a:p>
              <a:pPr>
                <a:lnSpc>
                  <a:spcPct val="150000"/>
                </a:lnSpc>
                <a:defRPr/>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Các phân tử khí ở áp suất thấp và nhiệt độ tiêu chuẩn có các tính chất là</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và coi như chất điểm.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31757"/>
            <a:ext cx="3947691" cy="830997"/>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coi như chất điểm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812365"/>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47032" y="4788810"/>
            <a:ext cx="4011726" cy="1200329"/>
          </a:xfrm>
          <a:prstGeom prst="rect">
            <a:avLst/>
          </a:prstGeom>
          <a:noFill/>
        </p:spPr>
        <p:txBody>
          <a:bodyPr wrap="square" rtlCol="0">
            <a:spAutoFit/>
          </a:bodyPr>
          <a:lstStyle/>
          <a:p>
            <a:pPr algn="just"/>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Chuyển động không ngừng, coi như chất điểm, và tương tác hút hoặc đẩy với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89E544B0-2516-D4BC-89EB-C7F3D512AD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352660" y="2701127"/>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3718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10</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là sai khi nói về lực tương tác giữa các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5CBFC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5CBFC2"/>
          </a:solidFill>
          <a:ln>
            <a:solidFill>
              <a:srgbClr val="5CBFC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phân tử chỉ đáng kể khi các phân tử ở rất gần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65399"/>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có thể lớn hơn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973475"/>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không thể lớn hơn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15015" y="4990113"/>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có thể bằng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2483492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174852"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988623" y="216718"/>
            <a:ext cx="10253798" cy="719534"/>
            <a:chOff x="3729307" y="216718"/>
            <a:chExt cx="5001986" cy="719534"/>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736426" y="347146"/>
              <a:ext cx="4994867" cy="584775"/>
            </a:xfrm>
            <a:prstGeom prst="rect">
              <a:avLst/>
            </a:prstGeom>
            <a:grpFill/>
            <a:ln>
              <a:solidFill>
                <a:srgbClr val="5ABAA8"/>
              </a:solidFill>
            </a:ln>
          </p:spPr>
          <p:txBody>
            <a:bodyPr wrap="square">
              <a:spAutoFit/>
            </a:bodyPr>
            <a:lstStyle/>
            <a:p>
              <a:pPr algn="ctr">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NHIỀU PHƯƠNG ÁN LỰA CHỌN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7" name="Group 6">
            <a:extLst>
              <a:ext uri="{FF2B5EF4-FFF2-40B4-BE49-F238E27FC236}">
                <a16:creationId xmlns:a16="http://schemas.microsoft.com/office/drawing/2014/main" xmlns="" id="{C1B76132-6DBC-7DEB-B2D7-3720CB475288}"/>
              </a:ext>
            </a:extLst>
          </p:cNvPr>
          <p:cNvGrpSpPr/>
          <p:nvPr/>
        </p:nvGrpSpPr>
        <p:grpSpPr>
          <a:xfrm>
            <a:off x="468818" y="1160532"/>
            <a:ext cx="11254363" cy="1263352"/>
            <a:chOff x="366486" y="1093535"/>
            <a:chExt cx="11459028" cy="1249615"/>
          </a:xfrm>
        </p:grpSpPr>
        <p:sp>
          <p:nvSpPr>
            <p:cNvPr id="8" name="Rectangle: Rounded Corners 7">
              <a:extLst>
                <a:ext uri="{FF2B5EF4-FFF2-40B4-BE49-F238E27FC236}">
                  <a16:creationId xmlns:a16="http://schemas.microsoft.com/office/drawing/2014/main" xmlns="" id="{FB7EB7AA-CAA1-2457-A18F-EAAA4E00C27F}"/>
                </a:ext>
              </a:extLst>
            </p:cNvPr>
            <p:cNvSpPr/>
            <p:nvPr/>
          </p:nvSpPr>
          <p:spPr>
            <a:xfrm>
              <a:off x="366486" y="1146629"/>
              <a:ext cx="11459028" cy="1196521"/>
            </a:xfrm>
            <a:prstGeom prst="roundRect">
              <a:avLst>
                <a:gd name="adj" fmla="val 1579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CF3"/>
                </a:solidFill>
                <a:effectLst/>
                <a:uLnTx/>
                <a:uFillTx/>
                <a:latin typeface="Arial"/>
                <a:ea typeface="+mn-ea"/>
                <a:cs typeface="+mn-cs"/>
              </a:endParaRPr>
            </a:p>
          </p:txBody>
        </p:sp>
        <p:sp>
          <p:nvSpPr>
            <p:cNvPr id="9" name="TextBox 8">
              <a:extLst>
                <a:ext uri="{FF2B5EF4-FFF2-40B4-BE49-F238E27FC236}">
                  <a16:creationId xmlns:a16="http://schemas.microsoft.com/office/drawing/2014/main" xmlns="" id="{9A6A3A35-AC69-1F5C-B55D-E89474CF1492}"/>
                </a:ext>
              </a:extLst>
            </p:cNvPr>
            <p:cNvSpPr txBox="1"/>
            <p:nvPr/>
          </p:nvSpPr>
          <p:spPr>
            <a:xfrm>
              <a:off x="580571" y="1093535"/>
              <a:ext cx="11244943" cy="1141612"/>
            </a:xfrm>
            <a:prstGeom prst="rect">
              <a:avLst/>
            </a:prstGeom>
            <a:noFill/>
          </p:spPr>
          <p:txBody>
            <a:bodyPr wrap="square" rtlCol="0">
              <a:spAutoFit/>
            </a:bodyPr>
            <a:lstStyle/>
            <a:p>
              <a:pPr>
                <a:lnSpc>
                  <a:spcPct val="150000"/>
                </a:lnSpc>
                <a:defRPr/>
              </a:pPr>
              <a:r>
                <a:rPr kumimoji="0" lang="en-US" sz="2400" b="0" i="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r>
                <a:rPr lang="en-US" sz="2400" dirty="0">
                  <a:solidFill>
                    <a:srgbClr val="FF0000"/>
                  </a:solidFill>
                  <a:latin typeface="#9Slide03 Arima Madurai Black" panose="00000A00000000000000" pitchFamily="2" charset="0"/>
                  <a:cs typeface="#9Slide03 Arima Madurai Black" panose="00000A00000000000000" pitchFamily="2" charset="0"/>
                </a:rPr>
                <a:t>10</a:t>
              </a:r>
              <a:r>
                <a:rPr kumimoji="0" lang="en-US" sz="2400" b="0" i="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a:t>
              </a:r>
            </a:p>
            <a:p>
              <a:pPr>
                <a:lnSpc>
                  <a:spcPct val="150000"/>
                </a:lnSpc>
                <a:defRPr/>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Phát biểu nào sau đây là sai khi nói về lực tương tác giữa các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sp>
        <p:nvSpPr>
          <p:cNvPr id="30" name="Rectangle: Rounded Corners 29">
            <a:extLst>
              <a:ext uri="{FF2B5EF4-FFF2-40B4-BE49-F238E27FC236}">
                <a16:creationId xmlns:a16="http://schemas.microsoft.com/office/drawing/2014/main" xmlns="" id="{471E9B32-7DB8-42EB-DFF6-A41B19901B5E}"/>
              </a:ext>
            </a:extLst>
          </p:cNvPr>
          <p:cNvSpPr/>
          <p:nvPr/>
        </p:nvSpPr>
        <p:spPr>
          <a:xfrm>
            <a:off x="679079" y="4791841"/>
            <a:ext cx="5046611" cy="1103085"/>
          </a:xfrm>
          <a:prstGeom prst="roundRect">
            <a:avLst/>
          </a:prstGeom>
          <a:solidFill>
            <a:srgbClr val="FFFFFF"/>
          </a:solidFill>
          <a:ln>
            <a:solidFill>
              <a:srgbClr val="10B98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31" name="Freeform: Shape 30">
            <a:extLst>
              <a:ext uri="{FF2B5EF4-FFF2-40B4-BE49-F238E27FC236}">
                <a16:creationId xmlns:a16="http://schemas.microsoft.com/office/drawing/2014/main" xmlns="" id="{CF41AF23-EE56-15F3-FBB6-DB34DFA9DA3D}"/>
              </a:ext>
            </a:extLst>
          </p:cNvPr>
          <p:cNvSpPr/>
          <p:nvPr/>
        </p:nvSpPr>
        <p:spPr>
          <a:xfrm>
            <a:off x="679078" y="4788810"/>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10B981"/>
          </a:solidFill>
          <a:ln>
            <a:solidFill>
              <a:srgbClr val="10B98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a:t>
            </a:r>
          </a:p>
        </p:txBody>
      </p:sp>
      <p:sp>
        <p:nvSpPr>
          <p:cNvPr id="33" name="Rectangle: Rounded Corners 32">
            <a:extLst>
              <a:ext uri="{FF2B5EF4-FFF2-40B4-BE49-F238E27FC236}">
                <a16:creationId xmlns:a16="http://schemas.microsoft.com/office/drawing/2014/main" xmlns="" id="{1D91F18E-AE65-5F80-F5C2-6B61A6F9D830}"/>
              </a:ext>
            </a:extLst>
          </p:cNvPr>
          <p:cNvSpPr/>
          <p:nvPr/>
        </p:nvSpPr>
        <p:spPr>
          <a:xfrm>
            <a:off x="6348112"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00FF"/>
                </a:solidFill>
                <a:effectLst/>
                <a:latin typeface="Times New Roman" panose="02020603050405020304" pitchFamily="18" charset="0"/>
                <a:ea typeface="Arial" panose="020B0604020202020204" pitchFamily="34" charset="0"/>
              </a:rPr>
              <a:t> </a:t>
            </a:r>
            <a:endParaRPr lang="en-US" sz="2400" b="1" dirty="0"/>
          </a:p>
        </p:txBody>
      </p:sp>
      <p:sp>
        <p:nvSpPr>
          <p:cNvPr id="34" name="Freeform: Shape 33">
            <a:extLst>
              <a:ext uri="{FF2B5EF4-FFF2-40B4-BE49-F238E27FC236}">
                <a16:creationId xmlns:a16="http://schemas.microsoft.com/office/drawing/2014/main" xmlns="" id="{453D2893-75B2-B9EB-93A5-E6DB30A1CB86}"/>
              </a:ext>
            </a:extLst>
          </p:cNvPr>
          <p:cNvSpPr/>
          <p:nvPr/>
        </p:nvSpPr>
        <p:spPr>
          <a:xfrm>
            <a:off x="6348111" y="3081952"/>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B</a:t>
            </a:r>
          </a:p>
        </p:txBody>
      </p:sp>
      <p:sp>
        <p:nvSpPr>
          <p:cNvPr id="36" name="Rectangle: Rounded Corners 35">
            <a:extLst>
              <a:ext uri="{FF2B5EF4-FFF2-40B4-BE49-F238E27FC236}">
                <a16:creationId xmlns:a16="http://schemas.microsoft.com/office/drawing/2014/main" xmlns="" id="{FAFE55BD-7126-0895-8C05-62A52531AA76}"/>
              </a:ext>
            </a:extLst>
          </p:cNvPr>
          <p:cNvSpPr/>
          <p:nvPr/>
        </p:nvSpPr>
        <p:spPr>
          <a:xfrm>
            <a:off x="6348112" y="4802103"/>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lgn="just">
              <a:lnSpc>
                <a:spcPct val="115000"/>
              </a:lnSpc>
              <a:spcAft>
                <a:spcPts val="800"/>
              </a:spcAft>
              <a:tabLst>
                <a:tab pos="179705" algn="l"/>
                <a:tab pos="270510" algn="l"/>
                <a:tab pos="3420110" algn="l"/>
                <a:tab pos="5039995" algn="l"/>
              </a:tabLst>
            </a:pPr>
            <a:endParaRPr lang="en-US" sz="24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959E2B11-563C-BE6F-2808-61914A5B4610}"/>
              </a:ext>
            </a:extLst>
          </p:cNvPr>
          <p:cNvSpPr/>
          <p:nvPr/>
        </p:nvSpPr>
        <p:spPr>
          <a:xfrm>
            <a:off x="6348112" y="4812365"/>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dirty="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D</a:t>
            </a:r>
          </a:p>
        </p:txBody>
      </p:sp>
      <p:sp>
        <p:nvSpPr>
          <p:cNvPr id="20" name="Rectangle: Rounded Corners 19">
            <a:extLst>
              <a:ext uri="{FF2B5EF4-FFF2-40B4-BE49-F238E27FC236}">
                <a16:creationId xmlns:a16="http://schemas.microsoft.com/office/drawing/2014/main" xmlns="" id="{9EF16310-E335-480C-A808-EEF379125529}"/>
              </a:ext>
            </a:extLst>
          </p:cNvPr>
          <p:cNvSpPr/>
          <p:nvPr/>
        </p:nvSpPr>
        <p:spPr>
          <a:xfrm>
            <a:off x="679079" y="3079155"/>
            <a:ext cx="5046611" cy="1103085"/>
          </a:xfrm>
          <a:prstGeom prst="roundRect">
            <a:avLst/>
          </a:prstGeom>
          <a:solidFill>
            <a:srgbClr val="FFFFFF"/>
          </a:solidFill>
          <a:ln>
            <a:solidFill>
              <a:srgbClr val="FB718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7" name="Freeform: Shape 26">
            <a:extLst>
              <a:ext uri="{FF2B5EF4-FFF2-40B4-BE49-F238E27FC236}">
                <a16:creationId xmlns:a16="http://schemas.microsoft.com/office/drawing/2014/main" xmlns="" id="{3057AB1E-728F-84E1-A396-2D3FDE8ABE7C}"/>
              </a:ext>
            </a:extLst>
          </p:cNvPr>
          <p:cNvSpPr/>
          <p:nvPr/>
        </p:nvSpPr>
        <p:spPr>
          <a:xfrm>
            <a:off x="679078" y="3076124"/>
            <a:ext cx="1098921" cy="1103085"/>
          </a:xfrm>
          <a:custGeom>
            <a:avLst/>
            <a:gdLst>
              <a:gd name="connsiteX0" fmla="*/ 183851 w 981227"/>
              <a:gd name="connsiteY0" fmla="*/ 0 h 1103085"/>
              <a:gd name="connsiteX1" fmla="*/ 981227 w 981227"/>
              <a:gd name="connsiteY1" fmla="*/ 0 h 1103085"/>
              <a:gd name="connsiteX2" fmla="*/ 981227 w 981227"/>
              <a:gd name="connsiteY2" fmla="*/ 1103085 h 1103085"/>
              <a:gd name="connsiteX3" fmla="*/ 183851 w 981227"/>
              <a:gd name="connsiteY3" fmla="*/ 1103085 h 1103085"/>
              <a:gd name="connsiteX4" fmla="*/ 0 w 981227"/>
              <a:gd name="connsiteY4" fmla="*/ 919234 h 1103085"/>
              <a:gd name="connsiteX5" fmla="*/ 0 w 981227"/>
              <a:gd name="connsiteY5" fmla="*/ 183851 h 1103085"/>
              <a:gd name="connsiteX6" fmla="*/ 183851 w 981227"/>
              <a:gd name="connsiteY6" fmla="*/ 0 h 110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227" h="1103085">
                <a:moveTo>
                  <a:pt x="183851" y="0"/>
                </a:moveTo>
                <a:lnTo>
                  <a:pt x="981227" y="0"/>
                </a:lnTo>
                <a:lnTo>
                  <a:pt x="981227" y="1103085"/>
                </a:lnTo>
                <a:lnTo>
                  <a:pt x="183851" y="1103085"/>
                </a:lnTo>
                <a:cubicBezTo>
                  <a:pt x="82313" y="1103085"/>
                  <a:pt x="0" y="1020772"/>
                  <a:pt x="0" y="919234"/>
                </a:cubicBezTo>
                <a:lnTo>
                  <a:pt x="0" y="183851"/>
                </a:lnTo>
                <a:cubicBezTo>
                  <a:pt x="0" y="82313"/>
                  <a:pt x="82313" y="0"/>
                  <a:pt x="183851" y="0"/>
                </a:cubicBezTo>
                <a:close/>
              </a:path>
            </a:pathLst>
          </a:custGeom>
          <a:solidFill>
            <a:srgbClr val="FB7185"/>
          </a:solidFill>
          <a:ln>
            <a:solidFill>
              <a:srgbClr val="FB718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sz="4000">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a:t>
            </a:r>
          </a:p>
        </p:txBody>
      </p:sp>
      <p:sp>
        <p:nvSpPr>
          <p:cNvPr id="2" name="TextBox 1">
            <a:extLst>
              <a:ext uri="{FF2B5EF4-FFF2-40B4-BE49-F238E27FC236}">
                <a16:creationId xmlns:a16="http://schemas.microsoft.com/office/drawing/2014/main" xmlns="" id="{45460F19-49B2-8A26-48BE-6663D210E612}"/>
              </a:ext>
            </a:extLst>
          </p:cNvPr>
          <p:cNvSpPr txBox="1"/>
          <p:nvPr/>
        </p:nvSpPr>
        <p:spPr>
          <a:xfrm>
            <a:off x="1777998" y="3265399"/>
            <a:ext cx="4049314"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phân tử chỉ đáng kể khi các phân tử ở rất gần nhau.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TextBox 2">
            <a:extLst>
              <a:ext uri="{FF2B5EF4-FFF2-40B4-BE49-F238E27FC236}">
                <a16:creationId xmlns:a16="http://schemas.microsoft.com/office/drawing/2014/main" xmlns="" id="{E350ADBE-5FDE-5910-F142-9A35D8A40C0B}"/>
              </a:ext>
            </a:extLst>
          </p:cNvPr>
          <p:cNvSpPr txBox="1"/>
          <p:nvPr/>
        </p:nvSpPr>
        <p:spPr>
          <a:xfrm>
            <a:off x="7447032" y="3265399"/>
            <a:ext cx="3947691"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có thể lớn hơn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TextBox 3">
            <a:extLst>
              <a:ext uri="{FF2B5EF4-FFF2-40B4-BE49-F238E27FC236}">
                <a16:creationId xmlns:a16="http://schemas.microsoft.com/office/drawing/2014/main" xmlns="" id="{7CE25D20-F9C6-0209-310E-45096010FE3D}"/>
              </a:ext>
            </a:extLst>
          </p:cNvPr>
          <p:cNvSpPr txBox="1"/>
          <p:nvPr/>
        </p:nvSpPr>
        <p:spPr>
          <a:xfrm>
            <a:off x="1745981" y="4973475"/>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không thể lớn hơn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5" name="TextBox 4">
            <a:extLst>
              <a:ext uri="{FF2B5EF4-FFF2-40B4-BE49-F238E27FC236}">
                <a16:creationId xmlns:a16="http://schemas.microsoft.com/office/drawing/2014/main" xmlns="" id="{571C1AB0-5545-543C-5CD7-690806B939CA}"/>
              </a:ext>
            </a:extLst>
          </p:cNvPr>
          <p:cNvSpPr txBox="1"/>
          <p:nvPr/>
        </p:nvSpPr>
        <p:spPr>
          <a:xfrm>
            <a:off x="7415015" y="4990113"/>
            <a:ext cx="4011726" cy="830997"/>
          </a:xfrm>
          <a:prstGeom prst="rect">
            <a:avLst/>
          </a:prstGeom>
          <a:noFill/>
        </p:spPr>
        <p:txBody>
          <a:bodyPr wrap="square" rtlCol="0">
            <a:spAutoFit/>
          </a:bodyPr>
          <a:lstStyle/>
          <a:p>
            <a:pPr algn="just"/>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Lực hút phân tử có thể bằng lực đẩy phân tử.</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6" name="Picture 2" descr="Tick png images | PNGEgg">
            <a:extLst>
              <a:ext uri="{FF2B5EF4-FFF2-40B4-BE49-F238E27FC236}">
                <a16:creationId xmlns:a16="http://schemas.microsoft.com/office/drawing/2014/main" xmlns="" id="{68D27244-9182-A586-1EF3-21DC31D45A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9" t="3299" r="3299" b="3299"/>
          <a:stretch/>
        </p:blipFill>
        <p:spPr bwMode="auto">
          <a:xfrm>
            <a:off x="4481296" y="4455779"/>
            <a:ext cx="442430" cy="44243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011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209550" y="226219"/>
            <a:ext cx="11842293" cy="6405562"/>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2530068" y="226219"/>
            <a:ext cx="7468127" cy="693506"/>
            <a:chOff x="3401877" y="216718"/>
            <a:chExt cx="5329417" cy="831891"/>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408997" y="347146"/>
              <a:ext cx="5322297" cy="70146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TRẢ LỜI NGẮN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xmlns="" id="{131103DE-5A9A-AF07-206C-8CEFC544ED3F}"/>
              </a:ext>
            </a:extLst>
          </p:cNvPr>
          <p:cNvGrpSpPr/>
          <p:nvPr/>
        </p:nvGrpSpPr>
        <p:grpSpPr>
          <a:xfrm>
            <a:off x="337975" y="1051201"/>
            <a:ext cx="11459028" cy="1304072"/>
            <a:chOff x="366486" y="1142851"/>
            <a:chExt cx="11459028" cy="2512156"/>
          </a:xfrm>
        </p:grpSpPr>
        <p:sp>
          <p:nvSpPr>
            <p:cNvPr id="2" name="Rectangle: Rounded Corners 1">
              <a:extLst>
                <a:ext uri="{FF2B5EF4-FFF2-40B4-BE49-F238E27FC236}">
                  <a16:creationId xmlns:a16="http://schemas.microsoft.com/office/drawing/2014/main" xmlns="" id="{CAE79633-DA53-E1B7-3601-8132566AC527}"/>
                </a:ext>
              </a:extLst>
            </p:cNvPr>
            <p:cNvSpPr/>
            <p:nvPr/>
          </p:nvSpPr>
          <p:spPr>
            <a:xfrm>
              <a:off x="366486" y="1146628"/>
              <a:ext cx="11459028" cy="2508379"/>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A90DC245-3541-0F0D-7BF3-5E591632DC43}"/>
                </a:ext>
              </a:extLst>
            </p:cNvPr>
            <p:cNvSpPr txBox="1"/>
            <p:nvPr/>
          </p:nvSpPr>
          <p:spPr>
            <a:xfrm>
              <a:off x="502039" y="1142851"/>
              <a:ext cx="11244943" cy="1633170"/>
            </a:xfrm>
            <a:prstGeom prst="rect">
              <a:avLst/>
            </a:prstGeom>
            <a:noFill/>
          </p:spPr>
          <p:txBody>
            <a:bodyPr wrap="square" rtlCol="0">
              <a:spAutoFit/>
            </a:bodyPr>
            <a:lstStyle/>
            <a:p>
              <a:pPr algn="just">
                <a:lnSpc>
                  <a:spcPct val="150000"/>
                </a:lnSpc>
                <a:spcAft>
                  <a:spcPts val="800"/>
                </a:spcAft>
                <a:tabLst>
                  <a:tab pos="270510" algn="l"/>
                </a:tabLst>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1:</a:t>
              </a:r>
            </a:p>
            <a:p>
              <a:pPr algn="just">
                <a:lnSpc>
                  <a:spcPct val="150000"/>
                </a:lnSpc>
                <a:spcAft>
                  <a:spcPts val="800"/>
                </a:spcAft>
                <a:tabLst>
                  <a:tab pos="270510"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Khối lượng của một phân tử khí hy</a:t>
              </a:r>
              <a:r>
                <a:rPr lang="en-US" sz="2400" b="1" dirty="0" err="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drogen</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là bao nhiêu gam?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5" name="Group 4">
            <a:extLst>
              <a:ext uri="{FF2B5EF4-FFF2-40B4-BE49-F238E27FC236}">
                <a16:creationId xmlns:a16="http://schemas.microsoft.com/office/drawing/2014/main" xmlns="" id="{EE2BDB40-2266-9FDF-CD08-FD52640BA97C}"/>
              </a:ext>
            </a:extLst>
          </p:cNvPr>
          <p:cNvGrpSpPr/>
          <p:nvPr/>
        </p:nvGrpSpPr>
        <p:grpSpPr>
          <a:xfrm>
            <a:off x="426458" y="2621556"/>
            <a:ext cx="11370545" cy="3502153"/>
            <a:chOff x="410729" y="7285720"/>
            <a:chExt cx="11370545" cy="3424914"/>
          </a:xfrm>
        </p:grpSpPr>
        <p:sp>
          <p:nvSpPr>
            <p:cNvPr id="7" name="Rectangle: Rounded Corners 6">
              <a:extLst>
                <a:ext uri="{FF2B5EF4-FFF2-40B4-BE49-F238E27FC236}">
                  <a16:creationId xmlns:a16="http://schemas.microsoft.com/office/drawing/2014/main" xmlns="" id="{00C41042-FE52-0B0E-835D-50BCA9E6F3A5}"/>
                </a:ext>
              </a:extLst>
            </p:cNvPr>
            <p:cNvSpPr/>
            <p:nvPr/>
          </p:nvSpPr>
          <p:spPr>
            <a:xfrm>
              <a:off x="410729" y="7285720"/>
              <a:ext cx="11370545" cy="3424914"/>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02389E50-F940-F665-A0DF-91F2148D57C4}"/>
                </a:ext>
              </a:extLst>
            </p:cNvPr>
            <p:cNvSpPr/>
            <p:nvPr/>
          </p:nvSpPr>
          <p:spPr>
            <a:xfrm>
              <a:off x="550002" y="8045703"/>
              <a:ext cx="11045372" cy="2405087"/>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951D5F64-1E16-02B7-3A06-936A4A421364}"/>
                </a:ext>
              </a:extLst>
            </p:cNvPr>
            <p:cNvGrpSpPr/>
            <p:nvPr/>
          </p:nvGrpSpPr>
          <p:grpSpPr>
            <a:xfrm>
              <a:off x="3604506" y="7285720"/>
              <a:ext cx="5326832" cy="719534"/>
              <a:chOff x="3729307" y="216718"/>
              <a:chExt cx="5001986" cy="719534"/>
            </a:xfrm>
          </p:grpSpPr>
          <p:sp>
            <p:nvSpPr>
              <p:cNvPr id="15" name="Freeform: Shape 14">
                <a:extLst>
                  <a:ext uri="{FF2B5EF4-FFF2-40B4-BE49-F238E27FC236}">
                    <a16:creationId xmlns:a16="http://schemas.microsoft.com/office/drawing/2014/main" xmlns="" id="{CE879C9E-A87B-C6DB-A9E6-54B67AB5BEA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6" name="TextBox 15">
                <a:extLst>
                  <a:ext uri="{FF2B5EF4-FFF2-40B4-BE49-F238E27FC236}">
                    <a16:creationId xmlns:a16="http://schemas.microsoft.com/office/drawing/2014/main" xmlns="" id="{54358B08-4701-F1C4-BBF9-395C8CEA24FF}"/>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HƯỚNG DẪN GIẢI</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101FC1A-8076-5407-B9C4-C4E22BD941D9}"/>
                    </a:ext>
                  </a:extLst>
                </p:cNvPr>
                <p:cNvSpPr txBox="1"/>
                <p:nvPr/>
              </p:nvSpPr>
              <p:spPr>
                <a:xfrm>
                  <a:off x="565168" y="8760907"/>
                  <a:ext cx="10897111" cy="1763166"/>
                </a:xfrm>
                <a:prstGeom prst="rect">
                  <a:avLst/>
                </a:prstGeom>
                <a:noFill/>
              </p:spPr>
              <p:txBody>
                <a:bodyPr wrap="square">
                  <a:spAutoFit/>
                </a:bodyPr>
                <a:lstStyle/>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Vì 1 mol khí hydro</a:t>
                  </a:r>
                  <a:r>
                    <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gen</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có khối lượng 2 gam ứng với </a:t>
                  </a:r>
                  <a14:m>
                    <m:oMath xmlns:m="http://schemas.openxmlformats.org/officeDocument/2006/math">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𝑵</m:t>
                          </m:r>
                        </m:e>
                        <m:sub>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𝑨</m:t>
                          </m:r>
                        </m:sub>
                      </m:sSub>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𝟔</m:t>
                      </m:r>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𝟎𝟐</m:t>
                      </m:r>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phan</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tu</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t>
                      </m:r>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Vậy khối lượng của một phân tử khí </a:t>
                  </a:r>
                  <a14:m>
                    <m:oMath xmlns:m="http://schemas.openxmlformats.org/officeDocument/2006/math">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sub>
                      </m:sSub>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là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14:m>
                    <m:oMath xmlns:m="http://schemas.openxmlformats.org/officeDocument/2006/math">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𝐦</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ub>
                      </m:s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𝟔</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𝟎𝟐</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𝟑𝟑𝟐𝟐</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gam</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t>
                      </m:r>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endParaRPr lang="en-US" sz="2400" b="1"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TextBox 13">
                  <a:extLst>
                    <a:ext uri="{FF2B5EF4-FFF2-40B4-BE49-F238E27FC236}">
                      <a16:creationId xmlns:a16="http://schemas.microsoft.com/office/drawing/2014/main" id="{3101FC1A-8076-5407-B9C4-C4E22BD941D9}"/>
                    </a:ext>
                  </a:extLst>
                </p:cNvPr>
                <p:cNvSpPr txBox="1">
                  <a:spLocks noRot="1" noChangeAspect="1" noMove="1" noResize="1" noEditPoints="1" noAdjustHandles="1" noChangeArrowheads="1" noChangeShapeType="1" noTextEdit="1"/>
                </p:cNvSpPr>
                <p:nvPr/>
              </p:nvSpPr>
              <p:spPr>
                <a:xfrm>
                  <a:off x="565168" y="8760907"/>
                  <a:ext cx="10897111" cy="1763166"/>
                </a:xfrm>
                <a:prstGeom prst="rect">
                  <a:avLst/>
                </a:prstGeom>
                <a:blipFill>
                  <a:blip r:embed="rId3"/>
                  <a:stretch>
                    <a:fillRect l="-727"/>
                  </a:stretch>
                </a:blipFill>
              </p:spPr>
              <p:txBody>
                <a:bodyPr/>
                <a:lstStyle/>
                <a:p>
                  <a:r>
                    <a:rPr lang="en-US">
                      <a:noFill/>
                    </a:rPr>
                    <a:t> </a:t>
                  </a:r>
                </a:p>
              </p:txBody>
            </p:sp>
          </mc:Fallback>
        </mc:AlternateContent>
      </p:grpSp>
    </p:spTree>
    <p:extLst>
      <p:ext uri="{BB962C8B-B14F-4D97-AF65-F5344CB8AC3E}">
        <p14:creationId xmlns:p14="http://schemas.microsoft.com/office/powerpoint/2010/main" val="872025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209550" y="226219"/>
            <a:ext cx="11842293" cy="6405562"/>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2530068" y="226219"/>
            <a:ext cx="7468127" cy="693506"/>
            <a:chOff x="3401877" y="216718"/>
            <a:chExt cx="5329417" cy="831891"/>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408997" y="347146"/>
              <a:ext cx="5322297" cy="70146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TRẢ LỜI NGẮN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xmlns="" id="{131103DE-5A9A-AF07-206C-8CEFC544ED3F}"/>
              </a:ext>
            </a:extLst>
          </p:cNvPr>
          <p:cNvGrpSpPr/>
          <p:nvPr/>
        </p:nvGrpSpPr>
        <p:grpSpPr>
          <a:xfrm>
            <a:off x="337975" y="1051201"/>
            <a:ext cx="11459028" cy="1304072"/>
            <a:chOff x="366486" y="1142851"/>
            <a:chExt cx="11459028" cy="2512156"/>
          </a:xfrm>
        </p:grpSpPr>
        <p:sp>
          <p:nvSpPr>
            <p:cNvPr id="2" name="Rectangle: Rounded Corners 1">
              <a:extLst>
                <a:ext uri="{FF2B5EF4-FFF2-40B4-BE49-F238E27FC236}">
                  <a16:creationId xmlns:a16="http://schemas.microsoft.com/office/drawing/2014/main" xmlns="" id="{CAE79633-DA53-E1B7-3601-8132566AC527}"/>
                </a:ext>
              </a:extLst>
            </p:cNvPr>
            <p:cNvSpPr/>
            <p:nvPr/>
          </p:nvSpPr>
          <p:spPr>
            <a:xfrm>
              <a:off x="366486" y="1146628"/>
              <a:ext cx="11459028" cy="2508379"/>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A90DC245-3541-0F0D-7BF3-5E591632DC43}"/>
                </a:ext>
              </a:extLst>
            </p:cNvPr>
            <p:cNvSpPr txBox="1"/>
            <p:nvPr/>
          </p:nvSpPr>
          <p:spPr>
            <a:xfrm>
              <a:off x="502039" y="1142851"/>
              <a:ext cx="11244943" cy="2421003"/>
            </a:xfrm>
            <a:prstGeom prst="rect">
              <a:avLst/>
            </a:prstGeom>
            <a:noFill/>
          </p:spPr>
          <p:txBody>
            <a:bodyPr wrap="square" rtlCol="0">
              <a:spAutoFit/>
            </a:bodyPr>
            <a:lstStyle/>
            <a:p>
              <a:pPr algn="just">
                <a:lnSpc>
                  <a:spcPct val="150000"/>
                </a:lnSpc>
                <a:spcAft>
                  <a:spcPts val="800"/>
                </a:spcAft>
                <a:tabLst>
                  <a:tab pos="270510" algn="l"/>
                </a:tabLst>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2:</a:t>
              </a:r>
            </a:p>
            <a:p>
              <a:pPr algn="just">
                <a:lnSpc>
                  <a:spcPct val="150000"/>
                </a:lnSpc>
                <a:spcAft>
                  <a:spcPts val="800"/>
                </a:spcAft>
                <a:tabLst>
                  <a:tab pos="270510" algn="l"/>
                </a:tabLst>
              </a:pP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Tỉ số khối lượng phân tử nước H</a:t>
              </a:r>
              <a:r>
                <a:rPr lang="pt-BR" sz="2400" b="1" baseline="-25000"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2</a:t>
              </a:r>
              <a:r>
                <a:rPr lang="pt-B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O và nguyên tử cacbon 12 là bao nhiêu?</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5" name="Group 4">
            <a:extLst>
              <a:ext uri="{FF2B5EF4-FFF2-40B4-BE49-F238E27FC236}">
                <a16:creationId xmlns:a16="http://schemas.microsoft.com/office/drawing/2014/main" xmlns="" id="{EE2BDB40-2266-9FDF-CD08-FD52640BA97C}"/>
              </a:ext>
            </a:extLst>
          </p:cNvPr>
          <p:cNvGrpSpPr/>
          <p:nvPr/>
        </p:nvGrpSpPr>
        <p:grpSpPr>
          <a:xfrm>
            <a:off x="426458" y="2621556"/>
            <a:ext cx="11370545" cy="3502153"/>
            <a:chOff x="410729" y="7285720"/>
            <a:chExt cx="11370545" cy="3424914"/>
          </a:xfrm>
        </p:grpSpPr>
        <p:sp>
          <p:nvSpPr>
            <p:cNvPr id="7" name="Rectangle: Rounded Corners 6">
              <a:extLst>
                <a:ext uri="{FF2B5EF4-FFF2-40B4-BE49-F238E27FC236}">
                  <a16:creationId xmlns:a16="http://schemas.microsoft.com/office/drawing/2014/main" xmlns="" id="{00C41042-FE52-0B0E-835D-50BCA9E6F3A5}"/>
                </a:ext>
              </a:extLst>
            </p:cNvPr>
            <p:cNvSpPr/>
            <p:nvPr/>
          </p:nvSpPr>
          <p:spPr>
            <a:xfrm>
              <a:off x="410729" y="7285720"/>
              <a:ext cx="11370545" cy="3424914"/>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02389E50-F940-F665-A0DF-91F2148D57C4}"/>
                </a:ext>
              </a:extLst>
            </p:cNvPr>
            <p:cNvSpPr/>
            <p:nvPr/>
          </p:nvSpPr>
          <p:spPr>
            <a:xfrm>
              <a:off x="550002" y="8045703"/>
              <a:ext cx="11045372" cy="2405087"/>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951D5F64-1E16-02B7-3A06-936A4A421364}"/>
                </a:ext>
              </a:extLst>
            </p:cNvPr>
            <p:cNvGrpSpPr/>
            <p:nvPr/>
          </p:nvGrpSpPr>
          <p:grpSpPr>
            <a:xfrm>
              <a:off x="3604506" y="7285720"/>
              <a:ext cx="5326832" cy="719534"/>
              <a:chOff x="3729307" y="216718"/>
              <a:chExt cx="5001986" cy="719534"/>
            </a:xfrm>
          </p:grpSpPr>
          <p:sp>
            <p:nvSpPr>
              <p:cNvPr id="15" name="Freeform: Shape 14">
                <a:extLst>
                  <a:ext uri="{FF2B5EF4-FFF2-40B4-BE49-F238E27FC236}">
                    <a16:creationId xmlns:a16="http://schemas.microsoft.com/office/drawing/2014/main" xmlns="" id="{CE879C9E-A87B-C6DB-A9E6-54B67AB5BEA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6" name="TextBox 15">
                <a:extLst>
                  <a:ext uri="{FF2B5EF4-FFF2-40B4-BE49-F238E27FC236}">
                    <a16:creationId xmlns:a16="http://schemas.microsoft.com/office/drawing/2014/main" xmlns="" id="{54358B08-4701-F1C4-BBF9-395C8CEA24FF}"/>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HƯỚNG DẪN GIẢI</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101FC1A-8076-5407-B9C4-C4E22BD941D9}"/>
                    </a:ext>
                  </a:extLst>
                </p:cNvPr>
                <p:cNvSpPr txBox="1"/>
                <p:nvPr/>
              </p:nvSpPr>
              <p:spPr>
                <a:xfrm>
                  <a:off x="550002" y="8539324"/>
                  <a:ext cx="10897111" cy="1431201"/>
                </a:xfrm>
                <a:prstGeom prst="rect">
                  <a:avLst/>
                </a:prstGeom>
                <a:noFill/>
              </p:spPr>
              <p:txBody>
                <a:bodyPr wrap="square">
                  <a:spAutoFit/>
                </a:bodyPr>
                <a:lstStyle/>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r>
                    <a:rPr lang="fr-F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Ta </a:t>
                  </a:r>
                  <a:r>
                    <a:rPr lang="fr-FR" sz="2400" b="1" dirty="0" err="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có</a:t>
                  </a:r>
                  <a:r>
                    <a:rPr lang="fr-F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fr-FR" sz="2400" b="1" dirty="0" err="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tỉ</a:t>
                  </a:r>
                  <a:r>
                    <a:rPr lang="fr-F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r>
                    <a:rPr lang="fr-FR" sz="2400" b="1" dirty="0" err="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số</a:t>
                  </a:r>
                  <a:r>
                    <a:rPr lang="fr-FR"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14:m>
                    <m:oMath xmlns:m="http://schemas.openxmlformats.org/officeDocument/2006/math">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𝐌</m:t>
                              </m:r>
                            </m:e>
                            <m:sub>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sub>
                              </m:s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𝐎</m:t>
                              </m:r>
                            </m:sub>
                          </m:sSub>
                        </m:num>
                        <m:den>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𝐌</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𝐂</m:t>
                              </m:r>
                            </m:sub>
                          </m:sSub>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𝟏𝟖</m:t>
                          </m:r>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𝟏𝟐</m:t>
                          </m:r>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m:t>
                          </m:r>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den>
                      </m:f>
                    </m:oMath>
                  </a14:m>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r>
                    <a:rPr lang="pt-BR" sz="205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Theo giả thiết ta có số mol nước là </a:t>
                  </a:r>
                  <a14:m>
                    <m:oMath xmlns:m="http://schemas.openxmlformats.org/officeDocument/2006/math">
                      <m:sSub>
                        <m:sSub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b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𝐧</m:t>
                          </m:r>
                        </m:e>
                        <m:sub>
                          <m:sSub>
                            <m:sSub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b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m:t>
                              </m:r>
                            </m:e>
                            <m: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sub>
                          </m:s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𝐎</m:t>
                          </m:r>
                        </m:sub>
                      </m:s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50" b="1" i="1">
                              <a:solidFill>
                                <a:srgbClr val="266668"/>
                              </a:solidFill>
                              <a:effectLst/>
                              <a:latin typeface="Cambria Math"/>
                              <a:ea typeface="Arial" panose="020B0604020202020204" pitchFamily="34" charset="0"/>
                              <a:cs typeface="Times New Roman" panose="02020603050405020304" pitchFamily="18" charset="0"/>
                            </a:rPr>
                          </m:ctrlPr>
                        </m:fPr>
                        <m:num>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num>
                        <m:den>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𝟏𝟖</m:t>
                          </m:r>
                        </m:den>
                      </m:f>
                      <m:r>
                        <m:rPr>
                          <m:nor/>
                        </m:rPr>
                        <a:rPr lang="vi-VN" sz="205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05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mol</m:t>
                      </m:r>
                      <m:r>
                        <a:rPr lang="vi-VN" sz="2050" b="1" i="0">
                          <a:solidFill>
                            <a:srgbClr val="266668"/>
                          </a:solidFill>
                          <a:effectLst/>
                          <a:latin typeface="Cambria Math" panose="02040503050406030204" pitchFamily="18" charset="0"/>
                          <a:ea typeface="Arial" panose="020B0604020202020204" pitchFamily="34" charset="0"/>
                          <a:cs typeface="Cambria Math" panose="02040503050406030204" pitchFamily="18" charset="0"/>
                        </a:rPr>
                        <m:t>⇒</m:t>
                      </m:r>
                      <m:sSub>
                        <m:sSub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b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𝐍</m:t>
                          </m:r>
                        </m:e>
                        <m:sub>
                          <m:sSub>
                            <m:sSub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b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m:t>
                              </m:r>
                            </m:e>
                            <m: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m:t>
                              </m:r>
                            </m:sub>
                          </m:s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𝐎</m:t>
                          </m:r>
                        </m:sub>
                      </m:sSub>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50" b="1" i="1">
                              <a:solidFill>
                                <a:srgbClr val="266668"/>
                              </a:solidFill>
                              <a:effectLst/>
                              <a:latin typeface="Cambria Math"/>
                              <a:ea typeface="Arial" panose="020B0604020202020204" pitchFamily="34" charset="0"/>
                              <a:cs typeface="Times New Roman" panose="02020603050405020304" pitchFamily="18" charset="0"/>
                            </a:rPr>
                          </m:ctrlPr>
                        </m:fPr>
                        <m:num>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𝟔</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𝟎𝟐</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p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num>
                        <m:den>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𝟏𝟖</m:t>
                          </m:r>
                        </m:den>
                      </m:f>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𝟑𝟒</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050" b="1" i="1">
                              <a:solidFill>
                                <a:srgbClr val="266668"/>
                              </a:solidFill>
                              <a:effectLst/>
                              <a:latin typeface="Cambria Math"/>
                              <a:ea typeface="Arial" panose="020B0604020202020204" pitchFamily="34" charset="0"/>
                              <a:cs typeface="Times New Roman" panose="02020603050405020304" pitchFamily="18" charset="0"/>
                            </a:rPr>
                          </m:ctrlPr>
                        </m:sSupPr>
                        <m:e>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05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oMath>
                  </a14:m>
                  <a:r>
                    <a:rPr lang="pt-BR" sz="205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phân tử.</a:t>
                  </a:r>
                  <a:endParaRPr lang="en-US" sz="2050" b="1"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TextBox 13">
                  <a:extLst>
                    <a:ext uri="{FF2B5EF4-FFF2-40B4-BE49-F238E27FC236}">
                      <a16:creationId xmlns:a16="http://schemas.microsoft.com/office/drawing/2014/main" id="{3101FC1A-8076-5407-B9C4-C4E22BD941D9}"/>
                    </a:ext>
                  </a:extLst>
                </p:cNvPr>
                <p:cNvSpPr txBox="1">
                  <a:spLocks noRot="1" noChangeAspect="1" noMove="1" noResize="1" noEditPoints="1" noAdjustHandles="1" noChangeArrowheads="1" noChangeShapeType="1" noTextEdit="1"/>
                </p:cNvSpPr>
                <p:nvPr/>
              </p:nvSpPr>
              <p:spPr>
                <a:xfrm>
                  <a:off x="550002" y="8539324"/>
                  <a:ext cx="10897111" cy="1431201"/>
                </a:xfrm>
                <a:prstGeom prst="rect">
                  <a:avLst/>
                </a:prstGeom>
                <a:blipFill>
                  <a:blip r:embed="rId3"/>
                  <a:stretch>
                    <a:fillRect l="-783" b="-5417"/>
                  </a:stretch>
                </a:blipFill>
              </p:spPr>
              <p:txBody>
                <a:bodyPr/>
                <a:lstStyle/>
                <a:p>
                  <a:r>
                    <a:rPr lang="en-US">
                      <a:noFill/>
                    </a:rPr>
                    <a:t> </a:t>
                  </a:r>
                </a:p>
              </p:txBody>
            </p:sp>
          </mc:Fallback>
        </mc:AlternateContent>
      </p:grpSp>
    </p:spTree>
    <p:extLst>
      <p:ext uri="{BB962C8B-B14F-4D97-AF65-F5344CB8AC3E}">
        <p14:creationId xmlns:p14="http://schemas.microsoft.com/office/powerpoint/2010/main" val="2522086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209550" y="226219"/>
            <a:ext cx="11842293" cy="6405562"/>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2530068" y="226219"/>
            <a:ext cx="7468127" cy="693506"/>
            <a:chOff x="3401877" y="216718"/>
            <a:chExt cx="5329417" cy="831891"/>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408997" y="347146"/>
              <a:ext cx="5322297" cy="70146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TRẢ LỜI NGẮN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xmlns="" id="{131103DE-5A9A-AF07-206C-8CEFC544ED3F}"/>
              </a:ext>
            </a:extLst>
          </p:cNvPr>
          <p:cNvGrpSpPr/>
          <p:nvPr/>
        </p:nvGrpSpPr>
        <p:grpSpPr>
          <a:xfrm>
            <a:off x="337975" y="1051201"/>
            <a:ext cx="11459028" cy="1304072"/>
            <a:chOff x="366486" y="1142851"/>
            <a:chExt cx="11459028" cy="2512156"/>
          </a:xfrm>
        </p:grpSpPr>
        <p:sp>
          <p:nvSpPr>
            <p:cNvPr id="2" name="Rectangle: Rounded Corners 1">
              <a:extLst>
                <a:ext uri="{FF2B5EF4-FFF2-40B4-BE49-F238E27FC236}">
                  <a16:creationId xmlns:a16="http://schemas.microsoft.com/office/drawing/2014/main" xmlns="" id="{CAE79633-DA53-E1B7-3601-8132566AC527}"/>
                </a:ext>
              </a:extLst>
            </p:cNvPr>
            <p:cNvSpPr/>
            <p:nvPr/>
          </p:nvSpPr>
          <p:spPr>
            <a:xfrm>
              <a:off x="366486" y="1146628"/>
              <a:ext cx="11459028" cy="2508379"/>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90DC245-3541-0F0D-7BF3-5E591632DC43}"/>
                    </a:ext>
                  </a:extLst>
                </p:cNvPr>
                <p:cNvSpPr txBox="1"/>
                <p:nvPr/>
              </p:nvSpPr>
              <p:spPr>
                <a:xfrm>
                  <a:off x="502039" y="1142851"/>
                  <a:ext cx="11244943" cy="2421003"/>
                </a:xfrm>
                <a:prstGeom prst="rect">
                  <a:avLst/>
                </a:prstGeom>
                <a:noFill/>
              </p:spPr>
              <p:txBody>
                <a:bodyPr wrap="square" rtlCol="0">
                  <a:spAutoFit/>
                </a:bodyPr>
                <a:lstStyle/>
                <a:p>
                  <a:pPr algn="just">
                    <a:lnSpc>
                      <a:spcPct val="150000"/>
                    </a:lnSpc>
                    <a:spcAft>
                      <a:spcPts val="800"/>
                    </a:spcAft>
                    <a:tabLst>
                      <a:tab pos="270510" algn="l"/>
                    </a:tabLst>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a:t>
                  </a:r>
                  <a:r>
                    <a:rPr lang="en-US" sz="2400" b="1" dirty="0">
                      <a:solidFill>
                        <a:srgbClr val="FF0000"/>
                      </a:solidFill>
                      <a:latin typeface="#9Slide03 Arima Madurai" panose="00000500000000000000" pitchFamily="2" charset="0"/>
                      <a:cs typeface="#9Slide03 Arima Madurai" panose="00000500000000000000" pitchFamily="2" charset="0"/>
                    </a:rPr>
                    <a:t>3</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a:t>
                  </a:r>
                </a:p>
                <a:p>
                  <a:pPr algn="just">
                    <a:lnSpc>
                      <a:spcPct val="150000"/>
                    </a:lnSpc>
                    <a:spcAft>
                      <a:spcPts val="800"/>
                    </a:spcAft>
                    <a:tabLst>
                      <a:tab pos="270510"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Ở điều kiện tiêu chuẩn </a:t>
                  </a:r>
                  <a14:m>
                    <m:oMath xmlns:m="http://schemas.openxmlformats.org/officeDocument/2006/math">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𝟏𝟔</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gam</m:t>
                      </m:r>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heli</a:t>
                  </a:r>
                  <a:r>
                    <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um</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có thể tích là bao nhiêu?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4" name="TextBox 3">
                  <a:extLst>
                    <a:ext uri="{FF2B5EF4-FFF2-40B4-BE49-F238E27FC236}">
                      <a16:creationId xmlns:a16="http://schemas.microsoft.com/office/drawing/2014/main" id="{A90DC245-3541-0F0D-7BF3-5E591632DC43}"/>
                    </a:ext>
                  </a:extLst>
                </p:cNvPr>
                <p:cNvSpPr txBox="1">
                  <a:spLocks noRot="1" noChangeAspect="1" noMove="1" noResize="1" noEditPoints="1" noAdjustHandles="1" noChangeArrowheads="1" noChangeShapeType="1" noTextEdit="1"/>
                </p:cNvSpPr>
                <p:nvPr/>
              </p:nvSpPr>
              <p:spPr>
                <a:xfrm>
                  <a:off x="502039" y="1142851"/>
                  <a:ext cx="11244943" cy="2421003"/>
                </a:xfrm>
                <a:prstGeom prst="rect">
                  <a:avLst/>
                </a:prstGeom>
                <a:blipFill>
                  <a:blip r:embed="rId3"/>
                  <a:stretch>
                    <a:fillRect l="-868" b="-10628"/>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xmlns="" id="{EE2BDB40-2266-9FDF-CD08-FD52640BA97C}"/>
              </a:ext>
            </a:extLst>
          </p:cNvPr>
          <p:cNvGrpSpPr/>
          <p:nvPr/>
        </p:nvGrpSpPr>
        <p:grpSpPr>
          <a:xfrm>
            <a:off x="426458" y="2621556"/>
            <a:ext cx="11370545" cy="3502153"/>
            <a:chOff x="410729" y="7285720"/>
            <a:chExt cx="11370545" cy="3424914"/>
          </a:xfrm>
        </p:grpSpPr>
        <p:sp>
          <p:nvSpPr>
            <p:cNvPr id="7" name="Rectangle: Rounded Corners 6">
              <a:extLst>
                <a:ext uri="{FF2B5EF4-FFF2-40B4-BE49-F238E27FC236}">
                  <a16:creationId xmlns:a16="http://schemas.microsoft.com/office/drawing/2014/main" xmlns="" id="{00C41042-FE52-0B0E-835D-50BCA9E6F3A5}"/>
                </a:ext>
              </a:extLst>
            </p:cNvPr>
            <p:cNvSpPr/>
            <p:nvPr/>
          </p:nvSpPr>
          <p:spPr>
            <a:xfrm>
              <a:off x="410729" y="7285720"/>
              <a:ext cx="11370545" cy="3424914"/>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02389E50-F940-F665-A0DF-91F2148D57C4}"/>
                </a:ext>
              </a:extLst>
            </p:cNvPr>
            <p:cNvSpPr/>
            <p:nvPr/>
          </p:nvSpPr>
          <p:spPr>
            <a:xfrm>
              <a:off x="550002" y="8045703"/>
              <a:ext cx="11045372" cy="2405087"/>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951D5F64-1E16-02B7-3A06-936A4A421364}"/>
                </a:ext>
              </a:extLst>
            </p:cNvPr>
            <p:cNvGrpSpPr/>
            <p:nvPr/>
          </p:nvGrpSpPr>
          <p:grpSpPr>
            <a:xfrm>
              <a:off x="3604506" y="7285720"/>
              <a:ext cx="5326832" cy="719534"/>
              <a:chOff x="3729307" y="216718"/>
              <a:chExt cx="5001986" cy="719534"/>
            </a:xfrm>
          </p:grpSpPr>
          <p:sp>
            <p:nvSpPr>
              <p:cNvPr id="15" name="Freeform: Shape 14">
                <a:extLst>
                  <a:ext uri="{FF2B5EF4-FFF2-40B4-BE49-F238E27FC236}">
                    <a16:creationId xmlns:a16="http://schemas.microsoft.com/office/drawing/2014/main" xmlns="" id="{CE879C9E-A87B-C6DB-A9E6-54B67AB5BEA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6" name="TextBox 15">
                <a:extLst>
                  <a:ext uri="{FF2B5EF4-FFF2-40B4-BE49-F238E27FC236}">
                    <a16:creationId xmlns:a16="http://schemas.microsoft.com/office/drawing/2014/main" xmlns="" id="{54358B08-4701-F1C4-BBF9-395C8CEA24FF}"/>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HƯỚNG DẪN GIẢI</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101FC1A-8076-5407-B9C4-C4E22BD941D9}"/>
                    </a:ext>
                  </a:extLst>
                </p:cNvPr>
                <p:cNvSpPr txBox="1"/>
                <p:nvPr/>
              </p:nvSpPr>
              <p:spPr>
                <a:xfrm>
                  <a:off x="713429" y="8614557"/>
                  <a:ext cx="10897111" cy="1484000"/>
                </a:xfrm>
                <a:prstGeom prst="rect">
                  <a:avLst/>
                </a:prstGeom>
                <a:noFill/>
              </p:spPr>
              <p:txBody>
                <a:bodyPr wrap="square">
                  <a:spAutoFit/>
                </a:bodyPr>
                <a:lstStyle/>
                <a:p>
                  <a:pPr marL="342900" indent="-342900" algn="just">
                    <a:lnSpc>
                      <a:spcPct val="115000"/>
                    </a:lnSpc>
                    <a:spcBef>
                      <a:spcPts val="600"/>
                    </a:spcBef>
                    <a:spcAft>
                      <a:spcPts val="800"/>
                    </a:spcAft>
                    <a:buFont typeface="Wingdings" panose="05000000000000000000" pitchFamily="2" charset="2"/>
                    <a:buChar char="Ø"/>
                    <a:tabLst>
                      <a:tab pos="179705" algn="l"/>
                      <a:tab pos="3420110" algn="l"/>
                      <a:tab pos="5039995"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Vì ở điều kiện tiêu chuẩn 1 mol khí chứa </a:t>
                  </a:r>
                  <a14:m>
                    <m:oMath xmlns:m="http://schemas.openxmlformats.org/officeDocument/2006/math">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𝐕</m:t>
                      </m:r>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𝟐𝟐</m:t>
                      </m:r>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d</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m:t>
                          </m:r>
                        </m:e>
                        <m:sup>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m:t>
                          </m:r>
                        </m:sup>
                      </m:sSup>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a:p>
                  <a:pPr indent="179705" algn="just">
                    <a:lnSpc>
                      <a:spcPct val="115000"/>
                    </a:lnSpc>
                    <a:spcBef>
                      <a:spcPts val="600"/>
                    </a:spcBef>
                    <a:spcAft>
                      <a:spcPts val="800"/>
                    </a:spcAft>
                    <a:tabLst>
                      <a:tab pos="179705" algn="l"/>
                      <a:tab pos="3420110" algn="l"/>
                      <a:tab pos="5039995" algn="l"/>
                    </a:tabLst>
                  </a:pPr>
                  <a14:m>
                    <m:oMathPara xmlns:m="http://schemas.openxmlformats.org/officeDocument/2006/math">
                      <m:oMathParaPr>
                        <m:jc m:val="centerGroup"/>
                      </m:oMathParaPr>
                      <m:oMath xmlns:m="http://schemas.openxmlformats.org/officeDocument/2006/math">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𝐧</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𝐇𝐞</m:t>
                            </m:r>
                          </m:sub>
                        </m:s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𝟏𝟔</m:t>
                            </m:r>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mol</m:t>
                        </m:r>
                        <m:r>
                          <a:rPr lang="vi-VN" sz="2400" b="1" i="0">
                            <a:solidFill>
                              <a:srgbClr val="266668"/>
                            </a:solidFill>
                            <a:effectLst/>
                            <a:latin typeface="Cambria Math" panose="02040503050406030204" pitchFamily="18" charset="0"/>
                            <a:ea typeface="Arial" panose="020B0604020202020204" pitchFamily="34" charset="0"/>
                            <a:cs typeface="Cambria Math" panose="02040503050406030204" pitchFamily="18" charset="0"/>
                          </a:rPr>
                          <m:t>⇒</m:t>
                        </m:r>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𝐕</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𝐇𝐞</m:t>
                            </m:r>
                          </m:sub>
                        </m:s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𝟐𝟐</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𝟖𝟗</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𝟔</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 </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𝐝</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𝐦</m:t>
                            </m:r>
                          </m:e>
                          <m: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m:t>
                            </m:r>
                          </m:sup>
                        </m:s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TextBox 13">
                  <a:extLst>
                    <a:ext uri="{FF2B5EF4-FFF2-40B4-BE49-F238E27FC236}">
                      <a16:creationId xmlns:a16="http://schemas.microsoft.com/office/drawing/2014/main" id="{3101FC1A-8076-5407-B9C4-C4E22BD941D9}"/>
                    </a:ext>
                  </a:extLst>
                </p:cNvPr>
                <p:cNvSpPr txBox="1">
                  <a:spLocks noRot="1" noChangeAspect="1" noMove="1" noResize="1" noEditPoints="1" noAdjustHandles="1" noChangeArrowheads="1" noChangeShapeType="1" noTextEdit="1"/>
                </p:cNvSpPr>
                <p:nvPr/>
              </p:nvSpPr>
              <p:spPr>
                <a:xfrm>
                  <a:off x="713429" y="8614557"/>
                  <a:ext cx="10897111" cy="1484000"/>
                </a:xfrm>
                <a:prstGeom prst="rect">
                  <a:avLst/>
                </a:prstGeom>
                <a:blipFill>
                  <a:blip r:embed="rId4"/>
                  <a:stretch>
                    <a:fillRect l="-783"/>
                  </a:stretch>
                </a:blipFill>
              </p:spPr>
              <p:txBody>
                <a:bodyPr/>
                <a:lstStyle/>
                <a:p>
                  <a:r>
                    <a:rPr lang="en-US">
                      <a:noFill/>
                    </a:rPr>
                    <a:t> </a:t>
                  </a:r>
                </a:p>
              </p:txBody>
            </p:sp>
          </mc:Fallback>
        </mc:AlternateContent>
      </p:grpSp>
    </p:spTree>
    <p:extLst>
      <p:ext uri="{BB962C8B-B14F-4D97-AF65-F5344CB8AC3E}">
        <p14:creationId xmlns:p14="http://schemas.microsoft.com/office/powerpoint/2010/main" val="724326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209550" y="226219"/>
            <a:ext cx="11842293" cy="6405562"/>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2530068" y="226219"/>
            <a:ext cx="7468127" cy="693506"/>
            <a:chOff x="3401877" y="216718"/>
            <a:chExt cx="5329417" cy="831891"/>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408997" y="347146"/>
              <a:ext cx="5322297" cy="70146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TRẢ LỜI NGẮN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xmlns="" id="{131103DE-5A9A-AF07-206C-8CEFC544ED3F}"/>
              </a:ext>
            </a:extLst>
          </p:cNvPr>
          <p:cNvGrpSpPr/>
          <p:nvPr/>
        </p:nvGrpSpPr>
        <p:grpSpPr>
          <a:xfrm>
            <a:off x="337975" y="1051201"/>
            <a:ext cx="11459028" cy="1304072"/>
            <a:chOff x="366486" y="1142851"/>
            <a:chExt cx="11459028" cy="2512156"/>
          </a:xfrm>
        </p:grpSpPr>
        <p:sp>
          <p:nvSpPr>
            <p:cNvPr id="2" name="Rectangle: Rounded Corners 1">
              <a:extLst>
                <a:ext uri="{FF2B5EF4-FFF2-40B4-BE49-F238E27FC236}">
                  <a16:creationId xmlns:a16="http://schemas.microsoft.com/office/drawing/2014/main" xmlns="" id="{CAE79633-DA53-E1B7-3601-8132566AC527}"/>
                </a:ext>
              </a:extLst>
            </p:cNvPr>
            <p:cNvSpPr/>
            <p:nvPr/>
          </p:nvSpPr>
          <p:spPr>
            <a:xfrm>
              <a:off x="366486" y="1146628"/>
              <a:ext cx="11459028" cy="2508379"/>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A90DC245-3541-0F0D-7BF3-5E591632DC43}"/>
                </a:ext>
              </a:extLst>
            </p:cNvPr>
            <p:cNvSpPr txBox="1"/>
            <p:nvPr/>
          </p:nvSpPr>
          <p:spPr>
            <a:xfrm>
              <a:off x="502039" y="1142851"/>
              <a:ext cx="11244943" cy="2223370"/>
            </a:xfrm>
            <a:prstGeom prst="rect">
              <a:avLst/>
            </a:prstGeom>
            <a:noFill/>
          </p:spPr>
          <p:txBody>
            <a:bodyPr wrap="square" rtlCol="0">
              <a:spAutoFit/>
            </a:bodyPr>
            <a:lstStyle/>
            <a:p>
              <a:pPr algn="just">
                <a:lnSpc>
                  <a:spcPct val="150000"/>
                </a:lnSpc>
                <a:spcAft>
                  <a:spcPts val="800"/>
                </a:spcAft>
                <a:tabLst>
                  <a:tab pos="270510" algn="l"/>
                </a:tabLst>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4: </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Bình kín đựng khí heli</a:t>
              </a:r>
              <a:r>
                <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um</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chứa 1,505.10</a:t>
              </a:r>
              <a:r>
                <a:rPr lang="vi-VN" sz="2400" b="1" baseline="30000"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23</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nguyên tử heli ở đĩêu kiện 0°C và áp suất trong bình là l atm. Thể tích của bình đựng khí trên là bao nhiêu lít?</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5" name="Group 4">
            <a:extLst>
              <a:ext uri="{FF2B5EF4-FFF2-40B4-BE49-F238E27FC236}">
                <a16:creationId xmlns:a16="http://schemas.microsoft.com/office/drawing/2014/main" xmlns="" id="{EE2BDB40-2266-9FDF-CD08-FD52640BA97C}"/>
              </a:ext>
            </a:extLst>
          </p:cNvPr>
          <p:cNvGrpSpPr/>
          <p:nvPr/>
        </p:nvGrpSpPr>
        <p:grpSpPr>
          <a:xfrm>
            <a:off x="426458" y="2621556"/>
            <a:ext cx="11370545" cy="3502153"/>
            <a:chOff x="410729" y="7285720"/>
            <a:chExt cx="11370545" cy="3424914"/>
          </a:xfrm>
        </p:grpSpPr>
        <p:sp>
          <p:nvSpPr>
            <p:cNvPr id="7" name="Rectangle: Rounded Corners 6">
              <a:extLst>
                <a:ext uri="{FF2B5EF4-FFF2-40B4-BE49-F238E27FC236}">
                  <a16:creationId xmlns:a16="http://schemas.microsoft.com/office/drawing/2014/main" xmlns="" id="{00C41042-FE52-0B0E-835D-50BCA9E6F3A5}"/>
                </a:ext>
              </a:extLst>
            </p:cNvPr>
            <p:cNvSpPr/>
            <p:nvPr/>
          </p:nvSpPr>
          <p:spPr>
            <a:xfrm>
              <a:off x="410729" y="7285720"/>
              <a:ext cx="11370545" cy="3424914"/>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02389E50-F940-F665-A0DF-91F2148D57C4}"/>
                </a:ext>
              </a:extLst>
            </p:cNvPr>
            <p:cNvSpPr/>
            <p:nvPr/>
          </p:nvSpPr>
          <p:spPr>
            <a:xfrm>
              <a:off x="550002" y="8261333"/>
              <a:ext cx="11045372" cy="1839597"/>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951D5F64-1E16-02B7-3A06-936A4A421364}"/>
                </a:ext>
              </a:extLst>
            </p:cNvPr>
            <p:cNvGrpSpPr/>
            <p:nvPr/>
          </p:nvGrpSpPr>
          <p:grpSpPr>
            <a:xfrm>
              <a:off x="3604506" y="7285720"/>
              <a:ext cx="5326832" cy="719534"/>
              <a:chOff x="3729307" y="216718"/>
              <a:chExt cx="5001986" cy="719534"/>
            </a:xfrm>
          </p:grpSpPr>
          <p:sp>
            <p:nvSpPr>
              <p:cNvPr id="15" name="Freeform: Shape 14">
                <a:extLst>
                  <a:ext uri="{FF2B5EF4-FFF2-40B4-BE49-F238E27FC236}">
                    <a16:creationId xmlns:a16="http://schemas.microsoft.com/office/drawing/2014/main" xmlns="" id="{CE879C9E-A87B-C6DB-A9E6-54B67AB5BEA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6" name="TextBox 15">
                <a:extLst>
                  <a:ext uri="{FF2B5EF4-FFF2-40B4-BE49-F238E27FC236}">
                    <a16:creationId xmlns:a16="http://schemas.microsoft.com/office/drawing/2014/main" xmlns="" id="{54358B08-4701-F1C4-BBF9-395C8CEA24FF}"/>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HƯỚNG DẪN GIẢI</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101FC1A-8076-5407-B9C4-C4E22BD941D9}"/>
                    </a:ext>
                  </a:extLst>
                </p:cNvPr>
                <p:cNvSpPr txBox="1"/>
                <p:nvPr/>
              </p:nvSpPr>
              <p:spPr>
                <a:xfrm>
                  <a:off x="565168" y="8760907"/>
                  <a:ext cx="10897111" cy="686317"/>
                </a:xfrm>
                <a:prstGeom prst="rect">
                  <a:avLst/>
                </a:prstGeom>
                <a:noFill/>
              </p:spPr>
              <p:txBody>
                <a:bodyPr wrap="square">
                  <a:spAutoFit/>
                </a:bodyPr>
                <a:lstStyle/>
                <a:p>
                  <a:pPr marL="342900" indent="-342900" algn="just">
                    <a:lnSpc>
                      <a:spcPct val="115000"/>
                    </a:lnSpc>
                    <a:spcAft>
                      <a:spcPts val="800"/>
                    </a:spcAft>
                    <a:buFont typeface="Wingdings" panose="05000000000000000000" pitchFamily="2" charset="2"/>
                    <a:buChar char="Ø"/>
                    <a:tabLst>
                      <a:tab pos="179705" algn="l"/>
                      <a:tab pos="3420110" algn="l"/>
                      <a:tab pos="5039995" algn="l"/>
                    </a:tabLs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Khí heli ở điều kiện tiêu chuẩn nên </a:t>
                  </a:r>
                  <a14:m>
                    <m:oMath xmlns:m="http://schemas.openxmlformats.org/officeDocument/2006/math">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𝐕</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𝐕</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sub>
                          </m:sSub>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𝟐𝟐</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𝟒</m:t>
                          </m:r>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𝟓</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𝟓</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lit</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t>
                      </m:r>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TextBox 13">
                  <a:extLst>
                    <a:ext uri="{FF2B5EF4-FFF2-40B4-BE49-F238E27FC236}">
                      <a16:creationId xmlns:a16="http://schemas.microsoft.com/office/drawing/2014/main" id="{3101FC1A-8076-5407-B9C4-C4E22BD941D9}"/>
                    </a:ext>
                  </a:extLst>
                </p:cNvPr>
                <p:cNvSpPr txBox="1">
                  <a:spLocks noRot="1" noChangeAspect="1" noMove="1" noResize="1" noEditPoints="1" noAdjustHandles="1" noChangeArrowheads="1" noChangeShapeType="1" noTextEdit="1"/>
                </p:cNvSpPr>
                <p:nvPr/>
              </p:nvSpPr>
              <p:spPr>
                <a:xfrm>
                  <a:off x="565168" y="8760907"/>
                  <a:ext cx="10897111" cy="686317"/>
                </a:xfrm>
                <a:prstGeom prst="rect">
                  <a:avLst/>
                </a:prstGeom>
                <a:blipFill>
                  <a:blip r:embed="rId3"/>
                  <a:stretch>
                    <a:fillRect l="-727" b="-13793"/>
                  </a:stretch>
                </a:blipFill>
              </p:spPr>
              <p:txBody>
                <a:bodyPr/>
                <a:lstStyle/>
                <a:p>
                  <a:r>
                    <a:rPr lang="en-US">
                      <a:noFill/>
                    </a:rPr>
                    <a:t> </a:t>
                  </a:r>
                </a:p>
              </p:txBody>
            </p:sp>
          </mc:Fallback>
        </mc:AlternateContent>
      </p:grpSp>
    </p:spTree>
    <p:extLst>
      <p:ext uri="{BB962C8B-B14F-4D97-AF65-F5344CB8AC3E}">
        <p14:creationId xmlns:p14="http://schemas.microsoft.com/office/powerpoint/2010/main" val="310365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8413675-9EF5-B12D-2DC5-EB4614E0C28C}"/>
              </a:ext>
            </a:extLst>
          </p:cNvPr>
          <p:cNvSpPr/>
          <p:nvPr/>
        </p:nvSpPr>
        <p:spPr>
          <a:xfrm>
            <a:off x="209550" y="226219"/>
            <a:ext cx="11842293" cy="6405562"/>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xmlns="" id="{D092CDBB-DBD2-E799-7CA8-CACA072852B9}"/>
              </a:ext>
            </a:extLst>
          </p:cNvPr>
          <p:cNvGrpSpPr/>
          <p:nvPr/>
        </p:nvGrpSpPr>
        <p:grpSpPr>
          <a:xfrm>
            <a:off x="2530068" y="226219"/>
            <a:ext cx="7468127" cy="693506"/>
            <a:chOff x="3401877" y="216718"/>
            <a:chExt cx="5329417" cy="831891"/>
          </a:xfrm>
          <a:solidFill>
            <a:srgbClr val="5ABAA8"/>
          </a:solidFill>
        </p:grpSpPr>
        <p:sp>
          <p:nvSpPr>
            <p:cNvPr id="11" name="Freeform: Shape 10">
              <a:extLst>
                <a:ext uri="{FF2B5EF4-FFF2-40B4-BE49-F238E27FC236}">
                  <a16:creationId xmlns:a16="http://schemas.microsoft.com/office/drawing/2014/main" xmlns=""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8714008-B30A-4D38-B352-9B20AABE9E02}"/>
                </a:ext>
              </a:extLst>
            </p:cNvPr>
            <p:cNvSpPr txBox="1"/>
            <p:nvPr/>
          </p:nvSpPr>
          <p:spPr>
            <a:xfrm>
              <a:off x="3408997" y="347146"/>
              <a:ext cx="5322297" cy="70146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CÂU HỎI TRẮC NGHIỆM TRẢ LỜI NGẮN</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xmlns="" id="{131103DE-5A9A-AF07-206C-8CEFC544ED3F}"/>
              </a:ext>
            </a:extLst>
          </p:cNvPr>
          <p:cNvGrpSpPr/>
          <p:nvPr/>
        </p:nvGrpSpPr>
        <p:grpSpPr>
          <a:xfrm>
            <a:off x="337975" y="1051201"/>
            <a:ext cx="11459028" cy="1304072"/>
            <a:chOff x="366486" y="1142851"/>
            <a:chExt cx="11459028" cy="2512156"/>
          </a:xfrm>
        </p:grpSpPr>
        <p:sp>
          <p:nvSpPr>
            <p:cNvPr id="2" name="Rectangle: Rounded Corners 1">
              <a:extLst>
                <a:ext uri="{FF2B5EF4-FFF2-40B4-BE49-F238E27FC236}">
                  <a16:creationId xmlns:a16="http://schemas.microsoft.com/office/drawing/2014/main" xmlns="" id="{CAE79633-DA53-E1B7-3601-8132566AC527}"/>
                </a:ext>
              </a:extLst>
            </p:cNvPr>
            <p:cNvSpPr/>
            <p:nvPr/>
          </p:nvSpPr>
          <p:spPr>
            <a:xfrm>
              <a:off x="366486" y="1146628"/>
              <a:ext cx="11459028" cy="2508379"/>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A90DC245-3541-0F0D-7BF3-5E591632DC43}"/>
                </a:ext>
              </a:extLst>
            </p:cNvPr>
            <p:cNvSpPr txBox="1"/>
            <p:nvPr/>
          </p:nvSpPr>
          <p:spPr>
            <a:xfrm>
              <a:off x="502039" y="1142851"/>
              <a:ext cx="11244943" cy="2223370"/>
            </a:xfrm>
            <a:prstGeom prst="rect">
              <a:avLst/>
            </a:prstGeom>
            <a:noFill/>
          </p:spPr>
          <p:txBody>
            <a:bodyPr wrap="square" rtlCol="0">
              <a:spAutoFit/>
            </a:bodyPr>
            <a:lstStyle/>
            <a:p>
              <a:pPr algn="just">
                <a:lnSpc>
                  <a:spcPct val="150000"/>
                </a:lnSpc>
                <a:spcAft>
                  <a:spcPts val="800"/>
                </a:spcAft>
                <a:tabLst>
                  <a:tab pos="270510" algn="l"/>
                </a:tabLst>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a:t>
              </a:r>
              <a:r>
                <a:rPr lang="en-US" sz="2400" b="1" dirty="0">
                  <a:solidFill>
                    <a:srgbClr val="FF0000"/>
                  </a:solidFill>
                  <a:latin typeface="#9Slide03 Arima Madurai" panose="00000500000000000000" pitchFamily="2" charset="0"/>
                  <a:cs typeface="#9Slide03 Arima Madurai" panose="00000500000000000000" pitchFamily="2" charset="0"/>
                </a:rPr>
                <a:t>5</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Một bình kín chứa 3,01.10</a:t>
              </a:r>
              <a:r>
                <a:rPr lang="vi-VN" sz="2400" b="1" baseline="30000"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23</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phân tư khí h</a:t>
              </a:r>
              <a:r>
                <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y</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dro</a:t>
              </a:r>
              <a:r>
                <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gen</a:t>
              </a: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Khối lượng khí hidro trong bình là bao nhiêu gam?</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5" name="Group 4">
            <a:extLst>
              <a:ext uri="{FF2B5EF4-FFF2-40B4-BE49-F238E27FC236}">
                <a16:creationId xmlns:a16="http://schemas.microsoft.com/office/drawing/2014/main" xmlns="" id="{EE2BDB40-2266-9FDF-CD08-FD52640BA97C}"/>
              </a:ext>
            </a:extLst>
          </p:cNvPr>
          <p:cNvGrpSpPr/>
          <p:nvPr/>
        </p:nvGrpSpPr>
        <p:grpSpPr>
          <a:xfrm>
            <a:off x="426458" y="2621556"/>
            <a:ext cx="11370545" cy="3502153"/>
            <a:chOff x="410729" y="7285720"/>
            <a:chExt cx="11370545" cy="3424914"/>
          </a:xfrm>
        </p:grpSpPr>
        <p:sp>
          <p:nvSpPr>
            <p:cNvPr id="7" name="Rectangle: Rounded Corners 6">
              <a:extLst>
                <a:ext uri="{FF2B5EF4-FFF2-40B4-BE49-F238E27FC236}">
                  <a16:creationId xmlns:a16="http://schemas.microsoft.com/office/drawing/2014/main" xmlns="" id="{00C41042-FE52-0B0E-835D-50BCA9E6F3A5}"/>
                </a:ext>
              </a:extLst>
            </p:cNvPr>
            <p:cNvSpPr/>
            <p:nvPr/>
          </p:nvSpPr>
          <p:spPr>
            <a:xfrm>
              <a:off x="410729" y="7285720"/>
              <a:ext cx="11370545" cy="3424914"/>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02389E50-F940-F665-A0DF-91F2148D57C4}"/>
                </a:ext>
              </a:extLst>
            </p:cNvPr>
            <p:cNvSpPr/>
            <p:nvPr/>
          </p:nvSpPr>
          <p:spPr>
            <a:xfrm>
              <a:off x="550002" y="8261333"/>
              <a:ext cx="11045372" cy="1839597"/>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951D5F64-1E16-02B7-3A06-936A4A421364}"/>
                </a:ext>
              </a:extLst>
            </p:cNvPr>
            <p:cNvGrpSpPr/>
            <p:nvPr/>
          </p:nvGrpSpPr>
          <p:grpSpPr>
            <a:xfrm>
              <a:off x="3604506" y="7285720"/>
              <a:ext cx="5326832" cy="719534"/>
              <a:chOff x="3729307" y="216718"/>
              <a:chExt cx="5001986" cy="719534"/>
            </a:xfrm>
          </p:grpSpPr>
          <p:sp>
            <p:nvSpPr>
              <p:cNvPr id="15" name="Freeform: Shape 14">
                <a:extLst>
                  <a:ext uri="{FF2B5EF4-FFF2-40B4-BE49-F238E27FC236}">
                    <a16:creationId xmlns:a16="http://schemas.microsoft.com/office/drawing/2014/main" xmlns="" id="{CE879C9E-A87B-C6DB-A9E6-54B67AB5BEA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6" name="TextBox 15">
                <a:extLst>
                  <a:ext uri="{FF2B5EF4-FFF2-40B4-BE49-F238E27FC236}">
                    <a16:creationId xmlns:a16="http://schemas.microsoft.com/office/drawing/2014/main" xmlns="" id="{54358B08-4701-F1C4-BBF9-395C8CEA24FF}"/>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CF3"/>
                    </a:solidFill>
                    <a:latin typeface="#9Slide03 Arima Madurai Black" panose="00000A00000000000000" pitchFamily="2" charset="0"/>
                    <a:cs typeface="#9Slide03 Arima Madurai Black" panose="00000A00000000000000" pitchFamily="2" charset="0"/>
                  </a:rPr>
                  <a:t>HƯỚNG DẪN GIẢI</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3101FC1A-8076-5407-B9C4-C4E22BD941D9}"/>
                    </a:ext>
                  </a:extLst>
                </p:cNvPr>
                <p:cNvSpPr txBox="1"/>
                <p:nvPr/>
              </p:nvSpPr>
              <p:spPr>
                <a:xfrm>
                  <a:off x="603204" y="8434680"/>
                  <a:ext cx="10897111" cy="1492904"/>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Áp dụng công thức số phân tử </a:t>
                  </a:r>
                  <a14:m>
                    <m:oMath xmlns:m="http://schemas.openxmlformats.org/officeDocument/2006/math">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𝐍</m:t>
                      </m:r>
                      <m:r>
                        <a:rPr lang="vi-VN" sz="2400" b="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𝒎</m:t>
                          </m:r>
                        </m:num>
                        <m:den>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𝝁</m:t>
                          </m:r>
                        </m:den>
                      </m:f>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𝑵</m:t>
                          </m:r>
                        </m:e>
                        <m:sub>
                          <m:r>
                            <a:rPr lang="vi-VN" sz="2400" b="1" i="1">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𝑨</m:t>
                          </m:r>
                        </m:sub>
                      </m:sSub>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a:p>
                  <a:pPr indent="179705">
                    <a:lnSpc>
                      <a:spcPct val="115000"/>
                    </a:lnSpc>
                    <a:spcAft>
                      <a:spcPts val="800"/>
                    </a:spcAft>
                  </a:pPr>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Ta có </a:t>
                  </a:r>
                  <a14:m>
                    <m:oMath xmlns:m="http://schemas.openxmlformats.org/officeDocument/2006/math">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𝐦</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𝐍</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𝛍</m:t>
                          </m:r>
                        </m:num>
                        <m:den>
                          <m:sSub>
                            <m:sSub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b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𝐍</m:t>
                              </m:r>
                            </m:e>
                            <m:sub>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𝐀</m:t>
                              </m:r>
                            </m:sub>
                          </m:sSub>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b="1" i="1">
                              <a:solidFill>
                                <a:srgbClr val="266668"/>
                              </a:solidFill>
                              <a:effectLst/>
                              <a:latin typeface="Cambria Math"/>
                              <a:ea typeface="Arial" panose="020B0604020202020204" pitchFamily="34" charset="0"/>
                              <a:cs typeface="Times New Roman" panose="02020603050405020304" pitchFamily="18" charset="0"/>
                            </a:rPr>
                          </m:ctrlPr>
                        </m:fPr>
                        <m:num>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𝟑</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𝟎𝟏</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num>
                        <m:den>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𝟔</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𝟎𝟐</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sSup>
                            <m:sSupPr>
                              <m:ctrlPr>
                                <a:rPr lang="en-US" sz="2400" b="1" i="1">
                                  <a:solidFill>
                                    <a:srgbClr val="266668"/>
                                  </a:solidFill>
                                  <a:effectLst/>
                                  <a:latin typeface="Cambria Math"/>
                                  <a:ea typeface="Arial" panose="020B0604020202020204" pitchFamily="34" charset="0"/>
                                  <a:cs typeface="Times New Roman" panose="02020603050405020304" pitchFamily="18" charset="0"/>
                                </a:rPr>
                              </m:ctrlPr>
                            </m:sSupPr>
                            <m:e>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𝟐𝟑</m:t>
                              </m:r>
                            </m:sup>
                          </m:sSup>
                        </m:den>
                      </m:f>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400" b="1" i="0">
                          <a:solidFill>
                            <a:srgbClr val="266668"/>
                          </a:solidFill>
                          <a:effectLst/>
                          <a:latin typeface="Cambria Math" panose="02040503050406030204" pitchFamily="18" charset="0"/>
                          <a:ea typeface="Arial" panose="020B0604020202020204" pitchFamily="34" charset="0"/>
                          <a:cs typeface="Times New Roman" panose="02020603050405020304" pitchFamily="18" charset="0"/>
                        </a:rPr>
                        <m:t>𝟏</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 </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gam</m:t>
                      </m:r>
                      <m:r>
                        <m:rPr>
                          <m:nor/>
                        </m:rPr>
                        <a:rPr lang="vi-VN" sz="2400" b="1">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m:t>.</m:t>
                      </m:r>
                    </m:oMath>
                  </a14:m>
                  <a:r>
                    <a:rPr lang="vi-VN"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rPr>
                    <a:t> </a:t>
                  </a:r>
                  <a:endParaRPr lang="en-US" sz="2400" b="1" dirty="0">
                    <a:solidFill>
                      <a:srgbClr val="266668"/>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TextBox 13">
                  <a:extLst>
                    <a:ext uri="{FF2B5EF4-FFF2-40B4-BE49-F238E27FC236}">
                      <a16:creationId xmlns:a16="http://schemas.microsoft.com/office/drawing/2014/main" id="{3101FC1A-8076-5407-B9C4-C4E22BD941D9}"/>
                    </a:ext>
                  </a:extLst>
                </p:cNvPr>
                <p:cNvSpPr txBox="1">
                  <a:spLocks noRot="1" noChangeAspect="1" noMove="1" noResize="1" noEditPoints="1" noAdjustHandles="1" noChangeArrowheads="1" noChangeShapeType="1" noTextEdit="1"/>
                </p:cNvSpPr>
                <p:nvPr/>
              </p:nvSpPr>
              <p:spPr>
                <a:xfrm>
                  <a:off x="603204" y="8434680"/>
                  <a:ext cx="10897111" cy="1492904"/>
                </a:xfrm>
                <a:prstGeom prst="rect">
                  <a:avLst/>
                </a:prstGeom>
                <a:blipFill>
                  <a:blip r:embed="rId3"/>
                  <a:stretch>
                    <a:fillRect l="-783" b="-4000"/>
                  </a:stretch>
                </a:blipFill>
              </p:spPr>
              <p:txBody>
                <a:bodyPr/>
                <a:lstStyle/>
                <a:p>
                  <a:r>
                    <a:rPr lang="en-US">
                      <a:noFill/>
                    </a:rPr>
                    <a:t> </a:t>
                  </a:r>
                </a:p>
              </p:txBody>
            </p:sp>
          </mc:Fallback>
        </mc:AlternateContent>
      </p:grpSp>
    </p:spTree>
    <p:extLst>
      <p:ext uri="{BB962C8B-B14F-4D97-AF65-F5344CB8AC3E}">
        <p14:creationId xmlns:p14="http://schemas.microsoft.com/office/powerpoint/2010/main" val="235354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B808937-3B44-D07C-68D9-2135573A5C31}"/>
              </a:ext>
            </a:extLst>
          </p:cNvPr>
          <p:cNvPicPr>
            <a:picLocks noChangeAspect="1"/>
          </p:cNvPicPr>
          <p:nvPr/>
        </p:nvPicPr>
        <p:blipFill>
          <a:blip r:embed="rId2"/>
          <a:stretch>
            <a:fillRect/>
          </a:stretch>
        </p:blipFill>
        <p:spPr>
          <a:xfrm>
            <a:off x="0" y="-1"/>
            <a:ext cx="12192000" cy="6882107"/>
          </a:xfrm>
          <a:prstGeom prst="rect">
            <a:avLst/>
          </a:prstGeom>
        </p:spPr>
      </p:pic>
    </p:spTree>
    <p:extLst>
      <p:ext uri="{BB962C8B-B14F-4D97-AF65-F5344CB8AC3E}">
        <p14:creationId xmlns:p14="http://schemas.microsoft.com/office/powerpoint/2010/main" val="77330676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F0E0681-4EC5-A0EE-58F7-732C6C49B169}"/>
              </a:ext>
            </a:extLst>
          </p:cNvPr>
          <p:cNvSpPr/>
          <p:nvPr/>
        </p:nvSpPr>
        <p:spPr>
          <a:xfrm>
            <a:off x="1140215" y="1279730"/>
            <a:ext cx="8877783" cy="1581320"/>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747933" y="5727333"/>
            <a:ext cx="1888148" cy="1799099"/>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147;p23"/>
          <p:cNvGrpSpPr/>
          <p:nvPr/>
        </p:nvGrpSpPr>
        <p:grpSpPr>
          <a:xfrm>
            <a:off x="11276400" y="6169099"/>
            <a:ext cx="915600" cy="915567"/>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3" name="Google Shape;186;p25">
            <a:extLst>
              <a:ext uri="{FF2B5EF4-FFF2-40B4-BE49-F238E27FC236}">
                <a16:creationId xmlns:a16="http://schemas.microsoft.com/office/drawing/2014/main" xmlns="" id="{DBE1A4A7-0EE3-B775-EE0A-38074AE72D53}"/>
              </a:ext>
            </a:extLst>
          </p:cNvPr>
          <p:cNvSpPr txBox="1"/>
          <p:nvPr/>
        </p:nvSpPr>
        <p:spPr>
          <a:xfrm>
            <a:off x="1630017" y="1507274"/>
            <a:ext cx="7013945" cy="1103807"/>
          </a:xfrm>
          <a:prstGeom prst="rect">
            <a:avLst/>
          </a:prstGeom>
          <a:noFill/>
          <a:ln>
            <a:noFill/>
          </a:ln>
        </p:spPr>
        <p:txBody>
          <a:bodyPr spcFirstLastPara="1" wrap="square" lIns="121900" tIns="121900" rIns="121900" bIns="121900" anchor="t" anchorCtr="0">
            <a:noAutofit/>
          </a:bodyPr>
          <a:lstStyle/>
          <a:p>
            <a:pPr lvl="0" defTabSz="1219170">
              <a:buClr>
                <a:srgbClr val="000000"/>
              </a:buClr>
              <a:defRPr/>
            </a:pPr>
            <a:r>
              <a:rPr lang="vi-VN" sz="2400" b="1" kern="0">
                <a:solidFill>
                  <a:srgbClr val="002060"/>
                </a:solidFill>
                <a:latin typeface="Calibri" panose="020F0502020204030204" pitchFamily="34" charset="0"/>
                <a:ea typeface="Albert Sans"/>
                <a:cs typeface="Calibri" panose="020F0502020204030204" pitchFamily="34" charset="0"/>
                <a:sym typeface="Albert Sans"/>
              </a:rPr>
              <a:t>Hãy dựa vào quỹ đạo chuyển động của hạt khói trong không khí (Hình 8.2) để chứng tỏ rằng các phân tử không khí chuyển động hỗn loạn, không ngừng.</a:t>
            </a:r>
          </a:p>
        </p:txBody>
      </p:sp>
      <p:grpSp>
        <p:nvGrpSpPr>
          <p:cNvPr id="9" name="Group 8">
            <a:extLst>
              <a:ext uri="{FF2B5EF4-FFF2-40B4-BE49-F238E27FC236}">
                <a16:creationId xmlns:a16="http://schemas.microsoft.com/office/drawing/2014/main" xmlns="" id="{9338EE23-685C-C961-282A-B35EA8031D36}"/>
              </a:ext>
            </a:extLst>
          </p:cNvPr>
          <p:cNvGrpSpPr/>
          <p:nvPr/>
        </p:nvGrpSpPr>
        <p:grpSpPr>
          <a:xfrm>
            <a:off x="394385" y="129408"/>
            <a:ext cx="625721" cy="534709"/>
            <a:chOff x="1119402" y="1354564"/>
            <a:chExt cx="2679447" cy="2289717"/>
          </a:xfrm>
        </p:grpSpPr>
        <p:sp>
          <p:nvSpPr>
            <p:cNvPr id="10" name="Rectangle: Rounded Corners 9">
              <a:extLst>
                <a:ext uri="{FF2B5EF4-FFF2-40B4-BE49-F238E27FC236}">
                  <a16:creationId xmlns:a16="http://schemas.microsoft.com/office/drawing/2014/main" xmlns="" id="{E685DF57-660B-0823-9C53-D81BB92132AB}"/>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4" name="Picture 7">
              <a:extLst>
                <a:ext uri="{FF2B5EF4-FFF2-40B4-BE49-F238E27FC236}">
                  <a16:creationId xmlns:a16="http://schemas.microsoft.com/office/drawing/2014/main" xmlns="" id="{61787341-F701-D3AC-DD02-583EBF1774C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510861" y="1565121"/>
              <a:ext cx="2001196" cy="1868591"/>
            </a:xfrm>
            <a:prstGeom prst="rect">
              <a:avLst/>
            </a:prstGeom>
          </p:spPr>
        </p:pic>
      </p:grpSp>
      <p:pic>
        <p:nvPicPr>
          <p:cNvPr id="11" name="Picture 10">
            <a:extLst>
              <a:ext uri="{FF2B5EF4-FFF2-40B4-BE49-F238E27FC236}">
                <a16:creationId xmlns:a16="http://schemas.microsoft.com/office/drawing/2014/main" xmlns="" id="{327251D4-2AE2-9CC8-E779-6C91E7222065}"/>
              </a:ext>
            </a:extLst>
          </p:cNvPr>
          <p:cNvPicPr>
            <a:picLocks noChangeAspect="1"/>
          </p:cNvPicPr>
          <p:nvPr/>
        </p:nvPicPr>
        <p:blipFill>
          <a:blip r:embed="rId5"/>
          <a:stretch>
            <a:fillRect/>
          </a:stretch>
        </p:blipFill>
        <p:spPr>
          <a:xfrm>
            <a:off x="322864" y="837742"/>
            <a:ext cx="1307153" cy="1307153"/>
          </a:xfrm>
          <a:prstGeom prst="rect">
            <a:avLst/>
          </a:prstGeom>
        </p:spPr>
      </p:pic>
      <p:sp>
        <p:nvSpPr>
          <p:cNvPr id="2" name="!!111">
            <a:extLst>
              <a:ext uri="{FF2B5EF4-FFF2-40B4-BE49-F238E27FC236}">
                <a16:creationId xmlns:a16="http://schemas.microsoft.com/office/drawing/2014/main" xmlns="" id="{C799B855-A155-543F-5EFC-7FDA6F25150D}"/>
              </a:ext>
            </a:extLst>
          </p:cNvPr>
          <p:cNvSpPr/>
          <p:nvPr/>
        </p:nvSpPr>
        <p:spPr>
          <a:xfrm>
            <a:off x="1419685" y="-70856"/>
            <a:ext cx="11790293" cy="731520"/>
          </a:xfrm>
          <a:prstGeom prst="roundRect">
            <a:avLst/>
          </a:prstGeom>
          <a:noFill/>
          <a:ln w="19050">
            <a:noFill/>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lang="vi-VN" sz="2800" b="1">
                <a:solidFill>
                  <a:srgbClr val="5C730B"/>
                </a:solidFill>
                <a:latin typeface="#9Slide03 AmpleSoft Bold" panose="02000000000000000000" pitchFamily="2" charset="0"/>
              </a:rPr>
              <a:t>I. CHUYỂN ĐỘNG VÀ TƯƠNG TÁC CỦA CÁC PHÂN TỬ CHẤT KHÍ</a:t>
            </a:r>
          </a:p>
        </p:txBody>
      </p:sp>
      <p:sp>
        <p:nvSpPr>
          <p:cNvPr id="7" name="Rectangle: Rounded Corners 6">
            <a:extLst>
              <a:ext uri="{FF2B5EF4-FFF2-40B4-BE49-F238E27FC236}">
                <a16:creationId xmlns:a16="http://schemas.microsoft.com/office/drawing/2014/main" xmlns="" id="{4FA8CACB-4B6A-013E-D48F-C4EB7224B802}"/>
              </a:ext>
            </a:extLst>
          </p:cNvPr>
          <p:cNvSpPr/>
          <p:nvPr/>
        </p:nvSpPr>
        <p:spPr>
          <a:xfrm>
            <a:off x="889233" y="3793422"/>
            <a:ext cx="10022607" cy="2671591"/>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8" name="Google Shape;186;p25">
            <a:extLst>
              <a:ext uri="{FF2B5EF4-FFF2-40B4-BE49-F238E27FC236}">
                <a16:creationId xmlns:a16="http://schemas.microsoft.com/office/drawing/2014/main" xmlns="" id="{C33FC3B8-4B86-1392-6182-C387977AD96A}"/>
              </a:ext>
            </a:extLst>
          </p:cNvPr>
          <p:cNvSpPr txBox="1"/>
          <p:nvPr/>
        </p:nvSpPr>
        <p:spPr>
          <a:xfrm>
            <a:off x="2050630" y="3881544"/>
            <a:ext cx="8266380" cy="2348620"/>
          </a:xfrm>
          <a:prstGeom prst="rect">
            <a:avLst/>
          </a:prstGeom>
          <a:noFill/>
          <a:ln>
            <a:noFill/>
          </a:ln>
        </p:spPr>
        <p:txBody>
          <a:bodyPr spcFirstLastPara="1" wrap="square" lIns="121900" tIns="121900" rIns="121900" bIns="121900" anchor="t" anchorCtr="0">
            <a:noAutofit/>
          </a:bodyPr>
          <a:lstStyle/>
          <a:p>
            <a:pPr lvl="0" algn="just" defTabSz="1219170">
              <a:lnSpc>
                <a:spcPct val="115000"/>
              </a:lnSpc>
              <a:spcAft>
                <a:spcPts val="1333"/>
              </a:spcAft>
              <a:buClr>
                <a:srgbClr val="000000"/>
              </a:buClr>
              <a:defRPr/>
            </a:pPr>
            <a:r>
              <a:rPr lang="vi-VN" sz="2200" kern="0">
                <a:solidFill>
                  <a:srgbClr val="002060"/>
                </a:solidFill>
                <a:latin typeface="Calibri" panose="020F0502020204030204" pitchFamily="34" charset="0"/>
                <a:ea typeface="Albert Sans"/>
                <a:cs typeface="Calibri" panose="020F0502020204030204" pitchFamily="34" charset="0"/>
                <a:sym typeface="Albert Sans"/>
              </a:rPr>
              <a:t>Ta có thể quan sát thấy quỹ đạo chuyển động của các hạt khói trong không khí diễn ra một cách hỗn loạn, không theo bất kỳ quy luật cố định nào, do sự va chạm liên tục với các phân tử không khí. Nếu các phân tử không khí đứng yên, các hạt khói sẽ di chuyển theo đường thẳng. Điều này chứng tỏ rằng các phân tử không khí luôn chuyển động không ngừng và vô cùng hỗn loạn.</a:t>
            </a:r>
            <a:endParaRPr kumimoji="0" lang="vi-VN" sz="2200" b="0"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
        <p:nvSpPr>
          <p:cNvPr id="15" name="Freeform 11">
            <a:extLst>
              <a:ext uri="{FF2B5EF4-FFF2-40B4-BE49-F238E27FC236}">
                <a16:creationId xmlns:a16="http://schemas.microsoft.com/office/drawing/2014/main" xmlns="" id="{B2E4F8EB-53CB-5DBB-FC12-1E5A40517E57}"/>
              </a:ext>
            </a:extLst>
          </p:cNvPr>
          <p:cNvSpPr/>
          <p:nvPr/>
        </p:nvSpPr>
        <p:spPr>
          <a:xfrm>
            <a:off x="259433" y="4453794"/>
            <a:ext cx="1426637" cy="2011220"/>
          </a:xfrm>
          <a:custGeom>
            <a:avLst/>
            <a:gdLst/>
            <a:ahLst/>
            <a:cxnLst/>
            <a:rect l="l" t="t" r="r" b="b"/>
            <a:pathLst>
              <a:path w="6240780" h="8229600">
                <a:moveTo>
                  <a:pt x="0" y="0"/>
                </a:moveTo>
                <a:lnTo>
                  <a:pt x="6240780" y="0"/>
                </a:lnTo>
                <a:lnTo>
                  <a:pt x="6240780" y="8229600"/>
                </a:lnTo>
                <a:lnTo>
                  <a:pt x="0" y="8229600"/>
                </a:lnTo>
                <a:lnTo>
                  <a:pt x="0" y="0"/>
                </a:lnTo>
                <a:close/>
              </a:path>
            </a:pathLst>
          </a:custGeom>
          <a:blipFill>
            <a:blip r:embed="rId6"/>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xmlns="" id="{26540B01-1581-794B-AD9E-A71189D56F84}"/>
              </a:ext>
            </a:extLst>
          </p:cNvPr>
          <p:cNvSpPr txBox="1"/>
          <p:nvPr/>
        </p:nvSpPr>
        <p:spPr>
          <a:xfrm>
            <a:off x="719467" y="3497271"/>
            <a:ext cx="1209958" cy="400110"/>
          </a:xfrm>
          <a:prstGeom prst="rect">
            <a:avLst/>
          </a:prstGeom>
          <a:solidFill>
            <a:schemeClr val="tx1">
              <a:lumMod val="90000"/>
            </a:scheme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err="1">
                <a:ln>
                  <a:noFill/>
                </a:ln>
                <a:solidFill>
                  <a:srgbClr val="000000"/>
                </a:solidFill>
                <a:effectLst/>
                <a:uLnTx/>
                <a:uFillTx/>
                <a:latin typeface="Arial"/>
                <a:ea typeface="+mn-ea"/>
                <a:cs typeface="Arial"/>
                <a:sym typeface="Arial"/>
              </a:rPr>
              <a:t>Lời</a:t>
            </a: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1" i="0" u="none" strike="noStrike" kern="0" cap="none" spc="0" normalizeH="0" baseline="0" noProof="0" dirty="0" err="1">
                <a:ln>
                  <a:noFill/>
                </a:ln>
                <a:solidFill>
                  <a:srgbClr val="000000"/>
                </a:solidFill>
                <a:effectLst/>
                <a:uLnTx/>
                <a:uFillTx/>
                <a:latin typeface="Arial"/>
                <a:ea typeface="+mn-ea"/>
                <a:cs typeface="Arial"/>
                <a:sym typeface="Arial"/>
              </a:rPr>
              <a:t>giải</a:t>
            </a:r>
            <a:endParaRPr kumimoji="0" lang="en-US" sz="20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EBFA7F9D-CBA3-64C9-8171-AF644A266A9B}"/>
              </a:ext>
            </a:extLst>
          </p:cNvPr>
          <p:cNvPicPr>
            <a:picLocks noChangeAspect="1"/>
          </p:cNvPicPr>
          <p:nvPr/>
        </p:nvPicPr>
        <p:blipFill>
          <a:blip r:embed="rId7"/>
          <a:stretch>
            <a:fillRect/>
          </a:stretch>
        </p:blipFill>
        <p:spPr>
          <a:xfrm>
            <a:off x="8654122" y="871042"/>
            <a:ext cx="2397663" cy="2865656"/>
          </a:xfrm>
          <a:prstGeom prst="rect">
            <a:avLst/>
          </a:prstGeom>
        </p:spPr>
      </p:pic>
    </p:spTree>
    <p:extLst>
      <p:ext uri="{BB962C8B-B14F-4D97-AF65-F5344CB8AC3E}">
        <p14:creationId xmlns:p14="http://schemas.microsoft.com/office/powerpoint/2010/main" val="445490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animBg="1"/>
      <p:bldP spid="8" grpId="0"/>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B808937-3B44-D07C-68D9-2135573A5C31}"/>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xmlns="" id="{02CB07C5-5099-AE61-49C7-313E6CE75813}"/>
              </a:ext>
            </a:extLst>
          </p:cNvPr>
          <p:cNvPicPr>
            <a:picLocks noChangeAspect="1"/>
          </p:cNvPicPr>
          <p:nvPr/>
        </p:nvPicPr>
        <p:blipFill>
          <a:blip r:embed="rId3"/>
          <a:stretch>
            <a:fillRect/>
          </a:stretch>
        </p:blipFill>
        <p:spPr>
          <a:xfrm>
            <a:off x="-189515" y="-304800"/>
            <a:ext cx="10066945" cy="6718002"/>
          </a:xfrm>
          <a:prstGeom prst="rect">
            <a:avLst/>
          </a:prstGeom>
        </p:spPr>
      </p:pic>
      <p:pic>
        <p:nvPicPr>
          <p:cNvPr id="26" name="Picture 25">
            <a:extLst>
              <a:ext uri="{FF2B5EF4-FFF2-40B4-BE49-F238E27FC236}">
                <a16:creationId xmlns:a16="http://schemas.microsoft.com/office/drawing/2014/main" xmlns="" id="{E6D9D315-B073-85BF-3923-82CCF4F8DB7B}"/>
              </a:ext>
            </a:extLst>
          </p:cNvPr>
          <p:cNvPicPr>
            <a:picLocks noChangeAspect="1"/>
          </p:cNvPicPr>
          <p:nvPr/>
        </p:nvPicPr>
        <p:blipFill>
          <a:blip r:embed="rId4"/>
          <a:stretch>
            <a:fillRect/>
          </a:stretch>
        </p:blipFill>
        <p:spPr>
          <a:xfrm>
            <a:off x="5379191" y="444798"/>
            <a:ext cx="6607083" cy="3813825"/>
          </a:xfrm>
          <a:prstGeom prst="rect">
            <a:avLst/>
          </a:prstGeom>
        </p:spPr>
      </p:pic>
      <p:pic>
        <p:nvPicPr>
          <p:cNvPr id="7" name="Graphic 6">
            <a:extLst>
              <a:ext uri="{FF2B5EF4-FFF2-40B4-BE49-F238E27FC236}">
                <a16:creationId xmlns:a16="http://schemas.microsoft.com/office/drawing/2014/main" xmlns="" id="{B4615C8B-6B8A-8061-66E1-2EE9E02ACB0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24971" y="3641919"/>
            <a:ext cx="2708279" cy="3216081"/>
          </a:xfrm>
          <a:prstGeom prst="rect">
            <a:avLst/>
          </a:prstGeom>
        </p:spPr>
      </p:pic>
      <p:pic>
        <p:nvPicPr>
          <p:cNvPr id="11" name="Graphic 10">
            <a:extLst>
              <a:ext uri="{FF2B5EF4-FFF2-40B4-BE49-F238E27FC236}">
                <a16:creationId xmlns:a16="http://schemas.microsoft.com/office/drawing/2014/main" xmlns="" id="{FA83D752-9DEA-9E18-51CE-5AC13654390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2070" y="2787974"/>
            <a:ext cx="3736313" cy="3190693"/>
          </a:xfrm>
          <a:prstGeom prst="rect">
            <a:avLst/>
          </a:prstGeom>
        </p:spPr>
      </p:pic>
      <p:pic>
        <p:nvPicPr>
          <p:cNvPr id="9" name="Graphic 8">
            <a:extLst>
              <a:ext uri="{FF2B5EF4-FFF2-40B4-BE49-F238E27FC236}">
                <a16:creationId xmlns:a16="http://schemas.microsoft.com/office/drawing/2014/main" xmlns="" id="{7AE2ADDD-5916-4ADD-FE5F-0321F4472E9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968403"/>
            <a:ext cx="8734425" cy="889598"/>
          </a:xfrm>
          <a:prstGeom prst="rect">
            <a:avLst/>
          </a:prstGeom>
        </p:spPr>
      </p:pic>
      <p:pic>
        <p:nvPicPr>
          <p:cNvPr id="23" name="Graphic 22">
            <a:extLst>
              <a:ext uri="{FF2B5EF4-FFF2-40B4-BE49-F238E27FC236}">
                <a16:creationId xmlns:a16="http://schemas.microsoft.com/office/drawing/2014/main" xmlns="" id="{18429203-9977-A9AC-F2B9-523AF90C821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94958" y="5862533"/>
            <a:ext cx="1091241" cy="533759"/>
          </a:xfrm>
          <a:prstGeom prst="rect">
            <a:avLst/>
          </a:prstGeom>
        </p:spPr>
      </p:pic>
      <p:pic>
        <p:nvPicPr>
          <p:cNvPr id="13" name="Graphic 12">
            <a:extLst>
              <a:ext uri="{FF2B5EF4-FFF2-40B4-BE49-F238E27FC236}">
                <a16:creationId xmlns:a16="http://schemas.microsoft.com/office/drawing/2014/main" xmlns="" id="{D162234A-5E02-D5C0-6B0D-86B98D8CF1C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287687" y="914402"/>
            <a:ext cx="2775547" cy="2514598"/>
          </a:xfrm>
          <a:prstGeom prst="rect">
            <a:avLst/>
          </a:prstGeom>
        </p:spPr>
      </p:pic>
      <p:pic>
        <p:nvPicPr>
          <p:cNvPr id="17" name="Graphic 16">
            <a:extLst>
              <a:ext uri="{FF2B5EF4-FFF2-40B4-BE49-F238E27FC236}">
                <a16:creationId xmlns:a16="http://schemas.microsoft.com/office/drawing/2014/main" xmlns="" id="{7F46F3F4-6364-D0CE-70B4-39F1CAC431D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50337" y="2890940"/>
            <a:ext cx="2336679" cy="3107664"/>
          </a:xfrm>
          <a:prstGeom prst="rect">
            <a:avLst/>
          </a:prstGeom>
        </p:spPr>
      </p:pic>
      <p:pic>
        <p:nvPicPr>
          <p:cNvPr id="15" name="Graphic 14">
            <a:extLst>
              <a:ext uri="{FF2B5EF4-FFF2-40B4-BE49-F238E27FC236}">
                <a16:creationId xmlns:a16="http://schemas.microsoft.com/office/drawing/2014/main" xmlns="" id="{FBE698A5-9847-DA70-F521-F0060C33F4D2}"/>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77616" y="4943358"/>
            <a:ext cx="640511" cy="628650"/>
          </a:xfrm>
          <a:prstGeom prst="rect">
            <a:avLst/>
          </a:prstGeom>
        </p:spPr>
      </p:pic>
      <p:pic>
        <p:nvPicPr>
          <p:cNvPr id="19" name="Graphic 18">
            <a:extLst>
              <a:ext uri="{FF2B5EF4-FFF2-40B4-BE49-F238E27FC236}">
                <a16:creationId xmlns:a16="http://schemas.microsoft.com/office/drawing/2014/main" xmlns="" id="{68B1A4C4-939B-1838-53EE-D614864B236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487831" y="6097905"/>
            <a:ext cx="2514600" cy="557482"/>
          </a:xfrm>
          <a:prstGeom prst="rect">
            <a:avLst/>
          </a:prstGeom>
        </p:spPr>
      </p:pic>
      <p:pic>
        <p:nvPicPr>
          <p:cNvPr id="21" name="Graphic 20">
            <a:extLst>
              <a:ext uri="{FF2B5EF4-FFF2-40B4-BE49-F238E27FC236}">
                <a16:creationId xmlns:a16="http://schemas.microsoft.com/office/drawing/2014/main" xmlns="" id="{301CA531-43A8-3931-C3FC-F15217756458}"/>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777615" y="4900885"/>
            <a:ext cx="1269160" cy="1067518"/>
          </a:xfrm>
          <a:prstGeom prst="rect">
            <a:avLst/>
          </a:prstGeom>
        </p:spPr>
      </p:pic>
      <p:grpSp>
        <p:nvGrpSpPr>
          <p:cNvPr id="4" name="Group 3">
            <a:extLst>
              <a:ext uri="{FF2B5EF4-FFF2-40B4-BE49-F238E27FC236}">
                <a16:creationId xmlns:a16="http://schemas.microsoft.com/office/drawing/2014/main" xmlns="" id="{CECB36B7-1DAE-A301-81C9-79939E8DDA40}"/>
              </a:ext>
            </a:extLst>
          </p:cNvPr>
          <p:cNvGrpSpPr/>
          <p:nvPr/>
        </p:nvGrpSpPr>
        <p:grpSpPr>
          <a:xfrm>
            <a:off x="6024000" y="1094090"/>
            <a:ext cx="5470634" cy="2431546"/>
            <a:chOff x="6024000" y="1094090"/>
            <a:chExt cx="5470634" cy="2431546"/>
          </a:xfrm>
        </p:grpSpPr>
        <p:sp>
          <p:nvSpPr>
            <p:cNvPr id="2" name="TextBox 1">
              <a:extLst>
                <a:ext uri="{FF2B5EF4-FFF2-40B4-BE49-F238E27FC236}">
                  <a16:creationId xmlns:a16="http://schemas.microsoft.com/office/drawing/2014/main" xmlns="" id="{A3C074EF-6838-E9EB-AF2F-80B87275F370}"/>
                </a:ext>
              </a:extLst>
            </p:cNvPr>
            <p:cNvSpPr txBox="1"/>
            <p:nvPr/>
          </p:nvSpPr>
          <p:spPr>
            <a:xfrm>
              <a:off x="6650450" y="1094090"/>
              <a:ext cx="4165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9Slide03 Montserrat Bold" panose="00000800000000000000" pitchFamily="2" charset="0"/>
                  <a:ea typeface="+mn-ea"/>
                  <a:cs typeface="#9Slide03 Arima Madurai Black" panose="00000A00000000000000" pitchFamily="2" charset="0"/>
                </a:rPr>
                <a:t>DẶN DÒ</a:t>
              </a:r>
            </a:p>
          </p:txBody>
        </p:sp>
        <p:sp>
          <p:nvSpPr>
            <p:cNvPr id="3" name="TextBox 2">
              <a:extLst>
                <a:ext uri="{FF2B5EF4-FFF2-40B4-BE49-F238E27FC236}">
                  <a16:creationId xmlns:a16="http://schemas.microsoft.com/office/drawing/2014/main" xmlns="" id="{869E800E-B46C-9282-F090-948FB3C1E0BA}"/>
                </a:ext>
              </a:extLst>
            </p:cNvPr>
            <p:cNvSpPr txBox="1"/>
            <p:nvPr/>
          </p:nvSpPr>
          <p:spPr>
            <a:xfrm>
              <a:off x="6024000" y="1817476"/>
              <a:ext cx="5470634" cy="170816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Xem lại kiến thức đã học hôm nay.</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Xem trước bài mới.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Làm bài tập SGK và Sách Bài Tập </a:t>
              </a:r>
            </a:p>
          </p:txBody>
        </p:sp>
      </p:grpSp>
      <p:pic>
        <p:nvPicPr>
          <p:cNvPr id="6" name="Picture 5">
            <a:extLst>
              <a:ext uri="{FF2B5EF4-FFF2-40B4-BE49-F238E27FC236}">
                <a16:creationId xmlns:a16="http://schemas.microsoft.com/office/drawing/2014/main" xmlns="" id="{1871036B-35BF-6A44-2BDF-4228DE5BA4C5}"/>
              </a:ext>
            </a:extLst>
          </p:cNvPr>
          <p:cNvPicPr>
            <a:picLocks noChangeAspect="1"/>
          </p:cNvPicPr>
          <p:nvPr/>
        </p:nvPicPr>
        <p:blipFill>
          <a:blip r:embed="rId23"/>
          <a:stretch>
            <a:fillRect/>
          </a:stretch>
        </p:blipFill>
        <p:spPr>
          <a:xfrm>
            <a:off x="0" y="7062494"/>
            <a:ext cx="12192000" cy="2156178"/>
          </a:xfrm>
          <a:prstGeom prst="rect">
            <a:avLst/>
          </a:prstGeom>
        </p:spPr>
      </p:pic>
    </p:spTree>
    <p:extLst>
      <p:ext uri="{BB962C8B-B14F-4D97-AF65-F5344CB8AC3E}">
        <p14:creationId xmlns:p14="http://schemas.microsoft.com/office/powerpoint/2010/main" val="2434167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AA41213-8480-2DA9-DF41-DC67810D0A71}"/>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002D0596-D728-C920-4C23-9EB079569BA4}"/>
              </a:ext>
            </a:extLst>
          </p:cNvPr>
          <p:cNvPicPr>
            <a:picLocks noChangeAspect="1"/>
          </p:cNvPicPr>
          <p:nvPr/>
        </p:nvPicPr>
        <p:blipFill>
          <a:blip r:embed="rId3"/>
          <a:stretch>
            <a:fillRect/>
          </a:stretch>
        </p:blipFill>
        <p:spPr>
          <a:xfrm>
            <a:off x="0" y="4701822"/>
            <a:ext cx="12192000" cy="2156178"/>
          </a:xfrm>
          <a:prstGeom prst="rect">
            <a:avLst/>
          </a:prstGeom>
        </p:spPr>
      </p:pic>
      <p:pic>
        <p:nvPicPr>
          <p:cNvPr id="22" name="Picture 21">
            <a:extLst>
              <a:ext uri="{FF2B5EF4-FFF2-40B4-BE49-F238E27FC236}">
                <a16:creationId xmlns:a16="http://schemas.microsoft.com/office/drawing/2014/main" xmlns="" id="{699E6AA9-E89D-FAF8-4712-7F1B72E92844}"/>
              </a:ext>
            </a:extLst>
          </p:cNvPr>
          <p:cNvPicPr>
            <a:picLocks noChangeAspect="1"/>
          </p:cNvPicPr>
          <p:nvPr/>
        </p:nvPicPr>
        <p:blipFill>
          <a:blip r:embed="rId4"/>
          <a:stretch>
            <a:fillRect/>
          </a:stretch>
        </p:blipFill>
        <p:spPr>
          <a:xfrm>
            <a:off x="0" y="0"/>
            <a:ext cx="12148462" cy="6414911"/>
          </a:xfrm>
          <a:prstGeom prst="rect">
            <a:avLst/>
          </a:prstGeom>
        </p:spPr>
      </p:pic>
      <p:pic>
        <p:nvPicPr>
          <p:cNvPr id="16" name="Picture 15">
            <a:extLst>
              <a:ext uri="{FF2B5EF4-FFF2-40B4-BE49-F238E27FC236}">
                <a16:creationId xmlns:a16="http://schemas.microsoft.com/office/drawing/2014/main" xmlns="" id="{7F36EEBA-AEAD-41D9-923B-582B81335C05}"/>
              </a:ext>
            </a:extLst>
          </p:cNvPr>
          <p:cNvPicPr>
            <a:picLocks noChangeAspect="1"/>
          </p:cNvPicPr>
          <p:nvPr/>
        </p:nvPicPr>
        <p:blipFill>
          <a:blip r:embed="rId5"/>
          <a:stretch>
            <a:fillRect/>
          </a:stretch>
        </p:blipFill>
        <p:spPr>
          <a:xfrm>
            <a:off x="285133" y="2364669"/>
            <a:ext cx="2472267" cy="3725333"/>
          </a:xfrm>
          <a:prstGeom prst="rect">
            <a:avLst/>
          </a:prstGeom>
        </p:spPr>
      </p:pic>
      <p:pic>
        <p:nvPicPr>
          <p:cNvPr id="18" name="Picture 17">
            <a:extLst>
              <a:ext uri="{FF2B5EF4-FFF2-40B4-BE49-F238E27FC236}">
                <a16:creationId xmlns:a16="http://schemas.microsoft.com/office/drawing/2014/main" xmlns="" id="{8E032304-81B2-C8D1-BC5A-5030616F6B32}"/>
              </a:ext>
            </a:extLst>
          </p:cNvPr>
          <p:cNvPicPr>
            <a:picLocks noChangeAspect="1"/>
          </p:cNvPicPr>
          <p:nvPr/>
        </p:nvPicPr>
        <p:blipFill>
          <a:blip r:embed="rId6"/>
          <a:stretch>
            <a:fillRect/>
          </a:stretch>
        </p:blipFill>
        <p:spPr>
          <a:xfrm>
            <a:off x="4392832" y="2545644"/>
            <a:ext cx="3081867" cy="3623733"/>
          </a:xfrm>
          <a:prstGeom prst="rect">
            <a:avLst/>
          </a:prstGeom>
        </p:spPr>
      </p:pic>
      <p:pic>
        <p:nvPicPr>
          <p:cNvPr id="20" name="Picture 19">
            <a:extLst>
              <a:ext uri="{FF2B5EF4-FFF2-40B4-BE49-F238E27FC236}">
                <a16:creationId xmlns:a16="http://schemas.microsoft.com/office/drawing/2014/main" xmlns="" id="{F39B8F21-70A6-C119-9143-CFB488ADA719}"/>
              </a:ext>
            </a:extLst>
          </p:cNvPr>
          <p:cNvPicPr>
            <a:picLocks noChangeAspect="1"/>
          </p:cNvPicPr>
          <p:nvPr/>
        </p:nvPicPr>
        <p:blipFill>
          <a:blip r:embed="rId7"/>
          <a:stretch>
            <a:fillRect/>
          </a:stretch>
        </p:blipFill>
        <p:spPr>
          <a:xfrm>
            <a:off x="9460252" y="2438046"/>
            <a:ext cx="2472267" cy="3578578"/>
          </a:xfrm>
          <a:prstGeom prst="rect">
            <a:avLst/>
          </a:prstGeom>
        </p:spPr>
      </p:pic>
      <p:pic>
        <p:nvPicPr>
          <p:cNvPr id="8" name="Picture 7">
            <a:extLst>
              <a:ext uri="{FF2B5EF4-FFF2-40B4-BE49-F238E27FC236}">
                <a16:creationId xmlns:a16="http://schemas.microsoft.com/office/drawing/2014/main" xmlns="" id="{2F150FFD-C6C7-0B88-AFCF-DA2A9EF77574}"/>
              </a:ext>
            </a:extLst>
          </p:cNvPr>
          <p:cNvPicPr>
            <a:picLocks noChangeAspect="1"/>
          </p:cNvPicPr>
          <p:nvPr/>
        </p:nvPicPr>
        <p:blipFill>
          <a:blip r:embed="rId8"/>
          <a:stretch>
            <a:fillRect/>
          </a:stretch>
        </p:blipFill>
        <p:spPr>
          <a:xfrm>
            <a:off x="2231821" y="2500488"/>
            <a:ext cx="3036711" cy="4109156"/>
          </a:xfrm>
          <a:prstGeom prst="rect">
            <a:avLst/>
          </a:prstGeom>
        </p:spPr>
      </p:pic>
      <p:pic>
        <p:nvPicPr>
          <p:cNvPr id="12" name="Picture 11">
            <a:extLst>
              <a:ext uri="{FF2B5EF4-FFF2-40B4-BE49-F238E27FC236}">
                <a16:creationId xmlns:a16="http://schemas.microsoft.com/office/drawing/2014/main" xmlns="" id="{4D9F7579-E2D0-334A-9766-8398B41CEC2B}"/>
              </a:ext>
            </a:extLst>
          </p:cNvPr>
          <p:cNvPicPr>
            <a:picLocks noChangeAspect="1"/>
          </p:cNvPicPr>
          <p:nvPr/>
        </p:nvPicPr>
        <p:blipFill>
          <a:blip r:embed="rId9"/>
          <a:stretch>
            <a:fillRect/>
          </a:stretch>
        </p:blipFill>
        <p:spPr>
          <a:xfrm>
            <a:off x="7474699" y="2794000"/>
            <a:ext cx="2754489" cy="3815644"/>
          </a:xfrm>
          <a:prstGeom prst="rect">
            <a:avLst/>
          </a:prstGeom>
        </p:spPr>
      </p:pic>
      <p:grpSp>
        <p:nvGrpSpPr>
          <p:cNvPr id="28" name="Group 27">
            <a:extLst>
              <a:ext uri="{FF2B5EF4-FFF2-40B4-BE49-F238E27FC236}">
                <a16:creationId xmlns:a16="http://schemas.microsoft.com/office/drawing/2014/main" xmlns="" id="{5DFF21F7-4A70-8E53-77CA-56F1AC61ECAA}"/>
              </a:ext>
            </a:extLst>
          </p:cNvPr>
          <p:cNvGrpSpPr/>
          <p:nvPr/>
        </p:nvGrpSpPr>
        <p:grpSpPr>
          <a:xfrm>
            <a:off x="0" y="-121709"/>
            <a:ext cx="12192000" cy="2486378"/>
            <a:chOff x="0" y="-121709"/>
            <a:chExt cx="12192000" cy="2486378"/>
          </a:xfrm>
        </p:grpSpPr>
        <p:pic>
          <p:nvPicPr>
            <p:cNvPr id="24" name="Picture 23">
              <a:extLst>
                <a:ext uri="{FF2B5EF4-FFF2-40B4-BE49-F238E27FC236}">
                  <a16:creationId xmlns:a16="http://schemas.microsoft.com/office/drawing/2014/main" xmlns="" id="{222866F4-7C44-3A51-75C1-FAD06C6B925A}"/>
                </a:ext>
              </a:extLst>
            </p:cNvPr>
            <p:cNvPicPr>
              <a:picLocks noChangeAspect="1"/>
            </p:cNvPicPr>
            <p:nvPr/>
          </p:nvPicPr>
          <p:blipFill>
            <a:blip r:embed="rId10"/>
            <a:stretch>
              <a:fillRect/>
            </a:stretch>
          </p:blipFill>
          <p:spPr>
            <a:xfrm>
              <a:off x="0" y="-121709"/>
              <a:ext cx="12192000" cy="2486378"/>
            </a:xfrm>
            <a:prstGeom prst="rect">
              <a:avLst/>
            </a:prstGeom>
          </p:spPr>
        </p:pic>
        <p:sp>
          <p:nvSpPr>
            <p:cNvPr id="25" name="TextBox 24">
              <a:extLst>
                <a:ext uri="{FF2B5EF4-FFF2-40B4-BE49-F238E27FC236}">
                  <a16:creationId xmlns:a16="http://schemas.microsoft.com/office/drawing/2014/main" xmlns="" id="{852F8C27-019A-6429-5CFC-CE78E69A821D}"/>
                </a:ext>
              </a:extLst>
            </p:cNvPr>
            <p:cNvSpPr txBox="1"/>
            <p:nvPr/>
          </p:nvSpPr>
          <p:spPr>
            <a:xfrm>
              <a:off x="2019300" y="539059"/>
              <a:ext cx="8429625" cy="14911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8900"/>
                  </a:solidFill>
                  <a:effectLst/>
                  <a:uLnTx/>
                  <a:uFillTx/>
                  <a:latin typeface="#9Slide03 Montserrat Bold" panose="00000800000000000000" pitchFamily="2" charset="0"/>
                  <a:ea typeface="+mn-ea"/>
                  <a:cs typeface="+mn-cs"/>
                </a:rPr>
                <a:t>CẢM ƠN QUÝ THẦY CÔ VÀ CÁC EM ĐÃ CHÚ Ý LẮNG NGHE</a:t>
              </a:r>
            </a:p>
          </p:txBody>
        </p:sp>
      </p:grpSp>
    </p:spTree>
    <p:extLst>
      <p:ext uri="{BB962C8B-B14F-4D97-AF65-F5344CB8AC3E}">
        <p14:creationId xmlns:p14="http://schemas.microsoft.com/office/powerpoint/2010/main" val="113124170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14:presetBounceEnd="89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89000">
                                          <p:cBhvr additive="base">
                                            <p:cTn id="7" dur="2000" fill="hold"/>
                                            <p:tgtEl>
                                              <p:spTgt spid="16"/>
                                            </p:tgtEl>
                                            <p:attrNameLst>
                                              <p:attrName>ppt_x</p:attrName>
                                            </p:attrNameLst>
                                          </p:cBhvr>
                                          <p:tavLst>
                                            <p:tav tm="0">
                                              <p:val>
                                                <p:strVal val="#ppt_x"/>
                                              </p:val>
                                            </p:tav>
                                            <p:tav tm="100000">
                                              <p:val>
                                                <p:strVal val="#ppt_x"/>
                                              </p:val>
                                            </p:tav>
                                          </p:tavLst>
                                        </p:anim>
                                        <p:anim calcmode="lin" valueType="num" p14:bounceEnd="89000">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14:presetBounceEnd="89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9000">
                                          <p:cBhvr additive="base">
                                            <p:cTn id="11" dur="2000" fill="hold"/>
                                            <p:tgtEl>
                                              <p:spTgt spid="18"/>
                                            </p:tgtEl>
                                            <p:attrNameLst>
                                              <p:attrName>ppt_x</p:attrName>
                                            </p:attrNameLst>
                                          </p:cBhvr>
                                          <p:tavLst>
                                            <p:tav tm="0">
                                              <p:val>
                                                <p:strVal val="#ppt_x"/>
                                              </p:val>
                                            </p:tav>
                                            <p:tav tm="100000">
                                              <p:val>
                                                <p:strVal val="#ppt_x"/>
                                              </p:val>
                                            </p:tav>
                                          </p:tavLst>
                                        </p:anim>
                                        <p:anim calcmode="lin" valueType="num" p14:bounceEnd="89000">
                                          <p:cBhvr additive="base">
                                            <p:cTn id="12" dur="2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14:presetBounceEnd="89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89000">
                                          <p:cBhvr additive="base">
                                            <p:cTn id="15" dur="2000" fill="hold"/>
                                            <p:tgtEl>
                                              <p:spTgt spid="20"/>
                                            </p:tgtEl>
                                            <p:attrNameLst>
                                              <p:attrName>ppt_x</p:attrName>
                                            </p:attrNameLst>
                                          </p:cBhvr>
                                          <p:tavLst>
                                            <p:tav tm="0">
                                              <p:val>
                                                <p:strVal val="#ppt_x"/>
                                              </p:val>
                                            </p:tav>
                                            <p:tav tm="100000">
                                              <p:val>
                                                <p:strVal val="#ppt_x"/>
                                              </p:val>
                                            </p:tav>
                                          </p:tavLst>
                                        </p:anim>
                                        <p:anim calcmode="lin" valueType="num" p14:bounceEnd="89000">
                                          <p:cBhvr additive="base">
                                            <p:cTn id="16" dur="2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14:presetBounceEnd="89000">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14:bounceEnd="89000">
                                          <p:cBhvr additive="base">
                                            <p:cTn id="19" dur="2000" fill="hold"/>
                                            <p:tgtEl>
                                              <p:spTgt spid="8"/>
                                            </p:tgtEl>
                                            <p:attrNameLst>
                                              <p:attrName>ppt_x</p:attrName>
                                            </p:attrNameLst>
                                          </p:cBhvr>
                                          <p:tavLst>
                                            <p:tav tm="0">
                                              <p:val>
                                                <p:strVal val="#ppt_x"/>
                                              </p:val>
                                            </p:tav>
                                            <p:tav tm="100000">
                                              <p:val>
                                                <p:strVal val="#ppt_x"/>
                                              </p:val>
                                            </p:tav>
                                          </p:tavLst>
                                        </p:anim>
                                        <p:anim calcmode="lin" valueType="num" p14:bounceEnd="89000">
                                          <p:cBhvr additive="base">
                                            <p:cTn id="20" dur="2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14:presetBounceEnd="89000">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14:bounceEnd="89000">
                                          <p:cBhvr additive="base">
                                            <p:cTn id="23" dur="2000" fill="hold"/>
                                            <p:tgtEl>
                                              <p:spTgt spid="12"/>
                                            </p:tgtEl>
                                            <p:attrNameLst>
                                              <p:attrName>ppt_x</p:attrName>
                                            </p:attrNameLst>
                                          </p:cBhvr>
                                          <p:tavLst>
                                            <p:tav tm="0">
                                              <p:val>
                                                <p:strVal val="#ppt_x"/>
                                              </p:val>
                                            </p:tav>
                                            <p:tav tm="100000">
                                              <p:val>
                                                <p:strVal val="#ppt_x"/>
                                              </p:val>
                                            </p:tav>
                                          </p:tavLst>
                                        </p:anim>
                                        <p:anim calcmode="lin" valueType="num" p14:bounceEnd="89000">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 decel="100000" fill="hold" nodeType="withEffect">
                                      <p:stCondLst>
                                        <p:cond delay="7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ppt_x"/>
                                              </p:val>
                                            </p:tav>
                                            <p:tav tm="100000">
                                              <p:val>
                                                <p:strVal val="#ppt_x"/>
                                              </p:val>
                                            </p:tav>
                                          </p:tavLst>
                                        </p:anim>
                                        <p:anim calcmode="lin" valueType="num">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0" fill="hold"/>
                                            <p:tgtEl>
                                              <p:spTgt spid="18"/>
                                            </p:tgtEl>
                                            <p:attrNameLst>
                                              <p:attrName>ppt_x</p:attrName>
                                            </p:attrNameLst>
                                          </p:cBhvr>
                                          <p:tavLst>
                                            <p:tav tm="0">
                                              <p:val>
                                                <p:strVal val="#ppt_x"/>
                                              </p:val>
                                            </p:tav>
                                            <p:tav tm="100000">
                                              <p:val>
                                                <p:strVal val="#ppt_x"/>
                                              </p:val>
                                            </p:tav>
                                          </p:tavLst>
                                        </p:anim>
                                        <p:anim calcmode="lin" valueType="num">
                                          <p:cBhvr additive="base">
                                            <p:cTn id="12" dur="2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ppt_x"/>
                                              </p:val>
                                            </p:tav>
                                            <p:tav tm="100000">
                                              <p:val>
                                                <p:strVal val="#ppt_x"/>
                                              </p:val>
                                            </p:tav>
                                          </p:tavLst>
                                        </p:anim>
                                        <p:anim calcmode="lin" valueType="num">
                                          <p:cBhvr additive="base">
                                            <p:cTn id="16" dur="2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 decel="100000" fill="hold" nodeType="withEffect">
                                      <p:stCondLst>
                                        <p:cond delay="7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47693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HIỆN TƯỢNG PHẢN XẠ TOÀN PHẦN</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9531" y="-250215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 name="Rectangle: Rounded Corners 1">
            <a:extLst>
              <a:ext uri="{FF2B5EF4-FFF2-40B4-BE49-F238E27FC236}">
                <a16:creationId xmlns:a16="http://schemas.microsoft.com/office/drawing/2014/main" xmlns="" id="{4F6E88EE-D07E-4A62-AB87-24C7D80965C0}"/>
              </a:ext>
            </a:extLst>
          </p:cNvPr>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10" name="Graphic 9">
            <a:extLst>
              <a:ext uri="{FF2B5EF4-FFF2-40B4-BE49-F238E27FC236}">
                <a16:creationId xmlns:a16="http://schemas.microsoft.com/office/drawing/2014/main" xmlns="" id="{D7FEB907-AAE2-E904-F522-3D80A3FCEEA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382" y="5494405"/>
            <a:ext cx="5189896" cy="1452588"/>
          </a:xfrm>
          <a:prstGeom prst="rect">
            <a:avLst/>
          </a:prstGeom>
        </p:spPr>
      </p:pic>
      <p:sp>
        <p:nvSpPr>
          <p:cNvPr id="12" name="Rectangle: Rounded Corners 11">
            <a:extLst>
              <a:ext uri="{FF2B5EF4-FFF2-40B4-BE49-F238E27FC236}">
                <a16:creationId xmlns:a16="http://schemas.microsoft.com/office/drawing/2014/main" xmlns="" id="{664ECC93-6160-BE9B-596C-9F783DB46F6E}"/>
              </a:ext>
            </a:extLst>
          </p:cNvPr>
          <p:cNvSpPr/>
          <p:nvPr/>
        </p:nvSpPr>
        <p:spPr>
          <a:xfrm>
            <a:off x="4815015" y="485775"/>
            <a:ext cx="6899783"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13" name="Picture 12">
            <a:extLst>
              <a:ext uri="{FF2B5EF4-FFF2-40B4-BE49-F238E27FC236}">
                <a16:creationId xmlns:a16="http://schemas.microsoft.com/office/drawing/2014/main" xmlns="" id="{8EE6A67D-D0BD-21CB-D38E-79675AE17060}"/>
              </a:ext>
            </a:extLst>
          </p:cNvPr>
          <p:cNvPicPr>
            <a:picLocks noChangeAspect="1"/>
          </p:cNvPicPr>
          <p:nvPr/>
        </p:nvPicPr>
        <p:blipFill>
          <a:blip r:embed="rId5"/>
          <a:stretch>
            <a:fillRect/>
          </a:stretch>
        </p:blipFill>
        <p:spPr>
          <a:xfrm flipH="1">
            <a:off x="1057123" y="776514"/>
            <a:ext cx="3177971" cy="5773161"/>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BF9335BC-0F7A-9759-99A6-44BB1303CA67}"/>
              </a:ext>
            </a:extLst>
          </p:cNvPr>
          <p:cNvPicPr>
            <a:picLocks noChangeAspect="1"/>
          </p:cNvPicPr>
          <p:nvPr/>
        </p:nvPicPr>
        <p:blipFill>
          <a:blip r:embed="rId6"/>
          <a:stretch>
            <a:fillRect/>
          </a:stretch>
        </p:blipFill>
        <p:spPr>
          <a:xfrm>
            <a:off x="6610350" y="654050"/>
            <a:ext cx="3301530" cy="3038779"/>
          </a:xfrm>
          <a:prstGeom prst="rect">
            <a:avLst/>
          </a:prstGeom>
        </p:spPr>
      </p:pic>
      <p:grpSp>
        <p:nvGrpSpPr>
          <p:cNvPr id="16" name="Group 15">
            <a:extLst>
              <a:ext uri="{FF2B5EF4-FFF2-40B4-BE49-F238E27FC236}">
                <a16:creationId xmlns:a16="http://schemas.microsoft.com/office/drawing/2014/main" xmlns="" id="{70810A2F-4835-AB9F-E6D7-E77A220E7E06}"/>
              </a:ext>
            </a:extLst>
          </p:cNvPr>
          <p:cNvGrpSpPr/>
          <p:nvPr/>
        </p:nvGrpSpPr>
        <p:grpSpPr>
          <a:xfrm>
            <a:off x="4991100" y="3772808"/>
            <a:ext cx="6572250" cy="2437492"/>
            <a:chOff x="4991100" y="3772808"/>
            <a:chExt cx="6572250" cy="2437492"/>
          </a:xfrm>
        </p:grpSpPr>
        <p:sp>
          <p:nvSpPr>
            <p:cNvPr id="5" name="Rectangle: Rounded Corners 4">
              <a:extLst>
                <a:ext uri="{FF2B5EF4-FFF2-40B4-BE49-F238E27FC236}">
                  <a16:creationId xmlns:a16="http://schemas.microsoft.com/office/drawing/2014/main" xmlns="" id="{231CF399-E98E-9D0C-9DA7-047BC965E1C7}"/>
                </a:ext>
              </a:extLst>
            </p:cNvPr>
            <p:cNvSpPr/>
            <p:nvPr/>
          </p:nvSpPr>
          <p:spPr>
            <a:xfrm>
              <a:off x="4991100" y="3772808"/>
              <a:ext cx="6572250" cy="2437492"/>
            </a:xfrm>
            <a:prstGeom prst="roundRect">
              <a:avLst>
                <a:gd name="adj" fmla="val 6769"/>
              </a:avLst>
            </a:prstGeom>
            <a:solidFill>
              <a:srgbClr val="FFFFFF"/>
            </a:solidFill>
            <a:ln w="12700">
              <a:solidFill>
                <a:schemeClr val="tx1">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1E01448F-EBC5-DE18-0099-AE5AFBB201A9}"/>
                </a:ext>
              </a:extLst>
            </p:cNvPr>
            <p:cNvSpPr txBox="1"/>
            <p:nvPr/>
          </p:nvSpPr>
          <p:spPr>
            <a:xfrm>
              <a:off x="5094514" y="3938732"/>
              <a:ext cx="6341835" cy="2135200"/>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Trong khi chuyển động hỗn loạn, các phân tử khí không ngừng va chạm với nhau và va chạm với thành bình (như hình dưới đây) nên tốc độ của chúng không ngừng thay đổi. Do đó, tốc độ phân tử mà ta nói tới ở trên là </a:t>
              </a:r>
              <a:r>
                <a:rPr lang="vi-VN">
                  <a:solidFill>
                    <a:srgbClr val="C00000"/>
                  </a:solidFill>
                  <a:latin typeface="#9Slide03 Arima Madurai Black" panose="00000A00000000000000" pitchFamily="2" charset="0"/>
                  <a:cs typeface="#9Slide03 Arima Madurai Black" panose="00000A00000000000000" pitchFamily="2" charset="0"/>
                </a:rPr>
                <a:t>tốc độ trung bình của các phân tử.</a:t>
              </a:r>
              <a:endParaRPr lang="en-US">
                <a:solidFill>
                  <a:srgbClr val="C00000"/>
                </a:solidFill>
                <a:latin typeface="#9Slide03 Arima Madurai Black" panose="00000A00000000000000" pitchFamily="2" charset="0"/>
                <a:cs typeface="#9Slide03 Arima Madurai Black" panose="00000A00000000000000" pitchFamily="2" charset="0"/>
              </a:endParaRPr>
            </a:p>
          </p:txBody>
        </p:sp>
      </p:grpSp>
      <p:sp>
        <p:nvSpPr>
          <p:cNvPr id="14" name="TextBox 13">
            <a:extLst>
              <a:ext uri="{FF2B5EF4-FFF2-40B4-BE49-F238E27FC236}">
                <a16:creationId xmlns:a16="http://schemas.microsoft.com/office/drawing/2014/main" xmlns="" id="{8ABC308E-759B-B366-FB94-6701DA476191}"/>
              </a:ext>
            </a:extLst>
          </p:cNvPr>
          <p:cNvSpPr txBox="1"/>
          <p:nvPr/>
        </p:nvSpPr>
        <p:spPr>
          <a:xfrm>
            <a:off x="445274" y="-1071428"/>
            <a:ext cx="5479276" cy="5355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a:solidFill>
                  <a:srgbClr val="FF0000"/>
                </a:solidFill>
                <a:latin typeface="#9Slide03 Arima Madurai Black" panose="00000A00000000000000" pitchFamily="2" charset="0"/>
                <a:cs typeface="#9Slide03 Arima Madurai Black" panose="00000A00000000000000" pitchFamily="2" charset="0"/>
              </a:rPr>
              <a:t>1.</a:t>
            </a:r>
            <a:r>
              <a:rPr kumimoji="0" lang="en-US" sz="2400" b="0" i="0" u="none" strike="noStrike" kern="1200" cap="none" spc="0" normalizeH="0" baseline="0" noProof="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Chuyển động Brown trong chất khí:</a:t>
            </a:r>
          </a:p>
        </p:txBody>
      </p:sp>
    </p:spTree>
    <p:extLst>
      <p:ext uri="{BB962C8B-B14F-4D97-AF65-F5344CB8AC3E}">
        <p14:creationId xmlns:p14="http://schemas.microsoft.com/office/powerpoint/2010/main" val="586628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47693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HIỆN TƯỢNG PHẢN XẠ TOÀN PHẦN</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9531" y="-250215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 name="Rectangle: Rounded Corners 1">
            <a:extLst>
              <a:ext uri="{FF2B5EF4-FFF2-40B4-BE49-F238E27FC236}">
                <a16:creationId xmlns:a16="http://schemas.microsoft.com/office/drawing/2014/main" xmlns="" id="{4F6E88EE-D07E-4A62-AB87-24C7D80965C0}"/>
              </a:ext>
            </a:extLst>
          </p:cNvPr>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10" name="Graphic 9">
            <a:extLst>
              <a:ext uri="{FF2B5EF4-FFF2-40B4-BE49-F238E27FC236}">
                <a16:creationId xmlns:a16="http://schemas.microsoft.com/office/drawing/2014/main" xmlns="" id="{D7FEB907-AAE2-E904-F522-3D80A3FCEEA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5382" y="5494405"/>
            <a:ext cx="5189896" cy="1452588"/>
          </a:xfrm>
          <a:prstGeom prst="rect">
            <a:avLst/>
          </a:prstGeom>
        </p:spPr>
      </p:pic>
      <p:pic>
        <p:nvPicPr>
          <p:cNvPr id="13" name="Picture 12">
            <a:extLst>
              <a:ext uri="{FF2B5EF4-FFF2-40B4-BE49-F238E27FC236}">
                <a16:creationId xmlns:a16="http://schemas.microsoft.com/office/drawing/2014/main" xmlns="" id="{8EE6A67D-D0BD-21CB-D38E-79675AE17060}"/>
              </a:ext>
            </a:extLst>
          </p:cNvPr>
          <p:cNvPicPr>
            <a:picLocks noChangeAspect="1"/>
          </p:cNvPicPr>
          <p:nvPr/>
        </p:nvPicPr>
        <p:blipFill>
          <a:blip r:embed="rId6"/>
          <a:stretch>
            <a:fillRect/>
          </a:stretch>
        </p:blipFill>
        <p:spPr>
          <a:xfrm flipH="1">
            <a:off x="1057123" y="776514"/>
            <a:ext cx="3177971" cy="5773161"/>
          </a:xfrm>
          <a:prstGeom prst="rect">
            <a:avLst/>
          </a:prstGeom>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xmlns="" id="{A4E1BCE2-13E6-4016-8E86-7E3F956E685E}"/>
              </a:ext>
            </a:extLst>
          </p:cNvPr>
          <p:cNvGrpSpPr/>
          <p:nvPr/>
        </p:nvGrpSpPr>
        <p:grpSpPr>
          <a:xfrm>
            <a:off x="4815015" y="485776"/>
            <a:ext cx="6899783" cy="1026962"/>
            <a:chOff x="4815015" y="485776"/>
            <a:chExt cx="6899783" cy="1026962"/>
          </a:xfrm>
        </p:grpSpPr>
        <p:sp>
          <p:nvSpPr>
            <p:cNvPr id="12" name="Rectangle: Rounded Corners 11">
              <a:extLst>
                <a:ext uri="{FF2B5EF4-FFF2-40B4-BE49-F238E27FC236}">
                  <a16:creationId xmlns:a16="http://schemas.microsoft.com/office/drawing/2014/main" xmlns="" id="{664ECC93-6160-BE9B-596C-9F783DB46F6E}"/>
                </a:ext>
              </a:extLst>
            </p:cNvPr>
            <p:cNvSpPr/>
            <p:nvPr/>
          </p:nvSpPr>
          <p:spPr>
            <a:xfrm>
              <a:off x="4815015" y="485776"/>
              <a:ext cx="6899783" cy="1026962"/>
            </a:xfrm>
            <a:prstGeom prst="roundRect">
              <a:avLst>
                <a:gd name="adj" fmla="val 11767"/>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TextBox 10">
              <a:extLst>
                <a:ext uri="{FF2B5EF4-FFF2-40B4-BE49-F238E27FC236}">
                  <a16:creationId xmlns:a16="http://schemas.microsoft.com/office/drawing/2014/main" xmlns="" id="{1E01448F-EBC5-DE18-0099-AE5AFBB201A9}"/>
                </a:ext>
              </a:extLst>
            </p:cNvPr>
            <p:cNvSpPr txBox="1"/>
            <p:nvPr/>
          </p:nvSpPr>
          <p:spPr>
            <a:xfrm>
              <a:off x="4940300" y="554182"/>
              <a:ext cx="6635750" cy="888705"/>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Trong một khối khí có thể có các phân tử chuyển động nhanh hơn, bằng hoặc nhỏ hơn </a:t>
              </a:r>
              <a:r>
                <a:rPr lang="vi-VN">
                  <a:solidFill>
                    <a:srgbClr val="C00000"/>
                  </a:solidFill>
                  <a:latin typeface="#9Slide03 Arima Madurai Black" panose="00000A00000000000000" pitchFamily="2" charset="0"/>
                  <a:cs typeface="#9Slide03 Arima Madurai Black" panose="00000A00000000000000" pitchFamily="2" charset="0"/>
                </a:rPr>
                <a:t>tốc độ trung bình. </a:t>
              </a:r>
              <a:endParaRPr lang="en-US">
                <a:solidFill>
                  <a:srgbClr val="C00000"/>
                </a:solidFill>
                <a:latin typeface="#9Slide03 Arima Madurai Black" panose="00000A00000000000000" pitchFamily="2" charset="0"/>
                <a:cs typeface="#9Slide03 Arima Madurai Black" panose="00000A00000000000000" pitchFamily="2" charset="0"/>
              </a:endParaRPr>
            </a:p>
          </p:txBody>
        </p:sp>
      </p:grpSp>
      <p:grpSp>
        <p:nvGrpSpPr>
          <p:cNvPr id="25" name="Group 24">
            <a:extLst>
              <a:ext uri="{FF2B5EF4-FFF2-40B4-BE49-F238E27FC236}">
                <a16:creationId xmlns:a16="http://schemas.microsoft.com/office/drawing/2014/main" xmlns="" id="{E03E8639-24F4-CBDD-5857-1217BAADE1E4}"/>
              </a:ext>
            </a:extLst>
          </p:cNvPr>
          <p:cNvGrpSpPr/>
          <p:nvPr/>
        </p:nvGrpSpPr>
        <p:grpSpPr>
          <a:xfrm>
            <a:off x="4808283" y="1756090"/>
            <a:ext cx="6899783" cy="1026962"/>
            <a:chOff x="4808283" y="1672784"/>
            <a:chExt cx="6899783" cy="1026962"/>
          </a:xfrm>
        </p:grpSpPr>
        <p:sp>
          <p:nvSpPr>
            <p:cNvPr id="21" name="Rectangle: Rounded Corners 20">
              <a:extLst>
                <a:ext uri="{FF2B5EF4-FFF2-40B4-BE49-F238E27FC236}">
                  <a16:creationId xmlns:a16="http://schemas.microsoft.com/office/drawing/2014/main" xmlns="" id="{2C3D6CC8-9ABA-BB30-93DC-5BC52AECD5B9}"/>
                </a:ext>
              </a:extLst>
            </p:cNvPr>
            <p:cNvSpPr/>
            <p:nvPr/>
          </p:nvSpPr>
          <p:spPr>
            <a:xfrm>
              <a:off x="4808283" y="1672784"/>
              <a:ext cx="6899783" cy="1026962"/>
            </a:xfrm>
            <a:prstGeom prst="roundRect">
              <a:avLst>
                <a:gd name="adj" fmla="val 11767"/>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BC6202A7-732E-0084-CEB9-0FFED7A76448}"/>
                </a:ext>
              </a:extLst>
            </p:cNvPr>
            <p:cNvSpPr txBox="1"/>
            <p:nvPr/>
          </p:nvSpPr>
          <p:spPr>
            <a:xfrm>
              <a:off x="4940300" y="1729455"/>
              <a:ext cx="6635750" cy="888705"/>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Người ta nói tốc độ chuyển động của các phân tử có tính thống kê và chỉ có ý nghĩa khi có rất nhiều phân tử.</a:t>
              </a:r>
              <a:endParaRPr lang="en-US">
                <a:solidFill>
                  <a:srgbClr val="C00000"/>
                </a:solidFill>
                <a:latin typeface="#9Slide03 Arima Madurai Black" panose="00000A00000000000000" pitchFamily="2" charset="0"/>
                <a:cs typeface="#9Slide03 Arima Madurai Black" panose="00000A00000000000000" pitchFamily="2" charset="0"/>
              </a:endParaRPr>
            </a:p>
          </p:txBody>
        </p:sp>
      </p:grpSp>
      <p:sp>
        <p:nvSpPr>
          <p:cNvPr id="14" name="Rectangle 2">
            <a:extLst>
              <a:ext uri="{FF2B5EF4-FFF2-40B4-BE49-F238E27FC236}">
                <a16:creationId xmlns:a16="http://schemas.microsoft.com/office/drawing/2014/main" xmlns="" id="{1CB026BE-052B-8C21-55E1-49FC3272C99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6" name="Group 25">
            <a:extLst>
              <a:ext uri="{FF2B5EF4-FFF2-40B4-BE49-F238E27FC236}">
                <a16:creationId xmlns:a16="http://schemas.microsoft.com/office/drawing/2014/main" xmlns="" id="{DFF973F9-8640-E22A-D308-B5F49817BE77}"/>
              </a:ext>
            </a:extLst>
          </p:cNvPr>
          <p:cNvGrpSpPr/>
          <p:nvPr/>
        </p:nvGrpSpPr>
        <p:grpSpPr>
          <a:xfrm>
            <a:off x="4808282" y="3026404"/>
            <a:ext cx="6899783" cy="1630315"/>
            <a:chOff x="4808282" y="2941684"/>
            <a:chExt cx="6899783" cy="1630315"/>
          </a:xfrm>
        </p:grpSpPr>
        <p:sp>
          <p:nvSpPr>
            <p:cNvPr id="22" name="Rectangle: Rounded Corners 21">
              <a:extLst>
                <a:ext uri="{FF2B5EF4-FFF2-40B4-BE49-F238E27FC236}">
                  <a16:creationId xmlns:a16="http://schemas.microsoft.com/office/drawing/2014/main" xmlns="" id="{474A41CF-0B75-C67F-4F2C-4EF4417B76D7}"/>
                </a:ext>
              </a:extLst>
            </p:cNvPr>
            <p:cNvSpPr/>
            <p:nvPr/>
          </p:nvSpPr>
          <p:spPr>
            <a:xfrm>
              <a:off x="4808282" y="2941684"/>
              <a:ext cx="6899783" cy="1630315"/>
            </a:xfrm>
            <a:prstGeom prst="roundRect">
              <a:avLst>
                <a:gd name="adj" fmla="val 943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2929D225-DE11-CB54-ED6A-36E9A6EA132C}"/>
                </a:ext>
              </a:extLst>
            </p:cNvPr>
            <p:cNvSpPr txBox="1"/>
            <p:nvPr/>
          </p:nvSpPr>
          <p:spPr>
            <a:xfrm>
              <a:off x="4940300" y="3066918"/>
              <a:ext cx="6635750" cy="473206"/>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Độ lớn tốc độ trung bình phân tử được xác định bởi</a:t>
              </a:r>
              <a:r>
                <a:rPr lang="en-US">
                  <a:solidFill>
                    <a:schemeClr val="tx1">
                      <a:lumMod val="50000"/>
                    </a:schemeClr>
                  </a:solidFill>
                  <a:latin typeface="#9Slide03 Arima Madurai Black" panose="00000A00000000000000" pitchFamily="2" charset="0"/>
                  <a:cs typeface="#9Slide03 Arima Madurai Black" panose="00000A00000000000000" pitchFamily="2" charset="0"/>
                </a:rPr>
                <a:t>:</a:t>
              </a:r>
              <a:r>
                <a:rPr lang="vi-VN">
                  <a:solidFill>
                    <a:schemeClr val="tx1">
                      <a:lumMod val="50000"/>
                    </a:schemeClr>
                  </a:solidFill>
                  <a:latin typeface="#9Slide03 Arima Madurai Black" panose="00000A00000000000000" pitchFamily="2" charset="0"/>
                  <a:cs typeface="#9Slide03 Arima Madurai Black" panose="00000A00000000000000" pitchFamily="2" charset="0"/>
                </a:rPr>
                <a:t> </a:t>
              </a:r>
              <a:endParaRPr lang="en-US">
                <a:solidFill>
                  <a:srgbClr val="C00000"/>
                </a:solidFill>
                <a:latin typeface="#9Slide03 Arima Madurai Black" panose="00000A00000000000000" pitchFamily="2" charset="0"/>
                <a:cs typeface="#9Slide03 Arima Madurai Black" panose="00000A00000000000000" pitchFamily="2" charset="0"/>
              </a:endParaRPr>
            </a:p>
          </p:txBody>
        </p:sp>
        <p:graphicFrame>
          <p:nvGraphicFramePr>
            <p:cNvPr id="15" name="Object 14">
              <a:extLst>
                <a:ext uri="{FF2B5EF4-FFF2-40B4-BE49-F238E27FC236}">
                  <a16:creationId xmlns:a16="http://schemas.microsoft.com/office/drawing/2014/main" xmlns="" id="{99EBAB07-7760-C531-985F-B5BD6EED2650}"/>
                </a:ext>
              </a:extLst>
            </p:cNvPr>
            <p:cNvGraphicFramePr>
              <a:graphicFrameLocks noChangeAspect="1"/>
            </p:cNvGraphicFramePr>
            <p:nvPr>
              <p:extLst>
                <p:ext uri="{D42A27DB-BD31-4B8C-83A1-F6EECF244321}">
                  <p14:modId xmlns:p14="http://schemas.microsoft.com/office/powerpoint/2010/main" val="2192105093"/>
                </p:ext>
              </p:extLst>
            </p:nvPr>
          </p:nvGraphicFramePr>
          <p:xfrm>
            <a:off x="7039831" y="3654366"/>
            <a:ext cx="2436688" cy="771763"/>
          </p:xfrm>
          <a:graphic>
            <a:graphicData uri="http://schemas.openxmlformats.org/presentationml/2006/ole">
              <mc:AlternateContent xmlns:mc="http://schemas.openxmlformats.org/markup-compatibility/2006">
                <mc:Choice xmlns:v="urn:schemas-microsoft-com:vml" Requires="v">
                  <p:oleObj spid="_x0000_s1028" r:id="rId7" imgW="1282700" imgH="406400" progId="Equation.DSMT4">
                    <p:embed/>
                  </p:oleObj>
                </mc:Choice>
                <mc:Fallback>
                  <p:oleObj r:id="rId7" imgW="1282700" imgH="4064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9831" y="3654366"/>
                          <a:ext cx="2436688" cy="771763"/>
                        </a:xfrm>
                        <a:prstGeom prst="rect">
                          <a:avLst/>
                        </a:prstGeom>
                        <a:solidFill>
                          <a:srgbClr val="FFF7E1"/>
                        </a:solidFill>
                      </p:spPr>
                    </p:pic>
                  </p:oleObj>
                </mc:Fallback>
              </mc:AlternateContent>
            </a:graphicData>
          </a:graphic>
        </p:graphicFrame>
      </p:grpSp>
      <p:sp>
        <p:nvSpPr>
          <p:cNvPr id="17" name="Rectangle 4">
            <a:extLst>
              <a:ext uri="{FF2B5EF4-FFF2-40B4-BE49-F238E27FC236}">
                <a16:creationId xmlns:a16="http://schemas.microsoft.com/office/drawing/2014/main" xmlns="" id="{CFBBED9A-3A77-919F-8AD3-07B71B10C3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7" name="Group 26">
            <a:extLst>
              <a:ext uri="{FF2B5EF4-FFF2-40B4-BE49-F238E27FC236}">
                <a16:creationId xmlns:a16="http://schemas.microsoft.com/office/drawing/2014/main" xmlns="" id="{592EDACA-BD85-1A07-65C1-2C387728E32A}"/>
              </a:ext>
            </a:extLst>
          </p:cNvPr>
          <p:cNvGrpSpPr/>
          <p:nvPr/>
        </p:nvGrpSpPr>
        <p:grpSpPr>
          <a:xfrm>
            <a:off x="4815014" y="4900072"/>
            <a:ext cx="6899783" cy="1498431"/>
            <a:chOff x="4815014" y="4732198"/>
            <a:chExt cx="6899783" cy="1498431"/>
          </a:xfrm>
        </p:grpSpPr>
        <p:sp>
          <p:nvSpPr>
            <p:cNvPr id="23" name="Rectangle: Rounded Corners 22">
              <a:extLst>
                <a:ext uri="{FF2B5EF4-FFF2-40B4-BE49-F238E27FC236}">
                  <a16:creationId xmlns:a16="http://schemas.microsoft.com/office/drawing/2014/main" xmlns="" id="{6F8D5648-C80A-0544-7F8A-3BA2BE339F81}"/>
                </a:ext>
              </a:extLst>
            </p:cNvPr>
            <p:cNvSpPr/>
            <p:nvPr/>
          </p:nvSpPr>
          <p:spPr>
            <a:xfrm>
              <a:off x="4815014" y="4732198"/>
              <a:ext cx="6899783" cy="1498431"/>
            </a:xfrm>
            <a:prstGeom prst="roundRect">
              <a:avLst>
                <a:gd name="adj" fmla="val 9430"/>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xmlns="" id="{888B5332-07EA-2638-6AD0-9D138A52D5CC}"/>
                </a:ext>
              </a:extLst>
            </p:cNvPr>
            <p:cNvGrpSpPr/>
            <p:nvPr/>
          </p:nvGrpSpPr>
          <p:grpSpPr>
            <a:xfrm>
              <a:off x="4940298" y="4868038"/>
              <a:ext cx="6635750" cy="1304203"/>
              <a:chOff x="4940300" y="3976279"/>
              <a:chExt cx="6635750" cy="1304203"/>
            </a:xfrm>
          </p:grpSpPr>
          <p:sp>
            <p:nvSpPr>
              <p:cNvPr id="16" name="TextBox 15">
                <a:extLst>
                  <a:ext uri="{FF2B5EF4-FFF2-40B4-BE49-F238E27FC236}">
                    <a16:creationId xmlns:a16="http://schemas.microsoft.com/office/drawing/2014/main" xmlns="" id="{4403BBC7-1441-B4CE-9074-60CE589CDCEC}"/>
                  </a:ext>
                </a:extLst>
              </p:cNvPr>
              <p:cNvSpPr txBox="1"/>
              <p:nvPr/>
            </p:nvSpPr>
            <p:spPr>
              <a:xfrm>
                <a:off x="4940300" y="3976279"/>
                <a:ext cx="6635750" cy="1304203"/>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a:solidFill>
                      <a:schemeClr val="tx1">
                        <a:lumMod val="50000"/>
                      </a:schemeClr>
                    </a:solidFill>
                    <a:latin typeface="#9Slide03 Arima Madurai Black" panose="00000A00000000000000" pitchFamily="2" charset="0"/>
                    <a:cs typeface="#9Slide03 Arima Madurai Black" panose="00000A00000000000000" pitchFamily="2" charset="0"/>
                  </a:rPr>
                  <a:t>Ở điều kiện tiêu chuẩn				              các phân tử khí oxygen chuyển động với tốc độ trung bình vào khoảng 400m/s</a:t>
                </a:r>
                <a:endParaRPr lang="en-US">
                  <a:solidFill>
                    <a:srgbClr val="C00000"/>
                  </a:solidFill>
                  <a:latin typeface="#9Slide03 Arima Madurai Black" panose="00000A00000000000000" pitchFamily="2" charset="0"/>
                  <a:cs typeface="#9Slide03 Arima Madurai Black" panose="00000A00000000000000" pitchFamily="2" charset="0"/>
                </a:endParaRPr>
              </a:p>
            </p:txBody>
          </p:sp>
          <p:graphicFrame>
            <p:nvGraphicFramePr>
              <p:cNvPr id="18" name="Object 17">
                <a:extLst>
                  <a:ext uri="{FF2B5EF4-FFF2-40B4-BE49-F238E27FC236}">
                    <a16:creationId xmlns:a16="http://schemas.microsoft.com/office/drawing/2014/main" xmlns="" id="{6B53A83F-F0CF-D6DE-47B8-9D70F943256B}"/>
                  </a:ext>
                </a:extLst>
              </p:cNvPr>
              <p:cNvGraphicFramePr>
                <a:graphicFrameLocks noChangeAspect="1"/>
              </p:cNvGraphicFramePr>
              <p:nvPr>
                <p:extLst>
                  <p:ext uri="{D42A27DB-BD31-4B8C-83A1-F6EECF244321}">
                    <p14:modId xmlns:p14="http://schemas.microsoft.com/office/powerpoint/2010/main" val="2275322470"/>
                  </p:ext>
                </p:extLst>
              </p:nvPr>
            </p:nvGraphicFramePr>
            <p:xfrm>
              <a:off x="7710331" y="3985128"/>
              <a:ext cx="3770469" cy="470405"/>
            </p:xfrm>
            <a:graphic>
              <a:graphicData uri="http://schemas.openxmlformats.org/presentationml/2006/ole">
                <mc:AlternateContent xmlns:mc="http://schemas.openxmlformats.org/markup-compatibility/2006">
                  <mc:Choice xmlns:v="urn:schemas-microsoft-com:vml" Requires="v">
                    <p:oleObj spid="_x0000_s1029" r:id="rId9" imgW="2476500" imgH="304800" progId="Equation.DSMT4">
                      <p:embed/>
                    </p:oleObj>
                  </mc:Choice>
                  <mc:Fallback>
                    <p:oleObj r:id="rId9" imgW="2476500" imgH="3048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0331" y="3985128"/>
                            <a:ext cx="3770469" cy="470405"/>
                          </a:xfrm>
                          <a:prstGeom prst="rect">
                            <a:avLst/>
                          </a:prstGeom>
                          <a:noFill/>
                        </p:spPr>
                      </p:pic>
                    </p:oleObj>
                  </mc:Fallback>
                </mc:AlternateContent>
              </a:graphicData>
            </a:graphic>
          </p:graphicFrame>
        </p:grpSp>
      </p:grpSp>
      <p:pic>
        <p:nvPicPr>
          <p:cNvPr id="28" name="Graphic 27">
            <a:extLst>
              <a:ext uri="{FF2B5EF4-FFF2-40B4-BE49-F238E27FC236}">
                <a16:creationId xmlns:a16="http://schemas.microsoft.com/office/drawing/2014/main" xmlns="" id="{EA0930B5-2471-DD0E-BFBE-7DBCDB0B87D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94491" y="7784679"/>
            <a:ext cx="4192769" cy="8002053"/>
          </a:xfrm>
          <a:prstGeom prst="rect">
            <a:avLst/>
          </a:prstGeom>
        </p:spPr>
      </p:pic>
      <p:sp>
        <p:nvSpPr>
          <p:cNvPr id="29" name="Rectangle: Rounded Corners 28">
            <a:extLst>
              <a:ext uri="{FF2B5EF4-FFF2-40B4-BE49-F238E27FC236}">
                <a16:creationId xmlns:a16="http://schemas.microsoft.com/office/drawing/2014/main" xmlns="" id="{568F2235-3BB5-FD14-5E58-5FBDDEB781E5}"/>
              </a:ext>
            </a:extLst>
          </p:cNvPr>
          <p:cNvSpPr/>
          <p:nvPr/>
        </p:nvSpPr>
        <p:spPr>
          <a:xfrm>
            <a:off x="12967592" y="485775"/>
            <a:ext cx="6899783"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30" name="Picture 29" descr="Vật Lí lớp 8 | Chuyên đề: Lý thuyết - Bài tập Vật Lý 8 có đáp án">
            <a:extLst>
              <a:ext uri="{FF2B5EF4-FFF2-40B4-BE49-F238E27FC236}">
                <a16:creationId xmlns:a16="http://schemas.microsoft.com/office/drawing/2014/main" xmlns="" id="{02EFF0AA-861A-05C3-9454-71091A530439}"/>
              </a:ext>
            </a:extLst>
          </p:cNvPr>
          <p:cNvPicPr>
            <a:picLocks noChangeAspect="1"/>
          </p:cNvPicPr>
          <p:nvPr/>
        </p:nvPicPr>
        <p:blipFill>
          <a:blip r:embed="rId13"/>
          <a:srcRect/>
          <a:stretch>
            <a:fillRect/>
          </a:stretch>
        </p:blipFill>
        <p:spPr bwMode="auto">
          <a:xfrm>
            <a:off x="13623101" y="749930"/>
            <a:ext cx="5356225" cy="3841065"/>
          </a:xfrm>
          <a:prstGeom prst="rect">
            <a:avLst/>
          </a:prstGeom>
          <a:noFill/>
          <a:ln w="9525">
            <a:noFill/>
            <a:miter lim="800000"/>
            <a:headEnd/>
            <a:tailEnd/>
          </a:ln>
        </p:spPr>
      </p:pic>
      <p:sp>
        <p:nvSpPr>
          <p:cNvPr id="31" name="Rectangle 30">
            <a:extLst>
              <a:ext uri="{FF2B5EF4-FFF2-40B4-BE49-F238E27FC236}">
                <a16:creationId xmlns:a16="http://schemas.microsoft.com/office/drawing/2014/main" xmlns="" id="{DBDD3068-5E26-D273-96BF-CD708C88F0A7}"/>
              </a:ext>
            </a:extLst>
          </p:cNvPr>
          <p:cNvSpPr/>
          <p:nvPr/>
        </p:nvSpPr>
        <p:spPr>
          <a:xfrm>
            <a:off x="12967592" y="5086006"/>
            <a:ext cx="6899783" cy="7175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Chuyển động Brown của các phân tử chất khí</a:t>
            </a:r>
          </a:p>
        </p:txBody>
      </p:sp>
    </p:spTree>
    <p:extLst>
      <p:ext uri="{BB962C8B-B14F-4D97-AF65-F5344CB8AC3E}">
        <p14:creationId xmlns:p14="http://schemas.microsoft.com/office/powerpoint/2010/main" val="8120299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xmlns=""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xmlns="" id="{F024EB43-0DAD-443E-82C8-6D1A2B409C8D}"/>
              </a:ext>
            </a:extLst>
          </p:cNvPr>
          <p:cNvSpPr/>
          <p:nvPr/>
        </p:nvSpPr>
        <p:spPr>
          <a:xfrm>
            <a:off x="788092" y="-247693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HIỆN TƯỢNG PHẢN XẠ TOÀN PHẦN</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xmlns="" id="{69B00DE3-F9DC-4800-A40A-5D729B3AB8C3}"/>
              </a:ext>
            </a:extLst>
          </p:cNvPr>
          <p:cNvSpPr/>
          <p:nvPr/>
        </p:nvSpPr>
        <p:spPr>
          <a:xfrm>
            <a:off x="239531" y="-250215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 name="Rectangle: Rounded Corners 1">
            <a:extLst>
              <a:ext uri="{FF2B5EF4-FFF2-40B4-BE49-F238E27FC236}">
                <a16:creationId xmlns:a16="http://schemas.microsoft.com/office/drawing/2014/main" xmlns="" id="{4F6E88EE-D07E-4A62-AB87-24C7D80965C0}"/>
              </a:ext>
            </a:extLst>
          </p:cNvPr>
          <p:cNvSpPr/>
          <p:nvPr/>
        </p:nvSpPr>
        <p:spPr>
          <a:xfrm>
            <a:off x="228601" y="241940"/>
            <a:ext cx="11734800" cy="6394591"/>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10" name="Graphic 9">
            <a:extLst>
              <a:ext uri="{FF2B5EF4-FFF2-40B4-BE49-F238E27FC236}">
                <a16:creationId xmlns:a16="http://schemas.microsoft.com/office/drawing/2014/main" xmlns="" id="{D7FEB907-AAE2-E904-F522-3D80A3FCEEA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5382" y="5494405"/>
            <a:ext cx="5189896" cy="1452588"/>
          </a:xfrm>
          <a:prstGeom prst="rect">
            <a:avLst/>
          </a:prstGeom>
        </p:spPr>
      </p:pic>
      <p:sp>
        <p:nvSpPr>
          <p:cNvPr id="12" name="Rectangle: Rounded Corners 11">
            <a:extLst>
              <a:ext uri="{FF2B5EF4-FFF2-40B4-BE49-F238E27FC236}">
                <a16:creationId xmlns:a16="http://schemas.microsoft.com/office/drawing/2014/main" xmlns="" id="{664ECC93-6160-BE9B-596C-9F783DB46F6E}"/>
              </a:ext>
            </a:extLst>
          </p:cNvPr>
          <p:cNvSpPr/>
          <p:nvPr/>
        </p:nvSpPr>
        <p:spPr>
          <a:xfrm>
            <a:off x="6096000" y="485775"/>
            <a:ext cx="5618798" cy="5905499"/>
          </a:xfrm>
          <a:prstGeom prst="roundRect">
            <a:avLst>
              <a:gd name="adj" fmla="val 4965"/>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pic>
        <p:nvPicPr>
          <p:cNvPr id="4" name="Picture 3" descr="Vật Lí lớp 8 | Chuyên đề: Lý thuyết - Bài tập Vật Lý 8 có đáp án">
            <a:extLst>
              <a:ext uri="{FF2B5EF4-FFF2-40B4-BE49-F238E27FC236}">
                <a16:creationId xmlns:a16="http://schemas.microsoft.com/office/drawing/2014/main" xmlns="" id="{93D585A6-0113-B68C-D3AD-5606EFB3C436}"/>
              </a:ext>
            </a:extLst>
          </p:cNvPr>
          <p:cNvPicPr>
            <a:picLocks noChangeAspect="1"/>
          </p:cNvPicPr>
          <p:nvPr/>
        </p:nvPicPr>
        <p:blipFill>
          <a:blip r:embed="rId7"/>
          <a:srcRect/>
          <a:stretch>
            <a:fillRect/>
          </a:stretch>
        </p:blipFill>
        <p:spPr bwMode="auto">
          <a:xfrm>
            <a:off x="6823228" y="990437"/>
            <a:ext cx="4891570" cy="3507851"/>
          </a:xfrm>
          <a:prstGeom prst="rect">
            <a:avLst/>
          </a:prstGeom>
          <a:noFill/>
          <a:ln w="9525">
            <a:noFill/>
            <a:miter lim="800000"/>
            <a:headEnd/>
            <a:tailEnd/>
          </a:ln>
        </p:spPr>
      </p:pic>
      <p:sp>
        <p:nvSpPr>
          <p:cNvPr id="7" name="Rectangle 6">
            <a:extLst>
              <a:ext uri="{FF2B5EF4-FFF2-40B4-BE49-F238E27FC236}">
                <a16:creationId xmlns:a16="http://schemas.microsoft.com/office/drawing/2014/main" xmlns="" id="{BD62496A-126D-CF7C-1F4B-739EDDE231C9}"/>
              </a:ext>
            </a:extLst>
          </p:cNvPr>
          <p:cNvSpPr/>
          <p:nvPr/>
        </p:nvSpPr>
        <p:spPr>
          <a:xfrm>
            <a:off x="6096000" y="5135630"/>
            <a:ext cx="5618798" cy="7175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latin typeface="#9Slide03 Arima Madurai Black" panose="00000A00000000000000" pitchFamily="2" charset="0"/>
                <a:cs typeface="#9Slide03 Arima Madurai Black" panose="00000A00000000000000" pitchFamily="2" charset="0"/>
              </a:rPr>
              <a:t>Chuyển</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động</a:t>
            </a:r>
            <a:r>
              <a:rPr lang="en-US" sz="2200" dirty="0">
                <a:latin typeface="#9Slide03 Arima Madurai Black" panose="00000A00000000000000" pitchFamily="2" charset="0"/>
                <a:cs typeface="#9Slide03 Arima Madurai Black" panose="00000A00000000000000" pitchFamily="2" charset="0"/>
              </a:rPr>
              <a:t> Brown </a:t>
            </a:r>
            <a:r>
              <a:rPr lang="en-US" sz="2200" dirty="0" err="1">
                <a:latin typeface="#9Slide03 Arima Madurai Black" panose="00000A00000000000000" pitchFamily="2" charset="0"/>
                <a:cs typeface="#9Slide03 Arima Madurai Black" panose="00000A00000000000000" pitchFamily="2" charset="0"/>
              </a:rPr>
              <a:t>của</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phân</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tử</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chất</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khí</a:t>
            </a:r>
            <a:endParaRPr lang="en-US" sz="2200" dirty="0">
              <a:latin typeface="#9Slide03 Arima Madurai Black" panose="00000A00000000000000" pitchFamily="2" charset="0"/>
              <a:cs typeface="#9Slide03 Arima Madurai Black" panose="00000A00000000000000" pitchFamily="2" charset="0"/>
            </a:endParaRPr>
          </a:p>
        </p:txBody>
      </p:sp>
      <p:pic>
        <p:nvPicPr>
          <p:cNvPr id="17" name="Picture 16">
            <a:extLst>
              <a:ext uri="{FF2B5EF4-FFF2-40B4-BE49-F238E27FC236}">
                <a16:creationId xmlns:a16="http://schemas.microsoft.com/office/drawing/2014/main" xmlns="" id="{F0FF992B-F04D-2FBA-9E5F-D28668B1EF92}"/>
              </a:ext>
            </a:extLst>
          </p:cNvPr>
          <p:cNvPicPr>
            <a:picLocks noChangeAspect="1"/>
          </p:cNvPicPr>
          <p:nvPr/>
        </p:nvPicPr>
        <p:blipFill>
          <a:blip r:embed="rId8"/>
          <a:stretch>
            <a:fillRect/>
          </a:stretch>
        </p:blipFill>
        <p:spPr>
          <a:xfrm flipH="1">
            <a:off x="-3345309" y="2510971"/>
            <a:ext cx="2670623" cy="4851504"/>
          </a:xfrm>
          <a:prstGeom prst="rect">
            <a:avLst/>
          </a:prstGeom>
          <a:effectLst>
            <a:outerShdw blurRad="50800" dist="38100" dir="2700000" algn="tl" rotWithShape="0">
              <a:prstClr val="black">
                <a:alpha val="40000"/>
              </a:prstClr>
            </a:outerShdw>
          </a:effectLst>
        </p:spPr>
      </p:pic>
      <p:pic>
        <p:nvPicPr>
          <p:cNvPr id="3" name="CHUYEN DONG BROWN">
            <a:hlinkClick r:id="" action="ppaction://media"/>
            <a:extLst>
              <a:ext uri="{FF2B5EF4-FFF2-40B4-BE49-F238E27FC236}">
                <a16:creationId xmlns:a16="http://schemas.microsoft.com/office/drawing/2014/main" xmlns="" id="{5C358D4B-6A89-638F-C999-BAB32B60E87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60528" y="485774"/>
            <a:ext cx="5746624" cy="5367405"/>
          </a:xfrm>
          <a:prstGeom prst="rect">
            <a:avLst/>
          </a:prstGeom>
        </p:spPr>
      </p:pic>
    </p:spTree>
    <p:extLst>
      <p:ext uri="{BB962C8B-B14F-4D97-AF65-F5344CB8AC3E}">
        <p14:creationId xmlns:p14="http://schemas.microsoft.com/office/powerpoint/2010/main" val="3134791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ccination Thesis Defense by Slidesgo">
  <a:themeElements>
    <a:clrScheme name="Simple Light">
      <a:dk1>
        <a:srgbClr val="5E5E5E"/>
      </a:dk1>
      <a:lt1>
        <a:srgbClr val="FFFFFF"/>
      </a:lt1>
      <a:dk2>
        <a:srgbClr val="4CB997"/>
      </a:dk2>
      <a:lt2>
        <a:srgbClr val="51B3B4"/>
      </a:lt2>
      <a:accent1>
        <a:srgbClr val="7CD9D1"/>
      </a:accent1>
      <a:accent2>
        <a:srgbClr val="A2ECE0"/>
      </a:accent2>
      <a:accent3>
        <a:srgbClr val="FFCD5E"/>
      </a:accent3>
      <a:accent4>
        <a:srgbClr val="FCD892"/>
      </a:accent4>
      <a:accent5>
        <a:srgbClr val="DAF8FA"/>
      </a:accent5>
      <a:accent6>
        <a:srgbClr val="5DAFD9"/>
      </a:accent6>
      <a:hlink>
        <a:srgbClr val="6161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ow to Make a Mind Map by Slidesgo">
  <a:themeElements>
    <a:clrScheme name="Simple Light">
      <a:dk1>
        <a:srgbClr val="F9F9FF"/>
      </a:dk1>
      <a:lt1>
        <a:srgbClr val="5D53F8"/>
      </a:lt1>
      <a:dk2>
        <a:srgbClr val="B7E615"/>
      </a:dk2>
      <a:lt2>
        <a:srgbClr val="F549CB"/>
      </a:lt2>
      <a:accent1>
        <a:srgbClr val="F05C39"/>
      </a:accent1>
      <a:accent2>
        <a:srgbClr val="F591E3"/>
      </a:accent2>
      <a:accent3>
        <a:srgbClr val="0D086E"/>
      </a:accent3>
      <a:accent4>
        <a:srgbClr val="FFFFFF"/>
      </a:accent4>
      <a:accent5>
        <a:srgbClr val="FFFFFF"/>
      </a:accent5>
      <a:accent6>
        <a:srgbClr val="FFFFFF"/>
      </a:accent6>
      <a:hlink>
        <a:srgbClr val="0D08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4834</Words>
  <Application>Microsoft Office PowerPoint</Application>
  <PresentationFormat>Custom</PresentationFormat>
  <Paragraphs>530</Paragraphs>
  <Slides>61</Slides>
  <Notes>57</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65" baseType="lpstr">
      <vt:lpstr>1_Save the Elephant Day by Slidesgo</vt:lpstr>
      <vt:lpstr>Vaccination Thesis Defense by Slidesgo</vt:lpstr>
      <vt:lpstr>How to Make a Mind Map by Slidesgo</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MINH KHANH D19CN07</dc:creator>
  <cp:lastModifiedBy>HS</cp:lastModifiedBy>
  <cp:revision>23</cp:revision>
  <dcterms:created xsi:type="dcterms:W3CDTF">2024-06-02T11:08:56Z</dcterms:created>
  <dcterms:modified xsi:type="dcterms:W3CDTF">2025-04-26T08:47:32Z</dcterms:modified>
</cp:coreProperties>
</file>