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5"/>
  </p:notesMasterIdLst>
  <p:handoutMasterIdLst>
    <p:handoutMasterId r:id="rId36"/>
  </p:handoutMasterIdLst>
  <p:sldIdLst>
    <p:sldId id="349" r:id="rId3"/>
    <p:sldId id="331" r:id="rId4"/>
    <p:sldId id="257" r:id="rId5"/>
    <p:sldId id="256" r:id="rId6"/>
    <p:sldId id="259" r:id="rId7"/>
    <p:sldId id="261" r:id="rId8"/>
    <p:sldId id="266" r:id="rId9"/>
    <p:sldId id="333" r:id="rId10"/>
    <p:sldId id="339" r:id="rId11"/>
    <p:sldId id="341" r:id="rId12"/>
    <p:sldId id="335" r:id="rId13"/>
    <p:sldId id="336" r:id="rId14"/>
    <p:sldId id="337" r:id="rId15"/>
    <p:sldId id="268" r:id="rId16"/>
    <p:sldId id="351" r:id="rId17"/>
    <p:sldId id="352" r:id="rId18"/>
    <p:sldId id="353" r:id="rId19"/>
    <p:sldId id="354" r:id="rId20"/>
    <p:sldId id="355" r:id="rId21"/>
    <p:sldId id="344" r:id="rId22"/>
    <p:sldId id="345" r:id="rId23"/>
    <p:sldId id="346" r:id="rId24"/>
    <p:sldId id="342" r:id="rId25"/>
    <p:sldId id="347" r:id="rId26"/>
    <p:sldId id="348" r:id="rId27"/>
    <p:sldId id="356" r:id="rId28"/>
    <p:sldId id="358" r:id="rId29"/>
    <p:sldId id="357" r:id="rId30"/>
    <p:sldId id="362" r:id="rId31"/>
    <p:sldId id="361" r:id="rId32"/>
    <p:sldId id="363" r:id="rId33"/>
    <p:sldId id="364" r:id="rId34"/>
  </p:sldIdLst>
  <p:sldSz cx="9144000" cy="5143500" type="screen16x9"/>
  <p:notesSz cx="6858000" cy="9144000"/>
  <p:embeddedFontLst>
    <p:embeddedFont>
      <p:font typeface="PT Sans" charset="0"/>
      <p:regular r:id="rId37"/>
      <p:bold r:id="rId38"/>
      <p:italic r:id="rId39"/>
      <p:boldItalic r:id="rId40"/>
    </p:embeddedFont>
    <p:embeddedFont>
      <p:font typeface="Nunito Light" charset="0"/>
      <p:regular r:id="rId41"/>
      <p:italic r:id="rId42"/>
    </p:embeddedFont>
    <p:embeddedFont>
      <p:font typeface="Calibri Light" pitchFamily="34" charset="0"/>
      <p:regular r:id="rId43"/>
      <p:italic r:id="rId44"/>
    </p:embeddedFont>
    <p:embeddedFont>
      <p:font typeface="Calibri" pitchFamily="34" charset="0"/>
      <p:regular r:id="rId45"/>
      <p:bold r:id="rId46"/>
      <p:italic r:id="rId47"/>
      <p:boldItalic r:id="rId48"/>
    </p:embeddedFont>
    <p:embeddedFont>
      <p:font typeface="Bebas Neue" charset="0"/>
      <p:regular r:id="rId49"/>
    </p:embeddedFont>
    <p:embeddedFont>
      <p:font typeface="Tahoma" pitchFamily="34" charset="0"/>
      <p:regular r:id="rId50"/>
      <p:bold r:id="rId51"/>
    </p:embeddedFont>
    <p:embeddedFont>
      <p:font typeface="Cambria Math" pitchFamily="18" charset="0"/>
      <p:regular r:id="rId52"/>
    </p:embeddedFont>
    <p:embeddedFont>
      <p:font typeface="Libre Franklin" charset="0"/>
      <p:regular r:id="rId53"/>
      <p:bold r:id="rId54"/>
      <p:italic r:id="rId55"/>
      <p:boldItalic r:id="rId56"/>
    </p:embeddedFont>
    <p:embeddedFont>
      <p:font typeface="Lexend" charset="0"/>
      <p:regular r:id="rId57"/>
      <p:bold r:id="rId58"/>
    </p:embeddedFont>
    <p:embeddedFont>
      <p:font typeface="Balsamiq Sans" charset="0"/>
      <p:regular r:id="rId59"/>
      <p:bold r:id="rId60"/>
      <p:italic r:id="rId61"/>
      <p:boldItalic r:id="rId62"/>
    </p:embeddedFont>
    <p:embeddedFont>
      <p:font typeface="Montserrat"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pos="2880">
          <p15:clr>
            <a:srgbClr val="A4A3A4"/>
          </p15:clr>
        </p15:guide>
        <p15:guide id="2" orient="horz" pos="600">
          <p15:clr>
            <a:srgbClr val="9AA0A6"/>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DDB"/>
    <a:srgbClr val="FFAE5A"/>
    <a:srgbClr val="FDBC96"/>
    <a:srgbClr val="DB9681"/>
    <a:srgbClr val="FF9933"/>
    <a:srgbClr val="05BABF"/>
    <a:srgbClr val="D3E3D6"/>
    <a:srgbClr val="99CCFF"/>
    <a:srgbClr val="FFC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AD4CB3B7-9A14-4137-81EC-94B96F871436}">
  <a:tblStyle styleId="{AD4CB3B7-9A14-4137-81EC-94B96F8714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6" autoAdjust="0"/>
    <p:restoredTop sz="94660"/>
  </p:normalViewPr>
  <p:slideViewPr>
    <p:cSldViewPr snapToGrid="0">
      <p:cViewPr>
        <p:scale>
          <a:sx n="98" d="100"/>
          <a:sy n="98" d="100"/>
        </p:scale>
        <p:origin x="-2004" y="-1038"/>
      </p:cViewPr>
      <p:guideLst>
        <p:guide orient="horz" pos="600"/>
        <p:guide pos="2880"/>
      </p:guideLst>
    </p:cSldViewPr>
  </p:slideViewPr>
  <p:notesTextViewPr>
    <p:cViewPr>
      <p:scale>
        <a:sx n="1" d="1"/>
        <a:sy n="1" d="1"/>
      </p:scale>
      <p:origin x="0" y="0"/>
    </p:cViewPr>
  </p:notesTextViewPr>
  <p:notesViewPr>
    <p:cSldViewPr snapToGrid="0">
      <p:cViewPr varScale="1">
        <p:scale>
          <a:sx n="62" d="100"/>
          <a:sy n="62" d="100"/>
        </p:scale>
        <p:origin x="3226"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font" Target="fonts/font14.fntdata"/><Relationship Id="rId55"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452384D-6DA9-40DF-B1D0-C6E7A17421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0ACD8742-C416-46F0-8E98-3A42A3401F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F9809-A6C1-4107-B211-5DEB6426C7E1}" type="datetimeFigureOut">
              <a:rPr lang="en-US" smtClean="0"/>
              <a:t>4/25/2025</a:t>
            </a:fld>
            <a:endParaRPr lang="en-US"/>
          </a:p>
        </p:txBody>
      </p:sp>
      <p:sp>
        <p:nvSpPr>
          <p:cNvPr id="4" name="Footer Placeholder 3">
            <a:extLst>
              <a:ext uri="{FF2B5EF4-FFF2-40B4-BE49-F238E27FC236}">
                <a16:creationId xmlns="" xmlns:a16="http://schemas.microsoft.com/office/drawing/2014/main" id="{73A709D6-F3FA-471D-9CE0-D0BDF62BAF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891AB2C4-BC2A-46A3-B38F-CF0EA8434C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DEF77-FD66-4050-817E-9A1392D53BAC}" type="slidenum">
              <a:rPr lang="en-US" smtClean="0"/>
              <a:t>‹#›</a:t>
            </a:fld>
            <a:endParaRPr lang="en-US"/>
          </a:p>
        </p:txBody>
      </p:sp>
    </p:spTree>
    <p:extLst>
      <p:ext uri="{BB962C8B-B14F-4D97-AF65-F5344CB8AC3E}">
        <p14:creationId xmlns:p14="http://schemas.microsoft.com/office/powerpoint/2010/main" val="1701780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484856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ed3870dc6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ed3870dc6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15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ed23b46f48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ed23b46f48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71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ed5a361412_1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ed5a361412_1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41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ed23b46f4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ed23b46f48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53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ed23b46f4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ed23b46f48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57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d23b46f48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d23b46f48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ged23b46f48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7" name="Google Shape;2517;ged23b46f48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7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ed23b46f48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ed23b46f48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ed3870dc6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ed3870dc6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ed23b46f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ed23b46f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ed5a36141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ed5a36141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ed23b46f48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ed23b46f48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ed23b46f48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ed23b46f48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19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ed23b46f48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ed23b46f48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879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650" y="550850"/>
            <a:ext cx="3916500" cy="25617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0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0" y="3162888"/>
            <a:ext cx="3916500" cy="280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
  <p:cSld name="CUSTOM_9_2">
    <p:bg>
      <p:bgPr>
        <a:solidFill>
          <a:schemeClr val="accent1"/>
        </a:solidFill>
        <a:effectLst/>
      </p:bgPr>
    </p:bg>
    <p:spTree>
      <p:nvGrpSpPr>
        <p:cNvPr id="1" name="Shape 492"/>
        <p:cNvGrpSpPr/>
        <p:nvPr/>
      </p:nvGrpSpPr>
      <p:grpSpPr>
        <a:xfrm>
          <a:off x="0" y="0"/>
          <a:ext cx="0" cy="0"/>
          <a:chOff x="0" y="0"/>
          <a:chExt cx="0" cy="0"/>
        </a:xfrm>
      </p:grpSpPr>
      <p:sp>
        <p:nvSpPr>
          <p:cNvPr id="493" name="Google Shape;493;p16"/>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txBox="1">
            <a:spLocks noGrp="1"/>
          </p:cNvSpPr>
          <p:nvPr>
            <p:ph type="title"/>
          </p:nvPr>
        </p:nvSpPr>
        <p:spPr>
          <a:xfrm>
            <a:off x="5941425"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5" name="Google Shape;495;p16"/>
          <p:cNvSpPr txBox="1">
            <a:spLocks noGrp="1"/>
          </p:cNvSpPr>
          <p:nvPr>
            <p:ph type="title" idx="2"/>
          </p:nvPr>
        </p:nvSpPr>
        <p:spPr>
          <a:xfrm>
            <a:off x="3387450"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6" name="Google Shape;496;p16"/>
          <p:cNvSpPr txBox="1">
            <a:spLocks noGrp="1"/>
          </p:cNvSpPr>
          <p:nvPr>
            <p:ph type="title" idx="3"/>
          </p:nvPr>
        </p:nvSpPr>
        <p:spPr>
          <a:xfrm>
            <a:off x="833475"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7" name="Google Shape;497;p16"/>
          <p:cNvSpPr txBox="1">
            <a:spLocks noGrp="1"/>
          </p:cNvSpPr>
          <p:nvPr>
            <p:ph type="title" idx="4"/>
          </p:nvPr>
        </p:nvSpPr>
        <p:spPr>
          <a:xfrm>
            <a:off x="5941425"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8" name="Google Shape;498;p16"/>
          <p:cNvSpPr txBox="1">
            <a:spLocks noGrp="1"/>
          </p:cNvSpPr>
          <p:nvPr>
            <p:ph type="subTitle" idx="1"/>
          </p:nvPr>
        </p:nvSpPr>
        <p:spPr>
          <a:xfrm>
            <a:off x="5941425" y="235077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16"/>
          <p:cNvSpPr txBox="1">
            <a:spLocks noGrp="1"/>
          </p:cNvSpPr>
          <p:nvPr>
            <p:ph type="subTitle" idx="5"/>
          </p:nvPr>
        </p:nvSpPr>
        <p:spPr>
          <a:xfrm>
            <a:off x="5941425"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16"/>
          <p:cNvSpPr txBox="1">
            <a:spLocks noGrp="1"/>
          </p:cNvSpPr>
          <p:nvPr>
            <p:ph type="subTitle" idx="6"/>
          </p:nvPr>
        </p:nvSpPr>
        <p:spPr>
          <a:xfrm>
            <a:off x="3387450"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16"/>
          <p:cNvSpPr txBox="1">
            <a:spLocks noGrp="1"/>
          </p:cNvSpPr>
          <p:nvPr>
            <p:ph type="subTitle" idx="7"/>
          </p:nvPr>
        </p:nvSpPr>
        <p:spPr>
          <a:xfrm>
            <a:off x="833475" y="235077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16"/>
          <p:cNvSpPr txBox="1">
            <a:spLocks noGrp="1"/>
          </p:cNvSpPr>
          <p:nvPr>
            <p:ph type="subTitle" idx="8"/>
          </p:nvPr>
        </p:nvSpPr>
        <p:spPr>
          <a:xfrm>
            <a:off x="833475"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16"/>
          <p:cNvSpPr txBox="1">
            <a:spLocks noGrp="1"/>
          </p:cNvSpPr>
          <p:nvPr>
            <p:ph type="title" idx="9"/>
          </p:nvPr>
        </p:nvSpPr>
        <p:spPr>
          <a:xfrm>
            <a:off x="833475"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504" name="Google Shape;504;p16"/>
          <p:cNvSpPr txBox="1">
            <a:spLocks noGrp="1"/>
          </p:cNvSpPr>
          <p:nvPr>
            <p:ph type="title" idx="13"/>
          </p:nvPr>
        </p:nvSpPr>
        <p:spPr>
          <a:xfrm>
            <a:off x="3386863"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505" name="Google Shape;505;p16"/>
          <p:cNvSpPr txBox="1">
            <a:spLocks noGrp="1"/>
          </p:cNvSpPr>
          <p:nvPr>
            <p:ph type="subTitle" idx="14"/>
          </p:nvPr>
        </p:nvSpPr>
        <p:spPr>
          <a:xfrm>
            <a:off x="3387450" y="235732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16"/>
          <p:cNvSpPr txBox="1">
            <a:spLocks noGrp="1"/>
          </p:cNvSpPr>
          <p:nvPr>
            <p:ph type="title" idx="15"/>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561"/>
        <p:cNvGrpSpPr/>
        <p:nvPr/>
      </p:nvGrpSpPr>
      <p:grpSpPr>
        <a:xfrm>
          <a:off x="0" y="0"/>
          <a:ext cx="0" cy="0"/>
          <a:chOff x="0" y="0"/>
          <a:chExt cx="0" cy="0"/>
        </a:xfrm>
      </p:grpSpPr>
      <p:sp>
        <p:nvSpPr>
          <p:cNvPr id="562" name="Google Shape;562;p18"/>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563" name="Google Shape;563;p18"/>
          <p:cNvGrpSpPr/>
          <p:nvPr/>
        </p:nvGrpSpPr>
        <p:grpSpPr>
          <a:xfrm>
            <a:off x="326690" y="382862"/>
            <a:ext cx="358900" cy="569037"/>
            <a:chOff x="8429375" y="536050"/>
            <a:chExt cx="672727" cy="1066611"/>
          </a:xfrm>
        </p:grpSpPr>
        <p:sp>
          <p:nvSpPr>
            <p:cNvPr id="564" name="Google Shape;564;p18"/>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8"/>
          <p:cNvGrpSpPr/>
          <p:nvPr/>
        </p:nvGrpSpPr>
        <p:grpSpPr>
          <a:xfrm rot="5400000" flipH="1">
            <a:off x="136627" y="4293474"/>
            <a:ext cx="265445" cy="253151"/>
            <a:chOff x="8373602" y="4288128"/>
            <a:chExt cx="265445" cy="253151"/>
          </a:xfrm>
        </p:grpSpPr>
        <p:sp>
          <p:nvSpPr>
            <p:cNvPr id="569" name="Google Shape;569;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0" name="Google Shape;570;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1" name="Google Shape;571;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72" name="Google Shape;572;p18"/>
          <p:cNvGrpSpPr/>
          <p:nvPr/>
        </p:nvGrpSpPr>
        <p:grpSpPr>
          <a:xfrm rot="5400000" flipH="1">
            <a:off x="555958" y="4165347"/>
            <a:ext cx="132723" cy="126576"/>
            <a:chOff x="8373602" y="4288128"/>
            <a:chExt cx="265445" cy="253151"/>
          </a:xfrm>
        </p:grpSpPr>
        <p:sp>
          <p:nvSpPr>
            <p:cNvPr id="573" name="Google Shape;573;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4" name="Google Shape;574;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5" name="Google Shape;575;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76" name="Google Shape;576;p18"/>
          <p:cNvGrpSpPr/>
          <p:nvPr/>
        </p:nvGrpSpPr>
        <p:grpSpPr>
          <a:xfrm rot="5400000" flipH="1">
            <a:off x="8849067" y="2779411"/>
            <a:ext cx="132723" cy="126576"/>
            <a:chOff x="8373602" y="4288128"/>
            <a:chExt cx="265445" cy="253151"/>
          </a:xfrm>
        </p:grpSpPr>
        <p:sp>
          <p:nvSpPr>
            <p:cNvPr id="577" name="Google Shape;577;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8" name="Google Shape;578;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9" name="Google Shape;579;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0" name="Google Shape;580;p18"/>
          <p:cNvGrpSpPr/>
          <p:nvPr/>
        </p:nvGrpSpPr>
        <p:grpSpPr>
          <a:xfrm rot="-3333420" flipH="1">
            <a:off x="555371" y="4724651"/>
            <a:ext cx="133899" cy="127698"/>
            <a:chOff x="8373602" y="4288128"/>
            <a:chExt cx="265445" cy="253151"/>
          </a:xfrm>
        </p:grpSpPr>
        <p:sp>
          <p:nvSpPr>
            <p:cNvPr id="581" name="Google Shape;581;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2" name="Google Shape;582;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3" name="Google Shape;583;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4" name="Google Shape;584;p18"/>
          <p:cNvGrpSpPr/>
          <p:nvPr/>
        </p:nvGrpSpPr>
        <p:grpSpPr>
          <a:xfrm rot="-3333580" flipH="1">
            <a:off x="175736" y="1391255"/>
            <a:ext cx="187228" cy="178571"/>
            <a:chOff x="8373602" y="4288128"/>
            <a:chExt cx="265445" cy="253151"/>
          </a:xfrm>
        </p:grpSpPr>
        <p:sp>
          <p:nvSpPr>
            <p:cNvPr id="585" name="Google Shape;585;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6" name="Google Shape;586;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7" name="Google Shape;587;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8" name="Google Shape;588;p18"/>
          <p:cNvGrpSpPr/>
          <p:nvPr/>
        </p:nvGrpSpPr>
        <p:grpSpPr>
          <a:xfrm rot="2066735" flipH="1">
            <a:off x="8551610" y="4598393"/>
            <a:ext cx="238966" cy="227898"/>
            <a:chOff x="8373602" y="4288128"/>
            <a:chExt cx="265445" cy="253151"/>
          </a:xfrm>
        </p:grpSpPr>
        <p:sp>
          <p:nvSpPr>
            <p:cNvPr id="589" name="Google Shape;589;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0" name="Google Shape;590;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1" name="Google Shape;591;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92" name="Google Shape;592;p18"/>
          <p:cNvGrpSpPr/>
          <p:nvPr/>
        </p:nvGrpSpPr>
        <p:grpSpPr>
          <a:xfrm rot="2066793" flipH="1">
            <a:off x="7966771" y="4804112"/>
            <a:ext cx="132714" cy="126567"/>
            <a:chOff x="8373602" y="4288128"/>
            <a:chExt cx="265445" cy="253151"/>
          </a:xfrm>
        </p:grpSpPr>
        <p:sp>
          <p:nvSpPr>
            <p:cNvPr id="593" name="Google Shape;593;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4" name="Google Shape;594;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5" name="Google Shape;595;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96" name="Google Shape;596;p18"/>
          <p:cNvGrpSpPr/>
          <p:nvPr/>
        </p:nvGrpSpPr>
        <p:grpSpPr>
          <a:xfrm flipH="1">
            <a:off x="8735766" y="3172750"/>
            <a:ext cx="132723" cy="126576"/>
            <a:chOff x="8373602" y="4288128"/>
            <a:chExt cx="265445" cy="253151"/>
          </a:xfrm>
        </p:grpSpPr>
        <p:sp>
          <p:nvSpPr>
            <p:cNvPr id="597" name="Google Shape;597;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8" name="Google Shape;598;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9" name="Google Shape;599;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0" name="Google Shape;600;p18"/>
          <p:cNvGrpSpPr/>
          <p:nvPr/>
        </p:nvGrpSpPr>
        <p:grpSpPr>
          <a:xfrm rot="2066409" flipH="1">
            <a:off x="158504" y="2010825"/>
            <a:ext cx="185586" cy="176970"/>
            <a:chOff x="8373602" y="4288128"/>
            <a:chExt cx="265445" cy="253151"/>
          </a:xfrm>
        </p:grpSpPr>
        <p:sp>
          <p:nvSpPr>
            <p:cNvPr id="601" name="Google Shape;601;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2" name="Google Shape;602;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3" name="Google Shape;603;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4" name="Google Shape;604;p18"/>
          <p:cNvGrpSpPr/>
          <p:nvPr/>
        </p:nvGrpSpPr>
        <p:grpSpPr>
          <a:xfrm rot="5400000" flipH="1">
            <a:off x="7632802" y="4740824"/>
            <a:ext cx="265445" cy="253151"/>
            <a:chOff x="8373602" y="4288128"/>
            <a:chExt cx="265445" cy="253151"/>
          </a:xfrm>
        </p:grpSpPr>
        <p:sp>
          <p:nvSpPr>
            <p:cNvPr id="605" name="Google Shape;605;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6" name="Google Shape;606;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7" name="Google Shape;607;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8" name="Google Shape;608;p18"/>
          <p:cNvGrpSpPr/>
          <p:nvPr/>
        </p:nvGrpSpPr>
        <p:grpSpPr>
          <a:xfrm>
            <a:off x="8621080" y="1738416"/>
            <a:ext cx="362129" cy="574157"/>
            <a:chOff x="8429375" y="536050"/>
            <a:chExt cx="672727" cy="1066611"/>
          </a:xfrm>
        </p:grpSpPr>
        <p:sp>
          <p:nvSpPr>
            <p:cNvPr id="609" name="Google Shape;609;p18"/>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13"/>
        <p:cNvGrpSpPr/>
        <p:nvPr/>
      </p:nvGrpSpPr>
      <p:grpSpPr>
        <a:xfrm>
          <a:off x="0" y="0"/>
          <a:ext cx="0" cy="0"/>
          <a:chOff x="0" y="0"/>
          <a:chExt cx="0" cy="0"/>
        </a:xfrm>
      </p:grpSpPr>
      <p:sp>
        <p:nvSpPr>
          <p:cNvPr id="614" name="Google Shape;614;p19"/>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615" name="Google Shape;615;p19"/>
          <p:cNvGrpSpPr/>
          <p:nvPr/>
        </p:nvGrpSpPr>
        <p:grpSpPr>
          <a:xfrm flipH="1">
            <a:off x="8603618" y="4127053"/>
            <a:ext cx="265445" cy="253151"/>
            <a:chOff x="8373602" y="4288128"/>
            <a:chExt cx="265445" cy="253151"/>
          </a:xfrm>
        </p:grpSpPr>
        <p:sp>
          <p:nvSpPr>
            <p:cNvPr id="616" name="Google Shape;61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7" name="Google Shape;61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8" name="Google Shape;61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19" name="Google Shape;619;p19"/>
          <p:cNvGrpSpPr/>
          <p:nvPr/>
        </p:nvGrpSpPr>
        <p:grpSpPr>
          <a:xfrm rot="6478484" flipH="1">
            <a:off x="8276959" y="1506643"/>
            <a:ext cx="132724" cy="126577"/>
            <a:chOff x="8373602" y="4288128"/>
            <a:chExt cx="265445" cy="253151"/>
          </a:xfrm>
        </p:grpSpPr>
        <p:sp>
          <p:nvSpPr>
            <p:cNvPr id="620" name="Google Shape;62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2" name="Google Shape;62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23" name="Google Shape;623;p19"/>
          <p:cNvGrpSpPr/>
          <p:nvPr/>
        </p:nvGrpSpPr>
        <p:grpSpPr>
          <a:xfrm flipH="1">
            <a:off x="8498018" y="2595890"/>
            <a:ext cx="265445" cy="253151"/>
            <a:chOff x="8373602" y="4288128"/>
            <a:chExt cx="265445" cy="253151"/>
          </a:xfrm>
        </p:grpSpPr>
        <p:sp>
          <p:nvSpPr>
            <p:cNvPr id="624" name="Google Shape;62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5" name="Google Shape;62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6" name="Google Shape;62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27" name="Google Shape;627;p19"/>
          <p:cNvGrpSpPr/>
          <p:nvPr/>
        </p:nvGrpSpPr>
        <p:grpSpPr>
          <a:xfrm flipH="1">
            <a:off x="8841965" y="2928083"/>
            <a:ext cx="132723" cy="126576"/>
            <a:chOff x="8373602" y="4288128"/>
            <a:chExt cx="265445" cy="253151"/>
          </a:xfrm>
        </p:grpSpPr>
        <p:sp>
          <p:nvSpPr>
            <p:cNvPr id="628" name="Google Shape;62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9" name="Google Shape;62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1" name="Google Shape;631;p19"/>
          <p:cNvGrpSpPr/>
          <p:nvPr/>
        </p:nvGrpSpPr>
        <p:grpSpPr>
          <a:xfrm rot="2066793" flipH="1">
            <a:off x="8695446" y="2211087"/>
            <a:ext cx="132714" cy="126567"/>
            <a:chOff x="8373602" y="4288128"/>
            <a:chExt cx="265445" cy="253151"/>
          </a:xfrm>
        </p:grpSpPr>
        <p:sp>
          <p:nvSpPr>
            <p:cNvPr id="632" name="Google Shape;632;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3" name="Google Shape;633;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4" name="Google Shape;634;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5" name="Google Shape;635;p19"/>
          <p:cNvGrpSpPr/>
          <p:nvPr/>
        </p:nvGrpSpPr>
        <p:grpSpPr>
          <a:xfrm flipH="1">
            <a:off x="8689641" y="3080487"/>
            <a:ext cx="132723" cy="126576"/>
            <a:chOff x="8373602" y="4288128"/>
            <a:chExt cx="265445" cy="253151"/>
          </a:xfrm>
        </p:grpSpPr>
        <p:sp>
          <p:nvSpPr>
            <p:cNvPr id="636" name="Google Shape;63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7" name="Google Shape;63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8" name="Google Shape;63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9" name="Google Shape;639;p19"/>
          <p:cNvGrpSpPr/>
          <p:nvPr/>
        </p:nvGrpSpPr>
        <p:grpSpPr>
          <a:xfrm rot="-2254891" flipH="1">
            <a:off x="8526102" y="1179440"/>
            <a:ext cx="265450" cy="253156"/>
            <a:chOff x="8373602" y="4288128"/>
            <a:chExt cx="265445" cy="253151"/>
          </a:xfrm>
        </p:grpSpPr>
        <p:sp>
          <p:nvSpPr>
            <p:cNvPr id="640" name="Google Shape;64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43" name="Google Shape;643;p19"/>
          <p:cNvGrpSpPr/>
          <p:nvPr/>
        </p:nvGrpSpPr>
        <p:grpSpPr>
          <a:xfrm rot="11223325" flipH="1">
            <a:off x="143781" y="690132"/>
            <a:ext cx="132723" cy="126576"/>
            <a:chOff x="8373602" y="4288128"/>
            <a:chExt cx="265445" cy="253151"/>
          </a:xfrm>
        </p:grpSpPr>
        <p:sp>
          <p:nvSpPr>
            <p:cNvPr id="644" name="Google Shape;64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5" name="Google Shape;64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6" name="Google Shape;64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47" name="Google Shape;647;p19"/>
          <p:cNvGrpSpPr/>
          <p:nvPr/>
        </p:nvGrpSpPr>
        <p:grpSpPr>
          <a:xfrm rot="11223325" flipH="1">
            <a:off x="663580" y="180178"/>
            <a:ext cx="132723" cy="126576"/>
            <a:chOff x="8373602" y="4288128"/>
            <a:chExt cx="265445" cy="253151"/>
          </a:xfrm>
        </p:grpSpPr>
        <p:sp>
          <p:nvSpPr>
            <p:cNvPr id="648" name="Google Shape;64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9" name="Google Shape;64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0" name="Google Shape;65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1" name="Google Shape;651;p19"/>
          <p:cNvGrpSpPr/>
          <p:nvPr/>
        </p:nvGrpSpPr>
        <p:grpSpPr>
          <a:xfrm rot="2489924" flipH="1">
            <a:off x="192103" y="214368"/>
            <a:ext cx="265450" cy="253156"/>
            <a:chOff x="8373602" y="4288128"/>
            <a:chExt cx="265445" cy="253151"/>
          </a:xfrm>
        </p:grpSpPr>
        <p:sp>
          <p:nvSpPr>
            <p:cNvPr id="652" name="Google Shape;652;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3" name="Google Shape;653;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4" name="Google Shape;654;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5" name="Google Shape;655;p19"/>
          <p:cNvGrpSpPr/>
          <p:nvPr/>
        </p:nvGrpSpPr>
        <p:grpSpPr>
          <a:xfrm rot="6478484" flipH="1">
            <a:off x="209585" y="2361308"/>
            <a:ext cx="132724" cy="126577"/>
            <a:chOff x="8373602" y="4288128"/>
            <a:chExt cx="265445" cy="253151"/>
          </a:xfrm>
        </p:grpSpPr>
        <p:sp>
          <p:nvSpPr>
            <p:cNvPr id="656" name="Google Shape;65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7" name="Google Shape;65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8" name="Google Shape;65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9" name="Google Shape;659;p19"/>
          <p:cNvGrpSpPr/>
          <p:nvPr/>
        </p:nvGrpSpPr>
        <p:grpSpPr>
          <a:xfrm rot="948744" flipH="1">
            <a:off x="201615" y="3440063"/>
            <a:ext cx="265457" cy="253162"/>
            <a:chOff x="8373602" y="4288128"/>
            <a:chExt cx="265445" cy="253151"/>
          </a:xfrm>
        </p:grpSpPr>
        <p:sp>
          <p:nvSpPr>
            <p:cNvPr id="660" name="Google Shape;66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1" name="Google Shape;66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2" name="Google Shape;66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3" name="Google Shape;663;p19"/>
          <p:cNvGrpSpPr/>
          <p:nvPr/>
        </p:nvGrpSpPr>
        <p:grpSpPr>
          <a:xfrm rot="3015011" flipH="1">
            <a:off x="516389" y="3108682"/>
            <a:ext cx="132715" cy="126568"/>
            <a:chOff x="8373602" y="4288128"/>
            <a:chExt cx="265445" cy="253151"/>
          </a:xfrm>
        </p:grpSpPr>
        <p:sp>
          <p:nvSpPr>
            <p:cNvPr id="664" name="Google Shape;66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5" name="Google Shape;66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6" name="Google Shape;66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7" name="Google Shape;667;p19"/>
          <p:cNvGrpSpPr/>
          <p:nvPr/>
        </p:nvGrpSpPr>
        <p:grpSpPr>
          <a:xfrm rot="948413" flipH="1">
            <a:off x="462256" y="3838270"/>
            <a:ext cx="132725" cy="126578"/>
            <a:chOff x="8373602" y="4288128"/>
            <a:chExt cx="265445" cy="253151"/>
          </a:xfrm>
        </p:grpSpPr>
        <p:sp>
          <p:nvSpPr>
            <p:cNvPr id="668" name="Google Shape;66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9" name="Google Shape;66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70" name="Google Shape;67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900"/>
        <p:cNvGrpSpPr/>
        <p:nvPr/>
      </p:nvGrpSpPr>
      <p:grpSpPr>
        <a:xfrm>
          <a:off x="0" y="0"/>
          <a:ext cx="0" cy="0"/>
          <a:chOff x="0" y="0"/>
          <a:chExt cx="0" cy="0"/>
        </a:xfrm>
      </p:grpSpPr>
      <p:grpSp>
        <p:nvGrpSpPr>
          <p:cNvPr id="901" name="Google Shape;901;p24"/>
          <p:cNvGrpSpPr/>
          <p:nvPr/>
        </p:nvGrpSpPr>
        <p:grpSpPr>
          <a:xfrm>
            <a:off x="8080695" y="4127728"/>
            <a:ext cx="265445" cy="253151"/>
            <a:chOff x="8373602" y="4288128"/>
            <a:chExt cx="265445" cy="253151"/>
          </a:xfrm>
        </p:grpSpPr>
        <p:sp>
          <p:nvSpPr>
            <p:cNvPr id="902" name="Google Shape;90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3" name="Google Shape;90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4" name="Google Shape;90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5" name="Google Shape;905;p24"/>
          <p:cNvGrpSpPr/>
          <p:nvPr/>
        </p:nvGrpSpPr>
        <p:grpSpPr>
          <a:xfrm>
            <a:off x="7869471" y="4459921"/>
            <a:ext cx="132723" cy="126576"/>
            <a:chOff x="8373602" y="4288128"/>
            <a:chExt cx="265445" cy="253151"/>
          </a:xfrm>
        </p:grpSpPr>
        <p:sp>
          <p:nvSpPr>
            <p:cNvPr id="906" name="Google Shape;90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7" name="Google Shape;90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8" name="Google Shape;90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9" name="Google Shape;909;p24"/>
          <p:cNvGrpSpPr/>
          <p:nvPr/>
        </p:nvGrpSpPr>
        <p:grpSpPr>
          <a:xfrm rot="-2066599">
            <a:off x="8291816" y="3242587"/>
            <a:ext cx="265450" cy="253156"/>
            <a:chOff x="8373602" y="4288128"/>
            <a:chExt cx="265445" cy="253151"/>
          </a:xfrm>
        </p:grpSpPr>
        <p:sp>
          <p:nvSpPr>
            <p:cNvPr id="910" name="Google Shape;91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1" name="Google Shape;91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2" name="Google Shape;91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13" name="Google Shape;913;p24"/>
          <p:cNvGrpSpPr/>
          <p:nvPr/>
        </p:nvGrpSpPr>
        <p:grpSpPr>
          <a:xfrm>
            <a:off x="8021795" y="4612325"/>
            <a:ext cx="132723" cy="126576"/>
            <a:chOff x="8373602" y="4288128"/>
            <a:chExt cx="265445" cy="253151"/>
          </a:xfrm>
        </p:grpSpPr>
        <p:sp>
          <p:nvSpPr>
            <p:cNvPr id="914" name="Google Shape;914;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5" name="Google Shape;915;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6" name="Google Shape;916;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17" name="Google Shape;917;p24"/>
          <p:cNvGrpSpPr/>
          <p:nvPr/>
        </p:nvGrpSpPr>
        <p:grpSpPr>
          <a:xfrm>
            <a:off x="8415596" y="2185046"/>
            <a:ext cx="132723" cy="126576"/>
            <a:chOff x="8373602" y="4288128"/>
            <a:chExt cx="265445" cy="253151"/>
          </a:xfrm>
        </p:grpSpPr>
        <p:sp>
          <p:nvSpPr>
            <p:cNvPr id="918" name="Google Shape;918;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9" name="Google Shape;919;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0" name="Google Shape;920;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1" name="Google Shape;921;p24"/>
          <p:cNvGrpSpPr/>
          <p:nvPr/>
        </p:nvGrpSpPr>
        <p:grpSpPr>
          <a:xfrm rot="-2066599">
            <a:off x="7917791" y="588937"/>
            <a:ext cx="265450" cy="253156"/>
            <a:chOff x="8373602" y="4288128"/>
            <a:chExt cx="265445" cy="253151"/>
          </a:xfrm>
        </p:grpSpPr>
        <p:sp>
          <p:nvSpPr>
            <p:cNvPr id="922" name="Google Shape;92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3" name="Google Shape;92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4" name="Google Shape;92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5" name="Google Shape;925;p24"/>
          <p:cNvGrpSpPr/>
          <p:nvPr/>
        </p:nvGrpSpPr>
        <p:grpSpPr>
          <a:xfrm rot="-2066793">
            <a:off x="8197023" y="1195800"/>
            <a:ext cx="132714" cy="126567"/>
            <a:chOff x="8373602" y="4288128"/>
            <a:chExt cx="265445" cy="253151"/>
          </a:xfrm>
        </p:grpSpPr>
        <p:sp>
          <p:nvSpPr>
            <p:cNvPr id="926" name="Google Shape;92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7" name="Google Shape;92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8" name="Google Shape;92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9" name="Google Shape;929;p24"/>
          <p:cNvGrpSpPr/>
          <p:nvPr/>
        </p:nvGrpSpPr>
        <p:grpSpPr>
          <a:xfrm rot="10800000" flipH="1">
            <a:off x="648359" y="1563673"/>
            <a:ext cx="132723" cy="126576"/>
            <a:chOff x="8373602" y="4288128"/>
            <a:chExt cx="265445" cy="253151"/>
          </a:xfrm>
        </p:grpSpPr>
        <p:sp>
          <p:nvSpPr>
            <p:cNvPr id="930" name="Google Shape;93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1" name="Google Shape;93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2" name="Google Shape;93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33" name="Google Shape;933;p24"/>
          <p:cNvGrpSpPr/>
          <p:nvPr/>
        </p:nvGrpSpPr>
        <p:grpSpPr>
          <a:xfrm rot="-8733207" flipH="1">
            <a:off x="861448" y="1078652"/>
            <a:ext cx="132714" cy="126567"/>
            <a:chOff x="8373602" y="4288128"/>
            <a:chExt cx="265445" cy="253151"/>
          </a:xfrm>
        </p:grpSpPr>
        <p:sp>
          <p:nvSpPr>
            <p:cNvPr id="934" name="Google Shape;934;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5" name="Google Shape;935;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6" name="Google Shape;936;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37" name="Google Shape;937;p24"/>
          <p:cNvGrpSpPr/>
          <p:nvPr/>
        </p:nvGrpSpPr>
        <p:grpSpPr>
          <a:xfrm rot="948744" flipH="1">
            <a:off x="639453" y="3649363"/>
            <a:ext cx="265457" cy="253162"/>
            <a:chOff x="8373602" y="4288128"/>
            <a:chExt cx="265445" cy="253151"/>
          </a:xfrm>
        </p:grpSpPr>
        <p:sp>
          <p:nvSpPr>
            <p:cNvPr id="938" name="Google Shape;938;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9" name="Google Shape;939;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0" name="Google Shape;940;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1" name="Google Shape;941;p24"/>
          <p:cNvGrpSpPr/>
          <p:nvPr/>
        </p:nvGrpSpPr>
        <p:grpSpPr>
          <a:xfrm rot="948413" flipH="1">
            <a:off x="900093" y="4047570"/>
            <a:ext cx="132725" cy="126578"/>
            <a:chOff x="8373602" y="4288128"/>
            <a:chExt cx="265445" cy="253151"/>
          </a:xfrm>
        </p:grpSpPr>
        <p:sp>
          <p:nvSpPr>
            <p:cNvPr id="942" name="Google Shape;94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3" name="Google Shape;94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4" name="Google Shape;94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5" name="Google Shape;945;p24"/>
          <p:cNvGrpSpPr/>
          <p:nvPr/>
        </p:nvGrpSpPr>
        <p:grpSpPr>
          <a:xfrm rot="3015011" flipH="1">
            <a:off x="954226" y="3317982"/>
            <a:ext cx="132715" cy="126568"/>
            <a:chOff x="8373602" y="4288128"/>
            <a:chExt cx="265445" cy="253151"/>
          </a:xfrm>
        </p:grpSpPr>
        <p:sp>
          <p:nvSpPr>
            <p:cNvPr id="946" name="Google Shape;94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7" name="Google Shape;94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8" name="Google Shape;94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9" name="Google Shape;949;p24"/>
          <p:cNvGrpSpPr/>
          <p:nvPr/>
        </p:nvGrpSpPr>
        <p:grpSpPr>
          <a:xfrm>
            <a:off x="609983" y="2723000"/>
            <a:ext cx="132723" cy="126576"/>
            <a:chOff x="8373602" y="4288128"/>
            <a:chExt cx="265445" cy="253151"/>
          </a:xfrm>
        </p:grpSpPr>
        <p:sp>
          <p:nvSpPr>
            <p:cNvPr id="950" name="Google Shape;95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1" name="Google Shape;95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2" name="Google Shape;95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953"/>
        <p:cNvGrpSpPr/>
        <p:nvPr/>
      </p:nvGrpSpPr>
      <p:grpSpPr>
        <a:xfrm>
          <a:off x="0" y="0"/>
          <a:ext cx="0" cy="0"/>
          <a:chOff x="0" y="0"/>
          <a:chExt cx="0" cy="0"/>
        </a:xfrm>
      </p:grpSpPr>
      <p:grpSp>
        <p:nvGrpSpPr>
          <p:cNvPr id="954" name="Google Shape;954;p25"/>
          <p:cNvGrpSpPr/>
          <p:nvPr/>
        </p:nvGrpSpPr>
        <p:grpSpPr>
          <a:xfrm>
            <a:off x="7882718" y="343974"/>
            <a:ext cx="348944" cy="553251"/>
            <a:chOff x="8429375" y="536050"/>
            <a:chExt cx="672727" cy="1066611"/>
          </a:xfrm>
        </p:grpSpPr>
        <p:sp>
          <p:nvSpPr>
            <p:cNvPr id="955" name="Google Shape;955;p2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25"/>
          <p:cNvGrpSpPr/>
          <p:nvPr/>
        </p:nvGrpSpPr>
        <p:grpSpPr>
          <a:xfrm rot="10800000" flipH="1">
            <a:off x="564045" y="396040"/>
            <a:ext cx="265445" cy="253151"/>
            <a:chOff x="8373602" y="4288128"/>
            <a:chExt cx="265445" cy="253151"/>
          </a:xfrm>
        </p:grpSpPr>
        <p:sp>
          <p:nvSpPr>
            <p:cNvPr id="960" name="Google Shape;96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1" name="Google Shape;96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2" name="Google Shape;96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63" name="Google Shape;963;p25"/>
          <p:cNvGrpSpPr/>
          <p:nvPr/>
        </p:nvGrpSpPr>
        <p:grpSpPr>
          <a:xfrm rot="10800000" flipH="1">
            <a:off x="1427721" y="459335"/>
            <a:ext cx="132723" cy="126576"/>
            <a:chOff x="8373602" y="4288128"/>
            <a:chExt cx="265445" cy="253151"/>
          </a:xfrm>
        </p:grpSpPr>
        <p:sp>
          <p:nvSpPr>
            <p:cNvPr id="964" name="Google Shape;964;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5" name="Google Shape;965;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6" name="Google Shape;966;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67" name="Google Shape;967;p25"/>
          <p:cNvGrpSpPr/>
          <p:nvPr/>
        </p:nvGrpSpPr>
        <p:grpSpPr>
          <a:xfrm rot="-8733596" flipH="1">
            <a:off x="2709683" y="4763951"/>
            <a:ext cx="132736" cy="126567"/>
            <a:chOff x="8373602" y="4288128"/>
            <a:chExt cx="265445" cy="253151"/>
          </a:xfrm>
        </p:grpSpPr>
        <p:sp>
          <p:nvSpPr>
            <p:cNvPr id="968" name="Google Shape;968;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9" name="Google Shape;969;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0" name="Google Shape;970;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1" name="Google Shape;971;p25"/>
          <p:cNvGrpSpPr/>
          <p:nvPr/>
        </p:nvGrpSpPr>
        <p:grpSpPr>
          <a:xfrm rot="-8733207" flipH="1">
            <a:off x="499348" y="907427"/>
            <a:ext cx="132714" cy="126567"/>
            <a:chOff x="8373602" y="4288128"/>
            <a:chExt cx="265445" cy="253151"/>
          </a:xfrm>
        </p:grpSpPr>
        <p:sp>
          <p:nvSpPr>
            <p:cNvPr id="972" name="Google Shape;972;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3" name="Google Shape;973;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4" name="Google Shape;974;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5" name="Google Shape;975;p25"/>
          <p:cNvGrpSpPr/>
          <p:nvPr/>
        </p:nvGrpSpPr>
        <p:grpSpPr>
          <a:xfrm rot="948413" flipH="1">
            <a:off x="844218" y="907433"/>
            <a:ext cx="132725" cy="126578"/>
            <a:chOff x="8373602" y="4288128"/>
            <a:chExt cx="265445" cy="253151"/>
          </a:xfrm>
        </p:grpSpPr>
        <p:sp>
          <p:nvSpPr>
            <p:cNvPr id="976" name="Google Shape;976;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7" name="Google Shape;977;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8" name="Google Shape;978;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9" name="Google Shape;979;p25"/>
          <p:cNvGrpSpPr/>
          <p:nvPr/>
        </p:nvGrpSpPr>
        <p:grpSpPr>
          <a:xfrm rot="3015231" flipH="1">
            <a:off x="8478662" y="396034"/>
            <a:ext cx="265451" cy="253156"/>
            <a:chOff x="8373602" y="4288128"/>
            <a:chExt cx="265445" cy="253151"/>
          </a:xfrm>
        </p:grpSpPr>
        <p:sp>
          <p:nvSpPr>
            <p:cNvPr id="980" name="Google Shape;98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1" name="Google Shape;98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2" name="Google Shape;98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3" name="Google Shape;983;p25"/>
          <p:cNvGrpSpPr/>
          <p:nvPr/>
        </p:nvGrpSpPr>
        <p:grpSpPr>
          <a:xfrm flipH="1">
            <a:off x="6298127" y="4377833"/>
            <a:ext cx="132723" cy="126576"/>
            <a:chOff x="8373602" y="4288128"/>
            <a:chExt cx="265445" cy="253151"/>
          </a:xfrm>
        </p:grpSpPr>
        <p:sp>
          <p:nvSpPr>
            <p:cNvPr id="984" name="Google Shape;984;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5" name="Google Shape;985;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6" name="Google Shape;986;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7" name="Google Shape;987;p25"/>
          <p:cNvGrpSpPr/>
          <p:nvPr/>
        </p:nvGrpSpPr>
        <p:grpSpPr>
          <a:xfrm rot="2066793" flipH="1">
            <a:off x="3871846" y="4753712"/>
            <a:ext cx="132714" cy="126567"/>
            <a:chOff x="8373602" y="4288128"/>
            <a:chExt cx="265445" cy="253151"/>
          </a:xfrm>
        </p:grpSpPr>
        <p:sp>
          <p:nvSpPr>
            <p:cNvPr id="988" name="Google Shape;988;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9" name="Google Shape;989;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0" name="Google Shape;990;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1" name="Google Shape;991;p25"/>
          <p:cNvGrpSpPr/>
          <p:nvPr/>
        </p:nvGrpSpPr>
        <p:grpSpPr>
          <a:xfrm flipH="1">
            <a:off x="6647716" y="4753712"/>
            <a:ext cx="132723" cy="126576"/>
            <a:chOff x="8373602" y="4288128"/>
            <a:chExt cx="265445" cy="253151"/>
          </a:xfrm>
        </p:grpSpPr>
        <p:sp>
          <p:nvSpPr>
            <p:cNvPr id="992" name="Google Shape;992;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3" name="Google Shape;993;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4" name="Google Shape;994;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5" name="Google Shape;995;p25"/>
          <p:cNvGrpSpPr/>
          <p:nvPr/>
        </p:nvGrpSpPr>
        <p:grpSpPr>
          <a:xfrm rot="2066599" flipH="1">
            <a:off x="250268" y="3372850"/>
            <a:ext cx="265450" cy="253156"/>
            <a:chOff x="8373602" y="4288128"/>
            <a:chExt cx="265445" cy="253151"/>
          </a:xfrm>
        </p:grpSpPr>
        <p:sp>
          <p:nvSpPr>
            <p:cNvPr id="996" name="Google Shape;996;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7" name="Google Shape;997;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8" name="Google Shape;998;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9" name="Google Shape;999;p25"/>
          <p:cNvGrpSpPr/>
          <p:nvPr/>
        </p:nvGrpSpPr>
        <p:grpSpPr>
          <a:xfrm rot="2066599" flipH="1">
            <a:off x="342443" y="2796700"/>
            <a:ext cx="265450" cy="253156"/>
            <a:chOff x="8373602" y="4288128"/>
            <a:chExt cx="265445" cy="253151"/>
          </a:xfrm>
        </p:grpSpPr>
        <p:sp>
          <p:nvSpPr>
            <p:cNvPr id="1000" name="Google Shape;100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1" name="Google Shape;100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2" name="Google Shape;100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03" name="Google Shape;1003;p25"/>
          <p:cNvGrpSpPr/>
          <p:nvPr/>
        </p:nvGrpSpPr>
        <p:grpSpPr>
          <a:xfrm>
            <a:off x="540255" y="4260449"/>
            <a:ext cx="348944" cy="553251"/>
            <a:chOff x="8429375" y="536050"/>
            <a:chExt cx="672727" cy="1066611"/>
          </a:xfrm>
        </p:grpSpPr>
        <p:sp>
          <p:nvSpPr>
            <p:cNvPr id="1004" name="Google Shape;1004;p2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1008;p25"/>
          <p:cNvGrpSpPr/>
          <p:nvPr/>
        </p:nvGrpSpPr>
        <p:grpSpPr>
          <a:xfrm rot="-8733596" flipH="1">
            <a:off x="8545020" y="1076126"/>
            <a:ext cx="132736" cy="126567"/>
            <a:chOff x="8373602" y="4288128"/>
            <a:chExt cx="265445" cy="253151"/>
          </a:xfrm>
        </p:grpSpPr>
        <p:sp>
          <p:nvSpPr>
            <p:cNvPr id="1009" name="Google Shape;1009;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0" name="Google Shape;1010;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1" name="Google Shape;1011;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12" name="Google Shape;1012;p25"/>
          <p:cNvGrpSpPr/>
          <p:nvPr/>
        </p:nvGrpSpPr>
        <p:grpSpPr>
          <a:xfrm rot="2066793" flipH="1">
            <a:off x="7862121" y="4377837"/>
            <a:ext cx="132714" cy="126567"/>
            <a:chOff x="8373602" y="4288128"/>
            <a:chExt cx="265445" cy="253151"/>
          </a:xfrm>
        </p:grpSpPr>
        <p:sp>
          <p:nvSpPr>
            <p:cNvPr id="1013" name="Google Shape;1013;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4" name="Google Shape;1014;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5" name="Google Shape;1015;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16" name="Google Shape;1016;p25"/>
          <p:cNvGrpSpPr/>
          <p:nvPr/>
        </p:nvGrpSpPr>
        <p:grpSpPr>
          <a:xfrm flipH="1">
            <a:off x="8793578" y="3193387"/>
            <a:ext cx="132723" cy="126576"/>
            <a:chOff x="8373602" y="4288128"/>
            <a:chExt cx="265445" cy="253151"/>
          </a:xfrm>
        </p:grpSpPr>
        <p:sp>
          <p:nvSpPr>
            <p:cNvPr id="1017" name="Google Shape;1017;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8" name="Google Shape;1018;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9" name="Google Shape;1019;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20" name="Google Shape;1020;p25"/>
          <p:cNvGrpSpPr/>
          <p:nvPr/>
        </p:nvGrpSpPr>
        <p:grpSpPr>
          <a:xfrm rot="2066599" flipH="1">
            <a:off x="8611105" y="3837787"/>
            <a:ext cx="265450" cy="253156"/>
            <a:chOff x="8373602" y="4288128"/>
            <a:chExt cx="265445" cy="253151"/>
          </a:xfrm>
        </p:grpSpPr>
        <p:sp>
          <p:nvSpPr>
            <p:cNvPr id="1021" name="Google Shape;1021;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22" name="Google Shape;1022;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23" name="Google Shape;1023;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148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lIns="45720" tIns="22860" rIns="45720" bIns="22860"/>
          <a:lstStyle/>
          <a:p>
            <a:fld id="{376350AD-B806-4002-8476-6D8D1D118980}" type="datetimeFigureOut">
              <a:rPr lang="en-US" smtClean="0"/>
              <a:t>4/25/2025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lIns="45720" tIns="22860" rIns="45720" bIns="22860"/>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lIns="45720" tIns="22860" rIns="45720" bIns="22860"/>
          <a:lstStyle/>
          <a:p>
            <a:fld id="{D89A2F47-B34E-4467-B9D7-E6E13D19FADA}" type="slidenum">
              <a:rPr lang="en-US" smtClean="0"/>
              <a:t>‹#›</a:t>
            </a:fld>
            <a:endParaRPr lang="en-US"/>
          </a:p>
        </p:txBody>
      </p:sp>
    </p:spTree>
    <p:extLst>
      <p:ext uri="{BB962C8B-B14F-4D97-AF65-F5344CB8AC3E}">
        <p14:creationId xmlns:p14="http://schemas.microsoft.com/office/powerpoint/2010/main" val="2232691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650" y="550850"/>
            <a:ext cx="3916500" cy="25617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0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0" y="3162888"/>
            <a:ext cx="3916500" cy="280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451483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hasCustomPrompt="1"/>
          </p:nvPr>
        </p:nvSpPr>
        <p:spPr>
          <a:xfrm>
            <a:off x="735250" y="799425"/>
            <a:ext cx="1383600" cy="915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 name="Google Shape;13;p3"/>
          <p:cNvSpPr txBox="1">
            <a:spLocks noGrp="1"/>
          </p:cNvSpPr>
          <p:nvPr>
            <p:ph type="title" idx="2"/>
          </p:nvPr>
        </p:nvSpPr>
        <p:spPr>
          <a:xfrm>
            <a:off x="735250" y="1638075"/>
            <a:ext cx="3760500" cy="2141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500"/>
              <a:buNone/>
              <a:defRPr sz="4300" b="1">
                <a:solidFill>
                  <a:schemeClr val="lt1"/>
                </a:solidFill>
              </a:defRPr>
            </a:lvl1pPr>
            <a:lvl2pPr lvl="1">
              <a:spcBef>
                <a:spcPts val="0"/>
              </a:spcBef>
              <a:spcAft>
                <a:spcPts val="0"/>
              </a:spcAft>
              <a:buSzPts val="2800"/>
              <a:buNone/>
              <a:defRPr>
                <a:latin typeface="Libre Franklin"/>
                <a:ea typeface="Libre Franklin"/>
                <a:cs typeface="Libre Franklin"/>
                <a:sym typeface="Libre Franklin"/>
              </a:defRPr>
            </a:lvl2pPr>
            <a:lvl3pPr lvl="2">
              <a:spcBef>
                <a:spcPts val="0"/>
              </a:spcBef>
              <a:spcAft>
                <a:spcPts val="0"/>
              </a:spcAft>
              <a:buSzPts val="2800"/>
              <a:buNone/>
              <a:defRPr>
                <a:latin typeface="Libre Franklin"/>
                <a:ea typeface="Libre Franklin"/>
                <a:cs typeface="Libre Franklin"/>
                <a:sym typeface="Libre Franklin"/>
              </a:defRPr>
            </a:lvl3pPr>
            <a:lvl4pPr lvl="3">
              <a:spcBef>
                <a:spcPts val="0"/>
              </a:spcBef>
              <a:spcAft>
                <a:spcPts val="0"/>
              </a:spcAft>
              <a:buSzPts val="2800"/>
              <a:buNone/>
              <a:defRPr>
                <a:latin typeface="Libre Franklin"/>
                <a:ea typeface="Libre Franklin"/>
                <a:cs typeface="Libre Franklin"/>
                <a:sym typeface="Libre Franklin"/>
              </a:defRPr>
            </a:lvl4pPr>
            <a:lvl5pPr lvl="4">
              <a:spcBef>
                <a:spcPts val="0"/>
              </a:spcBef>
              <a:spcAft>
                <a:spcPts val="0"/>
              </a:spcAft>
              <a:buSzPts val="2800"/>
              <a:buNone/>
              <a:defRPr>
                <a:latin typeface="Libre Franklin"/>
                <a:ea typeface="Libre Franklin"/>
                <a:cs typeface="Libre Franklin"/>
                <a:sym typeface="Libre Franklin"/>
              </a:defRPr>
            </a:lvl5pPr>
            <a:lvl6pPr lvl="5">
              <a:spcBef>
                <a:spcPts val="0"/>
              </a:spcBef>
              <a:spcAft>
                <a:spcPts val="0"/>
              </a:spcAft>
              <a:buSzPts val="2800"/>
              <a:buNone/>
              <a:defRPr>
                <a:latin typeface="Libre Franklin"/>
                <a:ea typeface="Libre Franklin"/>
                <a:cs typeface="Libre Franklin"/>
                <a:sym typeface="Libre Franklin"/>
              </a:defRPr>
            </a:lvl6pPr>
            <a:lvl7pPr lvl="6">
              <a:spcBef>
                <a:spcPts val="0"/>
              </a:spcBef>
              <a:spcAft>
                <a:spcPts val="0"/>
              </a:spcAft>
              <a:buSzPts val="2800"/>
              <a:buNone/>
              <a:defRPr>
                <a:latin typeface="Libre Franklin"/>
                <a:ea typeface="Libre Franklin"/>
                <a:cs typeface="Libre Franklin"/>
                <a:sym typeface="Libre Franklin"/>
              </a:defRPr>
            </a:lvl7pPr>
            <a:lvl8pPr lvl="7">
              <a:spcBef>
                <a:spcPts val="0"/>
              </a:spcBef>
              <a:spcAft>
                <a:spcPts val="0"/>
              </a:spcAft>
              <a:buSzPts val="2800"/>
              <a:buNone/>
              <a:defRPr>
                <a:latin typeface="Libre Franklin"/>
                <a:ea typeface="Libre Franklin"/>
                <a:cs typeface="Libre Franklin"/>
                <a:sym typeface="Libre Franklin"/>
              </a:defRPr>
            </a:lvl8pPr>
            <a:lvl9pPr lvl="8">
              <a:spcBef>
                <a:spcPts val="0"/>
              </a:spcBef>
              <a:spcAft>
                <a:spcPts val="0"/>
              </a:spcAft>
              <a:buSzPts val="2800"/>
              <a:buNone/>
              <a:defRPr>
                <a:latin typeface="Libre Franklin"/>
                <a:ea typeface="Libre Franklin"/>
                <a:cs typeface="Libre Franklin"/>
                <a:sym typeface="Libre Franklin"/>
              </a:defRPr>
            </a:lvl9pPr>
          </a:lstStyle>
          <a:p>
            <a:endParaRPr/>
          </a:p>
        </p:txBody>
      </p:sp>
      <p:sp>
        <p:nvSpPr>
          <p:cNvPr id="14" name="Google Shape;14;p3"/>
          <p:cNvSpPr txBox="1">
            <a:spLocks noGrp="1"/>
          </p:cNvSpPr>
          <p:nvPr>
            <p:ph type="subTitle" idx="1"/>
          </p:nvPr>
        </p:nvSpPr>
        <p:spPr>
          <a:xfrm>
            <a:off x="735250" y="3855375"/>
            <a:ext cx="3760500" cy="5235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 name="Google Shape;15;p3"/>
          <p:cNvGrpSpPr/>
          <p:nvPr/>
        </p:nvGrpSpPr>
        <p:grpSpPr>
          <a:xfrm>
            <a:off x="7469704" y="198115"/>
            <a:ext cx="202110" cy="192749"/>
            <a:chOff x="8373602" y="4288128"/>
            <a:chExt cx="265445" cy="253151"/>
          </a:xfrm>
        </p:grpSpPr>
        <p:sp>
          <p:nvSpPr>
            <p:cNvPr id="16" name="Google Shape;1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 name="Google Shape;1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 name="Google Shape;1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9" name="Google Shape;19;p3"/>
          <p:cNvGrpSpPr/>
          <p:nvPr/>
        </p:nvGrpSpPr>
        <p:grpSpPr>
          <a:xfrm rot="-4157653" flipH="1">
            <a:off x="7762425" y="648999"/>
            <a:ext cx="202104" cy="192768"/>
            <a:chOff x="8373602" y="4288128"/>
            <a:chExt cx="265445" cy="253151"/>
          </a:xfrm>
        </p:grpSpPr>
        <p:sp>
          <p:nvSpPr>
            <p:cNvPr id="20" name="Google Shape;20;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 name="Google Shape;21;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 name="Google Shape;22;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3" name="Google Shape;23;p3"/>
          <p:cNvGrpSpPr/>
          <p:nvPr/>
        </p:nvGrpSpPr>
        <p:grpSpPr>
          <a:xfrm rot="-4157653" flipH="1">
            <a:off x="8078816" y="572089"/>
            <a:ext cx="101052" cy="96372"/>
            <a:chOff x="8373602" y="4288128"/>
            <a:chExt cx="265445" cy="253151"/>
          </a:xfrm>
        </p:grpSpPr>
        <p:sp>
          <p:nvSpPr>
            <p:cNvPr id="24" name="Google Shape;24;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5" name="Google Shape;25;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 name="Google Shape;26;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 name="Google Shape;27;p3"/>
          <p:cNvGrpSpPr/>
          <p:nvPr/>
        </p:nvGrpSpPr>
        <p:grpSpPr>
          <a:xfrm rot="-2090791" flipH="1">
            <a:off x="7528826" y="483349"/>
            <a:ext cx="101044" cy="96364"/>
            <a:chOff x="8373602" y="4288128"/>
            <a:chExt cx="265445" cy="253151"/>
          </a:xfrm>
        </p:grpSpPr>
        <p:sp>
          <p:nvSpPr>
            <p:cNvPr id="28" name="Google Shape;28;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 name="Google Shape;29;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 name="Google Shape;30;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1" name="Google Shape;31;p3"/>
          <p:cNvGrpSpPr/>
          <p:nvPr/>
        </p:nvGrpSpPr>
        <p:grpSpPr>
          <a:xfrm rot="-1070442">
            <a:off x="8502783" y="1872306"/>
            <a:ext cx="265470" cy="253175"/>
            <a:chOff x="8373602" y="4288128"/>
            <a:chExt cx="265445" cy="253151"/>
          </a:xfrm>
        </p:grpSpPr>
        <p:sp>
          <p:nvSpPr>
            <p:cNvPr id="32" name="Google Shape;32;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 name="Google Shape;33;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 name="Google Shape;34;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 name="Google Shape;35;p3"/>
          <p:cNvGrpSpPr/>
          <p:nvPr/>
        </p:nvGrpSpPr>
        <p:grpSpPr>
          <a:xfrm rot="-1069998">
            <a:off x="8385520" y="2277234"/>
            <a:ext cx="132702" cy="126556"/>
            <a:chOff x="8373602" y="4288128"/>
            <a:chExt cx="265445" cy="253151"/>
          </a:xfrm>
        </p:grpSpPr>
        <p:sp>
          <p:nvSpPr>
            <p:cNvPr id="36" name="Google Shape;3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7" name="Google Shape;3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8" name="Google Shape;3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 name="Google Shape;39;p3"/>
          <p:cNvGrpSpPr/>
          <p:nvPr/>
        </p:nvGrpSpPr>
        <p:grpSpPr>
          <a:xfrm rot="2524905">
            <a:off x="1370525" y="4707825"/>
            <a:ext cx="265449" cy="253155"/>
            <a:chOff x="8373602" y="4288128"/>
            <a:chExt cx="265445" cy="253151"/>
          </a:xfrm>
        </p:grpSpPr>
        <p:sp>
          <p:nvSpPr>
            <p:cNvPr id="40" name="Google Shape;40;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 name="Google Shape;41;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 name="Google Shape;42;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 name="Google Shape;43;p3"/>
          <p:cNvGrpSpPr/>
          <p:nvPr/>
        </p:nvGrpSpPr>
        <p:grpSpPr>
          <a:xfrm rot="2524395">
            <a:off x="556704" y="4679642"/>
            <a:ext cx="132707" cy="126561"/>
            <a:chOff x="8373602" y="4288128"/>
            <a:chExt cx="265445" cy="253151"/>
          </a:xfrm>
        </p:grpSpPr>
        <p:sp>
          <p:nvSpPr>
            <p:cNvPr id="44" name="Google Shape;44;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 name="Google Shape;45;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 name="Google Shape;46;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7" name="Google Shape;47;p3"/>
          <p:cNvGrpSpPr/>
          <p:nvPr/>
        </p:nvGrpSpPr>
        <p:grpSpPr>
          <a:xfrm rot="-1069998">
            <a:off x="8577205" y="2375653"/>
            <a:ext cx="132702" cy="126556"/>
            <a:chOff x="8373602" y="4288128"/>
            <a:chExt cx="265445" cy="253151"/>
          </a:xfrm>
        </p:grpSpPr>
        <p:sp>
          <p:nvSpPr>
            <p:cNvPr id="48" name="Google Shape;48;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 name="Google Shape;49;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0" name="Google Shape;50;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1" name="Google Shape;51;p3"/>
          <p:cNvGrpSpPr/>
          <p:nvPr/>
        </p:nvGrpSpPr>
        <p:grpSpPr>
          <a:xfrm rot="-1070442">
            <a:off x="8318967" y="1156258"/>
            <a:ext cx="265470" cy="253175"/>
            <a:chOff x="8373602" y="4288128"/>
            <a:chExt cx="265445" cy="253151"/>
          </a:xfrm>
        </p:grpSpPr>
        <p:sp>
          <p:nvSpPr>
            <p:cNvPr id="52" name="Google Shape;52;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 name="Google Shape;53;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 name="Google Shape;54;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5" name="Google Shape;55;p3"/>
          <p:cNvGrpSpPr/>
          <p:nvPr/>
        </p:nvGrpSpPr>
        <p:grpSpPr>
          <a:xfrm rot="-4157653" flipH="1">
            <a:off x="8146359" y="721609"/>
            <a:ext cx="101052" cy="96372"/>
            <a:chOff x="8373602" y="4288128"/>
            <a:chExt cx="265445" cy="253151"/>
          </a:xfrm>
        </p:grpSpPr>
        <p:sp>
          <p:nvSpPr>
            <p:cNvPr id="56" name="Google Shape;5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 name="Google Shape;5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 name="Google Shape;5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06106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61" name="Google Shape;61;p4"/>
          <p:cNvSpPr txBox="1">
            <a:spLocks noGrp="1"/>
          </p:cNvSpPr>
          <p:nvPr>
            <p:ph type="body" idx="1"/>
          </p:nvPr>
        </p:nvSpPr>
        <p:spPr>
          <a:xfrm>
            <a:off x="714725" y="1311675"/>
            <a:ext cx="7714500" cy="3296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dk1"/>
              </a:buClr>
              <a:buSzPts val="1800"/>
              <a:buAutoNum type="arabicPeriod"/>
              <a:defRPr sz="1100">
                <a:solidFill>
                  <a:schemeClr val="dk1"/>
                </a:solidFill>
              </a:defRPr>
            </a:lvl1pPr>
            <a:lvl2pPr marL="914400" lvl="1" indent="-317500">
              <a:spcBef>
                <a:spcPts val="0"/>
              </a:spcBef>
              <a:spcAft>
                <a:spcPts val="0"/>
              </a:spcAft>
              <a:buClr>
                <a:schemeClr val="dk1"/>
              </a:buClr>
              <a:buSzPts val="1400"/>
              <a:buChar char="○"/>
              <a:defRPr sz="1100">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grpSp>
        <p:nvGrpSpPr>
          <p:cNvPr id="62" name="Google Shape;62;p4"/>
          <p:cNvGrpSpPr/>
          <p:nvPr/>
        </p:nvGrpSpPr>
        <p:grpSpPr>
          <a:xfrm rot="-9496703">
            <a:off x="283341" y="490775"/>
            <a:ext cx="265447" cy="253153"/>
            <a:chOff x="8373602" y="4288128"/>
            <a:chExt cx="265445" cy="253151"/>
          </a:xfrm>
        </p:grpSpPr>
        <p:sp>
          <p:nvSpPr>
            <p:cNvPr id="63" name="Google Shape;6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 name="Google Shape;6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 name="Google Shape;6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 name="Google Shape;66;p4"/>
          <p:cNvGrpSpPr/>
          <p:nvPr/>
        </p:nvGrpSpPr>
        <p:grpSpPr>
          <a:xfrm rot="-9497023">
            <a:off x="706820" y="407502"/>
            <a:ext cx="132719" cy="126572"/>
            <a:chOff x="8373602" y="4288128"/>
            <a:chExt cx="265445" cy="253151"/>
          </a:xfrm>
        </p:grpSpPr>
        <p:sp>
          <p:nvSpPr>
            <p:cNvPr id="67" name="Google Shape;6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 name="Google Shape;6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 name="Google Shape;6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0" name="Google Shape;70;p4"/>
          <p:cNvGrpSpPr/>
          <p:nvPr/>
        </p:nvGrpSpPr>
        <p:grpSpPr>
          <a:xfrm rot="10036712">
            <a:off x="305564" y="1018646"/>
            <a:ext cx="132716" cy="126569"/>
            <a:chOff x="8373602" y="4288128"/>
            <a:chExt cx="265445" cy="253151"/>
          </a:xfrm>
        </p:grpSpPr>
        <p:sp>
          <p:nvSpPr>
            <p:cNvPr id="71" name="Google Shape;7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 name="Google Shape;7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 name="Google Shape;7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4" name="Google Shape;74;p4"/>
          <p:cNvGrpSpPr/>
          <p:nvPr/>
        </p:nvGrpSpPr>
        <p:grpSpPr>
          <a:xfrm rot="-9497023">
            <a:off x="621712" y="209547"/>
            <a:ext cx="132719" cy="126572"/>
            <a:chOff x="8373602" y="4288128"/>
            <a:chExt cx="265445" cy="253151"/>
          </a:xfrm>
        </p:grpSpPr>
        <p:sp>
          <p:nvSpPr>
            <p:cNvPr id="75" name="Google Shape;75;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 name="Google Shape;76;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 name="Google Shape;77;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8" name="Google Shape;78;p4"/>
          <p:cNvGrpSpPr/>
          <p:nvPr/>
        </p:nvGrpSpPr>
        <p:grpSpPr>
          <a:xfrm rot="10036787">
            <a:off x="283336" y="2822665"/>
            <a:ext cx="265457" cy="253163"/>
            <a:chOff x="8373602" y="4288128"/>
            <a:chExt cx="265445" cy="253151"/>
          </a:xfrm>
        </p:grpSpPr>
        <p:sp>
          <p:nvSpPr>
            <p:cNvPr id="79" name="Google Shape;79;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 name="Google Shape;80;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 name="Google Shape;81;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2" name="Google Shape;82;p4"/>
          <p:cNvGrpSpPr/>
          <p:nvPr/>
        </p:nvGrpSpPr>
        <p:grpSpPr>
          <a:xfrm rot="10036712">
            <a:off x="462889" y="3646471"/>
            <a:ext cx="132716" cy="126569"/>
            <a:chOff x="8373602" y="4288128"/>
            <a:chExt cx="265445" cy="253151"/>
          </a:xfrm>
        </p:grpSpPr>
        <p:sp>
          <p:nvSpPr>
            <p:cNvPr id="83" name="Google Shape;8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 name="Google Shape;8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5" name="Google Shape;8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6" name="Google Shape;86;p4"/>
          <p:cNvGrpSpPr/>
          <p:nvPr/>
        </p:nvGrpSpPr>
        <p:grpSpPr>
          <a:xfrm rot="10036712">
            <a:off x="349714" y="3968571"/>
            <a:ext cx="132716" cy="126569"/>
            <a:chOff x="8373602" y="4288128"/>
            <a:chExt cx="265445" cy="253151"/>
          </a:xfrm>
        </p:grpSpPr>
        <p:sp>
          <p:nvSpPr>
            <p:cNvPr id="87" name="Google Shape;8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 name="Google Shape;8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 name="Google Shape;8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 name="Google Shape;90;p4"/>
          <p:cNvGrpSpPr/>
          <p:nvPr/>
        </p:nvGrpSpPr>
        <p:grpSpPr>
          <a:xfrm>
            <a:off x="8507702" y="4022440"/>
            <a:ext cx="265445" cy="253151"/>
            <a:chOff x="8373602" y="4288128"/>
            <a:chExt cx="265445" cy="253151"/>
          </a:xfrm>
        </p:grpSpPr>
        <p:sp>
          <p:nvSpPr>
            <p:cNvPr id="91" name="Google Shape;9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 name="Google Shape;9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 name="Google Shape;9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 name="Google Shape;94;p4"/>
          <p:cNvGrpSpPr/>
          <p:nvPr/>
        </p:nvGrpSpPr>
        <p:grpSpPr>
          <a:xfrm>
            <a:off x="8296478" y="4354633"/>
            <a:ext cx="132723" cy="126576"/>
            <a:chOff x="8373602" y="4288128"/>
            <a:chExt cx="265445" cy="253151"/>
          </a:xfrm>
        </p:grpSpPr>
        <p:sp>
          <p:nvSpPr>
            <p:cNvPr id="95" name="Google Shape;95;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 name="Google Shape;96;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 name="Google Shape;97;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 name="Google Shape;98;p4"/>
          <p:cNvGrpSpPr/>
          <p:nvPr/>
        </p:nvGrpSpPr>
        <p:grpSpPr>
          <a:xfrm rot="-797482">
            <a:off x="8486311" y="663177"/>
            <a:ext cx="265442" cy="253148"/>
            <a:chOff x="8373602" y="4288128"/>
            <a:chExt cx="265445" cy="253151"/>
          </a:xfrm>
        </p:grpSpPr>
        <p:sp>
          <p:nvSpPr>
            <p:cNvPr id="99" name="Google Shape;99;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 name="Google Shape;100;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 name="Google Shape;101;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2" name="Google Shape;102;p4"/>
          <p:cNvGrpSpPr/>
          <p:nvPr/>
        </p:nvGrpSpPr>
        <p:grpSpPr>
          <a:xfrm rot="-797817">
            <a:off x="8344679" y="1051420"/>
            <a:ext cx="132724" cy="126577"/>
            <a:chOff x="8373602" y="4288128"/>
            <a:chExt cx="265445" cy="253151"/>
          </a:xfrm>
        </p:grpSpPr>
        <p:sp>
          <p:nvSpPr>
            <p:cNvPr id="103" name="Google Shape;10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4" name="Google Shape;10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5" name="Google Shape;10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6" name="Google Shape;106;p4"/>
          <p:cNvGrpSpPr/>
          <p:nvPr/>
        </p:nvGrpSpPr>
        <p:grpSpPr>
          <a:xfrm rot="-2863902">
            <a:off x="8322809" y="320763"/>
            <a:ext cx="132722" cy="126575"/>
            <a:chOff x="8373602" y="4288128"/>
            <a:chExt cx="265445" cy="253151"/>
          </a:xfrm>
        </p:grpSpPr>
        <p:sp>
          <p:nvSpPr>
            <p:cNvPr id="107" name="Google Shape;10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8" name="Google Shape;10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9" name="Google Shape;10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0" name="Google Shape;110;p4"/>
          <p:cNvGrpSpPr/>
          <p:nvPr/>
        </p:nvGrpSpPr>
        <p:grpSpPr>
          <a:xfrm rot="-797817">
            <a:off x="8527965" y="1164715"/>
            <a:ext cx="132724" cy="126577"/>
            <a:chOff x="8373602" y="4288128"/>
            <a:chExt cx="265445" cy="253151"/>
          </a:xfrm>
        </p:grpSpPr>
        <p:sp>
          <p:nvSpPr>
            <p:cNvPr id="111" name="Google Shape;11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 name="Google Shape;11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 name="Google Shape;11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383903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hasCustomPrompt="1"/>
          </p:nvPr>
        </p:nvSpPr>
        <p:spPr>
          <a:xfrm>
            <a:off x="735250" y="799425"/>
            <a:ext cx="1383600" cy="915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 name="Google Shape;13;p3"/>
          <p:cNvSpPr txBox="1">
            <a:spLocks noGrp="1"/>
          </p:cNvSpPr>
          <p:nvPr>
            <p:ph type="title" idx="2"/>
          </p:nvPr>
        </p:nvSpPr>
        <p:spPr>
          <a:xfrm>
            <a:off x="735250" y="1638075"/>
            <a:ext cx="3760500" cy="2141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500"/>
              <a:buNone/>
              <a:defRPr sz="4300" b="1">
                <a:solidFill>
                  <a:schemeClr val="lt1"/>
                </a:solidFill>
              </a:defRPr>
            </a:lvl1pPr>
            <a:lvl2pPr lvl="1">
              <a:spcBef>
                <a:spcPts val="0"/>
              </a:spcBef>
              <a:spcAft>
                <a:spcPts val="0"/>
              </a:spcAft>
              <a:buSzPts val="2800"/>
              <a:buNone/>
              <a:defRPr>
                <a:latin typeface="Libre Franklin"/>
                <a:ea typeface="Libre Franklin"/>
                <a:cs typeface="Libre Franklin"/>
                <a:sym typeface="Libre Franklin"/>
              </a:defRPr>
            </a:lvl2pPr>
            <a:lvl3pPr lvl="2">
              <a:spcBef>
                <a:spcPts val="0"/>
              </a:spcBef>
              <a:spcAft>
                <a:spcPts val="0"/>
              </a:spcAft>
              <a:buSzPts val="2800"/>
              <a:buNone/>
              <a:defRPr>
                <a:latin typeface="Libre Franklin"/>
                <a:ea typeface="Libre Franklin"/>
                <a:cs typeface="Libre Franklin"/>
                <a:sym typeface="Libre Franklin"/>
              </a:defRPr>
            </a:lvl3pPr>
            <a:lvl4pPr lvl="3">
              <a:spcBef>
                <a:spcPts val="0"/>
              </a:spcBef>
              <a:spcAft>
                <a:spcPts val="0"/>
              </a:spcAft>
              <a:buSzPts val="2800"/>
              <a:buNone/>
              <a:defRPr>
                <a:latin typeface="Libre Franklin"/>
                <a:ea typeface="Libre Franklin"/>
                <a:cs typeface="Libre Franklin"/>
                <a:sym typeface="Libre Franklin"/>
              </a:defRPr>
            </a:lvl4pPr>
            <a:lvl5pPr lvl="4">
              <a:spcBef>
                <a:spcPts val="0"/>
              </a:spcBef>
              <a:spcAft>
                <a:spcPts val="0"/>
              </a:spcAft>
              <a:buSzPts val="2800"/>
              <a:buNone/>
              <a:defRPr>
                <a:latin typeface="Libre Franklin"/>
                <a:ea typeface="Libre Franklin"/>
                <a:cs typeface="Libre Franklin"/>
                <a:sym typeface="Libre Franklin"/>
              </a:defRPr>
            </a:lvl5pPr>
            <a:lvl6pPr lvl="5">
              <a:spcBef>
                <a:spcPts val="0"/>
              </a:spcBef>
              <a:spcAft>
                <a:spcPts val="0"/>
              </a:spcAft>
              <a:buSzPts val="2800"/>
              <a:buNone/>
              <a:defRPr>
                <a:latin typeface="Libre Franklin"/>
                <a:ea typeface="Libre Franklin"/>
                <a:cs typeface="Libre Franklin"/>
                <a:sym typeface="Libre Franklin"/>
              </a:defRPr>
            </a:lvl6pPr>
            <a:lvl7pPr lvl="6">
              <a:spcBef>
                <a:spcPts val="0"/>
              </a:spcBef>
              <a:spcAft>
                <a:spcPts val="0"/>
              </a:spcAft>
              <a:buSzPts val="2800"/>
              <a:buNone/>
              <a:defRPr>
                <a:latin typeface="Libre Franklin"/>
                <a:ea typeface="Libre Franklin"/>
                <a:cs typeface="Libre Franklin"/>
                <a:sym typeface="Libre Franklin"/>
              </a:defRPr>
            </a:lvl7pPr>
            <a:lvl8pPr lvl="7">
              <a:spcBef>
                <a:spcPts val="0"/>
              </a:spcBef>
              <a:spcAft>
                <a:spcPts val="0"/>
              </a:spcAft>
              <a:buSzPts val="2800"/>
              <a:buNone/>
              <a:defRPr>
                <a:latin typeface="Libre Franklin"/>
                <a:ea typeface="Libre Franklin"/>
                <a:cs typeface="Libre Franklin"/>
                <a:sym typeface="Libre Franklin"/>
              </a:defRPr>
            </a:lvl8pPr>
            <a:lvl9pPr lvl="8">
              <a:spcBef>
                <a:spcPts val="0"/>
              </a:spcBef>
              <a:spcAft>
                <a:spcPts val="0"/>
              </a:spcAft>
              <a:buSzPts val="2800"/>
              <a:buNone/>
              <a:defRPr>
                <a:latin typeface="Libre Franklin"/>
                <a:ea typeface="Libre Franklin"/>
                <a:cs typeface="Libre Franklin"/>
                <a:sym typeface="Libre Franklin"/>
              </a:defRPr>
            </a:lvl9pPr>
          </a:lstStyle>
          <a:p>
            <a:endParaRPr/>
          </a:p>
        </p:txBody>
      </p:sp>
      <p:sp>
        <p:nvSpPr>
          <p:cNvPr id="14" name="Google Shape;14;p3"/>
          <p:cNvSpPr txBox="1">
            <a:spLocks noGrp="1"/>
          </p:cNvSpPr>
          <p:nvPr>
            <p:ph type="subTitle" idx="1"/>
          </p:nvPr>
        </p:nvSpPr>
        <p:spPr>
          <a:xfrm>
            <a:off x="735250" y="3855375"/>
            <a:ext cx="3760500" cy="5235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 name="Google Shape;15;p3"/>
          <p:cNvGrpSpPr/>
          <p:nvPr/>
        </p:nvGrpSpPr>
        <p:grpSpPr>
          <a:xfrm>
            <a:off x="8167219" y="144902"/>
            <a:ext cx="202110" cy="192749"/>
            <a:chOff x="8373602" y="4288128"/>
            <a:chExt cx="265445" cy="253151"/>
          </a:xfrm>
        </p:grpSpPr>
        <p:sp>
          <p:nvSpPr>
            <p:cNvPr id="16" name="Google Shape;1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 name="Google Shape;1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 name="Google Shape;1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9" name="Google Shape;19;p3"/>
          <p:cNvGrpSpPr/>
          <p:nvPr/>
        </p:nvGrpSpPr>
        <p:grpSpPr>
          <a:xfrm rot="-4157653" flipH="1">
            <a:off x="8459940" y="595786"/>
            <a:ext cx="202104" cy="192768"/>
            <a:chOff x="8373602" y="4288128"/>
            <a:chExt cx="265445" cy="253151"/>
          </a:xfrm>
        </p:grpSpPr>
        <p:sp>
          <p:nvSpPr>
            <p:cNvPr id="20" name="Google Shape;20;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 name="Google Shape;21;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 name="Google Shape;22;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3" name="Google Shape;23;p3"/>
          <p:cNvGrpSpPr/>
          <p:nvPr/>
        </p:nvGrpSpPr>
        <p:grpSpPr>
          <a:xfrm rot="-4157653" flipH="1">
            <a:off x="8805624" y="525215"/>
            <a:ext cx="101052" cy="96372"/>
            <a:chOff x="8373602" y="4288128"/>
            <a:chExt cx="265445" cy="253151"/>
          </a:xfrm>
        </p:grpSpPr>
        <p:sp>
          <p:nvSpPr>
            <p:cNvPr id="24" name="Google Shape;24;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5" name="Google Shape;25;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 name="Google Shape;26;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 name="Google Shape;27;p3"/>
          <p:cNvGrpSpPr/>
          <p:nvPr/>
        </p:nvGrpSpPr>
        <p:grpSpPr>
          <a:xfrm rot="-2090791" flipH="1">
            <a:off x="8226341" y="430136"/>
            <a:ext cx="101044" cy="96364"/>
            <a:chOff x="8373602" y="4288128"/>
            <a:chExt cx="265445" cy="253151"/>
          </a:xfrm>
        </p:grpSpPr>
        <p:sp>
          <p:nvSpPr>
            <p:cNvPr id="28" name="Google Shape;28;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 name="Google Shape;29;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 name="Google Shape;30;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1" name="Google Shape;31;p3"/>
          <p:cNvGrpSpPr/>
          <p:nvPr/>
        </p:nvGrpSpPr>
        <p:grpSpPr>
          <a:xfrm rot="-1070442">
            <a:off x="8310108" y="1737671"/>
            <a:ext cx="265470" cy="253175"/>
            <a:chOff x="8373602" y="4288128"/>
            <a:chExt cx="265445" cy="253151"/>
          </a:xfrm>
        </p:grpSpPr>
        <p:sp>
          <p:nvSpPr>
            <p:cNvPr id="32" name="Google Shape;32;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 name="Google Shape;33;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 name="Google Shape;34;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 name="Google Shape;35;p3"/>
          <p:cNvGrpSpPr/>
          <p:nvPr/>
        </p:nvGrpSpPr>
        <p:grpSpPr>
          <a:xfrm rot="-1069998">
            <a:off x="8192845" y="2142599"/>
            <a:ext cx="132702" cy="126556"/>
            <a:chOff x="8373602" y="4288128"/>
            <a:chExt cx="265445" cy="253151"/>
          </a:xfrm>
        </p:grpSpPr>
        <p:sp>
          <p:nvSpPr>
            <p:cNvPr id="36" name="Google Shape;3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7" name="Google Shape;3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8" name="Google Shape;3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 name="Google Shape;39;p3"/>
          <p:cNvGrpSpPr/>
          <p:nvPr/>
        </p:nvGrpSpPr>
        <p:grpSpPr>
          <a:xfrm rot="2524905">
            <a:off x="143508" y="4215676"/>
            <a:ext cx="265449" cy="253155"/>
            <a:chOff x="8373602" y="4288128"/>
            <a:chExt cx="265445" cy="253151"/>
          </a:xfrm>
        </p:grpSpPr>
        <p:sp>
          <p:nvSpPr>
            <p:cNvPr id="40" name="Google Shape;40;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 name="Google Shape;41;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 name="Google Shape;42;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 name="Google Shape;43;p3"/>
          <p:cNvGrpSpPr/>
          <p:nvPr/>
        </p:nvGrpSpPr>
        <p:grpSpPr>
          <a:xfrm rot="2524395">
            <a:off x="556704" y="4679642"/>
            <a:ext cx="132707" cy="126561"/>
            <a:chOff x="8373602" y="4288128"/>
            <a:chExt cx="265445" cy="253151"/>
          </a:xfrm>
        </p:grpSpPr>
        <p:sp>
          <p:nvSpPr>
            <p:cNvPr id="44" name="Google Shape;44;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 name="Google Shape;45;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 name="Google Shape;46;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7" name="Google Shape;47;p3"/>
          <p:cNvGrpSpPr/>
          <p:nvPr/>
        </p:nvGrpSpPr>
        <p:grpSpPr>
          <a:xfrm rot="-1069998">
            <a:off x="8384530" y="2241018"/>
            <a:ext cx="132702" cy="126556"/>
            <a:chOff x="8373602" y="4288128"/>
            <a:chExt cx="265445" cy="253151"/>
          </a:xfrm>
        </p:grpSpPr>
        <p:sp>
          <p:nvSpPr>
            <p:cNvPr id="48" name="Google Shape;48;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 name="Google Shape;49;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0" name="Google Shape;50;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1" name="Google Shape;51;p3"/>
          <p:cNvGrpSpPr/>
          <p:nvPr/>
        </p:nvGrpSpPr>
        <p:grpSpPr>
          <a:xfrm rot="-1070442">
            <a:off x="8369562" y="1156541"/>
            <a:ext cx="265470" cy="253175"/>
            <a:chOff x="8373602" y="4288128"/>
            <a:chExt cx="265445" cy="253151"/>
          </a:xfrm>
        </p:grpSpPr>
        <p:sp>
          <p:nvSpPr>
            <p:cNvPr id="52" name="Google Shape;52;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 name="Google Shape;53;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 name="Google Shape;54;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5" name="Google Shape;55;p3"/>
          <p:cNvGrpSpPr/>
          <p:nvPr/>
        </p:nvGrpSpPr>
        <p:grpSpPr>
          <a:xfrm rot="-4157653" flipH="1">
            <a:off x="8728039" y="940958"/>
            <a:ext cx="101052" cy="96372"/>
            <a:chOff x="8373602" y="4288128"/>
            <a:chExt cx="265445" cy="253151"/>
          </a:xfrm>
        </p:grpSpPr>
        <p:sp>
          <p:nvSpPr>
            <p:cNvPr id="56" name="Google Shape;56;p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 name="Google Shape;57;p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 name="Google Shape;58;p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1840225" y="3365100"/>
            <a:ext cx="2097900" cy="42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116" name="Google Shape;116;p5"/>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txBox="1">
            <a:spLocks noGrp="1"/>
          </p:cNvSpPr>
          <p:nvPr>
            <p:ph type="title" idx="2"/>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118" name="Google Shape;118;p5"/>
          <p:cNvSpPr txBox="1">
            <a:spLocks noGrp="1"/>
          </p:cNvSpPr>
          <p:nvPr>
            <p:ph type="body" idx="1"/>
          </p:nvPr>
        </p:nvSpPr>
        <p:spPr>
          <a:xfrm>
            <a:off x="1779350" y="3813317"/>
            <a:ext cx="2097900" cy="652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dk1"/>
              </a:buClr>
              <a:buSzPts val="1800"/>
              <a:buFont typeface="Montserrat"/>
              <a:buChar char="●"/>
              <a:defRPr sz="1405">
                <a:solidFill>
                  <a:schemeClr val="dk1"/>
                </a:solidFill>
              </a:defRPr>
            </a:lvl1pPr>
            <a:lvl2pPr marL="914400" lvl="1" indent="-317500">
              <a:spcBef>
                <a:spcPts val="0"/>
              </a:spcBef>
              <a:spcAft>
                <a:spcPts val="0"/>
              </a:spcAft>
              <a:buClr>
                <a:schemeClr val="dk1"/>
              </a:buClr>
              <a:buSzPts val="1400"/>
              <a:buFont typeface="Montserrat"/>
              <a:buChar char="○"/>
              <a:defRPr sz="1200">
                <a:solidFill>
                  <a:schemeClr val="dk1"/>
                </a:solidFill>
              </a:defRPr>
            </a:lvl2pPr>
            <a:lvl3pPr marL="1371600" lvl="2" indent="-317500">
              <a:spcBef>
                <a:spcPts val="0"/>
              </a:spcBef>
              <a:spcAft>
                <a:spcPts val="0"/>
              </a:spcAft>
              <a:buClr>
                <a:schemeClr val="dk1"/>
              </a:buClr>
              <a:buSzPts val="1400"/>
              <a:buFont typeface="Montserrat"/>
              <a:buChar char="■"/>
              <a:defRPr sz="1200">
                <a:solidFill>
                  <a:schemeClr val="dk1"/>
                </a:solidFill>
              </a:defRPr>
            </a:lvl3pPr>
            <a:lvl4pPr marL="1828800" lvl="3" indent="-317500">
              <a:spcBef>
                <a:spcPts val="0"/>
              </a:spcBef>
              <a:spcAft>
                <a:spcPts val="0"/>
              </a:spcAft>
              <a:buClr>
                <a:schemeClr val="dk1"/>
              </a:buClr>
              <a:buSzPts val="1400"/>
              <a:buFont typeface="Montserrat"/>
              <a:buChar char="●"/>
              <a:defRPr sz="1200">
                <a:solidFill>
                  <a:schemeClr val="dk1"/>
                </a:solidFill>
              </a:defRPr>
            </a:lvl4pPr>
            <a:lvl5pPr marL="2286000" lvl="4" indent="-317500">
              <a:spcBef>
                <a:spcPts val="0"/>
              </a:spcBef>
              <a:spcAft>
                <a:spcPts val="0"/>
              </a:spcAft>
              <a:buClr>
                <a:schemeClr val="dk1"/>
              </a:buClr>
              <a:buSzPts val="1400"/>
              <a:buFont typeface="Montserrat"/>
              <a:buChar char="○"/>
              <a:defRPr sz="1200">
                <a:solidFill>
                  <a:schemeClr val="dk1"/>
                </a:solidFill>
              </a:defRPr>
            </a:lvl5pPr>
            <a:lvl6pPr marL="2743200" lvl="5" indent="-317500">
              <a:spcBef>
                <a:spcPts val="0"/>
              </a:spcBef>
              <a:spcAft>
                <a:spcPts val="0"/>
              </a:spcAft>
              <a:buClr>
                <a:schemeClr val="dk1"/>
              </a:buClr>
              <a:buSzPts val="1400"/>
              <a:buFont typeface="Montserrat"/>
              <a:buChar char="■"/>
              <a:defRPr sz="1200">
                <a:solidFill>
                  <a:schemeClr val="dk1"/>
                </a:solidFill>
              </a:defRPr>
            </a:lvl6pPr>
            <a:lvl7pPr marL="3200400" lvl="6" indent="-317500">
              <a:spcBef>
                <a:spcPts val="0"/>
              </a:spcBef>
              <a:spcAft>
                <a:spcPts val="0"/>
              </a:spcAft>
              <a:buClr>
                <a:schemeClr val="dk1"/>
              </a:buClr>
              <a:buSzPts val="1400"/>
              <a:buFont typeface="Montserrat"/>
              <a:buChar char="●"/>
              <a:defRPr sz="1200">
                <a:solidFill>
                  <a:schemeClr val="dk1"/>
                </a:solidFill>
              </a:defRPr>
            </a:lvl7pPr>
            <a:lvl8pPr marL="3657600" lvl="7" indent="-317500">
              <a:spcBef>
                <a:spcPts val="0"/>
              </a:spcBef>
              <a:spcAft>
                <a:spcPts val="0"/>
              </a:spcAft>
              <a:buClr>
                <a:schemeClr val="dk1"/>
              </a:buClr>
              <a:buSzPts val="1400"/>
              <a:buFont typeface="Montserrat"/>
              <a:buChar char="○"/>
              <a:defRPr sz="1200">
                <a:solidFill>
                  <a:schemeClr val="dk1"/>
                </a:solidFill>
              </a:defRPr>
            </a:lvl8pPr>
            <a:lvl9pPr marL="4114800" lvl="8" indent="-317500">
              <a:spcBef>
                <a:spcPts val="0"/>
              </a:spcBef>
              <a:spcAft>
                <a:spcPts val="0"/>
              </a:spcAft>
              <a:buClr>
                <a:schemeClr val="dk1"/>
              </a:buClr>
              <a:buSzPts val="1400"/>
              <a:buFont typeface="Montserrat"/>
              <a:buChar char="■"/>
              <a:defRPr sz="1200">
                <a:solidFill>
                  <a:schemeClr val="dk1"/>
                </a:solidFill>
              </a:defRPr>
            </a:lvl9pPr>
          </a:lstStyle>
          <a:p>
            <a:endParaRPr/>
          </a:p>
        </p:txBody>
      </p:sp>
      <p:sp>
        <p:nvSpPr>
          <p:cNvPr id="119" name="Google Shape;119;p5"/>
          <p:cNvSpPr txBox="1">
            <a:spLocks noGrp="1"/>
          </p:cNvSpPr>
          <p:nvPr>
            <p:ph type="body" idx="3"/>
          </p:nvPr>
        </p:nvSpPr>
        <p:spPr>
          <a:xfrm>
            <a:off x="1779350" y="2196764"/>
            <a:ext cx="2097900" cy="652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Font typeface="Montserrat"/>
              <a:buChar char="●"/>
              <a:defRPr sz="1405">
                <a:solidFill>
                  <a:schemeClr val="dk1"/>
                </a:solidFill>
              </a:defRPr>
            </a:lvl1pPr>
            <a:lvl2pPr marL="914400" lvl="1" indent="-317500" rtl="0">
              <a:spcBef>
                <a:spcPts val="0"/>
              </a:spcBef>
              <a:spcAft>
                <a:spcPts val="0"/>
              </a:spcAft>
              <a:buClr>
                <a:schemeClr val="dk1"/>
              </a:buClr>
              <a:buSzPts val="1400"/>
              <a:buFont typeface="Montserrat"/>
              <a:buChar char="○"/>
              <a:defRPr sz="1200">
                <a:solidFill>
                  <a:schemeClr val="dk1"/>
                </a:solidFill>
              </a:defRPr>
            </a:lvl2pPr>
            <a:lvl3pPr marL="1371600" lvl="2" indent="-317500" rtl="0">
              <a:spcBef>
                <a:spcPts val="0"/>
              </a:spcBef>
              <a:spcAft>
                <a:spcPts val="0"/>
              </a:spcAft>
              <a:buClr>
                <a:schemeClr val="dk1"/>
              </a:buClr>
              <a:buSzPts val="1400"/>
              <a:buFont typeface="Montserrat"/>
              <a:buChar char="■"/>
              <a:defRPr sz="1200">
                <a:solidFill>
                  <a:schemeClr val="dk1"/>
                </a:solidFill>
              </a:defRPr>
            </a:lvl3pPr>
            <a:lvl4pPr marL="1828800" lvl="3" indent="-317500" rtl="0">
              <a:spcBef>
                <a:spcPts val="0"/>
              </a:spcBef>
              <a:spcAft>
                <a:spcPts val="0"/>
              </a:spcAft>
              <a:buClr>
                <a:schemeClr val="dk1"/>
              </a:buClr>
              <a:buSzPts val="1400"/>
              <a:buFont typeface="Montserrat"/>
              <a:buChar char="●"/>
              <a:defRPr sz="1200">
                <a:solidFill>
                  <a:schemeClr val="dk1"/>
                </a:solidFill>
              </a:defRPr>
            </a:lvl4pPr>
            <a:lvl5pPr marL="2286000" lvl="4" indent="-317500" rtl="0">
              <a:spcBef>
                <a:spcPts val="0"/>
              </a:spcBef>
              <a:spcAft>
                <a:spcPts val="0"/>
              </a:spcAft>
              <a:buClr>
                <a:schemeClr val="dk1"/>
              </a:buClr>
              <a:buSzPts val="1400"/>
              <a:buFont typeface="Montserrat"/>
              <a:buChar char="○"/>
              <a:defRPr sz="1200">
                <a:solidFill>
                  <a:schemeClr val="dk1"/>
                </a:solidFill>
              </a:defRPr>
            </a:lvl5pPr>
            <a:lvl6pPr marL="2743200" lvl="5" indent="-317500" rtl="0">
              <a:spcBef>
                <a:spcPts val="0"/>
              </a:spcBef>
              <a:spcAft>
                <a:spcPts val="0"/>
              </a:spcAft>
              <a:buClr>
                <a:schemeClr val="dk1"/>
              </a:buClr>
              <a:buSzPts val="1400"/>
              <a:buFont typeface="Montserrat"/>
              <a:buChar char="■"/>
              <a:defRPr sz="1200">
                <a:solidFill>
                  <a:schemeClr val="dk1"/>
                </a:solidFill>
              </a:defRPr>
            </a:lvl6pPr>
            <a:lvl7pPr marL="3200400" lvl="6" indent="-317500" rtl="0">
              <a:spcBef>
                <a:spcPts val="0"/>
              </a:spcBef>
              <a:spcAft>
                <a:spcPts val="0"/>
              </a:spcAft>
              <a:buClr>
                <a:schemeClr val="dk1"/>
              </a:buClr>
              <a:buSzPts val="1400"/>
              <a:buFont typeface="Montserrat"/>
              <a:buChar char="●"/>
              <a:defRPr sz="1200">
                <a:solidFill>
                  <a:schemeClr val="dk1"/>
                </a:solidFill>
              </a:defRPr>
            </a:lvl7pPr>
            <a:lvl8pPr marL="3657600" lvl="7" indent="-317500" rtl="0">
              <a:spcBef>
                <a:spcPts val="0"/>
              </a:spcBef>
              <a:spcAft>
                <a:spcPts val="0"/>
              </a:spcAft>
              <a:buClr>
                <a:schemeClr val="dk1"/>
              </a:buClr>
              <a:buSzPts val="1400"/>
              <a:buFont typeface="Montserrat"/>
              <a:buChar char="○"/>
              <a:defRPr sz="1200">
                <a:solidFill>
                  <a:schemeClr val="dk1"/>
                </a:solidFill>
              </a:defRPr>
            </a:lvl8pPr>
            <a:lvl9pPr marL="4114800" lvl="8" indent="-317500" rtl="0">
              <a:spcBef>
                <a:spcPts val="0"/>
              </a:spcBef>
              <a:spcAft>
                <a:spcPts val="0"/>
              </a:spcAft>
              <a:buClr>
                <a:schemeClr val="dk1"/>
              </a:buClr>
              <a:buSzPts val="1400"/>
              <a:buFont typeface="Montserrat"/>
              <a:buChar char="■"/>
              <a:defRPr sz="1200">
                <a:solidFill>
                  <a:schemeClr val="dk1"/>
                </a:solidFill>
              </a:defRPr>
            </a:lvl9pPr>
          </a:lstStyle>
          <a:p>
            <a:endParaRPr/>
          </a:p>
        </p:txBody>
      </p:sp>
      <p:sp>
        <p:nvSpPr>
          <p:cNvPr id="120" name="Google Shape;120;p5"/>
          <p:cNvSpPr txBox="1">
            <a:spLocks noGrp="1"/>
          </p:cNvSpPr>
          <p:nvPr>
            <p:ph type="title" idx="4"/>
          </p:nvPr>
        </p:nvSpPr>
        <p:spPr>
          <a:xfrm>
            <a:off x="1840225" y="1733987"/>
            <a:ext cx="20979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grpSp>
        <p:nvGrpSpPr>
          <p:cNvPr id="121" name="Google Shape;121;p5"/>
          <p:cNvGrpSpPr/>
          <p:nvPr/>
        </p:nvGrpSpPr>
        <p:grpSpPr>
          <a:xfrm>
            <a:off x="8080695" y="4127728"/>
            <a:ext cx="265445" cy="253151"/>
            <a:chOff x="8373602" y="4288128"/>
            <a:chExt cx="265445" cy="253151"/>
          </a:xfrm>
        </p:grpSpPr>
        <p:sp>
          <p:nvSpPr>
            <p:cNvPr id="122" name="Google Shape;12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3" name="Google Shape;12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4" name="Google Shape;12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5" name="Google Shape;125;p5"/>
          <p:cNvGrpSpPr/>
          <p:nvPr/>
        </p:nvGrpSpPr>
        <p:grpSpPr>
          <a:xfrm>
            <a:off x="7869471" y="4459921"/>
            <a:ext cx="132723" cy="126576"/>
            <a:chOff x="8373602" y="4288128"/>
            <a:chExt cx="265445" cy="253151"/>
          </a:xfrm>
        </p:grpSpPr>
        <p:sp>
          <p:nvSpPr>
            <p:cNvPr id="126" name="Google Shape;12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7" name="Google Shape;12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8" name="Google Shape;12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9" name="Google Shape;129;p5"/>
          <p:cNvGrpSpPr/>
          <p:nvPr/>
        </p:nvGrpSpPr>
        <p:grpSpPr>
          <a:xfrm rot="-2066599">
            <a:off x="8291816" y="3242587"/>
            <a:ext cx="265450" cy="253156"/>
            <a:chOff x="8373602" y="4288128"/>
            <a:chExt cx="265445" cy="253151"/>
          </a:xfrm>
        </p:grpSpPr>
        <p:sp>
          <p:nvSpPr>
            <p:cNvPr id="130" name="Google Shape;13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1" name="Google Shape;13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2" name="Google Shape;13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33" name="Google Shape;133;p5"/>
          <p:cNvGrpSpPr/>
          <p:nvPr/>
        </p:nvGrpSpPr>
        <p:grpSpPr>
          <a:xfrm>
            <a:off x="8021795" y="4612325"/>
            <a:ext cx="132723" cy="126576"/>
            <a:chOff x="8373602" y="4288128"/>
            <a:chExt cx="265445" cy="253151"/>
          </a:xfrm>
        </p:grpSpPr>
        <p:sp>
          <p:nvSpPr>
            <p:cNvPr id="134" name="Google Shape;13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5" name="Google Shape;13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 name="Google Shape;13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37" name="Google Shape;137;p5"/>
          <p:cNvGrpSpPr/>
          <p:nvPr/>
        </p:nvGrpSpPr>
        <p:grpSpPr>
          <a:xfrm>
            <a:off x="8415596" y="2185046"/>
            <a:ext cx="132723" cy="126576"/>
            <a:chOff x="8373602" y="4288128"/>
            <a:chExt cx="265445" cy="253151"/>
          </a:xfrm>
        </p:grpSpPr>
        <p:sp>
          <p:nvSpPr>
            <p:cNvPr id="138" name="Google Shape;138;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9" name="Google Shape;139;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 name="Google Shape;140;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1" name="Google Shape;141;p5"/>
          <p:cNvGrpSpPr/>
          <p:nvPr/>
        </p:nvGrpSpPr>
        <p:grpSpPr>
          <a:xfrm rot="-2066599">
            <a:off x="7917791" y="588937"/>
            <a:ext cx="265450" cy="253156"/>
            <a:chOff x="8373602" y="4288128"/>
            <a:chExt cx="265445" cy="253151"/>
          </a:xfrm>
        </p:grpSpPr>
        <p:sp>
          <p:nvSpPr>
            <p:cNvPr id="142" name="Google Shape;14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 name="Google Shape;14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4" name="Google Shape;14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5" name="Google Shape;145;p5"/>
          <p:cNvGrpSpPr/>
          <p:nvPr/>
        </p:nvGrpSpPr>
        <p:grpSpPr>
          <a:xfrm rot="-2066793">
            <a:off x="8197023" y="1195800"/>
            <a:ext cx="132714" cy="126567"/>
            <a:chOff x="8373602" y="4288128"/>
            <a:chExt cx="265445" cy="253151"/>
          </a:xfrm>
        </p:grpSpPr>
        <p:sp>
          <p:nvSpPr>
            <p:cNvPr id="146" name="Google Shape;14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7" name="Google Shape;14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8" name="Google Shape;14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9" name="Google Shape;149;p5"/>
          <p:cNvGrpSpPr/>
          <p:nvPr/>
        </p:nvGrpSpPr>
        <p:grpSpPr>
          <a:xfrm rot="10800000" flipH="1">
            <a:off x="648359" y="1563673"/>
            <a:ext cx="132723" cy="126576"/>
            <a:chOff x="8373602" y="4288128"/>
            <a:chExt cx="265445" cy="253151"/>
          </a:xfrm>
        </p:grpSpPr>
        <p:sp>
          <p:nvSpPr>
            <p:cNvPr id="150" name="Google Shape;15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1" name="Google Shape;15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2" name="Google Shape;15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53" name="Google Shape;153;p5"/>
          <p:cNvGrpSpPr/>
          <p:nvPr/>
        </p:nvGrpSpPr>
        <p:grpSpPr>
          <a:xfrm rot="-8733207" flipH="1">
            <a:off x="861448" y="1078652"/>
            <a:ext cx="132714" cy="126567"/>
            <a:chOff x="8373602" y="4288128"/>
            <a:chExt cx="265445" cy="253151"/>
          </a:xfrm>
        </p:grpSpPr>
        <p:sp>
          <p:nvSpPr>
            <p:cNvPr id="154" name="Google Shape;15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5" name="Google Shape;15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6" name="Google Shape;15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57" name="Google Shape;157;p5"/>
          <p:cNvGrpSpPr/>
          <p:nvPr/>
        </p:nvGrpSpPr>
        <p:grpSpPr>
          <a:xfrm rot="948744" flipH="1">
            <a:off x="639453" y="3649363"/>
            <a:ext cx="265457" cy="253162"/>
            <a:chOff x="8373602" y="4288128"/>
            <a:chExt cx="265445" cy="253151"/>
          </a:xfrm>
        </p:grpSpPr>
        <p:sp>
          <p:nvSpPr>
            <p:cNvPr id="158" name="Google Shape;158;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9" name="Google Shape;159;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0" name="Google Shape;160;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1" name="Google Shape;161;p5"/>
          <p:cNvGrpSpPr/>
          <p:nvPr/>
        </p:nvGrpSpPr>
        <p:grpSpPr>
          <a:xfrm rot="948413" flipH="1">
            <a:off x="900093" y="4047570"/>
            <a:ext cx="132725" cy="126578"/>
            <a:chOff x="8373602" y="4288128"/>
            <a:chExt cx="265445" cy="253151"/>
          </a:xfrm>
        </p:grpSpPr>
        <p:sp>
          <p:nvSpPr>
            <p:cNvPr id="162" name="Google Shape;16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3" name="Google Shape;16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4" name="Google Shape;16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5" name="Google Shape;165;p5"/>
          <p:cNvGrpSpPr/>
          <p:nvPr/>
        </p:nvGrpSpPr>
        <p:grpSpPr>
          <a:xfrm rot="3015011" flipH="1">
            <a:off x="954226" y="3317982"/>
            <a:ext cx="132715" cy="126568"/>
            <a:chOff x="8373602" y="4288128"/>
            <a:chExt cx="265445" cy="253151"/>
          </a:xfrm>
        </p:grpSpPr>
        <p:sp>
          <p:nvSpPr>
            <p:cNvPr id="166" name="Google Shape;16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7" name="Google Shape;16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8" name="Google Shape;16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9" name="Google Shape;169;p5"/>
          <p:cNvGrpSpPr/>
          <p:nvPr/>
        </p:nvGrpSpPr>
        <p:grpSpPr>
          <a:xfrm>
            <a:off x="609983" y="2723000"/>
            <a:ext cx="132723" cy="126576"/>
            <a:chOff x="8373602" y="4288128"/>
            <a:chExt cx="265445" cy="253151"/>
          </a:xfrm>
        </p:grpSpPr>
        <p:sp>
          <p:nvSpPr>
            <p:cNvPr id="170" name="Google Shape;17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1" name="Google Shape;17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2" name="Google Shape;17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73" name="Google Shape;173;p5"/>
          <p:cNvGrpSpPr/>
          <p:nvPr/>
        </p:nvGrpSpPr>
        <p:grpSpPr>
          <a:xfrm rot="10800000" flipH="1">
            <a:off x="1086945" y="536040"/>
            <a:ext cx="265445" cy="253151"/>
            <a:chOff x="8373602" y="4288128"/>
            <a:chExt cx="265445" cy="253151"/>
          </a:xfrm>
        </p:grpSpPr>
        <p:sp>
          <p:nvSpPr>
            <p:cNvPr id="174" name="Google Shape;17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5" name="Google Shape;17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6" name="Google Shape;17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399676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179" name="Google Shape;179;p6"/>
          <p:cNvGrpSpPr/>
          <p:nvPr/>
        </p:nvGrpSpPr>
        <p:grpSpPr>
          <a:xfrm flipH="1">
            <a:off x="8165093" y="1726978"/>
            <a:ext cx="265445" cy="253151"/>
            <a:chOff x="8373602" y="4288128"/>
            <a:chExt cx="265445" cy="253151"/>
          </a:xfrm>
        </p:grpSpPr>
        <p:sp>
          <p:nvSpPr>
            <p:cNvPr id="180" name="Google Shape;180;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1" name="Google Shape;181;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2" name="Google Shape;182;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83" name="Google Shape;183;p6"/>
          <p:cNvGrpSpPr/>
          <p:nvPr/>
        </p:nvGrpSpPr>
        <p:grpSpPr>
          <a:xfrm flipH="1">
            <a:off x="8782290" y="3833933"/>
            <a:ext cx="132723" cy="126576"/>
            <a:chOff x="8373602" y="4288128"/>
            <a:chExt cx="265445" cy="253151"/>
          </a:xfrm>
        </p:grpSpPr>
        <p:sp>
          <p:nvSpPr>
            <p:cNvPr id="184" name="Google Shape;184;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5" name="Google Shape;185;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6" name="Google Shape;186;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87" name="Google Shape;187;p6"/>
          <p:cNvGrpSpPr/>
          <p:nvPr/>
        </p:nvGrpSpPr>
        <p:grpSpPr>
          <a:xfrm rot="2066599" flipH="1">
            <a:off x="8519130" y="2329287"/>
            <a:ext cx="265450" cy="253156"/>
            <a:chOff x="8373602" y="4288128"/>
            <a:chExt cx="265445" cy="253151"/>
          </a:xfrm>
        </p:grpSpPr>
        <p:sp>
          <p:nvSpPr>
            <p:cNvPr id="188" name="Google Shape;188;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89" name="Google Shape;189;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90" name="Google Shape;190;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91" name="Google Shape;191;p6"/>
          <p:cNvGrpSpPr/>
          <p:nvPr/>
        </p:nvGrpSpPr>
        <p:grpSpPr>
          <a:xfrm rot="2066793" flipH="1">
            <a:off x="8857071" y="3302487"/>
            <a:ext cx="132714" cy="126567"/>
            <a:chOff x="8373602" y="4288128"/>
            <a:chExt cx="265445" cy="253151"/>
          </a:xfrm>
        </p:grpSpPr>
        <p:sp>
          <p:nvSpPr>
            <p:cNvPr id="192" name="Google Shape;192;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93" name="Google Shape;193;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94" name="Google Shape;194;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95" name="Google Shape;195;p6"/>
          <p:cNvGrpSpPr/>
          <p:nvPr/>
        </p:nvGrpSpPr>
        <p:grpSpPr>
          <a:xfrm flipH="1">
            <a:off x="8649566" y="4264600"/>
            <a:ext cx="132723" cy="126576"/>
            <a:chOff x="8373602" y="4288128"/>
            <a:chExt cx="265445" cy="253151"/>
          </a:xfrm>
        </p:grpSpPr>
        <p:sp>
          <p:nvSpPr>
            <p:cNvPr id="196" name="Google Shape;196;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97" name="Google Shape;197;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98" name="Google Shape;198;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99" name="Google Shape;199;p6"/>
          <p:cNvGrpSpPr/>
          <p:nvPr/>
        </p:nvGrpSpPr>
        <p:grpSpPr>
          <a:xfrm rot="10800000" flipH="1">
            <a:off x="356621" y="958489"/>
            <a:ext cx="132723" cy="126576"/>
            <a:chOff x="8373602" y="4288128"/>
            <a:chExt cx="265445" cy="253151"/>
          </a:xfrm>
        </p:grpSpPr>
        <p:sp>
          <p:nvSpPr>
            <p:cNvPr id="200" name="Google Shape;200;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01" name="Google Shape;201;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02" name="Google Shape;202;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03" name="Google Shape;203;p6"/>
          <p:cNvGrpSpPr/>
          <p:nvPr/>
        </p:nvGrpSpPr>
        <p:grpSpPr>
          <a:xfrm rot="-8733401" flipH="1">
            <a:off x="1025291" y="4475493"/>
            <a:ext cx="265450" cy="253156"/>
            <a:chOff x="8373602" y="4288128"/>
            <a:chExt cx="265445" cy="253151"/>
          </a:xfrm>
        </p:grpSpPr>
        <p:sp>
          <p:nvSpPr>
            <p:cNvPr id="204" name="Google Shape;204;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05" name="Google Shape;205;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06" name="Google Shape;206;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07" name="Google Shape;207;p6"/>
          <p:cNvGrpSpPr/>
          <p:nvPr/>
        </p:nvGrpSpPr>
        <p:grpSpPr>
          <a:xfrm rot="-8733207" flipH="1">
            <a:off x="241273" y="2716981"/>
            <a:ext cx="132714" cy="126567"/>
            <a:chOff x="8373602" y="4288128"/>
            <a:chExt cx="265445" cy="253151"/>
          </a:xfrm>
        </p:grpSpPr>
        <p:sp>
          <p:nvSpPr>
            <p:cNvPr id="208" name="Google Shape;208;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09" name="Google Shape;209;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0" name="Google Shape;210;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11" name="Google Shape;211;p6"/>
          <p:cNvGrpSpPr/>
          <p:nvPr/>
        </p:nvGrpSpPr>
        <p:grpSpPr>
          <a:xfrm rot="10800000" flipH="1">
            <a:off x="551083" y="449798"/>
            <a:ext cx="132723" cy="126576"/>
            <a:chOff x="8373602" y="4288128"/>
            <a:chExt cx="265445" cy="253151"/>
          </a:xfrm>
        </p:grpSpPr>
        <p:sp>
          <p:nvSpPr>
            <p:cNvPr id="212" name="Google Shape;212;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3" name="Google Shape;213;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4" name="Google Shape;214;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15" name="Google Shape;215;p6"/>
          <p:cNvGrpSpPr/>
          <p:nvPr/>
        </p:nvGrpSpPr>
        <p:grpSpPr>
          <a:xfrm rot="2066599" flipH="1">
            <a:off x="84368" y="270337"/>
            <a:ext cx="265450" cy="253156"/>
            <a:chOff x="8373602" y="4288128"/>
            <a:chExt cx="265445" cy="253151"/>
          </a:xfrm>
        </p:grpSpPr>
        <p:sp>
          <p:nvSpPr>
            <p:cNvPr id="216" name="Google Shape;216;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7" name="Google Shape;217;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8" name="Google Shape;218;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19" name="Google Shape;219;p6"/>
          <p:cNvGrpSpPr/>
          <p:nvPr/>
        </p:nvGrpSpPr>
        <p:grpSpPr>
          <a:xfrm rot="2066599" flipH="1">
            <a:off x="813755" y="189387"/>
            <a:ext cx="265450" cy="253156"/>
            <a:chOff x="8373602" y="4288128"/>
            <a:chExt cx="265445" cy="253151"/>
          </a:xfrm>
        </p:grpSpPr>
        <p:sp>
          <p:nvSpPr>
            <p:cNvPr id="220" name="Google Shape;220;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1" name="Google Shape;221;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2" name="Google Shape;222;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23" name="Google Shape;223;p6"/>
          <p:cNvGrpSpPr/>
          <p:nvPr/>
        </p:nvGrpSpPr>
        <p:grpSpPr>
          <a:xfrm rot="2066404" flipH="1">
            <a:off x="7660235" y="688832"/>
            <a:ext cx="132736" cy="126567"/>
            <a:chOff x="8373602" y="4288128"/>
            <a:chExt cx="265445" cy="253151"/>
          </a:xfrm>
        </p:grpSpPr>
        <p:sp>
          <p:nvSpPr>
            <p:cNvPr id="224" name="Google Shape;224;p6"/>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5" name="Google Shape;225;p6"/>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6" name="Google Shape;226;p6"/>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344375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7"/>
        <p:cNvGrpSpPr/>
        <p:nvPr/>
      </p:nvGrpSpPr>
      <p:grpSpPr>
        <a:xfrm>
          <a:off x="0" y="0"/>
          <a:ext cx="0" cy="0"/>
          <a:chOff x="0" y="0"/>
          <a:chExt cx="0" cy="0"/>
        </a:xfrm>
      </p:grpSpPr>
      <p:sp>
        <p:nvSpPr>
          <p:cNvPr id="228" name="Google Shape;228;p7"/>
          <p:cNvSpPr txBox="1">
            <a:spLocks noGrp="1"/>
          </p:cNvSpPr>
          <p:nvPr>
            <p:ph type="subTitle" idx="1"/>
          </p:nvPr>
        </p:nvSpPr>
        <p:spPr>
          <a:xfrm>
            <a:off x="720000" y="1400688"/>
            <a:ext cx="2793300" cy="2080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500"/>
              <a:buFont typeface="Balsamiq Sans"/>
              <a:buNone/>
              <a:defRPr sz="2800" b="1">
                <a:solidFill>
                  <a:schemeClr val="lt1"/>
                </a:solidFill>
                <a:latin typeface="Balsamiq Sans"/>
                <a:ea typeface="Balsamiq Sans"/>
                <a:cs typeface="Balsamiq Sans"/>
                <a:sym typeface="Balsamiq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7"/>
          <p:cNvSpPr txBox="1">
            <a:spLocks noGrp="1"/>
          </p:cNvSpPr>
          <p:nvPr>
            <p:ph type="body" idx="2"/>
          </p:nvPr>
        </p:nvSpPr>
        <p:spPr>
          <a:xfrm>
            <a:off x="720000" y="3581600"/>
            <a:ext cx="2793300" cy="958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grpSp>
        <p:nvGrpSpPr>
          <p:cNvPr id="230" name="Google Shape;230;p7"/>
          <p:cNvGrpSpPr/>
          <p:nvPr/>
        </p:nvGrpSpPr>
        <p:grpSpPr>
          <a:xfrm rot="2066599" flipH="1">
            <a:off x="2905850" y="335775"/>
            <a:ext cx="265450" cy="253156"/>
            <a:chOff x="8373602" y="4288128"/>
            <a:chExt cx="265445" cy="253151"/>
          </a:xfrm>
        </p:grpSpPr>
        <p:sp>
          <p:nvSpPr>
            <p:cNvPr id="231" name="Google Shape;231;p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2" name="Google Shape;232;p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3" name="Google Shape;233;p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34" name="Google Shape;234;p7"/>
          <p:cNvGrpSpPr/>
          <p:nvPr/>
        </p:nvGrpSpPr>
        <p:grpSpPr>
          <a:xfrm flipH="1">
            <a:off x="431929" y="372474"/>
            <a:ext cx="362129" cy="574050"/>
            <a:chOff x="8429375" y="536050"/>
            <a:chExt cx="672727" cy="1066611"/>
          </a:xfrm>
        </p:grpSpPr>
        <p:sp>
          <p:nvSpPr>
            <p:cNvPr id="235" name="Google Shape;235;p7"/>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7"/>
          <p:cNvGrpSpPr/>
          <p:nvPr/>
        </p:nvGrpSpPr>
        <p:grpSpPr>
          <a:xfrm flipH="1">
            <a:off x="3988475" y="954015"/>
            <a:ext cx="265445" cy="253151"/>
            <a:chOff x="8373602" y="4288128"/>
            <a:chExt cx="265445" cy="253151"/>
          </a:xfrm>
        </p:grpSpPr>
        <p:sp>
          <p:nvSpPr>
            <p:cNvPr id="240" name="Google Shape;240;p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1" name="Google Shape;241;p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2" name="Google Shape;242;p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43" name="Google Shape;243;p7"/>
          <p:cNvGrpSpPr/>
          <p:nvPr/>
        </p:nvGrpSpPr>
        <p:grpSpPr>
          <a:xfrm rot="2066599" flipH="1">
            <a:off x="3257975" y="695900"/>
            <a:ext cx="265450" cy="253156"/>
            <a:chOff x="8373602" y="4288128"/>
            <a:chExt cx="265445" cy="253151"/>
          </a:xfrm>
        </p:grpSpPr>
        <p:sp>
          <p:nvSpPr>
            <p:cNvPr id="244" name="Google Shape;244;p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5" name="Google Shape;245;p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6" name="Google Shape;246;p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47" name="Google Shape;247;p7"/>
          <p:cNvGrpSpPr/>
          <p:nvPr/>
        </p:nvGrpSpPr>
        <p:grpSpPr>
          <a:xfrm rot="2066406" flipH="1">
            <a:off x="2627505" y="729680"/>
            <a:ext cx="194598" cy="185585"/>
            <a:chOff x="8373602" y="4288128"/>
            <a:chExt cx="265445" cy="253151"/>
          </a:xfrm>
        </p:grpSpPr>
        <p:sp>
          <p:nvSpPr>
            <p:cNvPr id="248" name="Google Shape;248;p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49" name="Google Shape;249;p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50" name="Google Shape;250;p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51" name="Google Shape;251;p7"/>
          <p:cNvGrpSpPr/>
          <p:nvPr/>
        </p:nvGrpSpPr>
        <p:grpSpPr>
          <a:xfrm flipH="1">
            <a:off x="915839" y="459945"/>
            <a:ext cx="251802" cy="399126"/>
            <a:chOff x="8429375" y="536050"/>
            <a:chExt cx="672727" cy="1066611"/>
          </a:xfrm>
        </p:grpSpPr>
        <p:sp>
          <p:nvSpPr>
            <p:cNvPr id="252" name="Google Shape;252;p7"/>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35862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256"/>
        <p:cNvGrpSpPr/>
        <p:nvPr/>
      </p:nvGrpSpPr>
      <p:grpSpPr>
        <a:xfrm>
          <a:off x="0" y="0"/>
          <a:ext cx="0" cy="0"/>
          <a:chOff x="0" y="0"/>
          <a:chExt cx="0" cy="0"/>
        </a:xfrm>
      </p:grpSpPr>
      <p:sp>
        <p:nvSpPr>
          <p:cNvPr id="257" name="Google Shape;257;p8"/>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59" name="Google Shape;259;p8"/>
          <p:cNvSpPr/>
          <p:nvPr/>
        </p:nvSpPr>
        <p:spPr>
          <a:xfrm rot="4384720">
            <a:off x="915632" y="901186"/>
            <a:ext cx="714741" cy="791632"/>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7532575" y="3261006"/>
            <a:ext cx="714740" cy="791630"/>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8"/>
          <p:cNvGrpSpPr/>
          <p:nvPr/>
        </p:nvGrpSpPr>
        <p:grpSpPr>
          <a:xfrm rot="-7537935">
            <a:off x="1156522" y="3692283"/>
            <a:ext cx="265454" cy="253160"/>
            <a:chOff x="8373602" y="4288128"/>
            <a:chExt cx="265445" cy="253151"/>
          </a:xfrm>
        </p:grpSpPr>
        <p:sp>
          <p:nvSpPr>
            <p:cNvPr id="262" name="Google Shape;262;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3" name="Google Shape;263;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4" name="Google Shape;264;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65" name="Google Shape;265;p8"/>
          <p:cNvGrpSpPr/>
          <p:nvPr/>
        </p:nvGrpSpPr>
        <p:grpSpPr>
          <a:xfrm rot="-7537935">
            <a:off x="1603173" y="3824687"/>
            <a:ext cx="132727" cy="126580"/>
            <a:chOff x="8373602" y="4288128"/>
            <a:chExt cx="265445" cy="253151"/>
          </a:xfrm>
        </p:grpSpPr>
        <p:sp>
          <p:nvSpPr>
            <p:cNvPr id="266" name="Google Shape;266;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7" name="Google Shape;267;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8" name="Google Shape;268;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69" name="Google Shape;269;p8"/>
          <p:cNvGrpSpPr/>
          <p:nvPr/>
        </p:nvGrpSpPr>
        <p:grpSpPr>
          <a:xfrm rot="-9604304">
            <a:off x="935721" y="4123289"/>
            <a:ext cx="132706" cy="126560"/>
            <a:chOff x="8373602" y="4288128"/>
            <a:chExt cx="265445" cy="253151"/>
          </a:xfrm>
        </p:grpSpPr>
        <p:sp>
          <p:nvSpPr>
            <p:cNvPr id="270" name="Google Shape;270;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1" name="Google Shape;271;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2" name="Google Shape;272;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3" name="Google Shape;273;p8"/>
          <p:cNvGrpSpPr/>
          <p:nvPr/>
        </p:nvGrpSpPr>
        <p:grpSpPr>
          <a:xfrm rot="-7537935">
            <a:off x="1638301" y="3612094"/>
            <a:ext cx="132727" cy="126580"/>
            <a:chOff x="8373602" y="4288128"/>
            <a:chExt cx="265445" cy="253151"/>
          </a:xfrm>
        </p:grpSpPr>
        <p:sp>
          <p:nvSpPr>
            <p:cNvPr id="274" name="Google Shape;274;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5" name="Google Shape;275;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6" name="Google Shape;276;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7" name="Google Shape;277;p8"/>
          <p:cNvGrpSpPr/>
          <p:nvPr/>
        </p:nvGrpSpPr>
        <p:grpSpPr>
          <a:xfrm rot="-7537935">
            <a:off x="7707584" y="605321"/>
            <a:ext cx="265454" cy="253160"/>
            <a:chOff x="8373602" y="4288128"/>
            <a:chExt cx="265445" cy="253151"/>
          </a:xfrm>
        </p:grpSpPr>
        <p:sp>
          <p:nvSpPr>
            <p:cNvPr id="278" name="Google Shape;278;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9" name="Google Shape;279;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0" name="Google Shape;280;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81" name="Google Shape;281;p8"/>
          <p:cNvGrpSpPr/>
          <p:nvPr/>
        </p:nvGrpSpPr>
        <p:grpSpPr>
          <a:xfrm rot="-9604304">
            <a:off x="7870234" y="1133526"/>
            <a:ext cx="132706" cy="126560"/>
            <a:chOff x="8373602" y="4288128"/>
            <a:chExt cx="265445" cy="253151"/>
          </a:xfrm>
        </p:grpSpPr>
        <p:sp>
          <p:nvSpPr>
            <p:cNvPr id="282" name="Google Shape;282;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3" name="Google Shape;283;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4" name="Google Shape;284;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85" name="Google Shape;285;p8"/>
          <p:cNvGrpSpPr/>
          <p:nvPr/>
        </p:nvGrpSpPr>
        <p:grpSpPr>
          <a:xfrm rot="-7537935">
            <a:off x="8154235" y="737724"/>
            <a:ext cx="132727" cy="126580"/>
            <a:chOff x="8373602" y="4288128"/>
            <a:chExt cx="265445" cy="253151"/>
          </a:xfrm>
        </p:grpSpPr>
        <p:sp>
          <p:nvSpPr>
            <p:cNvPr id="286" name="Google Shape;286;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7" name="Google Shape;287;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8" name="Google Shape;288;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3671695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89"/>
        <p:cNvGrpSpPr/>
        <p:nvPr/>
      </p:nvGrpSpPr>
      <p:grpSpPr>
        <a:xfrm>
          <a:off x="0" y="0"/>
          <a:ext cx="0" cy="0"/>
          <a:chOff x="0" y="0"/>
          <a:chExt cx="0" cy="0"/>
        </a:xfrm>
      </p:grpSpPr>
      <p:sp>
        <p:nvSpPr>
          <p:cNvPr id="290" name="Google Shape;290;p9"/>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txBox="1">
            <a:spLocks noGrp="1"/>
          </p:cNvSpPr>
          <p:nvPr>
            <p:ph type="title"/>
          </p:nvPr>
        </p:nvSpPr>
        <p:spPr>
          <a:xfrm>
            <a:off x="4971075" y="1616250"/>
            <a:ext cx="2808000" cy="755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2" name="Google Shape;292;p9"/>
          <p:cNvSpPr txBox="1">
            <a:spLocks noGrp="1"/>
          </p:cNvSpPr>
          <p:nvPr>
            <p:ph type="body" idx="1"/>
          </p:nvPr>
        </p:nvSpPr>
        <p:spPr>
          <a:xfrm>
            <a:off x="4971075" y="2450250"/>
            <a:ext cx="2808000" cy="1546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grpSp>
        <p:nvGrpSpPr>
          <p:cNvPr id="293" name="Google Shape;293;p9"/>
          <p:cNvGrpSpPr/>
          <p:nvPr/>
        </p:nvGrpSpPr>
        <p:grpSpPr>
          <a:xfrm flipH="1">
            <a:off x="1441302" y="428740"/>
            <a:ext cx="265445" cy="253151"/>
            <a:chOff x="8373602" y="4288128"/>
            <a:chExt cx="265445" cy="253151"/>
          </a:xfrm>
        </p:grpSpPr>
        <p:sp>
          <p:nvSpPr>
            <p:cNvPr id="294" name="Google Shape;294;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5" name="Google Shape;295;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6" name="Google Shape;296;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97" name="Google Shape;297;p9"/>
          <p:cNvGrpSpPr/>
          <p:nvPr/>
        </p:nvGrpSpPr>
        <p:grpSpPr>
          <a:xfrm rot="2066793" flipH="1">
            <a:off x="883241" y="455187"/>
            <a:ext cx="132714" cy="126567"/>
            <a:chOff x="8373602" y="4288128"/>
            <a:chExt cx="265445" cy="253151"/>
          </a:xfrm>
        </p:grpSpPr>
        <p:sp>
          <p:nvSpPr>
            <p:cNvPr id="298" name="Google Shape;298;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9" name="Google Shape;299;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0" name="Google Shape;300;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1" name="Google Shape;301;p9"/>
          <p:cNvGrpSpPr/>
          <p:nvPr/>
        </p:nvGrpSpPr>
        <p:grpSpPr>
          <a:xfrm rot="-3712618">
            <a:off x="626776" y="1308056"/>
            <a:ext cx="132732" cy="126585"/>
            <a:chOff x="8373602" y="4288128"/>
            <a:chExt cx="265445" cy="253151"/>
          </a:xfrm>
        </p:grpSpPr>
        <p:sp>
          <p:nvSpPr>
            <p:cNvPr id="302" name="Google Shape;302;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3" name="Google Shape;303;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4" name="Google Shape;304;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5" name="Google Shape;305;p9"/>
          <p:cNvGrpSpPr/>
          <p:nvPr/>
        </p:nvGrpSpPr>
        <p:grpSpPr>
          <a:xfrm>
            <a:off x="524363" y="841740"/>
            <a:ext cx="265445" cy="253151"/>
            <a:chOff x="8373602" y="4288128"/>
            <a:chExt cx="265445" cy="253151"/>
          </a:xfrm>
        </p:grpSpPr>
        <p:sp>
          <p:nvSpPr>
            <p:cNvPr id="306" name="Google Shape;306;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7" name="Google Shape;307;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8" name="Google Shape;308;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9" name="Google Shape;309;p9"/>
          <p:cNvGrpSpPr/>
          <p:nvPr/>
        </p:nvGrpSpPr>
        <p:grpSpPr>
          <a:xfrm rot="2003634" flipH="1">
            <a:off x="561346" y="3327477"/>
            <a:ext cx="501742" cy="795513"/>
            <a:chOff x="8429375" y="536050"/>
            <a:chExt cx="672727" cy="1066611"/>
          </a:xfrm>
        </p:grpSpPr>
        <p:sp>
          <p:nvSpPr>
            <p:cNvPr id="310" name="Google Shape;310;p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a:off x="8017252" y="4037465"/>
            <a:ext cx="265445" cy="253151"/>
            <a:chOff x="8373602" y="4288128"/>
            <a:chExt cx="265445" cy="253151"/>
          </a:xfrm>
        </p:grpSpPr>
        <p:sp>
          <p:nvSpPr>
            <p:cNvPr id="315" name="Google Shape;315;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16" name="Google Shape;316;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17" name="Google Shape;317;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18" name="Google Shape;318;p9"/>
          <p:cNvGrpSpPr/>
          <p:nvPr/>
        </p:nvGrpSpPr>
        <p:grpSpPr>
          <a:xfrm>
            <a:off x="8381753" y="3661958"/>
            <a:ext cx="132723" cy="126576"/>
            <a:chOff x="8373602" y="4288128"/>
            <a:chExt cx="265445" cy="253151"/>
          </a:xfrm>
        </p:grpSpPr>
        <p:sp>
          <p:nvSpPr>
            <p:cNvPr id="319" name="Google Shape;319;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0" name="Google Shape;320;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1" name="Google Shape;321;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22" name="Google Shape;322;p9"/>
          <p:cNvGrpSpPr/>
          <p:nvPr/>
        </p:nvGrpSpPr>
        <p:grpSpPr>
          <a:xfrm rot="-2066599">
            <a:off x="8200698" y="2223100"/>
            <a:ext cx="265450" cy="253156"/>
            <a:chOff x="8373602" y="4288128"/>
            <a:chExt cx="265445" cy="253151"/>
          </a:xfrm>
        </p:grpSpPr>
        <p:sp>
          <p:nvSpPr>
            <p:cNvPr id="323" name="Google Shape;323;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4" name="Google Shape;324;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5" name="Google Shape;325;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26" name="Google Shape;326;p9"/>
          <p:cNvGrpSpPr/>
          <p:nvPr/>
        </p:nvGrpSpPr>
        <p:grpSpPr>
          <a:xfrm rot="-2066793">
            <a:off x="8528280" y="2944962"/>
            <a:ext cx="132714" cy="126567"/>
            <a:chOff x="8373602" y="4288128"/>
            <a:chExt cx="265445" cy="253151"/>
          </a:xfrm>
        </p:grpSpPr>
        <p:sp>
          <p:nvSpPr>
            <p:cNvPr id="327" name="Google Shape;327;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8" name="Google Shape;328;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9" name="Google Shape;329;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30" name="Google Shape;330;p9"/>
          <p:cNvGrpSpPr/>
          <p:nvPr/>
        </p:nvGrpSpPr>
        <p:grpSpPr>
          <a:xfrm>
            <a:off x="8534077" y="3814362"/>
            <a:ext cx="132723" cy="126576"/>
            <a:chOff x="8373602" y="4288128"/>
            <a:chExt cx="265445" cy="253151"/>
          </a:xfrm>
        </p:grpSpPr>
        <p:sp>
          <p:nvSpPr>
            <p:cNvPr id="331" name="Google Shape;331;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2" name="Google Shape;332;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3" name="Google Shape;333;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34" name="Google Shape;334;p9"/>
          <p:cNvGrpSpPr/>
          <p:nvPr/>
        </p:nvGrpSpPr>
        <p:grpSpPr>
          <a:xfrm>
            <a:off x="7899113" y="973617"/>
            <a:ext cx="501720" cy="795478"/>
            <a:chOff x="8429375" y="536050"/>
            <a:chExt cx="672727" cy="1066611"/>
          </a:xfrm>
        </p:grpSpPr>
        <p:sp>
          <p:nvSpPr>
            <p:cNvPr id="335" name="Google Shape;335;p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9"/>
          <p:cNvGrpSpPr/>
          <p:nvPr/>
        </p:nvGrpSpPr>
        <p:grpSpPr>
          <a:xfrm rot="-2066599">
            <a:off x="5591623" y="335775"/>
            <a:ext cx="265450" cy="253156"/>
            <a:chOff x="8373602" y="4288128"/>
            <a:chExt cx="265445" cy="253151"/>
          </a:xfrm>
        </p:grpSpPr>
        <p:sp>
          <p:nvSpPr>
            <p:cNvPr id="340" name="Google Shape;340;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1" name="Google Shape;341;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2" name="Google Shape;342;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43" name="Google Shape;343;p9"/>
          <p:cNvGrpSpPr/>
          <p:nvPr/>
        </p:nvGrpSpPr>
        <p:grpSpPr>
          <a:xfrm rot="4591513">
            <a:off x="4199554" y="4636838"/>
            <a:ext cx="132713" cy="126566"/>
            <a:chOff x="8373602" y="4288128"/>
            <a:chExt cx="265445" cy="253151"/>
          </a:xfrm>
        </p:grpSpPr>
        <p:sp>
          <p:nvSpPr>
            <p:cNvPr id="344" name="Google Shape;344;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5" name="Google Shape;345;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6" name="Google Shape;346;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47" name="Google Shape;347;p9"/>
          <p:cNvGrpSpPr/>
          <p:nvPr/>
        </p:nvGrpSpPr>
        <p:grpSpPr>
          <a:xfrm rot="2524395">
            <a:off x="5724054" y="4619767"/>
            <a:ext cx="132707" cy="126561"/>
            <a:chOff x="8373602" y="4288128"/>
            <a:chExt cx="265445" cy="253151"/>
          </a:xfrm>
        </p:grpSpPr>
        <p:sp>
          <p:nvSpPr>
            <p:cNvPr id="348" name="Google Shape;348;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9" name="Google Shape;349;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0" name="Google Shape;350;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1" name="Google Shape;351;p9"/>
          <p:cNvGrpSpPr/>
          <p:nvPr/>
        </p:nvGrpSpPr>
        <p:grpSpPr>
          <a:xfrm rot="4591513">
            <a:off x="3590973" y="4392662"/>
            <a:ext cx="132713" cy="126566"/>
            <a:chOff x="8373602" y="4288128"/>
            <a:chExt cx="265445" cy="253151"/>
          </a:xfrm>
        </p:grpSpPr>
        <p:sp>
          <p:nvSpPr>
            <p:cNvPr id="352" name="Google Shape;352;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3" name="Google Shape;353;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4" name="Google Shape;354;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5" name="Google Shape;355;p9"/>
          <p:cNvGrpSpPr/>
          <p:nvPr/>
        </p:nvGrpSpPr>
        <p:grpSpPr>
          <a:xfrm rot="2524905">
            <a:off x="6348338" y="4480875"/>
            <a:ext cx="265449" cy="253155"/>
            <a:chOff x="8373602" y="4288128"/>
            <a:chExt cx="265445" cy="253151"/>
          </a:xfrm>
        </p:grpSpPr>
        <p:sp>
          <p:nvSpPr>
            <p:cNvPr id="356" name="Google Shape;356;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7" name="Google Shape;357;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8" name="Google Shape;358;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9" name="Google Shape;359;p9"/>
          <p:cNvGrpSpPr/>
          <p:nvPr/>
        </p:nvGrpSpPr>
        <p:grpSpPr>
          <a:xfrm rot="-2066406">
            <a:off x="5940820" y="729680"/>
            <a:ext cx="194598" cy="185585"/>
            <a:chOff x="8373602" y="4288128"/>
            <a:chExt cx="265445" cy="253151"/>
          </a:xfrm>
        </p:grpSpPr>
        <p:sp>
          <p:nvSpPr>
            <p:cNvPr id="360" name="Google Shape;360;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61" name="Google Shape;361;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62" name="Google Shape;362;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42933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3"/>
        <p:cNvGrpSpPr/>
        <p:nvPr/>
      </p:nvGrpSpPr>
      <p:grpSpPr>
        <a:xfrm>
          <a:off x="0" y="0"/>
          <a:ext cx="0" cy="0"/>
          <a:chOff x="0" y="0"/>
          <a:chExt cx="0" cy="0"/>
        </a:xfrm>
      </p:grpSpPr>
      <p:sp>
        <p:nvSpPr>
          <p:cNvPr id="364" name="Google Shape;364;p10"/>
          <p:cNvSpPr/>
          <p:nvPr/>
        </p:nvSpPr>
        <p:spPr>
          <a:xfrm>
            <a:off x="0" y="0"/>
            <a:ext cx="9144000" cy="5143500"/>
          </a:xfrm>
          <a:prstGeom prst="rect">
            <a:avLst/>
          </a:prstGeom>
          <a:solidFill>
            <a:schemeClr val="lt1">
              <a:alpha val="458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0"/>
          <p:cNvSpPr txBox="1">
            <a:spLocks noGrp="1"/>
          </p:cNvSpPr>
          <p:nvPr>
            <p:ph type="body" idx="1"/>
          </p:nvPr>
        </p:nvSpPr>
        <p:spPr>
          <a:xfrm>
            <a:off x="864863" y="3956125"/>
            <a:ext cx="5767200" cy="5079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sz="2100" b="1">
                <a:solidFill>
                  <a:schemeClr val="lt2"/>
                </a:solidFill>
                <a:latin typeface="Balsamiq Sans"/>
                <a:ea typeface="Balsamiq Sans"/>
                <a:cs typeface="Balsamiq Sans"/>
                <a:sym typeface="Balsamiq Sans"/>
              </a:defRPr>
            </a:lvl1pPr>
          </a:lstStyle>
          <a:p>
            <a:endParaRPr/>
          </a:p>
        </p:txBody>
      </p:sp>
    </p:spTree>
    <p:extLst>
      <p:ext uri="{BB962C8B-B14F-4D97-AF65-F5344CB8AC3E}">
        <p14:creationId xmlns:p14="http://schemas.microsoft.com/office/powerpoint/2010/main" val="1143360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366"/>
        <p:cNvGrpSpPr/>
        <p:nvPr/>
      </p:nvGrpSpPr>
      <p:grpSpPr>
        <a:xfrm>
          <a:off x="0" y="0"/>
          <a:ext cx="0" cy="0"/>
          <a:chOff x="0" y="0"/>
          <a:chExt cx="0" cy="0"/>
        </a:xfrm>
      </p:grpSpPr>
      <p:sp>
        <p:nvSpPr>
          <p:cNvPr id="367" name="Google Shape;367;p11"/>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txBox="1">
            <a:spLocks noGrp="1"/>
          </p:cNvSpPr>
          <p:nvPr>
            <p:ph type="title" hasCustomPrompt="1"/>
          </p:nvPr>
        </p:nvSpPr>
        <p:spPr>
          <a:xfrm>
            <a:off x="1312438" y="1731100"/>
            <a:ext cx="65190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71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9" name="Google Shape;369;p11"/>
          <p:cNvSpPr txBox="1">
            <a:spLocks noGrp="1"/>
          </p:cNvSpPr>
          <p:nvPr>
            <p:ph type="body" idx="1"/>
          </p:nvPr>
        </p:nvSpPr>
        <p:spPr>
          <a:xfrm>
            <a:off x="1312564" y="3152225"/>
            <a:ext cx="65190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solidFill>
                  <a:schemeClr val="dk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02734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solidFill>
          <a:schemeClr val="lt1"/>
        </a:solidFill>
        <a:effectLst/>
      </p:bgPr>
    </p:bg>
    <p:spTree>
      <p:nvGrpSpPr>
        <p:cNvPr id="1" name="Shape 371"/>
        <p:cNvGrpSpPr/>
        <p:nvPr/>
      </p:nvGrpSpPr>
      <p:grpSpPr>
        <a:xfrm>
          <a:off x="0" y="0"/>
          <a:ext cx="0" cy="0"/>
          <a:chOff x="0" y="0"/>
          <a:chExt cx="0" cy="0"/>
        </a:xfrm>
      </p:grpSpPr>
      <p:sp>
        <p:nvSpPr>
          <p:cNvPr id="372" name="Google Shape;372;p13"/>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374" name="Google Shape;374;p13"/>
          <p:cNvSpPr txBox="1">
            <a:spLocks noGrp="1"/>
          </p:cNvSpPr>
          <p:nvPr>
            <p:ph type="title" idx="2"/>
          </p:nvPr>
        </p:nvSpPr>
        <p:spPr>
          <a:xfrm>
            <a:off x="2004901" y="3452775"/>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75" name="Google Shape;375;p13"/>
          <p:cNvSpPr txBox="1">
            <a:spLocks noGrp="1"/>
          </p:cNvSpPr>
          <p:nvPr>
            <p:ph type="title" idx="3"/>
          </p:nvPr>
        </p:nvSpPr>
        <p:spPr>
          <a:xfrm>
            <a:off x="4585213" y="3452775"/>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76" name="Google Shape;376;p13"/>
          <p:cNvSpPr txBox="1">
            <a:spLocks noGrp="1"/>
          </p:cNvSpPr>
          <p:nvPr>
            <p:ph type="subTitle" idx="1"/>
          </p:nvPr>
        </p:nvSpPr>
        <p:spPr>
          <a:xfrm>
            <a:off x="4585213" y="3899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13"/>
          <p:cNvSpPr txBox="1">
            <a:spLocks noGrp="1"/>
          </p:cNvSpPr>
          <p:nvPr>
            <p:ph type="subTitle" idx="4"/>
          </p:nvPr>
        </p:nvSpPr>
        <p:spPr>
          <a:xfrm>
            <a:off x="2004901" y="3899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13"/>
          <p:cNvSpPr txBox="1">
            <a:spLocks noGrp="1"/>
          </p:cNvSpPr>
          <p:nvPr>
            <p:ph type="subTitle" idx="5"/>
          </p:nvPr>
        </p:nvSpPr>
        <p:spPr>
          <a:xfrm>
            <a:off x="2004888" y="2284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3"/>
          <p:cNvSpPr txBox="1">
            <a:spLocks noGrp="1"/>
          </p:cNvSpPr>
          <p:nvPr>
            <p:ph type="title" idx="6"/>
          </p:nvPr>
        </p:nvSpPr>
        <p:spPr>
          <a:xfrm>
            <a:off x="1998325" y="1820500"/>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80" name="Google Shape;380;p13"/>
          <p:cNvSpPr txBox="1">
            <a:spLocks noGrp="1"/>
          </p:cNvSpPr>
          <p:nvPr>
            <p:ph type="title" idx="7"/>
          </p:nvPr>
        </p:nvSpPr>
        <p:spPr>
          <a:xfrm>
            <a:off x="4585213" y="1820500"/>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81" name="Google Shape;381;p13"/>
          <p:cNvSpPr txBox="1">
            <a:spLocks noGrp="1"/>
          </p:cNvSpPr>
          <p:nvPr>
            <p:ph type="subTitle" idx="8"/>
          </p:nvPr>
        </p:nvSpPr>
        <p:spPr>
          <a:xfrm>
            <a:off x="4585213" y="2284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3"/>
          <p:cNvSpPr txBox="1">
            <a:spLocks noGrp="1"/>
          </p:cNvSpPr>
          <p:nvPr>
            <p:ph type="title" idx="9" hasCustomPrompt="1"/>
          </p:nvPr>
        </p:nvSpPr>
        <p:spPr>
          <a:xfrm>
            <a:off x="5470963" y="1428900"/>
            <a:ext cx="7824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3" name="Google Shape;383;p13"/>
          <p:cNvSpPr txBox="1">
            <a:spLocks noGrp="1"/>
          </p:cNvSpPr>
          <p:nvPr>
            <p:ph type="title" idx="13" hasCustomPrompt="1"/>
          </p:nvPr>
        </p:nvSpPr>
        <p:spPr>
          <a:xfrm>
            <a:off x="5460913" y="3028001"/>
            <a:ext cx="802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4" name="Google Shape;384;p13"/>
          <p:cNvSpPr txBox="1">
            <a:spLocks noGrp="1"/>
          </p:cNvSpPr>
          <p:nvPr>
            <p:ph type="title" idx="14" hasCustomPrompt="1"/>
          </p:nvPr>
        </p:nvSpPr>
        <p:spPr>
          <a:xfrm>
            <a:off x="2883085" y="3028001"/>
            <a:ext cx="802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5" name="Google Shape;385;p13"/>
          <p:cNvSpPr txBox="1">
            <a:spLocks noGrp="1"/>
          </p:cNvSpPr>
          <p:nvPr>
            <p:ph type="title" idx="15" hasCustomPrompt="1"/>
          </p:nvPr>
        </p:nvSpPr>
        <p:spPr>
          <a:xfrm>
            <a:off x="2883085" y="1428950"/>
            <a:ext cx="7824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Tree>
    <p:extLst>
      <p:ext uri="{BB962C8B-B14F-4D97-AF65-F5344CB8AC3E}">
        <p14:creationId xmlns:p14="http://schemas.microsoft.com/office/powerpoint/2010/main" val="3780998049"/>
      </p:ext>
    </p:extLst>
  </p:cSld>
  <p:clrMapOvr>
    <a:masterClrMapping/>
  </p:clrMapOvr>
  <p:extLst>
    <p:ext uri="{DCECCB84-F9BA-43D5-87BE-67443E8EF086}">
      <p15:sldGuideLst xmlns="" xmlns:p15="http://schemas.microsoft.com/office/powerpoint/2012/main">
        <p15:guide id="1" orient="horz" pos="1620">
          <p15:clr>
            <a:srgbClr val="FA7B17"/>
          </p15:clr>
        </p15:guide>
        <p15:guide id="2" pos="288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86"/>
        <p:cNvGrpSpPr/>
        <p:nvPr/>
      </p:nvGrpSpPr>
      <p:grpSpPr>
        <a:xfrm>
          <a:off x="0" y="0"/>
          <a:ext cx="0" cy="0"/>
          <a:chOff x="0" y="0"/>
          <a:chExt cx="0" cy="0"/>
        </a:xfrm>
      </p:grpSpPr>
      <p:sp>
        <p:nvSpPr>
          <p:cNvPr id="387" name="Google Shape;387;p14"/>
          <p:cNvSpPr txBox="1">
            <a:spLocks noGrp="1"/>
          </p:cNvSpPr>
          <p:nvPr>
            <p:ph type="title"/>
          </p:nvPr>
        </p:nvSpPr>
        <p:spPr>
          <a:xfrm>
            <a:off x="941050" y="1884825"/>
            <a:ext cx="32580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b="1">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14"/>
          <p:cNvSpPr txBox="1">
            <a:spLocks noGrp="1"/>
          </p:cNvSpPr>
          <p:nvPr>
            <p:ph type="subTitle" idx="1"/>
          </p:nvPr>
        </p:nvSpPr>
        <p:spPr>
          <a:xfrm>
            <a:off x="941050" y="2372813"/>
            <a:ext cx="3258000" cy="14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1600">
                <a:solidFill>
                  <a:schemeClr val="dk1"/>
                </a:solidFill>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389" name="Google Shape;389;p14"/>
          <p:cNvGrpSpPr/>
          <p:nvPr/>
        </p:nvGrpSpPr>
        <p:grpSpPr>
          <a:xfrm rot="-4700437">
            <a:off x="1979863" y="512876"/>
            <a:ext cx="265455" cy="253160"/>
            <a:chOff x="8373602" y="4288128"/>
            <a:chExt cx="265445" cy="253151"/>
          </a:xfrm>
        </p:grpSpPr>
        <p:sp>
          <p:nvSpPr>
            <p:cNvPr id="390" name="Google Shape;39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1" name="Google Shape;39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2" name="Google Shape;39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3" name="Google Shape;393;p14"/>
          <p:cNvGrpSpPr/>
          <p:nvPr/>
        </p:nvGrpSpPr>
        <p:grpSpPr>
          <a:xfrm rot="-2066599">
            <a:off x="2210168" y="4570587"/>
            <a:ext cx="265450" cy="253156"/>
            <a:chOff x="8373602" y="4288128"/>
            <a:chExt cx="265445" cy="253151"/>
          </a:xfrm>
        </p:grpSpPr>
        <p:sp>
          <p:nvSpPr>
            <p:cNvPr id="394" name="Google Shape;39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5" name="Google Shape;39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6" name="Google Shape;39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7" name="Google Shape;397;p14"/>
          <p:cNvGrpSpPr/>
          <p:nvPr/>
        </p:nvGrpSpPr>
        <p:grpSpPr>
          <a:xfrm rot="-2066793">
            <a:off x="8778838" y="1662587"/>
            <a:ext cx="132714" cy="126567"/>
            <a:chOff x="8373602" y="4288128"/>
            <a:chExt cx="265445" cy="253151"/>
          </a:xfrm>
        </p:grpSpPr>
        <p:sp>
          <p:nvSpPr>
            <p:cNvPr id="398" name="Google Shape;398;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9" name="Google Shape;399;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0" name="Google Shape;400;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1" name="Google Shape;401;p14"/>
          <p:cNvGrpSpPr/>
          <p:nvPr/>
        </p:nvGrpSpPr>
        <p:grpSpPr>
          <a:xfrm rot="10800000" flipH="1">
            <a:off x="356621" y="958489"/>
            <a:ext cx="132723" cy="126576"/>
            <a:chOff x="8373602" y="4288128"/>
            <a:chExt cx="265445" cy="253151"/>
          </a:xfrm>
        </p:grpSpPr>
        <p:sp>
          <p:nvSpPr>
            <p:cNvPr id="402" name="Google Shape;402;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3" name="Google Shape;403;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4" name="Google Shape;404;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5" name="Google Shape;405;p14"/>
          <p:cNvGrpSpPr/>
          <p:nvPr/>
        </p:nvGrpSpPr>
        <p:grpSpPr>
          <a:xfrm rot="10800000" flipH="1">
            <a:off x="876420" y="448535"/>
            <a:ext cx="132723" cy="126576"/>
            <a:chOff x="8373602" y="4288128"/>
            <a:chExt cx="265445" cy="253151"/>
          </a:xfrm>
        </p:grpSpPr>
        <p:sp>
          <p:nvSpPr>
            <p:cNvPr id="406" name="Google Shape;406;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7" name="Google Shape;407;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8" name="Google Shape;408;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9" name="Google Shape;409;p14"/>
          <p:cNvGrpSpPr/>
          <p:nvPr/>
        </p:nvGrpSpPr>
        <p:grpSpPr>
          <a:xfrm rot="2066599" flipH="1">
            <a:off x="404943" y="482725"/>
            <a:ext cx="265450" cy="253156"/>
            <a:chOff x="8373602" y="4288128"/>
            <a:chExt cx="265445" cy="253151"/>
          </a:xfrm>
        </p:grpSpPr>
        <p:sp>
          <p:nvSpPr>
            <p:cNvPr id="410" name="Google Shape;41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1" name="Google Shape;41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2" name="Google Shape;41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13" name="Google Shape;413;p14"/>
          <p:cNvGrpSpPr/>
          <p:nvPr/>
        </p:nvGrpSpPr>
        <p:grpSpPr>
          <a:xfrm rot="6478484" flipH="1">
            <a:off x="209585" y="2361308"/>
            <a:ext cx="132724" cy="126577"/>
            <a:chOff x="8373602" y="4288128"/>
            <a:chExt cx="265445" cy="253151"/>
          </a:xfrm>
        </p:grpSpPr>
        <p:sp>
          <p:nvSpPr>
            <p:cNvPr id="414" name="Google Shape;41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5" name="Google Shape;41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6" name="Google Shape;41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17" name="Google Shape;417;p14"/>
          <p:cNvGrpSpPr/>
          <p:nvPr/>
        </p:nvGrpSpPr>
        <p:grpSpPr>
          <a:xfrm rot="948744" flipH="1">
            <a:off x="201615" y="3440063"/>
            <a:ext cx="265457" cy="253162"/>
            <a:chOff x="8373602" y="4288128"/>
            <a:chExt cx="265445" cy="253151"/>
          </a:xfrm>
        </p:grpSpPr>
        <p:sp>
          <p:nvSpPr>
            <p:cNvPr id="418" name="Google Shape;418;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9" name="Google Shape;419;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0" name="Google Shape;420;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1" name="Google Shape;421;p14"/>
          <p:cNvGrpSpPr/>
          <p:nvPr/>
        </p:nvGrpSpPr>
        <p:grpSpPr>
          <a:xfrm rot="948413" flipH="1">
            <a:off x="462256" y="3838270"/>
            <a:ext cx="132725" cy="126578"/>
            <a:chOff x="8373602" y="4288128"/>
            <a:chExt cx="265445" cy="253151"/>
          </a:xfrm>
        </p:grpSpPr>
        <p:sp>
          <p:nvSpPr>
            <p:cNvPr id="422" name="Google Shape;422;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3" name="Google Shape;423;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4" name="Google Shape;424;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5" name="Google Shape;425;p14"/>
          <p:cNvGrpSpPr/>
          <p:nvPr/>
        </p:nvGrpSpPr>
        <p:grpSpPr>
          <a:xfrm rot="3015011" flipH="1">
            <a:off x="516389" y="3108682"/>
            <a:ext cx="132715" cy="126568"/>
            <a:chOff x="8373602" y="4288128"/>
            <a:chExt cx="265445" cy="253151"/>
          </a:xfrm>
        </p:grpSpPr>
        <p:sp>
          <p:nvSpPr>
            <p:cNvPr id="426" name="Google Shape;426;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7" name="Google Shape;427;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8" name="Google Shape;428;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9" name="Google Shape;429;p14"/>
          <p:cNvGrpSpPr/>
          <p:nvPr/>
        </p:nvGrpSpPr>
        <p:grpSpPr>
          <a:xfrm rot="-8733596" flipH="1">
            <a:off x="1142058" y="4831151"/>
            <a:ext cx="132736" cy="126567"/>
            <a:chOff x="8373602" y="4288128"/>
            <a:chExt cx="265445" cy="253151"/>
          </a:xfrm>
        </p:grpSpPr>
        <p:sp>
          <p:nvSpPr>
            <p:cNvPr id="430" name="Google Shape;43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1" name="Google Shape;43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2" name="Google Shape;43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3" name="Google Shape;433;p14"/>
          <p:cNvGrpSpPr/>
          <p:nvPr/>
        </p:nvGrpSpPr>
        <p:grpSpPr>
          <a:xfrm rot="2066793" flipH="1">
            <a:off x="3240196" y="448525"/>
            <a:ext cx="132714" cy="126567"/>
            <a:chOff x="8373602" y="4288128"/>
            <a:chExt cx="265445" cy="253151"/>
          </a:xfrm>
        </p:grpSpPr>
        <p:sp>
          <p:nvSpPr>
            <p:cNvPr id="434" name="Google Shape;43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5" name="Google Shape;43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6" name="Google Shape;43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7" name="Google Shape;437;p14"/>
          <p:cNvGrpSpPr/>
          <p:nvPr/>
        </p:nvGrpSpPr>
        <p:grpSpPr>
          <a:xfrm>
            <a:off x="8433978" y="524567"/>
            <a:ext cx="501720" cy="795478"/>
            <a:chOff x="8429375" y="536050"/>
            <a:chExt cx="672727" cy="1066611"/>
          </a:xfrm>
        </p:grpSpPr>
        <p:sp>
          <p:nvSpPr>
            <p:cNvPr id="438" name="Google Shape;438;p14"/>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4"/>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0544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42"/>
        <p:cNvGrpSpPr/>
        <p:nvPr/>
      </p:nvGrpSpPr>
      <p:grpSpPr>
        <a:xfrm>
          <a:off x="0" y="0"/>
          <a:ext cx="0" cy="0"/>
          <a:chOff x="0" y="0"/>
          <a:chExt cx="0" cy="0"/>
        </a:xfrm>
      </p:grpSpPr>
      <p:sp>
        <p:nvSpPr>
          <p:cNvPr id="443" name="Google Shape;443;p15"/>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lnSpc>
                <a:spcPct val="120000"/>
              </a:lnSpc>
              <a:spcBef>
                <a:spcPts val="180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444" name="Google Shape;444;p15"/>
          <p:cNvSpPr txBox="1">
            <a:spLocks noGrp="1"/>
          </p:cNvSpPr>
          <p:nvPr>
            <p:ph type="title" idx="2"/>
          </p:nvPr>
        </p:nvSpPr>
        <p:spPr>
          <a:xfrm>
            <a:off x="6008675" y="2106775"/>
            <a:ext cx="2194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5" name="Google Shape;445;p15"/>
          <p:cNvSpPr txBox="1">
            <a:spLocks noGrp="1"/>
          </p:cNvSpPr>
          <p:nvPr>
            <p:ph type="subTitle" idx="1"/>
          </p:nvPr>
        </p:nvSpPr>
        <p:spPr>
          <a:xfrm>
            <a:off x="6008675" y="2684500"/>
            <a:ext cx="2234700" cy="11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15"/>
          <p:cNvSpPr txBox="1">
            <a:spLocks noGrp="1"/>
          </p:cNvSpPr>
          <p:nvPr>
            <p:ph type="subTitle" idx="3"/>
          </p:nvPr>
        </p:nvSpPr>
        <p:spPr>
          <a:xfrm>
            <a:off x="824300" y="2684502"/>
            <a:ext cx="2234700" cy="11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15"/>
          <p:cNvSpPr txBox="1">
            <a:spLocks noGrp="1"/>
          </p:cNvSpPr>
          <p:nvPr>
            <p:ph type="title" idx="4"/>
          </p:nvPr>
        </p:nvSpPr>
        <p:spPr>
          <a:xfrm>
            <a:off x="873500" y="2144513"/>
            <a:ext cx="2194500" cy="36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8" name="Google Shape;448;p15"/>
          <p:cNvSpPr txBox="1">
            <a:spLocks noGrp="1"/>
          </p:cNvSpPr>
          <p:nvPr>
            <p:ph type="title" idx="5"/>
          </p:nvPr>
        </p:nvSpPr>
        <p:spPr>
          <a:xfrm>
            <a:off x="3494892" y="2539925"/>
            <a:ext cx="2195100" cy="366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9" name="Google Shape;449;p15"/>
          <p:cNvSpPr txBox="1">
            <a:spLocks noGrp="1"/>
          </p:cNvSpPr>
          <p:nvPr>
            <p:ph type="subTitle" idx="6"/>
          </p:nvPr>
        </p:nvSpPr>
        <p:spPr>
          <a:xfrm>
            <a:off x="3455250" y="3137225"/>
            <a:ext cx="2195100" cy="112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50" name="Google Shape;450;p15"/>
          <p:cNvGrpSpPr/>
          <p:nvPr/>
        </p:nvGrpSpPr>
        <p:grpSpPr>
          <a:xfrm rot="-10135428">
            <a:off x="8583317" y="700311"/>
            <a:ext cx="265426" cy="253133"/>
            <a:chOff x="8373602" y="4288128"/>
            <a:chExt cx="265445" cy="253151"/>
          </a:xfrm>
        </p:grpSpPr>
        <p:sp>
          <p:nvSpPr>
            <p:cNvPr id="451" name="Google Shape;451;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2" name="Google Shape;452;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3" name="Google Shape;453;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54" name="Google Shape;454;p15"/>
          <p:cNvGrpSpPr/>
          <p:nvPr/>
        </p:nvGrpSpPr>
        <p:grpSpPr>
          <a:xfrm rot="203341">
            <a:off x="8772575" y="439536"/>
            <a:ext cx="174225" cy="166105"/>
            <a:chOff x="8373602" y="4288128"/>
            <a:chExt cx="265445" cy="253151"/>
          </a:xfrm>
        </p:grpSpPr>
        <p:sp>
          <p:nvSpPr>
            <p:cNvPr id="455" name="Google Shape;455;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6" name="Google Shape;456;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7" name="Google Shape;457;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58" name="Google Shape;458;p15"/>
          <p:cNvGrpSpPr/>
          <p:nvPr/>
        </p:nvGrpSpPr>
        <p:grpSpPr>
          <a:xfrm rot="-2936218">
            <a:off x="8376412" y="152163"/>
            <a:ext cx="265450" cy="253156"/>
            <a:chOff x="8373602" y="4288128"/>
            <a:chExt cx="265445" cy="253151"/>
          </a:xfrm>
        </p:grpSpPr>
        <p:sp>
          <p:nvSpPr>
            <p:cNvPr id="459" name="Google Shape;459;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0" name="Google Shape;460;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1" name="Google Shape;461;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62" name="Google Shape;462;p15"/>
          <p:cNvGrpSpPr/>
          <p:nvPr/>
        </p:nvGrpSpPr>
        <p:grpSpPr>
          <a:xfrm>
            <a:off x="241376" y="429129"/>
            <a:ext cx="501720" cy="795478"/>
            <a:chOff x="8429375" y="536050"/>
            <a:chExt cx="672727" cy="1066611"/>
          </a:xfrm>
        </p:grpSpPr>
        <p:sp>
          <p:nvSpPr>
            <p:cNvPr id="463" name="Google Shape;463;p1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5"/>
          <p:cNvGrpSpPr/>
          <p:nvPr/>
        </p:nvGrpSpPr>
        <p:grpSpPr>
          <a:xfrm rot="-3377261">
            <a:off x="287598" y="4534420"/>
            <a:ext cx="265434" cy="253141"/>
            <a:chOff x="8373602" y="4288128"/>
            <a:chExt cx="265445" cy="253151"/>
          </a:xfrm>
        </p:grpSpPr>
        <p:sp>
          <p:nvSpPr>
            <p:cNvPr id="468" name="Google Shape;468;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9" name="Google Shape;469;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0" name="Google Shape;470;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71" name="Google Shape;471;p15"/>
          <p:cNvGrpSpPr/>
          <p:nvPr/>
        </p:nvGrpSpPr>
        <p:grpSpPr>
          <a:xfrm rot="3821780">
            <a:off x="8021546" y="4591918"/>
            <a:ext cx="265428" cy="253135"/>
            <a:chOff x="8373602" y="4288128"/>
            <a:chExt cx="265445" cy="253151"/>
          </a:xfrm>
        </p:grpSpPr>
        <p:sp>
          <p:nvSpPr>
            <p:cNvPr id="472" name="Google Shape;472;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3" name="Google Shape;473;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4" name="Google Shape;474;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75" name="Google Shape;475;p15"/>
          <p:cNvGrpSpPr/>
          <p:nvPr/>
        </p:nvGrpSpPr>
        <p:grpSpPr>
          <a:xfrm rot="-3377261">
            <a:off x="789323" y="509420"/>
            <a:ext cx="265434" cy="253141"/>
            <a:chOff x="8373602" y="4288128"/>
            <a:chExt cx="265445" cy="253151"/>
          </a:xfrm>
        </p:grpSpPr>
        <p:sp>
          <p:nvSpPr>
            <p:cNvPr id="476" name="Google Shape;476;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7" name="Google Shape;477;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8" name="Google Shape;478;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79" name="Google Shape;479;p15"/>
          <p:cNvSpPr/>
          <p:nvPr/>
        </p:nvSpPr>
        <p:spPr>
          <a:xfrm>
            <a:off x="8469600" y="4167200"/>
            <a:ext cx="922350" cy="987604"/>
          </a:xfrm>
          <a:custGeom>
            <a:avLst/>
            <a:gdLst/>
            <a:ahLst/>
            <a:cxnLst/>
            <a:rect l="l" t="t" r="r" b="b"/>
            <a:pathLst>
              <a:path w="18672" h="19993" extrusionOk="0">
                <a:moveTo>
                  <a:pt x="17622" y="4152"/>
                </a:moveTo>
                <a:cubicBezTo>
                  <a:pt x="17781" y="4289"/>
                  <a:pt x="17918" y="4403"/>
                  <a:pt x="18101" y="4563"/>
                </a:cubicBezTo>
                <a:cubicBezTo>
                  <a:pt x="17941" y="4905"/>
                  <a:pt x="17667" y="5134"/>
                  <a:pt x="17348" y="5408"/>
                </a:cubicBezTo>
                <a:cubicBezTo>
                  <a:pt x="17211" y="5179"/>
                  <a:pt x="17119" y="5042"/>
                  <a:pt x="17028" y="4883"/>
                </a:cubicBezTo>
                <a:cubicBezTo>
                  <a:pt x="17142" y="4586"/>
                  <a:pt x="17393" y="4403"/>
                  <a:pt x="17622" y="4152"/>
                </a:cubicBezTo>
                <a:close/>
                <a:moveTo>
                  <a:pt x="16686" y="5202"/>
                </a:moveTo>
                <a:cubicBezTo>
                  <a:pt x="16846" y="5408"/>
                  <a:pt x="16960" y="5545"/>
                  <a:pt x="17119" y="5727"/>
                </a:cubicBezTo>
                <a:cubicBezTo>
                  <a:pt x="16846" y="5978"/>
                  <a:pt x="16594" y="6229"/>
                  <a:pt x="16321" y="6503"/>
                </a:cubicBezTo>
                <a:cubicBezTo>
                  <a:pt x="16184" y="6321"/>
                  <a:pt x="16070" y="6161"/>
                  <a:pt x="15955" y="6001"/>
                </a:cubicBezTo>
                <a:cubicBezTo>
                  <a:pt x="16115" y="5682"/>
                  <a:pt x="16366" y="5476"/>
                  <a:pt x="16686" y="5202"/>
                </a:cubicBezTo>
                <a:close/>
                <a:moveTo>
                  <a:pt x="15545" y="6298"/>
                </a:moveTo>
                <a:cubicBezTo>
                  <a:pt x="15818" y="6321"/>
                  <a:pt x="15887" y="6572"/>
                  <a:pt x="16070" y="6800"/>
                </a:cubicBezTo>
                <a:cubicBezTo>
                  <a:pt x="15750" y="7142"/>
                  <a:pt x="15453" y="7439"/>
                  <a:pt x="15134" y="7781"/>
                </a:cubicBezTo>
                <a:cubicBezTo>
                  <a:pt x="14974" y="7530"/>
                  <a:pt x="14860" y="7348"/>
                  <a:pt x="14700" y="7142"/>
                </a:cubicBezTo>
                <a:cubicBezTo>
                  <a:pt x="14860" y="6983"/>
                  <a:pt x="14974" y="6846"/>
                  <a:pt x="15111" y="6709"/>
                </a:cubicBezTo>
                <a:cubicBezTo>
                  <a:pt x="15248" y="6549"/>
                  <a:pt x="15408" y="6435"/>
                  <a:pt x="15545" y="6298"/>
                </a:cubicBezTo>
                <a:close/>
                <a:moveTo>
                  <a:pt x="14358" y="7462"/>
                </a:moveTo>
                <a:cubicBezTo>
                  <a:pt x="14449" y="7530"/>
                  <a:pt x="14517" y="7576"/>
                  <a:pt x="14586" y="7644"/>
                </a:cubicBezTo>
                <a:cubicBezTo>
                  <a:pt x="14677" y="7759"/>
                  <a:pt x="14768" y="7873"/>
                  <a:pt x="14883" y="8033"/>
                </a:cubicBezTo>
                <a:cubicBezTo>
                  <a:pt x="14609" y="8284"/>
                  <a:pt x="14358" y="8535"/>
                  <a:pt x="14061" y="8809"/>
                </a:cubicBezTo>
                <a:cubicBezTo>
                  <a:pt x="13901" y="8603"/>
                  <a:pt x="13764" y="8421"/>
                  <a:pt x="13604" y="8192"/>
                </a:cubicBezTo>
                <a:cubicBezTo>
                  <a:pt x="13787" y="7873"/>
                  <a:pt x="14061" y="7667"/>
                  <a:pt x="14358" y="7462"/>
                </a:cubicBezTo>
                <a:close/>
                <a:moveTo>
                  <a:pt x="13285" y="8535"/>
                </a:moveTo>
                <a:cubicBezTo>
                  <a:pt x="13445" y="8717"/>
                  <a:pt x="13582" y="8877"/>
                  <a:pt x="13719" y="9037"/>
                </a:cubicBezTo>
                <a:cubicBezTo>
                  <a:pt x="13582" y="9311"/>
                  <a:pt x="13582" y="9311"/>
                  <a:pt x="13308" y="9471"/>
                </a:cubicBezTo>
                <a:cubicBezTo>
                  <a:pt x="13216" y="9288"/>
                  <a:pt x="13102" y="9105"/>
                  <a:pt x="13034" y="8900"/>
                </a:cubicBezTo>
                <a:cubicBezTo>
                  <a:pt x="12965" y="8740"/>
                  <a:pt x="13034" y="8626"/>
                  <a:pt x="13285" y="8535"/>
                </a:cubicBezTo>
                <a:close/>
                <a:moveTo>
                  <a:pt x="12600" y="9105"/>
                </a:moveTo>
                <a:lnTo>
                  <a:pt x="12600" y="9105"/>
                </a:lnTo>
                <a:cubicBezTo>
                  <a:pt x="12805" y="9402"/>
                  <a:pt x="12942" y="9607"/>
                  <a:pt x="13102" y="9836"/>
                </a:cubicBezTo>
                <a:cubicBezTo>
                  <a:pt x="12988" y="9927"/>
                  <a:pt x="12920" y="10018"/>
                  <a:pt x="12805" y="10132"/>
                </a:cubicBezTo>
                <a:cubicBezTo>
                  <a:pt x="12532" y="9859"/>
                  <a:pt x="12395" y="9607"/>
                  <a:pt x="12600" y="9105"/>
                </a:cubicBezTo>
                <a:close/>
                <a:moveTo>
                  <a:pt x="8514" y="12506"/>
                </a:moveTo>
                <a:cubicBezTo>
                  <a:pt x="8674" y="12803"/>
                  <a:pt x="8834" y="13054"/>
                  <a:pt x="8994" y="13305"/>
                </a:cubicBezTo>
                <a:cubicBezTo>
                  <a:pt x="8880" y="13625"/>
                  <a:pt x="8651" y="13807"/>
                  <a:pt x="8377" y="14081"/>
                </a:cubicBezTo>
                <a:cubicBezTo>
                  <a:pt x="8149" y="13784"/>
                  <a:pt x="7989" y="13579"/>
                  <a:pt x="7807" y="13328"/>
                </a:cubicBezTo>
                <a:cubicBezTo>
                  <a:pt x="8012" y="13054"/>
                  <a:pt x="8172" y="12757"/>
                  <a:pt x="8514" y="12506"/>
                </a:cubicBezTo>
                <a:close/>
                <a:moveTo>
                  <a:pt x="7396" y="13807"/>
                </a:moveTo>
                <a:cubicBezTo>
                  <a:pt x="7715" y="13990"/>
                  <a:pt x="7852" y="14264"/>
                  <a:pt x="8012" y="14515"/>
                </a:cubicBezTo>
                <a:cubicBezTo>
                  <a:pt x="7852" y="14789"/>
                  <a:pt x="7670" y="15017"/>
                  <a:pt x="7373" y="15245"/>
                </a:cubicBezTo>
                <a:cubicBezTo>
                  <a:pt x="7213" y="14926"/>
                  <a:pt x="7076" y="14675"/>
                  <a:pt x="6939" y="14378"/>
                </a:cubicBezTo>
                <a:cubicBezTo>
                  <a:pt x="7076" y="14218"/>
                  <a:pt x="7236" y="14013"/>
                  <a:pt x="7396" y="13807"/>
                </a:cubicBezTo>
                <a:close/>
                <a:moveTo>
                  <a:pt x="6529" y="14949"/>
                </a:moveTo>
                <a:cubicBezTo>
                  <a:pt x="6802" y="15154"/>
                  <a:pt x="6939" y="15382"/>
                  <a:pt x="7076" y="15633"/>
                </a:cubicBezTo>
                <a:cubicBezTo>
                  <a:pt x="6848" y="15907"/>
                  <a:pt x="6665" y="16227"/>
                  <a:pt x="6323" y="16409"/>
                </a:cubicBezTo>
                <a:cubicBezTo>
                  <a:pt x="6186" y="16135"/>
                  <a:pt x="6072" y="15930"/>
                  <a:pt x="5935" y="15679"/>
                </a:cubicBezTo>
                <a:cubicBezTo>
                  <a:pt x="6141" y="15428"/>
                  <a:pt x="6323" y="15200"/>
                  <a:pt x="6529" y="14949"/>
                </a:cubicBezTo>
                <a:close/>
                <a:moveTo>
                  <a:pt x="5547" y="16158"/>
                </a:moveTo>
                <a:cubicBezTo>
                  <a:pt x="5661" y="16295"/>
                  <a:pt x="5775" y="16387"/>
                  <a:pt x="5844" y="16501"/>
                </a:cubicBezTo>
                <a:cubicBezTo>
                  <a:pt x="5935" y="16592"/>
                  <a:pt x="5981" y="16706"/>
                  <a:pt x="6049" y="16843"/>
                </a:cubicBezTo>
                <a:cubicBezTo>
                  <a:pt x="5867" y="17071"/>
                  <a:pt x="5684" y="17277"/>
                  <a:pt x="5501" y="17482"/>
                </a:cubicBezTo>
                <a:cubicBezTo>
                  <a:pt x="5456" y="17528"/>
                  <a:pt x="5364" y="17551"/>
                  <a:pt x="5273" y="17596"/>
                </a:cubicBezTo>
                <a:cubicBezTo>
                  <a:pt x="5113" y="17368"/>
                  <a:pt x="4976" y="17140"/>
                  <a:pt x="4999" y="16797"/>
                </a:cubicBezTo>
                <a:cubicBezTo>
                  <a:pt x="5159" y="16615"/>
                  <a:pt x="5319" y="16409"/>
                  <a:pt x="5547" y="16158"/>
                </a:cubicBezTo>
                <a:close/>
                <a:moveTo>
                  <a:pt x="5981" y="751"/>
                </a:moveTo>
                <a:cubicBezTo>
                  <a:pt x="6323" y="1116"/>
                  <a:pt x="6506" y="1527"/>
                  <a:pt x="6665" y="1938"/>
                </a:cubicBezTo>
                <a:cubicBezTo>
                  <a:pt x="6985" y="2714"/>
                  <a:pt x="7282" y="3513"/>
                  <a:pt x="7578" y="4289"/>
                </a:cubicBezTo>
                <a:cubicBezTo>
                  <a:pt x="7898" y="5111"/>
                  <a:pt x="8218" y="5933"/>
                  <a:pt x="8560" y="6754"/>
                </a:cubicBezTo>
                <a:cubicBezTo>
                  <a:pt x="8697" y="7051"/>
                  <a:pt x="8857" y="7348"/>
                  <a:pt x="9062" y="7599"/>
                </a:cubicBezTo>
                <a:cubicBezTo>
                  <a:pt x="9172" y="7763"/>
                  <a:pt x="9289" y="7845"/>
                  <a:pt x="9420" y="7845"/>
                </a:cubicBezTo>
                <a:cubicBezTo>
                  <a:pt x="9508" y="7845"/>
                  <a:pt x="9601" y="7809"/>
                  <a:pt x="9701" y="7736"/>
                </a:cubicBezTo>
                <a:cubicBezTo>
                  <a:pt x="9998" y="7530"/>
                  <a:pt x="10295" y="7325"/>
                  <a:pt x="10546" y="7074"/>
                </a:cubicBezTo>
                <a:cubicBezTo>
                  <a:pt x="11596" y="5955"/>
                  <a:pt x="12646" y="4814"/>
                  <a:pt x="13696" y="3673"/>
                </a:cubicBezTo>
                <a:cubicBezTo>
                  <a:pt x="14107" y="3239"/>
                  <a:pt x="14517" y="2783"/>
                  <a:pt x="14928" y="2326"/>
                </a:cubicBezTo>
                <a:cubicBezTo>
                  <a:pt x="15088" y="2166"/>
                  <a:pt x="15248" y="2029"/>
                  <a:pt x="15453" y="1847"/>
                </a:cubicBezTo>
                <a:cubicBezTo>
                  <a:pt x="16047" y="2144"/>
                  <a:pt x="16458" y="2600"/>
                  <a:pt x="16846" y="3102"/>
                </a:cubicBezTo>
                <a:cubicBezTo>
                  <a:pt x="16731" y="3536"/>
                  <a:pt x="16435" y="3856"/>
                  <a:pt x="16161" y="4175"/>
                </a:cubicBezTo>
                <a:cubicBezTo>
                  <a:pt x="14883" y="5590"/>
                  <a:pt x="13513" y="6914"/>
                  <a:pt x="12144" y="8238"/>
                </a:cubicBezTo>
                <a:cubicBezTo>
                  <a:pt x="11915" y="8443"/>
                  <a:pt x="11710" y="8649"/>
                  <a:pt x="11482" y="8854"/>
                </a:cubicBezTo>
                <a:cubicBezTo>
                  <a:pt x="11185" y="9151"/>
                  <a:pt x="11139" y="9471"/>
                  <a:pt x="11299" y="9836"/>
                </a:cubicBezTo>
                <a:cubicBezTo>
                  <a:pt x="11482" y="10224"/>
                  <a:pt x="11687" y="10612"/>
                  <a:pt x="11915" y="10954"/>
                </a:cubicBezTo>
                <a:cubicBezTo>
                  <a:pt x="12646" y="12027"/>
                  <a:pt x="13422" y="13077"/>
                  <a:pt x="14152" y="14127"/>
                </a:cubicBezTo>
                <a:cubicBezTo>
                  <a:pt x="14517" y="14675"/>
                  <a:pt x="14883" y="15222"/>
                  <a:pt x="15248" y="15793"/>
                </a:cubicBezTo>
                <a:cubicBezTo>
                  <a:pt x="14791" y="16501"/>
                  <a:pt x="14107" y="17140"/>
                  <a:pt x="13422" y="17528"/>
                </a:cubicBezTo>
                <a:cubicBezTo>
                  <a:pt x="12942" y="17049"/>
                  <a:pt x="12554" y="16501"/>
                  <a:pt x="12235" y="15884"/>
                </a:cubicBezTo>
                <a:cubicBezTo>
                  <a:pt x="11664" y="14834"/>
                  <a:pt x="11116" y="13784"/>
                  <a:pt x="10546" y="12735"/>
                </a:cubicBezTo>
                <a:cubicBezTo>
                  <a:pt x="10318" y="12347"/>
                  <a:pt x="10066" y="11958"/>
                  <a:pt x="9793" y="11593"/>
                </a:cubicBezTo>
                <a:cubicBezTo>
                  <a:pt x="9601" y="11337"/>
                  <a:pt x="9316" y="11203"/>
                  <a:pt x="9018" y="11203"/>
                </a:cubicBezTo>
                <a:cubicBezTo>
                  <a:pt x="8784" y="11203"/>
                  <a:pt x="8542" y="11286"/>
                  <a:pt x="8332" y="11456"/>
                </a:cubicBezTo>
                <a:cubicBezTo>
                  <a:pt x="8218" y="11548"/>
                  <a:pt x="8103" y="11662"/>
                  <a:pt x="8012" y="11776"/>
                </a:cubicBezTo>
                <a:cubicBezTo>
                  <a:pt x="7008" y="13031"/>
                  <a:pt x="5935" y="14195"/>
                  <a:pt x="4976" y="15496"/>
                </a:cubicBezTo>
                <a:cubicBezTo>
                  <a:pt x="4383" y="16318"/>
                  <a:pt x="3675" y="17094"/>
                  <a:pt x="3013" y="17893"/>
                </a:cubicBezTo>
                <a:cubicBezTo>
                  <a:pt x="2945" y="17962"/>
                  <a:pt x="2854" y="18030"/>
                  <a:pt x="2762" y="18121"/>
                </a:cubicBezTo>
                <a:cubicBezTo>
                  <a:pt x="2123" y="17665"/>
                  <a:pt x="1644" y="17071"/>
                  <a:pt x="1142" y="16501"/>
                </a:cubicBezTo>
                <a:cubicBezTo>
                  <a:pt x="1050" y="16387"/>
                  <a:pt x="1028" y="16204"/>
                  <a:pt x="1119" y="16067"/>
                </a:cubicBezTo>
                <a:cubicBezTo>
                  <a:pt x="1279" y="15816"/>
                  <a:pt x="1438" y="15542"/>
                  <a:pt x="1621" y="15314"/>
                </a:cubicBezTo>
                <a:cubicBezTo>
                  <a:pt x="3013" y="13739"/>
                  <a:pt x="4406" y="12164"/>
                  <a:pt x="5821" y="10589"/>
                </a:cubicBezTo>
                <a:cubicBezTo>
                  <a:pt x="6529" y="9790"/>
                  <a:pt x="6643" y="9676"/>
                  <a:pt x="6939" y="8946"/>
                </a:cubicBezTo>
                <a:cubicBezTo>
                  <a:pt x="6734" y="8717"/>
                  <a:pt x="6597" y="8443"/>
                  <a:pt x="6529" y="8124"/>
                </a:cubicBezTo>
                <a:cubicBezTo>
                  <a:pt x="6346" y="7074"/>
                  <a:pt x="6141" y="6024"/>
                  <a:pt x="5867" y="4997"/>
                </a:cubicBezTo>
                <a:cubicBezTo>
                  <a:pt x="5707" y="4335"/>
                  <a:pt x="5433" y="3696"/>
                  <a:pt x="5182" y="3057"/>
                </a:cubicBezTo>
                <a:cubicBezTo>
                  <a:pt x="4976" y="2577"/>
                  <a:pt x="4771" y="2098"/>
                  <a:pt x="4543" y="1550"/>
                </a:cubicBezTo>
                <a:cubicBezTo>
                  <a:pt x="4999" y="1231"/>
                  <a:pt x="5456" y="980"/>
                  <a:pt x="5981" y="751"/>
                </a:cubicBezTo>
                <a:close/>
                <a:moveTo>
                  <a:pt x="13467" y="18258"/>
                </a:moveTo>
                <a:lnTo>
                  <a:pt x="13467" y="18327"/>
                </a:lnTo>
                <a:lnTo>
                  <a:pt x="13422" y="18327"/>
                </a:lnTo>
                <a:lnTo>
                  <a:pt x="13467" y="18258"/>
                </a:lnTo>
                <a:close/>
                <a:moveTo>
                  <a:pt x="4543" y="17368"/>
                </a:moveTo>
                <a:cubicBezTo>
                  <a:pt x="4703" y="17596"/>
                  <a:pt x="4817" y="17802"/>
                  <a:pt x="4976" y="18030"/>
                </a:cubicBezTo>
                <a:cubicBezTo>
                  <a:pt x="4794" y="18235"/>
                  <a:pt x="4611" y="18395"/>
                  <a:pt x="4406" y="18623"/>
                </a:cubicBezTo>
                <a:cubicBezTo>
                  <a:pt x="4269" y="18350"/>
                  <a:pt x="4155" y="18121"/>
                  <a:pt x="4041" y="17916"/>
                </a:cubicBezTo>
                <a:cubicBezTo>
                  <a:pt x="4132" y="17779"/>
                  <a:pt x="4200" y="17688"/>
                  <a:pt x="4292" y="17596"/>
                </a:cubicBezTo>
                <a:cubicBezTo>
                  <a:pt x="4337" y="17528"/>
                  <a:pt x="4429" y="17459"/>
                  <a:pt x="4543" y="17368"/>
                </a:cubicBezTo>
                <a:close/>
                <a:moveTo>
                  <a:pt x="14837" y="17300"/>
                </a:moveTo>
                <a:cubicBezTo>
                  <a:pt x="15065" y="17573"/>
                  <a:pt x="15271" y="17825"/>
                  <a:pt x="15453" y="18098"/>
                </a:cubicBezTo>
                <a:cubicBezTo>
                  <a:pt x="15519" y="18187"/>
                  <a:pt x="15500" y="18317"/>
                  <a:pt x="15520" y="18429"/>
                </a:cubicBezTo>
                <a:lnTo>
                  <a:pt x="15520" y="18429"/>
                </a:lnTo>
                <a:cubicBezTo>
                  <a:pt x="15324" y="18517"/>
                  <a:pt x="15147" y="18604"/>
                  <a:pt x="14928" y="18692"/>
                </a:cubicBezTo>
                <a:cubicBezTo>
                  <a:pt x="14723" y="18372"/>
                  <a:pt x="14563" y="18007"/>
                  <a:pt x="14449" y="17596"/>
                </a:cubicBezTo>
                <a:cubicBezTo>
                  <a:pt x="14563" y="17505"/>
                  <a:pt x="14677" y="17414"/>
                  <a:pt x="14837" y="17300"/>
                </a:cubicBezTo>
                <a:close/>
                <a:moveTo>
                  <a:pt x="13970" y="17984"/>
                </a:moveTo>
                <a:lnTo>
                  <a:pt x="13970" y="17984"/>
                </a:lnTo>
                <a:cubicBezTo>
                  <a:pt x="14015" y="18007"/>
                  <a:pt x="14084" y="18007"/>
                  <a:pt x="14107" y="18030"/>
                </a:cubicBezTo>
                <a:cubicBezTo>
                  <a:pt x="14312" y="18304"/>
                  <a:pt x="14517" y="18601"/>
                  <a:pt x="14723" y="18875"/>
                </a:cubicBezTo>
                <a:cubicBezTo>
                  <a:pt x="14659" y="18981"/>
                  <a:pt x="14615" y="19088"/>
                  <a:pt x="14572" y="19194"/>
                </a:cubicBezTo>
                <a:lnTo>
                  <a:pt x="14380" y="19194"/>
                </a:lnTo>
                <a:cubicBezTo>
                  <a:pt x="13992" y="18555"/>
                  <a:pt x="13924" y="18372"/>
                  <a:pt x="13970" y="17984"/>
                </a:cubicBezTo>
                <a:close/>
                <a:moveTo>
                  <a:pt x="3538" y="18395"/>
                </a:moveTo>
                <a:cubicBezTo>
                  <a:pt x="3858" y="18509"/>
                  <a:pt x="3926" y="18760"/>
                  <a:pt x="4086" y="18989"/>
                </a:cubicBezTo>
                <a:cubicBezTo>
                  <a:pt x="3949" y="19126"/>
                  <a:pt x="3812" y="19263"/>
                  <a:pt x="3653" y="19422"/>
                </a:cubicBezTo>
                <a:cubicBezTo>
                  <a:pt x="3424" y="19217"/>
                  <a:pt x="3333" y="18989"/>
                  <a:pt x="3242" y="18646"/>
                </a:cubicBezTo>
                <a:cubicBezTo>
                  <a:pt x="3310" y="18578"/>
                  <a:pt x="3424" y="18486"/>
                  <a:pt x="3538" y="18395"/>
                </a:cubicBezTo>
                <a:close/>
                <a:moveTo>
                  <a:pt x="6775" y="1"/>
                </a:moveTo>
                <a:cubicBezTo>
                  <a:pt x="6698" y="1"/>
                  <a:pt x="6615" y="15"/>
                  <a:pt x="6529" y="44"/>
                </a:cubicBezTo>
                <a:cubicBezTo>
                  <a:pt x="6232" y="158"/>
                  <a:pt x="5912" y="295"/>
                  <a:pt x="5638" y="432"/>
                </a:cubicBezTo>
                <a:cubicBezTo>
                  <a:pt x="5159" y="706"/>
                  <a:pt x="4725" y="980"/>
                  <a:pt x="4269" y="1276"/>
                </a:cubicBezTo>
                <a:cubicBezTo>
                  <a:pt x="3607" y="1664"/>
                  <a:pt x="3538" y="1778"/>
                  <a:pt x="3698" y="2577"/>
                </a:cubicBezTo>
                <a:cubicBezTo>
                  <a:pt x="3721" y="2623"/>
                  <a:pt x="3721" y="2669"/>
                  <a:pt x="3744" y="2714"/>
                </a:cubicBezTo>
                <a:cubicBezTo>
                  <a:pt x="4063" y="3970"/>
                  <a:pt x="4451" y="5202"/>
                  <a:pt x="4954" y="6389"/>
                </a:cubicBezTo>
                <a:cubicBezTo>
                  <a:pt x="5319" y="7279"/>
                  <a:pt x="5638" y="8169"/>
                  <a:pt x="5981" y="9105"/>
                </a:cubicBezTo>
                <a:cubicBezTo>
                  <a:pt x="5638" y="9516"/>
                  <a:pt x="5319" y="9927"/>
                  <a:pt x="4954" y="10338"/>
                </a:cubicBezTo>
                <a:cubicBezTo>
                  <a:pt x="3949" y="11502"/>
                  <a:pt x="2899" y="12643"/>
                  <a:pt x="1895" y="13807"/>
                </a:cubicBezTo>
                <a:cubicBezTo>
                  <a:pt x="1416" y="14332"/>
                  <a:pt x="959" y="14880"/>
                  <a:pt x="525" y="15428"/>
                </a:cubicBezTo>
                <a:cubicBezTo>
                  <a:pt x="366" y="15633"/>
                  <a:pt x="229" y="15862"/>
                  <a:pt x="115" y="16067"/>
                </a:cubicBezTo>
                <a:cubicBezTo>
                  <a:pt x="0" y="16295"/>
                  <a:pt x="46" y="16524"/>
                  <a:pt x="206" y="16706"/>
                </a:cubicBezTo>
                <a:cubicBezTo>
                  <a:pt x="777" y="17414"/>
                  <a:pt x="1438" y="18053"/>
                  <a:pt x="2123" y="18646"/>
                </a:cubicBezTo>
                <a:cubicBezTo>
                  <a:pt x="2169" y="18692"/>
                  <a:pt x="2215" y="18715"/>
                  <a:pt x="2260" y="18715"/>
                </a:cubicBezTo>
                <a:cubicBezTo>
                  <a:pt x="2603" y="18760"/>
                  <a:pt x="2762" y="19011"/>
                  <a:pt x="2945" y="19263"/>
                </a:cubicBezTo>
                <a:cubicBezTo>
                  <a:pt x="3036" y="19377"/>
                  <a:pt x="3150" y="19491"/>
                  <a:pt x="3219" y="19605"/>
                </a:cubicBezTo>
                <a:cubicBezTo>
                  <a:pt x="3310" y="19719"/>
                  <a:pt x="3379" y="19856"/>
                  <a:pt x="3447" y="19993"/>
                </a:cubicBezTo>
                <a:cubicBezTo>
                  <a:pt x="3926" y="19765"/>
                  <a:pt x="4246" y="19400"/>
                  <a:pt x="4588" y="19057"/>
                </a:cubicBezTo>
                <a:cubicBezTo>
                  <a:pt x="5410" y="18167"/>
                  <a:pt x="6209" y="17254"/>
                  <a:pt x="7031" y="16364"/>
                </a:cubicBezTo>
                <a:cubicBezTo>
                  <a:pt x="7190" y="16204"/>
                  <a:pt x="7305" y="15999"/>
                  <a:pt x="7578" y="15976"/>
                </a:cubicBezTo>
                <a:cubicBezTo>
                  <a:pt x="7624" y="15976"/>
                  <a:pt x="7715" y="15884"/>
                  <a:pt x="7715" y="15839"/>
                </a:cubicBezTo>
                <a:cubicBezTo>
                  <a:pt x="7670" y="15542"/>
                  <a:pt x="7944" y="15405"/>
                  <a:pt x="8058" y="15200"/>
                </a:cubicBezTo>
                <a:cubicBezTo>
                  <a:pt x="8240" y="14926"/>
                  <a:pt x="8583" y="14834"/>
                  <a:pt x="8720" y="14492"/>
                </a:cubicBezTo>
                <a:cubicBezTo>
                  <a:pt x="8834" y="14195"/>
                  <a:pt x="9108" y="13967"/>
                  <a:pt x="9336" y="13716"/>
                </a:cubicBezTo>
                <a:cubicBezTo>
                  <a:pt x="9427" y="13625"/>
                  <a:pt x="9541" y="13533"/>
                  <a:pt x="9678" y="13374"/>
                </a:cubicBezTo>
                <a:cubicBezTo>
                  <a:pt x="9815" y="13648"/>
                  <a:pt x="9952" y="13853"/>
                  <a:pt x="10066" y="14081"/>
                </a:cubicBezTo>
                <a:cubicBezTo>
                  <a:pt x="10409" y="14720"/>
                  <a:pt x="10706" y="15359"/>
                  <a:pt x="11048" y="15976"/>
                </a:cubicBezTo>
                <a:cubicBezTo>
                  <a:pt x="11299" y="16409"/>
                  <a:pt x="11573" y="16843"/>
                  <a:pt x="11870" y="17254"/>
                </a:cubicBezTo>
                <a:cubicBezTo>
                  <a:pt x="12121" y="17665"/>
                  <a:pt x="12440" y="18030"/>
                  <a:pt x="12920" y="18144"/>
                </a:cubicBezTo>
                <a:cubicBezTo>
                  <a:pt x="13011" y="18350"/>
                  <a:pt x="13079" y="18509"/>
                  <a:pt x="13171" y="18669"/>
                </a:cubicBezTo>
                <a:cubicBezTo>
                  <a:pt x="13262" y="18806"/>
                  <a:pt x="13353" y="18966"/>
                  <a:pt x="13467" y="19103"/>
                </a:cubicBezTo>
                <a:cubicBezTo>
                  <a:pt x="13582" y="19263"/>
                  <a:pt x="13719" y="19422"/>
                  <a:pt x="13855" y="19559"/>
                </a:cubicBezTo>
                <a:cubicBezTo>
                  <a:pt x="13938" y="19631"/>
                  <a:pt x="14020" y="19666"/>
                  <a:pt x="14102" y="19666"/>
                </a:cubicBezTo>
                <a:cubicBezTo>
                  <a:pt x="14202" y="19666"/>
                  <a:pt x="14303" y="19614"/>
                  <a:pt x="14403" y="19514"/>
                </a:cubicBezTo>
                <a:cubicBezTo>
                  <a:pt x="14468" y="19427"/>
                  <a:pt x="14534" y="19319"/>
                  <a:pt x="14579" y="19211"/>
                </a:cubicBezTo>
                <a:lnTo>
                  <a:pt x="14579" y="19211"/>
                </a:lnTo>
                <a:cubicBezTo>
                  <a:pt x="14976" y="19052"/>
                  <a:pt x="15287" y="18787"/>
                  <a:pt x="15533" y="18435"/>
                </a:cubicBezTo>
                <a:lnTo>
                  <a:pt x="15533" y="18435"/>
                </a:lnTo>
                <a:cubicBezTo>
                  <a:pt x="15961" y="18206"/>
                  <a:pt x="16300" y="17844"/>
                  <a:pt x="16617" y="17505"/>
                </a:cubicBezTo>
                <a:cubicBezTo>
                  <a:pt x="16607" y="17504"/>
                  <a:pt x="16597" y="17504"/>
                  <a:pt x="16587" y="17504"/>
                </a:cubicBezTo>
                <a:cubicBezTo>
                  <a:pt x="16267" y="17504"/>
                  <a:pt x="16129" y="17850"/>
                  <a:pt x="15841" y="17939"/>
                </a:cubicBezTo>
                <a:cubicBezTo>
                  <a:pt x="15613" y="17893"/>
                  <a:pt x="15590" y="17665"/>
                  <a:pt x="15476" y="17505"/>
                </a:cubicBezTo>
                <a:cubicBezTo>
                  <a:pt x="15385" y="17368"/>
                  <a:pt x="15293" y="17208"/>
                  <a:pt x="15179" y="17003"/>
                </a:cubicBezTo>
                <a:cubicBezTo>
                  <a:pt x="15362" y="16820"/>
                  <a:pt x="15522" y="16660"/>
                  <a:pt x="15704" y="16478"/>
                </a:cubicBezTo>
                <a:cubicBezTo>
                  <a:pt x="16024" y="16660"/>
                  <a:pt x="16001" y="17117"/>
                  <a:pt x="16389" y="17231"/>
                </a:cubicBezTo>
                <a:cubicBezTo>
                  <a:pt x="16480" y="16797"/>
                  <a:pt x="16092" y="16478"/>
                  <a:pt x="16161" y="16021"/>
                </a:cubicBezTo>
                <a:lnTo>
                  <a:pt x="16161" y="16021"/>
                </a:lnTo>
                <a:cubicBezTo>
                  <a:pt x="16275" y="16067"/>
                  <a:pt x="16366" y="16090"/>
                  <a:pt x="16389" y="16135"/>
                </a:cubicBezTo>
                <a:cubicBezTo>
                  <a:pt x="16526" y="16501"/>
                  <a:pt x="16891" y="16775"/>
                  <a:pt x="16823" y="17231"/>
                </a:cubicBezTo>
                <a:cubicBezTo>
                  <a:pt x="17302" y="16980"/>
                  <a:pt x="17393" y="16843"/>
                  <a:pt x="17188" y="16432"/>
                </a:cubicBezTo>
                <a:cubicBezTo>
                  <a:pt x="16960" y="16021"/>
                  <a:pt x="16663" y="15633"/>
                  <a:pt x="16389" y="15245"/>
                </a:cubicBezTo>
                <a:cubicBezTo>
                  <a:pt x="16229" y="15040"/>
                  <a:pt x="16070" y="14857"/>
                  <a:pt x="15933" y="14652"/>
                </a:cubicBezTo>
                <a:cubicBezTo>
                  <a:pt x="15727" y="14378"/>
                  <a:pt x="15567" y="14104"/>
                  <a:pt x="15362" y="13830"/>
                </a:cubicBezTo>
                <a:cubicBezTo>
                  <a:pt x="14746" y="12986"/>
                  <a:pt x="14129" y="12164"/>
                  <a:pt x="13513" y="11319"/>
                </a:cubicBezTo>
                <a:cubicBezTo>
                  <a:pt x="13285" y="11023"/>
                  <a:pt x="13057" y="10726"/>
                  <a:pt x="12920" y="10429"/>
                </a:cubicBezTo>
                <a:cubicBezTo>
                  <a:pt x="12942" y="10338"/>
                  <a:pt x="12942" y="10315"/>
                  <a:pt x="12942" y="10292"/>
                </a:cubicBezTo>
                <a:cubicBezTo>
                  <a:pt x="13650" y="9607"/>
                  <a:pt x="14358" y="8923"/>
                  <a:pt x="15065" y="8238"/>
                </a:cubicBezTo>
                <a:cubicBezTo>
                  <a:pt x="16115" y="7165"/>
                  <a:pt x="17165" y="6115"/>
                  <a:pt x="18215" y="5042"/>
                </a:cubicBezTo>
                <a:cubicBezTo>
                  <a:pt x="18398" y="4837"/>
                  <a:pt x="18626" y="4677"/>
                  <a:pt x="18672" y="4335"/>
                </a:cubicBezTo>
                <a:cubicBezTo>
                  <a:pt x="18535" y="4175"/>
                  <a:pt x="18375" y="4015"/>
                  <a:pt x="18215" y="3833"/>
                </a:cubicBezTo>
                <a:cubicBezTo>
                  <a:pt x="18124" y="3719"/>
                  <a:pt x="18010" y="3604"/>
                  <a:pt x="17941" y="3490"/>
                </a:cubicBezTo>
                <a:cubicBezTo>
                  <a:pt x="17530" y="2577"/>
                  <a:pt x="16777" y="2052"/>
                  <a:pt x="15910" y="1619"/>
                </a:cubicBezTo>
                <a:cubicBezTo>
                  <a:pt x="15704" y="1527"/>
                  <a:pt x="15430" y="1482"/>
                  <a:pt x="15202" y="1413"/>
                </a:cubicBezTo>
                <a:cubicBezTo>
                  <a:pt x="15144" y="1404"/>
                  <a:pt x="15087" y="1400"/>
                  <a:pt x="15031" y="1400"/>
                </a:cubicBezTo>
                <a:cubicBezTo>
                  <a:pt x="14801" y="1400"/>
                  <a:pt x="14591" y="1476"/>
                  <a:pt x="14426" y="1641"/>
                </a:cubicBezTo>
                <a:cubicBezTo>
                  <a:pt x="14221" y="1847"/>
                  <a:pt x="14038" y="2052"/>
                  <a:pt x="13833" y="2258"/>
                </a:cubicBezTo>
                <a:cubicBezTo>
                  <a:pt x="12623" y="3604"/>
                  <a:pt x="11390" y="4951"/>
                  <a:pt x="10158" y="6298"/>
                </a:cubicBezTo>
                <a:cubicBezTo>
                  <a:pt x="10021" y="6458"/>
                  <a:pt x="9838" y="6617"/>
                  <a:pt x="9633" y="6823"/>
                </a:cubicBezTo>
                <a:cubicBezTo>
                  <a:pt x="9564" y="6572"/>
                  <a:pt x="9496" y="6412"/>
                  <a:pt x="9450" y="6252"/>
                </a:cubicBezTo>
                <a:cubicBezTo>
                  <a:pt x="9290" y="5682"/>
                  <a:pt x="9131" y="5088"/>
                  <a:pt x="8971" y="4495"/>
                </a:cubicBezTo>
                <a:cubicBezTo>
                  <a:pt x="8697" y="3467"/>
                  <a:pt x="8355" y="2463"/>
                  <a:pt x="7921" y="1505"/>
                </a:cubicBezTo>
                <a:cubicBezTo>
                  <a:pt x="7738" y="1094"/>
                  <a:pt x="7533" y="728"/>
                  <a:pt x="7305" y="363"/>
                </a:cubicBezTo>
                <a:cubicBezTo>
                  <a:pt x="7185" y="125"/>
                  <a:pt x="7002" y="1"/>
                  <a:pt x="6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5"/>
          <p:cNvGrpSpPr/>
          <p:nvPr/>
        </p:nvGrpSpPr>
        <p:grpSpPr>
          <a:xfrm rot="-7199276">
            <a:off x="314404" y="2957879"/>
            <a:ext cx="265436" cy="253142"/>
            <a:chOff x="8373602" y="4288128"/>
            <a:chExt cx="265445" cy="253151"/>
          </a:xfrm>
        </p:grpSpPr>
        <p:sp>
          <p:nvSpPr>
            <p:cNvPr id="481" name="Google Shape;481;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2" name="Google Shape;482;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3" name="Google Shape;483;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84" name="Google Shape;484;p15"/>
          <p:cNvGrpSpPr/>
          <p:nvPr/>
        </p:nvGrpSpPr>
        <p:grpSpPr>
          <a:xfrm>
            <a:off x="50638" y="1696190"/>
            <a:ext cx="265445" cy="253151"/>
            <a:chOff x="8373602" y="4288128"/>
            <a:chExt cx="265445" cy="253151"/>
          </a:xfrm>
        </p:grpSpPr>
        <p:sp>
          <p:nvSpPr>
            <p:cNvPr id="485" name="Google Shape;485;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6" name="Google Shape;486;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7" name="Google Shape;487;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88" name="Google Shape;488;p15"/>
          <p:cNvGrpSpPr/>
          <p:nvPr/>
        </p:nvGrpSpPr>
        <p:grpSpPr>
          <a:xfrm rot="6961579">
            <a:off x="7638950" y="4741151"/>
            <a:ext cx="174228" cy="166125"/>
            <a:chOff x="8373602" y="4288128"/>
            <a:chExt cx="265445" cy="253151"/>
          </a:xfrm>
        </p:grpSpPr>
        <p:sp>
          <p:nvSpPr>
            <p:cNvPr id="489" name="Google Shape;489;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0" name="Google Shape;490;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1" name="Google Shape;491;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00673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61" name="Google Shape;61;p4"/>
          <p:cNvSpPr txBox="1">
            <a:spLocks noGrp="1"/>
          </p:cNvSpPr>
          <p:nvPr>
            <p:ph type="body" idx="1"/>
          </p:nvPr>
        </p:nvSpPr>
        <p:spPr>
          <a:xfrm>
            <a:off x="714725" y="1311675"/>
            <a:ext cx="7714500" cy="3296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dk1"/>
              </a:buClr>
              <a:buSzPts val="1800"/>
              <a:buAutoNum type="arabicPeriod"/>
              <a:defRPr sz="1100">
                <a:solidFill>
                  <a:schemeClr val="dk1"/>
                </a:solidFill>
              </a:defRPr>
            </a:lvl1pPr>
            <a:lvl2pPr marL="914400" lvl="1" indent="-317500">
              <a:spcBef>
                <a:spcPts val="0"/>
              </a:spcBef>
              <a:spcAft>
                <a:spcPts val="0"/>
              </a:spcAft>
              <a:buClr>
                <a:schemeClr val="dk1"/>
              </a:buClr>
              <a:buSzPts val="1400"/>
              <a:buChar char="○"/>
              <a:defRPr sz="1100">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grpSp>
        <p:nvGrpSpPr>
          <p:cNvPr id="62" name="Google Shape;62;p4"/>
          <p:cNvGrpSpPr/>
          <p:nvPr/>
        </p:nvGrpSpPr>
        <p:grpSpPr>
          <a:xfrm rot="-9496703">
            <a:off x="283341" y="490775"/>
            <a:ext cx="265447" cy="253153"/>
            <a:chOff x="8373602" y="4288128"/>
            <a:chExt cx="265445" cy="253151"/>
          </a:xfrm>
        </p:grpSpPr>
        <p:sp>
          <p:nvSpPr>
            <p:cNvPr id="63" name="Google Shape;6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 name="Google Shape;6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 name="Google Shape;6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 name="Google Shape;66;p4"/>
          <p:cNvGrpSpPr/>
          <p:nvPr/>
        </p:nvGrpSpPr>
        <p:grpSpPr>
          <a:xfrm rot="-9497023">
            <a:off x="706820" y="407502"/>
            <a:ext cx="132719" cy="126572"/>
            <a:chOff x="8373602" y="4288128"/>
            <a:chExt cx="265445" cy="253151"/>
          </a:xfrm>
        </p:grpSpPr>
        <p:sp>
          <p:nvSpPr>
            <p:cNvPr id="67" name="Google Shape;6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 name="Google Shape;6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 name="Google Shape;6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0" name="Google Shape;70;p4"/>
          <p:cNvGrpSpPr/>
          <p:nvPr/>
        </p:nvGrpSpPr>
        <p:grpSpPr>
          <a:xfrm rot="10036712">
            <a:off x="305564" y="1018646"/>
            <a:ext cx="132716" cy="126569"/>
            <a:chOff x="8373602" y="4288128"/>
            <a:chExt cx="265445" cy="253151"/>
          </a:xfrm>
        </p:grpSpPr>
        <p:sp>
          <p:nvSpPr>
            <p:cNvPr id="71" name="Google Shape;7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 name="Google Shape;7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 name="Google Shape;7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4" name="Google Shape;74;p4"/>
          <p:cNvGrpSpPr/>
          <p:nvPr/>
        </p:nvGrpSpPr>
        <p:grpSpPr>
          <a:xfrm rot="-9497023">
            <a:off x="621712" y="209547"/>
            <a:ext cx="132719" cy="126572"/>
            <a:chOff x="8373602" y="4288128"/>
            <a:chExt cx="265445" cy="253151"/>
          </a:xfrm>
        </p:grpSpPr>
        <p:sp>
          <p:nvSpPr>
            <p:cNvPr id="75" name="Google Shape;75;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 name="Google Shape;76;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 name="Google Shape;77;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8" name="Google Shape;78;p4"/>
          <p:cNvGrpSpPr/>
          <p:nvPr/>
        </p:nvGrpSpPr>
        <p:grpSpPr>
          <a:xfrm rot="10036787">
            <a:off x="283336" y="2822665"/>
            <a:ext cx="265457" cy="253163"/>
            <a:chOff x="8373602" y="4288128"/>
            <a:chExt cx="265445" cy="253151"/>
          </a:xfrm>
        </p:grpSpPr>
        <p:sp>
          <p:nvSpPr>
            <p:cNvPr id="79" name="Google Shape;79;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 name="Google Shape;80;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 name="Google Shape;81;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2" name="Google Shape;82;p4"/>
          <p:cNvGrpSpPr/>
          <p:nvPr/>
        </p:nvGrpSpPr>
        <p:grpSpPr>
          <a:xfrm rot="10036712">
            <a:off x="462889" y="3646471"/>
            <a:ext cx="132716" cy="126569"/>
            <a:chOff x="8373602" y="4288128"/>
            <a:chExt cx="265445" cy="253151"/>
          </a:xfrm>
        </p:grpSpPr>
        <p:sp>
          <p:nvSpPr>
            <p:cNvPr id="83" name="Google Shape;8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 name="Google Shape;8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5" name="Google Shape;8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6" name="Google Shape;86;p4"/>
          <p:cNvGrpSpPr/>
          <p:nvPr/>
        </p:nvGrpSpPr>
        <p:grpSpPr>
          <a:xfrm rot="10036712">
            <a:off x="349714" y="3968571"/>
            <a:ext cx="132716" cy="126569"/>
            <a:chOff x="8373602" y="4288128"/>
            <a:chExt cx="265445" cy="253151"/>
          </a:xfrm>
        </p:grpSpPr>
        <p:sp>
          <p:nvSpPr>
            <p:cNvPr id="87" name="Google Shape;8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 name="Google Shape;8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 name="Google Shape;8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 name="Google Shape;90;p4"/>
          <p:cNvGrpSpPr/>
          <p:nvPr/>
        </p:nvGrpSpPr>
        <p:grpSpPr>
          <a:xfrm>
            <a:off x="8507702" y="4022440"/>
            <a:ext cx="265445" cy="253151"/>
            <a:chOff x="8373602" y="4288128"/>
            <a:chExt cx="265445" cy="253151"/>
          </a:xfrm>
        </p:grpSpPr>
        <p:sp>
          <p:nvSpPr>
            <p:cNvPr id="91" name="Google Shape;9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 name="Google Shape;9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 name="Google Shape;9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 name="Google Shape;94;p4"/>
          <p:cNvGrpSpPr/>
          <p:nvPr/>
        </p:nvGrpSpPr>
        <p:grpSpPr>
          <a:xfrm>
            <a:off x="8296478" y="4354633"/>
            <a:ext cx="132723" cy="126576"/>
            <a:chOff x="8373602" y="4288128"/>
            <a:chExt cx="265445" cy="253151"/>
          </a:xfrm>
        </p:grpSpPr>
        <p:sp>
          <p:nvSpPr>
            <p:cNvPr id="95" name="Google Shape;95;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 name="Google Shape;96;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 name="Google Shape;97;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 name="Google Shape;98;p4"/>
          <p:cNvGrpSpPr/>
          <p:nvPr/>
        </p:nvGrpSpPr>
        <p:grpSpPr>
          <a:xfrm rot="-797482">
            <a:off x="8486311" y="663177"/>
            <a:ext cx="265442" cy="253148"/>
            <a:chOff x="8373602" y="4288128"/>
            <a:chExt cx="265445" cy="253151"/>
          </a:xfrm>
        </p:grpSpPr>
        <p:sp>
          <p:nvSpPr>
            <p:cNvPr id="99" name="Google Shape;99;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 name="Google Shape;100;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 name="Google Shape;101;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2" name="Google Shape;102;p4"/>
          <p:cNvGrpSpPr/>
          <p:nvPr/>
        </p:nvGrpSpPr>
        <p:grpSpPr>
          <a:xfrm rot="-797817">
            <a:off x="8344679" y="1051420"/>
            <a:ext cx="132724" cy="126577"/>
            <a:chOff x="8373602" y="4288128"/>
            <a:chExt cx="265445" cy="253151"/>
          </a:xfrm>
        </p:grpSpPr>
        <p:sp>
          <p:nvSpPr>
            <p:cNvPr id="103" name="Google Shape;103;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4" name="Google Shape;104;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5" name="Google Shape;105;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6" name="Google Shape;106;p4"/>
          <p:cNvGrpSpPr/>
          <p:nvPr/>
        </p:nvGrpSpPr>
        <p:grpSpPr>
          <a:xfrm rot="-2863902">
            <a:off x="8322809" y="320763"/>
            <a:ext cx="132722" cy="126575"/>
            <a:chOff x="8373602" y="4288128"/>
            <a:chExt cx="265445" cy="253151"/>
          </a:xfrm>
        </p:grpSpPr>
        <p:sp>
          <p:nvSpPr>
            <p:cNvPr id="107" name="Google Shape;107;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8" name="Google Shape;108;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9" name="Google Shape;109;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0" name="Google Shape;110;p4"/>
          <p:cNvGrpSpPr/>
          <p:nvPr/>
        </p:nvGrpSpPr>
        <p:grpSpPr>
          <a:xfrm rot="-797817">
            <a:off x="8527965" y="1164715"/>
            <a:ext cx="132724" cy="126577"/>
            <a:chOff x="8373602" y="4288128"/>
            <a:chExt cx="265445" cy="253151"/>
          </a:xfrm>
        </p:grpSpPr>
        <p:sp>
          <p:nvSpPr>
            <p:cNvPr id="111" name="Google Shape;111;p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 name="Google Shape;112;p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 name="Google Shape;113;p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accent1"/>
        </a:solidFill>
        <a:effectLst/>
      </p:bgPr>
    </p:bg>
    <p:spTree>
      <p:nvGrpSpPr>
        <p:cNvPr id="1" name="Shape 492"/>
        <p:cNvGrpSpPr/>
        <p:nvPr/>
      </p:nvGrpSpPr>
      <p:grpSpPr>
        <a:xfrm>
          <a:off x="0" y="0"/>
          <a:ext cx="0" cy="0"/>
          <a:chOff x="0" y="0"/>
          <a:chExt cx="0" cy="0"/>
        </a:xfrm>
      </p:grpSpPr>
      <p:sp>
        <p:nvSpPr>
          <p:cNvPr id="493" name="Google Shape;493;p16"/>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txBox="1">
            <a:spLocks noGrp="1"/>
          </p:cNvSpPr>
          <p:nvPr>
            <p:ph type="title"/>
          </p:nvPr>
        </p:nvSpPr>
        <p:spPr>
          <a:xfrm>
            <a:off x="5941425"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5" name="Google Shape;495;p16"/>
          <p:cNvSpPr txBox="1">
            <a:spLocks noGrp="1"/>
          </p:cNvSpPr>
          <p:nvPr>
            <p:ph type="title" idx="2"/>
          </p:nvPr>
        </p:nvSpPr>
        <p:spPr>
          <a:xfrm>
            <a:off x="3387450"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6" name="Google Shape;496;p16"/>
          <p:cNvSpPr txBox="1">
            <a:spLocks noGrp="1"/>
          </p:cNvSpPr>
          <p:nvPr>
            <p:ph type="title" idx="3"/>
          </p:nvPr>
        </p:nvSpPr>
        <p:spPr>
          <a:xfrm>
            <a:off x="833475" y="3116250"/>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7" name="Google Shape;497;p16"/>
          <p:cNvSpPr txBox="1">
            <a:spLocks noGrp="1"/>
          </p:cNvSpPr>
          <p:nvPr>
            <p:ph type="title" idx="4"/>
          </p:nvPr>
        </p:nvSpPr>
        <p:spPr>
          <a:xfrm>
            <a:off x="5941425"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498" name="Google Shape;498;p16"/>
          <p:cNvSpPr txBox="1">
            <a:spLocks noGrp="1"/>
          </p:cNvSpPr>
          <p:nvPr>
            <p:ph type="subTitle" idx="1"/>
          </p:nvPr>
        </p:nvSpPr>
        <p:spPr>
          <a:xfrm>
            <a:off x="5941425" y="235077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16"/>
          <p:cNvSpPr txBox="1">
            <a:spLocks noGrp="1"/>
          </p:cNvSpPr>
          <p:nvPr>
            <p:ph type="subTitle" idx="5"/>
          </p:nvPr>
        </p:nvSpPr>
        <p:spPr>
          <a:xfrm>
            <a:off x="5941425"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16"/>
          <p:cNvSpPr txBox="1">
            <a:spLocks noGrp="1"/>
          </p:cNvSpPr>
          <p:nvPr>
            <p:ph type="subTitle" idx="6"/>
          </p:nvPr>
        </p:nvSpPr>
        <p:spPr>
          <a:xfrm>
            <a:off x="3387450"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16"/>
          <p:cNvSpPr txBox="1">
            <a:spLocks noGrp="1"/>
          </p:cNvSpPr>
          <p:nvPr>
            <p:ph type="subTitle" idx="7"/>
          </p:nvPr>
        </p:nvSpPr>
        <p:spPr>
          <a:xfrm>
            <a:off x="833475" y="235077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16"/>
          <p:cNvSpPr txBox="1">
            <a:spLocks noGrp="1"/>
          </p:cNvSpPr>
          <p:nvPr>
            <p:ph type="subTitle" idx="8"/>
          </p:nvPr>
        </p:nvSpPr>
        <p:spPr>
          <a:xfrm>
            <a:off x="833475" y="3758854"/>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2">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16"/>
          <p:cNvSpPr txBox="1">
            <a:spLocks noGrp="1"/>
          </p:cNvSpPr>
          <p:nvPr>
            <p:ph type="title" idx="9"/>
          </p:nvPr>
        </p:nvSpPr>
        <p:spPr>
          <a:xfrm>
            <a:off x="833475"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504" name="Google Shape;504;p16"/>
          <p:cNvSpPr txBox="1">
            <a:spLocks noGrp="1"/>
          </p:cNvSpPr>
          <p:nvPr>
            <p:ph type="title" idx="13"/>
          </p:nvPr>
        </p:nvSpPr>
        <p:spPr>
          <a:xfrm>
            <a:off x="3386863" y="1711638"/>
            <a:ext cx="2411700" cy="48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505" name="Google Shape;505;p16"/>
          <p:cNvSpPr txBox="1">
            <a:spLocks noGrp="1"/>
          </p:cNvSpPr>
          <p:nvPr>
            <p:ph type="subTitle" idx="14"/>
          </p:nvPr>
        </p:nvSpPr>
        <p:spPr>
          <a:xfrm>
            <a:off x="3387450" y="2357325"/>
            <a:ext cx="24117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16"/>
          <p:cNvSpPr txBox="1">
            <a:spLocks noGrp="1"/>
          </p:cNvSpPr>
          <p:nvPr>
            <p:ph type="title" idx="15"/>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Tree>
    <p:extLst>
      <p:ext uri="{BB962C8B-B14F-4D97-AF65-F5344CB8AC3E}">
        <p14:creationId xmlns:p14="http://schemas.microsoft.com/office/powerpoint/2010/main" val="4214258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7"/>
        <p:cNvGrpSpPr/>
        <p:nvPr/>
      </p:nvGrpSpPr>
      <p:grpSpPr>
        <a:xfrm>
          <a:off x="0" y="0"/>
          <a:ext cx="0" cy="0"/>
          <a:chOff x="0" y="0"/>
          <a:chExt cx="0" cy="0"/>
        </a:xfrm>
      </p:grpSpPr>
      <p:sp>
        <p:nvSpPr>
          <p:cNvPr id="508" name="Google Shape;508;p17"/>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509" name="Google Shape;509;p17"/>
          <p:cNvGrpSpPr/>
          <p:nvPr/>
        </p:nvGrpSpPr>
        <p:grpSpPr>
          <a:xfrm rot="10800000" flipH="1">
            <a:off x="564045" y="396040"/>
            <a:ext cx="265445" cy="253151"/>
            <a:chOff x="8373602" y="4288128"/>
            <a:chExt cx="265445" cy="253151"/>
          </a:xfrm>
        </p:grpSpPr>
        <p:sp>
          <p:nvSpPr>
            <p:cNvPr id="510" name="Google Shape;510;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11" name="Google Shape;511;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12" name="Google Shape;512;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13" name="Google Shape;513;p17"/>
          <p:cNvGrpSpPr/>
          <p:nvPr/>
        </p:nvGrpSpPr>
        <p:grpSpPr>
          <a:xfrm rot="10800000" flipH="1">
            <a:off x="1427721" y="459335"/>
            <a:ext cx="132723" cy="126576"/>
            <a:chOff x="8373602" y="4288128"/>
            <a:chExt cx="265445" cy="253151"/>
          </a:xfrm>
        </p:grpSpPr>
        <p:sp>
          <p:nvSpPr>
            <p:cNvPr id="514" name="Google Shape;514;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15" name="Google Shape;515;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16" name="Google Shape;516;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17" name="Google Shape;517;p17"/>
          <p:cNvGrpSpPr/>
          <p:nvPr/>
        </p:nvGrpSpPr>
        <p:grpSpPr>
          <a:xfrm rot="-8733207" flipH="1">
            <a:off x="499348" y="907427"/>
            <a:ext cx="132714" cy="126567"/>
            <a:chOff x="8373602" y="4288128"/>
            <a:chExt cx="265445" cy="253151"/>
          </a:xfrm>
        </p:grpSpPr>
        <p:sp>
          <p:nvSpPr>
            <p:cNvPr id="518" name="Google Shape;518;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19" name="Google Shape;519;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0" name="Google Shape;520;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21" name="Google Shape;521;p17"/>
          <p:cNvGrpSpPr/>
          <p:nvPr/>
        </p:nvGrpSpPr>
        <p:grpSpPr>
          <a:xfrm rot="948413" flipH="1">
            <a:off x="844218" y="907433"/>
            <a:ext cx="132725" cy="126578"/>
            <a:chOff x="8373602" y="4288128"/>
            <a:chExt cx="265445" cy="253151"/>
          </a:xfrm>
        </p:grpSpPr>
        <p:sp>
          <p:nvSpPr>
            <p:cNvPr id="522" name="Google Shape;522;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3" name="Google Shape;523;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4" name="Google Shape;524;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25" name="Google Shape;525;p17"/>
          <p:cNvGrpSpPr/>
          <p:nvPr/>
        </p:nvGrpSpPr>
        <p:grpSpPr>
          <a:xfrm rot="3015231" flipH="1">
            <a:off x="8478662" y="396034"/>
            <a:ext cx="265451" cy="253156"/>
            <a:chOff x="8373602" y="4288128"/>
            <a:chExt cx="265445" cy="253151"/>
          </a:xfrm>
        </p:grpSpPr>
        <p:sp>
          <p:nvSpPr>
            <p:cNvPr id="526" name="Google Shape;526;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7" name="Google Shape;527;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8" name="Google Shape;528;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29" name="Google Shape;529;p17"/>
          <p:cNvGrpSpPr/>
          <p:nvPr/>
        </p:nvGrpSpPr>
        <p:grpSpPr>
          <a:xfrm rot="2066793" flipH="1">
            <a:off x="3871846" y="4753712"/>
            <a:ext cx="132714" cy="126567"/>
            <a:chOff x="8373602" y="4288128"/>
            <a:chExt cx="265445" cy="253151"/>
          </a:xfrm>
        </p:grpSpPr>
        <p:sp>
          <p:nvSpPr>
            <p:cNvPr id="530" name="Google Shape;530;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1" name="Google Shape;531;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2" name="Google Shape;532;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33" name="Google Shape;533;p17"/>
          <p:cNvGrpSpPr/>
          <p:nvPr/>
        </p:nvGrpSpPr>
        <p:grpSpPr>
          <a:xfrm flipH="1">
            <a:off x="6647716" y="4753712"/>
            <a:ext cx="132723" cy="126576"/>
            <a:chOff x="8373602" y="4288128"/>
            <a:chExt cx="265445" cy="253151"/>
          </a:xfrm>
        </p:grpSpPr>
        <p:sp>
          <p:nvSpPr>
            <p:cNvPr id="534" name="Google Shape;534;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5" name="Google Shape;535;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6" name="Google Shape;536;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37" name="Google Shape;537;p17"/>
          <p:cNvGrpSpPr/>
          <p:nvPr/>
        </p:nvGrpSpPr>
        <p:grpSpPr>
          <a:xfrm rot="2066599" flipH="1">
            <a:off x="564043" y="4636687"/>
            <a:ext cx="265450" cy="253156"/>
            <a:chOff x="8373602" y="4288128"/>
            <a:chExt cx="265445" cy="253151"/>
          </a:xfrm>
        </p:grpSpPr>
        <p:sp>
          <p:nvSpPr>
            <p:cNvPr id="538" name="Google Shape;538;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9" name="Google Shape;539;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0" name="Google Shape;540;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41" name="Google Shape;541;p17"/>
          <p:cNvGrpSpPr/>
          <p:nvPr/>
        </p:nvGrpSpPr>
        <p:grpSpPr>
          <a:xfrm rot="2066599" flipH="1">
            <a:off x="342443" y="3704262"/>
            <a:ext cx="265450" cy="253156"/>
            <a:chOff x="8373602" y="4288128"/>
            <a:chExt cx="265445" cy="253151"/>
          </a:xfrm>
        </p:grpSpPr>
        <p:sp>
          <p:nvSpPr>
            <p:cNvPr id="542" name="Google Shape;542;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3" name="Google Shape;543;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4" name="Google Shape;544;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45" name="Google Shape;545;p17"/>
          <p:cNvGrpSpPr/>
          <p:nvPr/>
        </p:nvGrpSpPr>
        <p:grpSpPr>
          <a:xfrm rot="-8733596" flipH="1">
            <a:off x="8545020" y="1076126"/>
            <a:ext cx="132736" cy="126567"/>
            <a:chOff x="8373602" y="4288128"/>
            <a:chExt cx="265445" cy="253151"/>
          </a:xfrm>
        </p:grpSpPr>
        <p:sp>
          <p:nvSpPr>
            <p:cNvPr id="546" name="Google Shape;546;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7" name="Google Shape;547;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48" name="Google Shape;548;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49" name="Google Shape;549;p17"/>
          <p:cNvGrpSpPr/>
          <p:nvPr/>
        </p:nvGrpSpPr>
        <p:grpSpPr>
          <a:xfrm rot="2066793" flipH="1">
            <a:off x="7862121" y="4377837"/>
            <a:ext cx="132714" cy="126567"/>
            <a:chOff x="8373602" y="4288128"/>
            <a:chExt cx="265445" cy="253151"/>
          </a:xfrm>
        </p:grpSpPr>
        <p:sp>
          <p:nvSpPr>
            <p:cNvPr id="550" name="Google Shape;550;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51" name="Google Shape;551;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52" name="Google Shape;552;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53" name="Google Shape;553;p17"/>
          <p:cNvGrpSpPr/>
          <p:nvPr/>
        </p:nvGrpSpPr>
        <p:grpSpPr>
          <a:xfrm rot="2066599" flipH="1">
            <a:off x="8611105" y="3837787"/>
            <a:ext cx="265450" cy="253156"/>
            <a:chOff x="8373602" y="4288128"/>
            <a:chExt cx="265445" cy="253151"/>
          </a:xfrm>
        </p:grpSpPr>
        <p:sp>
          <p:nvSpPr>
            <p:cNvPr id="554" name="Google Shape;554;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55" name="Google Shape;555;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56" name="Google Shape;556;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57" name="Google Shape;557;p17"/>
          <p:cNvGrpSpPr/>
          <p:nvPr/>
        </p:nvGrpSpPr>
        <p:grpSpPr>
          <a:xfrm flipH="1">
            <a:off x="8793578" y="3193387"/>
            <a:ext cx="132723" cy="126576"/>
            <a:chOff x="8373602" y="4288128"/>
            <a:chExt cx="265445" cy="253151"/>
          </a:xfrm>
        </p:grpSpPr>
        <p:sp>
          <p:nvSpPr>
            <p:cNvPr id="558" name="Google Shape;558;p17"/>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59" name="Google Shape;559;p17"/>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60" name="Google Shape;560;p17"/>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572084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61"/>
        <p:cNvGrpSpPr/>
        <p:nvPr/>
      </p:nvGrpSpPr>
      <p:grpSpPr>
        <a:xfrm>
          <a:off x="0" y="0"/>
          <a:ext cx="0" cy="0"/>
          <a:chOff x="0" y="0"/>
          <a:chExt cx="0" cy="0"/>
        </a:xfrm>
      </p:grpSpPr>
      <p:sp>
        <p:nvSpPr>
          <p:cNvPr id="562" name="Google Shape;562;p18"/>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563" name="Google Shape;563;p18"/>
          <p:cNvGrpSpPr/>
          <p:nvPr/>
        </p:nvGrpSpPr>
        <p:grpSpPr>
          <a:xfrm>
            <a:off x="326690" y="382862"/>
            <a:ext cx="358900" cy="569037"/>
            <a:chOff x="8429375" y="536050"/>
            <a:chExt cx="672727" cy="1066611"/>
          </a:xfrm>
        </p:grpSpPr>
        <p:sp>
          <p:nvSpPr>
            <p:cNvPr id="564" name="Google Shape;564;p18"/>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8"/>
          <p:cNvGrpSpPr/>
          <p:nvPr/>
        </p:nvGrpSpPr>
        <p:grpSpPr>
          <a:xfrm rot="5400000" flipH="1">
            <a:off x="136627" y="4293474"/>
            <a:ext cx="265445" cy="253151"/>
            <a:chOff x="8373602" y="4288128"/>
            <a:chExt cx="265445" cy="253151"/>
          </a:xfrm>
        </p:grpSpPr>
        <p:sp>
          <p:nvSpPr>
            <p:cNvPr id="569" name="Google Shape;569;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0" name="Google Shape;570;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1" name="Google Shape;571;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72" name="Google Shape;572;p18"/>
          <p:cNvGrpSpPr/>
          <p:nvPr/>
        </p:nvGrpSpPr>
        <p:grpSpPr>
          <a:xfrm rot="5400000" flipH="1">
            <a:off x="555958" y="4165347"/>
            <a:ext cx="132723" cy="126576"/>
            <a:chOff x="8373602" y="4288128"/>
            <a:chExt cx="265445" cy="253151"/>
          </a:xfrm>
        </p:grpSpPr>
        <p:sp>
          <p:nvSpPr>
            <p:cNvPr id="573" name="Google Shape;573;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4" name="Google Shape;574;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5" name="Google Shape;575;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76" name="Google Shape;576;p18"/>
          <p:cNvGrpSpPr/>
          <p:nvPr/>
        </p:nvGrpSpPr>
        <p:grpSpPr>
          <a:xfrm rot="5400000" flipH="1">
            <a:off x="8849067" y="2779411"/>
            <a:ext cx="132723" cy="126576"/>
            <a:chOff x="8373602" y="4288128"/>
            <a:chExt cx="265445" cy="253151"/>
          </a:xfrm>
        </p:grpSpPr>
        <p:sp>
          <p:nvSpPr>
            <p:cNvPr id="577" name="Google Shape;577;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8" name="Google Shape;578;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79" name="Google Shape;579;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0" name="Google Shape;580;p18"/>
          <p:cNvGrpSpPr/>
          <p:nvPr/>
        </p:nvGrpSpPr>
        <p:grpSpPr>
          <a:xfrm rot="-3333420" flipH="1">
            <a:off x="555371" y="4724651"/>
            <a:ext cx="133899" cy="127698"/>
            <a:chOff x="8373602" y="4288128"/>
            <a:chExt cx="265445" cy="253151"/>
          </a:xfrm>
        </p:grpSpPr>
        <p:sp>
          <p:nvSpPr>
            <p:cNvPr id="581" name="Google Shape;581;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2" name="Google Shape;582;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3" name="Google Shape;583;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4" name="Google Shape;584;p18"/>
          <p:cNvGrpSpPr/>
          <p:nvPr/>
        </p:nvGrpSpPr>
        <p:grpSpPr>
          <a:xfrm rot="-3333580" flipH="1">
            <a:off x="175736" y="1391255"/>
            <a:ext cx="187228" cy="178571"/>
            <a:chOff x="8373602" y="4288128"/>
            <a:chExt cx="265445" cy="253151"/>
          </a:xfrm>
        </p:grpSpPr>
        <p:sp>
          <p:nvSpPr>
            <p:cNvPr id="585" name="Google Shape;585;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6" name="Google Shape;586;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87" name="Google Shape;587;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88" name="Google Shape;588;p18"/>
          <p:cNvGrpSpPr/>
          <p:nvPr/>
        </p:nvGrpSpPr>
        <p:grpSpPr>
          <a:xfrm rot="2066735" flipH="1">
            <a:off x="8551610" y="4598393"/>
            <a:ext cx="238966" cy="227898"/>
            <a:chOff x="8373602" y="4288128"/>
            <a:chExt cx="265445" cy="253151"/>
          </a:xfrm>
        </p:grpSpPr>
        <p:sp>
          <p:nvSpPr>
            <p:cNvPr id="589" name="Google Shape;589;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0" name="Google Shape;590;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1" name="Google Shape;591;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92" name="Google Shape;592;p18"/>
          <p:cNvGrpSpPr/>
          <p:nvPr/>
        </p:nvGrpSpPr>
        <p:grpSpPr>
          <a:xfrm rot="2066793" flipH="1">
            <a:off x="7966771" y="4804112"/>
            <a:ext cx="132714" cy="126567"/>
            <a:chOff x="8373602" y="4288128"/>
            <a:chExt cx="265445" cy="253151"/>
          </a:xfrm>
        </p:grpSpPr>
        <p:sp>
          <p:nvSpPr>
            <p:cNvPr id="593" name="Google Shape;593;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4" name="Google Shape;594;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5" name="Google Shape;595;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596" name="Google Shape;596;p18"/>
          <p:cNvGrpSpPr/>
          <p:nvPr/>
        </p:nvGrpSpPr>
        <p:grpSpPr>
          <a:xfrm flipH="1">
            <a:off x="8735766" y="3172750"/>
            <a:ext cx="132723" cy="126576"/>
            <a:chOff x="8373602" y="4288128"/>
            <a:chExt cx="265445" cy="253151"/>
          </a:xfrm>
        </p:grpSpPr>
        <p:sp>
          <p:nvSpPr>
            <p:cNvPr id="597" name="Google Shape;597;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8" name="Google Shape;598;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9" name="Google Shape;599;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0" name="Google Shape;600;p18"/>
          <p:cNvGrpSpPr/>
          <p:nvPr/>
        </p:nvGrpSpPr>
        <p:grpSpPr>
          <a:xfrm rot="2066409" flipH="1">
            <a:off x="158504" y="2010825"/>
            <a:ext cx="185586" cy="176970"/>
            <a:chOff x="8373602" y="4288128"/>
            <a:chExt cx="265445" cy="253151"/>
          </a:xfrm>
        </p:grpSpPr>
        <p:sp>
          <p:nvSpPr>
            <p:cNvPr id="601" name="Google Shape;601;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2" name="Google Shape;602;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3" name="Google Shape;603;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4" name="Google Shape;604;p18"/>
          <p:cNvGrpSpPr/>
          <p:nvPr/>
        </p:nvGrpSpPr>
        <p:grpSpPr>
          <a:xfrm rot="5400000" flipH="1">
            <a:off x="7632802" y="4740824"/>
            <a:ext cx="265445" cy="253151"/>
            <a:chOff x="8373602" y="4288128"/>
            <a:chExt cx="265445" cy="253151"/>
          </a:xfrm>
        </p:grpSpPr>
        <p:sp>
          <p:nvSpPr>
            <p:cNvPr id="605" name="Google Shape;605;p1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6" name="Google Shape;606;p1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07" name="Google Shape;607;p1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08" name="Google Shape;608;p18"/>
          <p:cNvGrpSpPr/>
          <p:nvPr/>
        </p:nvGrpSpPr>
        <p:grpSpPr>
          <a:xfrm>
            <a:off x="8621080" y="1738416"/>
            <a:ext cx="362129" cy="574157"/>
            <a:chOff x="8429375" y="536050"/>
            <a:chExt cx="672727" cy="1066611"/>
          </a:xfrm>
        </p:grpSpPr>
        <p:sp>
          <p:nvSpPr>
            <p:cNvPr id="609" name="Google Shape;609;p18"/>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61793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13"/>
        <p:cNvGrpSpPr/>
        <p:nvPr/>
      </p:nvGrpSpPr>
      <p:grpSpPr>
        <a:xfrm>
          <a:off x="0" y="0"/>
          <a:ext cx="0" cy="0"/>
          <a:chOff x="0" y="0"/>
          <a:chExt cx="0" cy="0"/>
        </a:xfrm>
      </p:grpSpPr>
      <p:sp>
        <p:nvSpPr>
          <p:cNvPr id="614" name="Google Shape;614;p19"/>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615" name="Google Shape;615;p19"/>
          <p:cNvGrpSpPr/>
          <p:nvPr/>
        </p:nvGrpSpPr>
        <p:grpSpPr>
          <a:xfrm flipH="1">
            <a:off x="8603618" y="4127053"/>
            <a:ext cx="265445" cy="253151"/>
            <a:chOff x="8373602" y="4288128"/>
            <a:chExt cx="265445" cy="253151"/>
          </a:xfrm>
        </p:grpSpPr>
        <p:sp>
          <p:nvSpPr>
            <p:cNvPr id="616" name="Google Shape;61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7" name="Google Shape;61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8" name="Google Shape;61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19" name="Google Shape;619;p19"/>
          <p:cNvGrpSpPr/>
          <p:nvPr/>
        </p:nvGrpSpPr>
        <p:grpSpPr>
          <a:xfrm rot="6478484" flipH="1">
            <a:off x="8730390" y="883458"/>
            <a:ext cx="132724" cy="126577"/>
            <a:chOff x="8373602" y="4288128"/>
            <a:chExt cx="265445" cy="253151"/>
          </a:xfrm>
        </p:grpSpPr>
        <p:sp>
          <p:nvSpPr>
            <p:cNvPr id="620" name="Google Shape;62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2" name="Google Shape;62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23" name="Google Shape;623;p19"/>
          <p:cNvGrpSpPr/>
          <p:nvPr/>
        </p:nvGrpSpPr>
        <p:grpSpPr>
          <a:xfrm flipH="1">
            <a:off x="8498018" y="2595890"/>
            <a:ext cx="265445" cy="253151"/>
            <a:chOff x="8373602" y="4288128"/>
            <a:chExt cx="265445" cy="253151"/>
          </a:xfrm>
        </p:grpSpPr>
        <p:sp>
          <p:nvSpPr>
            <p:cNvPr id="624" name="Google Shape;62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5" name="Google Shape;62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6" name="Google Shape;62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27" name="Google Shape;627;p19"/>
          <p:cNvGrpSpPr/>
          <p:nvPr/>
        </p:nvGrpSpPr>
        <p:grpSpPr>
          <a:xfrm flipH="1">
            <a:off x="8841965" y="2928083"/>
            <a:ext cx="132723" cy="126576"/>
            <a:chOff x="8373602" y="4288128"/>
            <a:chExt cx="265445" cy="253151"/>
          </a:xfrm>
        </p:grpSpPr>
        <p:sp>
          <p:nvSpPr>
            <p:cNvPr id="628" name="Google Shape;62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9" name="Google Shape;62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1" name="Google Shape;631;p19"/>
          <p:cNvGrpSpPr/>
          <p:nvPr/>
        </p:nvGrpSpPr>
        <p:grpSpPr>
          <a:xfrm rot="2066793" flipH="1">
            <a:off x="8695446" y="2211087"/>
            <a:ext cx="132714" cy="126567"/>
            <a:chOff x="8373602" y="4288128"/>
            <a:chExt cx="265445" cy="253151"/>
          </a:xfrm>
        </p:grpSpPr>
        <p:sp>
          <p:nvSpPr>
            <p:cNvPr id="632" name="Google Shape;632;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3" name="Google Shape;633;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4" name="Google Shape;634;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5" name="Google Shape;635;p19"/>
          <p:cNvGrpSpPr/>
          <p:nvPr/>
        </p:nvGrpSpPr>
        <p:grpSpPr>
          <a:xfrm flipH="1">
            <a:off x="8689641" y="3080487"/>
            <a:ext cx="132723" cy="126576"/>
            <a:chOff x="8373602" y="4288128"/>
            <a:chExt cx="265445" cy="253151"/>
          </a:xfrm>
        </p:grpSpPr>
        <p:sp>
          <p:nvSpPr>
            <p:cNvPr id="636" name="Google Shape;63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7" name="Google Shape;63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8" name="Google Shape;63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39" name="Google Shape;639;p19"/>
          <p:cNvGrpSpPr/>
          <p:nvPr/>
        </p:nvGrpSpPr>
        <p:grpSpPr>
          <a:xfrm rot="-2254891" flipH="1">
            <a:off x="8307043" y="583807"/>
            <a:ext cx="265450" cy="253156"/>
            <a:chOff x="8373602" y="4288128"/>
            <a:chExt cx="265445" cy="253151"/>
          </a:xfrm>
        </p:grpSpPr>
        <p:sp>
          <p:nvSpPr>
            <p:cNvPr id="640" name="Google Shape;64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43" name="Google Shape;643;p19"/>
          <p:cNvGrpSpPr/>
          <p:nvPr/>
        </p:nvGrpSpPr>
        <p:grpSpPr>
          <a:xfrm rot="10800000" flipH="1">
            <a:off x="356621" y="958489"/>
            <a:ext cx="132723" cy="126576"/>
            <a:chOff x="8373602" y="4288128"/>
            <a:chExt cx="265445" cy="253151"/>
          </a:xfrm>
        </p:grpSpPr>
        <p:sp>
          <p:nvSpPr>
            <p:cNvPr id="644" name="Google Shape;64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5" name="Google Shape;64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6" name="Google Shape;64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47" name="Google Shape;647;p19"/>
          <p:cNvGrpSpPr/>
          <p:nvPr/>
        </p:nvGrpSpPr>
        <p:grpSpPr>
          <a:xfrm rot="10800000" flipH="1">
            <a:off x="876420" y="448535"/>
            <a:ext cx="132723" cy="126576"/>
            <a:chOff x="8373602" y="4288128"/>
            <a:chExt cx="265445" cy="253151"/>
          </a:xfrm>
        </p:grpSpPr>
        <p:sp>
          <p:nvSpPr>
            <p:cNvPr id="648" name="Google Shape;64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9" name="Google Shape;64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0" name="Google Shape;65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1" name="Google Shape;651;p19"/>
          <p:cNvGrpSpPr/>
          <p:nvPr/>
        </p:nvGrpSpPr>
        <p:grpSpPr>
          <a:xfrm rot="2066599" flipH="1">
            <a:off x="404943" y="482725"/>
            <a:ext cx="265450" cy="253156"/>
            <a:chOff x="8373602" y="4288128"/>
            <a:chExt cx="265445" cy="253151"/>
          </a:xfrm>
        </p:grpSpPr>
        <p:sp>
          <p:nvSpPr>
            <p:cNvPr id="652" name="Google Shape;652;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3" name="Google Shape;653;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4" name="Google Shape;654;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5" name="Google Shape;655;p19"/>
          <p:cNvGrpSpPr/>
          <p:nvPr/>
        </p:nvGrpSpPr>
        <p:grpSpPr>
          <a:xfrm rot="6478484" flipH="1">
            <a:off x="209585" y="2361308"/>
            <a:ext cx="132724" cy="126577"/>
            <a:chOff x="8373602" y="4288128"/>
            <a:chExt cx="265445" cy="253151"/>
          </a:xfrm>
        </p:grpSpPr>
        <p:sp>
          <p:nvSpPr>
            <p:cNvPr id="656" name="Google Shape;656;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7" name="Google Shape;657;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58" name="Google Shape;658;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59" name="Google Shape;659;p19"/>
          <p:cNvGrpSpPr/>
          <p:nvPr/>
        </p:nvGrpSpPr>
        <p:grpSpPr>
          <a:xfrm rot="948744" flipH="1">
            <a:off x="201615" y="3440063"/>
            <a:ext cx="265457" cy="253162"/>
            <a:chOff x="8373602" y="4288128"/>
            <a:chExt cx="265445" cy="253151"/>
          </a:xfrm>
        </p:grpSpPr>
        <p:sp>
          <p:nvSpPr>
            <p:cNvPr id="660" name="Google Shape;660;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1" name="Google Shape;661;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2" name="Google Shape;662;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3" name="Google Shape;663;p19"/>
          <p:cNvGrpSpPr/>
          <p:nvPr/>
        </p:nvGrpSpPr>
        <p:grpSpPr>
          <a:xfrm rot="3015011" flipH="1">
            <a:off x="516389" y="3108682"/>
            <a:ext cx="132715" cy="126568"/>
            <a:chOff x="8373602" y="4288128"/>
            <a:chExt cx="265445" cy="253151"/>
          </a:xfrm>
        </p:grpSpPr>
        <p:sp>
          <p:nvSpPr>
            <p:cNvPr id="664" name="Google Shape;664;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5" name="Google Shape;665;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6" name="Google Shape;666;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67" name="Google Shape;667;p19"/>
          <p:cNvGrpSpPr/>
          <p:nvPr/>
        </p:nvGrpSpPr>
        <p:grpSpPr>
          <a:xfrm rot="948413" flipH="1">
            <a:off x="462256" y="3838270"/>
            <a:ext cx="132725" cy="126578"/>
            <a:chOff x="8373602" y="4288128"/>
            <a:chExt cx="265445" cy="253151"/>
          </a:xfrm>
        </p:grpSpPr>
        <p:sp>
          <p:nvSpPr>
            <p:cNvPr id="668" name="Google Shape;668;p1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69" name="Google Shape;669;p1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70" name="Google Shape;670;p1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13016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71"/>
        <p:cNvGrpSpPr/>
        <p:nvPr/>
      </p:nvGrpSpPr>
      <p:grpSpPr>
        <a:xfrm>
          <a:off x="0" y="0"/>
          <a:ext cx="0" cy="0"/>
          <a:chOff x="0" y="0"/>
          <a:chExt cx="0" cy="0"/>
        </a:xfrm>
      </p:grpSpPr>
      <p:sp>
        <p:nvSpPr>
          <p:cNvPr id="672" name="Google Shape;672;p20"/>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673" name="Google Shape;673;p20"/>
          <p:cNvGrpSpPr/>
          <p:nvPr/>
        </p:nvGrpSpPr>
        <p:grpSpPr>
          <a:xfrm rot="5978873">
            <a:off x="5309251" y="4514762"/>
            <a:ext cx="265457" cy="253163"/>
            <a:chOff x="8373602" y="4288128"/>
            <a:chExt cx="265445" cy="253151"/>
          </a:xfrm>
        </p:grpSpPr>
        <p:sp>
          <p:nvSpPr>
            <p:cNvPr id="674" name="Google Shape;674;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75" name="Google Shape;675;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76" name="Google Shape;676;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77" name="Google Shape;677;p20"/>
          <p:cNvGrpSpPr/>
          <p:nvPr/>
        </p:nvGrpSpPr>
        <p:grpSpPr>
          <a:xfrm rot="3912195">
            <a:off x="5839464" y="4523982"/>
            <a:ext cx="132723" cy="126576"/>
            <a:chOff x="8373602" y="4288128"/>
            <a:chExt cx="265445" cy="253151"/>
          </a:xfrm>
        </p:grpSpPr>
        <p:sp>
          <p:nvSpPr>
            <p:cNvPr id="678" name="Google Shape;678;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79" name="Google Shape;679;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0" name="Google Shape;680;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81" name="Google Shape;681;p20"/>
          <p:cNvGrpSpPr/>
          <p:nvPr/>
        </p:nvGrpSpPr>
        <p:grpSpPr>
          <a:xfrm rot="5978930">
            <a:off x="4981668" y="4383415"/>
            <a:ext cx="132715" cy="126569"/>
            <a:chOff x="8373602" y="4288128"/>
            <a:chExt cx="265445" cy="253151"/>
          </a:xfrm>
        </p:grpSpPr>
        <p:sp>
          <p:nvSpPr>
            <p:cNvPr id="682" name="Google Shape;682;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3" name="Google Shape;683;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4" name="Google Shape;684;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85" name="Google Shape;685;p20"/>
          <p:cNvGrpSpPr/>
          <p:nvPr/>
        </p:nvGrpSpPr>
        <p:grpSpPr>
          <a:xfrm rot="5070500">
            <a:off x="3685055" y="4434913"/>
            <a:ext cx="265443" cy="253149"/>
            <a:chOff x="8373602" y="4288128"/>
            <a:chExt cx="265445" cy="253151"/>
          </a:xfrm>
        </p:grpSpPr>
        <p:sp>
          <p:nvSpPr>
            <p:cNvPr id="686" name="Google Shape;686;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7" name="Google Shape;687;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88" name="Google Shape;688;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89" name="Google Shape;689;p20"/>
          <p:cNvGrpSpPr/>
          <p:nvPr/>
        </p:nvGrpSpPr>
        <p:grpSpPr>
          <a:xfrm rot="-2066599">
            <a:off x="8428991" y="212325"/>
            <a:ext cx="265450" cy="253156"/>
            <a:chOff x="8373602" y="4288128"/>
            <a:chExt cx="265445" cy="253151"/>
          </a:xfrm>
        </p:grpSpPr>
        <p:sp>
          <p:nvSpPr>
            <p:cNvPr id="690" name="Google Shape;690;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1" name="Google Shape;691;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2" name="Google Shape;692;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93" name="Google Shape;693;p20"/>
          <p:cNvGrpSpPr/>
          <p:nvPr/>
        </p:nvGrpSpPr>
        <p:grpSpPr>
          <a:xfrm rot="3003302">
            <a:off x="4185523" y="4324872"/>
            <a:ext cx="132712" cy="126566"/>
            <a:chOff x="8373602" y="4288128"/>
            <a:chExt cx="265445" cy="253151"/>
          </a:xfrm>
        </p:grpSpPr>
        <p:sp>
          <p:nvSpPr>
            <p:cNvPr id="694" name="Google Shape;694;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5" name="Google Shape;695;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6" name="Google Shape;696;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697" name="Google Shape;697;p20"/>
          <p:cNvGrpSpPr/>
          <p:nvPr/>
        </p:nvGrpSpPr>
        <p:grpSpPr>
          <a:xfrm>
            <a:off x="8762370" y="1803587"/>
            <a:ext cx="132723" cy="126576"/>
            <a:chOff x="8373602" y="4288128"/>
            <a:chExt cx="265445" cy="253151"/>
          </a:xfrm>
        </p:grpSpPr>
        <p:sp>
          <p:nvSpPr>
            <p:cNvPr id="698" name="Google Shape;698;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99" name="Google Shape;699;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0" name="Google Shape;700;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01" name="Google Shape;701;p20"/>
          <p:cNvGrpSpPr/>
          <p:nvPr/>
        </p:nvGrpSpPr>
        <p:grpSpPr>
          <a:xfrm rot="10800000" flipH="1">
            <a:off x="231670" y="3157069"/>
            <a:ext cx="265445" cy="253151"/>
            <a:chOff x="8373602" y="4288128"/>
            <a:chExt cx="265445" cy="253151"/>
          </a:xfrm>
        </p:grpSpPr>
        <p:sp>
          <p:nvSpPr>
            <p:cNvPr id="702" name="Google Shape;702;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3" name="Google Shape;703;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4" name="Google Shape;704;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05" name="Google Shape;705;p20"/>
          <p:cNvGrpSpPr/>
          <p:nvPr/>
        </p:nvGrpSpPr>
        <p:grpSpPr>
          <a:xfrm rot="-8733401" flipH="1">
            <a:off x="7600166" y="382068"/>
            <a:ext cx="265450" cy="253156"/>
            <a:chOff x="8373602" y="4288128"/>
            <a:chExt cx="265445" cy="253151"/>
          </a:xfrm>
        </p:grpSpPr>
        <p:sp>
          <p:nvSpPr>
            <p:cNvPr id="706" name="Google Shape;706;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7" name="Google Shape;707;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8" name="Google Shape;708;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09" name="Google Shape;709;p20"/>
          <p:cNvGrpSpPr/>
          <p:nvPr/>
        </p:nvGrpSpPr>
        <p:grpSpPr>
          <a:xfrm rot="-8733207" flipH="1">
            <a:off x="298036" y="2424831"/>
            <a:ext cx="132714" cy="126567"/>
            <a:chOff x="8373602" y="4288128"/>
            <a:chExt cx="265445" cy="253151"/>
          </a:xfrm>
        </p:grpSpPr>
        <p:sp>
          <p:nvSpPr>
            <p:cNvPr id="710" name="Google Shape;710;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1" name="Google Shape;711;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2" name="Google Shape;712;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13" name="Google Shape;713;p20"/>
          <p:cNvGrpSpPr/>
          <p:nvPr/>
        </p:nvGrpSpPr>
        <p:grpSpPr>
          <a:xfrm rot="10800000" flipH="1">
            <a:off x="1111570" y="770673"/>
            <a:ext cx="132723" cy="126576"/>
            <a:chOff x="8373602" y="4288128"/>
            <a:chExt cx="265445" cy="253151"/>
          </a:xfrm>
        </p:grpSpPr>
        <p:sp>
          <p:nvSpPr>
            <p:cNvPr id="714" name="Google Shape;714;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5" name="Google Shape;715;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6" name="Google Shape;716;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17" name="Google Shape;717;p20"/>
          <p:cNvGrpSpPr/>
          <p:nvPr/>
        </p:nvGrpSpPr>
        <p:grpSpPr>
          <a:xfrm rot="2066599" flipH="1">
            <a:off x="672268" y="212337"/>
            <a:ext cx="265450" cy="253156"/>
            <a:chOff x="8373602" y="4288128"/>
            <a:chExt cx="265445" cy="253151"/>
          </a:xfrm>
        </p:grpSpPr>
        <p:sp>
          <p:nvSpPr>
            <p:cNvPr id="718" name="Google Shape;718;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9" name="Google Shape;719;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0" name="Google Shape;720;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21" name="Google Shape;721;p20"/>
          <p:cNvGrpSpPr/>
          <p:nvPr/>
        </p:nvGrpSpPr>
        <p:grpSpPr>
          <a:xfrm rot="2066599" flipH="1">
            <a:off x="1129943" y="382075"/>
            <a:ext cx="265450" cy="253156"/>
            <a:chOff x="8373602" y="4288128"/>
            <a:chExt cx="265445" cy="253151"/>
          </a:xfrm>
        </p:grpSpPr>
        <p:sp>
          <p:nvSpPr>
            <p:cNvPr id="722" name="Google Shape;722;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3" name="Google Shape;723;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4" name="Google Shape;724;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25" name="Google Shape;725;p20"/>
          <p:cNvGrpSpPr/>
          <p:nvPr/>
        </p:nvGrpSpPr>
        <p:grpSpPr>
          <a:xfrm rot="-2066599">
            <a:off x="8486266" y="2708725"/>
            <a:ext cx="265450" cy="253156"/>
            <a:chOff x="8373602" y="4288128"/>
            <a:chExt cx="265445" cy="253151"/>
          </a:xfrm>
        </p:grpSpPr>
        <p:sp>
          <p:nvSpPr>
            <p:cNvPr id="726" name="Google Shape;726;p20"/>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7" name="Google Shape;727;p20"/>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28" name="Google Shape;728;p20"/>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565001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729"/>
        <p:cNvGrpSpPr/>
        <p:nvPr/>
      </p:nvGrpSpPr>
      <p:grpSpPr>
        <a:xfrm>
          <a:off x="0" y="0"/>
          <a:ext cx="0" cy="0"/>
          <a:chOff x="0" y="0"/>
          <a:chExt cx="0" cy="0"/>
        </a:xfrm>
      </p:grpSpPr>
      <p:sp>
        <p:nvSpPr>
          <p:cNvPr id="730" name="Google Shape;730;p21"/>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solidFill>
                  <a:schemeClr val="dk1"/>
                </a:solidFill>
              </a:defRPr>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grpSp>
        <p:nvGrpSpPr>
          <p:cNvPr id="731" name="Google Shape;731;p21"/>
          <p:cNvGrpSpPr/>
          <p:nvPr/>
        </p:nvGrpSpPr>
        <p:grpSpPr>
          <a:xfrm>
            <a:off x="8684095" y="4349253"/>
            <a:ext cx="265445" cy="253151"/>
            <a:chOff x="8373602" y="4288128"/>
            <a:chExt cx="265445" cy="253151"/>
          </a:xfrm>
        </p:grpSpPr>
        <p:sp>
          <p:nvSpPr>
            <p:cNvPr id="732" name="Google Shape;732;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3" name="Google Shape;733;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4" name="Google Shape;734;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35" name="Google Shape;735;p21"/>
          <p:cNvGrpSpPr/>
          <p:nvPr/>
        </p:nvGrpSpPr>
        <p:grpSpPr>
          <a:xfrm rot="-2066599">
            <a:off x="8291816" y="3242587"/>
            <a:ext cx="265450" cy="253156"/>
            <a:chOff x="8373602" y="4288128"/>
            <a:chExt cx="265445" cy="253151"/>
          </a:xfrm>
        </p:grpSpPr>
        <p:sp>
          <p:nvSpPr>
            <p:cNvPr id="736" name="Google Shape;736;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7" name="Google Shape;737;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8" name="Google Shape;738;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39" name="Google Shape;739;p21"/>
          <p:cNvGrpSpPr/>
          <p:nvPr/>
        </p:nvGrpSpPr>
        <p:grpSpPr>
          <a:xfrm rot="-2066793">
            <a:off x="8619398" y="3964450"/>
            <a:ext cx="132714" cy="126567"/>
            <a:chOff x="8373602" y="4288128"/>
            <a:chExt cx="265445" cy="253151"/>
          </a:xfrm>
        </p:grpSpPr>
        <p:sp>
          <p:nvSpPr>
            <p:cNvPr id="740" name="Google Shape;740;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41" name="Google Shape;741;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42" name="Google Shape;742;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43" name="Google Shape;743;p21"/>
          <p:cNvGrpSpPr/>
          <p:nvPr/>
        </p:nvGrpSpPr>
        <p:grpSpPr>
          <a:xfrm rot="10800000" flipH="1">
            <a:off x="564045" y="396040"/>
            <a:ext cx="265445" cy="253151"/>
            <a:chOff x="8373602" y="4288128"/>
            <a:chExt cx="265445" cy="253151"/>
          </a:xfrm>
        </p:grpSpPr>
        <p:sp>
          <p:nvSpPr>
            <p:cNvPr id="744" name="Google Shape;744;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45" name="Google Shape;745;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46" name="Google Shape;746;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47" name="Google Shape;747;p21"/>
          <p:cNvGrpSpPr/>
          <p:nvPr/>
        </p:nvGrpSpPr>
        <p:grpSpPr>
          <a:xfrm rot="10800000" flipH="1">
            <a:off x="352821" y="190423"/>
            <a:ext cx="132723" cy="126576"/>
            <a:chOff x="8373602" y="4288128"/>
            <a:chExt cx="265445" cy="253151"/>
          </a:xfrm>
        </p:grpSpPr>
        <p:sp>
          <p:nvSpPr>
            <p:cNvPr id="748" name="Google Shape;748;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49" name="Google Shape;749;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0" name="Google Shape;750;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51" name="Google Shape;751;p21"/>
          <p:cNvGrpSpPr/>
          <p:nvPr/>
        </p:nvGrpSpPr>
        <p:grpSpPr>
          <a:xfrm rot="-8733401" flipH="1">
            <a:off x="171766" y="1502701"/>
            <a:ext cx="265450" cy="253156"/>
            <a:chOff x="8373602" y="4288128"/>
            <a:chExt cx="265445" cy="253151"/>
          </a:xfrm>
        </p:grpSpPr>
        <p:sp>
          <p:nvSpPr>
            <p:cNvPr id="752" name="Google Shape;752;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3" name="Google Shape;753;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4" name="Google Shape;754;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55" name="Google Shape;755;p21"/>
          <p:cNvGrpSpPr/>
          <p:nvPr/>
        </p:nvGrpSpPr>
        <p:grpSpPr>
          <a:xfrm rot="-8733207" flipH="1">
            <a:off x="499348" y="907427"/>
            <a:ext cx="132714" cy="126567"/>
            <a:chOff x="8373602" y="4288128"/>
            <a:chExt cx="265445" cy="253151"/>
          </a:xfrm>
        </p:grpSpPr>
        <p:sp>
          <p:nvSpPr>
            <p:cNvPr id="756" name="Google Shape;756;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7" name="Google Shape;757;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58" name="Google Shape;758;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59" name="Google Shape;759;p21"/>
          <p:cNvGrpSpPr/>
          <p:nvPr/>
        </p:nvGrpSpPr>
        <p:grpSpPr>
          <a:xfrm>
            <a:off x="8626820" y="1852853"/>
            <a:ext cx="265445" cy="253151"/>
            <a:chOff x="8373602" y="4288128"/>
            <a:chExt cx="265445" cy="253151"/>
          </a:xfrm>
        </p:grpSpPr>
        <p:sp>
          <p:nvSpPr>
            <p:cNvPr id="760" name="Google Shape;760;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1" name="Google Shape;761;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2" name="Google Shape;762;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63" name="Google Shape;763;p21"/>
          <p:cNvGrpSpPr/>
          <p:nvPr/>
        </p:nvGrpSpPr>
        <p:grpSpPr>
          <a:xfrm rot="-2066793">
            <a:off x="8562123" y="1468050"/>
            <a:ext cx="132714" cy="126567"/>
            <a:chOff x="8373602" y="4288128"/>
            <a:chExt cx="265445" cy="253151"/>
          </a:xfrm>
        </p:grpSpPr>
        <p:sp>
          <p:nvSpPr>
            <p:cNvPr id="764" name="Google Shape;764;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5" name="Google Shape;765;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6" name="Google Shape;766;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67" name="Google Shape;767;p21"/>
          <p:cNvGrpSpPr/>
          <p:nvPr/>
        </p:nvGrpSpPr>
        <p:grpSpPr>
          <a:xfrm>
            <a:off x="8567920" y="2337450"/>
            <a:ext cx="132723" cy="126576"/>
            <a:chOff x="8373602" y="4288128"/>
            <a:chExt cx="265445" cy="253151"/>
          </a:xfrm>
        </p:grpSpPr>
        <p:sp>
          <p:nvSpPr>
            <p:cNvPr id="768" name="Google Shape;768;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69" name="Google Shape;769;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0" name="Google Shape;770;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71" name="Google Shape;771;p21"/>
          <p:cNvGrpSpPr/>
          <p:nvPr/>
        </p:nvGrpSpPr>
        <p:grpSpPr>
          <a:xfrm rot="948744" flipH="1">
            <a:off x="286465" y="3722613"/>
            <a:ext cx="265457" cy="253162"/>
            <a:chOff x="8373602" y="4288128"/>
            <a:chExt cx="265445" cy="253151"/>
          </a:xfrm>
        </p:grpSpPr>
        <p:sp>
          <p:nvSpPr>
            <p:cNvPr id="772" name="Google Shape;772;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3" name="Google Shape;773;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4" name="Google Shape;774;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75" name="Google Shape;775;p21"/>
          <p:cNvGrpSpPr/>
          <p:nvPr/>
        </p:nvGrpSpPr>
        <p:grpSpPr>
          <a:xfrm rot="948413" flipH="1">
            <a:off x="499343" y="4412545"/>
            <a:ext cx="132725" cy="126578"/>
            <a:chOff x="8373602" y="4288128"/>
            <a:chExt cx="265445" cy="253151"/>
          </a:xfrm>
        </p:grpSpPr>
        <p:sp>
          <p:nvSpPr>
            <p:cNvPr id="776" name="Google Shape;776;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7" name="Google Shape;777;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78" name="Google Shape;778;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79" name="Google Shape;779;p21"/>
          <p:cNvGrpSpPr/>
          <p:nvPr/>
        </p:nvGrpSpPr>
        <p:grpSpPr>
          <a:xfrm rot="3015231" flipH="1">
            <a:off x="432987" y="2337059"/>
            <a:ext cx="265451" cy="253156"/>
            <a:chOff x="8373602" y="4288128"/>
            <a:chExt cx="265445" cy="253151"/>
          </a:xfrm>
        </p:grpSpPr>
        <p:sp>
          <p:nvSpPr>
            <p:cNvPr id="780" name="Google Shape;780;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1" name="Google Shape;781;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2" name="Google Shape;782;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83" name="Google Shape;783;p21"/>
          <p:cNvGrpSpPr/>
          <p:nvPr/>
        </p:nvGrpSpPr>
        <p:grpSpPr>
          <a:xfrm rot="3015011" flipH="1">
            <a:off x="592126" y="3146757"/>
            <a:ext cx="132715" cy="126568"/>
            <a:chOff x="8373602" y="4288128"/>
            <a:chExt cx="265445" cy="253151"/>
          </a:xfrm>
        </p:grpSpPr>
        <p:sp>
          <p:nvSpPr>
            <p:cNvPr id="784" name="Google Shape;784;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5" name="Google Shape;785;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6" name="Google Shape;786;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787" name="Google Shape;787;p21"/>
          <p:cNvGrpSpPr/>
          <p:nvPr/>
        </p:nvGrpSpPr>
        <p:grpSpPr>
          <a:xfrm rot="-2066599">
            <a:off x="8234541" y="746187"/>
            <a:ext cx="265450" cy="253156"/>
            <a:chOff x="8373602" y="4288128"/>
            <a:chExt cx="265445" cy="253151"/>
          </a:xfrm>
        </p:grpSpPr>
        <p:sp>
          <p:nvSpPr>
            <p:cNvPr id="788" name="Google Shape;788;p21"/>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89" name="Google Shape;789;p21"/>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90" name="Google Shape;790;p21"/>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995706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91"/>
        <p:cNvGrpSpPr/>
        <p:nvPr/>
      </p:nvGrpSpPr>
      <p:grpSpPr>
        <a:xfrm>
          <a:off x="0" y="0"/>
          <a:ext cx="0" cy="0"/>
          <a:chOff x="0" y="0"/>
          <a:chExt cx="0" cy="0"/>
        </a:xfrm>
      </p:grpSpPr>
      <p:sp>
        <p:nvSpPr>
          <p:cNvPr id="792" name="Google Shape;792;p22"/>
          <p:cNvSpPr txBox="1">
            <a:spLocks noGrp="1"/>
          </p:cNvSpPr>
          <p:nvPr>
            <p:ph type="title" hasCustomPrompt="1"/>
          </p:nvPr>
        </p:nvSpPr>
        <p:spPr>
          <a:xfrm>
            <a:off x="2696975" y="615700"/>
            <a:ext cx="3756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3" name="Google Shape;793;p22"/>
          <p:cNvSpPr txBox="1">
            <a:spLocks noGrp="1"/>
          </p:cNvSpPr>
          <p:nvPr>
            <p:ph type="subTitle" idx="1"/>
          </p:nvPr>
        </p:nvSpPr>
        <p:spPr>
          <a:xfrm>
            <a:off x="2242200" y="1404350"/>
            <a:ext cx="4859700" cy="489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2"/>
          <p:cNvSpPr txBox="1">
            <a:spLocks noGrp="1"/>
          </p:cNvSpPr>
          <p:nvPr>
            <p:ph type="title" idx="2" hasCustomPrompt="1"/>
          </p:nvPr>
        </p:nvSpPr>
        <p:spPr>
          <a:xfrm>
            <a:off x="2925900" y="1982625"/>
            <a:ext cx="32922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5" name="Google Shape;795;p22"/>
          <p:cNvSpPr txBox="1">
            <a:spLocks noGrp="1"/>
          </p:cNvSpPr>
          <p:nvPr>
            <p:ph type="subTitle" idx="3"/>
          </p:nvPr>
        </p:nvSpPr>
        <p:spPr>
          <a:xfrm>
            <a:off x="2242200" y="2763900"/>
            <a:ext cx="4859700" cy="489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6" name="Google Shape;796;p22"/>
          <p:cNvSpPr txBox="1">
            <a:spLocks noGrp="1"/>
          </p:cNvSpPr>
          <p:nvPr>
            <p:ph type="title" idx="4" hasCustomPrompt="1"/>
          </p:nvPr>
        </p:nvSpPr>
        <p:spPr>
          <a:xfrm>
            <a:off x="3988725" y="3329100"/>
            <a:ext cx="11922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7" name="Google Shape;797;p22"/>
          <p:cNvSpPr txBox="1">
            <a:spLocks noGrp="1"/>
          </p:cNvSpPr>
          <p:nvPr>
            <p:ph type="subTitle" idx="5"/>
          </p:nvPr>
        </p:nvSpPr>
        <p:spPr>
          <a:xfrm>
            <a:off x="2242125" y="4118450"/>
            <a:ext cx="4859700" cy="489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lt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98" name="Google Shape;798;p22"/>
          <p:cNvGrpSpPr/>
          <p:nvPr/>
        </p:nvGrpSpPr>
        <p:grpSpPr>
          <a:xfrm rot="10800000" flipH="1">
            <a:off x="1207945" y="1399082"/>
            <a:ext cx="265445" cy="253151"/>
            <a:chOff x="8373602" y="4288128"/>
            <a:chExt cx="265445" cy="253151"/>
          </a:xfrm>
        </p:grpSpPr>
        <p:sp>
          <p:nvSpPr>
            <p:cNvPr id="799" name="Google Shape;799;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0" name="Google Shape;800;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1" name="Google Shape;801;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02" name="Google Shape;802;p22"/>
          <p:cNvGrpSpPr/>
          <p:nvPr/>
        </p:nvGrpSpPr>
        <p:grpSpPr>
          <a:xfrm rot="10800000" flipH="1">
            <a:off x="996721" y="1193464"/>
            <a:ext cx="132723" cy="126576"/>
            <a:chOff x="8373602" y="4288128"/>
            <a:chExt cx="265445" cy="253151"/>
          </a:xfrm>
        </p:grpSpPr>
        <p:sp>
          <p:nvSpPr>
            <p:cNvPr id="803" name="Google Shape;803;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4" name="Google Shape;804;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5" name="Google Shape;805;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06" name="Google Shape;806;p22"/>
          <p:cNvGrpSpPr/>
          <p:nvPr/>
        </p:nvGrpSpPr>
        <p:grpSpPr>
          <a:xfrm rot="-8733401" flipH="1">
            <a:off x="815666" y="2505743"/>
            <a:ext cx="265450" cy="253156"/>
            <a:chOff x="8373602" y="4288128"/>
            <a:chExt cx="265445" cy="253151"/>
          </a:xfrm>
        </p:grpSpPr>
        <p:sp>
          <p:nvSpPr>
            <p:cNvPr id="807" name="Google Shape;807;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8" name="Google Shape;808;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09" name="Google Shape;809;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10" name="Google Shape;810;p22"/>
          <p:cNvGrpSpPr/>
          <p:nvPr/>
        </p:nvGrpSpPr>
        <p:grpSpPr>
          <a:xfrm rot="-8733207" flipH="1">
            <a:off x="1143248" y="1910468"/>
            <a:ext cx="132714" cy="126567"/>
            <a:chOff x="8373602" y="4288128"/>
            <a:chExt cx="265445" cy="253151"/>
          </a:xfrm>
        </p:grpSpPr>
        <p:sp>
          <p:nvSpPr>
            <p:cNvPr id="811" name="Google Shape;811;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2" name="Google Shape;812;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3" name="Google Shape;813;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14" name="Google Shape;814;p22"/>
          <p:cNvGrpSpPr/>
          <p:nvPr/>
        </p:nvGrpSpPr>
        <p:grpSpPr>
          <a:xfrm rot="10800000" flipH="1">
            <a:off x="1149045" y="1041060"/>
            <a:ext cx="132723" cy="126576"/>
            <a:chOff x="8373602" y="4288128"/>
            <a:chExt cx="265445" cy="253151"/>
          </a:xfrm>
        </p:grpSpPr>
        <p:sp>
          <p:nvSpPr>
            <p:cNvPr id="815" name="Google Shape;815;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6" name="Google Shape;816;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17" name="Google Shape;817;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18" name="Google Shape;818;p22"/>
          <p:cNvGrpSpPr/>
          <p:nvPr/>
        </p:nvGrpSpPr>
        <p:grpSpPr>
          <a:xfrm rot="2066599" flipH="1">
            <a:off x="709743" y="482725"/>
            <a:ext cx="265450" cy="253156"/>
            <a:chOff x="8373602" y="4288128"/>
            <a:chExt cx="265445" cy="253151"/>
          </a:xfrm>
        </p:grpSpPr>
        <p:sp>
          <p:nvSpPr>
            <p:cNvPr id="819" name="Google Shape;819;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0" name="Google Shape;820;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1" name="Google Shape;821;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22" name="Google Shape;822;p22"/>
          <p:cNvGrpSpPr/>
          <p:nvPr/>
        </p:nvGrpSpPr>
        <p:grpSpPr>
          <a:xfrm rot="2066599" flipH="1">
            <a:off x="1167418" y="652462"/>
            <a:ext cx="265450" cy="253156"/>
            <a:chOff x="8373602" y="4288128"/>
            <a:chExt cx="265445" cy="253151"/>
          </a:xfrm>
        </p:grpSpPr>
        <p:sp>
          <p:nvSpPr>
            <p:cNvPr id="823" name="Google Shape;823;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4" name="Google Shape;824;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5" name="Google Shape;825;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26" name="Google Shape;826;p22"/>
          <p:cNvGrpSpPr/>
          <p:nvPr/>
        </p:nvGrpSpPr>
        <p:grpSpPr>
          <a:xfrm flipH="1">
            <a:off x="8076243" y="3084065"/>
            <a:ext cx="265445" cy="253151"/>
            <a:chOff x="8373602" y="4288128"/>
            <a:chExt cx="265445" cy="253151"/>
          </a:xfrm>
        </p:grpSpPr>
        <p:sp>
          <p:nvSpPr>
            <p:cNvPr id="827" name="Google Shape;827;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8" name="Google Shape;828;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29" name="Google Shape;829;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30" name="Google Shape;830;p22"/>
          <p:cNvGrpSpPr/>
          <p:nvPr/>
        </p:nvGrpSpPr>
        <p:grpSpPr>
          <a:xfrm flipH="1">
            <a:off x="8420190" y="3416258"/>
            <a:ext cx="132723" cy="126576"/>
            <a:chOff x="8373602" y="4288128"/>
            <a:chExt cx="265445" cy="253151"/>
          </a:xfrm>
        </p:grpSpPr>
        <p:sp>
          <p:nvSpPr>
            <p:cNvPr id="831" name="Google Shape;831;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32" name="Google Shape;832;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33" name="Google Shape;833;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34" name="Google Shape;834;p22"/>
          <p:cNvGrpSpPr/>
          <p:nvPr/>
        </p:nvGrpSpPr>
        <p:grpSpPr>
          <a:xfrm rot="2066599" flipH="1">
            <a:off x="8468518" y="1977400"/>
            <a:ext cx="265450" cy="253156"/>
            <a:chOff x="8373602" y="4288128"/>
            <a:chExt cx="265445" cy="253151"/>
          </a:xfrm>
        </p:grpSpPr>
        <p:sp>
          <p:nvSpPr>
            <p:cNvPr id="835" name="Google Shape;835;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36" name="Google Shape;836;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37" name="Google Shape;837;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38" name="Google Shape;838;p22"/>
          <p:cNvGrpSpPr/>
          <p:nvPr/>
        </p:nvGrpSpPr>
        <p:grpSpPr>
          <a:xfrm rot="2066793" flipH="1">
            <a:off x="8273671" y="2699262"/>
            <a:ext cx="132714" cy="126567"/>
            <a:chOff x="8373602" y="4288128"/>
            <a:chExt cx="265445" cy="253151"/>
          </a:xfrm>
        </p:grpSpPr>
        <p:sp>
          <p:nvSpPr>
            <p:cNvPr id="839" name="Google Shape;839;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0" name="Google Shape;840;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1" name="Google Shape;841;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42" name="Google Shape;842;p22"/>
          <p:cNvGrpSpPr/>
          <p:nvPr/>
        </p:nvGrpSpPr>
        <p:grpSpPr>
          <a:xfrm flipH="1">
            <a:off x="8267866" y="3568662"/>
            <a:ext cx="132723" cy="126576"/>
            <a:chOff x="8373602" y="4288128"/>
            <a:chExt cx="265445" cy="253151"/>
          </a:xfrm>
        </p:grpSpPr>
        <p:sp>
          <p:nvSpPr>
            <p:cNvPr id="843" name="Google Shape;843;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4" name="Google Shape;844;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5" name="Google Shape;845;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46" name="Google Shape;846;p22"/>
          <p:cNvGrpSpPr/>
          <p:nvPr/>
        </p:nvGrpSpPr>
        <p:grpSpPr>
          <a:xfrm rot="2066599" flipH="1">
            <a:off x="8390018" y="4284250"/>
            <a:ext cx="265450" cy="253156"/>
            <a:chOff x="8373602" y="4288128"/>
            <a:chExt cx="265445" cy="253151"/>
          </a:xfrm>
        </p:grpSpPr>
        <p:sp>
          <p:nvSpPr>
            <p:cNvPr id="847" name="Google Shape;847;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8" name="Google Shape;848;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49" name="Google Shape;849;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50" name="Google Shape;850;p22"/>
          <p:cNvGrpSpPr/>
          <p:nvPr/>
        </p:nvGrpSpPr>
        <p:grpSpPr>
          <a:xfrm rot="2066599" flipH="1">
            <a:off x="7904018" y="4024000"/>
            <a:ext cx="265450" cy="253156"/>
            <a:chOff x="8373602" y="4288128"/>
            <a:chExt cx="265445" cy="253151"/>
          </a:xfrm>
        </p:grpSpPr>
        <p:sp>
          <p:nvSpPr>
            <p:cNvPr id="851" name="Google Shape;851;p2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52" name="Google Shape;852;p2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53" name="Google Shape;853;p2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964838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FF2CC"/>
        </a:solidFill>
        <a:effectLst/>
      </p:bgPr>
    </p:bg>
    <p:spTree>
      <p:nvGrpSpPr>
        <p:cNvPr id="1" name="Shape 854"/>
        <p:cNvGrpSpPr/>
        <p:nvPr/>
      </p:nvGrpSpPr>
      <p:grpSpPr>
        <a:xfrm>
          <a:off x="0" y="0"/>
          <a:ext cx="0" cy="0"/>
          <a:chOff x="0" y="0"/>
          <a:chExt cx="0" cy="0"/>
        </a:xfrm>
      </p:grpSpPr>
      <p:sp>
        <p:nvSpPr>
          <p:cNvPr id="855" name="Google Shape;855;p23"/>
          <p:cNvSpPr txBox="1">
            <a:spLocks noGrp="1"/>
          </p:cNvSpPr>
          <p:nvPr>
            <p:ph type="title"/>
          </p:nvPr>
        </p:nvSpPr>
        <p:spPr>
          <a:xfrm>
            <a:off x="2598963" y="631175"/>
            <a:ext cx="3942300" cy="1104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sz="6500" b="1">
                <a:solidFill>
                  <a:schemeClr val="l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56" name="Google Shape;856;p23"/>
          <p:cNvSpPr txBox="1">
            <a:spLocks noGrp="1"/>
          </p:cNvSpPr>
          <p:nvPr>
            <p:ph type="subTitle" idx="1"/>
          </p:nvPr>
        </p:nvSpPr>
        <p:spPr>
          <a:xfrm>
            <a:off x="2550963" y="1723875"/>
            <a:ext cx="4038300" cy="154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23"/>
          <p:cNvSpPr txBox="1"/>
          <p:nvPr/>
        </p:nvSpPr>
        <p:spPr>
          <a:xfrm>
            <a:off x="2212650" y="3701375"/>
            <a:ext cx="47187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Libre Franklin"/>
                <a:ea typeface="Libre Franklin"/>
                <a:cs typeface="Libre Franklin"/>
                <a:sym typeface="Libre Franklin"/>
              </a:rPr>
              <a:t>CREDITS: This presentation template was created by </a:t>
            </a:r>
            <a:r>
              <a:rPr lang="en" sz="1000" b="1">
                <a:solidFill>
                  <a:schemeClr val="dk1"/>
                </a:solidFill>
                <a:uFill>
                  <a:noFill/>
                </a:uFill>
                <a:latin typeface="Libre Franklin"/>
                <a:ea typeface="Libre Franklin"/>
                <a:cs typeface="Libre Franklin"/>
                <a:sym typeface="Libre Franklin"/>
                <a:hlinkClick r:id="rId2">
                  <a:extLst>
                    <a:ext uri="{A12FA001-AC4F-418D-AE19-62706E023703}">
                      <ahyp:hlinkClr xmlns="" xmlns:ahyp="http://schemas.microsoft.com/office/drawing/2018/hyperlinkcolor" val="tx"/>
                    </a:ext>
                  </a:extLst>
                </a:hlinkClick>
              </a:rPr>
              <a:t>Slidesgo</a:t>
            </a:r>
            <a:r>
              <a:rPr lang="en" sz="1000">
                <a:solidFill>
                  <a:schemeClr val="dk1"/>
                </a:solidFill>
                <a:latin typeface="Libre Franklin"/>
                <a:ea typeface="Libre Franklin"/>
                <a:cs typeface="Libre Franklin"/>
                <a:sym typeface="Libre Franklin"/>
              </a:rPr>
              <a:t>, including icons by </a:t>
            </a:r>
            <a:r>
              <a:rPr lang="en" sz="1000" b="1">
                <a:solidFill>
                  <a:schemeClr val="dk1"/>
                </a:solidFill>
                <a:uFill>
                  <a:noFill/>
                </a:uFill>
                <a:latin typeface="Libre Franklin"/>
                <a:ea typeface="Libre Franklin"/>
                <a:cs typeface="Libre Franklin"/>
                <a:sym typeface="Libre Franklin"/>
                <a:hlinkClick r:id="rId3">
                  <a:extLst>
                    <a:ext uri="{A12FA001-AC4F-418D-AE19-62706E023703}">
                      <ahyp:hlinkClr xmlns="" xmlns:ahyp="http://schemas.microsoft.com/office/drawing/2018/hyperlinkcolor" val="tx"/>
                    </a:ext>
                  </a:extLst>
                </a:hlinkClick>
              </a:rPr>
              <a:t>Flaticon</a:t>
            </a:r>
            <a:r>
              <a:rPr lang="en" sz="1000">
                <a:solidFill>
                  <a:schemeClr val="dk1"/>
                </a:solidFill>
                <a:latin typeface="Libre Franklin"/>
                <a:ea typeface="Libre Franklin"/>
                <a:cs typeface="Libre Franklin"/>
                <a:sym typeface="Libre Franklin"/>
              </a:rPr>
              <a:t>, infographics &amp; images by</a:t>
            </a:r>
            <a:r>
              <a:rPr lang="en" sz="1000" b="1">
                <a:solidFill>
                  <a:schemeClr val="dk1"/>
                </a:solidFill>
                <a:latin typeface="Libre Franklin"/>
                <a:ea typeface="Libre Franklin"/>
                <a:cs typeface="Libre Franklin"/>
                <a:sym typeface="Libre Franklin"/>
              </a:rPr>
              <a:t> </a:t>
            </a:r>
            <a:r>
              <a:rPr lang="en" sz="1000" b="1">
                <a:solidFill>
                  <a:schemeClr val="dk1"/>
                </a:solidFill>
                <a:uFill>
                  <a:noFill/>
                </a:uFill>
                <a:latin typeface="Libre Franklin"/>
                <a:ea typeface="Libre Franklin"/>
                <a:cs typeface="Libre Franklin"/>
                <a:sym typeface="Libre Franklin"/>
                <a:hlinkClick r:id="rId4">
                  <a:extLst>
                    <a:ext uri="{A12FA001-AC4F-418D-AE19-62706E023703}">
                      <ahyp:hlinkClr xmlns="" xmlns:ahyp="http://schemas.microsoft.com/office/drawing/2018/hyperlinkcolor" val="tx"/>
                    </a:ext>
                  </a:extLst>
                </a:hlinkClick>
              </a:rPr>
              <a:t>Freepik</a:t>
            </a:r>
            <a:endParaRPr sz="1000" b="1">
              <a:solidFill>
                <a:schemeClr val="dk1"/>
              </a:solidFill>
              <a:latin typeface="Libre Franklin"/>
              <a:ea typeface="Libre Franklin"/>
              <a:cs typeface="Libre Franklin"/>
              <a:sym typeface="Libre Franklin"/>
            </a:endParaRPr>
          </a:p>
        </p:txBody>
      </p:sp>
      <p:grpSp>
        <p:nvGrpSpPr>
          <p:cNvPr id="858" name="Google Shape;858;p23"/>
          <p:cNvGrpSpPr/>
          <p:nvPr/>
        </p:nvGrpSpPr>
        <p:grpSpPr>
          <a:xfrm>
            <a:off x="1288426" y="3965329"/>
            <a:ext cx="501720" cy="795478"/>
            <a:chOff x="8429375" y="536050"/>
            <a:chExt cx="672727" cy="1066611"/>
          </a:xfrm>
        </p:grpSpPr>
        <p:sp>
          <p:nvSpPr>
            <p:cNvPr id="859" name="Google Shape;859;p23"/>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3"/>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3"/>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3"/>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23"/>
          <p:cNvGrpSpPr/>
          <p:nvPr/>
        </p:nvGrpSpPr>
        <p:grpSpPr>
          <a:xfrm rot="4010838">
            <a:off x="598501" y="503678"/>
            <a:ext cx="265457" cy="253162"/>
            <a:chOff x="8373602" y="4288128"/>
            <a:chExt cx="265445" cy="253151"/>
          </a:xfrm>
        </p:grpSpPr>
        <p:sp>
          <p:nvSpPr>
            <p:cNvPr id="864" name="Google Shape;864;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65" name="Google Shape;865;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66" name="Google Shape;866;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67" name="Google Shape;867;p23"/>
          <p:cNvGrpSpPr/>
          <p:nvPr/>
        </p:nvGrpSpPr>
        <p:grpSpPr>
          <a:xfrm rot="4010703">
            <a:off x="308704" y="416841"/>
            <a:ext cx="132716" cy="126570"/>
            <a:chOff x="8373602" y="4288128"/>
            <a:chExt cx="265445" cy="253151"/>
          </a:xfrm>
        </p:grpSpPr>
        <p:sp>
          <p:nvSpPr>
            <p:cNvPr id="868" name="Google Shape;868;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69" name="Google Shape;869;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70" name="Google Shape;870;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71" name="Google Shape;871;p23"/>
          <p:cNvGrpSpPr/>
          <p:nvPr/>
        </p:nvGrpSpPr>
        <p:grpSpPr>
          <a:xfrm rot="2524395">
            <a:off x="560454" y="1123217"/>
            <a:ext cx="132707" cy="126561"/>
            <a:chOff x="8373602" y="4288128"/>
            <a:chExt cx="265445" cy="253151"/>
          </a:xfrm>
        </p:grpSpPr>
        <p:sp>
          <p:nvSpPr>
            <p:cNvPr id="872" name="Google Shape;872;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73" name="Google Shape;873;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74" name="Google Shape;874;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75" name="Google Shape;875;p23"/>
          <p:cNvGrpSpPr/>
          <p:nvPr/>
        </p:nvGrpSpPr>
        <p:grpSpPr>
          <a:xfrm rot="4010703">
            <a:off x="228465" y="616819"/>
            <a:ext cx="132716" cy="126570"/>
            <a:chOff x="8373602" y="4288128"/>
            <a:chExt cx="265445" cy="253151"/>
          </a:xfrm>
        </p:grpSpPr>
        <p:sp>
          <p:nvSpPr>
            <p:cNvPr id="876" name="Google Shape;876;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77" name="Google Shape;877;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78" name="Google Shape;878;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79" name="Google Shape;879;p23"/>
          <p:cNvGrpSpPr/>
          <p:nvPr/>
        </p:nvGrpSpPr>
        <p:grpSpPr>
          <a:xfrm rot="4010838">
            <a:off x="1294443" y="254323"/>
            <a:ext cx="265457" cy="253162"/>
            <a:chOff x="8373602" y="4288128"/>
            <a:chExt cx="265445" cy="253151"/>
          </a:xfrm>
        </p:grpSpPr>
        <p:sp>
          <p:nvSpPr>
            <p:cNvPr id="880" name="Google Shape;880;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1" name="Google Shape;881;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2" name="Google Shape;882;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83" name="Google Shape;883;p23"/>
          <p:cNvGrpSpPr/>
          <p:nvPr/>
        </p:nvGrpSpPr>
        <p:grpSpPr>
          <a:xfrm rot="2524395">
            <a:off x="1249504" y="1427567"/>
            <a:ext cx="132707" cy="126561"/>
            <a:chOff x="8373602" y="4288128"/>
            <a:chExt cx="265445" cy="253151"/>
          </a:xfrm>
        </p:grpSpPr>
        <p:sp>
          <p:nvSpPr>
            <p:cNvPr id="884" name="Google Shape;884;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5" name="Google Shape;885;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6" name="Google Shape;886;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87" name="Google Shape;887;p23"/>
          <p:cNvGrpSpPr/>
          <p:nvPr/>
        </p:nvGrpSpPr>
        <p:grpSpPr>
          <a:xfrm rot="-7537935">
            <a:off x="8296547" y="1991446"/>
            <a:ext cx="265454" cy="253160"/>
            <a:chOff x="8373602" y="4288128"/>
            <a:chExt cx="265445" cy="253151"/>
          </a:xfrm>
        </p:grpSpPr>
        <p:sp>
          <p:nvSpPr>
            <p:cNvPr id="888" name="Google Shape;888;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89" name="Google Shape;889;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0" name="Google Shape;890;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91" name="Google Shape;891;p23"/>
          <p:cNvGrpSpPr/>
          <p:nvPr/>
        </p:nvGrpSpPr>
        <p:grpSpPr>
          <a:xfrm rot="-7537935">
            <a:off x="8307335" y="187449"/>
            <a:ext cx="132727" cy="126580"/>
            <a:chOff x="8373602" y="4288128"/>
            <a:chExt cx="265445" cy="253151"/>
          </a:xfrm>
        </p:grpSpPr>
        <p:sp>
          <p:nvSpPr>
            <p:cNvPr id="892" name="Google Shape;892;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3" name="Google Shape;893;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4" name="Google Shape;894;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895" name="Google Shape;895;p23"/>
          <p:cNvGrpSpPr/>
          <p:nvPr/>
        </p:nvGrpSpPr>
        <p:grpSpPr>
          <a:xfrm rot="-9604304">
            <a:off x="8023334" y="583251"/>
            <a:ext cx="132706" cy="126560"/>
            <a:chOff x="8373602" y="4288128"/>
            <a:chExt cx="265445" cy="253151"/>
          </a:xfrm>
        </p:grpSpPr>
        <p:sp>
          <p:nvSpPr>
            <p:cNvPr id="896" name="Google Shape;896;p23"/>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7" name="Google Shape;897;p23"/>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898" name="Google Shape;898;p23"/>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899" name="Google Shape;899;p23"/>
          <p:cNvSpPr/>
          <p:nvPr/>
        </p:nvSpPr>
        <p:spPr>
          <a:xfrm>
            <a:off x="7881875" y="2469918"/>
            <a:ext cx="714740" cy="791630"/>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037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0"/>
        <p:cNvGrpSpPr/>
        <p:nvPr/>
      </p:nvGrpSpPr>
      <p:grpSpPr>
        <a:xfrm>
          <a:off x="0" y="0"/>
          <a:ext cx="0" cy="0"/>
          <a:chOff x="0" y="0"/>
          <a:chExt cx="0" cy="0"/>
        </a:xfrm>
      </p:grpSpPr>
      <p:grpSp>
        <p:nvGrpSpPr>
          <p:cNvPr id="901" name="Google Shape;901;p24"/>
          <p:cNvGrpSpPr/>
          <p:nvPr/>
        </p:nvGrpSpPr>
        <p:grpSpPr>
          <a:xfrm>
            <a:off x="8080695" y="4127728"/>
            <a:ext cx="265445" cy="253151"/>
            <a:chOff x="8373602" y="4288128"/>
            <a:chExt cx="265445" cy="253151"/>
          </a:xfrm>
        </p:grpSpPr>
        <p:sp>
          <p:nvSpPr>
            <p:cNvPr id="902" name="Google Shape;90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3" name="Google Shape;90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4" name="Google Shape;90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5" name="Google Shape;905;p24"/>
          <p:cNvGrpSpPr/>
          <p:nvPr/>
        </p:nvGrpSpPr>
        <p:grpSpPr>
          <a:xfrm>
            <a:off x="7869471" y="4459921"/>
            <a:ext cx="132723" cy="126576"/>
            <a:chOff x="8373602" y="4288128"/>
            <a:chExt cx="265445" cy="253151"/>
          </a:xfrm>
        </p:grpSpPr>
        <p:sp>
          <p:nvSpPr>
            <p:cNvPr id="906" name="Google Shape;90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7" name="Google Shape;90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08" name="Google Shape;90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09" name="Google Shape;909;p24"/>
          <p:cNvGrpSpPr/>
          <p:nvPr/>
        </p:nvGrpSpPr>
        <p:grpSpPr>
          <a:xfrm rot="-2066599">
            <a:off x="8291816" y="3242587"/>
            <a:ext cx="265450" cy="253156"/>
            <a:chOff x="8373602" y="4288128"/>
            <a:chExt cx="265445" cy="253151"/>
          </a:xfrm>
        </p:grpSpPr>
        <p:sp>
          <p:nvSpPr>
            <p:cNvPr id="910" name="Google Shape;91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1" name="Google Shape;91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2" name="Google Shape;91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13" name="Google Shape;913;p24"/>
          <p:cNvGrpSpPr/>
          <p:nvPr/>
        </p:nvGrpSpPr>
        <p:grpSpPr>
          <a:xfrm>
            <a:off x="8021795" y="4612325"/>
            <a:ext cx="132723" cy="126576"/>
            <a:chOff x="8373602" y="4288128"/>
            <a:chExt cx="265445" cy="253151"/>
          </a:xfrm>
        </p:grpSpPr>
        <p:sp>
          <p:nvSpPr>
            <p:cNvPr id="914" name="Google Shape;914;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5" name="Google Shape;915;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6" name="Google Shape;916;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17" name="Google Shape;917;p24"/>
          <p:cNvGrpSpPr/>
          <p:nvPr/>
        </p:nvGrpSpPr>
        <p:grpSpPr>
          <a:xfrm>
            <a:off x="8415596" y="2185046"/>
            <a:ext cx="132723" cy="126576"/>
            <a:chOff x="8373602" y="4288128"/>
            <a:chExt cx="265445" cy="253151"/>
          </a:xfrm>
        </p:grpSpPr>
        <p:sp>
          <p:nvSpPr>
            <p:cNvPr id="918" name="Google Shape;918;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19" name="Google Shape;919;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0" name="Google Shape;920;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1" name="Google Shape;921;p24"/>
          <p:cNvGrpSpPr/>
          <p:nvPr/>
        </p:nvGrpSpPr>
        <p:grpSpPr>
          <a:xfrm rot="-2066599">
            <a:off x="7917791" y="588937"/>
            <a:ext cx="265450" cy="253156"/>
            <a:chOff x="8373602" y="4288128"/>
            <a:chExt cx="265445" cy="253151"/>
          </a:xfrm>
        </p:grpSpPr>
        <p:sp>
          <p:nvSpPr>
            <p:cNvPr id="922" name="Google Shape;92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3" name="Google Shape;92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4" name="Google Shape;92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5" name="Google Shape;925;p24"/>
          <p:cNvGrpSpPr/>
          <p:nvPr/>
        </p:nvGrpSpPr>
        <p:grpSpPr>
          <a:xfrm rot="-2066793">
            <a:off x="8197023" y="1195800"/>
            <a:ext cx="132714" cy="126567"/>
            <a:chOff x="8373602" y="4288128"/>
            <a:chExt cx="265445" cy="253151"/>
          </a:xfrm>
        </p:grpSpPr>
        <p:sp>
          <p:nvSpPr>
            <p:cNvPr id="926" name="Google Shape;92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7" name="Google Shape;92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28" name="Google Shape;92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29" name="Google Shape;929;p24"/>
          <p:cNvGrpSpPr/>
          <p:nvPr/>
        </p:nvGrpSpPr>
        <p:grpSpPr>
          <a:xfrm rot="10800000" flipH="1">
            <a:off x="648359" y="1563673"/>
            <a:ext cx="132723" cy="126576"/>
            <a:chOff x="8373602" y="4288128"/>
            <a:chExt cx="265445" cy="253151"/>
          </a:xfrm>
        </p:grpSpPr>
        <p:sp>
          <p:nvSpPr>
            <p:cNvPr id="930" name="Google Shape;93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1" name="Google Shape;93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2" name="Google Shape;93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33" name="Google Shape;933;p24"/>
          <p:cNvGrpSpPr/>
          <p:nvPr/>
        </p:nvGrpSpPr>
        <p:grpSpPr>
          <a:xfrm rot="-8733207" flipH="1">
            <a:off x="861448" y="1078652"/>
            <a:ext cx="132714" cy="126567"/>
            <a:chOff x="8373602" y="4288128"/>
            <a:chExt cx="265445" cy="253151"/>
          </a:xfrm>
        </p:grpSpPr>
        <p:sp>
          <p:nvSpPr>
            <p:cNvPr id="934" name="Google Shape;934;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5" name="Google Shape;935;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6" name="Google Shape;936;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37" name="Google Shape;937;p24"/>
          <p:cNvGrpSpPr/>
          <p:nvPr/>
        </p:nvGrpSpPr>
        <p:grpSpPr>
          <a:xfrm rot="948744" flipH="1">
            <a:off x="639453" y="3649363"/>
            <a:ext cx="265457" cy="253162"/>
            <a:chOff x="8373602" y="4288128"/>
            <a:chExt cx="265445" cy="253151"/>
          </a:xfrm>
        </p:grpSpPr>
        <p:sp>
          <p:nvSpPr>
            <p:cNvPr id="938" name="Google Shape;938;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39" name="Google Shape;939;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0" name="Google Shape;940;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1" name="Google Shape;941;p24"/>
          <p:cNvGrpSpPr/>
          <p:nvPr/>
        </p:nvGrpSpPr>
        <p:grpSpPr>
          <a:xfrm rot="948413" flipH="1">
            <a:off x="900093" y="4047570"/>
            <a:ext cx="132725" cy="126578"/>
            <a:chOff x="8373602" y="4288128"/>
            <a:chExt cx="265445" cy="253151"/>
          </a:xfrm>
        </p:grpSpPr>
        <p:sp>
          <p:nvSpPr>
            <p:cNvPr id="942" name="Google Shape;942;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3" name="Google Shape;943;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4" name="Google Shape;944;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5" name="Google Shape;945;p24"/>
          <p:cNvGrpSpPr/>
          <p:nvPr/>
        </p:nvGrpSpPr>
        <p:grpSpPr>
          <a:xfrm rot="3015011" flipH="1">
            <a:off x="954226" y="3317982"/>
            <a:ext cx="132715" cy="126568"/>
            <a:chOff x="8373602" y="4288128"/>
            <a:chExt cx="265445" cy="253151"/>
          </a:xfrm>
        </p:grpSpPr>
        <p:sp>
          <p:nvSpPr>
            <p:cNvPr id="946" name="Google Shape;946;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7" name="Google Shape;947;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48" name="Google Shape;948;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49" name="Google Shape;949;p24"/>
          <p:cNvGrpSpPr/>
          <p:nvPr/>
        </p:nvGrpSpPr>
        <p:grpSpPr>
          <a:xfrm>
            <a:off x="609983" y="2723000"/>
            <a:ext cx="132723" cy="126576"/>
            <a:chOff x="8373602" y="4288128"/>
            <a:chExt cx="265445" cy="253151"/>
          </a:xfrm>
        </p:grpSpPr>
        <p:sp>
          <p:nvSpPr>
            <p:cNvPr id="950" name="Google Shape;950;p2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1" name="Google Shape;951;p2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2" name="Google Shape;952;p2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776465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53"/>
        <p:cNvGrpSpPr/>
        <p:nvPr/>
      </p:nvGrpSpPr>
      <p:grpSpPr>
        <a:xfrm>
          <a:off x="0" y="0"/>
          <a:ext cx="0" cy="0"/>
          <a:chOff x="0" y="0"/>
          <a:chExt cx="0" cy="0"/>
        </a:xfrm>
      </p:grpSpPr>
      <p:grpSp>
        <p:nvGrpSpPr>
          <p:cNvPr id="954" name="Google Shape;954;p25"/>
          <p:cNvGrpSpPr/>
          <p:nvPr/>
        </p:nvGrpSpPr>
        <p:grpSpPr>
          <a:xfrm>
            <a:off x="7882718" y="343974"/>
            <a:ext cx="348944" cy="553251"/>
            <a:chOff x="8429375" y="536050"/>
            <a:chExt cx="672727" cy="1066611"/>
          </a:xfrm>
        </p:grpSpPr>
        <p:sp>
          <p:nvSpPr>
            <p:cNvPr id="955" name="Google Shape;955;p2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 name="Google Shape;959;p25"/>
          <p:cNvGrpSpPr/>
          <p:nvPr/>
        </p:nvGrpSpPr>
        <p:grpSpPr>
          <a:xfrm rot="10800000" flipH="1">
            <a:off x="564045" y="396040"/>
            <a:ext cx="265445" cy="253151"/>
            <a:chOff x="8373602" y="4288128"/>
            <a:chExt cx="265445" cy="253151"/>
          </a:xfrm>
        </p:grpSpPr>
        <p:sp>
          <p:nvSpPr>
            <p:cNvPr id="960" name="Google Shape;96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1" name="Google Shape;96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2" name="Google Shape;96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63" name="Google Shape;963;p25"/>
          <p:cNvGrpSpPr/>
          <p:nvPr/>
        </p:nvGrpSpPr>
        <p:grpSpPr>
          <a:xfrm rot="10800000" flipH="1">
            <a:off x="1427721" y="459335"/>
            <a:ext cx="132723" cy="126576"/>
            <a:chOff x="8373602" y="4288128"/>
            <a:chExt cx="265445" cy="253151"/>
          </a:xfrm>
        </p:grpSpPr>
        <p:sp>
          <p:nvSpPr>
            <p:cNvPr id="964" name="Google Shape;964;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5" name="Google Shape;965;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6" name="Google Shape;966;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67" name="Google Shape;967;p25"/>
          <p:cNvGrpSpPr/>
          <p:nvPr/>
        </p:nvGrpSpPr>
        <p:grpSpPr>
          <a:xfrm rot="-8733596" flipH="1">
            <a:off x="2709683" y="4763951"/>
            <a:ext cx="132736" cy="126567"/>
            <a:chOff x="8373602" y="4288128"/>
            <a:chExt cx="265445" cy="253151"/>
          </a:xfrm>
        </p:grpSpPr>
        <p:sp>
          <p:nvSpPr>
            <p:cNvPr id="968" name="Google Shape;968;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69" name="Google Shape;969;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0" name="Google Shape;970;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1" name="Google Shape;971;p25"/>
          <p:cNvGrpSpPr/>
          <p:nvPr/>
        </p:nvGrpSpPr>
        <p:grpSpPr>
          <a:xfrm rot="-8733207" flipH="1">
            <a:off x="499348" y="907427"/>
            <a:ext cx="132714" cy="126567"/>
            <a:chOff x="8373602" y="4288128"/>
            <a:chExt cx="265445" cy="253151"/>
          </a:xfrm>
        </p:grpSpPr>
        <p:sp>
          <p:nvSpPr>
            <p:cNvPr id="972" name="Google Shape;972;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3" name="Google Shape;973;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4" name="Google Shape;974;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5" name="Google Shape;975;p25"/>
          <p:cNvGrpSpPr/>
          <p:nvPr/>
        </p:nvGrpSpPr>
        <p:grpSpPr>
          <a:xfrm rot="948413" flipH="1">
            <a:off x="844218" y="907433"/>
            <a:ext cx="132725" cy="126578"/>
            <a:chOff x="8373602" y="4288128"/>
            <a:chExt cx="265445" cy="253151"/>
          </a:xfrm>
        </p:grpSpPr>
        <p:sp>
          <p:nvSpPr>
            <p:cNvPr id="976" name="Google Shape;976;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7" name="Google Shape;977;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78" name="Google Shape;978;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79" name="Google Shape;979;p25"/>
          <p:cNvGrpSpPr/>
          <p:nvPr/>
        </p:nvGrpSpPr>
        <p:grpSpPr>
          <a:xfrm rot="3015231" flipH="1">
            <a:off x="8478662" y="396034"/>
            <a:ext cx="265451" cy="253156"/>
            <a:chOff x="8373602" y="4288128"/>
            <a:chExt cx="265445" cy="253151"/>
          </a:xfrm>
        </p:grpSpPr>
        <p:sp>
          <p:nvSpPr>
            <p:cNvPr id="980" name="Google Shape;98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1" name="Google Shape;98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2" name="Google Shape;98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3" name="Google Shape;983;p25"/>
          <p:cNvGrpSpPr/>
          <p:nvPr/>
        </p:nvGrpSpPr>
        <p:grpSpPr>
          <a:xfrm flipH="1">
            <a:off x="6298127" y="4377833"/>
            <a:ext cx="132723" cy="126576"/>
            <a:chOff x="8373602" y="4288128"/>
            <a:chExt cx="265445" cy="253151"/>
          </a:xfrm>
        </p:grpSpPr>
        <p:sp>
          <p:nvSpPr>
            <p:cNvPr id="984" name="Google Shape;984;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5" name="Google Shape;985;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6" name="Google Shape;986;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87" name="Google Shape;987;p25"/>
          <p:cNvGrpSpPr/>
          <p:nvPr/>
        </p:nvGrpSpPr>
        <p:grpSpPr>
          <a:xfrm rot="2066793" flipH="1">
            <a:off x="3871846" y="4753712"/>
            <a:ext cx="132714" cy="126567"/>
            <a:chOff x="8373602" y="4288128"/>
            <a:chExt cx="265445" cy="253151"/>
          </a:xfrm>
        </p:grpSpPr>
        <p:sp>
          <p:nvSpPr>
            <p:cNvPr id="988" name="Google Shape;988;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89" name="Google Shape;989;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0" name="Google Shape;990;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1" name="Google Shape;991;p25"/>
          <p:cNvGrpSpPr/>
          <p:nvPr/>
        </p:nvGrpSpPr>
        <p:grpSpPr>
          <a:xfrm flipH="1">
            <a:off x="6647716" y="4753712"/>
            <a:ext cx="132723" cy="126576"/>
            <a:chOff x="8373602" y="4288128"/>
            <a:chExt cx="265445" cy="253151"/>
          </a:xfrm>
        </p:grpSpPr>
        <p:sp>
          <p:nvSpPr>
            <p:cNvPr id="992" name="Google Shape;992;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3" name="Google Shape;993;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4" name="Google Shape;994;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5" name="Google Shape;995;p25"/>
          <p:cNvGrpSpPr/>
          <p:nvPr/>
        </p:nvGrpSpPr>
        <p:grpSpPr>
          <a:xfrm rot="2066599" flipH="1">
            <a:off x="250268" y="3372850"/>
            <a:ext cx="265450" cy="253156"/>
            <a:chOff x="8373602" y="4288128"/>
            <a:chExt cx="265445" cy="253151"/>
          </a:xfrm>
        </p:grpSpPr>
        <p:sp>
          <p:nvSpPr>
            <p:cNvPr id="996" name="Google Shape;996;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7" name="Google Shape;997;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98" name="Google Shape;998;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999" name="Google Shape;999;p25"/>
          <p:cNvGrpSpPr/>
          <p:nvPr/>
        </p:nvGrpSpPr>
        <p:grpSpPr>
          <a:xfrm rot="2066599" flipH="1">
            <a:off x="342443" y="2796700"/>
            <a:ext cx="265450" cy="253156"/>
            <a:chOff x="8373602" y="4288128"/>
            <a:chExt cx="265445" cy="253151"/>
          </a:xfrm>
        </p:grpSpPr>
        <p:sp>
          <p:nvSpPr>
            <p:cNvPr id="1000" name="Google Shape;1000;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1" name="Google Shape;1001;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02" name="Google Shape;1002;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03" name="Google Shape;1003;p25"/>
          <p:cNvGrpSpPr/>
          <p:nvPr/>
        </p:nvGrpSpPr>
        <p:grpSpPr>
          <a:xfrm>
            <a:off x="144895" y="1546902"/>
            <a:ext cx="348944" cy="553251"/>
            <a:chOff x="8429375" y="536050"/>
            <a:chExt cx="672727" cy="1066611"/>
          </a:xfrm>
        </p:grpSpPr>
        <p:sp>
          <p:nvSpPr>
            <p:cNvPr id="1004" name="Google Shape;1004;p2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1008;p25"/>
          <p:cNvGrpSpPr/>
          <p:nvPr/>
        </p:nvGrpSpPr>
        <p:grpSpPr>
          <a:xfrm rot="-8733596" flipH="1">
            <a:off x="8545020" y="1076126"/>
            <a:ext cx="132736" cy="126567"/>
            <a:chOff x="8373602" y="4288128"/>
            <a:chExt cx="265445" cy="253151"/>
          </a:xfrm>
        </p:grpSpPr>
        <p:sp>
          <p:nvSpPr>
            <p:cNvPr id="1009" name="Google Shape;1009;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0" name="Google Shape;1010;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1" name="Google Shape;1011;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12" name="Google Shape;1012;p25"/>
          <p:cNvGrpSpPr/>
          <p:nvPr/>
        </p:nvGrpSpPr>
        <p:grpSpPr>
          <a:xfrm rot="2066793" flipH="1">
            <a:off x="7862121" y="4377837"/>
            <a:ext cx="132714" cy="126567"/>
            <a:chOff x="8373602" y="4288128"/>
            <a:chExt cx="265445" cy="253151"/>
          </a:xfrm>
        </p:grpSpPr>
        <p:sp>
          <p:nvSpPr>
            <p:cNvPr id="1013" name="Google Shape;1013;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4" name="Google Shape;1014;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5" name="Google Shape;1015;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16" name="Google Shape;1016;p25"/>
          <p:cNvGrpSpPr/>
          <p:nvPr/>
        </p:nvGrpSpPr>
        <p:grpSpPr>
          <a:xfrm flipH="1">
            <a:off x="8793578" y="3193387"/>
            <a:ext cx="132723" cy="126576"/>
            <a:chOff x="8373602" y="4288128"/>
            <a:chExt cx="265445" cy="253151"/>
          </a:xfrm>
        </p:grpSpPr>
        <p:sp>
          <p:nvSpPr>
            <p:cNvPr id="1017" name="Google Shape;1017;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8" name="Google Shape;1018;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19" name="Google Shape;1019;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020" name="Google Shape;1020;p25"/>
          <p:cNvGrpSpPr/>
          <p:nvPr/>
        </p:nvGrpSpPr>
        <p:grpSpPr>
          <a:xfrm rot="2066599" flipH="1">
            <a:off x="8611105" y="3837787"/>
            <a:ext cx="265450" cy="253156"/>
            <a:chOff x="8373602" y="4288128"/>
            <a:chExt cx="265445" cy="253151"/>
          </a:xfrm>
        </p:grpSpPr>
        <p:sp>
          <p:nvSpPr>
            <p:cNvPr id="1021" name="Google Shape;1021;p2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22" name="Google Shape;1022;p2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023" name="Google Shape;1023;p2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8224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1840225" y="3365100"/>
            <a:ext cx="2097900" cy="42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116" name="Google Shape;116;p5"/>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txBox="1">
            <a:spLocks noGrp="1"/>
          </p:cNvSpPr>
          <p:nvPr>
            <p:ph type="title" idx="2"/>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118" name="Google Shape;118;p5"/>
          <p:cNvSpPr txBox="1">
            <a:spLocks noGrp="1"/>
          </p:cNvSpPr>
          <p:nvPr>
            <p:ph type="body" idx="1"/>
          </p:nvPr>
        </p:nvSpPr>
        <p:spPr>
          <a:xfrm>
            <a:off x="1779350" y="3813317"/>
            <a:ext cx="2097900" cy="652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dk1"/>
              </a:buClr>
              <a:buSzPts val="1800"/>
              <a:buFont typeface="Montserrat"/>
              <a:buChar char="●"/>
              <a:defRPr sz="1405">
                <a:solidFill>
                  <a:schemeClr val="dk1"/>
                </a:solidFill>
              </a:defRPr>
            </a:lvl1pPr>
            <a:lvl2pPr marL="914400" lvl="1" indent="-317500">
              <a:spcBef>
                <a:spcPts val="0"/>
              </a:spcBef>
              <a:spcAft>
                <a:spcPts val="0"/>
              </a:spcAft>
              <a:buClr>
                <a:schemeClr val="dk1"/>
              </a:buClr>
              <a:buSzPts val="1400"/>
              <a:buFont typeface="Montserrat"/>
              <a:buChar char="○"/>
              <a:defRPr sz="1200">
                <a:solidFill>
                  <a:schemeClr val="dk1"/>
                </a:solidFill>
              </a:defRPr>
            </a:lvl2pPr>
            <a:lvl3pPr marL="1371600" lvl="2" indent="-317500">
              <a:spcBef>
                <a:spcPts val="0"/>
              </a:spcBef>
              <a:spcAft>
                <a:spcPts val="0"/>
              </a:spcAft>
              <a:buClr>
                <a:schemeClr val="dk1"/>
              </a:buClr>
              <a:buSzPts val="1400"/>
              <a:buFont typeface="Montserrat"/>
              <a:buChar char="■"/>
              <a:defRPr sz="1200">
                <a:solidFill>
                  <a:schemeClr val="dk1"/>
                </a:solidFill>
              </a:defRPr>
            </a:lvl3pPr>
            <a:lvl4pPr marL="1828800" lvl="3" indent="-317500">
              <a:spcBef>
                <a:spcPts val="0"/>
              </a:spcBef>
              <a:spcAft>
                <a:spcPts val="0"/>
              </a:spcAft>
              <a:buClr>
                <a:schemeClr val="dk1"/>
              </a:buClr>
              <a:buSzPts val="1400"/>
              <a:buFont typeface="Montserrat"/>
              <a:buChar char="●"/>
              <a:defRPr sz="1200">
                <a:solidFill>
                  <a:schemeClr val="dk1"/>
                </a:solidFill>
              </a:defRPr>
            </a:lvl4pPr>
            <a:lvl5pPr marL="2286000" lvl="4" indent="-317500">
              <a:spcBef>
                <a:spcPts val="0"/>
              </a:spcBef>
              <a:spcAft>
                <a:spcPts val="0"/>
              </a:spcAft>
              <a:buClr>
                <a:schemeClr val="dk1"/>
              </a:buClr>
              <a:buSzPts val="1400"/>
              <a:buFont typeface="Montserrat"/>
              <a:buChar char="○"/>
              <a:defRPr sz="1200">
                <a:solidFill>
                  <a:schemeClr val="dk1"/>
                </a:solidFill>
              </a:defRPr>
            </a:lvl5pPr>
            <a:lvl6pPr marL="2743200" lvl="5" indent="-317500">
              <a:spcBef>
                <a:spcPts val="0"/>
              </a:spcBef>
              <a:spcAft>
                <a:spcPts val="0"/>
              </a:spcAft>
              <a:buClr>
                <a:schemeClr val="dk1"/>
              </a:buClr>
              <a:buSzPts val="1400"/>
              <a:buFont typeface="Montserrat"/>
              <a:buChar char="■"/>
              <a:defRPr sz="1200">
                <a:solidFill>
                  <a:schemeClr val="dk1"/>
                </a:solidFill>
              </a:defRPr>
            </a:lvl6pPr>
            <a:lvl7pPr marL="3200400" lvl="6" indent="-317500">
              <a:spcBef>
                <a:spcPts val="0"/>
              </a:spcBef>
              <a:spcAft>
                <a:spcPts val="0"/>
              </a:spcAft>
              <a:buClr>
                <a:schemeClr val="dk1"/>
              </a:buClr>
              <a:buSzPts val="1400"/>
              <a:buFont typeface="Montserrat"/>
              <a:buChar char="●"/>
              <a:defRPr sz="1200">
                <a:solidFill>
                  <a:schemeClr val="dk1"/>
                </a:solidFill>
              </a:defRPr>
            </a:lvl7pPr>
            <a:lvl8pPr marL="3657600" lvl="7" indent="-317500">
              <a:spcBef>
                <a:spcPts val="0"/>
              </a:spcBef>
              <a:spcAft>
                <a:spcPts val="0"/>
              </a:spcAft>
              <a:buClr>
                <a:schemeClr val="dk1"/>
              </a:buClr>
              <a:buSzPts val="1400"/>
              <a:buFont typeface="Montserrat"/>
              <a:buChar char="○"/>
              <a:defRPr sz="1200">
                <a:solidFill>
                  <a:schemeClr val="dk1"/>
                </a:solidFill>
              </a:defRPr>
            </a:lvl8pPr>
            <a:lvl9pPr marL="4114800" lvl="8" indent="-317500">
              <a:spcBef>
                <a:spcPts val="0"/>
              </a:spcBef>
              <a:spcAft>
                <a:spcPts val="0"/>
              </a:spcAft>
              <a:buClr>
                <a:schemeClr val="dk1"/>
              </a:buClr>
              <a:buSzPts val="1400"/>
              <a:buFont typeface="Montserrat"/>
              <a:buChar char="■"/>
              <a:defRPr sz="1200">
                <a:solidFill>
                  <a:schemeClr val="dk1"/>
                </a:solidFill>
              </a:defRPr>
            </a:lvl9pPr>
          </a:lstStyle>
          <a:p>
            <a:endParaRPr/>
          </a:p>
        </p:txBody>
      </p:sp>
      <p:sp>
        <p:nvSpPr>
          <p:cNvPr id="119" name="Google Shape;119;p5"/>
          <p:cNvSpPr txBox="1">
            <a:spLocks noGrp="1"/>
          </p:cNvSpPr>
          <p:nvPr>
            <p:ph type="body" idx="3"/>
          </p:nvPr>
        </p:nvSpPr>
        <p:spPr>
          <a:xfrm>
            <a:off x="1779350" y="2196764"/>
            <a:ext cx="2097900" cy="652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Font typeface="Montserrat"/>
              <a:buChar char="●"/>
              <a:defRPr sz="1405">
                <a:solidFill>
                  <a:schemeClr val="dk1"/>
                </a:solidFill>
              </a:defRPr>
            </a:lvl1pPr>
            <a:lvl2pPr marL="914400" lvl="1" indent="-317500" rtl="0">
              <a:spcBef>
                <a:spcPts val="0"/>
              </a:spcBef>
              <a:spcAft>
                <a:spcPts val="0"/>
              </a:spcAft>
              <a:buClr>
                <a:schemeClr val="dk1"/>
              </a:buClr>
              <a:buSzPts val="1400"/>
              <a:buFont typeface="Montserrat"/>
              <a:buChar char="○"/>
              <a:defRPr sz="1200">
                <a:solidFill>
                  <a:schemeClr val="dk1"/>
                </a:solidFill>
              </a:defRPr>
            </a:lvl2pPr>
            <a:lvl3pPr marL="1371600" lvl="2" indent="-317500" rtl="0">
              <a:spcBef>
                <a:spcPts val="0"/>
              </a:spcBef>
              <a:spcAft>
                <a:spcPts val="0"/>
              </a:spcAft>
              <a:buClr>
                <a:schemeClr val="dk1"/>
              </a:buClr>
              <a:buSzPts val="1400"/>
              <a:buFont typeface="Montserrat"/>
              <a:buChar char="■"/>
              <a:defRPr sz="1200">
                <a:solidFill>
                  <a:schemeClr val="dk1"/>
                </a:solidFill>
              </a:defRPr>
            </a:lvl3pPr>
            <a:lvl4pPr marL="1828800" lvl="3" indent="-317500" rtl="0">
              <a:spcBef>
                <a:spcPts val="0"/>
              </a:spcBef>
              <a:spcAft>
                <a:spcPts val="0"/>
              </a:spcAft>
              <a:buClr>
                <a:schemeClr val="dk1"/>
              </a:buClr>
              <a:buSzPts val="1400"/>
              <a:buFont typeface="Montserrat"/>
              <a:buChar char="●"/>
              <a:defRPr sz="1200">
                <a:solidFill>
                  <a:schemeClr val="dk1"/>
                </a:solidFill>
              </a:defRPr>
            </a:lvl4pPr>
            <a:lvl5pPr marL="2286000" lvl="4" indent="-317500" rtl="0">
              <a:spcBef>
                <a:spcPts val="0"/>
              </a:spcBef>
              <a:spcAft>
                <a:spcPts val="0"/>
              </a:spcAft>
              <a:buClr>
                <a:schemeClr val="dk1"/>
              </a:buClr>
              <a:buSzPts val="1400"/>
              <a:buFont typeface="Montserrat"/>
              <a:buChar char="○"/>
              <a:defRPr sz="1200">
                <a:solidFill>
                  <a:schemeClr val="dk1"/>
                </a:solidFill>
              </a:defRPr>
            </a:lvl5pPr>
            <a:lvl6pPr marL="2743200" lvl="5" indent="-317500" rtl="0">
              <a:spcBef>
                <a:spcPts val="0"/>
              </a:spcBef>
              <a:spcAft>
                <a:spcPts val="0"/>
              </a:spcAft>
              <a:buClr>
                <a:schemeClr val="dk1"/>
              </a:buClr>
              <a:buSzPts val="1400"/>
              <a:buFont typeface="Montserrat"/>
              <a:buChar char="■"/>
              <a:defRPr sz="1200">
                <a:solidFill>
                  <a:schemeClr val="dk1"/>
                </a:solidFill>
              </a:defRPr>
            </a:lvl6pPr>
            <a:lvl7pPr marL="3200400" lvl="6" indent="-317500" rtl="0">
              <a:spcBef>
                <a:spcPts val="0"/>
              </a:spcBef>
              <a:spcAft>
                <a:spcPts val="0"/>
              </a:spcAft>
              <a:buClr>
                <a:schemeClr val="dk1"/>
              </a:buClr>
              <a:buSzPts val="1400"/>
              <a:buFont typeface="Montserrat"/>
              <a:buChar char="●"/>
              <a:defRPr sz="1200">
                <a:solidFill>
                  <a:schemeClr val="dk1"/>
                </a:solidFill>
              </a:defRPr>
            </a:lvl7pPr>
            <a:lvl8pPr marL="3657600" lvl="7" indent="-317500" rtl="0">
              <a:spcBef>
                <a:spcPts val="0"/>
              </a:spcBef>
              <a:spcAft>
                <a:spcPts val="0"/>
              </a:spcAft>
              <a:buClr>
                <a:schemeClr val="dk1"/>
              </a:buClr>
              <a:buSzPts val="1400"/>
              <a:buFont typeface="Montserrat"/>
              <a:buChar char="○"/>
              <a:defRPr sz="1200">
                <a:solidFill>
                  <a:schemeClr val="dk1"/>
                </a:solidFill>
              </a:defRPr>
            </a:lvl8pPr>
            <a:lvl9pPr marL="4114800" lvl="8" indent="-317500" rtl="0">
              <a:spcBef>
                <a:spcPts val="0"/>
              </a:spcBef>
              <a:spcAft>
                <a:spcPts val="0"/>
              </a:spcAft>
              <a:buClr>
                <a:schemeClr val="dk1"/>
              </a:buClr>
              <a:buSzPts val="1400"/>
              <a:buFont typeface="Montserrat"/>
              <a:buChar char="■"/>
              <a:defRPr sz="1200">
                <a:solidFill>
                  <a:schemeClr val="dk1"/>
                </a:solidFill>
              </a:defRPr>
            </a:lvl9pPr>
          </a:lstStyle>
          <a:p>
            <a:endParaRPr/>
          </a:p>
        </p:txBody>
      </p:sp>
      <p:sp>
        <p:nvSpPr>
          <p:cNvPr id="120" name="Google Shape;120;p5"/>
          <p:cNvSpPr txBox="1">
            <a:spLocks noGrp="1"/>
          </p:cNvSpPr>
          <p:nvPr>
            <p:ph type="title" idx="4"/>
          </p:nvPr>
        </p:nvSpPr>
        <p:spPr>
          <a:xfrm>
            <a:off x="1840225" y="1733987"/>
            <a:ext cx="20979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grpSp>
        <p:nvGrpSpPr>
          <p:cNvPr id="121" name="Google Shape;121;p5"/>
          <p:cNvGrpSpPr/>
          <p:nvPr/>
        </p:nvGrpSpPr>
        <p:grpSpPr>
          <a:xfrm>
            <a:off x="8080695" y="4127728"/>
            <a:ext cx="265445" cy="253151"/>
            <a:chOff x="8373602" y="4288128"/>
            <a:chExt cx="265445" cy="253151"/>
          </a:xfrm>
        </p:grpSpPr>
        <p:sp>
          <p:nvSpPr>
            <p:cNvPr id="122" name="Google Shape;12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3" name="Google Shape;12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4" name="Google Shape;12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5" name="Google Shape;125;p5"/>
          <p:cNvGrpSpPr/>
          <p:nvPr/>
        </p:nvGrpSpPr>
        <p:grpSpPr>
          <a:xfrm>
            <a:off x="7869471" y="4459921"/>
            <a:ext cx="132723" cy="126576"/>
            <a:chOff x="8373602" y="4288128"/>
            <a:chExt cx="265445" cy="253151"/>
          </a:xfrm>
        </p:grpSpPr>
        <p:sp>
          <p:nvSpPr>
            <p:cNvPr id="126" name="Google Shape;12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7" name="Google Shape;12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8" name="Google Shape;12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9" name="Google Shape;129;p5"/>
          <p:cNvGrpSpPr/>
          <p:nvPr/>
        </p:nvGrpSpPr>
        <p:grpSpPr>
          <a:xfrm rot="-2066599">
            <a:off x="8291816" y="3242587"/>
            <a:ext cx="265450" cy="253156"/>
            <a:chOff x="8373602" y="4288128"/>
            <a:chExt cx="265445" cy="253151"/>
          </a:xfrm>
        </p:grpSpPr>
        <p:sp>
          <p:nvSpPr>
            <p:cNvPr id="130" name="Google Shape;13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1" name="Google Shape;13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2" name="Google Shape;13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33" name="Google Shape;133;p5"/>
          <p:cNvGrpSpPr/>
          <p:nvPr/>
        </p:nvGrpSpPr>
        <p:grpSpPr>
          <a:xfrm>
            <a:off x="8021795" y="4612325"/>
            <a:ext cx="132723" cy="126576"/>
            <a:chOff x="8373602" y="4288128"/>
            <a:chExt cx="265445" cy="253151"/>
          </a:xfrm>
        </p:grpSpPr>
        <p:sp>
          <p:nvSpPr>
            <p:cNvPr id="134" name="Google Shape;13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5" name="Google Shape;13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 name="Google Shape;13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37" name="Google Shape;137;p5"/>
          <p:cNvGrpSpPr/>
          <p:nvPr/>
        </p:nvGrpSpPr>
        <p:grpSpPr>
          <a:xfrm>
            <a:off x="8415596" y="2185046"/>
            <a:ext cx="132723" cy="126576"/>
            <a:chOff x="8373602" y="4288128"/>
            <a:chExt cx="265445" cy="253151"/>
          </a:xfrm>
        </p:grpSpPr>
        <p:sp>
          <p:nvSpPr>
            <p:cNvPr id="138" name="Google Shape;138;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9" name="Google Shape;139;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 name="Google Shape;140;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1" name="Google Shape;141;p5"/>
          <p:cNvGrpSpPr/>
          <p:nvPr/>
        </p:nvGrpSpPr>
        <p:grpSpPr>
          <a:xfrm rot="-2066599">
            <a:off x="7917791" y="588937"/>
            <a:ext cx="265450" cy="253156"/>
            <a:chOff x="8373602" y="4288128"/>
            <a:chExt cx="265445" cy="253151"/>
          </a:xfrm>
        </p:grpSpPr>
        <p:sp>
          <p:nvSpPr>
            <p:cNvPr id="142" name="Google Shape;14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 name="Google Shape;14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4" name="Google Shape;14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5" name="Google Shape;145;p5"/>
          <p:cNvGrpSpPr/>
          <p:nvPr/>
        </p:nvGrpSpPr>
        <p:grpSpPr>
          <a:xfrm rot="-2066793">
            <a:off x="8197023" y="1195800"/>
            <a:ext cx="132714" cy="126567"/>
            <a:chOff x="8373602" y="4288128"/>
            <a:chExt cx="265445" cy="253151"/>
          </a:xfrm>
        </p:grpSpPr>
        <p:sp>
          <p:nvSpPr>
            <p:cNvPr id="146" name="Google Shape;14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7" name="Google Shape;14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8" name="Google Shape;14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9" name="Google Shape;149;p5"/>
          <p:cNvGrpSpPr/>
          <p:nvPr/>
        </p:nvGrpSpPr>
        <p:grpSpPr>
          <a:xfrm rot="10800000" flipH="1">
            <a:off x="648359" y="1563673"/>
            <a:ext cx="132723" cy="126576"/>
            <a:chOff x="8373602" y="4288128"/>
            <a:chExt cx="265445" cy="253151"/>
          </a:xfrm>
        </p:grpSpPr>
        <p:sp>
          <p:nvSpPr>
            <p:cNvPr id="150" name="Google Shape;15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1" name="Google Shape;15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2" name="Google Shape;15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53" name="Google Shape;153;p5"/>
          <p:cNvGrpSpPr/>
          <p:nvPr/>
        </p:nvGrpSpPr>
        <p:grpSpPr>
          <a:xfrm rot="-8733207" flipH="1">
            <a:off x="861448" y="1078652"/>
            <a:ext cx="132714" cy="126567"/>
            <a:chOff x="8373602" y="4288128"/>
            <a:chExt cx="265445" cy="253151"/>
          </a:xfrm>
        </p:grpSpPr>
        <p:sp>
          <p:nvSpPr>
            <p:cNvPr id="154" name="Google Shape;15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5" name="Google Shape;15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6" name="Google Shape;15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57" name="Google Shape;157;p5"/>
          <p:cNvGrpSpPr/>
          <p:nvPr/>
        </p:nvGrpSpPr>
        <p:grpSpPr>
          <a:xfrm rot="948744" flipH="1">
            <a:off x="639453" y="3649363"/>
            <a:ext cx="265457" cy="253162"/>
            <a:chOff x="8373602" y="4288128"/>
            <a:chExt cx="265445" cy="253151"/>
          </a:xfrm>
        </p:grpSpPr>
        <p:sp>
          <p:nvSpPr>
            <p:cNvPr id="158" name="Google Shape;158;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59" name="Google Shape;159;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0" name="Google Shape;160;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1" name="Google Shape;161;p5"/>
          <p:cNvGrpSpPr/>
          <p:nvPr/>
        </p:nvGrpSpPr>
        <p:grpSpPr>
          <a:xfrm rot="948413" flipH="1">
            <a:off x="900093" y="4047570"/>
            <a:ext cx="132725" cy="126578"/>
            <a:chOff x="8373602" y="4288128"/>
            <a:chExt cx="265445" cy="253151"/>
          </a:xfrm>
        </p:grpSpPr>
        <p:sp>
          <p:nvSpPr>
            <p:cNvPr id="162" name="Google Shape;162;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3" name="Google Shape;163;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4" name="Google Shape;164;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5" name="Google Shape;165;p5"/>
          <p:cNvGrpSpPr/>
          <p:nvPr/>
        </p:nvGrpSpPr>
        <p:grpSpPr>
          <a:xfrm rot="3015011" flipH="1">
            <a:off x="954226" y="3317982"/>
            <a:ext cx="132715" cy="126568"/>
            <a:chOff x="8373602" y="4288128"/>
            <a:chExt cx="265445" cy="253151"/>
          </a:xfrm>
        </p:grpSpPr>
        <p:sp>
          <p:nvSpPr>
            <p:cNvPr id="166" name="Google Shape;166;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7" name="Google Shape;167;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8" name="Google Shape;168;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69" name="Google Shape;169;p5"/>
          <p:cNvGrpSpPr/>
          <p:nvPr/>
        </p:nvGrpSpPr>
        <p:grpSpPr>
          <a:xfrm>
            <a:off x="609983" y="2723000"/>
            <a:ext cx="132723" cy="126576"/>
            <a:chOff x="8373602" y="4288128"/>
            <a:chExt cx="265445" cy="253151"/>
          </a:xfrm>
        </p:grpSpPr>
        <p:sp>
          <p:nvSpPr>
            <p:cNvPr id="170" name="Google Shape;170;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1" name="Google Shape;171;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2" name="Google Shape;172;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73" name="Google Shape;173;p5"/>
          <p:cNvGrpSpPr/>
          <p:nvPr/>
        </p:nvGrpSpPr>
        <p:grpSpPr>
          <a:xfrm rot="10800000" flipH="1">
            <a:off x="1086945" y="536040"/>
            <a:ext cx="265445" cy="253151"/>
            <a:chOff x="8373602" y="4288128"/>
            <a:chExt cx="265445" cy="253151"/>
          </a:xfrm>
        </p:grpSpPr>
        <p:sp>
          <p:nvSpPr>
            <p:cNvPr id="174" name="Google Shape;174;p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5" name="Google Shape;175;p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76" name="Google Shape;176;p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256"/>
        <p:cNvGrpSpPr/>
        <p:nvPr/>
      </p:nvGrpSpPr>
      <p:grpSpPr>
        <a:xfrm>
          <a:off x="0" y="0"/>
          <a:ext cx="0" cy="0"/>
          <a:chOff x="0" y="0"/>
          <a:chExt cx="0" cy="0"/>
        </a:xfrm>
      </p:grpSpPr>
      <p:sp>
        <p:nvSpPr>
          <p:cNvPr id="257" name="Google Shape;257;p8"/>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59" name="Google Shape;259;p8"/>
          <p:cNvSpPr/>
          <p:nvPr/>
        </p:nvSpPr>
        <p:spPr>
          <a:xfrm rot="4384720">
            <a:off x="915632" y="901186"/>
            <a:ext cx="714741" cy="791632"/>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7532575" y="3261006"/>
            <a:ext cx="714740" cy="791630"/>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8"/>
          <p:cNvGrpSpPr/>
          <p:nvPr/>
        </p:nvGrpSpPr>
        <p:grpSpPr>
          <a:xfrm rot="-7537935">
            <a:off x="1156522" y="3692283"/>
            <a:ext cx="265454" cy="253160"/>
            <a:chOff x="8373602" y="4288128"/>
            <a:chExt cx="265445" cy="253151"/>
          </a:xfrm>
        </p:grpSpPr>
        <p:sp>
          <p:nvSpPr>
            <p:cNvPr id="262" name="Google Shape;262;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3" name="Google Shape;263;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4" name="Google Shape;264;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65" name="Google Shape;265;p8"/>
          <p:cNvGrpSpPr/>
          <p:nvPr/>
        </p:nvGrpSpPr>
        <p:grpSpPr>
          <a:xfrm rot="-7537935">
            <a:off x="1603173" y="3824687"/>
            <a:ext cx="132727" cy="126580"/>
            <a:chOff x="8373602" y="4288128"/>
            <a:chExt cx="265445" cy="253151"/>
          </a:xfrm>
        </p:grpSpPr>
        <p:sp>
          <p:nvSpPr>
            <p:cNvPr id="266" name="Google Shape;266;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7" name="Google Shape;267;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8" name="Google Shape;268;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69" name="Google Shape;269;p8"/>
          <p:cNvGrpSpPr/>
          <p:nvPr/>
        </p:nvGrpSpPr>
        <p:grpSpPr>
          <a:xfrm rot="-9604304">
            <a:off x="935721" y="4123289"/>
            <a:ext cx="132706" cy="126560"/>
            <a:chOff x="8373602" y="4288128"/>
            <a:chExt cx="265445" cy="253151"/>
          </a:xfrm>
        </p:grpSpPr>
        <p:sp>
          <p:nvSpPr>
            <p:cNvPr id="270" name="Google Shape;270;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1" name="Google Shape;271;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2" name="Google Shape;272;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3" name="Google Shape;273;p8"/>
          <p:cNvGrpSpPr/>
          <p:nvPr/>
        </p:nvGrpSpPr>
        <p:grpSpPr>
          <a:xfrm rot="-7537935">
            <a:off x="1638301" y="3612094"/>
            <a:ext cx="132727" cy="126580"/>
            <a:chOff x="8373602" y="4288128"/>
            <a:chExt cx="265445" cy="253151"/>
          </a:xfrm>
        </p:grpSpPr>
        <p:sp>
          <p:nvSpPr>
            <p:cNvPr id="274" name="Google Shape;274;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5" name="Google Shape;275;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6" name="Google Shape;276;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7" name="Google Shape;277;p8"/>
          <p:cNvGrpSpPr/>
          <p:nvPr/>
        </p:nvGrpSpPr>
        <p:grpSpPr>
          <a:xfrm rot="-7537935">
            <a:off x="7707584" y="605321"/>
            <a:ext cx="265454" cy="253160"/>
            <a:chOff x="8373602" y="4288128"/>
            <a:chExt cx="265445" cy="253151"/>
          </a:xfrm>
        </p:grpSpPr>
        <p:sp>
          <p:nvSpPr>
            <p:cNvPr id="278" name="Google Shape;278;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79" name="Google Shape;279;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0" name="Google Shape;280;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81" name="Google Shape;281;p8"/>
          <p:cNvGrpSpPr/>
          <p:nvPr/>
        </p:nvGrpSpPr>
        <p:grpSpPr>
          <a:xfrm rot="-9604304">
            <a:off x="7870234" y="1133526"/>
            <a:ext cx="132706" cy="126560"/>
            <a:chOff x="8373602" y="4288128"/>
            <a:chExt cx="265445" cy="253151"/>
          </a:xfrm>
        </p:grpSpPr>
        <p:sp>
          <p:nvSpPr>
            <p:cNvPr id="282" name="Google Shape;282;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3" name="Google Shape;283;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4" name="Google Shape;284;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85" name="Google Shape;285;p8"/>
          <p:cNvGrpSpPr/>
          <p:nvPr/>
        </p:nvGrpSpPr>
        <p:grpSpPr>
          <a:xfrm rot="-7537935">
            <a:off x="8154235" y="737724"/>
            <a:ext cx="132727" cy="126580"/>
            <a:chOff x="8373602" y="4288128"/>
            <a:chExt cx="265445" cy="253151"/>
          </a:xfrm>
        </p:grpSpPr>
        <p:sp>
          <p:nvSpPr>
            <p:cNvPr id="286" name="Google Shape;286;p8"/>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7" name="Google Shape;287;p8"/>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88" name="Google Shape;288;p8"/>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289"/>
        <p:cNvGrpSpPr/>
        <p:nvPr/>
      </p:nvGrpSpPr>
      <p:grpSpPr>
        <a:xfrm>
          <a:off x="0" y="0"/>
          <a:ext cx="0" cy="0"/>
          <a:chOff x="0" y="0"/>
          <a:chExt cx="0" cy="0"/>
        </a:xfrm>
      </p:grpSpPr>
      <p:sp>
        <p:nvSpPr>
          <p:cNvPr id="290" name="Google Shape;290;p9"/>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txBox="1">
            <a:spLocks noGrp="1"/>
          </p:cNvSpPr>
          <p:nvPr>
            <p:ph type="title"/>
          </p:nvPr>
        </p:nvSpPr>
        <p:spPr>
          <a:xfrm>
            <a:off x="4971075" y="1616250"/>
            <a:ext cx="2808000" cy="755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2" name="Google Shape;292;p9"/>
          <p:cNvSpPr txBox="1">
            <a:spLocks noGrp="1"/>
          </p:cNvSpPr>
          <p:nvPr>
            <p:ph type="body" idx="1"/>
          </p:nvPr>
        </p:nvSpPr>
        <p:spPr>
          <a:xfrm>
            <a:off x="4971075" y="2450250"/>
            <a:ext cx="2808000" cy="1546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grpSp>
        <p:nvGrpSpPr>
          <p:cNvPr id="293" name="Google Shape;293;p9"/>
          <p:cNvGrpSpPr/>
          <p:nvPr/>
        </p:nvGrpSpPr>
        <p:grpSpPr>
          <a:xfrm flipH="1">
            <a:off x="1441302" y="428740"/>
            <a:ext cx="265445" cy="253151"/>
            <a:chOff x="8373602" y="4288128"/>
            <a:chExt cx="265445" cy="253151"/>
          </a:xfrm>
        </p:grpSpPr>
        <p:sp>
          <p:nvSpPr>
            <p:cNvPr id="294" name="Google Shape;294;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5" name="Google Shape;295;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6" name="Google Shape;296;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97" name="Google Shape;297;p9"/>
          <p:cNvGrpSpPr/>
          <p:nvPr/>
        </p:nvGrpSpPr>
        <p:grpSpPr>
          <a:xfrm rot="2066793" flipH="1">
            <a:off x="883241" y="455187"/>
            <a:ext cx="132714" cy="126567"/>
            <a:chOff x="8373602" y="4288128"/>
            <a:chExt cx="265445" cy="253151"/>
          </a:xfrm>
        </p:grpSpPr>
        <p:sp>
          <p:nvSpPr>
            <p:cNvPr id="298" name="Google Shape;298;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9" name="Google Shape;299;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0" name="Google Shape;300;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1" name="Google Shape;301;p9"/>
          <p:cNvGrpSpPr/>
          <p:nvPr/>
        </p:nvGrpSpPr>
        <p:grpSpPr>
          <a:xfrm rot="-3712618">
            <a:off x="626776" y="1308056"/>
            <a:ext cx="132732" cy="126585"/>
            <a:chOff x="8373602" y="4288128"/>
            <a:chExt cx="265445" cy="253151"/>
          </a:xfrm>
        </p:grpSpPr>
        <p:sp>
          <p:nvSpPr>
            <p:cNvPr id="302" name="Google Shape;302;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3" name="Google Shape;303;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4" name="Google Shape;304;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5" name="Google Shape;305;p9"/>
          <p:cNvGrpSpPr/>
          <p:nvPr/>
        </p:nvGrpSpPr>
        <p:grpSpPr>
          <a:xfrm>
            <a:off x="524363" y="841740"/>
            <a:ext cx="265445" cy="253151"/>
            <a:chOff x="8373602" y="4288128"/>
            <a:chExt cx="265445" cy="253151"/>
          </a:xfrm>
        </p:grpSpPr>
        <p:sp>
          <p:nvSpPr>
            <p:cNvPr id="306" name="Google Shape;306;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7" name="Google Shape;307;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8" name="Google Shape;308;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09" name="Google Shape;309;p9"/>
          <p:cNvGrpSpPr/>
          <p:nvPr/>
        </p:nvGrpSpPr>
        <p:grpSpPr>
          <a:xfrm rot="2003634" flipH="1">
            <a:off x="561346" y="3327477"/>
            <a:ext cx="501742" cy="795513"/>
            <a:chOff x="8429375" y="536050"/>
            <a:chExt cx="672727" cy="1066611"/>
          </a:xfrm>
        </p:grpSpPr>
        <p:sp>
          <p:nvSpPr>
            <p:cNvPr id="310" name="Google Shape;310;p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a:off x="8017252" y="4037465"/>
            <a:ext cx="265445" cy="253151"/>
            <a:chOff x="8373602" y="4288128"/>
            <a:chExt cx="265445" cy="253151"/>
          </a:xfrm>
        </p:grpSpPr>
        <p:sp>
          <p:nvSpPr>
            <p:cNvPr id="315" name="Google Shape;315;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16" name="Google Shape;316;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17" name="Google Shape;317;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18" name="Google Shape;318;p9"/>
          <p:cNvGrpSpPr/>
          <p:nvPr/>
        </p:nvGrpSpPr>
        <p:grpSpPr>
          <a:xfrm>
            <a:off x="8381753" y="3661958"/>
            <a:ext cx="132723" cy="126576"/>
            <a:chOff x="8373602" y="4288128"/>
            <a:chExt cx="265445" cy="253151"/>
          </a:xfrm>
        </p:grpSpPr>
        <p:sp>
          <p:nvSpPr>
            <p:cNvPr id="319" name="Google Shape;319;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0" name="Google Shape;320;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1" name="Google Shape;321;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22" name="Google Shape;322;p9"/>
          <p:cNvGrpSpPr/>
          <p:nvPr/>
        </p:nvGrpSpPr>
        <p:grpSpPr>
          <a:xfrm rot="-2066599">
            <a:off x="8200698" y="2223100"/>
            <a:ext cx="265450" cy="253156"/>
            <a:chOff x="8373602" y="4288128"/>
            <a:chExt cx="265445" cy="253151"/>
          </a:xfrm>
        </p:grpSpPr>
        <p:sp>
          <p:nvSpPr>
            <p:cNvPr id="323" name="Google Shape;323;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4" name="Google Shape;324;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5" name="Google Shape;325;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26" name="Google Shape;326;p9"/>
          <p:cNvGrpSpPr/>
          <p:nvPr/>
        </p:nvGrpSpPr>
        <p:grpSpPr>
          <a:xfrm rot="-2066793">
            <a:off x="8528280" y="2944962"/>
            <a:ext cx="132714" cy="126567"/>
            <a:chOff x="8373602" y="4288128"/>
            <a:chExt cx="265445" cy="253151"/>
          </a:xfrm>
        </p:grpSpPr>
        <p:sp>
          <p:nvSpPr>
            <p:cNvPr id="327" name="Google Shape;327;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8" name="Google Shape;328;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29" name="Google Shape;329;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30" name="Google Shape;330;p9"/>
          <p:cNvGrpSpPr/>
          <p:nvPr/>
        </p:nvGrpSpPr>
        <p:grpSpPr>
          <a:xfrm>
            <a:off x="8534077" y="3814362"/>
            <a:ext cx="132723" cy="126576"/>
            <a:chOff x="8373602" y="4288128"/>
            <a:chExt cx="265445" cy="253151"/>
          </a:xfrm>
        </p:grpSpPr>
        <p:sp>
          <p:nvSpPr>
            <p:cNvPr id="331" name="Google Shape;331;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2" name="Google Shape;332;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3" name="Google Shape;333;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34" name="Google Shape;334;p9"/>
          <p:cNvGrpSpPr/>
          <p:nvPr/>
        </p:nvGrpSpPr>
        <p:grpSpPr>
          <a:xfrm>
            <a:off x="7899113" y="973617"/>
            <a:ext cx="501720" cy="795478"/>
            <a:chOff x="8429375" y="536050"/>
            <a:chExt cx="672727" cy="1066611"/>
          </a:xfrm>
        </p:grpSpPr>
        <p:sp>
          <p:nvSpPr>
            <p:cNvPr id="335" name="Google Shape;335;p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9"/>
          <p:cNvGrpSpPr/>
          <p:nvPr/>
        </p:nvGrpSpPr>
        <p:grpSpPr>
          <a:xfrm rot="-2066599">
            <a:off x="5591623" y="335775"/>
            <a:ext cx="265450" cy="253156"/>
            <a:chOff x="8373602" y="4288128"/>
            <a:chExt cx="265445" cy="253151"/>
          </a:xfrm>
        </p:grpSpPr>
        <p:sp>
          <p:nvSpPr>
            <p:cNvPr id="340" name="Google Shape;340;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1" name="Google Shape;341;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2" name="Google Shape;342;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43" name="Google Shape;343;p9"/>
          <p:cNvGrpSpPr/>
          <p:nvPr/>
        </p:nvGrpSpPr>
        <p:grpSpPr>
          <a:xfrm rot="4591513">
            <a:off x="4199554" y="4636838"/>
            <a:ext cx="132713" cy="126566"/>
            <a:chOff x="8373602" y="4288128"/>
            <a:chExt cx="265445" cy="253151"/>
          </a:xfrm>
        </p:grpSpPr>
        <p:sp>
          <p:nvSpPr>
            <p:cNvPr id="344" name="Google Shape;344;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5" name="Google Shape;345;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6" name="Google Shape;346;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47" name="Google Shape;347;p9"/>
          <p:cNvGrpSpPr/>
          <p:nvPr/>
        </p:nvGrpSpPr>
        <p:grpSpPr>
          <a:xfrm rot="2524395">
            <a:off x="5724054" y="4619767"/>
            <a:ext cx="132707" cy="126561"/>
            <a:chOff x="8373602" y="4288128"/>
            <a:chExt cx="265445" cy="253151"/>
          </a:xfrm>
        </p:grpSpPr>
        <p:sp>
          <p:nvSpPr>
            <p:cNvPr id="348" name="Google Shape;348;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9" name="Google Shape;349;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0" name="Google Shape;350;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1" name="Google Shape;351;p9"/>
          <p:cNvGrpSpPr/>
          <p:nvPr/>
        </p:nvGrpSpPr>
        <p:grpSpPr>
          <a:xfrm rot="4591513">
            <a:off x="3590973" y="4392662"/>
            <a:ext cx="132713" cy="126566"/>
            <a:chOff x="8373602" y="4288128"/>
            <a:chExt cx="265445" cy="253151"/>
          </a:xfrm>
        </p:grpSpPr>
        <p:sp>
          <p:nvSpPr>
            <p:cNvPr id="352" name="Google Shape;352;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3" name="Google Shape;353;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4" name="Google Shape;354;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5" name="Google Shape;355;p9"/>
          <p:cNvGrpSpPr/>
          <p:nvPr/>
        </p:nvGrpSpPr>
        <p:grpSpPr>
          <a:xfrm rot="2524905">
            <a:off x="6348338" y="4480875"/>
            <a:ext cx="265449" cy="253155"/>
            <a:chOff x="8373602" y="4288128"/>
            <a:chExt cx="265445" cy="253151"/>
          </a:xfrm>
        </p:grpSpPr>
        <p:sp>
          <p:nvSpPr>
            <p:cNvPr id="356" name="Google Shape;356;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7" name="Google Shape;357;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58" name="Google Shape;358;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59" name="Google Shape;359;p9"/>
          <p:cNvGrpSpPr/>
          <p:nvPr/>
        </p:nvGrpSpPr>
        <p:grpSpPr>
          <a:xfrm rot="-2066406">
            <a:off x="5940820" y="729680"/>
            <a:ext cx="194598" cy="185585"/>
            <a:chOff x="8373602" y="4288128"/>
            <a:chExt cx="265445" cy="253151"/>
          </a:xfrm>
        </p:grpSpPr>
        <p:sp>
          <p:nvSpPr>
            <p:cNvPr id="360" name="Google Shape;360;p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61" name="Google Shape;361;p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62" name="Google Shape;362;p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
  <p:cSld name="CUSTOM_9_4">
    <p:bg>
      <p:bgPr>
        <a:solidFill>
          <a:schemeClr val="lt1"/>
        </a:solidFill>
        <a:effectLst/>
      </p:bgPr>
    </p:bg>
    <p:spTree>
      <p:nvGrpSpPr>
        <p:cNvPr id="1" name="Shape 371"/>
        <p:cNvGrpSpPr/>
        <p:nvPr/>
      </p:nvGrpSpPr>
      <p:grpSpPr>
        <a:xfrm>
          <a:off x="0" y="0"/>
          <a:ext cx="0" cy="0"/>
          <a:chOff x="0" y="0"/>
          <a:chExt cx="0" cy="0"/>
        </a:xfrm>
      </p:grpSpPr>
      <p:sp>
        <p:nvSpPr>
          <p:cNvPr id="372" name="Google Shape;372;p13"/>
          <p:cNvSpPr/>
          <p:nvPr/>
        </p:nvSpPr>
        <p:spPr>
          <a:xfrm>
            <a:off x="383850" y="274075"/>
            <a:ext cx="8376300" cy="46167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txBox="1">
            <a:spLocks noGrp="1"/>
          </p:cNvSpPr>
          <p:nvPr>
            <p:ph type="title"/>
          </p:nvPr>
        </p:nvSpPr>
        <p:spPr>
          <a:xfrm>
            <a:off x="720000" y="536050"/>
            <a:ext cx="77040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2pPr>
            <a:lvl3pPr lvl="2"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3pPr>
            <a:lvl4pPr lvl="3"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4pPr>
            <a:lvl5pPr lvl="4"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5pPr>
            <a:lvl6pPr lvl="5"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6pPr>
            <a:lvl7pPr lvl="6"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7pPr>
            <a:lvl8pPr lvl="7"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8pPr>
            <a:lvl9pPr lvl="8" rtl="0">
              <a:spcBef>
                <a:spcPts val="0"/>
              </a:spcBef>
              <a:spcAft>
                <a:spcPts val="0"/>
              </a:spcAft>
              <a:buClr>
                <a:schemeClr val="accent5"/>
              </a:buClr>
              <a:buSzPts val="2800"/>
              <a:buFont typeface="Balsamiq Sans"/>
              <a:buNone/>
              <a:defRPr>
                <a:solidFill>
                  <a:schemeClr val="accent5"/>
                </a:solidFill>
                <a:latin typeface="Balsamiq Sans"/>
                <a:ea typeface="Balsamiq Sans"/>
                <a:cs typeface="Balsamiq Sans"/>
                <a:sym typeface="Balsamiq Sans"/>
              </a:defRPr>
            </a:lvl9pPr>
          </a:lstStyle>
          <a:p>
            <a:endParaRPr/>
          </a:p>
        </p:txBody>
      </p:sp>
      <p:sp>
        <p:nvSpPr>
          <p:cNvPr id="374" name="Google Shape;374;p13"/>
          <p:cNvSpPr txBox="1">
            <a:spLocks noGrp="1"/>
          </p:cNvSpPr>
          <p:nvPr>
            <p:ph type="title" idx="2"/>
          </p:nvPr>
        </p:nvSpPr>
        <p:spPr>
          <a:xfrm>
            <a:off x="2004901" y="3452775"/>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75" name="Google Shape;375;p13"/>
          <p:cNvSpPr txBox="1">
            <a:spLocks noGrp="1"/>
          </p:cNvSpPr>
          <p:nvPr>
            <p:ph type="title" idx="3"/>
          </p:nvPr>
        </p:nvSpPr>
        <p:spPr>
          <a:xfrm>
            <a:off x="4585213" y="3452775"/>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76" name="Google Shape;376;p13"/>
          <p:cNvSpPr txBox="1">
            <a:spLocks noGrp="1"/>
          </p:cNvSpPr>
          <p:nvPr>
            <p:ph type="subTitle" idx="1"/>
          </p:nvPr>
        </p:nvSpPr>
        <p:spPr>
          <a:xfrm>
            <a:off x="4585213" y="3899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13"/>
          <p:cNvSpPr txBox="1">
            <a:spLocks noGrp="1"/>
          </p:cNvSpPr>
          <p:nvPr>
            <p:ph type="subTitle" idx="4"/>
          </p:nvPr>
        </p:nvSpPr>
        <p:spPr>
          <a:xfrm>
            <a:off x="2004901" y="3899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13"/>
          <p:cNvSpPr txBox="1">
            <a:spLocks noGrp="1"/>
          </p:cNvSpPr>
          <p:nvPr>
            <p:ph type="subTitle" idx="5"/>
          </p:nvPr>
        </p:nvSpPr>
        <p:spPr>
          <a:xfrm>
            <a:off x="2004888" y="2284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3"/>
          <p:cNvSpPr txBox="1">
            <a:spLocks noGrp="1"/>
          </p:cNvSpPr>
          <p:nvPr>
            <p:ph type="title" idx="6"/>
          </p:nvPr>
        </p:nvSpPr>
        <p:spPr>
          <a:xfrm>
            <a:off x="1998325" y="1820500"/>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80" name="Google Shape;380;p13"/>
          <p:cNvSpPr txBox="1">
            <a:spLocks noGrp="1"/>
          </p:cNvSpPr>
          <p:nvPr>
            <p:ph type="title" idx="7"/>
          </p:nvPr>
        </p:nvSpPr>
        <p:spPr>
          <a:xfrm>
            <a:off x="4585213" y="1820500"/>
            <a:ext cx="2553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2000" b="1">
                <a:solidFill>
                  <a:schemeClr val="lt1"/>
                </a:solidFill>
              </a:defRPr>
            </a:lvl1pPr>
            <a:lvl2pPr lvl="1" algn="ctr" rtl="0">
              <a:spcBef>
                <a:spcPts val="0"/>
              </a:spcBef>
              <a:spcAft>
                <a:spcPts val="0"/>
              </a:spcAft>
              <a:buSzPts val="2500"/>
              <a:buFont typeface="Balsamiq Sans"/>
              <a:buNone/>
              <a:defRPr sz="2500">
                <a:latin typeface="Balsamiq Sans"/>
                <a:ea typeface="Balsamiq Sans"/>
                <a:cs typeface="Balsamiq Sans"/>
                <a:sym typeface="Balsamiq Sans"/>
              </a:defRPr>
            </a:lvl2pPr>
            <a:lvl3pPr lvl="2" algn="ctr" rtl="0">
              <a:spcBef>
                <a:spcPts val="0"/>
              </a:spcBef>
              <a:spcAft>
                <a:spcPts val="0"/>
              </a:spcAft>
              <a:buSzPts val="2500"/>
              <a:buFont typeface="Balsamiq Sans"/>
              <a:buNone/>
              <a:defRPr sz="2500">
                <a:latin typeface="Balsamiq Sans"/>
                <a:ea typeface="Balsamiq Sans"/>
                <a:cs typeface="Balsamiq Sans"/>
                <a:sym typeface="Balsamiq Sans"/>
              </a:defRPr>
            </a:lvl3pPr>
            <a:lvl4pPr lvl="3" algn="ctr" rtl="0">
              <a:spcBef>
                <a:spcPts val="0"/>
              </a:spcBef>
              <a:spcAft>
                <a:spcPts val="0"/>
              </a:spcAft>
              <a:buSzPts val="2500"/>
              <a:buFont typeface="Balsamiq Sans"/>
              <a:buNone/>
              <a:defRPr sz="2500">
                <a:latin typeface="Balsamiq Sans"/>
                <a:ea typeface="Balsamiq Sans"/>
                <a:cs typeface="Balsamiq Sans"/>
                <a:sym typeface="Balsamiq Sans"/>
              </a:defRPr>
            </a:lvl4pPr>
            <a:lvl5pPr lvl="4" algn="ctr" rtl="0">
              <a:spcBef>
                <a:spcPts val="0"/>
              </a:spcBef>
              <a:spcAft>
                <a:spcPts val="0"/>
              </a:spcAft>
              <a:buSzPts val="2500"/>
              <a:buFont typeface="Balsamiq Sans"/>
              <a:buNone/>
              <a:defRPr sz="2500">
                <a:latin typeface="Balsamiq Sans"/>
                <a:ea typeface="Balsamiq Sans"/>
                <a:cs typeface="Balsamiq Sans"/>
                <a:sym typeface="Balsamiq Sans"/>
              </a:defRPr>
            </a:lvl5pPr>
            <a:lvl6pPr lvl="5" algn="ctr" rtl="0">
              <a:spcBef>
                <a:spcPts val="0"/>
              </a:spcBef>
              <a:spcAft>
                <a:spcPts val="0"/>
              </a:spcAft>
              <a:buSzPts val="2500"/>
              <a:buFont typeface="Balsamiq Sans"/>
              <a:buNone/>
              <a:defRPr sz="2500">
                <a:latin typeface="Balsamiq Sans"/>
                <a:ea typeface="Balsamiq Sans"/>
                <a:cs typeface="Balsamiq Sans"/>
                <a:sym typeface="Balsamiq Sans"/>
              </a:defRPr>
            </a:lvl6pPr>
            <a:lvl7pPr lvl="6" algn="ctr" rtl="0">
              <a:spcBef>
                <a:spcPts val="0"/>
              </a:spcBef>
              <a:spcAft>
                <a:spcPts val="0"/>
              </a:spcAft>
              <a:buSzPts val="2500"/>
              <a:buFont typeface="Balsamiq Sans"/>
              <a:buNone/>
              <a:defRPr sz="2500">
                <a:latin typeface="Balsamiq Sans"/>
                <a:ea typeface="Balsamiq Sans"/>
                <a:cs typeface="Balsamiq Sans"/>
                <a:sym typeface="Balsamiq Sans"/>
              </a:defRPr>
            </a:lvl7pPr>
            <a:lvl8pPr lvl="7" algn="ctr" rtl="0">
              <a:spcBef>
                <a:spcPts val="0"/>
              </a:spcBef>
              <a:spcAft>
                <a:spcPts val="0"/>
              </a:spcAft>
              <a:buSzPts val="2500"/>
              <a:buFont typeface="Balsamiq Sans"/>
              <a:buNone/>
              <a:defRPr sz="2500">
                <a:latin typeface="Balsamiq Sans"/>
                <a:ea typeface="Balsamiq Sans"/>
                <a:cs typeface="Balsamiq Sans"/>
                <a:sym typeface="Balsamiq Sans"/>
              </a:defRPr>
            </a:lvl8pPr>
            <a:lvl9pPr lvl="8" algn="ctr" rtl="0">
              <a:spcBef>
                <a:spcPts val="0"/>
              </a:spcBef>
              <a:spcAft>
                <a:spcPts val="0"/>
              </a:spcAft>
              <a:buSzPts val="2500"/>
              <a:buFont typeface="Balsamiq Sans"/>
              <a:buNone/>
              <a:defRPr sz="2500">
                <a:latin typeface="Balsamiq Sans"/>
                <a:ea typeface="Balsamiq Sans"/>
                <a:cs typeface="Balsamiq Sans"/>
                <a:sym typeface="Balsamiq Sans"/>
              </a:defRPr>
            </a:lvl9pPr>
          </a:lstStyle>
          <a:p>
            <a:endParaRPr/>
          </a:p>
        </p:txBody>
      </p:sp>
      <p:sp>
        <p:nvSpPr>
          <p:cNvPr id="381" name="Google Shape;381;p13"/>
          <p:cNvSpPr txBox="1">
            <a:spLocks noGrp="1"/>
          </p:cNvSpPr>
          <p:nvPr>
            <p:ph type="subTitle" idx="8"/>
          </p:nvPr>
        </p:nvSpPr>
        <p:spPr>
          <a:xfrm>
            <a:off x="4585213" y="2284175"/>
            <a:ext cx="2553900" cy="6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5">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3"/>
          <p:cNvSpPr txBox="1">
            <a:spLocks noGrp="1"/>
          </p:cNvSpPr>
          <p:nvPr>
            <p:ph type="title" idx="9" hasCustomPrompt="1"/>
          </p:nvPr>
        </p:nvSpPr>
        <p:spPr>
          <a:xfrm>
            <a:off x="5470963" y="1428900"/>
            <a:ext cx="7824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3" name="Google Shape;383;p13"/>
          <p:cNvSpPr txBox="1">
            <a:spLocks noGrp="1"/>
          </p:cNvSpPr>
          <p:nvPr>
            <p:ph type="title" idx="13" hasCustomPrompt="1"/>
          </p:nvPr>
        </p:nvSpPr>
        <p:spPr>
          <a:xfrm>
            <a:off x="5460913" y="3028001"/>
            <a:ext cx="802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4" name="Google Shape;384;p13"/>
          <p:cNvSpPr txBox="1">
            <a:spLocks noGrp="1"/>
          </p:cNvSpPr>
          <p:nvPr>
            <p:ph type="title" idx="14" hasCustomPrompt="1"/>
          </p:nvPr>
        </p:nvSpPr>
        <p:spPr>
          <a:xfrm>
            <a:off x="2883085" y="3028001"/>
            <a:ext cx="802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
        <p:nvSpPr>
          <p:cNvPr id="385" name="Google Shape;385;p13"/>
          <p:cNvSpPr txBox="1">
            <a:spLocks noGrp="1"/>
          </p:cNvSpPr>
          <p:nvPr>
            <p:ph type="title" idx="15" hasCustomPrompt="1"/>
          </p:nvPr>
        </p:nvSpPr>
        <p:spPr>
          <a:xfrm>
            <a:off x="2883085" y="1428950"/>
            <a:ext cx="7824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3000" b="1">
                <a:solidFill>
                  <a:schemeClr val="lt2"/>
                </a:solidFill>
              </a:defRPr>
            </a:lvl1pPr>
            <a:lvl2pPr lvl="1" algn="ctr" rtl="0">
              <a:spcBef>
                <a:spcPts val="0"/>
              </a:spcBef>
              <a:spcAft>
                <a:spcPts val="0"/>
              </a:spcAft>
              <a:buSzPts val="6000"/>
              <a:buFont typeface="Bebas Neue"/>
              <a:buNone/>
              <a:defRPr sz="6000">
                <a:latin typeface="Bebas Neue"/>
                <a:ea typeface="Bebas Neue"/>
                <a:cs typeface="Bebas Neue"/>
                <a:sym typeface="Bebas Neue"/>
              </a:defRPr>
            </a:lvl2pPr>
            <a:lvl3pPr lvl="2" algn="ctr" rtl="0">
              <a:spcBef>
                <a:spcPts val="0"/>
              </a:spcBef>
              <a:spcAft>
                <a:spcPts val="0"/>
              </a:spcAft>
              <a:buSzPts val="6000"/>
              <a:buFont typeface="Bebas Neue"/>
              <a:buNone/>
              <a:defRPr sz="6000">
                <a:latin typeface="Bebas Neue"/>
                <a:ea typeface="Bebas Neue"/>
                <a:cs typeface="Bebas Neue"/>
                <a:sym typeface="Bebas Neue"/>
              </a:defRPr>
            </a:lvl3pPr>
            <a:lvl4pPr lvl="3" algn="ctr" rtl="0">
              <a:spcBef>
                <a:spcPts val="0"/>
              </a:spcBef>
              <a:spcAft>
                <a:spcPts val="0"/>
              </a:spcAft>
              <a:buSzPts val="6000"/>
              <a:buFont typeface="Bebas Neue"/>
              <a:buNone/>
              <a:defRPr sz="6000">
                <a:latin typeface="Bebas Neue"/>
                <a:ea typeface="Bebas Neue"/>
                <a:cs typeface="Bebas Neue"/>
                <a:sym typeface="Bebas Neue"/>
              </a:defRPr>
            </a:lvl4pPr>
            <a:lvl5pPr lvl="4" algn="ctr" rtl="0">
              <a:spcBef>
                <a:spcPts val="0"/>
              </a:spcBef>
              <a:spcAft>
                <a:spcPts val="0"/>
              </a:spcAft>
              <a:buSzPts val="6000"/>
              <a:buFont typeface="Bebas Neue"/>
              <a:buNone/>
              <a:defRPr sz="6000">
                <a:latin typeface="Bebas Neue"/>
                <a:ea typeface="Bebas Neue"/>
                <a:cs typeface="Bebas Neue"/>
                <a:sym typeface="Bebas Neue"/>
              </a:defRPr>
            </a:lvl5pPr>
            <a:lvl6pPr lvl="5" algn="ctr" rtl="0">
              <a:spcBef>
                <a:spcPts val="0"/>
              </a:spcBef>
              <a:spcAft>
                <a:spcPts val="0"/>
              </a:spcAft>
              <a:buSzPts val="6000"/>
              <a:buFont typeface="Bebas Neue"/>
              <a:buNone/>
              <a:defRPr sz="6000">
                <a:latin typeface="Bebas Neue"/>
                <a:ea typeface="Bebas Neue"/>
                <a:cs typeface="Bebas Neue"/>
                <a:sym typeface="Bebas Neue"/>
              </a:defRPr>
            </a:lvl6pPr>
            <a:lvl7pPr lvl="6" algn="ctr" rtl="0">
              <a:spcBef>
                <a:spcPts val="0"/>
              </a:spcBef>
              <a:spcAft>
                <a:spcPts val="0"/>
              </a:spcAft>
              <a:buSzPts val="6000"/>
              <a:buFont typeface="Bebas Neue"/>
              <a:buNone/>
              <a:defRPr sz="6000">
                <a:latin typeface="Bebas Neue"/>
                <a:ea typeface="Bebas Neue"/>
                <a:cs typeface="Bebas Neue"/>
                <a:sym typeface="Bebas Neue"/>
              </a:defRPr>
            </a:lvl7pPr>
            <a:lvl8pPr lvl="7" algn="ctr" rtl="0">
              <a:spcBef>
                <a:spcPts val="0"/>
              </a:spcBef>
              <a:spcAft>
                <a:spcPts val="0"/>
              </a:spcAft>
              <a:buSzPts val="6000"/>
              <a:buFont typeface="Bebas Neue"/>
              <a:buNone/>
              <a:defRPr sz="6000">
                <a:latin typeface="Bebas Neue"/>
                <a:ea typeface="Bebas Neue"/>
                <a:cs typeface="Bebas Neue"/>
                <a:sym typeface="Bebas Neue"/>
              </a:defRPr>
            </a:lvl8pPr>
            <a:lvl9pPr lvl="8" algn="ctr" rtl="0">
              <a:spcBef>
                <a:spcPts val="0"/>
              </a:spcBef>
              <a:spcAft>
                <a:spcPts val="0"/>
              </a:spcAft>
              <a:buSzPts val="6000"/>
              <a:buFont typeface="Bebas Neue"/>
              <a:buNone/>
              <a:defRPr sz="6000">
                <a:latin typeface="Bebas Neue"/>
                <a:ea typeface="Bebas Neue"/>
                <a:cs typeface="Bebas Neue"/>
                <a:sym typeface="Bebas Neue"/>
              </a:defRPr>
            </a:lvl9pPr>
          </a:lstStyle>
          <a:p>
            <a:r>
              <a:t>xx%</a:t>
            </a:r>
          </a:p>
        </p:txBody>
      </p:sp>
    </p:spTree>
  </p:cSld>
  <p:clrMapOvr>
    <a:masterClrMapping/>
  </p:clrMapOvr>
  <p:extLst>
    <p:ext uri="{DCECCB84-F9BA-43D5-87BE-67443E8EF086}">
      <p15:sldGuideLst xmlns="" xmlns:p15="http://schemas.microsoft.com/office/powerpoint/2012/main">
        <p15:guide id="1" orient="horz" pos="1620">
          <p15:clr>
            <a:srgbClr val="FA7B17"/>
          </p15:clr>
        </p15:guide>
        <p15:guide id="2"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386"/>
        <p:cNvGrpSpPr/>
        <p:nvPr/>
      </p:nvGrpSpPr>
      <p:grpSpPr>
        <a:xfrm>
          <a:off x="0" y="0"/>
          <a:ext cx="0" cy="0"/>
          <a:chOff x="0" y="0"/>
          <a:chExt cx="0" cy="0"/>
        </a:xfrm>
      </p:grpSpPr>
      <p:sp>
        <p:nvSpPr>
          <p:cNvPr id="387" name="Google Shape;387;p14"/>
          <p:cNvSpPr txBox="1">
            <a:spLocks noGrp="1"/>
          </p:cNvSpPr>
          <p:nvPr>
            <p:ph type="title"/>
          </p:nvPr>
        </p:nvSpPr>
        <p:spPr>
          <a:xfrm>
            <a:off x="941050" y="1884825"/>
            <a:ext cx="32580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b="1">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14"/>
          <p:cNvSpPr txBox="1">
            <a:spLocks noGrp="1"/>
          </p:cNvSpPr>
          <p:nvPr>
            <p:ph type="subTitle" idx="1"/>
          </p:nvPr>
        </p:nvSpPr>
        <p:spPr>
          <a:xfrm>
            <a:off x="941050" y="2372813"/>
            <a:ext cx="3258000" cy="14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1600">
                <a:solidFill>
                  <a:schemeClr val="dk1"/>
                </a:solidFill>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389" name="Google Shape;389;p14"/>
          <p:cNvGrpSpPr/>
          <p:nvPr/>
        </p:nvGrpSpPr>
        <p:grpSpPr>
          <a:xfrm rot="-4700437">
            <a:off x="1979863" y="512876"/>
            <a:ext cx="265455" cy="253160"/>
            <a:chOff x="8373602" y="4288128"/>
            <a:chExt cx="265445" cy="253151"/>
          </a:xfrm>
        </p:grpSpPr>
        <p:sp>
          <p:nvSpPr>
            <p:cNvPr id="390" name="Google Shape;39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1" name="Google Shape;39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2" name="Google Shape;39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3" name="Google Shape;393;p14"/>
          <p:cNvGrpSpPr/>
          <p:nvPr/>
        </p:nvGrpSpPr>
        <p:grpSpPr>
          <a:xfrm rot="-2066599">
            <a:off x="268974" y="4444458"/>
            <a:ext cx="265450" cy="253156"/>
            <a:chOff x="8373602" y="4288128"/>
            <a:chExt cx="265445" cy="253151"/>
          </a:xfrm>
        </p:grpSpPr>
        <p:sp>
          <p:nvSpPr>
            <p:cNvPr id="394" name="Google Shape;39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5" name="Google Shape;39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6" name="Google Shape;39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97" name="Google Shape;397;p14"/>
          <p:cNvGrpSpPr/>
          <p:nvPr/>
        </p:nvGrpSpPr>
        <p:grpSpPr>
          <a:xfrm rot="-2066793">
            <a:off x="8778838" y="1662587"/>
            <a:ext cx="132714" cy="126567"/>
            <a:chOff x="8373602" y="4288128"/>
            <a:chExt cx="265445" cy="253151"/>
          </a:xfrm>
        </p:grpSpPr>
        <p:sp>
          <p:nvSpPr>
            <p:cNvPr id="398" name="Google Shape;398;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9" name="Google Shape;399;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0" name="Google Shape;400;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1" name="Google Shape;401;p14"/>
          <p:cNvGrpSpPr/>
          <p:nvPr/>
        </p:nvGrpSpPr>
        <p:grpSpPr>
          <a:xfrm rot="10800000" flipH="1">
            <a:off x="356621" y="958489"/>
            <a:ext cx="132723" cy="126576"/>
            <a:chOff x="8373602" y="4288128"/>
            <a:chExt cx="265445" cy="253151"/>
          </a:xfrm>
        </p:grpSpPr>
        <p:sp>
          <p:nvSpPr>
            <p:cNvPr id="402" name="Google Shape;402;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3" name="Google Shape;403;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4" name="Google Shape;404;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5" name="Google Shape;405;p14"/>
          <p:cNvGrpSpPr/>
          <p:nvPr/>
        </p:nvGrpSpPr>
        <p:grpSpPr>
          <a:xfrm rot="10800000" flipH="1">
            <a:off x="876420" y="448535"/>
            <a:ext cx="132723" cy="126576"/>
            <a:chOff x="8373602" y="4288128"/>
            <a:chExt cx="265445" cy="253151"/>
          </a:xfrm>
        </p:grpSpPr>
        <p:sp>
          <p:nvSpPr>
            <p:cNvPr id="406" name="Google Shape;406;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7" name="Google Shape;407;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8" name="Google Shape;408;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09" name="Google Shape;409;p14"/>
          <p:cNvGrpSpPr/>
          <p:nvPr/>
        </p:nvGrpSpPr>
        <p:grpSpPr>
          <a:xfrm rot="2066599" flipH="1">
            <a:off x="404943" y="482725"/>
            <a:ext cx="265450" cy="253156"/>
            <a:chOff x="8373602" y="4288128"/>
            <a:chExt cx="265445" cy="253151"/>
          </a:xfrm>
        </p:grpSpPr>
        <p:sp>
          <p:nvSpPr>
            <p:cNvPr id="410" name="Google Shape;41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1" name="Google Shape;41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2" name="Google Shape;41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13" name="Google Shape;413;p14"/>
          <p:cNvGrpSpPr/>
          <p:nvPr/>
        </p:nvGrpSpPr>
        <p:grpSpPr>
          <a:xfrm rot="6478484" flipH="1">
            <a:off x="209585" y="2361308"/>
            <a:ext cx="132724" cy="126577"/>
            <a:chOff x="8373602" y="4288128"/>
            <a:chExt cx="265445" cy="253151"/>
          </a:xfrm>
        </p:grpSpPr>
        <p:sp>
          <p:nvSpPr>
            <p:cNvPr id="414" name="Google Shape;41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5" name="Google Shape;41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6" name="Google Shape;41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17" name="Google Shape;417;p14"/>
          <p:cNvGrpSpPr/>
          <p:nvPr/>
        </p:nvGrpSpPr>
        <p:grpSpPr>
          <a:xfrm rot="948744" flipH="1">
            <a:off x="201615" y="3440063"/>
            <a:ext cx="265457" cy="253162"/>
            <a:chOff x="8373602" y="4288128"/>
            <a:chExt cx="265445" cy="253151"/>
          </a:xfrm>
        </p:grpSpPr>
        <p:sp>
          <p:nvSpPr>
            <p:cNvPr id="418" name="Google Shape;418;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19" name="Google Shape;419;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0" name="Google Shape;420;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1" name="Google Shape;421;p14"/>
          <p:cNvGrpSpPr/>
          <p:nvPr/>
        </p:nvGrpSpPr>
        <p:grpSpPr>
          <a:xfrm rot="948413" flipH="1">
            <a:off x="462256" y="3838270"/>
            <a:ext cx="132725" cy="126578"/>
            <a:chOff x="8373602" y="4288128"/>
            <a:chExt cx="265445" cy="253151"/>
          </a:xfrm>
        </p:grpSpPr>
        <p:sp>
          <p:nvSpPr>
            <p:cNvPr id="422" name="Google Shape;422;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3" name="Google Shape;423;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4" name="Google Shape;424;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5" name="Google Shape;425;p14"/>
          <p:cNvGrpSpPr/>
          <p:nvPr/>
        </p:nvGrpSpPr>
        <p:grpSpPr>
          <a:xfrm rot="3015011" flipH="1">
            <a:off x="516389" y="3108682"/>
            <a:ext cx="132715" cy="126568"/>
            <a:chOff x="8373602" y="4288128"/>
            <a:chExt cx="265445" cy="253151"/>
          </a:xfrm>
        </p:grpSpPr>
        <p:sp>
          <p:nvSpPr>
            <p:cNvPr id="426" name="Google Shape;426;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7" name="Google Shape;427;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28" name="Google Shape;428;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29" name="Google Shape;429;p14"/>
          <p:cNvGrpSpPr/>
          <p:nvPr/>
        </p:nvGrpSpPr>
        <p:grpSpPr>
          <a:xfrm rot="-8733596" flipH="1">
            <a:off x="633867" y="4791054"/>
            <a:ext cx="132736" cy="126567"/>
            <a:chOff x="8373602" y="4288128"/>
            <a:chExt cx="265445" cy="253151"/>
          </a:xfrm>
        </p:grpSpPr>
        <p:sp>
          <p:nvSpPr>
            <p:cNvPr id="430" name="Google Shape;430;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1" name="Google Shape;431;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2" name="Google Shape;432;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3" name="Google Shape;433;p14"/>
          <p:cNvGrpSpPr/>
          <p:nvPr/>
        </p:nvGrpSpPr>
        <p:grpSpPr>
          <a:xfrm rot="2066793" flipH="1">
            <a:off x="3240196" y="448525"/>
            <a:ext cx="132714" cy="126567"/>
            <a:chOff x="8373602" y="4288128"/>
            <a:chExt cx="265445" cy="253151"/>
          </a:xfrm>
        </p:grpSpPr>
        <p:sp>
          <p:nvSpPr>
            <p:cNvPr id="434" name="Google Shape;434;p1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5" name="Google Shape;435;p1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36" name="Google Shape;436;p1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37" name="Google Shape;437;p14"/>
          <p:cNvGrpSpPr/>
          <p:nvPr/>
        </p:nvGrpSpPr>
        <p:grpSpPr>
          <a:xfrm>
            <a:off x="8433978" y="524567"/>
            <a:ext cx="501720" cy="795478"/>
            <a:chOff x="8429375" y="536050"/>
            <a:chExt cx="672727" cy="1066611"/>
          </a:xfrm>
        </p:grpSpPr>
        <p:sp>
          <p:nvSpPr>
            <p:cNvPr id="438" name="Google Shape;438;p14"/>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4"/>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ONE_COLUMN_TEXT_1_1">
    <p:spTree>
      <p:nvGrpSpPr>
        <p:cNvPr id="1" name="Shape 442"/>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5EE9D2E3-CF51-4339-99C5-62157BA0DB9B}"/>
              </a:ext>
            </a:extLst>
          </p:cNvPr>
          <p:cNvSpPr/>
          <p:nvPr userDrawn="1"/>
        </p:nvSpPr>
        <p:spPr>
          <a:xfrm>
            <a:off x="441873" y="360231"/>
            <a:ext cx="8316652" cy="4504034"/>
          </a:xfrm>
          <a:prstGeom prst="roundRect">
            <a:avLst/>
          </a:prstGeom>
          <a:solidFill>
            <a:srgbClr val="D3E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oogle Shape;450;p15"/>
          <p:cNvGrpSpPr/>
          <p:nvPr/>
        </p:nvGrpSpPr>
        <p:grpSpPr>
          <a:xfrm rot="-10135428">
            <a:off x="8583317" y="700311"/>
            <a:ext cx="265426" cy="253133"/>
            <a:chOff x="8373602" y="4288128"/>
            <a:chExt cx="265445" cy="253151"/>
          </a:xfrm>
        </p:grpSpPr>
        <p:sp>
          <p:nvSpPr>
            <p:cNvPr id="451" name="Google Shape;451;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2" name="Google Shape;452;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3" name="Google Shape;453;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54" name="Google Shape;454;p15"/>
          <p:cNvGrpSpPr/>
          <p:nvPr/>
        </p:nvGrpSpPr>
        <p:grpSpPr>
          <a:xfrm rot="203341">
            <a:off x="8772575" y="439536"/>
            <a:ext cx="174225" cy="166105"/>
            <a:chOff x="8373602" y="4288128"/>
            <a:chExt cx="265445" cy="253151"/>
          </a:xfrm>
        </p:grpSpPr>
        <p:sp>
          <p:nvSpPr>
            <p:cNvPr id="455" name="Google Shape;455;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6" name="Google Shape;456;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57" name="Google Shape;457;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58" name="Google Shape;458;p15"/>
          <p:cNvGrpSpPr/>
          <p:nvPr/>
        </p:nvGrpSpPr>
        <p:grpSpPr>
          <a:xfrm rot="-2936218">
            <a:off x="8376412" y="152163"/>
            <a:ext cx="265450" cy="253156"/>
            <a:chOff x="8373602" y="4288128"/>
            <a:chExt cx="265445" cy="253151"/>
          </a:xfrm>
        </p:grpSpPr>
        <p:sp>
          <p:nvSpPr>
            <p:cNvPr id="459" name="Google Shape;459;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0" name="Google Shape;460;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1" name="Google Shape;461;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62" name="Google Shape;462;p15"/>
          <p:cNvGrpSpPr/>
          <p:nvPr/>
        </p:nvGrpSpPr>
        <p:grpSpPr>
          <a:xfrm>
            <a:off x="241376" y="429129"/>
            <a:ext cx="501720" cy="795478"/>
            <a:chOff x="8429375" y="536050"/>
            <a:chExt cx="672727" cy="1066611"/>
          </a:xfrm>
        </p:grpSpPr>
        <p:sp>
          <p:nvSpPr>
            <p:cNvPr id="463" name="Google Shape;463;p15"/>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5"/>
          <p:cNvGrpSpPr/>
          <p:nvPr/>
        </p:nvGrpSpPr>
        <p:grpSpPr>
          <a:xfrm rot="-3377261">
            <a:off x="287598" y="4534420"/>
            <a:ext cx="265434" cy="253141"/>
            <a:chOff x="8373602" y="4288128"/>
            <a:chExt cx="265445" cy="253151"/>
          </a:xfrm>
        </p:grpSpPr>
        <p:sp>
          <p:nvSpPr>
            <p:cNvPr id="468" name="Google Shape;468;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69" name="Google Shape;469;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0" name="Google Shape;470;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71" name="Google Shape;471;p15"/>
          <p:cNvGrpSpPr/>
          <p:nvPr/>
        </p:nvGrpSpPr>
        <p:grpSpPr>
          <a:xfrm rot="3821780">
            <a:off x="8021546" y="4591918"/>
            <a:ext cx="265428" cy="253135"/>
            <a:chOff x="8373602" y="4288128"/>
            <a:chExt cx="265445" cy="253151"/>
          </a:xfrm>
        </p:grpSpPr>
        <p:sp>
          <p:nvSpPr>
            <p:cNvPr id="472" name="Google Shape;472;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3" name="Google Shape;473;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74" name="Google Shape;474;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79" name="Google Shape;479;p15"/>
          <p:cNvSpPr/>
          <p:nvPr/>
        </p:nvSpPr>
        <p:spPr>
          <a:xfrm>
            <a:off x="8469600" y="4167200"/>
            <a:ext cx="922350" cy="987604"/>
          </a:xfrm>
          <a:custGeom>
            <a:avLst/>
            <a:gdLst/>
            <a:ahLst/>
            <a:cxnLst/>
            <a:rect l="l" t="t" r="r" b="b"/>
            <a:pathLst>
              <a:path w="18672" h="19993" extrusionOk="0">
                <a:moveTo>
                  <a:pt x="17622" y="4152"/>
                </a:moveTo>
                <a:cubicBezTo>
                  <a:pt x="17781" y="4289"/>
                  <a:pt x="17918" y="4403"/>
                  <a:pt x="18101" y="4563"/>
                </a:cubicBezTo>
                <a:cubicBezTo>
                  <a:pt x="17941" y="4905"/>
                  <a:pt x="17667" y="5134"/>
                  <a:pt x="17348" y="5408"/>
                </a:cubicBezTo>
                <a:cubicBezTo>
                  <a:pt x="17211" y="5179"/>
                  <a:pt x="17119" y="5042"/>
                  <a:pt x="17028" y="4883"/>
                </a:cubicBezTo>
                <a:cubicBezTo>
                  <a:pt x="17142" y="4586"/>
                  <a:pt x="17393" y="4403"/>
                  <a:pt x="17622" y="4152"/>
                </a:cubicBezTo>
                <a:close/>
                <a:moveTo>
                  <a:pt x="16686" y="5202"/>
                </a:moveTo>
                <a:cubicBezTo>
                  <a:pt x="16846" y="5408"/>
                  <a:pt x="16960" y="5545"/>
                  <a:pt x="17119" y="5727"/>
                </a:cubicBezTo>
                <a:cubicBezTo>
                  <a:pt x="16846" y="5978"/>
                  <a:pt x="16594" y="6229"/>
                  <a:pt x="16321" y="6503"/>
                </a:cubicBezTo>
                <a:cubicBezTo>
                  <a:pt x="16184" y="6321"/>
                  <a:pt x="16070" y="6161"/>
                  <a:pt x="15955" y="6001"/>
                </a:cubicBezTo>
                <a:cubicBezTo>
                  <a:pt x="16115" y="5682"/>
                  <a:pt x="16366" y="5476"/>
                  <a:pt x="16686" y="5202"/>
                </a:cubicBezTo>
                <a:close/>
                <a:moveTo>
                  <a:pt x="15545" y="6298"/>
                </a:moveTo>
                <a:cubicBezTo>
                  <a:pt x="15818" y="6321"/>
                  <a:pt x="15887" y="6572"/>
                  <a:pt x="16070" y="6800"/>
                </a:cubicBezTo>
                <a:cubicBezTo>
                  <a:pt x="15750" y="7142"/>
                  <a:pt x="15453" y="7439"/>
                  <a:pt x="15134" y="7781"/>
                </a:cubicBezTo>
                <a:cubicBezTo>
                  <a:pt x="14974" y="7530"/>
                  <a:pt x="14860" y="7348"/>
                  <a:pt x="14700" y="7142"/>
                </a:cubicBezTo>
                <a:cubicBezTo>
                  <a:pt x="14860" y="6983"/>
                  <a:pt x="14974" y="6846"/>
                  <a:pt x="15111" y="6709"/>
                </a:cubicBezTo>
                <a:cubicBezTo>
                  <a:pt x="15248" y="6549"/>
                  <a:pt x="15408" y="6435"/>
                  <a:pt x="15545" y="6298"/>
                </a:cubicBezTo>
                <a:close/>
                <a:moveTo>
                  <a:pt x="14358" y="7462"/>
                </a:moveTo>
                <a:cubicBezTo>
                  <a:pt x="14449" y="7530"/>
                  <a:pt x="14517" y="7576"/>
                  <a:pt x="14586" y="7644"/>
                </a:cubicBezTo>
                <a:cubicBezTo>
                  <a:pt x="14677" y="7759"/>
                  <a:pt x="14768" y="7873"/>
                  <a:pt x="14883" y="8033"/>
                </a:cubicBezTo>
                <a:cubicBezTo>
                  <a:pt x="14609" y="8284"/>
                  <a:pt x="14358" y="8535"/>
                  <a:pt x="14061" y="8809"/>
                </a:cubicBezTo>
                <a:cubicBezTo>
                  <a:pt x="13901" y="8603"/>
                  <a:pt x="13764" y="8421"/>
                  <a:pt x="13604" y="8192"/>
                </a:cubicBezTo>
                <a:cubicBezTo>
                  <a:pt x="13787" y="7873"/>
                  <a:pt x="14061" y="7667"/>
                  <a:pt x="14358" y="7462"/>
                </a:cubicBezTo>
                <a:close/>
                <a:moveTo>
                  <a:pt x="13285" y="8535"/>
                </a:moveTo>
                <a:cubicBezTo>
                  <a:pt x="13445" y="8717"/>
                  <a:pt x="13582" y="8877"/>
                  <a:pt x="13719" y="9037"/>
                </a:cubicBezTo>
                <a:cubicBezTo>
                  <a:pt x="13582" y="9311"/>
                  <a:pt x="13582" y="9311"/>
                  <a:pt x="13308" y="9471"/>
                </a:cubicBezTo>
                <a:cubicBezTo>
                  <a:pt x="13216" y="9288"/>
                  <a:pt x="13102" y="9105"/>
                  <a:pt x="13034" y="8900"/>
                </a:cubicBezTo>
                <a:cubicBezTo>
                  <a:pt x="12965" y="8740"/>
                  <a:pt x="13034" y="8626"/>
                  <a:pt x="13285" y="8535"/>
                </a:cubicBezTo>
                <a:close/>
                <a:moveTo>
                  <a:pt x="12600" y="9105"/>
                </a:moveTo>
                <a:lnTo>
                  <a:pt x="12600" y="9105"/>
                </a:lnTo>
                <a:cubicBezTo>
                  <a:pt x="12805" y="9402"/>
                  <a:pt x="12942" y="9607"/>
                  <a:pt x="13102" y="9836"/>
                </a:cubicBezTo>
                <a:cubicBezTo>
                  <a:pt x="12988" y="9927"/>
                  <a:pt x="12920" y="10018"/>
                  <a:pt x="12805" y="10132"/>
                </a:cubicBezTo>
                <a:cubicBezTo>
                  <a:pt x="12532" y="9859"/>
                  <a:pt x="12395" y="9607"/>
                  <a:pt x="12600" y="9105"/>
                </a:cubicBezTo>
                <a:close/>
                <a:moveTo>
                  <a:pt x="8514" y="12506"/>
                </a:moveTo>
                <a:cubicBezTo>
                  <a:pt x="8674" y="12803"/>
                  <a:pt x="8834" y="13054"/>
                  <a:pt x="8994" y="13305"/>
                </a:cubicBezTo>
                <a:cubicBezTo>
                  <a:pt x="8880" y="13625"/>
                  <a:pt x="8651" y="13807"/>
                  <a:pt x="8377" y="14081"/>
                </a:cubicBezTo>
                <a:cubicBezTo>
                  <a:pt x="8149" y="13784"/>
                  <a:pt x="7989" y="13579"/>
                  <a:pt x="7807" y="13328"/>
                </a:cubicBezTo>
                <a:cubicBezTo>
                  <a:pt x="8012" y="13054"/>
                  <a:pt x="8172" y="12757"/>
                  <a:pt x="8514" y="12506"/>
                </a:cubicBezTo>
                <a:close/>
                <a:moveTo>
                  <a:pt x="7396" y="13807"/>
                </a:moveTo>
                <a:cubicBezTo>
                  <a:pt x="7715" y="13990"/>
                  <a:pt x="7852" y="14264"/>
                  <a:pt x="8012" y="14515"/>
                </a:cubicBezTo>
                <a:cubicBezTo>
                  <a:pt x="7852" y="14789"/>
                  <a:pt x="7670" y="15017"/>
                  <a:pt x="7373" y="15245"/>
                </a:cubicBezTo>
                <a:cubicBezTo>
                  <a:pt x="7213" y="14926"/>
                  <a:pt x="7076" y="14675"/>
                  <a:pt x="6939" y="14378"/>
                </a:cubicBezTo>
                <a:cubicBezTo>
                  <a:pt x="7076" y="14218"/>
                  <a:pt x="7236" y="14013"/>
                  <a:pt x="7396" y="13807"/>
                </a:cubicBezTo>
                <a:close/>
                <a:moveTo>
                  <a:pt x="6529" y="14949"/>
                </a:moveTo>
                <a:cubicBezTo>
                  <a:pt x="6802" y="15154"/>
                  <a:pt x="6939" y="15382"/>
                  <a:pt x="7076" y="15633"/>
                </a:cubicBezTo>
                <a:cubicBezTo>
                  <a:pt x="6848" y="15907"/>
                  <a:pt x="6665" y="16227"/>
                  <a:pt x="6323" y="16409"/>
                </a:cubicBezTo>
                <a:cubicBezTo>
                  <a:pt x="6186" y="16135"/>
                  <a:pt x="6072" y="15930"/>
                  <a:pt x="5935" y="15679"/>
                </a:cubicBezTo>
                <a:cubicBezTo>
                  <a:pt x="6141" y="15428"/>
                  <a:pt x="6323" y="15200"/>
                  <a:pt x="6529" y="14949"/>
                </a:cubicBezTo>
                <a:close/>
                <a:moveTo>
                  <a:pt x="5547" y="16158"/>
                </a:moveTo>
                <a:cubicBezTo>
                  <a:pt x="5661" y="16295"/>
                  <a:pt x="5775" y="16387"/>
                  <a:pt x="5844" y="16501"/>
                </a:cubicBezTo>
                <a:cubicBezTo>
                  <a:pt x="5935" y="16592"/>
                  <a:pt x="5981" y="16706"/>
                  <a:pt x="6049" y="16843"/>
                </a:cubicBezTo>
                <a:cubicBezTo>
                  <a:pt x="5867" y="17071"/>
                  <a:pt x="5684" y="17277"/>
                  <a:pt x="5501" y="17482"/>
                </a:cubicBezTo>
                <a:cubicBezTo>
                  <a:pt x="5456" y="17528"/>
                  <a:pt x="5364" y="17551"/>
                  <a:pt x="5273" y="17596"/>
                </a:cubicBezTo>
                <a:cubicBezTo>
                  <a:pt x="5113" y="17368"/>
                  <a:pt x="4976" y="17140"/>
                  <a:pt x="4999" y="16797"/>
                </a:cubicBezTo>
                <a:cubicBezTo>
                  <a:pt x="5159" y="16615"/>
                  <a:pt x="5319" y="16409"/>
                  <a:pt x="5547" y="16158"/>
                </a:cubicBezTo>
                <a:close/>
                <a:moveTo>
                  <a:pt x="5981" y="751"/>
                </a:moveTo>
                <a:cubicBezTo>
                  <a:pt x="6323" y="1116"/>
                  <a:pt x="6506" y="1527"/>
                  <a:pt x="6665" y="1938"/>
                </a:cubicBezTo>
                <a:cubicBezTo>
                  <a:pt x="6985" y="2714"/>
                  <a:pt x="7282" y="3513"/>
                  <a:pt x="7578" y="4289"/>
                </a:cubicBezTo>
                <a:cubicBezTo>
                  <a:pt x="7898" y="5111"/>
                  <a:pt x="8218" y="5933"/>
                  <a:pt x="8560" y="6754"/>
                </a:cubicBezTo>
                <a:cubicBezTo>
                  <a:pt x="8697" y="7051"/>
                  <a:pt x="8857" y="7348"/>
                  <a:pt x="9062" y="7599"/>
                </a:cubicBezTo>
                <a:cubicBezTo>
                  <a:pt x="9172" y="7763"/>
                  <a:pt x="9289" y="7845"/>
                  <a:pt x="9420" y="7845"/>
                </a:cubicBezTo>
                <a:cubicBezTo>
                  <a:pt x="9508" y="7845"/>
                  <a:pt x="9601" y="7809"/>
                  <a:pt x="9701" y="7736"/>
                </a:cubicBezTo>
                <a:cubicBezTo>
                  <a:pt x="9998" y="7530"/>
                  <a:pt x="10295" y="7325"/>
                  <a:pt x="10546" y="7074"/>
                </a:cubicBezTo>
                <a:cubicBezTo>
                  <a:pt x="11596" y="5955"/>
                  <a:pt x="12646" y="4814"/>
                  <a:pt x="13696" y="3673"/>
                </a:cubicBezTo>
                <a:cubicBezTo>
                  <a:pt x="14107" y="3239"/>
                  <a:pt x="14517" y="2783"/>
                  <a:pt x="14928" y="2326"/>
                </a:cubicBezTo>
                <a:cubicBezTo>
                  <a:pt x="15088" y="2166"/>
                  <a:pt x="15248" y="2029"/>
                  <a:pt x="15453" y="1847"/>
                </a:cubicBezTo>
                <a:cubicBezTo>
                  <a:pt x="16047" y="2144"/>
                  <a:pt x="16458" y="2600"/>
                  <a:pt x="16846" y="3102"/>
                </a:cubicBezTo>
                <a:cubicBezTo>
                  <a:pt x="16731" y="3536"/>
                  <a:pt x="16435" y="3856"/>
                  <a:pt x="16161" y="4175"/>
                </a:cubicBezTo>
                <a:cubicBezTo>
                  <a:pt x="14883" y="5590"/>
                  <a:pt x="13513" y="6914"/>
                  <a:pt x="12144" y="8238"/>
                </a:cubicBezTo>
                <a:cubicBezTo>
                  <a:pt x="11915" y="8443"/>
                  <a:pt x="11710" y="8649"/>
                  <a:pt x="11482" y="8854"/>
                </a:cubicBezTo>
                <a:cubicBezTo>
                  <a:pt x="11185" y="9151"/>
                  <a:pt x="11139" y="9471"/>
                  <a:pt x="11299" y="9836"/>
                </a:cubicBezTo>
                <a:cubicBezTo>
                  <a:pt x="11482" y="10224"/>
                  <a:pt x="11687" y="10612"/>
                  <a:pt x="11915" y="10954"/>
                </a:cubicBezTo>
                <a:cubicBezTo>
                  <a:pt x="12646" y="12027"/>
                  <a:pt x="13422" y="13077"/>
                  <a:pt x="14152" y="14127"/>
                </a:cubicBezTo>
                <a:cubicBezTo>
                  <a:pt x="14517" y="14675"/>
                  <a:pt x="14883" y="15222"/>
                  <a:pt x="15248" y="15793"/>
                </a:cubicBezTo>
                <a:cubicBezTo>
                  <a:pt x="14791" y="16501"/>
                  <a:pt x="14107" y="17140"/>
                  <a:pt x="13422" y="17528"/>
                </a:cubicBezTo>
                <a:cubicBezTo>
                  <a:pt x="12942" y="17049"/>
                  <a:pt x="12554" y="16501"/>
                  <a:pt x="12235" y="15884"/>
                </a:cubicBezTo>
                <a:cubicBezTo>
                  <a:pt x="11664" y="14834"/>
                  <a:pt x="11116" y="13784"/>
                  <a:pt x="10546" y="12735"/>
                </a:cubicBezTo>
                <a:cubicBezTo>
                  <a:pt x="10318" y="12347"/>
                  <a:pt x="10066" y="11958"/>
                  <a:pt x="9793" y="11593"/>
                </a:cubicBezTo>
                <a:cubicBezTo>
                  <a:pt x="9601" y="11337"/>
                  <a:pt x="9316" y="11203"/>
                  <a:pt x="9018" y="11203"/>
                </a:cubicBezTo>
                <a:cubicBezTo>
                  <a:pt x="8784" y="11203"/>
                  <a:pt x="8542" y="11286"/>
                  <a:pt x="8332" y="11456"/>
                </a:cubicBezTo>
                <a:cubicBezTo>
                  <a:pt x="8218" y="11548"/>
                  <a:pt x="8103" y="11662"/>
                  <a:pt x="8012" y="11776"/>
                </a:cubicBezTo>
                <a:cubicBezTo>
                  <a:pt x="7008" y="13031"/>
                  <a:pt x="5935" y="14195"/>
                  <a:pt x="4976" y="15496"/>
                </a:cubicBezTo>
                <a:cubicBezTo>
                  <a:pt x="4383" y="16318"/>
                  <a:pt x="3675" y="17094"/>
                  <a:pt x="3013" y="17893"/>
                </a:cubicBezTo>
                <a:cubicBezTo>
                  <a:pt x="2945" y="17962"/>
                  <a:pt x="2854" y="18030"/>
                  <a:pt x="2762" y="18121"/>
                </a:cubicBezTo>
                <a:cubicBezTo>
                  <a:pt x="2123" y="17665"/>
                  <a:pt x="1644" y="17071"/>
                  <a:pt x="1142" y="16501"/>
                </a:cubicBezTo>
                <a:cubicBezTo>
                  <a:pt x="1050" y="16387"/>
                  <a:pt x="1028" y="16204"/>
                  <a:pt x="1119" y="16067"/>
                </a:cubicBezTo>
                <a:cubicBezTo>
                  <a:pt x="1279" y="15816"/>
                  <a:pt x="1438" y="15542"/>
                  <a:pt x="1621" y="15314"/>
                </a:cubicBezTo>
                <a:cubicBezTo>
                  <a:pt x="3013" y="13739"/>
                  <a:pt x="4406" y="12164"/>
                  <a:pt x="5821" y="10589"/>
                </a:cubicBezTo>
                <a:cubicBezTo>
                  <a:pt x="6529" y="9790"/>
                  <a:pt x="6643" y="9676"/>
                  <a:pt x="6939" y="8946"/>
                </a:cubicBezTo>
                <a:cubicBezTo>
                  <a:pt x="6734" y="8717"/>
                  <a:pt x="6597" y="8443"/>
                  <a:pt x="6529" y="8124"/>
                </a:cubicBezTo>
                <a:cubicBezTo>
                  <a:pt x="6346" y="7074"/>
                  <a:pt x="6141" y="6024"/>
                  <a:pt x="5867" y="4997"/>
                </a:cubicBezTo>
                <a:cubicBezTo>
                  <a:pt x="5707" y="4335"/>
                  <a:pt x="5433" y="3696"/>
                  <a:pt x="5182" y="3057"/>
                </a:cubicBezTo>
                <a:cubicBezTo>
                  <a:pt x="4976" y="2577"/>
                  <a:pt x="4771" y="2098"/>
                  <a:pt x="4543" y="1550"/>
                </a:cubicBezTo>
                <a:cubicBezTo>
                  <a:pt x="4999" y="1231"/>
                  <a:pt x="5456" y="980"/>
                  <a:pt x="5981" y="751"/>
                </a:cubicBezTo>
                <a:close/>
                <a:moveTo>
                  <a:pt x="13467" y="18258"/>
                </a:moveTo>
                <a:lnTo>
                  <a:pt x="13467" y="18327"/>
                </a:lnTo>
                <a:lnTo>
                  <a:pt x="13422" y="18327"/>
                </a:lnTo>
                <a:lnTo>
                  <a:pt x="13467" y="18258"/>
                </a:lnTo>
                <a:close/>
                <a:moveTo>
                  <a:pt x="4543" y="17368"/>
                </a:moveTo>
                <a:cubicBezTo>
                  <a:pt x="4703" y="17596"/>
                  <a:pt x="4817" y="17802"/>
                  <a:pt x="4976" y="18030"/>
                </a:cubicBezTo>
                <a:cubicBezTo>
                  <a:pt x="4794" y="18235"/>
                  <a:pt x="4611" y="18395"/>
                  <a:pt x="4406" y="18623"/>
                </a:cubicBezTo>
                <a:cubicBezTo>
                  <a:pt x="4269" y="18350"/>
                  <a:pt x="4155" y="18121"/>
                  <a:pt x="4041" y="17916"/>
                </a:cubicBezTo>
                <a:cubicBezTo>
                  <a:pt x="4132" y="17779"/>
                  <a:pt x="4200" y="17688"/>
                  <a:pt x="4292" y="17596"/>
                </a:cubicBezTo>
                <a:cubicBezTo>
                  <a:pt x="4337" y="17528"/>
                  <a:pt x="4429" y="17459"/>
                  <a:pt x="4543" y="17368"/>
                </a:cubicBezTo>
                <a:close/>
                <a:moveTo>
                  <a:pt x="14837" y="17300"/>
                </a:moveTo>
                <a:cubicBezTo>
                  <a:pt x="15065" y="17573"/>
                  <a:pt x="15271" y="17825"/>
                  <a:pt x="15453" y="18098"/>
                </a:cubicBezTo>
                <a:cubicBezTo>
                  <a:pt x="15519" y="18187"/>
                  <a:pt x="15500" y="18317"/>
                  <a:pt x="15520" y="18429"/>
                </a:cubicBezTo>
                <a:lnTo>
                  <a:pt x="15520" y="18429"/>
                </a:lnTo>
                <a:cubicBezTo>
                  <a:pt x="15324" y="18517"/>
                  <a:pt x="15147" y="18604"/>
                  <a:pt x="14928" y="18692"/>
                </a:cubicBezTo>
                <a:cubicBezTo>
                  <a:pt x="14723" y="18372"/>
                  <a:pt x="14563" y="18007"/>
                  <a:pt x="14449" y="17596"/>
                </a:cubicBezTo>
                <a:cubicBezTo>
                  <a:pt x="14563" y="17505"/>
                  <a:pt x="14677" y="17414"/>
                  <a:pt x="14837" y="17300"/>
                </a:cubicBezTo>
                <a:close/>
                <a:moveTo>
                  <a:pt x="13970" y="17984"/>
                </a:moveTo>
                <a:lnTo>
                  <a:pt x="13970" y="17984"/>
                </a:lnTo>
                <a:cubicBezTo>
                  <a:pt x="14015" y="18007"/>
                  <a:pt x="14084" y="18007"/>
                  <a:pt x="14107" y="18030"/>
                </a:cubicBezTo>
                <a:cubicBezTo>
                  <a:pt x="14312" y="18304"/>
                  <a:pt x="14517" y="18601"/>
                  <a:pt x="14723" y="18875"/>
                </a:cubicBezTo>
                <a:cubicBezTo>
                  <a:pt x="14659" y="18981"/>
                  <a:pt x="14615" y="19088"/>
                  <a:pt x="14572" y="19194"/>
                </a:cubicBezTo>
                <a:lnTo>
                  <a:pt x="14380" y="19194"/>
                </a:lnTo>
                <a:cubicBezTo>
                  <a:pt x="13992" y="18555"/>
                  <a:pt x="13924" y="18372"/>
                  <a:pt x="13970" y="17984"/>
                </a:cubicBezTo>
                <a:close/>
                <a:moveTo>
                  <a:pt x="3538" y="18395"/>
                </a:moveTo>
                <a:cubicBezTo>
                  <a:pt x="3858" y="18509"/>
                  <a:pt x="3926" y="18760"/>
                  <a:pt x="4086" y="18989"/>
                </a:cubicBezTo>
                <a:cubicBezTo>
                  <a:pt x="3949" y="19126"/>
                  <a:pt x="3812" y="19263"/>
                  <a:pt x="3653" y="19422"/>
                </a:cubicBezTo>
                <a:cubicBezTo>
                  <a:pt x="3424" y="19217"/>
                  <a:pt x="3333" y="18989"/>
                  <a:pt x="3242" y="18646"/>
                </a:cubicBezTo>
                <a:cubicBezTo>
                  <a:pt x="3310" y="18578"/>
                  <a:pt x="3424" y="18486"/>
                  <a:pt x="3538" y="18395"/>
                </a:cubicBezTo>
                <a:close/>
                <a:moveTo>
                  <a:pt x="6775" y="1"/>
                </a:moveTo>
                <a:cubicBezTo>
                  <a:pt x="6698" y="1"/>
                  <a:pt x="6615" y="15"/>
                  <a:pt x="6529" y="44"/>
                </a:cubicBezTo>
                <a:cubicBezTo>
                  <a:pt x="6232" y="158"/>
                  <a:pt x="5912" y="295"/>
                  <a:pt x="5638" y="432"/>
                </a:cubicBezTo>
                <a:cubicBezTo>
                  <a:pt x="5159" y="706"/>
                  <a:pt x="4725" y="980"/>
                  <a:pt x="4269" y="1276"/>
                </a:cubicBezTo>
                <a:cubicBezTo>
                  <a:pt x="3607" y="1664"/>
                  <a:pt x="3538" y="1778"/>
                  <a:pt x="3698" y="2577"/>
                </a:cubicBezTo>
                <a:cubicBezTo>
                  <a:pt x="3721" y="2623"/>
                  <a:pt x="3721" y="2669"/>
                  <a:pt x="3744" y="2714"/>
                </a:cubicBezTo>
                <a:cubicBezTo>
                  <a:pt x="4063" y="3970"/>
                  <a:pt x="4451" y="5202"/>
                  <a:pt x="4954" y="6389"/>
                </a:cubicBezTo>
                <a:cubicBezTo>
                  <a:pt x="5319" y="7279"/>
                  <a:pt x="5638" y="8169"/>
                  <a:pt x="5981" y="9105"/>
                </a:cubicBezTo>
                <a:cubicBezTo>
                  <a:pt x="5638" y="9516"/>
                  <a:pt x="5319" y="9927"/>
                  <a:pt x="4954" y="10338"/>
                </a:cubicBezTo>
                <a:cubicBezTo>
                  <a:pt x="3949" y="11502"/>
                  <a:pt x="2899" y="12643"/>
                  <a:pt x="1895" y="13807"/>
                </a:cubicBezTo>
                <a:cubicBezTo>
                  <a:pt x="1416" y="14332"/>
                  <a:pt x="959" y="14880"/>
                  <a:pt x="525" y="15428"/>
                </a:cubicBezTo>
                <a:cubicBezTo>
                  <a:pt x="366" y="15633"/>
                  <a:pt x="229" y="15862"/>
                  <a:pt x="115" y="16067"/>
                </a:cubicBezTo>
                <a:cubicBezTo>
                  <a:pt x="0" y="16295"/>
                  <a:pt x="46" y="16524"/>
                  <a:pt x="206" y="16706"/>
                </a:cubicBezTo>
                <a:cubicBezTo>
                  <a:pt x="777" y="17414"/>
                  <a:pt x="1438" y="18053"/>
                  <a:pt x="2123" y="18646"/>
                </a:cubicBezTo>
                <a:cubicBezTo>
                  <a:pt x="2169" y="18692"/>
                  <a:pt x="2215" y="18715"/>
                  <a:pt x="2260" y="18715"/>
                </a:cubicBezTo>
                <a:cubicBezTo>
                  <a:pt x="2603" y="18760"/>
                  <a:pt x="2762" y="19011"/>
                  <a:pt x="2945" y="19263"/>
                </a:cubicBezTo>
                <a:cubicBezTo>
                  <a:pt x="3036" y="19377"/>
                  <a:pt x="3150" y="19491"/>
                  <a:pt x="3219" y="19605"/>
                </a:cubicBezTo>
                <a:cubicBezTo>
                  <a:pt x="3310" y="19719"/>
                  <a:pt x="3379" y="19856"/>
                  <a:pt x="3447" y="19993"/>
                </a:cubicBezTo>
                <a:cubicBezTo>
                  <a:pt x="3926" y="19765"/>
                  <a:pt x="4246" y="19400"/>
                  <a:pt x="4588" y="19057"/>
                </a:cubicBezTo>
                <a:cubicBezTo>
                  <a:pt x="5410" y="18167"/>
                  <a:pt x="6209" y="17254"/>
                  <a:pt x="7031" y="16364"/>
                </a:cubicBezTo>
                <a:cubicBezTo>
                  <a:pt x="7190" y="16204"/>
                  <a:pt x="7305" y="15999"/>
                  <a:pt x="7578" y="15976"/>
                </a:cubicBezTo>
                <a:cubicBezTo>
                  <a:pt x="7624" y="15976"/>
                  <a:pt x="7715" y="15884"/>
                  <a:pt x="7715" y="15839"/>
                </a:cubicBezTo>
                <a:cubicBezTo>
                  <a:pt x="7670" y="15542"/>
                  <a:pt x="7944" y="15405"/>
                  <a:pt x="8058" y="15200"/>
                </a:cubicBezTo>
                <a:cubicBezTo>
                  <a:pt x="8240" y="14926"/>
                  <a:pt x="8583" y="14834"/>
                  <a:pt x="8720" y="14492"/>
                </a:cubicBezTo>
                <a:cubicBezTo>
                  <a:pt x="8834" y="14195"/>
                  <a:pt x="9108" y="13967"/>
                  <a:pt x="9336" y="13716"/>
                </a:cubicBezTo>
                <a:cubicBezTo>
                  <a:pt x="9427" y="13625"/>
                  <a:pt x="9541" y="13533"/>
                  <a:pt x="9678" y="13374"/>
                </a:cubicBezTo>
                <a:cubicBezTo>
                  <a:pt x="9815" y="13648"/>
                  <a:pt x="9952" y="13853"/>
                  <a:pt x="10066" y="14081"/>
                </a:cubicBezTo>
                <a:cubicBezTo>
                  <a:pt x="10409" y="14720"/>
                  <a:pt x="10706" y="15359"/>
                  <a:pt x="11048" y="15976"/>
                </a:cubicBezTo>
                <a:cubicBezTo>
                  <a:pt x="11299" y="16409"/>
                  <a:pt x="11573" y="16843"/>
                  <a:pt x="11870" y="17254"/>
                </a:cubicBezTo>
                <a:cubicBezTo>
                  <a:pt x="12121" y="17665"/>
                  <a:pt x="12440" y="18030"/>
                  <a:pt x="12920" y="18144"/>
                </a:cubicBezTo>
                <a:cubicBezTo>
                  <a:pt x="13011" y="18350"/>
                  <a:pt x="13079" y="18509"/>
                  <a:pt x="13171" y="18669"/>
                </a:cubicBezTo>
                <a:cubicBezTo>
                  <a:pt x="13262" y="18806"/>
                  <a:pt x="13353" y="18966"/>
                  <a:pt x="13467" y="19103"/>
                </a:cubicBezTo>
                <a:cubicBezTo>
                  <a:pt x="13582" y="19263"/>
                  <a:pt x="13719" y="19422"/>
                  <a:pt x="13855" y="19559"/>
                </a:cubicBezTo>
                <a:cubicBezTo>
                  <a:pt x="13938" y="19631"/>
                  <a:pt x="14020" y="19666"/>
                  <a:pt x="14102" y="19666"/>
                </a:cubicBezTo>
                <a:cubicBezTo>
                  <a:pt x="14202" y="19666"/>
                  <a:pt x="14303" y="19614"/>
                  <a:pt x="14403" y="19514"/>
                </a:cubicBezTo>
                <a:cubicBezTo>
                  <a:pt x="14468" y="19427"/>
                  <a:pt x="14534" y="19319"/>
                  <a:pt x="14579" y="19211"/>
                </a:cubicBezTo>
                <a:lnTo>
                  <a:pt x="14579" y="19211"/>
                </a:lnTo>
                <a:cubicBezTo>
                  <a:pt x="14976" y="19052"/>
                  <a:pt x="15287" y="18787"/>
                  <a:pt x="15533" y="18435"/>
                </a:cubicBezTo>
                <a:lnTo>
                  <a:pt x="15533" y="18435"/>
                </a:lnTo>
                <a:cubicBezTo>
                  <a:pt x="15961" y="18206"/>
                  <a:pt x="16300" y="17844"/>
                  <a:pt x="16617" y="17505"/>
                </a:cubicBezTo>
                <a:cubicBezTo>
                  <a:pt x="16607" y="17504"/>
                  <a:pt x="16597" y="17504"/>
                  <a:pt x="16587" y="17504"/>
                </a:cubicBezTo>
                <a:cubicBezTo>
                  <a:pt x="16267" y="17504"/>
                  <a:pt x="16129" y="17850"/>
                  <a:pt x="15841" y="17939"/>
                </a:cubicBezTo>
                <a:cubicBezTo>
                  <a:pt x="15613" y="17893"/>
                  <a:pt x="15590" y="17665"/>
                  <a:pt x="15476" y="17505"/>
                </a:cubicBezTo>
                <a:cubicBezTo>
                  <a:pt x="15385" y="17368"/>
                  <a:pt x="15293" y="17208"/>
                  <a:pt x="15179" y="17003"/>
                </a:cubicBezTo>
                <a:cubicBezTo>
                  <a:pt x="15362" y="16820"/>
                  <a:pt x="15522" y="16660"/>
                  <a:pt x="15704" y="16478"/>
                </a:cubicBezTo>
                <a:cubicBezTo>
                  <a:pt x="16024" y="16660"/>
                  <a:pt x="16001" y="17117"/>
                  <a:pt x="16389" y="17231"/>
                </a:cubicBezTo>
                <a:cubicBezTo>
                  <a:pt x="16480" y="16797"/>
                  <a:pt x="16092" y="16478"/>
                  <a:pt x="16161" y="16021"/>
                </a:cubicBezTo>
                <a:lnTo>
                  <a:pt x="16161" y="16021"/>
                </a:lnTo>
                <a:cubicBezTo>
                  <a:pt x="16275" y="16067"/>
                  <a:pt x="16366" y="16090"/>
                  <a:pt x="16389" y="16135"/>
                </a:cubicBezTo>
                <a:cubicBezTo>
                  <a:pt x="16526" y="16501"/>
                  <a:pt x="16891" y="16775"/>
                  <a:pt x="16823" y="17231"/>
                </a:cubicBezTo>
                <a:cubicBezTo>
                  <a:pt x="17302" y="16980"/>
                  <a:pt x="17393" y="16843"/>
                  <a:pt x="17188" y="16432"/>
                </a:cubicBezTo>
                <a:cubicBezTo>
                  <a:pt x="16960" y="16021"/>
                  <a:pt x="16663" y="15633"/>
                  <a:pt x="16389" y="15245"/>
                </a:cubicBezTo>
                <a:cubicBezTo>
                  <a:pt x="16229" y="15040"/>
                  <a:pt x="16070" y="14857"/>
                  <a:pt x="15933" y="14652"/>
                </a:cubicBezTo>
                <a:cubicBezTo>
                  <a:pt x="15727" y="14378"/>
                  <a:pt x="15567" y="14104"/>
                  <a:pt x="15362" y="13830"/>
                </a:cubicBezTo>
                <a:cubicBezTo>
                  <a:pt x="14746" y="12986"/>
                  <a:pt x="14129" y="12164"/>
                  <a:pt x="13513" y="11319"/>
                </a:cubicBezTo>
                <a:cubicBezTo>
                  <a:pt x="13285" y="11023"/>
                  <a:pt x="13057" y="10726"/>
                  <a:pt x="12920" y="10429"/>
                </a:cubicBezTo>
                <a:cubicBezTo>
                  <a:pt x="12942" y="10338"/>
                  <a:pt x="12942" y="10315"/>
                  <a:pt x="12942" y="10292"/>
                </a:cubicBezTo>
                <a:cubicBezTo>
                  <a:pt x="13650" y="9607"/>
                  <a:pt x="14358" y="8923"/>
                  <a:pt x="15065" y="8238"/>
                </a:cubicBezTo>
                <a:cubicBezTo>
                  <a:pt x="16115" y="7165"/>
                  <a:pt x="17165" y="6115"/>
                  <a:pt x="18215" y="5042"/>
                </a:cubicBezTo>
                <a:cubicBezTo>
                  <a:pt x="18398" y="4837"/>
                  <a:pt x="18626" y="4677"/>
                  <a:pt x="18672" y="4335"/>
                </a:cubicBezTo>
                <a:cubicBezTo>
                  <a:pt x="18535" y="4175"/>
                  <a:pt x="18375" y="4015"/>
                  <a:pt x="18215" y="3833"/>
                </a:cubicBezTo>
                <a:cubicBezTo>
                  <a:pt x="18124" y="3719"/>
                  <a:pt x="18010" y="3604"/>
                  <a:pt x="17941" y="3490"/>
                </a:cubicBezTo>
                <a:cubicBezTo>
                  <a:pt x="17530" y="2577"/>
                  <a:pt x="16777" y="2052"/>
                  <a:pt x="15910" y="1619"/>
                </a:cubicBezTo>
                <a:cubicBezTo>
                  <a:pt x="15704" y="1527"/>
                  <a:pt x="15430" y="1482"/>
                  <a:pt x="15202" y="1413"/>
                </a:cubicBezTo>
                <a:cubicBezTo>
                  <a:pt x="15144" y="1404"/>
                  <a:pt x="15087" y="1400"/>
                  <a:pt x="15031" y="1400"/>
                </a:cubicBezTo>
                <a:cubicBezTo>
                  <a:pt x="14801" y="1400"/>
                  <a:pt x="14591" y="1476"/>
                  <a:pt x="14426" y="1641"/>
                </a:cubicBezTo>
                <a:cubicBezTo>
                  <a:pt x="14221" y="1847"/>
                  <a:pt x="14038" y="2052"/>
                  <a:pt x="13833" y="2258"/>
                </a:cubicBezTo>
                <a:cubicBezTo>
                  <a:pt x="12623" y="3604"/>
                  <a:pt x="11390" y="4951"/>
                  <a:pt x="10158" y="6298"/>
                </a:cubicBezTo>
                <a:cubicBezTo>
                  <a:pt x="10021" y="6458"/>
                  <a:pt x="9838" y="6617"/>
                  <a:pt x="9633" y="6823"/>
                </a:cubicBezTo>
                <a:cubicBezTo>
                  <a:pt x="9564" y="6572"/>
                  <a:pt x="9496" y="6412"/>
                  <a:pt x="9450" y="6252"/>
                </a:cubicBezTo>
                <a:cubicBezTo>
                  <a:pt x="9290" y="5682"/>
                  <a:pt x="9131" y="5088"/>
                  <a:pt x="8971" y="4495"/>
                </a:cubicBezTo>
                <a:cubicBezTo>
                  <a:pt x="8697" y="3467"/>
                  <a:pt x="8355" y="2463"/>
                  <a:pt x="7921" y="1505"/>
                </a:cubicBezTo>
                <a:cubicBezTo>
                  <a:pt x="7738" y="1094"/>
                  <a:pt x="7533" y="728"/>
                  <a:pt x="7305" y="363"/>
                </a:cubicBezTo>
                <a:cubicBezTo>
                  <a:pt x="7185" y="125"/>
                  <a:pt x="7002" y="1"/>
                  <a:pt x="6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5"/>
          <p:cNvGrpSpPr/>
          <p:nvPr/>
        </p:nvGrpSpPr>
        <p:grpSpPr>
          <a:xfrm rot="-7199276">
            <a:off x="314404" y="2957879"/>
            <a:ext cx="265436" cy="253142"/>
            <a:chOff x="8373602" y="4288128"/>
            <a:chExt cx="265445" cy="253151"/>
          </a:xfrm>
        </p:grpSpPr>
        <p:sp>
          <p:nvSpPr>
            <p:cNvPr id="481" name="Google Shape;481;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2" name="Google Shape;482;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3" name="Google Shape;483;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84" name="Google Shape;484;p15"/>
          <p:cNvGrpSpPr/>
          <p:nvPr/>
        </p:nvGrpSpPr>
        <p:grpSpPr>
          <a:xfrm>
            <a:off x="50638" y="1696190"/>
            <a:ext cx="265445" cy="253151"/>
            <a:chOff x="8373602" y="4288128"/>
            <a:chExt cx="265445" cy="253151"/>
          </a:xfrm>
        </p:grpSpPr>
        <p:sp>
          <p:nvSpPr>
            <p:cNvPr id="485" name="Google Shape;485;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6" name="Google Shape;486;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87" name="Google Shape;487;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488" name="Google Shape;488;p15"/>
          <p:cNvGrpSpPr/>
          <p:nvPr/>
        </p:nvGrpSpPr>
        <p:grpSpPr>
          <a:xfrm rot="6961579">
            <a:off x="7638950" y="4741151"/>
            <a:ext cx="174228" cy="166125"/>
            <a:chOff x="8373602" y="4288128"/>
            <a:chExt cx="265445" cy="253151"/>
          </a:xfrm>
        </p:grpSpPr>
        <p:sp>
          <p:nvSpPr>
            <p:cNvPr id="489" name="Google Shape;489;p15"/>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0" name="Google Shape;490;p15"/>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91" name="Google Shape;491;p15"/>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725" y="536050"/>
            <a:ext cx="7714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Balsamiq Sans"/>
              <a:buNone/>
              <a:defRPr sz="2800">
                <a:solidFill>
                  <a:schemeClr val="dk1"/>
                </a:solidFill>
                <a:latin typeface="Balsamiq Sans"/>
                <a:ea typeface="Balsamiq Sans"/>
                <a:cs typeface="Balsamiq Sans"/>
                <a:sym typeface="Balsamiq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725" y="1314600"/>
            <a:ext cx="7714500" cy="32931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9" r:id="rId7"/>
    <p:sldLayoutId id="2147483660" r:id="rId8"/>
    <p:sldLayoutId id="2147483661" r:id="rId9"/>
    <p:sldLayoutId id="2147483662" r:id="rId10"/>
    <p:sldLayoutId id="2147483664" r:id="rId11"/>
    <p:sldLayoutId id="2147483665" r:id="rId12"/>
    <p:sldLayoutId id="2147483670" r:id="rId13"/>
    <p:sldLayoutId id="2147483671" r:id="rId14"/>
    <p:sldLayoutId id="2147483701" r:id="rId15"/>
    <p:sldLayoutId id="214748370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450">
          <p15:clr>
            <a:srgbClr val="EA4335"/>
          </p15:clr>
        </p15:guide>
        <p15:guide id="2" pos="5310">
          <p15:clr>
            <a:srgbClr val="EA4335"/>
          </p15:clr>
        </p15:guide>
        <p15:guide id="3" orient="horz" pos="338">
          <p15:clr>
            <a:srgbClr val="EA4335"/>
          </p15:clr>
        </p15:guide>
        <p15:guide id="4" orient="horz" pos="290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725" y="536050"/>
            <a:ext cx="7714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Balsamiq Sans"/>
              <a:buNone/>
              <a:defRPr sz="2800">
                <a:solidFill>
                  <a:schemeClr val="dk1"/>
                </a:solidFill>
                <a:latin typeface="Balsamiq Sans"/>
                <a:ea typeface="Balsamiq Sans"/>
                <a:cs typeface="Balsamiq Sans"/>
                <a:sym typeface="Balsamiq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725" y="1314600"/>
            <a:ext cx="7714500" cy="32931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a:lnSpc>
                <a:spcPct val="100000"/>
              </a:lnSpc>
              <a:spcBef>
                <a:spcPts val="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533300309"/>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450">
          <p15:clr>
            <a:srgbClr val="EA4335"/>
          </p15:clr>
        </p15:guide>
        <p15:guide id="2" pos="5310">
          <p15:clr>
            <a:srgbClr val="EA4335"/>
          </p15:clr>
        </p15:guide>
        <p15:guide id="3" orient="horz" pos="338">
          <p15:clr>
            <a:srgbClr val="EA4335"/>
          </p15:clr>
        </p15:guide>
        <p15:guide id="4" orient="horz" pos="2902">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27.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grpSp>
        <p:nvGrpSpPr>
          <p:cNvPr id="5" name="Group 4">
            <a:extLst>
              <a:ext uri="{FF2B5EF4-FFF2-40B4-BE49-F238E27FC236}">
                <a16:creationId xmlns="" xmlns:a16="http://schemas.microsoft.com/office/drawing/2014/main" id="{61AC0F95-AE41-4845-9D46-EE7FB9257A99}"/>
              </a:ext>
            </a:extLst>
          </p:cNvPr>
          <p:cNvGrpSpPr/>
          <p:nvPr/>
        </p:nvGrpSpPr>
        <p:grpSpPr>
          <a:xfrm>
            <a:off x="185047" y="-1143187"/>
            <a:ext cx="3401109" cy="6861755"/>
            <a:chOff x="185047" y="-1143187"/>
            <a:chExt cx="3401109" cy="6861755"/>
          </a:xfrm>
        </p:grpSpPr>
        <p:sp>
          <p:nvSpPr>
            <p:cNvPr id="2" name="Freeform: Shape 1">
              <a:extLst>
                <a:ext uri="{FF2B5EF4-FFF2-40B4-BE49-F238E27FC236}">
                  <a16:creationId xmlns="" xmlns:a16="http://schemas.microsoft.com/office/drawing/2014/main" id="{97487CF7-AC9E-4347-B074-8DCA62A96579}"/>
                </a:ext>
              </a:extLst>
            </p:cNvPr>
            <p:cNvSpPr/>
            <p:nvPr/>
          </p:nvSpPr>
          <p:spPr>
            <a:xfrm>
              <a:off x="884177" y="2450633"/>
              <a:ext cx="2655858" cy="3257835"/>
            </a:xfrm>
            <a:custGeom>
              <a:avLst/>
              <a:gdLst>
                <a:gd name="connsiteX0" fmla="*/ 1306286 w 2638697"/>
                <a:gd name="connsiteY0" fmla="*/ 0 h 3252652"/>
                <a:gd name="connsiteX1" fmla="*/ 796834 w 2638697"/>
                <a:gd name="connsiteY1" fmla="*/ 91440 h 3252652"/>
                <a:gd name="connsiteX2" fmla="*/ 666206 w 2638697"/>
                <a:gd name="connsiteY2" fmla="*/ 182880 h 3252652"/>
                <a:gd name="connsiteX3" fmla="*/ 679269 w 2638697"/>
                <a:gd name="connsiteY3" fmla="*/ 600892 h 3252652"/>
                <a:gd name="connsiteX4" fmla="*/ 653143 w 2638697"/>
                <a:gd name="connsiteY4" fmla="*/ 1110343 h 3252652"/>
                <a:gd name="connsiteX5" fmla="*/ 418012 w 2638697"/>
                <a:gd name="connsiteY5" fmla="*/ 2090057 h 3252652"/>
                <a:gd name="connsiteX6" fmla="*/ 78377 w 2638697"/>
                <a:gd name="connsiteY6" fmla="*/ 2690949 h 3252652"/>
                <a:gd name="connsiteX7" fmla="*/ 0 w 2638697"/>
                <a:gd name="connsiteY7" fmla="*/ 2821577 h 3252652"/>
                <a:gd name="connsiteX8" fmla="*/ 352697 w 2638697"/>
                <a:gd name="connsiteY8" fmla="*/ 3069772 h 3252652"/>
                <a:gd name="connsiteX9" fmla="*/ 757646 w 2638697"/>
                <a:gd name="connsiteY9" fmla="*/ 3200400 h 3252652"/>
                <a:gd name="connsiteX10" fmla="*/ 1227909 w 2638697"/>
                <a:gd name="connsiteY10" fmla="*/ 3252652 h 3252652"/>
                <a:gd name="connsiteX11" fmla="*/ 1737360 w 2638697"/>
                <a:gd name="connsiteY11" fmla="*/ 3213463 h 3252652"/>
                <a:gd name="connsiteX12" fmla="*/ 2155372 w 2638697"/>
                <a:gd name="connsiteY12" fmla="*/ 3082834 h 3252652"/>
                <a:gd name="connsiteX13" fmla="*/ 2429692 w 2638697"/>
                <a:gd name="connsiteY13" fmla="*/ 2965269 h 3252652"/>
                <a:gd name="connsiteX14" fmla="*/ 2638697 w 2638697"/>
                <a:gd name="connsiteY14" fmla="*/ 2769326 h 3252652"/>
                <a:gd name="connsiteX15" fmla="*/ 2338252 w 2638697"/>
                <a:gd name="connsiteY15" fmla="*/ 2455817 h 3252652"/>
                <a:gd name="connsiteX16" fmla="*/ 2116183 w 2638697"/>
                <a:gd name="connsiteY16" fmla="*/ 2076994 h 3252652"/>
                <a:gd name="connsiteX17" fmla="*/ 1946366 w 2638697"/>
                <a:gd name="connsiteY17" fmla="*/ 1724297 h 3252652"/>
                <a:gd name="connsiteX18" fmla="*/ 1789612 w 2638697"/>
                <a:gd name="connsiteY18" fmla="*/ 1031966 h 3252652"/>
                <a:gd name="connsiteX19" fmla="*/ 1737360 w 2638697"/>
                <a:gd name="connsiteY19" fmla="*/ 561703 h 3252652"/>
                <a:gd name="connsiteX20" fmla="*/ 1698172 w 2638697"/>
                <a:gd name="connsiteY20" fmla="*/ 117566 h 3252652"/>
                <a:gd name="connsiteX21" fmla="*/ 1606732 w 2638697"/>
                <a:gd name="connsiteY21" fmla="*/ 39189 h 3252652"/>
                <a:gd name="connsiteX22" fmla="*/ 1410789 w 2638697"/>
                <a:gd name="connsiteY22" fmla="*/ 13063 h 3252652"/>
                <a:gd name="connsiteX23" fmla="*/ 1306286 w 2638697"/>
                <a:gd name="connsiteY23" fmla="*/ 0 h 325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8697" h="3252652">
                  <a:moveTo>
                    <a:pt x="1306286" y="0"/>
                  </a:moveTo>
                  <a:lnTo>
                    <a:pt x="796834" y="91440"/>
                  </a:lnTo>
                  <a:lnTo>
                    <a:pt x="666206" y="182880"/>
                  </a:lnTo>
                  <a:lnTo>
                    <a:pt x="679269" y="600892"/>
                  </a:lnTo>
                  <a:lnTo>
                    <a:pt x="653143" y="1110343"/>
                  </a:lnTo>
                  <a:lnTo>
                    <a:pt x="418012" y="2090057"/>
                  </a:lnTo>
                  <a:lnTo>
                    <a:pt x="78377" y="2690949"/>
                  </a:lnTo>
                  <a:lnTo>
                    <a:pt x="0" y="2821577"/>
                  </a:lnTo>
                  <a:lnTo>
                    <a:pt x="352697" y="3069772"/>
                  </a:lnTo>
                  <a:lnTo>
                    <a:pt x="757646" y="3200400"/>
                  </a:lnTo>
                  <a:lnTo>
                    <a:pt x="1227909" y="3252652"/>
                  </a:lnTo>
                  <a:lnTo>
                    <a:pt x="1737360" y="3213463"/>
                  </a:lnTo>
                  <a:lnTo>
                    <a:pt x="2155372" y="3082834"/>
                  </a:lnTo>
                  <a:lnTo>
                    <a:pt x="2429692" y="2965269"/>
                  </a:lnTo>
                  <a:lnTo>
                    <a:pt x="2638697" y="2769326"/>
                  </a:lnTo>
                  <a:lnTo>
                    <a:pt x="2338252" y="2455817"/>
                  </a:lnTo>
                  <a:lnTo>
                    <a:pt x="2116183" y="2076994"/>
                  </a:lnTo>
                  <a:lnTo>
                    <a:pt x="1946366" y="1724297"/>
                  </a:lnTo>
                  <a:lnTo>
                    <a:pt x="1789612" y="1031966"/>
                  </a:lnTo>
                  <a:lnTo>
                    <a:pt x="1737360" y="561703"/>
                  </a:lnTo>
                  <a:lnTo>
                    <a:pt x="1698172" y="117566"/>
                  </a:lnTo>
                  <a:lnTo>
                    <a:pt x="1606732" y="39189"/>
                  </a:lnTo>
                  <a:lnTo>
                    <a:pt x="1410789" y="13063"/>
                  </a:lnTo>
                  <a:lnTo>
                    <a:pt x="1306286" y="0"/>
                  </a:lnTo>
                  <a:close/>
                </a:path>
              </a:pathLst>
            </a:custGeom>
            <a:solidFill>
              <a:srgbClr val="A6D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85000"/>
                  </a:schemeClr>
                </a:solidFill>
              </a:endParaRPr>
            </a:p>
          </p:txBody>
        </p:sp>
        <p:sp>
          <p:nvSpPr>
            <p:cNvPr id="4" name="Freeform: Shape 3">
              <a:extLst>
                <a:ext uri="{FF2B5EF4-FFF2-40B4-BE49-F238E27FC236}">
                  <a16:creationId xmlns="" xmlns:a16="http://schemas.microsoft.com/office/drawing/2014/main" id="{FAAF0099-95B9-47B7-AED2-66386638A550}"/>
                </a:ext>
              </a:extLst>
            </p:cNvPr>
            <p:cNvSpPr/>
            <p:nvPr/>
          </p:nvSpPr>
          <p:spPr>
            <a:xfrm>
              <a:off x="257175" y="-1035844"/>
              <a:ext cx="3093244" cy="3807619"/>
            </a:xfrm>
            <a:custGeom>
              <a:avLst/>
              <a:gdLst>
                <a:gd name="connsiteX0" fmla="*/ 1857375 w 3093244"/>
                <a:gd name="connsiteY0" fmla="*/ 3793332 h 3807619"/>
                <a:gd name="connsiteX1" fmla="*/ 1821656 w 3093244"/>
                <a:gd name="connsiteY1" fmla="*/ 3707607 h 3807619"/>
                <a:gd name="connsiteX2" fmla="*/ 1871663 w 3093244"/>
                <a:gd name="connsiteY2" fmla="*/ 3629025 h 3807619"/>
                <a:gd name="connsiteX3" fmla="*/ 1857375 w 3093244"/>
                <a:gd name="connsiteY3" fmla="*/ 3550444 h 3807619"/>
                <a:gd name="connsiteX4" fmla="*/ 1814513 w 3093244"/>
                <a:gd name="connsiteY4" fmla="*/ 3493294 h 3807619"/>
                <a:gd name="connsiteX5" fmla="*/ 1750219 w 3093244"/>
                <a:gd name="connsiteY5" fmla="*/ 3464719 h 3807619"/>
                <a:gd name="connsiteX6" fmla="*/ 1835944 w 3093244"/>
                <a:gd name="connsiteY6" fmla="*/ 3393282 h 3807619"/>
                <a:gd name="connsiteX7" fmla="*/ 1843088 w 3093244"/>
                <a:gd name="connsiteY7" fmla="*/ 3243263 h 3807619"/>
                <a:gd name="connsiteX8" fmla="*/ 1950244 w 3093244"/>
                <a:gd name="connsiteY8" fmla="*/ 3257550 h 3807619"/>
                <a:gd name="connsiteX9" fmla="*/ 2071688 w 3093244"/>
                <a:gd name="connsiteY9" fmla="*/ 3193257 h 3807619"/>
                <a:gd name="connsiteX10" fmla="*/ 2114550 w 3093244"/>
                <a:gd name="connsiteY10" fmla="*/ 3107532 h 3807619"/>
                <a:gd name="connsiteX11" fmla="*/ 2078831 w 3093244"/>
                <a:gd name="connsiteY11" fmla="*/ 3007519 h 3807619"/>
                <a:gd name="connsiteX12" fmla="*/ 2293144 w 3093244"/>
                <a:gd name="connsiteY12" fmla="*/ 3028950 h 3807619"/>
                <a:gd name="connsiteX13" fmla="*/ 2500313 w 3093244"/>
                <a:gd name="connsiteY13" fmla="*/ 2936082 h 3807619"/>
                <a:gd name="connsiteX14" fmla="*/ 2707481 w 3093244"/>
                <a:gd name="connsiteY14" fmla="*/ 2721769 h 3807619"/>
                <a:gd name="connsiteX15" fmla="*/ 2764631 w 3093244"/>
                <a:gd name="connsiteY15" fmla="*/ 2450307 h 3807619"/>
                <a:gd name="connsiteX16" fmla="*/ 2614613 w 3093244"/>
                <a:gd name="connsiteY16" fmla="*/ 2185988 h 3807619"/>
                <a:gd name="connsiteX17" fmla="*/ 2507456 w 3093244"/>
                <a:gd name="connsiteY17" fmla="*/ 2107407 h 3807619"/>
                <a:gd name="connsiteX18" fmla="*/ 2600325 w 3093244"/>
                <a:gd name="connsiteY18" fmla="*/ 2043113 h 3807619"/>
                <a:gd name="connsiteX19" fmla="*/ 2657475 w 3093244"/>
                <a:gd name="connsiteY19" fmla="*/ 1943100 h 3807619"/>
                <a:gd name="connsiteX20" fmla="*/ 2521744 w 3093244"/>
                <a:gd name="connsiteY20" fmla="*/ 1793082 h 3807619"/>
                <a:gd name="connsiteX21" fmla="*/ 2864644 w 3093244"/>
                <a:gd name="connsiteY21" fmla="*/ 1514475 h 3807619"/>
                <a:gd name="connsiteX22" fmla="*/ 3064669 w 3093244"/>
                <a:gd name="connsiteY22" fmla="*/ 1164432 h 3807619"/>
                <a:gd name="connsiteX23" fmla="*/ 3093244 w 3093244"/>
                <a:gd name="connsiteY23" fmla="*/ 807244 h 3807619"/>
                <a:gd name="connsiteX24" fmla="*/ 2864644 w 3093244"/>
                <a:gd name="connsiteY24" fmla="*/ 392906 h 3807619"/>
                <a:gd name="connsiteX25" fmla="*/ 2500313 w 3093244"/>
                <a:gd name="connsiteY25" fmla="*/ 114300 h 3807619"/>
                <a:gd name="connsiteX26" fmla="*/ 2035969 w 3093244"/>
                <a:gd name="connsiteY26" fmla="*/ 0 h 3807619"/>
                <a:gd name="connsiteX27" fmla="*/ 1721644 w 3093244"/>
                <a:gd name="connsiteY27" fmla="*/ 50006 h 3807619"/>
                <a:gd name="connsiteX28" fmla="*/ 1528763 w 3093244"/>
                <a:gd name="connsiteY28" fmla="*/ 264319 h 3807619"/>
                <a:gd name="connsiteX29" fmla="*/ 1350169 w 3093244"/>
                <a:gd name="connsiteY29" fmla="*/ 107156 h 3807619"/>
                <a:gd name="connsiteX30" fmla="*/ 1078706 w 3093244"/>
                <a:gd name="connsiteY30" fmla="*/ 85725 h 3807619"/>
                <a:gd name="connsiteX31" fmla="*/ 850106 w 3093244"/>
                <a:gd name="connsiteY31" fmla="*/ 221456 h 3807619"/>
                <a:gd name="connsiteX32" fmla="*/ 757238 w 3093244"/>
                <a:gd name="connsiteY32" fmla="*/ 314325 h 3807619"/>
                <a:gd name="connsiteX33" fmla="*/ 700088 w 3093244"/>
                <a:gd name="connsiteY33" fmla="*/ 564356 h 3807619"/>
                <a:gd name="connsiteX34" fmla="*/ 757238 w 3093244"/>
                <a:gd name="connsiteY34" fmla="*/ 878681 h 3807619"/>
                <a:gd name="connsiteX35" fmla="*/ 657225 w 3093244"/>
                <a:gd name="connsiteY35" fmla="*/ 871538 h 3807619"/>
                <a:gd name="connsiteX36" fmla="*/ 550069 w 3093244"/>
                <a:gd name="connsiteY36" fmla="*/ 885825 h 3807619"/>
                <a:gd name="connsiteX37" fmla="*/ 492919 w 3093244"/>
                <a:gd name="connsiteY37" fmla="*/ 1000125 h 3807619"/>
                <a:gd name="connsiteX38" fmla="*/ 492919 w 3093244"/>
                <a:gd name="connsiteY38" fmla="*/ 1135857 h 3807619"/>
                <a:gd name="connsiteX39" fmla="*/ 300038 w 3093244"/>
                <a:gd name="connsiteY39" fmla="*/ 1143000 h 3807619"/>
                <a:gd name="connsiteX40" fmla="*/ 135731 w 3093244"/>
                <a:gd name="connsiteY40" fmla="*/ 1228725 h 3807619"/>
                <a:gd name="connsiteX41" fmla="*/ 28575 w 3093244"/>
                <a:gd name="connsiteY41" fmla="*/ 1343025 h 3807619"/>
                <a:gd name="connsiteX42" fmla="*/ 0 w 3093244"/>
                <a:gd name="connsiteY42" fmla="*/ 1557338 h 3807619"/>
                <a:gd name="connsiteX43" fmla="*/ 28575 w 3093244"/>
                <a:gd name="connsiteY43" fmla="*/ 1757363 h 3807619"/>
                <a:gd name="connsiteX44" fmla="*/ 185738 w 3093244"/>
                <a:gd name="connsiteY44" fmla="*/ 2007394 h 3807619"/>
                <a:gd name="connsiteX45" fmla="*/ 471488 w 3093244"/>
                <a:gd name="connsiteY45" fmla="*/ 2078832 h 3807619"/>
                <a:gd name="connsiteX46" fmla="*/ 721519 w 3093244"/>
                <a:gd name="connsiteY46" fmla="*/ 2028825 h 3807619"/>
                <a:gd name="connsiteX47" fmla="*/ 585788 w 3093244"/>
                <a:gd name="connsiteY47" fmla="*/ 2200275 h 3807619"/>
                <a:gd name="connsiteX48" fmla="*/ 557213 w 3093244"/>
                <a:gd name="connsiteY48" fmla="*/ 2371725 h 3807619"/>
                <a:gd name="connsiteX49" fmla="*/ 628650 w 3093244"/>
                <a:gd name="connsiteY49" fmla="*/ 2528888 h 3807619"/>
                <a:gd name="connsiteX50" fmla="*/ 771525 w 3093244"/>
                <a:gd name="connsiteY50" fmla="*/ 2664619 h 3807619"/>
                <a:gd name="connsiteX51" fmla="*/ 921544 w 3093244"/>
                <a:gd name="connsiteY51" fmla="*/ 2714625 h 3807619"/>
                <a:gd name="connsiteX52" fmla="*/ 1128713 w 3093244"/>
                <a:gd name="connsiteY52" fmla="*/ 2650332 h 3807619"/>
                <a:gd name="connsiteX53" fmla="*/ 1035844 w 3093244"/>
                <a:gd name="connsiteY53" fmla="*/ 2807494 h 3807619"/>
                <a:gd name="connsiteX54" fmla="*/ 1028700 w 3093244"/>
                <a:gd name="connsiteY54" fmla="*/ 3043238 h 3807619"/>
                <a:gd name="connsiteX55" fmla="*/ 1071563 w 3093244"/>
                <a:gd name="connsiteY55" fmla="*/ 3200400 h 3807619"/>
                <a:gd name="connsiteX56" fmla="*/ 1185863 w 3093244"/>
                <a:gd name="connsiteY56" fmla="*/ 3357563 h 3807619"/>
                <a:gd name="connsiteX57" fmla="*/ 1378744 w 3093244"/>
                <a:gd name="connsiteY57" fmla="*/ 3436144 h 3807619"/>
                <a:gd name="connsiteX58" fmla="*/ 1521619 w 3093244"/>
                <a:gd name="connsiteY58" fmla="*/ 3443288 h 3807619"/>
                <a:gd name="connsiteX59" fmla="*/ 1521619 w 3093244"/>
                <a:gd name="connsiteY59" fmla="*/ 3543300 h 3807619"/>
                <a:gd name="connsiteX60" fmla="*/ 1585913 w 3093244"/>
                <a:gd name="connsiteY60" fmla="*/ 3643313 h 3807619"/>
                <a:gd name="connsiteX61" fmla="*/ 1707356 w 3093244"/>
                <a:gd name="connsiteY61" fmla="*/ 3671888 h 3807619"/>
                <a:gd name="connsiteX62" fmla="*/ 1707356 w 3093244"/>
                <a:gd name="connsiteY62" fmla="*/ 3743325 h 3807619"/>
                <a:gd name="connsiteX63" fmla="*/ 1750219 w 3093244"/>
                <a:gd name="connsiteY63" fmla="*/ 3807619 h 3807619"/>
                <a:gd name="connsiteX64" fmla="*/ 1857375 w 3093244"/>
                <a:gd name="connsiteY64" fmla="*/ 3793332 h 380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93244" h="3807619">
                  <a:moveTo>
                    <a:pt x="1857375" y="3793332"/>
                  </a:moveTo>
                  <a:lnTo>
                    <a:pt x="1821656" y="3707607"/>
                  </a:lnTo>
                  <a:lnTo>
                    <a:pt x="1871663" y="3629025"/>
                  </a:lnTo>
                  <a:lnTo>
                    <a:pt x="1857375" y="3550444"/>
                  </a:lnTo>
                  <a:lnTo>
                    <a:pt x="1814513" y="3493294"/>
                  </a:lnTo>
                  <a:lnTo>
                    <a:pt x="1750219" y="3464719"/>
                  </a:lnTo>
                  <a:lnTo>
                    <a:pt x="1835944" y="3393282"/>
                  </a:lnTo>
                  <a:lnTo>
                    <a:pt x="1843088" y="3243263"/>
                  </a:lnTo>
                  <a:lnTo>
                    <a:pt x="1950244" y="3257550"/>
                  </a:lnTo>
                  <a:lnTo>
                    <a:pt x="2071688" y="3193257"/>
                  </a:lnTo>
                  <a:lnTo>
                    <a:pt x="2114550" y="3107532"/>
                  </a:lnTo>
                  <a:lnTo>
                    <a:pt x="2078831" y="3007519"/>
                  </a:lnTo>
                  <a:lnTo>
                    <a:pt x="2293144" y="3028950"/>
                  </a:lnTo>
                  <a:lnTo>
                    <a:pt x="2500313" y="2936082"/>
                  </a:lnTo>
                  <a:lnTo>
                    <a:pt x="2707481" y="2721769"/>
                  </a:lnTo>
                  <a:lnTo>
                    <a:pt x="2764631" y="2450307"/>
                  </a:lnTo>
                  <a:lnTo>
                    <a:pt x="2614613" y="2185988"/>
                  </a:lnTo>
                  <a:lnTo>
                    <a:pt x="2507456" y="2107407"/>
                  </a:lnTo>
                  <a:lnTo>
                    <a:pt x="2600325" y="2043113"/>
                  </a:lnTo>
                  <a:lnTo>
                    <a:pt x="2657475" y="1943100"/>
                  </a:lnTo>
                  <a:lnTo>
                    <a:pt x="2521744" y="1793082"/>
                  </a:lnTo>
                  <a:lnTo>
                    <a:pt x="2864644" y="1514475"/>
                  </a:lnTo>
                  <a:lnTo>
                    <a:pt x="3064669" y="1164432"/>
                  </a:lnTo>
                  <a:lnTo>
                    <a:pt x="3093244" y="807244"/>
                  </a:lnTo>
                  <a:lnTo>
                    <a:pt x="2864644" y="392906"/>
                  </a:lnTo>
                  <a:lnTo>
                    <a:pt x="2500313" y="114300"/>
                  </a:lnTo>
                  <a:lnTo>
                    <a:pt x="2035969" y="0"/>
                  </a:lnTo>
                  <a:lnTo>
                    <a:pt x="1721644" y="50006"/>
                  </a:lnTo>
                  <a:lnTo>
                    <a:pt x="1528763" y="264319"/>
                  </a:lnTo>
                  <a:lnTo>
                    <a:pt x="1350169" y="107156"/>
                  </a:lnTo>
                  <a:lnTo>
                    <a:pt x="1078706" y="85725"/>
                  </a:lnTo>
                  <a:lnTo>
                    <a:pt x="850106" y="221456"/>
                  </a:lnTo>
                  <a:lnTo>
                    <a:pt x="757238" y="314325"/>
                  </a:lnTo>
                  <a:lnTo>
                    <a:pt x="700088" y="564356"/>
                  </a:lnTo>
                  <a:lnTo>
                    <a:pt x="757238" y="878681"/>
                  </a:lnTo>
                  <a:lnTo>
                    <a:pt x="657225" y="871538"/>
                  </a:lnTo>
                  <a:lnTo>
                    <a:pt x="550069" y="885825"/>
                  </a:lnTo>
                  <a:lnTo>
                    <a:pt x="492919" y="1000125"/>
                  </a:lnTo>
                  <a:lnTo>
                    <a:pt x="492919" y="1135857"/>
                  </a:lnTo>
                  <a:lnTo>
                    <a:pt x="300038" y="1143000"/>
                  </a:lnTo>
                  <a:lnTo>
                    <a:pt x="135731" y="1228725"/>
                  </a:lnTo>
                  <a:lnTo>
                    <a:pt x="28575" y="1343025"/>
                  </a:lnTo>
                  <a:lnTo>
                    <a:pt x="0" y="1557338"/>
                  </a:lnTo>
                  <a:lnTo>
                    <a:pt x="28575" y="1757363"/>
                  </a:lnTo>
                  <a:lnTo>
                    <a:pt x="185738" y="2007394"/>
                  </a:lnTo>
                  <a:lnTo>
                    <a:pt x="471488" y="2078832"/>
                  </a:lnTo>
                  <a:lnTo>
                    <a:pt x="721519" y="2028825"/>
                  </a:lnTo>
                  <a:lnTo>
                    <a:pt x="585788" y="2200275"/>
                  </a:lnTo>
                  <a:lnTo>
                    <a:pt x="557213" y="2371725"/>
                  </a:lnTo>
                  <a:lnTo>
                    <a:pt x="628650" y="2528888"/>
                  </a:lnTo>
                  <a:lnTo>
                    <a:pt x="771525" y="2664619"/>
                  </a:lnTo>
                  <a:lnTo>
                    <a:pt x="921544" y="2714625"/>
                  </a:lnTo>
                  <a:lnTo>
                    <a:pt x="1128713" y="2650332"/>
                  </a:lnTo>
                  <a:lnTo>
                    <a:pt x="1035844" y="2807494"/>
                  </a:lnTo>
                  <a:lnTo>
                    <a:pt x="1028700" y="3043238"/>
                  </a:lnTo>
                  <a:lnTo>
                    <a:pt x="1071563" y="3200400"/>
                  </a:lnTo>
                  <a:lnTo>
                    <a:pt x="1185863" y="3357563"/>
                  </a:lnTo>
                  <a:lnTo>
                    <a:pt x="1378744" y="3436144"/>
                  </a:lnTo>
                  <a:lnTo>
                    <a:pt x="1521619" y="3443288"/>
                  </a:lnTo>
                  <a:lnTo>
                    <a:pt x="1521619" y="3543300"/>
                  </a:lnTo>
                  <a:lnTo>
                    <a:pt x="1585913" y="3643313"/>
                  </a:lnTo>
                  <a:lnTo>
                    <a:pt x="1707356" y="3671888"/>
                  </a:lnTo>
                  <a:lnTo>
                    <a:pt x="1707356" y="3743325"/>
                  </a:lnTo>
                  <a:lnTo>
                    <a:pt x="1750219" y="3807619"/>
                  </a:lnTo>
                  <a:lnTo>
                    <a:pt x="1857375" y="37933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oogle Shape;1037;p29"/>
            <p:cNvGrpSpPr/>
            <p:nvPr/>
          </p:nvGrpSpPr>
          <p:grpSpPr>
            <a:xfrm>
              <a:off x="185047" y="-1143187"/>
              <a:ext cx="3401109" cy="6861755"/>
              <a:chOff x="2810950" y="1420600"/>
              <a:chExt cx="618125" cy="1247025"/>
            </a:xfrm>
          </p:grpSpPr>
          <p:sp>
            <p:nvSpPr>
              <p:cNvPr id="1038" name="Google Shape;1038;p29"/>
              <p:cNvSpPr/>
              <p:nvPr/>
            </p:nvSpPr>
            <p:spPr>
              <a:xfrm>
                <a:off x="3149575" y="2305925"/>
                <a:ext cx="41900" cy="33750"/>
              </a:xfrm>
              <a:custGeom>
                <a:avLst/>
                <a:gdLst/>
                <a:ahLst/>
                <a:cxnLst/>
                <a:rect l="l" t="t" r="r" b="b"/>
                <a:pathLst>
                  <a:path w="1676" h="1350" extrusionOk="0">
                    <a:moveTo>
                      <a:pt x="741" y="1"/>
                    </a:moveTo>
                    <a:cubicBezTo>
                      <a:pt x="480" y="1"/>
                      <a:pt x="221" y="167"/>
                      <a:pt x="139" y="456"/>
                    </a:cubicBezTo>
                    <a:cubicBezTo>
                      <a:pt x="0" y="888"/>
                      <a:pt x="392" y="1350"/>
                      <a:pt x="838" y="1350"/>
                    </a:cubicBezTo>
                    <a:cubicBezTo>
                      <a:pt x="845" y="1350"/>
                      <a:pt x="853" y="1350"/>
                      <a:pt x="860" y="1349"/>
                    </a:cubicBezTo>
                    <a:cubicBezTo>
                      <a:pt x="1346" y="1334"/>
                      <a:pt x="1675" y="722"/>
                      <a:pt x="1377" y="331"/>
                    </a:cubicBezTo>
                    <a:cubicBezTo>
                      <a:pt x="1299" y="252"/>
                      <a:pt x="1221" y="189"/>
                      <a:pt x="1126" y="158"/>
                    </a:cubicBezTo>
                    <a:cubicBezTo>
                      <a:pt x="1126" y="142"/>
                      <a:pt x="1126" y="142"/>
                      <a:pt x="1126" y="142"/>
                    </a:cubicBezTo>
                    <a:cubicBezTo>
                      <a:pt x="1014" y="46"/>
                      <a:pt x="877" y="1"/>
                      <a:pt x="7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p:nvPr/>
            </p:nvSpPr>
            <p:spPr>
              <a:xfrm>
                <a:off x="3128750" y="2217675"/>
                <a:ext cx="75650" cy="84325"/>
              </a:xfrm>
              <a:custGeom>
                <a:avLst/>
                <a:gdLst/>
                <a:ahLst/>
                <a:cxnLst/>
                <a:rect l="l" t="t" r="r" b="b"/>
                <a:pathLst>
                  <a:path w="3026" h="3373" extrusionOk="0">
                    <a:moveTo>
                      <a:pt x="1979" y="0"/>
                    </a:moveTo>
                    <a:cubicBezTo>
                      <a:pt x="1737" y="0"/>
                      <a:pt x="1495" y="23"/>
                      <a:pt x="1270" y="52"/>
                    </a:cubicBezTo>
                    <a:cubicBezTo>
                      <a:pt x="878" y="114"/>
                      <a:pt x="392" y="161"/>
                      <a:pt x="126" y="475"/>
                    </a:cubicBezTo>
                    <a:cubicBezTo>
                      <a:pt x="126" y="475"/>
                      <a:pt x="126" y="491"/>
                      <a:pt x="126" y="491"/>
                    </a:cubicBezTo>
                    <a:cubicBezTo>
                      <a:pt x="79" y="506"/>
                      <a:pt x="47" y="553"/>
                      <a:pt x="32" y="632"/>
                    </a:cubicBezTo>
                    <a:cubicBezTo>
                      <a:pt x="0" y="1133"/>
                      <a:pt x="267" y="1713"/>
                      <a:pt x="423" y="2168"/>
                    </a:cubicBezTo>
                    <a:cubicBezTo>
                      <a:pt x="517" y="2403"/>
                      <a:pt x="580" y="2763"/>
                      <a:pt x="768" y="2951"/>
                    </a:cubicBezTo>
                    <a:cubicBezTo>
                      <a:pt x="784" y="3014"/>
                      <a:pt x="815" y="3061"/>
                      <a:pt x="847" y="3108"/>
                    </a:cubicBezTo>
                    <a:cubicBezTo>
                      <a:pt x="878" y="3155"/>
                      <a:pt x="909" y="3171"/>
                      <a:pt x="956" y="3187"/>
                    </a:cubicBezTo>
                    <a:cubicBezTo>
                      <a:pt x="956" y="3218"/>
                      <a:pt x="972" y="3249"/>
                      <a:pt x="1003" y="3281"/>
                    </a:cubicBezTo>
                    <a:cubicBezTo>
                      <a:pt x="1044" y="3301"/>
                      <a:pt x="1086" y="3309"/>
                      <a:pt x="1130" y="3309"/>
                    </a:cubicBezTo>
                    <a:cubicBezTo>
                      <a:pt x="1256" y="3309"/>
                      <a:pt x="1393" y="3245"/>
                      <a:pt x="1521" y="3234"/>
                    </a:cubicBezTo>
                    <a:cubicBezTo>
                      <a:pt x="1578" y="3228"/>
                      <a:pt x="1649" y="3223"/>
                      <a:pt x="1724" y="3223"/>
                    </a:cubicBezTo>
                    <a:cubicBezTo>
                      <a:pt x="1874" y="3223"/>
                      <a:pt x="2038" y="3244"/>
                      <a:pt x="2132" y="3328"/>
                    </a:cubicBezTo>
                    <a:cubicBezTo>
                      <a:pt x="2173" y="3359"/>
                      <a:pt x="2217" y="3373"/>
                      <a:pt x="2261" y="3373"/>
                    </a:cubicBezTo>
                    <a:cubicBezTo>
                      <a:pt x="2367" y="3373"/>
                      <a:pt x="2466" y="3291"/>
                      <a:pt x="2477" y="3202"/>
                    </a:cubicBezTo>
                    <a:cubicBezTo>
                      <a:pt x="2539" y="3187"/>
                      <a:pt x="2571" y="3140"/>
                      <a:pt x="2571" y="3077"/>
                    </a:cubicBezTo>
                    <a:cubicBezTo>
                      <a:pt x="2586" y="3061"/>
                      <a:pt x="2586" y="3061"/>
                      <a:pt x="2586" y="3045"/>
                    </a:cubicBezTo>
                    <a:cubicBezTo>
                      <a:pt x="2586" y="3030"/>
                      <a:pt x="2571" y="3030"/>
                      <a:pt x="2571" y="3014"/>
                    </a:cubicBezTo>
                    <a:lnTo>
                      <a:pt x="2571" y="3014"/>
                    </a:lnTo>
                    <a:cubicBezTo>
                      <a:pt x="2581" y="3024"/>
                      <a:pt x="2590" y="3029"/>
                      <a:pt x="2597" y="3029"/>
                    </a:cubicBezTo>
                    <a:cubicBezTo>
                      <a:pt x="2624" y="3029"/>
                      <a:pt x="2633" y="2964"/>
                      <a:pt x="2633" y="2842"/>
                    </a:cubicBezTo>
                    <a:cubicBezTo>
                      <a:pt x="2665" y="2716"/>
                      <a:pt x="2696" y="2591"/>
                      <a:pt x="2712" y="2450"/>
                    </a:cubicBezTo>
                    <a:cubicBezTo>
                      <a:pt x="2759" y="2262"/>
                      <a:pt x="2790" y="2058"/>
                      <a:pt x="2822" y="1870"/>
                    </a:cubicBezTo>
                    <a:cubicBezTo>
                      <a:pt x="2884" y="1400"/>
                      <a:pt x="2947" y="945"/>
                      <a:pt x="3010" y="491"/>
                    </a:cubicBezTo>
                    <a:cubicBezTo>
                      <a:pt x="3025" y="397"/>
                      <a:pt x="2978" y="318"/>
                      <a:pt x="2916" y="287"/>
                    </a:cubicBezTo>
                    <a:cubicBezTo>
                      <a:pt x="2916" y="208"/>
                      <a:pt x="2884" y="146"/>
                      <a:pt x="2790" y="114"/>
                    </a:cubicBezTo>
                    <a:cubicBezTo>
                      <a:pt x="2538" y="30"/>
                      <a:pt x="2258" y="0"/>
                      <a:pt x="1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2810950" y="1436725"/>
                <a:ext cx="614850" cy="1230900"/>
              </a:xfrm>
              <a:custGeom>
                <a:avLst/>
                <a:gdLst/>
                <a:ahLst/>
                <a:cxnLst/>
                <a:rect l="l" t="t" r="r" b="b"/>
                <a:pathLst>
                  <a:path w="24594" h="49236" extrusionOk="0">
                    <a:moveTo>
                      <a:pt x="15326" y="412"/>
                    </a:moveTo>
                    <a:cubicBezTo>
                      <a:pt x="15768" y="412"/>
                      <a:pt x="16206" y="458"/>
                      <a:pt x="16615" y="537"/>
                    </a:cubicBezTo>
                    <a:cubicBezTo>
                      <a:pt x="18339" y="882"/>
                      <a:pt x="19922" y="1885"/>
                      <a:pt x="21098" y="3186"/>
                    </a:cubicBezTo>
                    <a:cubicBezTo>
                      <a:pt x="22462" y="4706"/>
                      <a:pt x="23136" y="6571"/>
                      <a:pt x="22509" y="8593"/>
                    </a:cubicBezTo>
                    <a:cubicBezTo>
                      <a:pt x="21897" y="10568"/>
                      <a:pt x="20330" y="12026"/>
                      <a:pt x="18668" y="13155"/>
                    </a:cubicBezTo>
                    <a:cubicBezTo>
                      <a:pt x="18532" y="13261"/>
                      <a:pt x="18557" y="13500"/>
                      <a:pt x="18745" y="13500"/>
                    </a:cubicBezTo>
                    <a:cubicBezTo>
                      <a:pt x="18750" y="13500"/>
                      <a:pt x="18756" y="13500"/>
                      <a:pt x="18762" y="13499"/>
                    </a:cubicBezTo>
                    <a:cubicBezTo>
                      <a:pt x="19609" y="14079"/>
                      <a:pt x="19766" y="14565"/>
                      <a:pt x="19233" y="14941"/>
                    </a:cubicBezTo>
                    <a:cubicBezTo>
                      <a:pt x="19076" y="15145"/>
                      <a:pt x="18857" y="15271"/>
                      <a:pt x="18590" y="15318"/>
                    </a:cubicBezTo>
                    <a:cubicBezTo>
                      <a:pt x="18433" y="15365"/>
                      <a:pt x="18418" y="15553"/>
                      <a:pt x="18543" y="15631"/>
                    </a:cubicBezTo>
                    <a:cubicBezTo>
                      <a:pt x="20016" y="16650"/>
                      <a:pt x="21035" y="17904"/>
                      <a:pt x="19969" y="19691"/>
                    </a:cubicBezTo>
                    <a:cubicBezTo>
                      <a:pt x="19267" y="20878"/>
                      <a:pt x="18013" y="21972"/>
                      <a:pt x="16615" y="21972"/>
                    </a:cubicBezTo>
                    <a:cubicBezTo>
                      <a:pt x="16297" y="21972"/>
                      <a:pt x="15971" y="21916"/>
                      <a:pt x="15643" y="21791"/>
                    </a:cubicBezTo>
                    <a:cubicBezTo>
                      <a:pt x="15633" y="21786"/>
                      <a:pt x="15624" y="21784"/>
                      <a:pt x="15614" y="21784"/>
                    </a:cubicBezTo>
                    <a:cubicBezTo>
                      <a:pt x="15562" y="21784"/>
                      <a:pt x="15518" y="21848"/>
                      <a:pt x="15518" y="21901"/>
                    </a:cubicBezTo>
                    <a:cubicBezTo>
                      <a:pt x="15424" y="21916"/>
                      <a:pt x="15330" y="22010"/>
                      <a:pt x="15408" y="22120"/>
                    </a:cubicBezTo>
                    <a:cubicBezTo>
                      <a:pt x="15753" y="22606"/>
                      <a:pt x="15643" y="22920"/>
                      <a:pt x="15236" y="23296"/>
                    </a:cubicBezTo>
                    <a:cubicBezTo>
                      <a:pt x="14982" y="23540"/>
                      <a:pt x="14734" y="23643"/>
                      <a:pt x="14459" y="23643"/>
                    </a:cubicBezTo>
                    <a:cubicBezTo>
                      <a:pt x="14274" y="23643"/>
                      <a:pt x="14076" y="23597"/>
                      <a:pt x="13856" y="23515"/>
                    </a:cubicBezTo>
                    <a:cubicBezTo>
                      <a:pt x="13840" y="23508"/>
                      <a:pt x="13824" y="23505"/>
                      <a:pt x="13807" y="23505"/>
                    </a:cubicBezTo>
                    <a:cubicBezTo>
                      <a:pt x="13713" y="23505"/>
                      <a:pt x="13628" y="23610"/>
                      <a:pt x="13668" y="23703"/>
                    </a:cubicBezTo>
                    <a:cubicBezTo>
                      <a:pt x="13872" y="24315"/>
                      <a:pt x="13715" y="24910"/>
                      <a:pt x="13151" y="25286"/>
                    </a:cubicBezTo>
                    <a:cubicBezTo>
                      <a:pt x="13041" y="25365"/>
                      <a:pt x="13057" y="25553"/>
                      <a:pt x="13198" y="25600"/>
                    </a:cubicBezTo>
                    <a:cubicBezTo>
                      <a:pt x="13919" y="25788"/>
                      <a:pt x="14060" y="26258"/>
                      <a:pt x="13606" y="27058"/>
                    </a:cubicBezTo>
                    <a:cubicBezTo>
                      <a:pt x="13512" y="27120"/>
                      <a:pt x="13480" y="27277"/>
                      <a:pt x="13606" y="27324"/>
                    </a:cubicBezTo>
                    <a:cubicBezTo>
                      <a:pt x="13684" y="27449"/>
                      <a:pt x="13778" y="27575"/>
                      <a:pt x="13856" y="27700"/>
                    </a:cubicBezTo>
                    <a:cubicBezTo>
                      <a:pt x="13792" y="27705"/>
                      <a:pt x="13728" y="27707"/>
                      <a:pt x="13664" y="27707"/>
                    </a:cubicBezTo>
                    <a:cubicBezTo>
                      <a:pt x="13510" y="27707"/>
                      <a:pt x="13358" y="27696"/>
                      <a:pt x="13214" y="27685"/>
                    </a:cubicBezTo>
                    <a:cubicBezTo>
                      <a:pt x="13026" y="27434"/>
                      <a:pt x="12963" y="27120"/>
                      <a:pt x="13135" y="26838"/>
                    </a:cubicBezTo>
                    <a:cubicBezTo>
                      <a:pt x="13198" y="26744"/>
                      <a:pt x="13120" y="26619"/>
                      <a:pt x="13026" y="26619"/>
                    </a:cubicBezTo>
                    <a:cubicBezTo>
                      <a:pt x="12602" y="26619"/>
                      <a:pt x="12132" y="26540"/>
                      <a:pt x="11866" y="26164"/>
                    </a:cubicBezTo>
                    <a:cubicBezTo>
                      <a:pt x="11662" y="25851"/>
                      <a:pt x="11740" y="25522"/>
                      <a:pt x="11850" y="25192"/>
                    </a:cubicBezTo>
                    <a:cubicBezTo>
                      <a:pt x="11881" y="25130"/>
                      <a:pt x="11834" y="25083"/>
                      <a:pt x="11787" y="25067"/>
                    </a:cubicBezTo>
                    <a:cubicBezTo>
                      <a:pt x="11803" y="25004"/>
                      <a:pt x="11787" y="24942"/>
                      <a:pt x="11709" y="24942"/>
                    </a:cubicBezTo>
                    <a:cubicBezTo>
                      <a:pt x="11587" y="24951"/>
                      <a:pt x="11466" y="24955"/>
                      <a:pt x="11347" y="24955"/>
                    </a:cubicBezTo>
                    <a:cubicBezTo>
                      <a:pt x="10046" y="24955"/>
                      <a:pt x="8949" y="24397"/>
                      <a:pt x="8417" y="23076"/>
                    </a:cubicBezTo>
                    <a:cubicBezTo>
                      <a:pt x="7885" y="21760"/>
                      <a:pt x="8261" y="20615"/>
                      <a:pt x="8872" y="19409"/>
                    </a:cubicBezTo>
                    <a:cubicBezTo>
                      <a:pt x="8927" y="19312"/>
                      <a:pt x="8848" y="19215"/>
                      <a:pt x="8765" y="19215"/>
                    </a:cubicBezTo>
                    <a:cubicBezTo>
                      <a:pt x="8753" y="19215"/>
                      <a:pt x="8742" y="19217"/>
                      <a:pt x="8731" y="19220"/>
                    </a:cubicBezTo>
                    <a:lnTo>
                      <a:pt x="8715" y="19220"/>
                    </a:lnTo>
                    <a:cubicBezTo>
                      <a:pt x="8190" y="19359"/>
                      <a:pt x="7701" y="19594"/>
                      <a:pt x="7163" y="19594"/>
                    </a:cubicBezTo>
                    <a:cubicBezTo>
                      <a:pt x="7091" y="19594"/>
                      <a:pt x="7018" y="19590"/>
                      <a:pt x="6944" y="19581"/>
                    </a:cubicBezTo>
                    <a:cubicBezTo>
                      <a:pt x="6286" y="19518"/>
                      <a:pt x="5643" y="18954"/>
                      <a:pt x="5251" y="18421"/>
                    </a:cubicBezTo>
                    <a:cubicBezTo>
                      <a:pt x="4358" y="17183"/>
                      <a:pt x="4969" y="15976"/>
                      <a:pt x="5910" y="15035"/>
                    </a:cubicBezTo>
                    <a:cubicBezTo>
                      <a:pt x="5941" y="14988"/>
                      <a:pt x="5957" y="14941"/>
                      <a:pt x="5957" y="14894"/>
                    </a:cubicBezTo>
                    <a:cubicBezTo>
                      <a:pt x="6046" y="14820"/>
                      <a:pt x="5965" y="14674"/>
                      <a:pt x="5849" y="14674"/>
                    </a:cubicBezTo>
                    <a:cubicBezTo>
                      <a:pt x="5843" y="14674"/>
                      <a:pt x="5837" y="14674"/>
                      <a:pt x="5831" y="14675"/>
                    </a:cubicBezTo>
                    <a:cubicBezTo>
                      <a:pt x="5155" y="14820"/>
                      <a:pt x="4444" y="15024"/>
                      <a:pt x="3751" y="15024"/>
                    </a:cubicBezTo>
                    <a:cubicBezTo>
                      <a:pt x="3320" y="15024"/>
                      <a:pt x="2896" y="14945"/>
                      <a:pt x="2493" y="14722"/>
                    </a:cubicBezTo>
                    <a:cubicBezTo>
                      <a:pt x="1536" y="14189"/>
                      <a:pt x="909" y="13123"/>
                      <a:pt x="737" y="12057"/>
                    </a:cubicBezTo>
                    <a:cubicBezTo>
                      <a:pt x="447" y="10329"/>
                      <a:pt x="1633" y="8513"/>
                      <a:pt x="3324" y="8513"/>
                    </a:cubicBezTo>
                    <a:cubicBezTo>
                      <a:pt x="3642" y="8513"/>
                      <a:pt x="3979" y="8577"/>
                      <a:pt x="4326" y="8719"/>
                    </a:cubicBezTo>
                    <a:cubicBezTo>
                      <a:pt x="4350" y="8728"/>
                      <a:pt x="4372" y="8733"/>
                      <a:pt x="4392" y="8733"/>
                    </a:cubicBezTo>
                    <a:cubicBezTo>
                      <a:pt x="4535" y="8733"/>
                      <a:pt x="4595" y="8515"/>
                      <a:pt x="4499" y="8405"/>
                    </a:cubicBezTo>
                    <a:cubicBezTo>
                      <a:pt x="3792" y="7577"/>
                      <a:pt x="4486" y="6694"/>
                      <a:pt x="5242" y="6694"/>
                    </a:cubicBezTo>
                    <a:cubicBezTo>
                      <a:pt x="5560" y="6694"/>
                      <a:pt x="5888" y="6850"/>
                      <a:pt x="6129" y="7230"/>
                    </a:cubicBezTo>
                    <a:cubicBezTo>
                      <a:pt x="6173" y="7299"/>
                      <a:pt x="6237" y="7327"/>
                      <a:pt x="6298" y="7327"/>
                    </a:cubicBezTo>
                    <a:cubicBezTo>
                      <a:pt x="6432" y="7327"/>
                      <a:pt x="6560" y="7192"/>
                      <a:pt x="6474" y="7042"/>
                    </a:cubicBezTo>
                    <a:cubicBezTo>
                      <a:pt x="6458" y="6994"/>
                      <a:pt x="6427" y="6963"/>
                      <a:pt x="6411" y="6932"/>
                    </a:cubicBezTo>
                    <a:cubicBezTo>
                      <a:pt x="6411" y="6900"/>
                      <a:pt x="6411" y="6853"/>
                      <a:pt x="6395" y="6822"/>
                    </a:cubicBezTo>
                    <a:cubicBezTo>
                      <a:pt x="5706" y="5208"/>
                      <a:pt x="5580" y="3264"/>
                      <a:pt x="6881" y="1900"/>
                    </a:cubicBezTo>
                    <a:cubicBezTo>
                      <a:pt x="7510" y="1256"/>
                      <a:pt x="8318" y="927"/>
                      <a:pt x="9112" y="927"/>
                    </a:cubicBezTo>
                    <a:cubicBezTo>
                      <a:pt x="10000" y="927"/>
                      <a:pt x="10871" y="1339"/>
                      <a:pt x="11458" y="2182"/>
                    </a:cubicBezTo>
                    <a:cubicBezTo>
                      <a:pt x="11508" y="2249"/>
                      <a:pt x="11588" y="2289"/>
                      <a:pt x="11664" y="2289"/>
                    </a:cubicBezTo>
                    <a:cubicBezTo>
                      <a:pt x="11732" y="2289"/>
                      <a:pt x="11797" y="2257"/>
                      <a:pt x="11834" y="2182"/>
                    </a:cubicBezTo>
                    <a:cubicBezTo>
                      <a:pt x="12490" y="871"/>
                      <a:pt x="13925" y="412"/>
                      <a:pt x="15326" y="412"/>
                    </a:cubicBezTo>
                    <a:close/>
                    <a:moveTo>
                      <a:pt x="9703" y="36133"/>
                    </a:moveTo>
                    <a:cubicBezTo>
                      <a:pt x="10048" y="36368"/>
                      <a:pt x="10439" y="36541"/>
                      <a:pt x="10831" y="36635"/>
                    </a:cubicBezTo>
                    <a:cubicBezTo>
                      <a:pt x="10659" y="36697"/>
                      <a:pt x="10486" y="36744"/>
                      <a:pt x="10314" y="36791"/>
                    </a:cubicBezTo>
                    <a:cubicBezTo>
                      <a:pt x="10220" y="36823"/>
                      <a:pt x="10189" y="36901"/>
                      <a:pt x="10189" y="36979"/>
                    </a:cubicBezTo>
                    <a:cubicBezTo>
                      <a:pt x="10189" y="36995"/>
                      <a:pt x="10173" y="37011"/>
                      <a:pt x="10173" y="37026"/>
                    </a:cubicBezTo>
                    <a:cubicBezTo>
                      <a:pt x="10142" y="37230"/>
                      <a:pt x="10142" y="37434"/>
                      <a:pt x="10173" y="37638"/>
                    </a:cubicBezTo>
                    <a:cubicBezTo>
                      <a:pt x="9906" y="37559"/>
                      <a:pt x="9656" y="37481"/>
                      <a:pt x="9405" y="37371"/>
                    </a:cubicBezTo>
                    <a:cubicBezTo>
                      <a:pt x="9452" y="37183"/>
                      <a:pt x="9499" y="36995"/>
                      <a:pt x="9546" y="36807"/>
                    </a:cubicBezTo>
                    <a:cubicBezTo>
                      <a:pt x="9609" y="36588"/>
                      <a:pt x="9656" y="36368"/>
                      <a:pt x="9703" y="36133"/>
                    </a:cubicBezTo>
                    <a:close/>
                    <a:moveTo>
                      <a:pt x="9389" y="37434"/>
                    </a:moveTo>
                    <a:cubicBezTo>
                      <a:pt x="9640" y="37575"/>
                      <a:pt x="9906" y="37669"/>
                      <a:pt x="10189" y="37748"/>
                    </a:cubicBezTo>
                    <a:cubicBezTo>
                      <a:pt x="10298" y="38343"/>
                      <a:pt x="10643" y="38876"/>
                      <a:pt x="11160" y="39221"/>
                    </a:cubicBezTo>
                    <a:cubicBezTo>
                      <a:pt x="10408" y="39111"/>
                      <a:pt x="9734" y="38845"/>
                      <a:pt x="9091" y="38422"/>
                    </a:cubicBezTo>
                    <a:cubicBezTo>
                      <a:pt x="9201" y="38108"/>
                      <a:pt x="9295" y="37779"/>
                      <a:pt x="9389" y="37434"/>
                    </a:cubicBezTo>
                    <a:close/>
                    <a:moveTo>
                      <a:pt x="15238" y="25762"/>
                    </a:moveTo>
                    <a:cubicBezTo>
                      <a:pt x="16297" y="25762"/>
                      <a:pt x="17372" y="25921"/>
                      <a:pt x="17462" y="27026"/>
                    </a:cubicBezTo>
                    <a:cubicBezTo>
                      <a:pt x="17477" y="27058"/>
                      <a:pt x="17477" y="27073"/>
                      <a:pt x="17493" y="27089"/>
                    </a:cubicBezTo>
                    <a:cubicBezTo>
                      <a:pt x="17462" y="28860"/>
                      <a:pt x="17728" y="30663"/>
                      <a:pt x="17963" y="32403"/>
                    </a:cubicBezTo>
                    <a:cubicBezTo>
                      <a:pt x="18214" y="34268"/>
                      <a:pt x="18574" y="36117"/>
                      <a:pt x="19170" y="37904"/>
                    </a:cubicBezTo>
                    <a:cubicBezTo>
                      <a:pt x="20142" y="40835"/>
                      <a:pt x="21725" y="43594"/>
                      <a:pt x="24123" y="45600"/>
                    </a:cubicBezTo>
                    <a:cubicBezTo>
                      <a:pt x="21756" y="47904"/>
                      <a:pt x="18198" y="48657"/>
                      <a:pt x="14985" y="48798"/>
                    </a:cubicBezTo>
                    <a:cubicBezTo>
                      <a:pt x="14711" y="48809"/>
                      <a:pt x="14438" y="48815"/>
                      <a:pt x="14168" y="48815"/>
                    </a:cubicBezTo>
                    <a:cubicBezTo>
                      <a:pt x="10973" y="48815"/>
                      <a:pt x="8033" y="48025"/>
                      <a:pt x="5533" y="45930"/>
                    </a:cubicBezTo>
                    <a:lnTo>
                      <a:pt x="5549" y="45930"/>
                    </a:lnTo>
                    <a:cubicBezTo>
                      <a:pt x="5643" y="45773"/>
                      <a:pt x="5753" y="45616"/>
                      <a:pt x="5847" y="45459"/>
                    </a:cubicBezTo>
                    <a:cubicBezTo>
                      <a:pt x="6395" y="46071"/>
                      <a:pt x="7101" y="46494"/>
                      <a:pt x="7932" y="46588"/>
                    </a:cubicBezTo>
                    <a:cubicBezTo>
                      <a:pt x="7935" y="46590"/>
                      <a:pt x="7938" y="46590"/>
                      <a:pt x="7941" y="46590"/>
                    </a:cubicBezTo>
                    <a:cubicBezTo>
                      <a:pt x="7966" y="46590"/>
                      <a:pt x="7973" y="46541"/>
                      <a:pt x="7932" y="46541"/>
                    </a:cubicBezTo>
                    <a:cubicBezTo>
                      <a:pt x="7132" y="46384"/>
                      <a:pt x="6411" y="46024"/>
                      <a:pt x="5863" y="45428"/>
                    </a:cubicBezTo>
                    <a:cubicBezTo>
                      <a:pt x="6035" y="45161"/>
                      <a:pt x="6192" y="44911"/>
                      <a:pt x="6348" y="44644"/>
                    </a:cubicBezTo>
                    <a:cubicBezTo>
                      <a:pt x="7399" y="45569"/>
                      <a:pt x="8637" y="46353"/>
                      <a:pt x="10079" y="46400"/>
                    </a:cubicBezTo>
                    <a:cubicBezTo>
                      <a:pt x="10126" y="46400"/>
                      <a:pt x="10126" y="46337"/>
                      <a:pt x="10079" y="46337"/>
                    </a:cubicBezTo>
                    <a:cubicBezTo>
                      <a:pt x="8621" y="46243"/>
                      <a:pt x="7493" y="45459"/>
                      <a:pt x="6380" y="44597"/>
                    </a:cubicBezTo>
                    <a:cubicBezTo>
                      <a:pt x="6521" y="44346"/>
                      <a:pt x="6678" y="44080"/>
                      <a:pt x="6819" y="43829"/>
                    </a:cubicBezTo>
                    <a:cubicBezTo>
                      <a:pt x="7085" y="44033"/>
                      <a:pt x="7712" y="44284"/>
                      <a:pt x="7885" y="44378"/>
                    </a:cubicBezTo>
                    <a:cubicBezTo>
                      <a:pt x="8543" y="44707"/>
                      <a:pt x="9232" y="45005"/>
                      <a:pt x="9938" y="45256"/>
                    </a:cubicBezTo>
                    <a:cubicBezTo>
                      <a:pt x="9943" y="45257"/>
                      <a:pt x="9948" y="45258"/>
                      <a:pt x="9952" y="45258"/>
                    </a:cubicBezTo>
                    <a:cubicBezTo>
                      <a:pt x="9988" y="45258"/>
                      <a:pt x="9995" y="45207"/>
                      <a:pt x="9954" y="45193"/>
                    </a:cubicBezTo>
                    <a:cubicBezTo>
                      <a:pt x="9342" y="44958"/>
                      <a:pt x="8715" y="44691"/>
                      <a:pt x="8120" y="44393"/>
                    </a:cubicBezTo>
                    <a:cubicBezTo>
                      <a:pt x="7853" y="44268"/>
                      <a:pt x="7587" y="44127"/>
                      <a:pt x="7336" y="43986"/>
                    </a:cubicBezTo>
                    <a:cubicBezTo>
                      <a:pt x="7258" y="43955"/>
                      <a:pt x="6991" y="43813"/>
                      <a:pt x="6850" y="43751"/>
                    </a:cubicBezTo>
                    <a:cubicBezTo>
                      <a:pt x="7022" y="43453"/>
                      <a:pt x="7179" y="43155"/>
                      <a:pt x="7320" y="42842"/>
                    </a:cubicBezTo>
                    <a:cubicBezTo>
                      <a:pt x="8464" y="43547"/>
                      <a:pt x="9703" y="44002"/>
                      <a:pt x="11019" y="44237"/>
                    </a:cubicBezTo>
                    <a:cubicBezTo>
                      <a:pt x="11051" y="44237"/>
                      <a:pt x="11066" y="44190"/>
                      <a:pt x="11035" y="44174"/>
                    </a:cubicBezTo>
                    <a:cubicBezTo>
                      <a:pt x="9718" y="43923"/>
                      <a:pt x="8511" y="43453"/>
                      <a:pt x="7352" y="42795"/>
                    </a:cubicBezTo>
                    <a:cubicBezTo>
                      <a:pt x="7524" y="42450"/>
                      <a:pt x="7681" y="42089"/>
                      <a:pt x="7853" y="41744"/>
                    </a:cubicBezTo>
                    <a:cubicBezTo>
                      <a:pt x="8606" y="42277"/>
                      <a:pt x="9530" y="42591"/>
                      <a:pt x="10439" y="42748"/>
                    </a:cubicBezTo>
                    <a:cubicBezTo>
                      <a:pt x="10445" y="42749"/>
                      <a:pt x="10449" y="42750"/>
                      <a:pt x="10454" y="42750"/>
                    </a:cubicBezTo>
                    <a:cubicBezTo>
                      <a:pt x="10489" y="42750"/>
                      <a:pt x="10497" y="42701"/>
                      <a:pt x="10455" y="42701"/>
                    </a:cubicBezTo>
                    <a:cubicBezTo>
                      <a:pt x="9515" y="42513"/>
                      <a:pt x="8700" y="42152"/>
                      <a:pt x="7869" y="41713"/>
                    </a:cubicBezTo>
                    <a:cubicBezTo>
                      <a:pt x="8010" y="41384"/>
                      <a:pt x="8151" y="41055"/>
                      <a:pt x="8276" y="40726"/>
                    </a:cubicBezTo>
                    <a:cubicBezTo>
                      <a:pt x="9044" y="41368"/>
                      <a:pt x="9969" y="41760"/>
                      <a:pt x="10957" y="41917"/>
                    </a:cubicBezTo>
                    <a:cubicBezTo>
                      <a:pt x="11004" y="41917"/>
                      <a:pt x="11019" y="41854"/>
                      <a:pt x="10972" y="41839"/>
                    </a:cubicBezTo>
                    <a:cubicBezTo>
                      <a:pt x="9969" y="41682"/>
                      <a:pt x="9091" y="41274"/>
                      <a:pt x="8292" y="40679"/>
                    </a:cubicBezTo>
                    <a:cubicBezTo>
                      <a:pt x="8433" y="40349"/>
                      <a:pt x="8559" y="40036"/>
                      <a:pt x="8668" y="39707"/>
                    </a:cubicBezTo>
                    <a:cubicBezTo>
                      <a:pt x="10095" y="40459"/>
                      <a:pt x="11631" y="40867"/>
                      <a:pt x="13229" y="40914"/>
                    </a:cubicBezTo>
                    <a:cubicBezTo>
                      <a:pt x="13276" y="40914"/>
                      <a:pt x="13276" y="40851"/>
                      <a:pt x="13229" y="40851"/>
                    </a:cubicBezTo>
                    <a:cubicBezTo>
                      <a:pt x="11631" y="40773"/>
                      <a:pt x="10142" y="40381"/>
                      <a:pt x="8700" y="39660"/>
                    </a:cubicBezTo>
                    <a:lnTo>
                      <a:pt x="8684" y="39660"/>
                    </a:lnTo>
                    <a:cubicBezTo>
                      <a:pt x="8825" y="39268"/>
                      <a:pt x="8966" y="38876"/>
                      <a:pt x="9076" y="38484"/>
                    </a:cubicBezTo>
                    <a:cubicBezTo>
                      <a:pt x="9750" y="38939"/>
                      <a:pt x="10486" y="39221"/>
                      <a:pt x="11302" y="39299"/>
                    </a:cubicBezTo>
                    <a:cubicBezTo>
                      <a:pt x="11584" y="39456"/>
                      <a:pt x="11897" y="39566"/>
                      <a:pt x="12242" y="39581"/>
                    </a:cubicBezTo>
                    <a:cubicBezTo>
                      <a:pt x="12252" y="39583"/>
                      <a:pt x="12262" y="39584"/>
                      <a:pt x="12272" y="39584"/>
                    </a:cubicBezTo>
                    <a:cubicBezTo>
                      <a:pt x="12336" y="39584"/>
                      <a:pt x="12387" y="39542"/>
                      <a:pt x="12414" y="39487"/>
                    </a:cubicBezTo>
                    <a:cubicBezTo>
                      <a:pt x="12446" y="39487"/>
                      <a:pt x="12461" y="39456"/>
                      <a:pt x="12477" y="39425"/>
                    </a:cubicBezTo>
                    <a:cubicBezTo>
                      <a:pt x="12979" y="38578"/>
                      <a:pt x="13574" y="37795"/>
                      <a:pt x="14123" y="36964"/>
                    </a:cubicBezTo>
                    <a:cubicBezTo>
                      <a:pt x="14123" y="36964"/>
                      <a:pt x="14123" y="36964"/>
                      <a:pt x="14139" y="36948"/>
                    </a:cubicBezTo>
                    <a:cubicBezTo>
                      <a:pt x="14323" y="36856"/>
                      <a:pt x="14297" y="36509"/>
                      <a:pt x="14060" y="36509"/>
                    </a:cubicBezTo>
                    <a:cubicBezTo>
                      <a:pt x="14055" y="36509"/>
                      <a:pt x="14050" y="36509"/>
                      <a:pt x="14045" y="36509"/>
                    </a:cubicBezTo>
                    <a:cubicBezTo>
                      <a:pt x="14028" y="36511"/>
                      <a:pt x="14013" y="36511"/>
                      <a:pt x="13997" y="36511"/>
                    </a:cubicBezTo>
                    <a:cubicBezTo>
                      <a:pt x="13830" y="36511"/>
                      <a:pt x="13689" y="36436"/>
                      <a:pt x="13574" y="36321"/>
                    </a:cubicBezTo>
                    <a:cubicBezTo>
                      <a:pt x="13449" y="36180"/>
                      <a:pt x="13418" y="36008"/>
                      <a:pt x="13308" y="35867"/>
                    </a:cubicBezTo>
                    <a:cubicBezTo>
                      <a:pt x="13285" y="35822"/>
                      <a:pt x="13245" y="35802"/>
                      <a:pt x="13204" y="35802"/>
                    </a:cubicBezTo>
                    <a:cubicBezTo>
                      <a:pt x="13159" y="35802"/>
                      <a:pt x="13113" y="35826"/>
                      <a:pt x="13088" y="35867"/>
                    </a:cubicBezTo>
                    <a:cubicBezTo>
                      <a:pt x="13073" y="35867"/>
                      <a:pt x="13073" y="35882"/>
                      <a:pt x="13073" y="35898"/>
                    </a:cubicBezTo>
                    <a:lnTo>
                      <a:pt x="13041" y="35898"/>
                    </a:lnTo>
                    <a:cubicBezTo>
                      <a:pt x="12336" y="36117"/>
                      <a:pt x="11662" y="36368"/>
                      <a:pt x="10957" y="36603"/>
                    </a:cubicBezTo>
                    <a:cubicBezTo>
                      <a:pt x="10518" y="36509"/>
                      <a:pt x="10110" y="36337"/>
                      <a:pt x="9718" y="36086"/>
                    </a:cubicBezTo>
                    <a:cubicBezTo>
                      <a:pt x="9797" y="35741"/>
                      <a:pt x="9875" y="35396"/>
                      <a:pt x="9938" y="35052"/>
                    </a:cubicBezTo>
                    <a:cubicBezTo>
                      <a:pt x="10675" y="35381"/>
                      <a:pt x="11474" y="35553"/>
                      <a:pt x="12289" y="35584"/>
                    </a:cubicBezTo>
                    <a:cubicBezTo>
                      <a:pt x="12320" y="35584"/>
                      <a:pt x="12320" y="35522"/>
                      <a:pt x="12289" y="35522"/>
                    </a:cubicBezTo>
                    <a:cubicBezTo>
                      <a:pt x="11474" y="35475"/>
                      <a:pt x="10690" y="35302"/>
                      <a:pt x="9938" y="35005"/>
                    </a:cubicBezTo>
                    <a:cubicBezTo>
                      <a:pt x="10016" y="34613"/>
                      <a:pt x="10079" y="34236"/>
                      <a:pt x="10142" y="33860"/>
                    </a:cubicBezTo>
                    <a:cubicBezTo>
                      <a:pt x="10706" y="34174"/>
                      <a:pt x="11396" y="34331"/>
                      <a:pt x="12038" y="34425"/>
                    </a:cubicBezTo>
                    <a:cubicBezTo>
                      <a:pt x="12070" y="34425"/>
                      <a:pt x="12085" y="34362"/>
                      <a:pt x="12038" y="34346"/>
                    </a:cubicBezTo>
                    <a:cubicBezTo>
                      <a:pt x="11364" y="34252"/>
                      <a:pt x="10784" y="34033"/>
                      <a:pt x="10142" y="33813"/>
                    </a:cubicBezTo>
                    <a:cubicBezTo>
                      <a:pt x="10204" y="33453"/>
                      <a:pt x="10251" y="33092"/>
                      <a:pt x="10283" y="32732"/>
                    </a:cubicBezTo>
                    <a:cubicBezTo>
                      <a:pt x="10925" y="33030"/>
                      <a:pt x="11584" y="33202"/>
                      <a:pt x="12289" y="33265"/>
                    </a:cubicBezTo>
                    <a:cubicBezTo>
                      <a:pt x="12336" y="33265"/>
                      <a:pt x="12320" y="33202"/>
                      <a:pt x="12289" y="33202"/>
                    </a:cubicBezTo>
                    <a:cubicBezTo>
                      <a:pt x="11584" y="33124"/>
                      <a:pt x="10925" y="32951"/>
                      <a:pt x="10298" y="32685"/>
                    </a:cubicBezTo>
                    <a:cubicBezTo>
                      <a:pt x="10330" y="32324"/>
                      <a:pt x="10361" y="31964"/>
                      <a:pt x="10377" y="31603"/>
                    </a:cubicBezTo>
                    <a:cubicBezTo>
                      <a:pt x="10856" y="31877"/>
                      <a:pt x="11384" y="32020"/>
                      <a:pt x="11928" y="32020"/>
                    </a:cubicBezTo>
                    <a:cubicBezTo>
                      <a:pt x="12006" y="32020"/>
                      <a:pt x="12085" y="32017"/>
                      <a:pt x="12164" y="32011"/>
                    </a:cubicBezTo>
                    <a:cubicBezTo>
                      <a:pt x="12195" y="32011"/>
                      <a:pt x="12195" y="31948"/>
                      <a:pt x="12164" y="31948"/>
                    </a:cubicBezTo>
                    <a:cubicBezTo>
                      <a:pt x="12105" y="31951"/>
                      <a:pt x="12047" y="31952"/>
                      <a:pt x="11989" y="31952"/>
                    </a:cubicBezTo>
                    <a:cubicBezTo>
                      <a:pt x="11415" y="31952"/>
                      <a:pt x="10891" y="31811"/>
                      <a:pt x="10392" y="31540"/>
                    </a:cubicBezTo>
                    <a:cubicBezTo>
                      <a:pt x="10408" y="31164"/>
                      <a:pt x="10424" y="30772"/>
                      <a:pt x="10424" y="30396"/>
                    </a:cubicBezTo>
                    <a:cubicBezTo>
                      <a:pt x="11325" y="30770"/>
                      <a:pt x="12270" y="30974"/>
                      <a:pt x="13239" y="30974"/>
                    </a:cubicBezTo>
                    <a:cubicBezTo>
                      <a:pt x="13449" y="30974"/>
                      <a:pt x="13660" y="30964"/>
                      <a:pt x="13872" y="30945"/>
                    </a:cubicBezTo>
                    <a:cubicBezTo>
                      <a:pt x="13903" y="30929"/>
                      <a:pt x="13903" y="30882"/>
                      <a:pt x="13872" y="30882"/>
                    </a:cubicBezTo>
                    <a:cubicBezTo>
                      <a:pt x="13736" y="30887"/>
                      <a:pt x="13600" y="30890"/>
                      <a:pt x="13466" y="30890"/>
                    </a:cubicBezTo>
                    <a:cubicBezTo>
                      <a:pt x="12410" y="30890"/>
                      <a:pt x="11411" y="30723"/>
                      <a:pt x="10424" y="30334"/>
                    </a:cubicBezTo>
                    <a:cubicBezTo>
                      <a:pt x="10424" y="29942"/>
                      <a:pt x="10424" y="29550"/>
                      <a:pt x="10392" y="29158"/>
                    </a:cubicBezTo>
                    <a:lnTo>
                      <a:pt x="10392" y="29158"/>
                    </a:lnTo>
                    <a:cubicBezTo>
                      <a:pt x="11035" y="29503"/>
                      <a:pt x="11693" y="29738"/>
                      <a:pt x="12414" y="29848"/>
                    </a:cubicBezTo>
                    <a:cubicBezTo>
                      <a:pt x="12418" y="29849"/>
                      <a:pt x="12421" y="29850"/>
                      <a:pt x="12424" y="29850"/>
                    </a:cubicBezTo>
                    <a:cubicBezTo>
                      <a:pt x="12448" y="29850"/>
                      <a:pt x="12456" y="29801"/>
                      <a:pt x="12414" y="29801"/>
                    </a:cubicBezTo>
                    <a:cubicBezTo>
                      <a:pt x="11709" y="29660"/>
                      <a:pt x="11035" y="29440"/>
                      <a:pt x="10392" y="29111"/>
                    </a:cubicBezTo>
                    <a:cubicBezTo>
                      <a:pt x="10361" y="28688"/>
                      <a:pt x="10314" y="28249"/>
                      <a:pt x="10267" y="27841"/>
                    </a:cubicBezTo>
                    <a:lnTo>
                      <a:pt x="10267" y="27841"/>
                    </a:lnTo>
                    <a:cubicBezTo>
                      <a:pt x="11145" y="28359"/>
                      <a:pt x="12148" y="28656"/>
                      <a:pt x="13167" y="28672"/>
                    </a:cubicBezTo>
                    <a:cubicBezTo>
                      <a:pt x="13214" y="28672"/>
                      <a:pt x="13214" y="28609"/>
                      <a:pt x="13167" y="28609"/>
                    </a:cubicBezTo>
                    <a:cubicBezTo>
                      <a:pt x="12117" y="28531"/>
                      <a:pt x="11176" y="28280"/>
                      <a:pt x="10251" y="27779"/>
                    </a:cubicBezTo>
                    <a:cubicBezTo>
                      <a:pt x="10220" y="27559"/>
                      <a:pt x="10189" y="27355"/>
                      <a:pt x="10142" y="27136"/>
                    </a:cubicBezTo>
                    <a:cubicBezTo>
                      <a:pt x="10142" y="26854"/>
                      <a:pt x="10189" y="26603"/>
                      <a:pt x="10455" y="26415"/>
                    </a:cubicBezTo>
                    <a:cubicBezTo>
                      <a:pt x="10753" y="26211"/>
                      <a:pt x="11129" y="26180"/>
                      <a:pt x="11490" y="26149"/>
                    </a:cubicBezTo>
                    <a:lnTo>
                      <a:pt x="11505" y="26149"/>
                    </a:lnTo>
                    <a:cubicBezTo>
                      <a:pt x="11521" y="26211"/>
                      <a:pt x="11552" y="26274"/>
                      <a:pt x="11599" y="26321"/>
                    </a:cubicBezTo>
                    <a:cubicBezTo>
                      <a:pt x="11866" y="26728"/>
                      <a:pt x="12336" y="26901"/>
                      <a:pt x="12806" y="26901"/>
                    </a:cubicBezTo>
                    <a:cubicBezTo>
                      <a:pt x="12728" y="27167"/>
                      <a:pt x="12759" y="27465"/>
                      <a:pt x="12916" y="27669"/>
                    </a:cubicBezTo>
                    <a:cubicBezTo>
                      <a:pt x="12148" y="27575"/>
                      <a:pt x="11427" y="27355"/>
                      <a:pt x="10894" y="27011"/>
                    </a:cubicBezTo>
                    <a:cubicBezTo>
                      <a:pt x="10876" y="26998"/>
                      <a:pt x="10857" y="26992"/>
                      <a:pt x="10838" y="26992"/>
                    </a:cubicBezTo>
                    <a:cubicBezTo>
                      <a:pt x="10744" y="26992"/>
                      <a:pt x="10661" y="27133"/>
                      <a:pt x="10753" y="27199"/>
                    </a:cubicBezTo>
                    <a:cubicBezTo>
                      <a:pt x="11497" y="27831"/>
                      <a:pt x="12405" y="27972"/>
                      <a:pt x="13341" y="27972"/>
                    </a:cubicBezTo>
                    <a:cubicBezTo>
                      <a:pt x="13450" y="27972"/>
                      <a:pt x="13559" y="27970"/>
                      <a:pt x="13668" y="27967"/>
                    </a:cubicBezTo>
                    <a:cubicBezTo>
                      <a:pt x="14766" y="27935"/>
                      <a:pt x="15972" y="27920"/>
                      <a:pt x="16788" y="27073"/>
                    </a:cubicBezTo>
                    <a:cubicBezTo>
                      <a:pt x="16884" y="26965"/>
                      <a:pt x="16795" y="26828"/>
                      <a:pt x="16677" y="26828"/>
                    </a:cubicBezTo>
                    <a:cubicBezTo>
                      <a:pt x="16642" y="26828"/>
                      <a:pt x="16604" y="26841"/>
                      <a:pt x="16568" y="26870"/>
                    </a:cubicBezTo>
                    <a:cubicBezTo>
                      <a:pt x="15972" y="27371"/>
                      <a:pt x="15048" y="27638"/>
                      <a:pt x="14076" y="27700"/>
                    </a:cubicBezTo>
                    <a:cubicBezTo>
                      <a:pt x="14107" y="27465"/>
                      <a:pt x="14076" y="27324"/>
                      <a:pt x="13950" y="27199"/>
                    </a:cubicBezTo>
                    <a:cubicBezTo>
                      <a:pt x="14421" y="26791"/>
                      <a:pt x="14358" y="26227"/>
                      <a:pt x="14029" y="25788"/>
                    </a:cubicBezTo>
                    <a:cubicBezTo>
                      <a:pt x="14385" y="25788"/>
                      <a:pt x="14810" y="25762"/>
                      <a:pt x="15238" y="25762"/>
                    </a:cubicBezTo>
                    <a:close/>
                    <a:moveTo>
                      <a:pt x="15304" y="1"/>
                    </a:moveTo>
                    <a:cubicBezTo>
                      <a:pt x="13878" y="1"/>
                      <a:pt x="12404" y="473"/>
                      <a:pt x="11615" y="1697"/>
                    </a:cubicBezTo>
                    <a:cubicBezTo>
                      <a:pt x="10950" y="908"/>
                      <a:pt x="10029" y="495"/>
                      <a:pt x="9086" y="495"/>
                    </a:cubicBezTo>
                    <a:cubicBezTo>
                      <a:pt x="8361" y="495"/>
                      <a:pt x="7622" y="738"/>
                      <a:pt x="6975" y="1242"/>
                    </a:cubicBezTo>
                    <a:cubicBezTo>
                      <a:pt x="5408" y="2480"/>
                      <a:pt x="5141" y="4581"/>
                      <a:pt x="5768" y="6368"/>
                    </a:cubicBezTo>
                    <a:cubicBezTo>
                      <a:pt x="5612" y="6300"/>
                      <a:pt x="5448" y="6269"/>
                      <a:pt x="5284" y="6269"/>
                    </a:cubicBezTo>
                    <a:cubicBezTo>
                      <a:pt x="4388" y="6269"/>
                      <a:pt x="3513" y="7209"/>
                      <a:pt x="3950" y="8217"/>
                    </a:cubicBezTo>
                    <a:cubicBezTo>
                      <a:pt x="3731" y="8166"/>
                      <a:pt x="3516" y="8141"/>
                      <a:pt x="3306" y="8141"/>
                    </a:cubicBezTo>
                    <a:cubicBezTo>
                      <a:pt x="1409" y="8141"/>
                      <a:pt x="0" y="10140"/>
                      <a:pt x="282" y="12089"/>
                    </a:cubicBezTo>
                    <a:cubicBezTo>
                      <a:pt x="455" y="13202"/>
                      <a:pt x="1066" y="14330"/>
                      <a:pt x="2007" y="14973"/>
                    </a:cubicBezTo>
                    <a:cubicBezTo>
                      <a:pt x="2540" y="15331"/>
                      <a:pt x="3122" y="15475"/>
                      <a:pt x="3712" y="15475"/>
                    </a:cubicBezTo>
                    <a:cubicBezTo>
                      <a:pt x="4180" y="15475"/>
                      <a:pt x="4653" y="15385"/>
                      <a:pt x="5110" y="15239"/>
                    </a:cubicBezTo>
                    <a:lnTo>
                      <a:pt x="5110" y="15239"/>
                    </a:lnTo>
                    <a:cubicBezTo>
                      <a:pt x="4279" y="16164"/>
                      <a:pt x="4091" y="17622"/>
                      <a:pt x="4875" y="18672"/>
                    </a:cubicBezTo>
                    <a:cubicBezTo>
                      <a:pt x="5480" y="19486"/>
                      <a:pt x="6324" y="20006"/>
                      <a:pt x="7191" y="20006"/>
                    </a:cubicBezTo>
                    <a:cubicBezTo>
                      <a:pt x="7559" y="20006"/>
                      <a:pt x="7932" y="19912"/>
                      <a:pt x="8292" y="19706"/>
                    </a:cubicBezTo>
                    <a:lnTo>
                      <a:pt x="8292" y="19706"/>
                    </a:lnTo>
                    <a:cubicBezTo>
                      <a:pt x="7571" y="20788"/>
                      <a:pt x="7602" y="22387"/>
                      <a:pt x="8151" y="23515"/>
                    </a:cubicBezTo>
                    <a:cubicBezTo>
                      <a:pt x="8597" y="24434"/>
                      <a:pt x="9708" y="25404"/>
                      <a:pt x="10791" y="25404"/>
                    </a:cubicBezTo>
                    <a:cubicBezTo>
                      <a:pt x="11038" y="25404"/>
                      <a:pt x="11285" y="25353"/>
                      <a:pt x="11521" y="25239"/>
                    </a:cubicBezTo>
                    <a:lnTo>
                      <a:pt x="11521" y="25239"/>
                    </a:lnTo>
                    <a:cubicBezTo>
                      <a:pt x="11411" y="25412"/>
                      <a:pt x="11380" y="25631"/>
                      <a:pt x="11411" y="25835"/>
                    </a:cubicBezTo>
                    <a:cubicBezTo>
                      <a:pt x="10957" y="25866"/>
                      <a:pt x="10455" y="25960"/>
                      <a:pt x="10142" y="26305"/>
                    </a:cubicBezTo>
                    <a:cubicBezTo>
                      <a:pt x="9906" y="26556"/>
                      <a:pt x="9781" y="26964"/>
                      <a:pt x="9906" y="27293"/>
                    </a:cubicBezTo>
                    <a:cubicBezTo>
                      <a:pt x="9891" y="30537"/>
                      <a:pt x="9922" y="33641"/>
                      <a:pt x="9123" y="36854"/>
                    </a:cubicBezTo>
                    <a:cubicBezTo>
                      <a:pt x="8323" y="40005"/>
                      <a:pt x="6991" y="42998"/>
                      <a:pt x="5189" y="45710"/>
                    </a:cubicBezTo>
                    <a:cubicBezTo>
                      <a:pt x="5141" y="45788"/>
                      <a:pt x="5141" y="45851"/>
                      <a:pt x="5173" y="45898"/>
                    </a:cubicBezTo>
                    <a:cubicBezTo>
                      <a:pt x="5157" y="45930"/>
                      <a:pt x="5157" y="45961"/>
                      <a:pt x="5189" y="46008"/>
                    </a:cubicBezTo>
                    <a:cubicBezTo>
                      <a:pt x="6066" y="47309"/>
                      <a:pt x="7681" y="48046"/>
                      <a:pt x="9138" y="48531"/>
                    </a:cubicBezTo>
                    <a:cubicBezTo>
                      <a:pt x="10632" y="49021"/>
                      <a:pt x="12222" y="49235"/>
                      <a:pt x="13793" y="49235"/>
                    </a:cubicBezTo>
                    <a:cubicBezTo>
                      <a:pt x="14134" y="49235"/>
                      <a:pt x="14474" y="49225"/>
                      <a:pt x="14813" y="49205"/>
                    </a:cubicBezTo>
                    <a:cubicBezTo>
                      <a:pt x="18198" y="49017"/>
                      <a:pt x="21976" y="48328"/>
                      <a:pt x="24437" y="45820"/>
                    </a:cubicBezTo>
                    <a:cubicBezTo>
                      <a:pt x="24499" y="45773"/>
                      <a:pt x="24499" y="45710"/>
                      <a:pt x="24499" y="45663"/>
                    </a:cubicBezTo>
                    <a:cubicBezTo>
                      <a:pt x="24578" y="45585"/>
                      <a:pt x="24593" y="45475"/>
                      <a:pt x="24499" y="45397"/>
                    </a:cubicBezTo>
                    <a:cubicBezTo>
                      <a:pt x="21991" y="43312"/>
                      <a:pt x="20361" y="40459"/>
                      <a:pt x="19421" y="37371"/>
                    </a:cubicBezTo>
                    <a:cubicBezTo>
                      <a:pt x="18888" y="35663"/>
                      <a:pt x="18559" y="33907"/>
                      <a:pt x="18324" y="32152"/>
                    </a:cubicBezTo>
                    <a:cubicBezTo>
                      <a:pt x="18104" y="30428"/>
                      <a:pt x="18073" y="28656"/>
                      <a:pt x="17759" y="26932"/>
                    </a:cubicBezTo>
                    <a:cubicBezTo>
                      <a:pt x="18061" y="25694"/>
                      <a:pt x="16542" y="25402"/>
                      <a:pt x="15226" y="25402"/>
                    </a:cubicBezTo>
                    <a:cubicBezTo>
                      <a:pt x="14627" y="25402"/>
                      <a:pt x="14070" y="25463"/>
                      <a:pt x="13747" y="25522"/>
                    </a:cubicBezTo>
                    <a:cubicBezTo>
                      <a:pt x="13684" y="25475"/>
                      <a:pt x="13637" y="25428"/>
                      <a:pt x="13559" y="25396"/>
                    </a:cubicBezTo>
                    <a:cubicBezTo>
                      <a:pt x="13997" y="25004"/>
                      <a:pt x="14170" y="24456"/>
                      <a:pt x="14045" y="23891"/>
                    </a:cubicBezTo>
                    <a:lnTo>
                      <a:pt x="14045" y="23891"/>
                    </a:lnTo>
                    <a:cubicBezTo>
                      <a:pt x="14245" y="23949"/>
                      <a:pt x="14456" y="23984"/>
                      <a:pt x="14663" y="23984"/>
                    </a:cubicBezTo>
                    <a:cubicBezTo>
                      <a:pt x="15072" y="23984"/>
                      <a:pt x="15467" y="23848"/>
                      <a:pt x="15737" y="23484"/>
                    </a:cubicBezTo>
                    <a:cubicBezTo>
                      <a:pt x="16067" y="23045"/>
                      <a:pt x="16067" y="22465"/>
                      <a:pt x="15753" y="22073"/>
                    </a:cubicBezTo>
                    <a:lnTo>
                      <a:pt x="15753" y="22073"/>
                    </a:lnTo>
                    <a:cubicBezTo>
                      <a:pt x="16131" y="22228"/>
                      <a:pt x="16506" y="22299"/>
                      <a:pt x="16872" y="22299"/>
                    </a:cubicBezTo>
                    <a:cubicBezTo>
                      <a:pt x="18354" y="22299"/>
                      <a:pt x="19676" y="21140"/>
                      <a:pt x="20393" y="19769"/>
                    </a:cubicBezTo>
                    <a:cubicBezTo>
                      <a:pt x="21364" y="17935"/>
                      <a:pt x="20487" y="16587"/>
                      <a:pt x="19013" y="15521"/>
                    </a:cubicBezTo>
                    <a:cubicBezTo>
                      <a:pt x="19531" y="15286"/>
                      <a:pt x="19954" y="14863"/>
                      <a:pt x="19954" y="14252"/>
                    </a:cubicBezTo>
                    <a:cubicBezTo>
                      <a:pt x="19938" y="13750"/>
                      <a:pt x="19640" y="13374"/>
                      <a:pt x="19233" y="13217"/>
                    </a:cubicBezTo>
                    <a:cubicBezTo>
                      <a:pt x="20879" y="12042"/>
                      <a:pt x="22383" y="10553"/>
                      <a:pt x="22948" y="8546"/>
                    </a:cubicBezTo>
                    <a:cubicBezTo>
                      <a:pt x="23559" y="6415"/>
                      <a:pt x="22838" y="4487"/>
                      <a:pt x="21396" y="2888"/>
                    </a:cubicBezTo>
                    <a:cubicBezTo>
                      <a:pt x="20048" y="1367"/>
                      <a:pt x="18151" y="286"/>
                      <a:pt x="16114" y="51"/>
                    </a:cubicBezTo>
                    <a:cubicBezTo>
                      <a:pt x="15849" y="18"/>
                      <a:pt x="15577" y="1"/>
                      <a:pt x="15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a:off x="3181650" y="2322250"/>
                <a:ext cx="100325" cy="90225"/>
              </a:xfrm>
              <a:custGeom>
                <a:avLst/>
                <a:gdLst/>
                <a:ahLst/>
                <a:cxnLst/>
                <a:rect l="l" t="t" r="r" b="b"/>
                <a:pathLst>
                  <a:path w="4013" h="3609" extrusionOk="0">
                    <a:moveTo>
                      <a:pt x="884" y="1"/>
                    </a:moveTo>
                    <a:cubicBezTo>
                      <a:pt x="863" y="1"/>
                      <a:pt x="840" y="3"/>
                      <a:pt x="815" y="7"/>
                    </a:cubicBezTo>
                    <a:cubicBezTo>
                      <a:pt x="737" y="7"/>
                      <a:pt x="674" y="85"/>
                      <a:pt x="659" y="163"/>
                    </a:cubicBezTo>
                    <a:cubicBezTo>
                      <a:pt x="580" y="383"/>
                      <a:pt x="533" y="837"/>
                      <a:pt x="235" y="869"/>
                    </a:cubicBezTo>
                    <a:cubicBezTo>
                      <a:pt x="141" y="884"/>
                      <a:pt x="94" y="947"/>
                      <a:pt x="63" y="1010"/>
                    </a:cubicBezTo>
                    <a:cubicBezTo>
                      <a:pt x="16" y="1041"/>
                      <a:pt x="0" y="1088"/>
                      <a:pt x="16" y="1151"/>
                    </a:cubicBezTo>
                    <a:cubicBezTo>
                      <a:pt x="173" y="1605"/>
                      <a:pt x="423" y="2013"/>
                      <a:pt x="721" y="2389"/>
                    </a:cubicBezTo>
                    <a:cubicBezTo>
                      <a:pt x="894" y="2609"/>
                      <a:pt x="1097" y="2797"/>
                      <a:pt x="1239" y="3032"/>
                    </a:cubicBezTo>
                    <a:cubicBezTo>
                      <a:pt x="1333" y="3189"/>
                      <a:pt x="1364" y="3377"/>
                      <a:pt x="1489" y="3518"/>
                    </a:cubicBezTo>
                    <a:cubicBezTo>
                      <a:pt x="1541" y="3556"/>
                      <a:pt x="1614" y="3585"/>
                      <a:pt x="1682" y="3585"/>
                    </a:cubicBezTo>
                    <a:cubicBezTo>
                      <a:pt x="1696" y="3585"/>
                      <a:pt x="1711" y="3583"/>
                      <a:pt x="1724" y="3580"/>
                    </a:cubicBezTo>
                    <a:cubicBezTo>
                      <a:pt x="1724" y="3565"/>
                      <a:pt x="1724" y="3565"/>
                      <a:pt x="1740" y="3565"/>
                    </a:cubicBezTo>
                    <a:cubicBezTo>
                      <a:pt x="1777" y="3592"/>
                      <a:pt x="1818" y="3609"/>
                      <a:pt x="1862" y="3609"/>
                    </a:cubicBezTo>
                    <a:cubicBezTo>
                      <a:pt x="1894" y="3609"/>
                      <a:pt x="1927" y="3600"/>
                      <a:pt x="1960" y="3580"/>
                    </a:cubicBezTo>
                    <a:cubicBezTo>
                      <a:pt x="2007" y="3533"/>
                      <a:pt x="2069" y="3502"/>
                      <a:pt x="2116" y="3455"/>
                    </a:cubicBezTo>
                    <a:cubicBezTo>
                      <a:pt x="3166" y="3283"/>
                      <a:pt x="4013" y="1872"/>
                      <a:pt x="3213" y="979"/>
                    </a:cubicBezTo>
                    <a:lnTo>
                      <a:pt x="3198" y="979"/>
                    </a:lnTo>
                    <a:cubicBezTo>
                      <a:pt x="3198" y="947"/>
                      <a:pt x="3182" y="932"/>
                      <a:pt x="3166" y="916"/>
                    </a:cubicBezTo>
                    <a:cubicBezTo>
                      <a:pt x="2884" y="665"/>
                      <a:pt x="2492" y="524"/>
                      <a:pt x="2148" y="383"/>
                    </a:cubicBezTo>
                    <a:cubicBezTo>
                      <a:pt x="1815" y="232"/>
                      <a:pt x="1425" y="37"/>
                      <a:pt x="1060" y="37"/>
                    </a:cubicBezTo>
                    <a:cubicBezTo>
                      <a:pt x="1047" y="37"/>
                      <a:pt x="1033" y="37"/>
                      <a:pt x="1019" y="38"/>
                    </a:cubicBezTo>
                    <a:cubicBezTo>
                      <a:pt x="985" y="15"/>
                      <a:pt x="942" y="1"/>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a:off x="3023500" y="2004250"/>
                <a:ext cx="59425" cy="49375"/>
              </a:xfrm>
              <a:custGeom>
                <a:avLst/>
                <a:gdLst/>
                <a:ahLst/>
                <a:cxnLst/>
                <a:rect l="l" t="t" r="r" b="b"/>
                <a:pathLst>
                  <a:path w="2377" h="1975" extrusionOk="0">
                    <a:moveTo>
                      <a:pt x="69" y="1"/>
                    </a:moveTo>
                    <a:cubicBezTo>
                      <a:pt x="35" y="1"/>
                      <a:pt x="0" y="31"/>
                      <a:pt x="9" y="78"/>
                    </a:cubicBezTo>
                    <a:cubicBezTo>
                      <a:pt x="272" y="1064"/>
                      <a:pt x="1201" y="1975"/>
                      <a:pt x="2275" y="1975"/>
                    </a:cubicBezTo>
                    <a:cubicBezTo>
                      <a:pt x="2293" y="1975"/>
                      <a:pt x="2311" y="1975"/>
                      <a:pt x="2329" y="1974"/>
                    </a:cubicBezTo>
                    <a:cubicBezTo>
                      <a:pt x="2361" y="1974"/>
                      <a:pt x="2376" y="1927"/>
                      <a:pt x="2345" y="1911"/>
                    </a:cubicBezTo>
                    <a:cubicBezTo>
                      <a:pt x="1279" y="1723"/>
                      <a:pt x="417" y="1128"/>
                      <a:pt x="119" y="46"/>
                    </a:cubicBezTo>
                    <a:cubicBezTo>
                      <a:pt x="113" y="15"/>
                      <a:pt x="91" y="1"/>
                      <a:pt x="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a:off x="3018625" y="1949500"/>
                <a:ext cx="37100" cy="82775"/>
              </a:xfrm>
              <a:custGeom>
                <a:avLst/>
                <a:gdLst/>
                <a:ahLst/>
                <a:cxnLst/>
                <a:rect l="l" t="t" r="r" b="b"/>
                <a:pathLst>
                  <a:path w="1484" h="3311" extrusionOk="0">
                    <a:moveTo>
                      <a:pt x="541" y="0"/>
                    </a:moveTo>
                    <a:cubicBezTo>
                      <a:pt x="526" y="0"/>
                      <a:pt x="511" y="8"/>
                      <a:pt x="502" y="26"/>
                    </a:cubicBezTo>
                    <a:cubicBezTo>
                      <a:pt x="1" y="1202"/>
                      <a:pt x="361" y="2581"/>
                      <a:pt x="1427" y="3302"/>
                    </a:cubicBezTo>
                    <a:cubicBezTo>
                      <a:pt x="1433" y="3308"/>
                      <a:pt x="1439" y="3311"/>
                      <a:pt x="1445" y="3311"/>
                    </a:cubicBezTo>
                    <a:cubicBezTo>
                      <a:pt x="1468" y="3311"/>
                      <a:pt x="1484" y="3268"/>
                      <a:pt x="1458" y="3255"/>
                    </a:cubicBezTo>
                    <a:cubicBezTo>
                      <a:pt x="502" y="2503"/>
                      <a:pt x="126" y="1233"/>
                      <a:pt x="596" y="89"/>
                    </a:cubicBezTo>
                    <a:cubicBezTo>
                      <a:pt x="619" y="44"/>
                      <a:pt x="578"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a:off x="2836425" y="1736925"/>
                <a:ext cx="60625" cy="65550"/>
              </a:xfrm>
              <a:custGeom>
                <a:avLst/>
                <a:gdLst/>
                <a:ahLst/>
                <a:cxnLst/>
                <a:rect l="l" t="t" r="r" b="b"/>
                <a:pathLst>
                  <a:path w="2425" h="2622" extrusionOk="0">
                    <a:moveTo>
                      <a:pt x="32" y="1"/>
                    </a:moveTo>
                    <a:cubicBezTo>
                      <a:pt x="18" y="1"/>
                      <a:pt x="0" y="14"/>
                      <a:pt x="0" y="34"/>
                    </a:cubicBezTo>
                    <a:cubicBezTo>
                      <a:pt x="204" y="1225"/>
                      <a:pt x="1129" y="2353"/>
                      <a:pt x="2351" y="2620"/>
                    </a:cubicBezTo>
                    <a:cubicBezTo>
                      <a:pt x="2356" y="2621"/>
                      <a:pt x="2360" y="2622"/>
                      <a:pt x="2364" y="2622"/>
                    </a:cubicBezTo>
                    <a:cubicBezTo>
                      <a:pt x="2403" y="2622"/>
                      <a:pt x="2424" y="2556"/>
                      <a:pt x="2367" y="2542"/>
                    </a:cubicBezTo>
                    <a:cubicBezTo>
                      <a:pt x="1191" y="2087"/>
                      <a:pt x="345" y="1272"/>
                      <a:pt x="47" y="18"/>
                    </a:cubicBezTo>
                    <a:cubicBezTo>
                      <a:pt x="47" y="6"/>
                      <a:pt x="40" y="1"/>
                      <a:pt x="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a:off x="2864000" y="1770575"/>
                <a:ext cx="72375" cy="24325"/>
              </a:xfrm>
              <a:custGeom>
                <a:avLst/>
                <a:gdLst/>
                <a:ahLst/>
                <a:cxnLst/>
                <a:rect l="l" t="t" r="r" b="b"/>
                <a:pathLst>
                  <a:path w="2895" h="973" extrusionOk="0">
                    <a:moveTo>
                      <a:pt x="40" y="0"/>
                    </a:moveTo>
                    <a:cubicBezTo>
                      <a:pt x="16" y="0"/>
                      <a:pt x="0" y="26"/>
                      <a:pt x="26" y="51"/>
                    </a:cubicBezTo>
                    <a:cubicBezTo>
                      <a:pt x="601" y="602"/>
                      <a:pt x="1416" y="972"/>
                      <a:pt x="2231" y="972"/>
                    </a:cubicBezTo>
                    <a:cubicBezTo>
                      <a:pt x="2438" y="972"/>
                      <a:pt x="2644" y="948"/>
                      <a:pt x="2847" y="898"/>
                    </a:cubicBezTo>
                    <a:cubicBezTo>
                      <a:pt x="2894" y="898"/>
                      <a:pt x="2894" y="819"/>
                      <a:pt x="2847" y="819"/>
                    </a:cubicBezTo>
                    <a:cubicBezTo>
                      <a:pt x="2715" y="827"/>
                      <a:pt x="2586" y="831"/>
                      <a:pt x="2459" y="831"/>
                    </a:cubicBezTo>
                    <a:cubicBezTo>
                      <a:pt x="1561" y="831"/>
                      <a:pt x="785" y="622"/>
                      <a:pt x="57" y="4"/>
                    </a:cubicBezTo>
                    <a:cubicBezTo>
                      <a:pt x="51" y="1"/>
                      <a:pt x="46" y="0"/>
                      <a:pt x="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2992150" y="1472825"/>
                <a:ext cx="74875" cy="12675"/>
              </a:xfrm>
              <a:custGeom>
                <a:avLst/>
                <a:gdLst/>
                <a:ahLst/>
                <a:cxnLst/>
                <a:rect l="l" t="t" r="r" b="b"/>
                <a:pathLst>
                  <a:path w="2995" h="507" extrusionOk="0">
                    <a:moveTo>
                      <a:pt x="1556" y="0"/>
                    </a:moveTo>
                    <a:cubicBezTo>
                      <a:pt x="1024" y="0"/>
                      <a:pt x="497" y="149"/>
                      <a:pt x="41" y="456"/>
                    </a:cubicBezTo>
                    <a:cubicBezTo>
                      <a:pt x="0" y="470"/>
                      <a:pt x="18" y="507"/>
                      <a:pt x="44" y="507"/>
                    </a:cubicBezTo>
                    <a:cubicBezTo>
                      <a:pt x="48" y="507"/>
                      <a:pt x="52" y="506"/>
                      <a:pt x="57" y="503"/>
                    </a:cubicBezTo>
                    <a:cubicBezTo>
                      <a:pt x="534" y="248"/>
                      <a:pt x="1033" y="118"/>
                      <a:pt x="1533" y="118"/>
                    </a:cubicBezTo>
                    <a:cubicBezTo>
                      <a:pt x="1985" y="118"/>
                      <a:pt x="2439" y="225"/>
                      <a:pt x="2878" y="441"/>
                    </a:cubicBezTo>
                    <a:cubicBezTo>
                      <a:pt x="2887" y="445"/>
                      <a:pt x="2895" y="447"/>
                      <a:pt x="2904" y="447"/>
                    </a:cubicBezTo>
                    <a:cubicBezTo>
                      <a:pt x="2956" y="447"/>
                      <a:pt x="2995" y="374"/>
                      <a:pt x="2941" y="347"/>
                    </a:cubicBezTo>
                    <a:cubicBezTo>
                      <a:pt x="2505" y="118"/>
                      <a:pt x="2029"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3027250" y="1483700"/>
                <a:ext cx="55275" cy="22500"/>
              </a:xfrm>
              <a:custGeom>
                <a:avLst/>
                <a:gdLst/>
                <a:ahLst/>
                <a:cxnLst/>
                <a:rect l="l" t="t" r="r" b="b"/>
                <a:pathLst>
                  <a:path w="2211" h="900" extrusionOk="0">
                    <a:moveTo>
                      <a:pt x="464" y="1"/>
                    </a:moveTo>
                    <a:cubicBezTo>
                      <a:pt x="320" y="1"/>
                      <a:pt x="176" y="13"/>
                      <a:pt x="32" y="37"/>
                    </a:cubicBezTo>
                    <a:cubicBezTo>
                      <a:pt x="3" y="37"/>
                      <a:pt x="1" y="102"/>
                      <a:pt x="36" y="102"/>
                    </a:cubicBezTo>
                    <a:cubicBezTo>
                      <a:pt x="39" y="102"/>
                      <a:pt x="43" y="101"/>
                      <a:pt x="48" y="100"/>
                    </a:cubicBezTo>
                    <a:cubicBezTo>
                      <a:pt x="150" y="87"/>
                      <a:pt x="252" y="81"/>
                      <a:pt x="352" y="81"/>
                    </a:cubicBezTo>
                    <a:cubicBezTo>
                      <a:pt x="1008" y="81"/>
                      <a:pt x="1626" y="340"/>
                      <a:pt x="2114" y="787"/>
                    </a:cubicBezTo>
                    <a:lnTo>
                      <a:pt x="2114" y="787"/>
                    </a:lnTo>
                    <a:cubicBezTo>
                      <a:pt x="2107" y="782"/>
                      <a:pt x="2098" y="779"/>
                      <a:pt x="2089" y="779"/>
                    </a:cubicBezTo>
                    <a:cubicBezTo>
                      <a:pt x="2056" y="779"/>
                      <a:pt x="2018" y="812"/>
                      <a:pt x="2054" y="836"/>
                    </a:cubicBezTo>
                    <a:cubicBezTo>
                      <a:pt x="2054" y="852"/>
                      <a:pt x="2054" y="868"/>
                      <a:pt x="2070" y="868"/>
                    </a:cubicBezTo>
                    <a:cubicBezTo>
                      <a:pt x="2085" y="883"/>
                      <a:pt x="2101" y="899"/>
                      <a:pt x="2132" y="899"/>
                    </a:cubicBezTo>
                    <a:cubicBezTo>
                      <a:pt x="2132" y="883"/>
                      <a:pt x="2148" y="883"/>
                      <a:pt x="2164" y="883"/>
                    </a:cubicBezTo>
                    <a:cubicBezTo>
                      <a:pt x="2179" y="868"/>
                      <a:pt x="2211" y="852"/>
                      <a:pt x="2211" y="821"/>
                    </a:cubicBezTo>
                    <a:cubicBezTo>
                      <a:pt x="2195" y="539"/>
                      <a:pt x="1615" y="272"/>
                      <a:pt x="1411" y="194"/>
                    </a:cubicBezTo>
                    <a:cubicBezTo>
                      <a:pt x="1107" y="63"/>
                      <a:pt x="788"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9"/>
              <p:cNvSpPr/>
              <p:nvPr/>
            </p:nvSpPr>
            <p:spPr>
              <a:xfrm>
                <a:off x="3299350" y="1587800"/>
                <a:ext cx="79025" cy="149025"/>
              </a:xfrm>
              <a:custGeom>
                <a:avLst/>
                <a:gdLst/>
                <a:ahLst/>
                <a:cxnLst/>
                <a:rect l="l" t="t" r="r" b="b"/>
                <a:pathLst>
                  <a:path w="3161" h="5961" extrusionOk="0">
                    <a:moveTo>
                      <a:pt x="2605" y="1"/>
                    </a:moveTo>
                    <a:cubicBezTo>
                      <a:pt x="2568" y="1"/>
                      <a:pt x="2527" y="45"/>
                      <a:pt x="2549" y="89"/>
                    </a:cubicBezTo>
                    <a:cubicBezTo>
                      <a:pt x="3129" y="1124"/>
                      <a:pt x="2534" y="2644"/>
                      <a:pt x="2001" y="3600"/>
                    </a:cubicBezTo>
                    <a:cubicBezTo>
                      <a:pt x="1515" y="4510"/>
                      <a:pt x="825" y="5246"/>
                      <a:pt x="26" y="5889"/>
                    </a:cubicBezTo>
                    <a:cubicBezTo>
                      <a:pt x="1" y="5914"/>
                      <a:pt x="26" y="5960"/>
                      <a:pt x="54" y="5960"/>
                    </a:cubicBezTo>
                    <a:cubicBezTo>
                      <a:pt x="60" y="5960"/>
                      <a:pt x="67" y="5958"/>
                      <a:pt x="73" y="5952"/>
                    </a:cubicBezTo>
                    <a:cubicBezTo>
                      <a:pt x="1107" y="5199"/>
                      <a:pt x="1922" y="4196"/>
                      <a:pt x="2424" y="3005"/>
                    </a:cubicBezTo>
                    <a:cubicBezTo>
                      <a:pt x="2800" y="2096"/>
                      <a:pt x="3161" y="936"/>
                      <a:pt x="2643" y="27"/>
                    </a:cubicBezTo>
                    <a:cubicBezTo>
                      <a:pt x="2634" y="8"/>
                      <a:pt x="2620" y="1"/>
                      <a:pt x="2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3334300" y="1558175"/>
                <a:ext cx="29200" cy="114875"/>
              </a:xfrm>
              <a:custGeom>
                <a:avLst/>
                <a:gdLst/>
                <a:ahLst/>
                <a:cxnLst/>
                <a:rect l="l" t="t" r="r" b="b"/>
                <a:pathLst>
                  <a:path w="1168" h="4595" extrusionOk="0">
                    <a:moveTo>
                      <a:pt x="53" y="1"/>
                    </a:moveTo>
                    <a:cubicBezTo>
                      <a:pt x="26" y="1"/>
                      <a:pt x="1" y="34"/>
                      <a:pt x="23" y="67"/>
                    </a:cubicBezTo>
                    <a:cubicBezTo>
                      <a:pt x="916" y="1463"/>
                      <a:pt x="1057" y="3061"/>
                      <a:pt x="274" y="4550"/>
                    </a:cubicBezTo>
                    <a:cubicBezTo>
                      <a:pt x="252" y="4573"/>
                      <a:pt x="276" y="4595"/>
                      <a:pt x="298" y="4595"/>
                    </a:cubicBezTo>
                    <a:cubicBezTo>
                      <a:pt x="307" y="4595"/>
                      <a:pt x="316" y="4591"/>
                      <a:pt x="321" y="4582"/>
                    </a:cubicBezTo>
                    <a:cubicBezTo>
                      <a:pt x="1167" y="3171"/>
                      <a:pt x="1120" y="1321"/>
                      <a:pt x="86" y="20"/>
                    </a:cubicBezTo>
                    <a:cubicBezTo>
                      <a:pt x="76" y="7"/>
                      <a:pt x="65" y="1"/>
                      <a:pt x="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3223175" y="1939850"/>
                <a:ext cx="68375" cy="37000"/>
              </a:xfrm>
              <a:custGeom>
                <a:avLst/>
                <a:gdLst/>
                <a:ahLst/>
                <a:cxnLst/>
                <a:rect l="l" t="t" r="r" b="b"/>
                <a:pathLst>
                  <a:path w="2735" h="1480" extrusionOk="0">
                    <a:moveTo>
                      <a:pt x="2670" y="1"/>
                    </a:moveTo>
                    <a:cubicBezTo>
                      <a:pt x="2656" y="1"/>
                      <a:pt x="2643" y="6"/>
                      <a:pt x="2634" y="20"/>
                    </a:cubicBezTo>
                    <a:cubicBezTo>
                      <a:pt x="1960" y="914"/>
                      <a:pt x="1145" y="1384"/>
                      <a:pt x="32" y="1415"/>
                    </a:cubicBezTo>
                    <a:cubicBezTo>
                      <a:pt x="1" y="1415"/>
                      <a:pt x="1" y="1462"/>
                      <a:pt x="32" y="1462"/>
                    </a:cubicBezTo>
                    <a:cubicBezTo>
                      <a:pt x="126" y="1474"/>
                      <a:pt x="221" y="1479"/>
                      <a:pt x="317" y="1479"/>
                    </a:cubicBezTo>
                    <a:cubicBezTo>
                      <a:pt x="1272" y="1479"/>
                      <a:pt x="2271" y="922"/>
                      <a:pt x="2712" y="67"/>
                    </a:cubicBezTo>
                    <a:cubicBezTo>
                      <a:pt x="2735" y="34"/>
                      <a:pt x="2702" y="1"/>
                      <a:pt x="2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3236900" y="1915850"/>
                <a:ext cx="58650" cy="46475"/>
              </a:xfrm>
              <a:custGeom>
                <a:avLst/>
                <a:gdLst/>
                <a:ahLst/>
                <a:cxnLst/>
                <a:rect l="l" t="t" r="r" b="b"/>
                <a:pathLst>
                  <a:path w="2346" h="1859" extrusionOk="0">
                    <a:moveTo>
                      <a:pt x="2297" y="1"/>
                    </a:moveTo>
                    <a:cubicBezTo>
                      <a:pt x="2283" y="1"/>
                      <a:pt x="2268" y="8"/>
                      <a:pt x="2257" y="24"/>
                    </a:cubicBezTo>
                    <a:cubicBezTo>
                      <a:pt x="1772" y="933"/>
                      <a:pt x="1098" y="1592"/>
                      <a:pt x="32" y="1795"/>
                    </a:cubicBezTo>
                    <a:cubicBezTo>
                      <a:pt x="0" y="1795"/>
                      <a:pt x="16" y="1858"/>
                      <a:pt x="47" y="1858"/>
                    </a:cubicBezTo>
                    <a:cubicBezTo>
                      <a:pt x="1035" y="1717"/>
                      <a:pt x="2038" y="1043"/>
                      <a:pt x="2336" y="55"/>
                    </a:cubicBezTo>
                    <a:cubicBezTo>
                      <a:pt x="2346" y="25"/>
                      <a:pt x="2323" y="1"/>
                      <a:pt x="2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3314175" y="1843500"/>
                <a:ext cx="37950" cy="62600"/>
              </a:xfrm>
              <a:custGeom>
                <a:avLst/>
                <a:gdLst/>
                <a:ahLst/>
                <a:cxnLst/>
                <a:rect l="l" t="t" r="r" b="b"/>
                <a:pathLst>
                  <a:path w="1518" h="2504" extrusionOk="0">
                    <a:moveTo>
                      <a:pt x="61" y="0"/>
                    </a:moveTo>
                    <a:cubicBezTo>
                      <a:pt x="22" y="0"/>
                      <a:pt x="1" y="51"/>
                      <a:pt x="29" y="65"/>
                    </a:cubicBezTo>
                    <a:cubicBezTo>
                      <a:pt x="906" y="583"/>
                      <a:pt x="1282" y="1460"/>
                      <a:pt x="1235" y="2448"/>
                    </a:cubicBezTo>
                    <a:cubicBezTo>
                      <a:pt x="1235" y="2483"/>
                      <a:pt x="1260" y="2503"/>
                      <a:pt x="1285" y="2503"/>
                    </a:cubicBezTo>
                    <a:cubicBezTo>
                      <a:pt x="1304" y="2503"/>
                      <a:pt x="1323" y="2491"/>
                      <a:pt x="1329" y="2464"/>
                    </a:cubicBezTo>
                    <a:cubicBezTo>
                      <a:pt x="1518" y="1476"/>
                      <a:pt x="938" y="457"/>
                      <a:pt x="76" y="3"/>
                    </a:cubicBezTo>
                    <a:cubicBezTo>
                      <a:pt x="70" y="1"/>
                      <a:pt x="65"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a:off x="3328825" y="1872225"/>
                <a:ext cx="14675" cy="67625"/>
              </a:xfrm>
              <a:custGeom>
                <a:avLst/>
                <a:gdLst/>
                <a:ahLst/>
                <a:cxnLst/>
                <a:rect l="l" t="t" r="r" b="b"/>
                <a:pathLst>
                  <a:path w="587" h="2705" extrusionOk="0">
                    <a:moveTo>
                      <a:pt x="222" y="1"/>
                    </a:moveTo>
                    <a:cubicBezTo>
                      <a:pt x="203" y="1"/>
                      <a:pt x="186" y="18"/>
                      <a:pt x="195" y="45"/>
                    </a:cubicBezTo>
                    <a:cubicBezTo>
                      <a:pt x="493" y="923"/>
                      <a:pt x="399" y="1785"/>
                      <a:pt x="22" y="2616"/>
                    </a:cubicBezTo>
                    <a:cubicBezTo>
                      <a:pt x="0" y="2660"/>
                      <a:pt x="41" y="2704"/>
                      <a:pt x="78" y="2704"/>
                    </a:cubicBezTo>
                    <a:cubicBezTo>
                      <a:pt x="93" y="2704"/>
                      <a:pt x="107" y="2697"/>
                      <a:pt x="116" y="2678"/>
                    </a:cubicBezTo>
                    <a:cubicBezTo>
                      <a:pt x="571" y="1863"/>
                      <a:pt x="587" y="891"/>
                      <a:pt x="258" y="29"/>
                    </a:cubicBezTo>
                    <a:cubicBezTo>
                      <a:pt x="251" y="10"/>
                      <a:pt x="236"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3134275" y="1427000"/>
                <a:ext cx="124475" cy="16150"/>
              </a:xfrm>
              <a:custGeom>
                <a:avLst/>
                <a:gdLst/>
                <a:ahLst/>
                <a:cxnLst/>
                <a:rect l="l" t="t" r="r" b="b"/>
                <a:pathLst>
                  <a:path w="4979" h="646" extrusionOk="0">
                    <a:moveTo>
                      <a:pt x="2235" y="1"/>
                    </a:moveTo>
                    <a:cubicBezTo>
                      <a:pt x="1467" y="1"/>
                      <a:pt x="708" y="153"/>
                      <a:pt x="14" y="518"/>
                    </a:cubicBezTo>
                    <a:cubicBezTo>
                      <a:pt x="1" y="532"/>
                      <a:pt x="11" y="568"/>
                      <a:pt x="24" y="568"/>
                    </a:cubicBezTo>
                    <a:cubicBezTo>
                      <a:pt x="26" y="568"/>
                      <a:pt x="28" y="567"/>
                      <a:pt x="30" y="565"/>
                    </a:cubicBezTo>
                    <a:cubicBezTo>
                      <a:pt x="780" y="272"/>
                      <a:pt x="1517" y="142"/>
                      <a:pt x="2251" y="142"/>
                    </a:cubicBezTo>
                    <a:cubicBezTo>
                      <a:pt x="3128" y="142"/>
                      <a:pt x="4002" y="328"/>
                      <a:pt x="4889" y="644"/>
                    </a:cubicBezTo>
                    <a:cubicBezTo>
                      <a:pt x="4894" y="645"/>
                      <a:pt x="4898" y="645"/>
                      <a:pt x="4903" y="645"/>
                    </a:cubicBezTo>
                    <a:cubicBezTo>
                      <a:pt x="4956" y="645"/>
                      <a:pt x="4978" y="564"/>
                      <a:pt x="4920" y="549"/>
                    </a:cubicBezTo>
                    <a:cubicBezTo>
                      <a:pt x="4077" y="217"/>
                      <a:pt x="3150"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209075" y="1420600"/>
                <a:ext cx="90250" cy="37800"/>
              </a:xfrm>
              <a:custGeom>
                <a:avLst/>
                <a:gdLst/>
                <a:ahLst/>
                <a:cxnLst/>
                <a:rect l="l" t="t" r="r" b="b"/>
                <a:pathLst>
                  <a:path w="3610" h="1512" extrusionOk="0">
                    <a:moveTo>
                      <a:pt x="578" y="0"/>
                    </a:moveTo>
                    <a:cubicBezTo>
                      <a:pt x="390" y="0"/>
                      <a:pt x="202" y="17"/>
                      <a:pt x="16" y="53"/>
                    </a:cubicBezTo>
                    <a:cubicBezTo>
                      <a:pt x="0" y="53"/>
                      <a:pt x="16" y="69"/>
                      <a:pt x="32" y="69"/>
                    </a:cubicBezTo>
                    <a:cubicBezTo>
                      <a:pt x="1411" y="163"/>
                      <a:pt x="2493" y="492"/>
                      <a:pt x="3496" y="1495"/>
                    </a:cubicBezTo>
                    <a:cubicBezTo>
                      <a:pt x="3507" y="1507"/>
                      <a:pt x="3521" y="1512"/>
                      <a:pt x="3534" y="1512"/>
                    </a:cubicBezTo>
                    <a:cubicBezTo>
                      <a:pt x="3574" y="1512"/>
                      <a:pt x="3610" y="1464"/>
                      <a:pt x="3574" y="1417"/>
                    </a:cubicBezTo>
                    <a:cubicBezTo>
                      <a:pt x="2849" y="611"/>
                      <a:pt x="1709"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a:off x="2889700" y="1589625"/>
                <a:ext cx="36075" cy="44350"/>
              </a:xfrm>
              <a:custGeom>
                <a:avLst/>
                <a:gdLst/>
                <a:ahLst/>
                <a:cxnLst/>
                <a:rect l="l" t="t" r="r" b="b"/>
                <a:pathLst>
                  <a:path w="1443" h="1774" extrusionOk="0">
                    <a:moveTo>
                      <a:pt x="1380" y="1"/>
                    </a:moveTo>
                    <a:cubicBezTo>
                      <a:pt x="487" y="1"/>
                      <a:pt x="1" y="988"/>
                      <a:pt x="267" y="1756"/>
                    </a:cubicBezTo>
                    <a:cubicBezTo>
                      <a:pt x="273" y="1768"/>
                      <a:pt x="286" y="1773"/>
                      <a:pt x="299" y="1773"/>
                    </a:cubicBezTo>
                    <a:cubicBezTo>
                      <a:pt x="319" y="1773"/>
                      <a:pt x="340" y="1760"/>
                      <a:pt x="330" y="1741"/>
                    </a:cubicBezTo>
                    <a:cubicBezTo>
                      <a:pt x="220" y="1349"/>
                      <a:pt x="267" y="926"/>
                      <a:pt x="518" y="596"/>
                    </a:cubicBezTo>
                    <a:cubicBezTo>
                      <a:pt x="738" y="299"/>
                      <a:pt x="1035" y="189"/>
                      <a:pt x="1380" y="95"/>
                    </a:cubicBezTo>
                    <a:cubicBezTo>
                      <a:pt x="1443" y="79"/>
                      <a:pt x="1427" y="1"/>
                      <a:pt x="1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a:off x="2887075" y="1577775"/>
                <a:ext cx="47725" cy="28050"/>
              </a:xfrm>
              <a:custGeom>
                <a:avLst/>
                <a:gdLst/>
                <a:ahLst/>
                <a:cxnLst/>
                <a:rect l="l" t="t" r="r" b="b"/>
                <a:pathLst>
                  <a:path w="1909" h="1122" extrusionOk="0">
                    <a:moveTo>
                      <a:pt x="1532" y="0"/>
                    </a:moveTo>
                    <a:cubicBezTo>
                      <a:pt x="900" y="0"/>
                      <a:pt x="252" y="524"/>
                      <a:pt x="12" y="1070"/>
                    </a:cubicBezTo>
                    <a:cubicBezTo>
                      <a:pt x="1" y="1092"/>
                      <a:pt x="20" y="1122"/>
                      <a:pt x="39" y="1122"/>
                    </a:cubicBezTo>
                    <a:cubicBezTo>
                      <a:pt x="46" y="1122"/>
                      <a:pt x="54" y="1116"/>
                      <a:pt x="59" y="1102"/>
                    </a:cubicBezTo>
                    <a:cubicBezTo>
                      <a:pt x="247" y="788"/>
                      <a:pt x="482" y="522"/>
                      <a:pt x="811" y="349"/>
                    </a:cubicBezTo>
                    <a:cubicBezTo>
                      <a:pt x="1156" y="161"/>
                      <a:pt x="1485" y="161"/>
                      <a:pt x="1861" y="130"/>
                    </a:cubicBezTo>
                    <a:cubicBezTo>
                      <a:pt x="1908" y="114"/>
                      <a:pt x="1908" y="67"/>
                      <a:pt x="1861" y="52"/>
                    </a:cubicBezTo>
                    <a:cubicBezTo>
                      <a:pt x="1753" y="16"/>
                      <a:pt x="1643" y="0"/>
                      <a:pt x="1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2901475" y="1833950"/>
                <a:ext cx="51250" cy="93525"/>
              </a:xfrm>
              <a:custGeom>
                <a:avLst/>
                <a:gdLst/>
                <a:ahLst/>
                <a:cxnLst/>
                <a:rect l="l" t="t" r="r" b="b"/>
                <a:pathLst>
                  <a:path w="2050" h="3741" extrusionOk="0">
                    <a:moveTo>
                      <a:pt x="626" y="0"/>
                    </a:moveTo>
                    <a:cubicBezTo>
                      <a:pt x="614" y="0"/>
                      <a:pt x="601" y="7"/>
                      <a:pt x="596" y="24"/>
                    </a:cubicBezTo>
                    <a:cubicBezTo>
                      <a:pt x="0" y="1372"/>
                      <a:pt x="267" y="3394"/>
                      <a:pt x="1975" y="3739"/>
                    </a:cubicBezTo>
                    <a:cubicBezTo>
                      <a:pt x="1980" y="3740"/>
                      <a:pt x="1984" y="3741"/>
                      <a:pt x="1989" y="3741"/>
                    </a:cubicBezTo>
                    <a:cubicBezTo>
                      <a:pt x="2040" y="3741"/>
                      <a:pt x="2050" y="3659"/>
                      <a:pt x="2006" y="3645"/>
                    </a:cubicBezTo>
                    <a:cubicBezTo>
                      <a:pt x="392" y="3112"/>
                      <a:pt x="125" y="1482"/>
                      <a:pt x="658" y="40"/>
                    </a:cubicBezTo>
                    <a:cubicBezTo>
                      <a:pt x="668" y="20"/>
                      <a:pt x="647" y="0"/>
                      <a:pt x="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903525" y="1906100"/>
                <a:ext cx="72800" cy="36500"/>
              </a:xfrm>
              <a:custGeom>
                <a:avLst/>
                <a:gdLst/>
                <a:ahLst/>
                <a:cxnLst/>
                <a:rect l="l" t="t" r="r" b="b"/>
                <a:pathLst>
                  <a:path w="2912" h="1460" extrusionOk="0">
                    <a:moveTo>
                      <a:pt x="42" y="0"/>
                    </a:moveTo>
                    <a:cubicBezTo>
                      <a:pt x="23" y="0"/>
                      <a:pt x="1" y="15"/>
                      <a:pt x="12" y="38"/>
                    </a:cubicBezTo>
                    <a:cubicBezTo>
                      <a:pt x="577" y="936"/>
                      <a:pt x="1544" y="1459"/>
                      <a:pt x="2578" y="1459"/>
                    </a:cubicBezTo>
                    <a:cubicBezTo>
                      <a:pt x="2663" y="1459"/>
                      <a:pt x="2748" y="1456"/>
                      <a:pt x="2834" y="1449"/>
                    </a:cubicBezTo>
                    <a:cubicBezTo>
                      <a:pt x="2907" y="1449"/>
                      <a:pt x="2912" y="1338"/>
                      <a:pt x="2847" y="1338"/>
                    </a:cubicBezTo>
                    <a:cubicBezTo>
                      <a:pt x="2842" y="1338"/>
                      <a:pt x="2838" y="1338"/>
                      <a:pt x="2834" y="1339"/>
                    </a:cubicBezTo>
                    <a:cubicBezTo>
                      <a:pt x="2770" y="1343"/>
                      <a:pt x="2707" y="1344"/>
                      <a:pt x="2645" y="1344"/>
                    </a:cubicBezTo>
                    <a:cubicBezTo>
                      <a:pt x="1619" y="1344"/>
                      <a:pt x="665" y="863"/>
                      <a:pt x="59" y="7"/>
                    </a:cubicBezTo>
                    <a:cubicBezTo>
                      <a:pt x="55" y="2"/>
                      <a:pt x="49"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3037825" y="2145350"/>
                <a:ext cx="9425" cy="70975"/>
              </a:xfrm>
              <a:custGeom>
                <a:avLst/>
                <a:gdLst/>
                <a:ahLst/>
                <a:cxnLst/>
                <a:rect l="l" t="t" r="r" b="b"/>
                <a:pathLst>
                  <a:path w="377" h="2839" extrusionOk="0">
                    <a:moveTo>
                      <a:pt x="40" y="1"/>
                    </a:moveTo>
                    <a:cubicBezTo>
                      <a:pt x="22" y="1"/>
                      <a:pt x="1" y="18"/>
                      <a:pt x="1" y="45"/>
                    </a:cubicBezTo>
                    <a:cubicBezTo>
                      <a:pt x="142" y="970"/>
                      <a:pt x="142" y="1879"/>
                      <a:pt x="220" y="2804"/>
                    </a:cubicBezTo>
                    <a:cubicBezTo>
                      <a:pt x="220" y="2827"/>
                      <a:pt x="236" y="2839"/>
                      <a:pt x="252" y="2839"/>
                    </a:cubicBezTo>
                    <a:cubicBezTo>
                      <a:pt x="267" y="2839"/>
                      <a:pt x="283" y="2827"/>
                      <a:pt x="283" y="2804"/>
                    </a:cubicBezTo>
                    <a:cubicBezTo>
                      <a:pt x="377" y="1895"/>
                      <a:pt x="236" y="923"/>
                      <a:pt x="63" y="29"/>
                    </a:cubicBezTo>
                    <a:cubicBezTo>
                      <a:pt x="63" y="10"/>
                      <a:pt x="52"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3015250" y="2177225"/>
                <a:ext cx="18300" cy="99050"/>
              </a:xfrm>
              <a:custGeom>
                <a:avLst/>
                <a:gdLst/>
                <a:ahLst/>
                <a:cxnLst/>
                <a:rect l="l" t="t" r="r" b="b"/>
                <a:pathLst>
                  <a:path w="732" h="3962" extrusionOk="0">
                    <a:moveTo>
                      <a:pt x="629" y="0"/>
                    </a:moveTo>
                    <a:cubicBezTo>
                      <a:pt x="618" y="0"/>
                      <a:pt x="606" y="8"/>
                      <a:pt x="606" y="24"/>
                    </a:cubicBezTo>
                    <a:cubicBezTo>
                      <a:pt x="590" y="1372"/>
                      <a:pt x="355" y="2610"/>
                      <a:pt x="10" y="3911"/>
                    </a:cubicBezTo>
                    <a:cubicBezTo>
                      <a:pt x="1" y="3939"/>
                      <a:pt x="25" y="3962"/>
                      <a:pt x="50" y="3962"/>
                    </a:cubicBezTo>
                    <a:cubicBezTo>
                      <a:pt x="66" y="3962"/>
                      <a:pt x="82" y="3952"/>
                      <a:pt x="89" y="3927"/>
                    </a:cubicBezTo>
                    <a:cubicBezTo>
                      <a:pt x="575" y="2720"/>
                      <a:pt x="731" y="1325"/>
                      <a:pt x="653" y="24"/>
                    </a:cubicBezTo>
                    <a:cubicBezTo>
                      <a:pt x="653" y="8"/>
                      <a:pt x="64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959975" y="2442550"/>
                <a:ext cx="39750" cy="79825"/>
              </a:xfrm>
              <a:custGeom>
                <a:avLst/>
                <a:gdLst/>
                <a:ahLst/>
                <a:cxnLst/>
                <a:rect l="l" t="t" r="r" b="b"/>
                <a:pathLst>
                  <a:path w="1590" h="3193" extrusionOk="0">
                    <a:moveTo>
                      <a:pt x="1557" y="0"/>
                    </a:moveTo>
                    <a:cubicBezTo>
                      <a:pt x="1551" y="0"/>
                      <a:pt x="1547" y="2"/>
                      <a:pt x="1547" y="7"/>
                    </a:cubicBezTo>
                    <a:cubicBezTo>
                      <a:pt x="1093" y="1088"/>
                      <a:pt x="560" y="2091"/>
                      <a:pt x="11" y="3126"/>
                    </a:cubicBezTo>
                    <a:cubicBezTo>
                      <a:pt x="0" y="3159"/>
                      <a:pt x="28" y="3192"/>
                      <a:pt x="57" y="3192"/>
                    </a:cubicBezTo>
                    <a:cubicBezTo>
                      <a:pt x="69" y="3192"/>
                      <a:pt x="80" y="3187"/>
                      <a:pt x="90" y="3173"/>
                    </a:cubicBezTo>
                    <a:cubicBezTo>
                      <a:pt x="748" y="2232"/>
                      <a:pt x="1234" y="1120"/>
                      <a:pt x="1579" y="22"/>
                    </a:cubicBezTo>
                    <a:cubicBezTo>
                      <a:pt x="1590" y="11"/>
                      <a:pt x="1569" y="0"/>
                      <a:pt x="1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2919725" y="2465800"/>
                <a:ext cx="56450" cy="97500"/>
              </a:xfrm>
              <a:custGeom>
                <a:avLst/>
                <a:gdLst/>
                <a:ahLst/>
                <a:cxnLst/>
                <a:rect l="l" t="t" r="r" b="b"/>
                <a:pathLst>
                  <a:path w="2258" h="3900" extrusionOk="0">
                    <a:moveTo>
                      <a:pt x="2228" y="0"/>
                    </a:moveTo>
                    <a:cubicBezTo>
                      <a:pt x="2218" y="0"/>
                      <a:pt x="2207" y="5"/>
                      <a:pt x="2201" y="17"/>
                    </a:cubicBezTo>
                    <a:cubicBezTo>
                      <a:pt x="1653" y="1412"/>
                      <a:pt x="853" y="2588"/>
                      <a:pt x="22" y="3810"/>
                    </a:cubicBezTo>
                    <a:cubicBezTo>
                      <a:pt x="0" y="3855"/>
                      <a:pt x="41" y="3899"/>
                      <a:pt x="78" y="3899"/>
                    </a:cubicBezTo>
                    <a:cubicBezTo>
                      <a:pt x="93" y="3899"/>
                      <a:pt x="107" y="3891"/>
                      <a:pt x="117" y="3873"/>
                    </a:cubicBezTo>
                    <a:cubicBezTo>
                      <a:pt x="979" y="2698"/>
                      <a:pt x="1841" y="1444"/>
                      <a:pt x="2248" y="33"/>
                    </a:cubicBezTo>
                    <a:cubicBezTo>
                      <a:pt x="2258" y="13"/>
                      <a:pt x="2244" y="0"/>
                      <a:pt x="2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3331575" y="2618875"/>
                <a:ext cx="58400" cy="33325"/>
              </a:xfrm>
              <a:custGeom>
                <a:avLst/>
                <a:gdLst/>
                <a:ahLst/>
                <a:cxnLst/>
                <a:rect l="l" t="t" r="r" b="b"/>
                <a:pathLst>
                  <a:path w="2336" h="1333" extrusionOk="0">
                    <a:moveTo>
                      <a:pt x="2272" y="1"/>
                    </a:moveTo>
                    <a:cubicBezTo>
                      <a:pt x="2265" y="1"/>
                      <a:pt x="2257" y="3"/>
                      <a:pt x="2248" y="7"/>
                    </a:cubicBezTo>
                    <a:cubicBezTo>
                      <a:pt x="1511" y="430"/>
                      <a:pt x="790" y="869"/>
                      <a:pt x="38" y="1277"/>
                    </a:cubicBezTo>
                    <a:cubicBezTo>
                      <a:pt x="0" y="1289"/>
                      <a:pt x="23" y="1332"/>
                      <a:pt x="50" y="1332"/>
                    </a:cubicBezTo>
                    <a:cubicBezTo>
                      <a:pt x="56" y="1332"/>
                      <a:pt x="63" y="1330"/>
                      <a:pt x="69" y="1324"/>
                    </a:cubicBezTo>
                    <a:cubicBezTo>
                      <a:pt x="822" y="948"/>
                      <a:pt x="1590" y="556"/>
                      <a:pt x="2295" y="101"/>
                    </a:cubicBezTo>
                    <a:cubicBezTo>
                      <a:pt x="2335" y="74"/>
                      <a:pt x="2318" y="1"/>
                      <a:pt x="2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3354950" y="2596050"/>
                <a:ext cx="74125" cy="58750"/>
              </a:xfrm>
              <a:custGeom>
                <a:avLst/>
                <a:gdLst/>
                <a:ahLst/>
                <a:cxnLst/>
                <a:rect l="l" t="t" r="r" b="b"/>
                <a:pathLst>
                  <a:path w="2965" h="2350" extrusionOk="0">
                    <a:moveTo>
                      <a:pt x="2896" y="0"/>
                    </a:moveTo>
                    <a:cubicBezTo>
                      <a:pt x="2880" y="0"/>
                      <a:pt x="2863" y="8"/>
                      <a:pt x="2849" y="27"/>
                    </a:cubicBezTo>
                    <a:cubicBezTo>
                      <a:pt x="2159" y="1093"/>
                      <a:pt x="1125" y="1704"/>
                      <a:pt x="28" y="2300"/>
                    </a:cubicBezTo>
                    <a:cubicBezTo>
                      <a:pt x="1" y="2313"/>
                      <a:pt x="20" y="2350"/>
                      <a:pt x="46" y="2350"/>
                    </a:cubicBezTo>
                    <a:cubicBezTo>
                      <a:pt x="50" y="2350"/>
                      <a:pt x="55" y="2349"/>
                      <a:pt x="59" y="2347"/>
                    </a:cubicBezTo>
                    <a:cubicBezTo>
                      <a:pt x="1156" y="1798"/>
                      <a:pt x="2332" y="1187"/>
                      <a:pt x="2943" y="74"/>
                    </a:cubicBezTo>
                    <a:cubicBezTo>
                      <a:pt x="2965" y="41"/>
                      <a:pt x="2933" y="0"/>
                      <a:pt x="2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3291750" y="2332900"/>
                <a:ext cx="68100" cy="153875"/>
              </a:xfrm>
              <a:custGeom>
                <a:avLst/>
                <a:gdLst/>
                <a:ahLst/>
                <a:cxnLst/>
                <a:rect l="l" t="t" r="r" b="b"/>
                <a:pathLst>
                  <a:path w="2724" h="6155" extrusionOk="0">
                    <a:moveTo>
                      <a:pt x="42" y="0"/>
                    </a:moveTo>
                    <a:cubicBezTo>
                      <a:pt x="20" y="0"/>
                      <a:pt x="1" y="12"/>
                      <a:pt x="1" y="35"/>
                    </a:cubicBezTo>
                    <a:cubicBezTo>
                      <a:pt x="126" y="1164"/>
                      <a:pt x="549" y="2167"/>
                      <a:pt x="1020" y="3170"/>
                    </a:cubicBezTo>
                    <a:cubicBezTo>
                      <a:pt x="1490" y="4142"/>
                      <a:pt x="1882" y="5412"/>
                      <a:pt x="2681" y="6148"/>
                    </a:cubicBezTo>
                    <a:cubicBezTo>
                      <a:pt x="2685" y="6152"/>
                      <a:pt x="2691" y="6154"/>
                      <a:pt x="2696" y="6154"/>
                    </a:cubicBezTo>
                    <a:cubicBezTo>
                      <a:pt x="2710" y="6154"/>
                      <a:pt x="2724" y="6140"/>
                      <a:pt x="2712" y="6117"/>
                    </a:cubicBezTo>
                    <a:cubicBezTo>
                      <a:pt x="2023" y="5396"/>
                      <a:pt x="1678" y="4314"/>
                      <a:pt x="1255" y="3437"/>
                    </a:cubicBezTo>
                    <a:cubicBezTo>
                      <a:pt x="737" y="2339"/>
                      <a:pt x="236" y="1258"/>
                      <a:pt x="95" y="35"/>
                    </a:cubicBezTo>
                    <a:cubicBezTo>
                      <a:pt x="87" y="12"/>
                      <a:pt x="63"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3290575" y="2261950"/>
                <a:ext cx="37925" cy="140575"/>
              </a:xfrm>
              <a:custGeom>
                <a:avLst/>
                <a:gdLst/>
                <a:ahLst/>
                <a:cxnLst/>
                <a:rect l="l" t="t" r="r" b="b"/>
                <a:pathLst>
                  <a:path w="1517" h="5623" extrusionOk="0">
                    <a:moveTo>
                      <a:pt x="42" y="1"/>
                    </a:moveTo>
                    <a:cubicBezTo>
                      <a:pt x="20" y="1"/>
                      <a:pt x="1" y="13"/>
                      <a:pt x="1" y="36"/>
                    </a:cubicBezTo>
                    <a:cubicBezTo>
                      <a:pt x="16" y="1996"/>
                      <a:pt x="534" y="3908"/>
                      <a:pt x="1458" y="5616"/>
                    </a:cubicBezTo>
                    <a:cubicBezTo>
                      <a:pt x="1463" y="5620"/>
                      <a:pt x="1469" y="5622"/>
                      <a:pt x="1476" y="5622"/>
                    </a:cubicBezTo>
                    <a:cubicBezTo>
                      <a:pt x="1495" y="5622"/>
                      <a:pt x="1517" y="5608"/>
                      <a:pt x="1505" y="5585"/>
                    </a:cubicBezTo>
                    <a:cubicBezTo>
                      <a:pt x="628" y="3814"/>
                      <a:pt x="173" y="2011"/>
                      <a:pt x="95" y="36"/>
                    </a:cubicBezTo>
                    <a:cubicBezTo>
                      <a:pt x="87" y="13"/>
                      <a:pt x="63" y="1"/>
                      <a:pt x="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29"/>
          <p:cNvGrpSpPr/>
          <p:nvPr/>
        </p:nvGrpSpPr>
        <p:grpSpPr>
          <a:xfrm>
            <a:off x="5942720" y="4318361"/>
            <a:ext cx="941216" cy="454125"/>
            <a:chOff x="5025150" y="1757900"/>
            <a:chExt cx="1075675" cy="519000"/>
          </a:xfrm>
        </p:grpSpPr>
        <p:sp>
          <p:nvSpPr>
            <p:cNvPr id="1069" name="Google Shape;1069;p29"/>
            <p:cNvSpPr/>
            <p:nvPr/>
          </p:nvSpPr>
          <p:spPr>
            <a:xfrm>
              <a:off x="5486225" y="1931475"/>
              <a:ext cx="243100" cy="295700"/>
            </a:xfrm>
            <a:custGeom>
              <a:avLst/>
              <a:gdLst/>
              <a:ahLst/>
              <a:cxnLst/>
              <a:rect l="l" t="t" r="r" b="b"/>
              <a:pathLst>
                <a:path w="9724" h="11828" extrusionOk="0">
                  <a:moveTo>
                    <a:pt x="3333" y="304"/>
                  </a:moveTo>
                  <a:cubicBezTo>
                    <a:pt x="3538" y="327"/>
                    <a:pt x="3721" y="349"/>
                    <a:pt x="3949" y="372"/>
                  </a:cubicBezTo>
                  <a:cubicBezTo>
                    <a:pt x="3858" y="1240"/>
                    <a:pt x="3424" y="1947"/>
                    <a:pt x="3173" y="2769"/>
                  </a:cubicBezTo>
                  <a:cubicBezTo>
                    <a:pt x="3340" y="2880"/>
                    <a:pt x="3496" y="2937"/>
                    <a:pt x="3647" y="2937"/>
                  </a:cubicBezTo>
                  <a:cubicBezTo>
                    <a:pt x="3805" y="2937"/>
                    <a:pt x="3957" y="2875"/>
                    <a:pt x="4109" y="2746"/>
                  </a:cubicBezTo>
                  <a:cubicBezTo>
                    <a:pt x="4292" y="2609"/>
                    <a:pt x="4451" y="2449"/>
                    <a:pt x="4634" y="2312"/>
                  </a:cubicBezTo>
                  <a:cubicBezTo>
                    <a:pt x="4976" y="2038"/>
                    <a:pt x="5319" y="1787"/>
                    <a:pt x="5775" y="1696"/>
                  </a:cubicBezTo>
                  <a:cubicBezTo>
                    <a:pt x="6003" y="1924"/>
                    <a:pt x="6003" y="2198"/>
                    <a:pt x="5981" y="2472"/>
                  </a:cubicBezTo>
                  <a:cubicBezTo>
                    <a:pt x="5935" y="2860"/>
                    <a:pt x="5844" y="3271"/>
                    <a:pt x="5798" y="3659"/>
                  </a:cubicBezTo>
                  <a:cubicBezTo>
                    <a:pt x="5752" y="3864"/>
                    <a:pt x="5729" y="4070"/>
                    <a:pt x="5707" y="4253"/>
                  </a:cubicBezTo>
                  <a:cubicBezTo>
                    <a:pt x="5852" y="4340"/>
                    <a:pt x="5986" y="4382"/>
                    <a:pt x="6110" y="4382"/>
                  </a:cubicBezTo>
                  <a:cubicBezTo>
                    <a:pt x="6278" y="4382"/>
                    <a:pt x="6430" y="4305"/>
                    <a:pt x="6574" y="4161"/>
                  </a:cubicBezTo>
                  <a:cubicBezTo>
                    <a:pt x="6734" y="3979"/>
                    <a:pt x="6894" y="3773"/>
                    <a:pt x="7076" y="3591"/>
                  </a:cubicBezTo>
                  <a:cubicBezTo>
                    <a:pt x="7487" y="3180"/>
                    <a:pt x="7944" y="2815"/>
                    <a:pt x="8491" y="2632"/>
                  </a:cubicBezTo>
                  <a:cubicBezTo>
                    <a:pt x="8811" y="2792"/>
                    <a:pt x="8902" y="3043"/>
                    <a:pt x="8925" y="3340"/>
                  </a:cubicBezTo>
                  <a:cubicBezTo>
                    <a:pt x="8925" y="3773"/>
                    <a:pt x="8948" y="4207"/>
                    <a:pt x="8902" y="4618"/>
                  </a:cubicBezTo>
                  <a:cubicBezTo>
                    <a:pt x="8605" y="6809"/>
                    <a:pt x="8149" y="8955"/>
                    <a:pt x="7556" y="11100"/>
                  </a:cubicBezTo>
                  <a:cubicBezTo>
                    <a:pt x="7533" y="11169"/>
                    <a:pt x="7487" y="11237"/>
                    <a:pt x="7464" y="11306"/>
                  </a:cubicBezTo>
                  <a:cubicBezTo>
                    <a:pt x="7407" y="11321"/>
                    <a:pt x="7351" y="11329"/>
                    <a:pt x="7298" y="11329"/>
                  </a:cubicBezTo>
                  <a:cubicBezTo>
                    <a:pt x="7118" y="11329"/>
                    <a:pt x="6955" y="11246"/>
                    <a:pt x="6779" y="11123"/>
                  </a:cubicBezTo>
                  <a:cubicBezTo>
                    <a:pt x="6802" y="10986"/>
                    <a:pt x="6825" y="10849"/>
                    <a:pt x="6871" y="10712"/>
                  </a:cubicBezTo>
                  <a:cubicBezTo>
                    <a:pt x="7167" y="9639"/>
                    <a:pt x="7464" y="8566"/>
                    <a:pt x="7738" y="7471"/>
                  </a:cubicBezTo>
                  <a:cubicBezTo>
                    <a:pt x="7829" y="7129"/>
                    <a:pt x="7875" y="6786"/>
                    <a:pt x="7921" y="6421"/>
                  </a:cubicBezTo>
                  <a:cubicBezTo>
                    <a:pt x="7944" y="6284"/>
                    <a:pt x="7966" y="6124"/>
                    <a:pt x="7966" y="5987"/>
                  </a:cubicBezTo>
                  <a:cubicBezTo>
                    <a:pt x="7921" y="5622"/>
                    <a:pt x="7921" y="5234"/>
                    <a:pt x="7510" y="5097"/>
                  </a:cubicBezTo>
                  <a:cubicBezTo>
                    <a:pt x="7320" y="5040"/>
                    <a:pt x="7110" y="4991"/>
                    <a:pt x="6903" y="4991"/>
                  </a:cubicBezTo>
                  <a:cubicBezTo>
                    <a:pt x="6614" y="4991"/>
                    <a:pt x="6331" y="5087"/>
                    <a:pt x="6118" y="5394"/>
                  </a:cubicBezTo>
                  <a:cubicBezTo>
                    <a:pt x="5821" y="5805"/>
                    <a:pt x="5547" y="6238"/>
                    <a:pt x="5433" y="6718"/>
                  </a:cubicBezTo>
                  <a:cubicBezTo>
                    <a:pt x="5205" y="7517"/>
                    <a:pt x="5022" y="8293"/>
                    <a:pt x="4816" y="9091"/>
                  </a:cubicBezTo>
                  <a:cubicBezTo>
                    <a:pt x="4748" y="9320"/>
                    <a:pt x="4680" y="9571"/>
                    <a:pt x="4611" y="9799"/>
                  </a:cubicBezTo>
                  <a:cubicBezTo>
                    <a:pt x="4018" y="9799"/>
                    <a:pt x="3881" y="9662"/>
                    <a:pt x="3972" y="9160"/>
                  </a:cubicBezTo>
                  <a:cubicBezTo>
                    <a:pt x="4063" y="8795"/>
                    <a:pt x="4177" y="8430"/>
                    <a:pt x="4292" y="8064"/>
                  </a:cubicBezTo>
                  <a:cubicBezTo>
                    <a:pt x="4520" y="7265"/>
                    <a:pt x="4771" y="6467"/>
                    <a:pt x="4999" y="5645"/>
                  </a:cubicBezTo>
                  <a:cubicBezTo>
                    <a:pt x="5090" y="5325"/>
                    <a:pt x="5113" y="4960"/>
                    <a:pt x="5113" y="4595"/>
                  </a:cubicBezTo>
                  <a:cubicBezTo>
                    <a:pt x="5113" y="4230"/>
                    <a:pt x="4908" y="4047"/>
                    <a:pt x="4565" y="4024"/>
                  </a:cubicBezTo>
                  <a:cubicBezTo>
                    <a:pt x="4508" y="4018"/>
                    <a:pt x="4452" y="4015"/>
                    <a:pt x="4397" y="4015"/>
                  </a:cubicBezTo>
                  <a:cubicBezTo>
                    <a:pt x="4060" y="4015"/>
                    <a:pt x="3774" y="4137"/>
                    <a:pt x="3538" y="4412"/>
                  </a:cubicBezTo>
                  <a:cubicBezTo>
                    <a:pt x="3196" y="4846"/>
                    <a:pt x="2899" y="5325"/>
                    <a:pt x="2694" y="5850"/>
                  </a:cubicBezTo>
                  <a:cubicBezTo>
                    <a:pt x="2374" y="6672"/>
                    <a:pt x="2077" y="7517"/>
                    <a:pt x="1758" y="8338"/>
                  </a:cubicBezTo>
                  <a:cubicBezTo>
                    <a:pt x="1689" y="8544"/>
                    <a:pt x="1621" y="8772"/>
                    <a:pt x="1530" y="9023"/>
                  </a:cubicBezTo>
                  <a:cubicBezTo>
                    <a:pt x="1370" y="8977"/>
                    <a:pt x="1210" y="8977"/>
                    <a:pt x="1073" y="8932"/>
                  </a:cubicBezTo>
                  <a:cubicBezTo>
                    <a:pt x="891" y="8840"/>
                    <a:pt x="822" y="8681"/>
                    <a:pt x="868" y="8498"/>
                  </a:cubicBezTo>
                  <a:cubicBezTo>
                    <a:pt x="891" y="8338"/>
                    <a:pt x="959" y="8201"/>
                    <a:pt x="1005" y="8064"/>
                  </a:cubicBezTo>
                  <a:cubicBezTo>
                    <a:pt x="1621" y="6056"/>
                    <a:pt x="2237" y="4047"/>
                    <a:pt x="2854" y="2016"/>
                  </a:cubicBezTo>
                  <a:cubicBezTo>
                    <a:pt x="2968" y="1673"/>
                    <a:pt x="3059" y="1285"/>
                    <a:pt x="3150" y="920"/>
                  </a:cubicBezTo>
                  <a:cubicBezTo>
                    <a:pt x="3196" y="737"/>
                    <a:pt x="3264" y="532"/>
                    <a:pt x="3333" y="304"/>
                  </a:cubicBezTo>
                  <a:close/>
                  <a:moveTo>
                    <a:pt x="3240" y="1"/>
                  </a:moveTo>
                  <a:cubicBezTo>
                    <a:pt x="2877" y="1"/>
                    <a:pt x="2658" y="201"/>
                    <a:pt x="2534" y="532"/>
                  </a:cubicBezTo>
                  <a:cubicBezTo>
                    <a:pt x="2488" y="623"/>
                    <a:pt x="2443" y="715"/>
                    <a:pt x="2420" y="829"/>
                  </a:cubicBezTo>
                  <a:cubicBezTo>
                    <a:pt x="1986" y="2084"/>
                    <a:pt x="1530" y="3362"/>
                    <a:pt x="1142" y="4641"/>
                  </a:cubicBezTo>
                  <a:cubicBezTo>
                    <a:pt x="799" y="5782"/>
                    <a:pt x="571" y="6946"/>
                    <a:pt x="251" y="8087"/>
                  </a:cubicBezTo>
                  <a:cubicBezTo>
                    <a:pt x="0" y="9000"/>
                    <a:pt x="0" y="9046"/>
                    <a:pt x="982" y="9343"/>
                  </a:cubicBezTo>
                  <a:cubicBezTo>
                    <a:pt x="1027" y="9365"/>
                    <a:pt x="1096" y="9365"/>
                    <a:pt x="1142" y="9365"/>
                  </a:cubicBezTo>
                  <a:cubicBezTo>
                    <a:pt x="1289" y="9388"/>
                    <a:pt x="1415" y="9401"/>
                    <a:pt x="1524" y="9401"/>
                  </a:cubicBezTo>
                  <a:cubicBezTo>
                    <a:pt x="1956" y="9401"/>
                    <a:pt x="2123" y="9200"/>
                    <a:pt x="2306" y="8635"/>
                  </a:cubicBezTo>
                  <a:cubicBezTo>
                    <a:pt x="2306" y="8566"/>
                    <a:pt x="2329" y="8521"/>
                    <a:pt x="2351" y="8475"/>
                  </a:cubicBezTo>
                  <a:cubicBezTo>
                    <a:pt x="2557" y="7562"/>
                    <a:pt x="2922" y="6695"/>
                    <a:pt x="3310" y="5850"/>
                  </a:cubicBezTo>
                  <a:cubicBezTo>
                    <a:pt x="3515" y="5439"/>
                    <a:pt x="3789" y="5074"/>
                    <a:pt x="4040" y="4686"/>
                  </a:cubicBezTo>
                  <a:cubicBezTo>
                    <a:pt x="4086" y="4618"/>
                    <a:pt x="4177" y="4595"/>
                    <a:pt x="4292" y="4504"/>
                  </a:cubicBezTo>
                  <a:lnTo>
                    <a:pt x="4292" y="4504"/>
                  </a:lnTo>
                  <a:cubicBezTo>
                    <a:pt x="4428" y="5120"/>
                    <a:pt x="4337" y="5622"/>
                    <a:pt x="4177" y="6124"/>
                  </a:cubicBezTo>
                  <a:cubicBezTo>
                    <a:pt x="3903" y="7129"/>
                    <a:pt x="3607" y="8133"/>
                    <a:pt x="3310" y="9114"/>
                  </a:cubicBezTo>
                  <a:cubicBezTo>
                    <a:pt x="3264" y="9274"/>
                    <a:pt x="3196" y="9411"/>
                    <a:pt x="3196" y="9571"/>
                  </a:cubicBezTo>
                  <a:cubicBezTo>
                    <a:pt x="3173" y="9662"/>
                    <a:pt x="3242" y="9845"/>
                    <a:pt x="3310" y="9890"/>
                  </a:cubicBezTo>
                  <a:cubicBezTo>
                    <a:pt x="3671" y="10110"/>
                    <a:pt x="4053" y="10286"/>
                    <a:pt x="4472" y="10286"/>
                  </a:cubicBezTo>
                  <a:cubicBezTo>
                    <a:pt x="4662" y="10286"/>
                    <a:pt x="4861" y="10250"/>
                    <a:pt x="5068" y="10164"/>
                  </a:cubicBezTo>
                  <a:cubicBezTo>
                    <a:pt x="5113" y="10004"/>
                    <a:pt x="5182" y="9845"/>
                    <a:pt x="5250" y="9685"/>
                  </a:cubicBezTo>
                  <a:cubicBezTo>
                    <a:pt x="5547" y="8749"/>
                    <a:pt x="5844" y="7813"/>
                    <a:pt x="6186" y="6877"/>
                  </a:cubicBezTo>
                  <a:cubicBezTo>
                    <a:pt x="6323" y="6535"/>
                    <a:pt x="6528" y="6215"/>
                    <a:pt x="6734" y="5873"/>
                  </a:cubicBezTo>
                  <a:cubicBezTo>
                    <a:pt x="6765" y="5796"/>
                    <a:pt x="6816" y="5729"/>
                    <a:pt x="6910" y="5729"/>
                  </a:cubicBezTo>
                  <a:cubicBezTo>
                    <a:pt x="6955" y="5729"/>
                    <a:pt x="7010" y="5745"/>
                    <a:pt x="7076" y="5782"/>
                  </a:cubicBezTo>
                  <a:cubicBezTo>
                    <a:pt x="7053" y="6079"/>
                    <a:pt x="7076" y="6421"/>
                    <a:pt x="7031" y="6740"/>
                  </a:cubicBezTo>
                  <a:cubicBezTo>
                    <a:pt x="6848" y="7859"/>
                    <a:pt x="6620" y="8977"/>
                    <a:pt x="6437" y="10096"/>
                  </a:cubicBezTo>
                  <a:cubicBezTo>
                    <a:pt x="6369" y="10529"/>
                    <a:pt x="6323" y="10963"/>
                    <a:pt x="6277" y="11465"/>
                  </a:cubicBezTo>
                  <a:cubicBezTo>
                    <a:pt x="6551" y="11579"/>
                    <a:pt x="6757" y="11694"/>
                    <a:pt x="6962" y="11762"/>
                  </a:cubicBezTo>
                  <a:cubicBezTo>
                    <a:pt x="7144" y="11805"/>
                    <a:pt x="7300" y="11828"/>
                    <a:pt x="7434" y="11828"/>
                  </a:cubicBezTo>
                  <a:cubicBezTo>
                    <a:pt x="7874" y="11828"/>
                    <a:pt x="8088" y="11585"/>
                    <a:pt x="8263" y="11009"/>
                  </a:cubicBezTo>
                  <a:cubicBezTo>
                    <a:pt x="8857" y="9046"/>
                    <a:pt x="9313" y="7037"/>
                    <a:pt x="9655" y="5029"/>
                  </a:cubicBezTo>
                  <a:cubicBezTo>
                    <a:pt x="9724" y="4504"/>
                    <a:pt x="9724" y="3956"/>
                    <a:pt x="9678" y="3431"/>
                  </a:cubicBezTo>
                  <a:cubicBezTo>
                    <a:pt x="9633" y="2860"/>
                    <a:pt x="9336" y="2586"/>
                    <a:pt x="8788" y="2449"/>
                  </a:cubicBezTo>
                  <a:cubicBezTo>
                    <a:pt x="8647" y="2412"/>
                    <a:pt x="8510" y="2394"/>
                    <a:pt x="8378" y="2394"/>
                  </a:cubicBezTo>
                  <a:cubicBezTo>
                    <a:pt x="8104" y="2394"/>
                    <a:pt x="7847" y="2471"/>
                    <a:pt x="7601" y="2609"/>
                  </a:cubicBezTo>
                  <a:cubicBezTo>
                    <a:pt x="7350" y="2746"/>
                    <a:pt x="7099" y="2951"/>
                    <a:pt x="6848" y="3111"/>
                  </a:cubicBezTo>
                  <a:cubicBezTo>
                    <a:pt x="6757" y="3157"/>
                    <a:pt x="6643" y="3203"/>
                    <a:pt x="6506" y="3294"/>
                  </a:cubicBezTo>
                  <a:cubicBezTo>
                    <a:pt x="6506" y="2906"/>
                    <a:pt x="6506" y="2609"/>
                    <a:pt x="6483" y="2312"/>
                  </a:cubicBezTo>
                  <a:cubicBezTo>
                    <a:pt x="6483" y="1758"/>
                    <a:pt x="6188" y="1470"/>
                    <a:pt x="5743" y="1470"/>
                  </a:cubicBezTo>
                  <a:cubicBezTo>
                    <a:pt x="5620" y="1470"/>
                    <a:pt x="5485" y="1492"/>
                    <a:pt x="5341" y="1536"/>
                  </a:cubicBezTo>
                  <a:cubicBezTo>
                    <a:pt x="5090" y="1628"/>
                    <a:pt x="4839" y="1765"/>
                    <a:pt x="4588" y="1856"/>
                  </a:cubicBezTo>
                  <a:cubicBezTo>
                    <a:pt x="4451" y="1924"/>
                    <a:pt x="4337" y="1970"/>
                    <a:pt x="4109" y="2061"/>
                  </a:cubicBezTo>
                  <a:cubicBezTo>
                    <a:pt x="4246" y="1377"/>
                    <a:pt x="4657" y="897"/>
                    <a:pt x="4839" y="258"/>
                  </a:cubicBezTo>
                  <a:cubicBezTo>
                    <a:pt x="4634" y="190"/>
                    <a:pt x="4451" y="98"/>
                    <a:pt x="4269" y="75"/>
                  </a:cubicBezTo>
                  <a:cubicBezTo>
                    <a:pt x="3949" y="30"/>
                    <a:pt x="3652" y="30"/>
                    <a:pt x="3356" y="7"/>
                  </a:cubicBezTo>
                  <a:cubicBezTo>
                    <a:pt x="3316" y="3"/>
                    <a:pt x="3277" y="1"/>
                    <a:pt x="32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0" name="Google Shape;1070;p29"/>
            <p:cNvSpPr/>
            <p:nvPr/>
          </p:nvSpPr>
          <p:spPr>
            <a:xfrm>
              <a:off x="5025150" y="1757900"/>
              <a:ext cx="284775" cy="383750"/>
            </a:xfrm>
            <a:custGeom>
              <a:avLst/>
              <a:gdLst/>
              <a:ahLst/>
              <a:cxnLst/>
              <a:rect l="l" t="t" r="r" b="b"/>
              <a:pathLst>
                <a:path w="11391" h="15350" extrusionOk="0">
                  <a:moveTo>
                    <a:pt x="5045" y="513"/>
                  </a:moveTo>
                  <a:cubicBezTo>
                    <a:pt x="6186" y="650"/>
                    <a:pt x="9838" y="1472"/>
                    <a:pt x="10500" y="1769"/>
                  </a:cubicBezTo>
                  <a:cubicBezTo>
                    <a:pt x="10500" y="2294"/>
                    <a:pt x="10318" y="2773"/>
                    <a:pt x="10044" y="3230"/>
                  </a:cubicBezTo>
                  <a:cubicBezTo>
                    <a:pt x="9962" y="3394"/>
                    <a:pt x="9824" y="3484"/>
                    <a:pt x="9665" y="3484"/>
                  </a:cubicBezTo>
                  <a:cubicBezTo>
                    <a:pt x="9647" y="3484"/>
                    <a:pt x="9628" y="3483"/>
                    <a:pt x="9610" y="3481"/>
                  </a:cubicBezTo>
                  <a:cubicBezTo>
                    <a:pt x="9290" y="3481"/>
                    <a:pt x="8994" y="3481"/>
                    <a:pt x="8697" y="3435"/>
                  </a:cubicBezTo>
                  <a:cubicBezTo>
                    <a:pt x="8172" y="3389"/>
                    <a:pt x="7647" y="3275"/>
                    <a:pt x="7122" y="3230"/>
                  </a:cubicBezTo>
                  <a:cubicBezTo>
                    <a:pt x="6665" y="3207"/>
                    <a:pt x="6209" y="3207"/>
                    <a:pt x="5752" y="3207"/>
                  </a:cubicBezTo>
                  <a:cubicBezTo>
                    <a:pt x="5410" y="3207"/>
                    <a:pt x="5159" y="3389"/>
                    <a:pt x="5045" y="3709"/>
                  </a:cubicBezTo>
                  <a:cubicBezTo>
                    <a:pt x="4931" y="4120"/>
                    <a:pt x="4794" y="4531"/>
                    <a:pt x="4703" y="4941"/>
                  </a:cubicBezTo>
                  <a:cubicBezTo>
                    <a:pt x="4634" y="5261"/>
                    <a:pt x="4748" y="5421"/>
                    <a:pt x="5068" y="5535"/>
                  </a:cubicBezTo>
                  <a:cubicBezTo>
                    <a:pt x="5296" y="5603"/>
                    <a:pt x="5547" y="5672"/>
                    <a:pt x="5798" y="5740"/>
                  </a:cubicBezTo>
                  <a:cubicBezTo>
                    <a:pt x="5958" y="5786"/>
                    <a:pt x="6118" y="5832"/>
                    <a:pt x="6277" y="5923"/>
                  </a:cubicBezTo>
                  <a:cubicBezTo>
                    <a:pt x="6483" y="6014"/>
                    <a:pt x="6574" y="6220"/>
                    <a:pt x="6483" y="6425"/>
                  </a:cubicBezTo>
                  <a:cubicBezTo>
                    <a:pt x="6369" y="6790"/>
                    <a:pt x="6209" y="7133"/>
                    <a:pt x="5889" y="7452"/>
                  </a:cubicBezTo>
                  <a:lnTo>
                    <a:pt x="4474" y="7452"/>
                  </a:lnTo>
                  <a:cubicBezTo>
                    <a:pt x="4041" y="7475"/>
                    <a:pt x="3744" y="7680"/>
                    <a:pt x="3607" y="8137"/>
                  </a:cubicBezTo>
                  <a:cubicBezTo>
                    <a:pt x="3401" y="8913"/>
                    <a:pt x="3150" y="9643"/>
                    <a:pt x="2922" y="10397"/>
                  </a:cubicBezTo>
                  <a:cubicBezTo>
                    <a:pt x="2854" y="10671"/>
                    <a:pt x="2785" y="10922"/>
                    <a:pt x="2740" y="11196"/>
                  </a:cubicBezTo>
                  <a:cubicBezTo>
                    <a:pt x="2694" y="11538"/>
                    <a:pt x="2785" y="11675"/>
                    <a:pt x="3105" y="11766"/>
                  </a:cubicBezTo>
                  <a:cubicBezTo>
                    <a:pt x="3379" y="11835"/>
                    <a:pt x="3653" y="11835"/>
                    <a:pt x="3926" y="11880"/>
                  </a:cubicBezTo>
                  <a:cubicBezTo>
                    <a:pt x="4725" y="11972"/>
                    <a:pt x="5547" y="12063"/>
                    <a:pt x="6323" y="12200"/>
                  </a:cubicBezTo>
                  <a:cubicBezTo>
                    <a:pt x="6620" y="12245"/>
                    <a:pt x="6917" y="12360"/>
                    <a:pt x="7190" y="12497"/>
                  </a:cubicBezTo>
                  <a:cubicBezTo>
                    <a:pt x="7578" y="12679"/>
                    <a:pt x="7715" y="12976"/>
                    <a:pt x="7556" y="13364"/>
                  </a:cubicBezTo>
                  <a:cubicBezTo>
                    <a:pt x="7350" y="13843"/>
                    <a:pt x="7099" y="14277"/>
                    <a:pt x="6848" y="14711"/>
                  </a:cubicBezTo>
                  <a:cubicBezTo>
                    <a:pt x="6751" y="14886"/>
                    <a:pt x="6587" y="14995"/>
                    <a:pt x="6385" y="14995"/>
                  </a:cubicBezTo>
                  <a:cubicBezTo>
                    <a:pt x="6351" y="14995"/>
                    <a:pt x="6314" y="14991"/>
                    <a:pt x="6277" y="14985"/>
                  </a:cubicBezTo>
                  <a:cubicBezTo>
                    <a:pt x="4839" y="14756"/>
                    <a:pt x="3424" y="14528"/>
                    <a:pt x="2009" y="14300"/>
                  </a:cubicBezTo>
                  <a:cubicBezTo>
                    <a:pt x="1827" y="14277"/>
                    <a:pt x="1667" y="14208"/>
                    <a:pt x="1507" y="14140"/>
                  </a:cubicBezTo>
                  <a:cubicBezTo>
                    <a:pt x="1187" y="14003"/>
                    <a:pt x="1028" y="13752"/>
                    <a:pt x="1028" y="13410"/>
                  </a:cubicBezTo>
                  <a:cubicBezTo>
                    <a:pt x="982" y="12999"/>
                    <a:pt x="1119" y="12611"/>
                    <a:pt x="1233" y="12223"/>
                  </a:cubicBezTo>
                  <a:cubicBezTo>
                    <a:pt x="1644" y="11013"/>
                    <a:pt x="2078" y="9780"/>
                    <a:pt x="2488" y="8571"/>
                  </a:cubicBezTo>
                  <a:cubicBezTo>
                    <a:pt x="2899" y="7361"/>
                    <a:pt x="3310" y="6174"/>
                    <a:pt x="3698" y="4964"/>
                  </a:cubicBezTo>
                  <a:cubicBezTo>
                    <a:pt x="3995" y="4006"/>
                    <a:pt x="4269" y="3024"/>
                    <a:pt x="4406" y="2020"/>
                  </a:cubicBezTo>
                  <a:cubicBezTo>
                    <a:pt x="4497" y="1472"/>
                    <a:pt x="4794" y="993"/>
                    <a:pt x="5045" y="513"/>
                  </a:cubicBezTo>
                  <a:close/>
                  <a:moveTo>
                    <a:pt x="4490" y="1"/>
                  </a:moveTo>
                  <a:cubicBezTo>
                    <a:pt x="4391" y="1"/>
                    <a:pt x="4284" y="11"/>
                    <a:pt x="4178" y="11"/>
                  </a:cubicBezTo>
                  <a:cubicBezTo>
                    <a:pt x="4109" y="148"/>
                    <a:pt x="4041" y="262"/>
                    <a:pt x="4018" y="376"/>
                  </a:cubicBezTo>
                  <a:cubicBezTo>
                    <a:pt x="3835" y="1015"/>
                    <a:pt x="3675" y="1655"/>
                    <a:pt x="3516" y="2294"/>
                  </a:cubicBezTo>
                  <a:cubicBezTo>
                    <a:pt x="3333" y="3001"/>
                    <a:pt x="3150" y="3709"/>
                    <a:pt x="2945" y="4416"/>
                  </a:cubicBezTo>
                  <a:cubicBezTo>
                    <a:pt x="2740" y="5078"/>
                    <a:pt x="2511" y="5717"/>
                    <a:pt x="2283" y="6357"/>
                  </a:cubicBezTo>
                  <a:cubicBezTo>
                    <a:pt x="1644" y="8320"/>
                    <a:pt x="1005" y="10260"/>
                    <a:pt x="343" y="12200"/>
                  </a:cubicBezTo>
                  <a:cubicBezTo>
                    <a:pt x="252" y="12519"/>
                    <a:pt x="137" y="12839"/>
                    <a:pt x="92" y="13158"/>
                  </a:cubicBezTo>
                  <a:cubicBezTo>
                    <a:pt x="0" y="13775"/>
                    <a:pt x="160" y="14049"/>
                    <a:pt x="731" y="14300"/>
                  </a:cubicBezTo>
                  <a:cubicBezTo>
                    <a:pt x="1028" y="14414"/>
                    <a:pt x="1347" y="14505"/>
                    <a:pt x="1667" y="14574"/>
                  </a:cubicBezTo>
                  <a:cubicBezTo>
                    <a:pt x="3105" y="14893"/>
                    <a:pt x="4543" y="15144"/>
                    <a:pt x="6004" y="15304"/>
                  </a:cubicBezTo>
                  <a:cubicBezTo>
                    <a:pt x="6369" y="15350"/>
                    <a:pt x="6757" y="15350"/>
                    <a:pt x="7145" y="15350"/>
                  </a:cubicBezTo>
                  <a:cubicBezTo>
                    <a:pt x="7533" y="15350"/>
                    <a:pt x="7807" y="15144"/>
                    <a:pt x="7967" y="14779"/>
                  </a:cubicBezTo>
                  <a:cubicBezTo>
                    <a:pt x="8126" y="14323"/>
                    <a:pt x="8286" y="13866"/>
                    <a:pt x="8446" y="13410"/>
                  </a:cubicBezTo>
                  <a:cubicBezTo>
                    <a:pt x="8560" y="13067"/>
                    <a:pt x="8446" y="12748"/>
                    <a:pt x="8149" y="12565"/>
                  </a:cubicBezTo>
                  <a:cubicBezTo>
                    <a:pt x="7875" y="12405"/>
                    <a:pt x="7601" y="12268"/>
                    <a:pt x="7327" y="12177"/>
                  </a:cubicBezTo>
                  <a:cubicBezTo>
                    <a:pt x="6460" y="11880"/>
                    <a:pt x="5547" y="11766"/>
                    <a:pt x="4634" y="11720"/>
                  </a:cubicBezTo>
                  <a:cubicBezTo>
                    <a:pt x="4314" y="11698"/>
                    <a:pt x="3972" y="11743"/>
                    <a:pt x="3675" y="11561"/>
                  </a:cubicBezTo>
                  <a:cubicBezTo>
                    <a:pt x="3561" y="11264"/>
                    <a:pt x="3607" y="10990"/>
                    <a:pt x="3698" y="10739"/>
                  </a:cubicBezTo>
                  <a:cubicBezTo>
                    <a:pt x="3926" y="9940"/>
                    <a:pt x="4178" y="9141"/>
                    <a:pt x="4429" y="8342"/>
                  </a:cubicBezTo>
                  <a:cubicBezTo>
                    <a:pt x="4543" y="7954"/>
                    <a:pt x="4794" y="7749"/>
                    <a:pt x="5205" y="7749"/>
                  </a:cubicBezTo>
                  <a:cubicBezTo>
                    <a:pt x="5399" y="7760"/>
                    <a:pt x="5593" y="7760"/>
                    <a:pt x="5784" y="7760"/>
                  </a:cubicBezTo>
                  <a:cubicBezTo>
                    <a:pt x="5975" y="7760"/>
                    <a:pt x="6163" y="7760"/>
                    <a:pt x="6346" y="7772"/>
                  </a:cubicBezTo>
                  <a:cubicBezTo>
                    <a:pt x="6643" y="7772"/>
                    <a:pt x="6825" y="7635"/>
                    <a:pt x="6962" y="7384"/>
                  </a:cubicBezTo>
                  <a:cubicBezTo>
                    <a:pt x="7487" y="6379"/>
                    <a:pt x="7350" y="6014"/>
                    <a:pt x="6255" y="5649"/>
                  </a:cubicBezTo>
                  <a:cubicBezTo>
                    <a:pt x="6004" y="5558"/>
                    <a:pt x="5752" y="5489"/>
                    <a:pt x="5501" y="5421"/>
                  </a:cubicBezTo>
                  <a:cubicBezTo>
                    <a:pt x="5501" y="4873"/>
                    <a:pt x="5638" y="4279"/>
                    <a:pt x="5775" y="3960"/>
                  </a:cubicBezTo>
                  <a:cubicBezTo>
                    <a:pt x="5889" y="3777"/>
                    <a:pt x="6026" y="3640"/>
                    <a:pt x="6255" y="3618"/>
                  </a:cubicBezTo>
                  <a:cubicBezTo>
                    <a:pt x="6448" y="3601"/>
                    <a:pt x="6642" y="3585"/>
                    <a:pt x="6836" y="3585"/>
                  </a:cubicBezTo>
                  <a:cubicBezTo>
                    <a:pt x="6916" y="3585"/>
                    <a:pt x="6996" y="3588"/>
                    <a:pt x="7076" y="3595"/>
                  </a:cubicBezTo>
                  <a:cubicBezTo>
                    <a:pt x="7852" y="3686"/>
                    <a:pt x="8628" y="3800"/>
                    <a:pt x="9427" y="3891"/>
                  </a:cubicBezTo>
                  <a:cubicBezTo>
                    <a:pt x="9724" y="3914"/>
                    <a:pt x="10021" y="3937"/>
                    <a:pt x="10318" y="3937"/>
                  </a:cubicBezTo>
                  <a:cubicBezTo>
                    <a:pt x="10340" y="3939"/>
                    <a:pt x="10363" y="3939"/>
                    <a:pt x="10384" y="3939"/>
                  </a:cubicBezTo>
                  <a:cubicBezTo>
                    <a:pt x="10711" y="3939"/>
                    <a:pt x="10918" y="3779"/>
                    <a:pt x="11025" y="3458"/>
                  </a:cubicBezTo>
                  <a:cubicBezTo>
                    <a:pt x="11116" y="3115"/>
                    <a:pt x="11208" y="2773"/>
                    <a:pt x="11276" y="2431"/>
                  </a:cubicBezTo>
                  <a:cubicBezTo>
                    <a:pt x="11390" y="1974"/>
                    <a:pt x="11299" y="1769"/>
                    <a:pt x="10888" y="1563"/>
                  </a:cubicBezTo>
                  <a:cubicBezTo>
                    <a:pt x="10591" y="1426"/>
                    <a:pt x="10295" y="1289"/>
                    <a:pt x="9975" y="1221"/>
                  </a:cubicBezTo>
                  <a:cubicBezTo>
                    <a:pt x="8195" y="810"/>
                    <a:pt x="6414" y="422"/>
                    <a:pt x="4634" y="11"/>
                  </a:cubicBezTo>
                  <a:cubicBezTo>
                    <a:pt x="4588" y="4"/>
                    <a:pt x="4540" y="1"/>
                    <a:pt x="44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1" name="Google Shape;1071;p29"/>
            <p:cNvSpPr/>
            <p:nvPr/>
          </p:nvSpPr>
          <p:spPr>
            <a:xfrm>
              <a:off x="5715050" y="2014975"/>
              <a:ext cx="200300" cy="261925"/>
            </a:xfrm>
            <a:custGeom>
              <a:avLst/>
              <a:gdLst/>
              <a:ahLst/>
              <a:cxnLst/>
              <a:rect l="l" t="t" r="r" b="b"/>
              <a:pathLst>
                <a:path w="8012" h="10477" extrusionOk="0">
                  <a:moveTo>
                    <a:pt x="5360" y="485"/>
                  </a:moveTo>
                  <a:cubicBezTo>
                    <a:pt x="5474" y="485"/>
                    <a:pt x="5589" y="498"/>
                    <a:pt x="5707" y="524"/>
                  </a:cubicBezTo>
                  <a:cubicBezTo>
                    <a:pt x="6254" y="639"/>
                    <a:pt x="6779" y="798"/>
                    <a:pt x="7236" y="1141"/>
                  </a:cubicBezTo>
                  <a:cubicBezTo>
                    <a:pt x="7304" y="1437"/>
                    <a:pt x="7282" y="1689"/>
                    <a:pt x="7122" y="1962"/>
                  </a:cubicBezTo>
                  <a:cubicBezTo>
                    <a:pt x="7030" y="1962"/>
                    <a:pt x="6949" y="1973"/>
                    <a:pt x="6872" y="1973"/>
                  </a:cubicBezTo>
                  <a:cubicBezTo>
                    <a:pt x="6833" y="1973"/>
                    <a:pt x="6795" y="1970"/>
                    <a:pt x="6757" y="1962"/>
                  </a:cubicBezTo>
                  <a:cubicBezTo>
                    <a:pt x="6573" y="1932"/>
                    <a:pt x="6392" y="1917"/>
                    <a:pt x="6215" y="1917"/>
                  </a:cubicBezTo>
                  <a:cubicBezTo>
                    <a:pt x="5468" y="1917"/>
                    <a:pt x="4782" y="2177"/>
                    <a:pt x="4154" y="2602"/>
                  </a:cubicBezTo>
                  <a:cubicBezTo>
                    <a:pt x="3310" y="3149"/>
                    <a:pt x="2648" y="3857"/>
                    <a:pt x="2328" y="4838"/>
                  </a:cubicBezTo>
                  <a:cubicBezTo>
                    <a:pt x="1918" y="6094"/>
                    <a:pt x="2351" y="7372"/>
                    <a:pt x="3470" y="8102"/>
                  </a:cubicBezTo>
                  <a:cubicBezTo>
                    <a:pt x="3903" y="8376"/>
                    <a:pt x="4360" y="8582"/>
                    <a:pt x="4839" y="8696"/>
                  </a:cubicBezTo>
                  <a:cubicBezTo>
                    <a:pt x="5068" y="8764"/>
                    <a:pt x="5296" y="8810"/>
                    <a:pt x="5478" y="8879"/>
                  </a:cubicBezTo>
                  <a:cubicBezTo>
                    <a:pt x="5570" y="9426"/>
                    <a:pt x="5570" y="9426"/>
                    <a:pt x="5319" y="10043"/>
                  </a:cubicBezTo>
                  <a:cubicBezTo>
                    <a:pt x="5143" y="10061"/>
                    <a:pt x="4969" y="10070"/>
                    <a:pt x="4797" y="10070"/>
                  </a:cubicBezTo>
                  <a:cubicBezTo>
                    <a:pt x="3892" y="10070"/>
                    <a:pt x="3034" y="9808"/>
                    <a:pt x="2306" y="9175"/>
                  </a:cubicBezTo>
                  <a:cubicBezTo>
                    <a:pt x="1689" y="8673"/>
                    <a:pt x="1393" y="7966"/>
                    <a:pt x="1301" y="7189"/>
                  </a:cubicBezTo>
                  <a:cubicBezTo>
                    <a:pt x="890" y="4108"/>
                    <a:pt x="2465" y="2008"/>
                    <a:pt x="4543" y="730"/>
                  </a:cubicBezTo>
                  <a:cubicBezTo>
                    <a:pt x="4803" y="567"/>
                    <a:pt x="5076" y="485"/>
                    <a:pt x="5360" y="485"/>
                  </a:cubicBezTo>
                  <a:close/>
                  <a:moveTo>
                    <a:pt x="5309" y="0"/>
                  </a:moveTo>
                  <a:cubicBezTo>
                    <a:pt x="5045" y="0"/>
                    <a:pt x="4767" y="17"/>
                    <a:pt x="4474" y="45"/>
                  </a:cubicBezTo>
                  <a:cubicBezTo>
                    <a:pt x="4246" y="68"/>
                    <a:pt x="3995" y="182"/>
                    <a:pt x="3766" y="296"/>
                  </a:cubicBezTo>
                  <a:cubicBezTo>
                    <a:pt x="3036" y="639"/>
                    <a:pt x="2488" y="1186"/>
                    <a:pt x="1963" y="1780"/>
                  </a:cubicBezTo>
                  <a:cubicBezTo>
                    <a:pt x="617" y="3332"/>
                    <a:pt x="0" y="5112"/>
                    <a:pt x="365" y="7189"/>
                  </a:cubicBezTo>
                  <a:cubicBezTo>
                    <a:pt x="639" y="8696"/>
                    <a:pt x="1507" y="9700"/>
                    <a:pt x="3013" y="10111"/>
                  </a:cubicBezTo>
                  <a:cubicBezTo>
                    <a:pt x="3561" y="10248"/>
                    <a:pt x="4154" y="10317"/>
                    <a:pt x="4725" y="10408"/>
                  </a:cubicBezTo>
                  <a:cubicBezTo>
                    <a:pt x="4999" y="10453"/>
                    <a:pt x="5273" y="10476"/>
                    <a:pt x="5547" y="10476"/>
                  </a:cubicBezTo>
                  <a:cubicBezTo>
                    <a:pt x="5729" y="10476"/>
                    <a:pt x="5912" y="10431"/>
                    <a:pt x="6003" y="10248"/>
                  </a:cubicBezTo>
                  <a:cubicBezTo>
                    <a:pt x="6209" y="9814"/>
                    <a:pt x="6414" y="9381"/>
                    <a:pt x="6300" y="8833"/>
                  </a:cubicBezTo>
                  <a:cubicBezTo>
                    <a:pt x="6072" y="8719"/>
                    <a:pt x="5798" y="8627"/>
                    <a:pt x="5524" y="8582"/>
                  </a:cubicBezTo>
                  <a:cubicBezTo>
                    <a:pt x="5068" y="8468"/>
                    <a:pt x="4611" y="8285"/>
                    <a:pt x="4200" y="8034"/>
                  </a:cubicBezTo>
                  <a:cubicBezTo>
                    <a:pt x="3470" y="7600"/>
                    <a:pt x="3127" y="6938"/>
                    <a:pt x="3082" y="6094"/>
                  </a:cubicBezTo>
                  <a:cubicBezTo>
                    <a:pt x="2996" y="4264"/>
                    <a:pt x="4838" y="2190"/>
                    <a:pt x="6772" y="2190"/>
                  </a:cubicBezTo>
                  <a:cubicBezTo>
                    <a:pt x="6888" y="2190"/>
                    <a:pt x="7005" y="2198"/>
                    <a:pt x="7122" y="2214"/>
                  </a:cubicBezTo>
                  <a:cubicBezTo>
                    <a:pt x="7230" y="2238"/>
                    <a:pt x="7345" y="2268"/>
                    <a:pt x="7462" y="2268"/>
                  </a:cubicBezTo>
                  <a:cubicBezTo>
                    <a:pt x="7568" y="2268"/>
                    <a:pt x="7676" y="2243"/>
                    <a:pt x="7784" y="2168"/>
                  </a:cubicBezTo>
                  <a:cubicBezTo>
                    <a:pt x="8012" y="1574"/>
                    <a:pt x="8012" y="1574"/>
                    <a:pt x="7921" y="1004"/>
                  </a:cubicBezTo>
                  <a:cubicBezTo>
                    <a:pt x="7142" y="244"/>
                    <a:pt x="6321" y="0"/>
                    <a:pt x="53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2" name="Google Shape;1072;p29"/>
            <p:cNvSpPr/>
            <p:nvPr/>
          </p:nvSpPr>
          <p:spPr>
            <a:xfrm>
              <a:off x="5933025" y="1951750"/>
              <a:ext cx="167800" cy="192850"/>
            </a:xfrm>
            <a:custGeom>
              <a:avLst/>
              <a:gdLst/>
              <a:ahLst/>
              <a:cxnLst/>
              <a:rect l="l" t="t" r="r" b="b"/>
              <a:pathLst>
                <a:path w="6712" h="7714" extrusionOk="0">
                  <a:moveTo>
                    <a:pt x="4625" y="718"/>
                  </a:moveTo>
                  <a:cubicBezTo>
                    <a:pt x="5103" y="718"/>
                    <a:pt x="5590" y="807"/>
                    <a:pt x="6095" y="1022"/>
                  </a:cubicBezTo>
                  <a:cubicBezTo>
                    <a:pt x="6072" y="1182"/>
                    <a:pt x="6072" y="1342"/>
                    <a:pt x="6026" y="1479"/>
                  </a:cubicBezTo>
                  <a:cubicBezTo>
                    <a:pt x="5775" y="2026"/>
                    <a:pt x="5387" y="2437"/>
                    <a:pt x="4931" y="2825"/>
                  </a:cubicBezTo>
                  <a:cubicBezTo>
                    <a:pt x="3995" y="3647"/>
                    <a:pt x="3059" y="4423"/>
                    <a:pt x="2100" y="5245"/>
                  </a:cubicBezTo>
                  <a:cubicBezTo>
                    <a:pt x="1918" y="5404"/>
                    <a:pt x="1667" y="5496"/>
                    <a:pt x="1553" y="5815"/>
                  </a:cubicBezTo>
                  <a:cubicBezTo>
                    <a:pt x="1804" y="6181"/>
                    <a:pt x="2100" y="6340"/>
                    <a:pt x="2511" y="6409"/>
                  </a:cubicBezTo>
                  <a:cubicBezTo>
                    <a:pt x="3142" y="6524"/>
                    <a:pt x="3773" y="6574"/>
                    <a:pt x="4404" y="6574"/>
                  </a:cubicBezTo>
                  <a:cubicBezTo>
                    <a:pt x="4527" y="6574"/>
                    <a:pt x="4649" y="6572"/>
                    <a:pt x="4771" y="6569"/>
                  </a:cubicBezTo>
                  <a:cubicBezTo>
                    <a:pt x="4928" y="6569"/>
                    <a:pt x="5084" y="6554"/>
                    <a:pt x="5241" y="6554"/>
                  </a:cubicBezTo>
                  <a:cubicBezTo>
                    <a:pt x="5358" y="6554"/>
                    <a:pt x="5475" y="6562"/>
                    <a:pt x="5593" y="6591"/>
                  </a:cubicBezTo>
                  <a:cubicBezTo>
                    <a:pt x="5432" y="7052"/>
                    <a:pt x="5378" y="7144"/>
                    <a:pt x="5120" y="7144"/>
                  </a:cubicBezTo>
                  <a:cubicBezTo>
                    <a:pt x="5084" y="7144"/>
                    <a:pt x="5044" y="7142"/>
                    <a:pt x="4999" y="7139"/>
                  </a:cubicBezTo>
                  <a:lnTo>
                    <a:pt x="4771" y="7139"/>
                  </a:lnTo>
                  <a:cubicBezTo>
                    <a:pt x="3470" y="7025"/>
                    <a:pt x="2169" y="6934"/>
                    <a:pt x="799" y="6820"/>
                  </a:cubicBezTo>
                  <a:cubicBezTo>
                    <a:pt x="822" y="6660"/>
                    <a:pt x="822" y="6500"/>
                    <a:pt x="822" y="6363"/>
                  </a:cubicBezTo>
                  <a:cubicBezTo>
                    <a:pt x="845" y="6295"/>
                    <a:pt x="891" y="6226"/>
                    <a:pt x="914" y="6158"/>
                  </a:cubicBezTo>
                  <a:cubicBezTo>
                    <a:pt x="1028" y="5450"/>
                    <a:pt x="1416" y="4925"/>
                    <a:pt x="2009" y="4514"/>
                  </a:cubicBezTo>
                  <a:cubicBezTo>
                    <a:pt x="2625" y="4058"/>
                    <a:pt x="3219" y="3578"/>
                    <a:pt x="3812" y="3099"/>
                  </a:cubicBezTo>
                  <a:cubicBezTo>
                    <a:pt x="3995" y="2939"/>
                    <a:pt x="4200" y="2780"/>
                    <a:pt x="4360" y="2597"/>
                  </a:cubicBezTo>
                  <a:cubicBezTo>
                    <a:pt x="4657" y="2209"/>
                    <a:pt x="4429" y="1684"/>
                    <a:pt x="3927" y="1661"/>
                  </a:cubicBezTo>
                  <a:cubicBezTo>
                    <a:pt x="3885" y="1657"/>
                    <a:pt x="3841" y="1655"/>
                    <a:pt x="3797" y="1655"/>
                  </a:cubicBezTo>
                  <a:cubicBezTo>
                    <a:pt x="3599" y="1655"/>
                    <a:pt x="3382" y="1692"/>
                    <a:pt x="3196" y="1730"/>
                  </a:cubicBezTo>
                  <a:cubicBezTo>
                    <a:pt x="2877" y="1798"/>
                    <a:pt x="2557" y="1889"/>
                    <a:pt x="2192" y="1981"/>
                  </a:cubicBezTo>
                  <a:cubicBezTo>
                    <a:pt x="2169" y="1730"/>
                    <a:pt x="2169" y="1524"/>
                    <a:pt x="2146" y="1342"/>
                  </a:cubicBezTo>
                  <a:cubicBezTo>
                    <a:pt x="2975" y="993"/>
                    <a:pt x="3786" y="718"/>
                    <a:pt x="4625" y="718"/>
                  </a:cubicBezTo>
                  <a:close/>
                  <a:moveTo>
                    <a:pt x="4420" y="1"/>
                  </a:moveTo>
                  <a:cubicBezTo>
                    <a:pt x="3425" y="1"/>
                    <a:pt x="2516" y="340"/>
                    <a:pt x="1735" y="1045"/>
                  </a:cubicBezTo>
                  <a:cubicBezTo>
                    <a:pt x="1712" y="1296"/>
                    <a:pt x="1667" y="1524"/>
                    <a:pt x="1667" y="1752"/>
                  </a:cubicBezTo>
                  <a:cubicBezTo>
                    <a:pt x="1686" y="2142"/>
                    <a:pt x="1922" y="2366"/>
                    <a:pt x="2261" y="2366"/>
                  </a:cubicBezTo>
                  <a:cubicBezTo>
                    <a:pt x="2319" y="2366"/>
                    <a:pt x="2380" y="2359"/>
                    <a:pt x="2443" y="2346"/>
                  </a:cubicBezTo>
                  <a:cubicBezTo>
                    <a:pt x="2785" y="2255"/>
                    <a:pt x="3128" y="2163"/>
                    <a:pt x="3470" y="2072"/>
                  </a:cubicBezTo>
                  <a:cubicBezTo>
                    <a:pt x="3607" y="2026"/>
                    <a:pt x="3767" y="2026"/>
                    <a:pt x="3995" y="2004"/>
                  </a:cubicBezTo>
                  <a:lnTo>
                    <a:pt x="3995" y="2004"/>
                  </a:lnTo>
                  <a:cubicBezTo>
                    <a:pt x="3858" y="2186"/>
                    <a:pt x="3790" y="2323"/>
                    <a:pt x="3675" y="2414"/>
                  </a:cubicBezTo>
                  <a:cubicBezTo>
                    <a:pt x="2831" y="3099"/>
                    <a:pt x="2009" y="3830"/>
                    <a:pt x="1119" y="4446"/>
                  </a:cubicBezTo>
                  <a:cubicBezTo>
                    <a:pt x="366" y="4948"/>
                    <a:pt x="183" y="5656"/>
                    <a:pt x="46" y="6454"/>
                  </a:cubicBezTo>
                  <a:cubicBezTo>
                    <a:pt x="1" y="6637"/>
                    <a:pt x="92" y="6774"/>
                    <a:pt x="252" y="6911"/>
                  </a:cubicBezTo>
                  <a:cubicBezTo>
                    <a:pt x="571" y="7162"/>
                    <a:pt x="959" y="7276"/>
                    <a:pt x="1370" y="7299"/>
                  </a:cubicBezTo>
                  <a:cubicBezTo>
                    <a:pt x="2169" y="7390"/>
                    <a:pt x="2991" y="7504"/>
                    <a:pt x="3790" y="7573"/>
                  </a:cubicBezTo>
                  <a:cubicBezTo>
                    <a:pt x="4360" y="7641"/>
                    <a:pt x="4954" y="7664"/>
                    <a:pt x="5524" y="7710"/>
                  </a:cubicBezTo>
                  <a:cubicBezTo>
                    <a:pt x="5547" y="7712"/>
                    <a:pt x="5569" y="7713"/>
                    <a:pt x="5591" y="7713"/>
                  </a:cubicBezTo>
                  <a:cubicBezTo>
                    <a:pt x="5788" y="7713"/>
                    <a:pt x="5942" y="7621"/>
                    <a:pt x="6004" y="7436"/>
                  </a:cubicBezTo>
                  <a:cubicBezTo>
                    <a:pt x="6141" y="7094"/>
                    <a:pt x="6346" y="6820"/>
                    <a:pt x="6392" y="6454"/>
                  </a:cubicBezTo>
                  <a:cubicBezTo>
                    <a:pt x="6255" y="6203"/>
                    <a:pt x="6049" y="6089"/>
                    <a:pt x="5775" y="6089"/>
                  </a:cubicBezTo>
                  <a:cubicBezTo>
                    <a:pt x="4794" y="6044"/>
                    <a:pt x="3835" y="5975"/>
                    <a:pt x="2877" y="5907"/>
                  </a:cubicBezTo>
                  <a:cubicBezTo>
                    <a:pt x="2785" y="5907"/>
                    <a:pt x="2717" y="5861"/>
                    <a:pt x="2557" y="5815"/>
                  </a:cubicBezTo>
                  <a:cubicBezTo>
                    <a:pt x="2694" y="5678"/>
                    <a:pt x="2785" y="5587"/>
                    <a:pt x="2877" y="5519"/>
                  </a:cubicBezTo>
                  <a:cubicBezTo>
                    <a:pt x="3538" y="4971"/>
                    <a:pt x="4223" y="4446"/>
                    <a:pt x="4885" y="3898"/>
                  </a:cubicBezTo>
                  <a:cubicBezTo>
                    <a:pt x="5296" y="3556"/>
                    <a:pt x="5684" y="3190"/>
                    <a:pt x="6072" y="2825"/>
                  </a:cubicBezTo>
                  <a:cubicBezTo>
                    <a:pt x="6232" y="2643"/>
                    <a:pt x="6392" y="2437"/>
                    <a:pt x="6506" y="2209"/>
                  </a:cubicBezTo>
                  <a:cubicBezTo>
                    <a:pt x="6711" y="1889"/>
                    <a:pt x="6711" y="1547"/>
                    <a:pt x="6529" y="1205"/>
                  </a:cubicBezTo>
                  <a:cubicBezTo>
                    <a:pt x="6209" y="566"/>
                    <a:pt x="5730" y="132"/>
                    <a:pt x="5022" y="41"/>
                  </a:cubicBezTo>
                  <a:cubicBezTo>
                    <a:pt x="4818" y="14"/>
                    <a:pt x="4618" y="1"/>
                    <a:pt x="4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3" name="Google Shape;1073;p29"/>
            <p:cNvSpPr/>
            <p:nvPr/>
          </p:nvSpPr>
          <p:spPr>
            <a:xfrm>
              <a:off x="5294500" y="1921825"/>
              <a:ext cx="179200" cy="82500"/>
            </a:xfrm>
            <a:custGeom>
              <a:avLst/>
              <a:gdLst/>
              <a:ahLst/>
              <a:cxnLst/>
              <a:rect l="l" t="t" r="r" b="b"/>
              <a:pathLst>
                <a:path w="7168" h="3300" extrusionOk="0">
                  <a:moveTo>
                    <a:pt x="776" y="461"/>
                  </a:moveTo>
                  <a:cubicBezTo>
                    <a:pt x="959" y="507"/>
                    <a:pt x="1118" y="507"/>
                    <a:pt x="1255" y="530"/>
                  </a:cubicBezTo>
                  <a:cubicBezTo>
                    <a:pt x="2351" y="804"/>
                    <a:pt x="3469" y="1078"/>
                    <a:pt x="4565" y="1352"/>
                  </a:cubicBezTo>
                  <a:cubicBezTo>
                    <a:pt x="5181" y="1511"/>
                    <a:pt x="5798" y="1648"/>
                    <a:pt x="6414" y="1785"/>
                  </a:cubicBezTo>
                  <a:cubicBezTo>
                    <a:pt x="6505" y="1808"/>
                    <a:pt x="6619" y="1831"/>
                    <a:pt x="6711" y="1854"/>
                  </a:cubicBezTo>
                  <a:cubicBezTo>
                    <a:pt x="6893" y="1899"/>
                    <a:pt x="6985" y="2082"/>
                    <a:pt x="6962" y="2265"/>
                  </a:cubicBezTo>
                  <a:cubicBezTo>
                    <a:pt x="6939" y="2470"/>
                    <a:pt x="6825" y="2607"/>
                    <a:pt x="6619" y="2607"/>
                  </a:cubicBezTo>
                  <a:cubicBezTo>
                    <a:pt x="6323" y="2584"/>
                    <a:pt x="6003" y="2561"/>
                    <a:pt x="5706" y="2516"/>
                  </a:cubicBezTo>
                  <a:cubicBezTo>
                    <a:pt x="4360" y="2219"/>
                    <a:pt x="2990" y="1922"/>
                    <a:pt x="1621" y="1626"/>
                  </a:cubicBezTo>
                  <a:cubicBezTo>
                    <a:pt x="1347" y="1557"/>
                    <a:pt x="1050" y="1466"/>
                    <a:pt x="730" y="1375"/>
                  </a:cubicBezTo>
                  <a:cubicBezTo>
                    <a:pt x="730" y="1215"/>
                    <a:pt x="730" y="1078"/>
                    <a:pt x="730" y="964"/>
                  </a:cubicBezTo>
                  <a:cubicBezTo>
                    <a:pt x="753" y="804"/>
                    <a:pt x="776" y="667"/>
                    <a:pt x="776" y="461"/>
                  </a:cubicBezTo>
                  <a:close/>
                  <a:moveTo>
                    <a:pt x="657" y="0"/>
                  </a:moveTo>
                  <a:cubicBezTo>
                    <a:pt x="554" y="0"/>
                    <a:pt x="449" y="8"/>
                    <a:pt x="342" y="28"/>
                  </a:cubicBezTo>
                  <a:cubicBezTo>
                    <a:pt x="0" y="439"/>
                    <a:pt x="23" y="918"/>
                    <a:pt x="91" y="1397"/>
                  </a:cubicBezTo>
                  <a:cubicBezTo>
                    <a:pt x="137" y="1785"/>
                    <a:pt x="342" y="1991"/>
                    <a:pt x="708" y="2082"/>
                  </a:cubicBezTo>
                  <a:cubicBezTo>
                    <a:pt x="845" y="2105"/>
                    <a:pt x="1004" y="2128"/>
                    <a:pt x="1141" y="2173"/>
                  </a:cubicBezTo>
                  <a:cubicBezTo>
                    <a:pt x="2420" y="2447"/>
                    <a:pt x="3721" y="2721"/>
                    <a:pt x="4999" y="2995"/>
                  </a:cubicBezTo>
                  <a:cubicBezTo>
                    <a:pt x="5501" y="3109"/>
                    <a:pt x="5980" y="3201"/>
                    <a:pt x="6482" y="3292"/>
                  </a:cubicBezTo>
                  <a:cubicBezTo>
                    <a:pt x="6526" y="3297"/>
                    <a:pt x="6566" y="3299"/>
                    <a:pt x="6605" y="3299"/>
                  </a:cubicBezTo>
                  <a:cubicBezTo>
                    <a:pt x="6914" y="3299"/>
                    <a:pt x="7081" y="3137"/>
                    <a:pt x="7122" y="2812"/>
                  </a:cubicBezTo>
                  <a:cubicBezTo>
                    <a:pt x="7167" y="2424"/>
                    <a:pt x="7167" y="2059"/>
                    <a:pt x="7144" y="1671"/>
                  </a:cubicBezTo>
                  <a:cubicBezTo>
                    <a:pt x="7122" y="1238"/>
                    <a:pt x="6985" y="1123"/>
                    <a:pt x="6551" y="1032"/>
                  </a:cubicBezTo>
                  <a:cubicBezTo>
                    <a:pt x="6460" y="986"/>
                    <a:pt x="6345" y="964"/>
                    <a:pt x="6254" y="941"/>
                  </a:cubicBezTo>
                  <a:cubicBezTo>
                    <a:pt x="4771" y="690"/>
                    <a:pt x="3264" y="416"/>
                    <a:pt x="1780" y="165"/>
                  </a:cubicBezTo>
                  <a:cubicBezTo>
                    <a:pt x="1403" y="111"/>
                    <a:pt x="1040" y="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4" name="Google Shape;1074;p29"/>
            <p:cNvSpPr/>
            <p:nvPr/>
          </p:nvSpPr>
          <p:spPr>
            <a:xfrm>
              <a:off x="5278500" y="1996775"/>
              <a:ext cx="188350" cy="77800"/>
            </a:xfrm>
            <a:custGeom>
              <a:avLst/>
              <a:gdLst/>
              <a:ahLst/>
              <a:cxnLst/>
              <a:rect l="l" t="t" r="r" b="b"/>
              <a:pathLst>
                <a:path w="7534" h="3112" extrusionOk="0">
                  <a:moveTo>
                    <a:pt x="1217" y="732"/>
                  </a:moveTo>
                  <a:cubicBezTo>
                    <a:pt x="1446" y="732"/>
                    <a:pt x="1688" y="769"/>
                    <a:pt x="1918" y="819"/>
                  </a:cubicBezTo>
                  <a:cubicBezTo>
                    <a:pt x="3425" y="1116"/>
                    <a:pt x="4954" y="1412"/>
                    <a:pt x="6460" y="1709"/>
                  </a:cubicBezTo>
                  <a:cubicBezTo>
                    <a:pt x="6666" y="1732"/>
                    <a:pt x="6849" y="1800"/>
                    <a:pt x="7054" y="1846"/>
                  </a:cubicBezTo>
                  <a:cubicBezTo>
                    <a:pt x="7191" y="1892"/>
                    <a:pt x="7259" y="2029"/>
                    <a:pt x="7214" y="2165"/>
                  </a:cubicBezTo>
                  <a:cubicBezTo>
                    <a:pt x="7168" y="2257"/>
                    <a:pt x="7077" y="2417"/>
                    <a:pt x="6985" y="2417"/>
                  </a:cubicBezTo>
                  <a:cubicBezTo>
                    <a:pt x="6830" y="2445"/>
                    <a:pt x="6675" y="2464"/>
                    <a:pt x="6520" y="2464"/>
                  </a:cubicBezTo>
                  <a:cubicBezTo>
                    <a:pt x="6424" y="2464"/>
                    <a:pt x="6328" y="2457"/>
                    <a:pt x="6232" y="2439"/>
                  </a:cubicBezTo>
                  <a:cubicBezTo>
                    <a:pt x="4452" y="2257"/>
                    <a:pt x="2717" y="1914"/>
                    <a:pt x="1005" y="1504"/>
                  </a:cubicBezTo>
                  <a:cubicBezTo>
                    <a:pt x="960" y="1481"/>
                    <a:pt x="914" y="1435"/>
                    <a:pt x="868" y="1412"/>
                  </a:cubicBezTo>
                  <a:cubicBezTo>
                    <a:pt x="777" y="1184"/>
                    <a:pt x="800" y="979"/>
                    <a:pt x="960" y="750"/>
                  </a:cubicBezTo>
                  <a:cubicBezTo>
                    <a:pt x="1042" y="738"/>
                    <a:pt x="1129" y="732"/>
                    <a:pt x="1217" y="732"/>
                  </a:cubicBezTo>
                  <a:close/>
                  <a:moveTo>
                    <a:pt x="702" y="1"/>
                  </a:moveTo>
                  <a:cubicBezTo>
                    <a:pt x="476" y="1"/>
                    <a:pt x="322" y="125"/>
                    <a:pt x="229" y="385"/>
                  </a:cubicBezTo>
                  <a:cubicBezTo>
                    <a:pt x="115" y="796"/>
                    <a:pt x="1" y="1207"/>
                    <a:pt x="92" y="1732"/>
                  </a:cubicBezTo>
                  <a:cubicBezTo>
                    <a:pt x="594" y="1960"/>
                    <a:pt x="1074" y="2188"/>
                    <a:pt x="1599" y="2280"/>
                  </a:cubicBezTo>
                  <a:cubicBezTo>
                    <a:pt x="2283" y="2394"/>
                    <a:pt x="2991" y="2576"/>
                    <a:pt x="3676" y="2690"/>
                  </a:cubicBezTo>
                  <a:cubicBezTo>
                    <a:pt x="4543" y="2850"/>
                    <a:pt x="5433" y="2964"/>
                    <a:pt x="6301" y="3101"/>
                  </a:cubicBezTo>
                  <a:cubicBezTo>
                    <a:pt x="6377" y="3109"/>
                    <a:pt x="6453" y="3111"/>
                    <a:pt x="6529" y="3111"/>
                  </a:cubicBezTo>
                  <a:cubicBezTo>
                    <a:pt x="6681" y="3111"/>
                    <a:pt x="6833" y="3101"/>
                    <a:pt x="6985" y="3101"/>
                  </a:cubicBezTo>
                  <a:cubicBezTo>
                    <a:pt x="7145" y="3079"/>
                    <a:pt x="7259" y="2964"/>
                    <a:pt x="7305" y="2827"/>
                  </a:cubicBezTo>
                  <a:cubicBezTo>
                    <a:pt x="7442" y="2417"/>
                    <a:pt x="7533" y="1983"/>
                    <a:pt x="7396" y="1549"/>
                  </a:cubicBezTo>
                  <a:cubicBezTo>
                    <a:pt x="7351" y="1367"/>
                    <a:pt x="7237" y="1252"/>
                    <a:pt x="7054" y="1207"/>
                  </a:cubicBezTo>
                  <a:cubicBezTo>
                    <a:pt x="6940" y="1184"/>
                    <a:pt x="6849" y="1161"/>
                    <a:pt x="6757" y="1138"/>
                  </a:cubicBezTo>
                  <a:cubicBezTo>
                    <a:pt x="5639" y="933"/>
                    <a:pt x="4520" y="728"/>
                    <a:pt x="3402" y="522"/>
                  </a:cubicBezTo>
                  <a:cubicBezTo>
                    <a:pt x="2557" y="362"/>
                    <a:pt x="1713" y="180"/>
                    <a:pt x="868" y="20"/>
                  </a:cubicBezTo>
                  <a:cubicBezTo>
                    <a:pt x="809" y="7"/>
                    <a:pt x="754" y="1"/>
                    <a:pt x="70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075" name="Google Shape;1075;p29"/>
          <p:cNvGrpSpPr/>
          <p:nvPr/>
        </p:nvGrpSpPr>
        <p:grpSpPr>
          <a:xfrm>
            <a:off x="4225843" y="3965334"/>
            <a:ext cx="792077" cy="912454"/>
            <a:chOff x="570225" y="607075"/>
            <a:chExt cx="671650" cy="892725"/>
          </a:xfrm>
        </p:grpSpPr>
        <p:sp>
          <p:nvSpPr>
            <p:cNvPr id="1076" name="Google Shape;1076;p29"/>
            <p:cNvSpPr/>
            <p:nvPr/>
          </p:nvSpPr>
          <p:spPr>
            <a:xfrm>
              <a:off x="570225" y="607075"/>
              <a:ext cx="671650" cy="892725"/>
            </a:xfrm>
            <a:custGeom>
              <a:avLst/>
              <a:gdLst/>
              <a:ahLst/>
              <a:cxnLst/>
              <a:rect l="l" t="t" r="r" b="b"/>
              <a:pathLst>
                <a:path w="26866" h="35709" extrusionOk="0">
                  <a:moveTo>
                    <a:pt x="22665" y="6118"/>
                  </a:moveTo>
                  <a:cubicBezTo>
                    <a:pt x="22665" y="6120"/>
                    <a:pt x="22666" y="6121"/>
                    <a:pt x="22666" y="6123"/>
                  </a:cubicBezTo>
                  <a:lnTo>
                    <a:pt x="22689" y="6123"/>
                  </a:lnTo>
                  <a:cubicBezTo>
                    <a:pt x="22681" y="6121"/>
                    <a:pt x="22673" y="6120"/>
                    <a:pt x="22665" y="6118"/>
                  </a:cubicBezTo>
                  <a:close/>
                  <a:moveTo>
                    <a:pt x="12454" y="0"/>
                  </a:moveTo>
                  <a:cubicBezTo>
                    <a:pt x="10755" y="0"/>
                    <a:pt x="9115" y="261"/>
                    <a:pt x="7533" y="873"/>
                  </a:cubicBezTo>
                  <a:cubicBezTo>
                    <a:pt x="7213" y="1010"/>
                    <a:pt x="7008" y="1170"/>
                    <a:pt x="6894" y="1466"/>
                  </a:cubicBezTo>
                  <a:cubicBezTo>
                    <a:pt x="6779" y="1740"/>
                    <a:pt x="6665" y="2037"/>
                    <a:pt x="6574" y="2311"/>
                  </a:cubicBezTo>
                  <a:cubicBezTo>
                    <a:pt x="6391" y="2836"/>
                    <a:pt x="6232" y="3361"/>
                    <a:pt x="6072" y="3886"/>
                  </a:cubicBezTo>
                  <a:cubicBezTo>
                    <a:pt x="4748" y="7994"/>
                    <a:pt x="3630" y="12171"/>
                    <a:pt x="2648" y="16371"/>
                  </a:cubicBezTo>
                  <a:cubicBezTo>
                    <a:pt x="2146" y="18494"/>
                    <a:pt x="1667" y="20640"/>
                    <a:pt x="1187" y="22762"/>
                  </a:cubicBezTo>
                  <a:cubicBezTo>
                    <a:pt x="891" y="23972"/>
                    <a:pt x="594" y="25182"/>
                    <a:pt x="320" y="26392"/>
                  </a:cubicBezTo>
                  <a:cubicBezTo>
                    <a:pt x="0" y="27761"/>
                    <a:pt x="297" y="29016"/>
                    <a:pt x="1073" y="30203"/>
                  </a:cubicBezTo>
                  <a:cubicBezTo>
                    <a:pt x="2351" y="32189"/>
                    <a:pt x="4086" y="33559"/>
                    <a:pt x="6391" y="34221"/>
                  </a:cubicBezTo>
                  <a:cubicBezTo>
                    <a:pt x="8103" y="34723"/>
                    <a:pt x="9861" y="35111"/>
                    <a:pt x="11618" y="35476"/>
                  </a:cubicBezTo>
                  <a:cubicBezTo>
                    <a:pt x="12499" y="35636"/>
                    <a:pt x="13380" y="35709"/>
                    <a:pt x="14260" y="35709"/>
                  </a:cubicBezTo>
                  <a:cubicBezTo>
                    <a:pt x="14384" y="35709"/>
                    <a:pt x="14508" y="35707"/>
                    <a:pt x="14631" y="35704"/>
                  </a:cubicBezTo>
                  <a:cubicBezTo>
                    <a:pt x="15156" y="35681"/>
                    <a:pt x="15681" y="35590"/>
                    <a:pt x="16206" y="35522"/>
                  </a:cubicBezTo>
                  <a:cubicBezTo>
                    <a:pt x="16754" y="35453"/>
                    <a:pt x="17074" y="35111"/>
                    <a:pt x="17211" y="34609"/>
                  </a:cubicBezTo>
                  <a:cubicBezTo>
                    <a:pt x="17348" y="34175"/>
                    <a:pt x="17485" y="33741"/>
                    <a:pt x="17599" y="33285"/>
                  </a:cubicBezTo>
                  <a:cubicBezTo>
                    <a:pt x="18306" y="30683"/>
                    <a:pt x="18991" y="28058"/>
                    <a:pt x="19653" y="25433"/>
                  </a:cubicBezTo>
                  <a:cubicBezTo>
                    <a:pt x="20246" y="23059"/>
                    <a:pt x="20840" y="20708"/>
                    <a:pt x="21410" y="18334"/>
                  </a:cubicBezTo>
                  <a:cubicBezTo>
                    <a:pt x="22072" y="15481"/>
                    <a:pt x="22620" y="12628"/>
                    <a:pt x="23077" y="9729"/>
                  </a:cubicBezTo>
                  <a:cubicBezTo>
                    <a:pt x="23122" y="9501"/>
                    <a:pt x="23122" y="9273"/>
                    <a:pt x="23145" y="9044"/>
                  </a:cubicBezTo>
                  <a:cubicBezTo>
                    <a:pt x="23145" y="8976"/>
                    <a:pt x="23191" y="8862"/>
                    <a:pt x="23008" y="8839"/>
                  </a:cubicBezTo>
                  <a:cubicBezTo>
                    <a:pt x="22963" y="8885"/>
                    <a:pt x="22894" y="8930"/>
                    <a:pt x="22848" y="9022"/>
                  </a:cubicBezTo>
                  <a:cubicBezTo>
                    <a:pt x="22757" y="9250"/>
                    <a:pt x="22666" y="9478"/>
                    <a:pt x="22620" y="9729"/>
                  </a:cubicBezTo>
                  <a:cubicBezTo>
                    <a:pt x="22369" y="10665"/>
                    <a:pt x="22118" y="11601"/>
                    <a:pt x="21890" y="12537"/>
                  </a:cubicBezTo>
                  <a:cubicBezTo>
                    <a:pt x="21045" y="16006"/>
                    <a:pt x="20224" y="19453"/>
                    <a:pt x="19379" y="22922"/>
                  </a:cubicBezTo>
                  <a:cubicBezTo>
                    <a:pt x="18603" y="26004"/>
                    <a:pt x="17781" y="29062"/>
                    <a:pt x="17005" y="32121"/>
                  </a:cubicBezTo>
                  <a:cubicBezTo>
                    <a:pt x="16823" y="32851"/>
                    <a:pt x="16686" y="33559"/>
                    <a:pt x="16526" y="34289"/>
                  </a:cubicBezTo>
                  <a:cubicBezTo>
                    <a:pt x="16503" y="34449"/>
                    <a:pt x="16457" y="34586"/>
                    <a:pt x="16435" y="34700"/>
                  </a:cubicBezTo>
                  <a:cubicBezTo>
                    <a:pt x="16366" y="34746"/>
                    <a:pt x="16343" y="34768"/>
                    <a:pt x="16320" y="34768"/>
                  </a:cubicBezTo>
                  <a:cubicBezTo>
                    <a:pt x="16001" y="34791"/>
                    <a:pt x="15681" y="34814"/>
                    <a:pt x="15362" y="34860"/>
                  </a:cubicBezTo>
                  <a:cubicBezTo>
                    <a:pt x="14933" y="34901"/>
                    <a:pt x="14508" y="34921"/>
                    <a:pt x="14085" y="34921"/>
                  </a:cubicBezTo>
                  <a:cubicBezTo>
                    <a:pt x="12862" y="34921"/>
                    <a:pt x="11658" y="34754"/>
                    <a:pt x="10454" y="34449"/>
                  </a:cubicBezTo>
                  <a:cubicBezTo>
                    <a:pt x="8423" y="33924"/>
                    <a:pt x="6460" y="33194"/>
                    <a:pt x="4497" y="32463"/>
                  </a:cubicBezTo>
                  <a:cubicBezTo>
                    <a:pt x="4246" y="32372"/>
                    <a:pt x="3995" y="32212"/>
                    <a:pt x="3789" y="32029"/>
                  </a:cubicBezTo>
                  <a:cubicBezTo>
                    <a:pt x="2876" y="31299"/>
                    <a:pt x="2123" y="30386"/>
                    <a:pt x="1552" y="29359"/>
                  </a:cubicBezTo>
                  <a:cubicBezTo>
                    <a:pt x="1210" y="28697"/>
                    <a:pt x="1005" y="27989"/>
                    <a:pt x="1050" y="27236"/>
                  </a:cubicBezTo>
                  <a:cubicBezTo>
                    <a:pt x="1073" y="26688"/>
                    <a:pt x="1142" y="26141"/>
                    <a:pt x="1256" y="25593"/>
                  </a:cubicBezTo>
                  <a:cubicBezTo>
                    <a:pt x="1575" y="24041"/>
                    <a:pt x="1963" y="22511"/>
                    <a:pt x="2306" y="20959"/>
                  </a:cubicBezTo>
                  <a:cubicBezTo>
                    <a:pt x="3401" y="15892"/>
                    <a:pt x="4748" y="10916"/>
                    <a:pt x="6163" y="5940"/>
                  </a:cubicBezTo>
                  <a:cubicBezTo>
                    <a:pt x="6574" y="4525"/>
                    <a:pt x="7008" y="3110"/>
                    <a:pt x="7282" y="1672"/>
                  </a:cubicBezTo>
                  <a:cubicBezTo>
                    <a:pt x="7282" y="1626"/>
                    <a:pt x="7350" y="1581"/>
                    <a:pt x="7373" y="1558"/>
                  </a:cubicBezTo>
                  <a:cubicBezTo>
                    <a:pt x="7852" y="1991"/>
                    <a:pt x="8286" y="2425"/>
                    <a:pt x="8765" y="2813"/>
                  </a:cubicBezTo>
                  <a:cubicBezTo>
                    <a:pt x="10774" y="4365"/>
                    <a:pt x="12919" y="5689"/>
                    <a:pt x="15270" y="6671"/>
                  </a:cubicBezTo>
                  <a:cubicBezTo>
                    <a:pt x="17211" y="7469"/>
                    <a:pt x="19242" y="7972"/>
                    <a:pt x="21274" y="8451"/>
                  </a:cubicBezTo>
                  <a:cubicBezTo>
                    <a:pt x="21753" y="8565"/>
                    <a:pt x="22232" y="8588"/>
                    <a:pt x="22712" y="8634"/>
                  </a:cubicBezTo>
                  <a:cubicBezTo>
                    <a:pt x="22740" y="8641"/>
                    <a:pt x="22774" y="8648"/>
                    <a:pt x="22808" y="8648"/>
                  </a:cubicBezTo>
                  <a:cubicBezTo>
                    <a:pt x="22883" y="8648"/>
                    <a:pt x="22961" y="8614"/>
                    <a:pt x="23008" y="8474"/>
                  </a:cubicBezTo>
                  <a:cubicBezTo>
                    <a:pt x="22894" y="8428"/>
                    <a:pt x="22780" y="8337"/>
                    <a:pt x="22666" y="8291"/>
                  </a:cubicBezTo>
                  <a:cubicBezTo>
                    <a:pt x="21798" y="7972"/>
                    <a:pt x="20954" y="7629"/>
                    <a:pt x="20087" y="7332"/>
                  </a:cubicBezTo>
                  <a:cubicBezTo>
                    <a:pt x="18649" y="6853"/>
                    <a:pt x="17188" y="6419"/>
                    <a:pt x="15750" y="5940"/>
                  </a:cubicBezTo>
                  <a:cubicBezTo>
                    <a:pt x="13102" y="5050"/>
                    <a:pt x="10797" y="3566"/>
                    <a:pt x="8514" y="1991"/>
                  </a:cubicBezTo>
                  <a:cubicBezTo>
                    <a:pt x="8491" y="1969"/>
                    <a:pt x="8469" y="1900"/>
                    <a:pt x="8400" y="1786"/>
                  </a:cubicBezTo>
                  <a:lnTo>
                    <a:pt x="8400" y="1786"/>
                  </a:lnTo>
                  <a:cubicBezTo>
                    <a:pt x="8583" y="1854"/>
                    <a:pt x="8697" y="1877"/>
                    <a:pt x="8788" y="1923"/>
                  </a:cubicBezTo>
                  <a:cubicBezTo>
                    <a:pt x="11390" y="2973"/>
                    <a:pt x="14015" y="3954"/>
                    <a:pt x="16731" y="4685"/>
                  </a:cubicBezTo>
                  <a:cubicBezTo>
                    <a:pt x="18238" y="5096"/>
                    <a:pt x="19744" y="5506"/>
                    <a:pt x="21274" y="5895"/>
                  </a:cubicBezTo>
                  <a:cubicBezTo>
                    <a:pt x="21723" y="6007"/>
                    <a:pt x="22194" y="6031"/>
                    <a:pt x="22665" y="6118"/>
                  </a:cubicBezTo>
                  <a:lnTo>
                    <a:pt x="22665" y="6118"/>
                  </a:lnTo>
                  <a:cubicBezTo>
                    <a:pt x="22617" y="5872"/>
                    <a:pt x="22345" y="5894"/>
                    <a:pt x="22187" y="5849"/>
                  </a:cubicBezTo>
                  <a:cubicBezTo>
                    <a:pt x="19676" y="5004"/>
                    <a:pt x="17188" y="4160"/>
                    <a:pt x="14677" y="3338"/>
                  </a:cubicBezTo>
                  <a:cubicBezTo>
                    <a:pt x="13536" y="2950"/>
                    <a:pt x="12394" y="2608"/>
                    <a:pt x="11253" y="2242"/>
                  </a:cubicBezTo>
                  <a:cubicBezTo>
                    <a:pt x="11116" y="2197"/>
                    <a:pt x="10956" y="2151"/>
                    <a:pt x="10820" y="1969"/>
                  </a:cubicBezTo>
                  <a:lnTo>
                    <a:pt x="10820" y="1969"/>
                  </a:lnTo>
                  <a:cubicBezTo>
                    <a:pt x="10911" y="1980"/>
                    <a:pt x="10991" y="1980"/>
                    <a:pt x="11068" y="1980"/>
                  </a:cubicBezTo>
                  <a:cubicBezTo>
                    <a:pt x="11145" y="1980"/>
                    <a:pt x="11219" y="1980"/>
                    <a:pt x="11299" y="1991"/>
                  </a:cubicBezTo>
                  <a:cubicBezTo>
                    <a:pt x="12029" y="2151"/>
                    <a:pt x="12783" y="2265"/>
                    <a:pt x="13513" y="2448"/>
                  </a:cubicBezTo>
                  <a:cubicBezTo>
                    <a:pt x="15499" y="2950"/>
                    <a:pt x="17485" y="3452"/>
                    <a:pt x="19470" y="3954"/>
                  </a:cubicBezTo>
                  <a:cubicBezTo>
                    <a:pt x="20132" y="4114"/>
                    <a:pt x="20817" y="4274"/>
                    <a:pt x="21479" y="4411"/>
                  </a:cubicBezTo>
                  <a:cubicBezTo>
                    <a:pt x="21573" y="4437"/>
                    <a:pt x="21635" y="4449"/>
                    <a:pt x="21692" y="4449"/>
                  </a:cubicBezTo>
                  <a:cubicBezTo>
                    <a:pt x="21786" y="4449"/>
                    <a:pt x="21864" y="4414"/>
                    <a:pt x="22050" y="4342"/>
                  </a:cubicBezTo>
                  <a:cubicBezTo>
                    <a:pt x="21821" y="4274"/>
                    <a:pt x="21616" y="4183"/>
                    <a:pt x="21388" y="4114"/>
                  </a:cubicBezTo>
                  <a:cubicBezTo>
                    <a:pt x="19082" y="3429"/>
                    <a:pt x="16777" y="2745"/>
                    <a:pt x="14449" y="2106"/>
                  </a:cubicBezTo>
                  <a:cubicBezTo>
                    <a:pt x="13011" y="1695"/>
                    <a:pt x="11527" y="1466"/>
                    <a:pt x="10043" y="1261"/>
                  </a:cubicBezTo>
                  <a:cubicBezTo>
                    <a:pt x="9929" y="1238"/>
                    <a:pt x="9747" y="1284"/>
                    <a:pt x="9770" y="1033"/>
                  </a:cubicBezTo>
                  <a:cubicBezTo>
                    <a:pt x="10701" y="887"/>
                    <a:pt x="11647" y="755"/>
                    <a:pt x="12596" y="755"/>
                  </a:cubicBezTo>
                  <a:cubicBezTo>
                    <a:pt x="12833" y="755"/>
                    <a:pt x="13070" y="763"/>
                    <a:pt x="13307" y="782"/>
                  </a:cubicBezTo>
                  <a:cubicBezTo>
                    <a:pt x="14426" y="873"/>
                    <a:pt x="15522" y="1010"/>
                    <a:pt x="16594" y="1215"/>
                  </a:cubicBezTo>
                  <a:cubicBezTo>
                    <a:pt x="18032" y="1489"/>
                    <a:pt x="19470" y="1854"/>
                    <a:pt x="20908" y="2174"/>
                  </a:cubicBezTo>
                  <a:cubicBezTo>
                    <a:pt x="21274" y="2265"/>
                    <a:pt x="21662" y="2357"/>
                    <a:pt x="22027" y="2494"/>
                  </a:cubicBezTo>
                  <a:cubicBezTo>
                    <a:pt x="23054" y="2882"/>
                    <a:pt x="24081" y="3315"/>
                    <a:pt x="25085" y="3749"/>
                  </a:cubicBezTo>
                  <a:cubicBezTo>
                    <a:pt x="25428" y="3886"/>
                    <a:pt x="25747" y="4046"/>
                    <a:pt x="26112" y="4205"/>
                  </a:cubicBezTo>
                  <a:cubicBezTo>
                    <a:pt x="25998" y="4502"/>
                    <a:pt x="25884" y="4753"/>
                    <a:pt x="25816" y="5004"/>
                  </a:cubicBezTo>
                  <a:cubicBezTo>
                    <a:pt x="25747" y="5347"/>
                    <a:pt x="25679" y="5666"/>
                    <a:pt x="25656" y="6009"/>
                  </a:cubicBezTo>
                  <a:cubicBezTo>
                    <a:pt x="25633" y="6100"/>
                    <a:pt x="25724" y="6191"/>
                    <a:pt x="25793" y="6351"/>
                  </a:cubicBezTo>
                  <a:cubicBezTo>
                    <a:pt x="25953" y="6168"/>
                    <a:pt x="26067" y="6054"/>
                    <a:pt x="26135" y="5917"/>
                  </a:cubicBezTo>
                  <a:cubicBezTo>
                    <a:pt x="26341" y="5484"/>
                    <a:pt x="26546" y="5050"/>
                    <a:pt x="26706" y="4593"/>
                  </a:cubicBezTo>
                  <a:cubicBezTo>
                    <a:pt x="26866" y="4205"/>
                    <a:pt x="26774" y="4000"/>
                    <a:pt x="26432" y="3772"/>
                  </a:cubicBezTo>
                  <a:cubicBezTo>
                    <a:pt x="26090" y="3566"/>
                    <a:pt x="25747" y="3384"/>
                    <a:pt x="25405" y="3201"/>
                  </a:cubicBezTo>
                  <a:cubicBezTo>
                    <a:pt x="25131" y="3087"/>
                    <a:pt x="24834" y="2996"/>
                    <a:pt x="24583" y="2859"/>
                  </a:cubicBezTo>
                  <a:cubicBezTo>
                    <a:pt x="23784" y="2379"/>
                    <a:pt x="22917" y="2060"/>
                    <a:pt x="22027" y="1809"/>
                  </a:cubicBezTo>
                  <a:cubicBezTo>
                    <a:pt x="20543" y="1398"/>
                    <a:pt x="19059" y="987"/>
                    <a:pt x="17576" y="645"/>
                  </a:cubicBezTo>
                  <a:cubicBezTo>
                    <a:pt x="16024" y="279"/>
                    <a:pt x="14449" y="28"/>
                    <a:pt x="12874" y="6"/>
                  </a:cubicBezTo>
                  <a:cubicBezTo>
                    <a:pt x="12734" y="2"/>
                    <a:pt x="12594" y="0"/>
                    <a:pt x="124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00900" y="957400"/>
              <a:ext cx="322425" cy="232025"/>
            </a:xfrm>
            <a:custGeom>
              <a:avLst/>
              <a:gdLst/>
              <a:ahLst/>
              <a:cxnLst/>
              <a:rect l="l" t="t" r="r" b="b"/>
              <a:pathLst>
                <a:path w="12897" h="9281" extrusionOk="0">
                  <a:moveTo>
                    <a:pt x="1531" y="918"/>
                  </a:moveTo>
                  <a:cubicBezTo>
                    <a:pt x="1580" y="918"/>
                    <a:pt x="1633" y="926"/>
                    <a:pt x="1689" y="943"/>
                  </a:cubicBezTo>
                  <a:cubicBezTo>
                    <a:pt x="1849" y="966"/>
                    <a:pt x="2009" y="1034"/>
                    <a:pt x="2146" y="1103"/>
                  </a:cubicBezTo>
                  <a:cubicBezTo>
                    <a:pt x="2443" y="1240"/>
                    <a:pt x="2739" y="1377"/>
                    <a:pt x="3013" y="1537"/>
                  </a:cubicBezTo>
                  <a:cubicBezTo>
                    <a:pt x="4063" y="2130"/>
                    <a:pt x="5204" y="2587"/>
                    <a:pt x="6346" y="2997"/>
                  </a:cubicBezTo>
                  <a:cubicBezTo>
                    <a:pt x="7533" y="3454"/>
                    <a:pt x="8765" y="3682"/>
                    <a:pt x="9998" y="3933"/>
                  </a:cubicBezTo>
                  <a:cubicBezTo>
                    <a:pt x="10614" y="4070"/>
                    <a:pt x="11208" y="4207"/>
                    <a:pt x="11824" y="4367"/>
                  </a:cubicBezTo>
                  <a:cubicBezTo>
                    <a:pt x="11938" y="4390"/>
                    <a:pt x="12075" y="4458"/>
                    <a:pt x="12212" y="4504"/>
                  </a:cubicBezTo>
                  <a:cubicBezTo>
                    <a:pt x="12189" y="5189"/>
                    <a:pt x="11892" y="5805"/>
                    <a:pt x="11778" y="6444"/>
                  </a:cubicBezTo>
                  <a:cubicBezTo>
                    <a:pt x="11664" y="7083"/>
                    <a:pt x="11504" y="7699"/>
                    <a:pt x="11367" y="8316"/>
                  </a:cubicBezTo>
                  <a:cubicBezTo>
                    <a:pt x="11240" y="8369"/>
                    <a:pt x="11117" y="8387"/>
                    <a:pt x="10997" y="8387"/>
                  </a:cubicBezTo>
                  <a:cubicBezTo>
                    <a:pt x="10860" y="8387"/>
                    <a:pt x="10725" y="8363"/>
                    <a:pt x="10591" y="8339"/>
                  </a:cubicBezTo>
                  <a:cubicBezTo>
                    <a:pt x="7875" y="7950"/>
                    <a:pt x="5250" y="7289"/>
                    <a:pt x="2694" y="6261"/>
                  </a:cubicBezTo>
                  <a:cubicBezTo>
                    <a:pt x="2214" y="6056"/>
                    <a:pt x="1712" y="5851"/>
                    <a:pt x="1233" y="5645"/>
                  </a:cubicBezTo>
                  <a:cubicBezTo>
                    <a:pt x="936" y="5531"/>
                    <a:pt x="662" y="5371"/>
                    <a:pt x="388" y="5234"/>
                  </a:cubicBezTo>
                  <a:cubicBezTo>
                    <a:pt x="388" y="5029"/>
                    <a:pt x="366" y="4869"/>
                    <a:pt x="388" y="4732"/>
                  </a:cubicBezTo>
                  <a:cubicBezTo>
                    <a:pt x="525" y="3933"/>
                    <a:pt x="639" y="3134"/>
                    <a:pt x="799" y="2335"/>
                  </a:cubicBezTo>
                  <a:cubicBezTo>
                    <a:pt x="891" y="1947"/>
                    <a:pt x="1050" y="1559"/>
                    <a:pt x="1187" y="1171"/>
                  </a:cubicBezTo>
                  <a:cubicBezTo>
                    <a:pt x="1256" y="999"/>
                    <a:pt x="1377" y="918"/>
                    <a:pt x="1531" y="918"/>
                  </a:cubicBezTo>
                  <a:close/>
                  <a:moveTo>
                    <a:pt x="1257" y="0"/>
                  </a:moveTo>
                  <a:cubicBezTo>
                    <a:pt x="1105" y="0"/>
                    <a:pt x="992" y="91"/>
                    <a:pt x="913" y="281"/>
                  </a:cubicBezTo>
                  <a:cubicBezTo>
                    <a:pt x="754" y="646"/>
                    <a:pt x="594" y="1034"/>
                    <a:pt x="525" y="1445"/>
                  </a:cubicBezTo>
                  <a:cubicBezTo>
                    <a:pt x="297" y="2609"/>
                    <a:pt x="114" y="3796"/>
                    <a:pt x="23" y="4983"/>
                  </a:cubicBezTo>
                  <a:cubicBezTo>
                    <a:pt x="0" y="5440"/>
                    <a:pt x="114" y="5736"/>
                    <a:pt x="434" y="5988"/>
                  </a:cubicBezTo>
                  <a:cubicBezTo>
                    <a:pt x="776" y="6239"/>
                    <a:pt x="1119" y="6467"/>
                    <a:pt x="1484" y="6672"/>
                  </a:cubicBezTo>
                  <a:cubicBezTo>
                    <a:pt x="4543" y="8270"/>
                    <a:pt x="7784" y="9183"/>
                    <a:pt x="11253" y="9274"/>
                  </a:cubicBezTo>
                  <a:cubicBezTo>
                    <a:pt x="11319" y="9278"/>
                    <a:pt x="11376" y="9280"/>
                    <a:pt x="11426" y="9280"/>
                  </a:cubicBezTo>
                  <a:cubicBezTo>
                    <a:pt x="11702" y="9280"/>
                    <a:pt x="11750" y="9205"/>
                    <a:pt x="11847" y="8818"/>
                  </a:cubicBezTo>
                  <a:cubicBezTo>
                    <a:pt x="12098" y="7905"/>
                    <a:pt x="12372" y="6969"/>
                    <a:pt x="12623" y="6033"/>
                  </a:cubicBezTo>
                  <a:cubicBezTo>
                    <a:pt x="12668" y="5805"/>
                    <a:pt x="12737" y="5554"/>
                    <a:pt x="12782" y="5303"/>
                  </a:cubicBezTo>
                  <a:cubicBezTo>
                    <a:pt x="12897" y="4367"/>
                    <a:pt x="12372" y="3614"/>
                    <a:pt x="11481" y="3385"/>
                  </a:cubicBezTo>
                  <a:cubicBezTo>
                    <a:pt x="10865" y="3248"/>
                    <a:pt x="10226" y="3112"/>
                    <a:pt x="9587" y="2997"/>
                  </a:cubicBezTo>
                  <a:cubicBezTo>
                    <a:pt x="8172" y="2724"/>
                    <a:pt x="6757" y="2404"/>
                    <a:pt x="5410" y="1879"/>
                  </a:cubicBezTo>
                  <a:cubicBezTo>
                    <a:pt x="4588" y="1537"/>
                    <a:pt x="3789" y="1149"/>
                    <a:pt x="2968" y="761"/>
                  </a:cubicBezTo>
                  <a:cubicBezTo>
                    <a:pt x="2465" y="532"/>
                    <a:pt x="1986" y="281"/>
                    <a:pt x="1484" y="53"/>
                  </a:cubicBezTo>
                  <a:cubicBezTo>
                    <a:pt x="1400" y="18"/>
                    <a:pt x="1325" y="0"/>
                    <a:pt x="12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1019875" y="844575"/>
              <a:ext cx="175225" cy="630725"/>
            </a:xfrm>
            <a:custGeom>
              <a:avLst/>
              <a:gdLst/>
              <a:ahLst/>
              <a:cxnLst/>
              <a:rect l="l" t="t" r="r" b="b"/>
              <a:pathLst>
                <a:path w="7009" h="25229" extrusionOk="0">
                  <a:moveTo>
                    <a:pt x="7008" y="1"/>
                  </a:moveTo>
                  <a:lnTo>
                    <a:pt x="7008" y="1"/>
                  </a:lnTo>
                  <a:cubicBezTo>
                    <a:pt x="6940" y="24"/>
                    <a:pt x="6848" y="47"/>
                    <a:pt x="6825" y="92"/>
                  </a:cubicBezTo>
                  <a:cubicBezTo>
                    <a:pt x="6757" y="275"/>
                    <a:pt x="6711" y="480"/>
                    <a:pt x="6643" y="686"/>
                  </a:cubicBezTo>
                  <a:cubicBezTo>
                    <a:pt x="6278" y="1987"/>
                    <a:pt x="5912" y="3288"/>
                    <a:pt x="5570" y="4589"/>
                  </a:cubicBezTo>
                  <a:cubicBezTo>
                    <a:pt x="4520" y="8652"/>
                    <a:pt x="3424" y="12692"/>
                    <a:pt x="2260" y="16709"/>
                  </a:cubicBezTo>
                  <a:cubicBezTo>
                    <a:pt x="1507" y="19334"/>
                    <a:pt x="891" y="21982"/>
                    <a:pt x="526" y="24698"/>
                  </a:cubicBezTo>
                  <a:cubicBezTo>
                    <a:pt x="389" y="24835"/>
                    <a:pt x="229" y="24972"/>
                    <a:pt x="1" y="25154"/>
                  </a:cubicBezTo>
                  <a:cubicBezTo>
                    <a:pt x="150" y="25192"/>
                    <a:pt x="238" y="25229"/>
                    <a:pt x="303" y="25229"/>
                  </a:cubicBezTo>
                  <a:cubicBezTo>
                    <a:pt x="317" y="25229"/>
                    <a:pt x="330" y="25227"/>
                    <a:pt x="343" y="25223"/>
                  </a:cubicBezTo>
                  <a:cubicBezTo>
                    <a:pt x="503" y="25154"/>
                    <a:pt x="685" y="25086"/>
                    <a:pt x="822" y="24972"/>
                  </a:cubicBezTo>
                  <a:cubicBezTo>
                    <a:pt x="1621" y="24333"/>
                    <a:pt x="2443" y="23671"/>
                    <a:pt x="3151" y="22917"/>
                  </a:cubicBezTo>
                  <a:cubicBezTo>
                    <a:pt x="3333" y="22735"/>
                    <a:pt x="3470" y="22552"/>
                    <a:pt x="3516" y="22278"/>
                  </a:cubicBezTo>
                  <a:cubicBezTo>
                    <a:pt x="3721" y="21251"/>
                    <a:pt x="3949" y="20224"/>
                    <a:pt x="4155" y="19174"/>
                  </a:cubicBezTo>
                  <a:cubicBezTo>
                    <a:pt x="4201" y="18969"/>
                    <a:pt x="4269" y="18718"/>
                    <a:pt x="4132" y="18467"/>
                  </a:cubicBezTo>
                  <a:cubicBezTo>
                    <a:pt x="4064" y="18535"/>
                    <a:pt x="3995" y="18603"/>
                    <a:pt x="3972" y="18672"/>
                  </a:cubicBezTo>
                  <a:cubicBezTo>
                    <a:pt x="3858" y="18992"/>
                    <a:pt x="3721" y="19311"/>
                    <a:pt x="3630" y="19653"/>
                  </a:cubicBezTo>
                  <a:cubicBezTo>
                    <a:pt x="3379" y="20635"/>
                    <a:pt x="3105" y="21594"/>
                    <a:pt x="2877" y="22575"/>
                  </a:cubicBezTo>
                  <a:cubicBezTo>
                    <a:pt x="2808" y="22872"/>
                    <a:pt x="2671" y="23077"/>
                    <a:pt x="2443" y="23260"/>
                  </a:cubicBezTo>
                  <a:cubicBezTo>
                    <a:pt x="2055" y="23511"/>
                    <a:pt x="1713" y="23808"/>
                    <a:pt x="1347" y="24082"/>
                  </a:cubicBezTo>
                  <a:cubicBezTo>
                    <a:pt x="1279" y="24127"/>
                    <a:pt x="1188" y="24150"/>
                    <a:pt x="1096" y="24196"/>
                  </a:cubicBezTo>
                  <a:cubicBezTo>
                    <a:pt x="1096" y="24104"/>
                    <a:pt x="1096" y="24059"/>
                    <a:pt x="1096" y="24036"/>
                  </a:cubicBezTo>
                  <a:cubicBezTo>
                    <a:pt x="1507" y="22438"/>
                    <a:pt x="1918" y="20863"/>
                    <a:pt x="2329" y="19288"/>
                  </a:cubicBezTo>
                  <a:cubicBezTo>
                    <a:pt x="3059" y="16504"/>
                    <a:pt x="3812" y="13742"/>
                    <a:pt x="4520" y="10957"/>
                  </a:cubicBezTo>
                  <a:cubicBezTo>
                    <a:pt x="5433" y="7328"/>
                    <a:pt x="6300" y="3676"/>
                    <a:pt x="70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9"/>
            <p:cNvSpPr/>
            <p:nvPr/>
          </p:nvSpPr>
          <p:spPr>
            <a:xfrm>
              <a:off x="1123175" y="785250"/>
              <a:ext cx="113000" cy="478250"/>
            </a:xfrm>
            <a:custGeom>
              <a:avLst/>
              <a:gdLst/>
              <a:ahLst/>
              <a:cxnLst/>
              <a:rect l="l" t="t" r="r" b="b"/>
              <a:pathLst>
                <a:path w="4520" h="19130" extrusionOk="0">
                  <a:moveTo>
                    <a:pt x="2693" y="0"/>
                  </a:moveTo>
                  <a:lnTo>
                    <a:pt x="2693" y="0"/>
                  </a:lnTo>
                  <a:cubicBezTo>
                    <a:pt x="3218" y="411"/>
                    <a:pt x="3835" y="388"/>
                    <a:pt x="4337" y="662"/>
                  </a:cubicBezTo>
                  <a:cubicBezTo>
                    <a:pt x="4154" y="1392"/>
                    <a:pt x="3949" y="2100"/>
                    <a:pt x="3766" y="2808"/>
                  </a:cubicBezTo>
                  <a:cubicBezTo>
                    <a:pt x="2945" y="6163"/>
                    <a:pt x="2123" y="9495"/>
                    <a:pt x="1324" y="12851"/>
                  </a:cubicBezTo>
                  <a:cubicBezTo>
                    <a:pt x="890" y="14608"/>
                    <a:pt x="525" y="16389"/>
                    <a:pt x="114" y="18146"/>
                  </a:cubicBezTo>
                  <a:cubicBezTo>
                    <a:pt x="46" y="18466"/>
                    <a:pt x="0" y="18785"/>
                    <a:pt x="46" y="19128"/>
                  </a:cubicBezTo>
                  <a:cubicBezTo>
                    <a:pt x="65" y="19129"/>
                    <a:pt x="83" y="19130"/>
                    <a:pt x="100" y="19130"/>
                  </a:cubicBezTo>
                  <a:cubicBezTo>
                    <a:pt x="348" y="19130"/>
                    <a:pt x="391" y="18980"/>
                    <a:pt x="434" y="18831"/>
                  </a:cubicBezTo>
                  <a:cubicBezTo>
                    <a:pt x="571" y="18352"/>
                    <a:pt x="708" y="17849"/>
                    <a:pt x="822" y="17370"/>
                  </a:cubicBezTo>
                  <a:cubicBezTo>
                    <a:pt x="1849" y="13262"/>
                    <a:pt x="2853" y="9176"/>
                    <a:pt x="3721" y="5044"/>
                  </a:cubicBezTo>
                  <a:cubicBezTo>
                    <a:pt x="3972" y="3880"/>
                    <a:pt x="4177" y="2693"/>
                    <a:pt x="4405" y="1529"/>
                  </a:cubicBezTo>
                  <a:cubicBezTo>
                    <a:pt x="4474" y="1141"/>
                    <a:pt x="4519" y="753"/>
                    <a:pt x="4314" y="365"/>
                  </a:cubicBezTo>
                  <a:cubicBezTo>
                    <a:pt x="3812" y="183"/>
                    <a:pt x="3287" y="91"/>
                    <a:pt x="269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9"/>
            <p:cNvSpPr/>
            <p:nvPr/>
          </p:nvSpPr>
          <p:spPr>
            <a:xfrm>
              <a:off x="690625" y="1145875"/>
              <a:ext cx="253375" cy="72175"/>
            </a:xfrm>
            <a:custGeom>
              <a:avLst/>
              <a:gdLst/>
              <a:ahLst/>
              <a:cxnLst/>
              <a:rect l="l" t="t" r="r" b="b"/>
              <a:pathLst>
                <a:path w="10135" h="2887" extrusionOk="0">
                  <a:moveTo>
                    <a:pt x="0" y="1"/>
                  </a:moveTo>
                  <a:lnTo>
                    <a:pt x="0" y="1"/>
                  </a:lnTo>
                  <a:cubicBezTo>
                    <a:pt x="388" y="320"/>
                    <a:pt x="731" y="411"/>
                    <a:pt x="1073" y="526"/>
                  </a:cubicBezTo>
                  <a:cubicBezTo>
                    <a:pt x="3333" y="1324"/>
                    <a:pt x="5593" y="2078"/>
                    <a:pt x="7921" y="2580"/>
                  </a:cubicBezTo>
                  <a:cubicBezTo>
                    <a:pt x="8491" y="2694"/>
                    <a:pt x="9062" y="2785"/>
                    <a:pt x="9633" y="2877"/>
                  </a:cubicBezTo>
                  <a:cubicBezTo>
                    <a:pt x="9680" y="2883"/>
                    <a:pt x="9716" y="2887"/>
                    <a:pt x="9747" y="2887"/>
                  </a:cubicBezTo>
                  <a:cubicBezTo>
                    <a:pt x="9837" y="2887"/>
                    <a:pt x="9899" y="2852"/>
                    <a:pt x="10135" y="2717"/>
                  </a:cubicBezTo>
                  <a:cubicBezTo>
                    <a:pt x="10021" y="2671"/>
                    <a:pt x="9952" y="2648"/>
                    <a:pt x="9884" y="2626"/>
                  </a:cubicBezTo>
                  <a:cubicBezTo>
                    <a:pt x="9519" y="2557"/>
                    <a:pt x="9153" y="2511"/>
                    <a:pt x="8788" y="2420"/>
                  </a:cubicBezTo>
                  <a:cubicBezTo>
                    <a:pt x="7464" y="2055"/>
                    <a:pt x="6140" y="1690"/>
                    <a:pt x="4817" y="1324"/>
                  </a:cubicBezTo>
                  <a:cubicBezTo>
                    <a:pt x="3379" y="914"/>
                    <a:pt x="1963" y="480"/>
                    <a:pt x="525" y="69"/>
                  </a:cubicBezTo>
                  <a:cubicBezTo>
                    <a:pt x="388" y="46"/>
                    <a:pt x="252" y="46"/>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9"/>
            <p:cNvSpPr/>
            <p:nvPr/>
          </p:nvSpPr>
          <p:spPr>
            <a:xfrm>
              <a:off x="775075" y="946150"/>
              <a:ext cx="230575" cy="69250"/>
            </a:xfrm>
            <a:custGeom>
              <a:avLst/>
              <a:gdLst/>
              <a:ahLst/>
              <a:cxnLst/>
              <a:rect l="l" t="t" r="r" b="b"/>
              <a:pathLst>
                <a:path w="9223" h="2770" extrusionOk="0">
                  <a:moveTo>
                    <a:pt x="1" y="1"/>
                  </a:moveTo>
                  <a:lnTo>
                    <a:pt x="1" y="1"/>
                  </a:lnTo>
                  <a:cubicBezTo>
                    <a:pt x="138" y="183"/>
                    <a:pt x="297" y="275"/>
                    <a:pt x="457" y="343"/>
                  </a:cubicBezTo>
                  <a:cubicBezTo>
                    <a:pt x="2922" y="1507"/>
                    <a:pt x="5479" y="2352"/>
                    <a:pt x="8195" y="2717"/>
                  </a:cubicBezTo>
                  <a:cubicBezTo>
                    <a:pt x="8379" y="2743"/>
                    <a:pt x="8564" y="2770"/>
                    <a:pt x="8762" y="2770"/>
                  </a:cubicBezTo>
                  <a:cubicBezTo>
                    <a:pt x="8906" y="2770"/>
                    <a:pt x="9058" y="2756"/>
                    <a:pt x="9222" y="2717"/>
                  </a:cubicBezTo>
                  <a:cubicBezTo>
                    <a:pt x="9108" y="2626"/>
                    <a:pt x="9085" y="2580"/>
                    <a:pt x="9039" y="2580"/>
                  </a:cubicBezTo>
                  <a:cubicBezTo>
                    <a:pt x="8948" y="2557"/>
                    <a:pt x="8857" y="2534"/>
                    <a:pt x="8766" y="2512"/>
                  </a:cubicBezTo>
                  <a:cubicBezTo>
                    <a:pt x="7442" y="2352"/>
                    <a:pt x="6163" y="1964"/>
                    <a:pt x="4908" y="1530"/>
                  </a:cubicBezTo>
                  <a:cubicBezTo>
                    <a:pt x="3402" y="1005"/>
                    <a:pt x="1895" y="549"/>
                    <a:pt x="389" y="69"/>
                  </a:cubicBezTo>
                  <a:cubicBezTo>
                    <a:pt x="252" y="24"/>
                    <a:pt x="138" y="24"/>
                    <a:pt x="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9"/>
            <p:cNvSpPr/>
            <p:nvPr/>
          </p:nvSpPr>
          <p:spPr>
            <a:xfrm>
              <a:off x="1193925" y="838875"/>
              <a:ext cx="1175" cy="5725"/>
            </a:xfrm>
            <a:custGeom>
              <a:avLst/>
              <a:gdLst/>
              <a:ahLst/>
              <a:cxnLst/>
              <a:rect l="l" t="t" r="r" b="b"/>
              <a:pathLst>
                <a:path w="47" h="229" extrusionOk="0">
                  <a:moveTo>
                    <a:pt x="0" y="1"/>
                  </a:moveTo>
                  <a:cubicBezTo>
                    <a:pt x="0" y="69"/>
                    <a:pt x="23" y="160"/>
                    <a:pt x="46" y="229"/>
                  </a:cubicBezTo>
                  <a:cubicBezTo>
                    <a:pt x="46" y="138"/>
                    <a:pt x="46" y="69"/>
                    <a:pt x="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9"/>
            <p:cNvSpPr/>
            <p:nvPr/>
          </p:nvSpPr>
          <p:spPr>
            <a:xfrm>
              <a:off x="1136850" y="760125"/>
              <a:ext cx="2875" cy="25"/>
            </a:xfrm>
            <a:custGeom>
              <a:avLst/>
              <a:gdLst/>
              <a:ahLst/>
              <a:cxnLst/>
              <a:rect l="l" t="t" r="r" b="b"/>
              <a:pathLst>
                <a:path w="115" h="1" extrusionOk="0">
                  <a:moveTo>
                    <a:pt x="1" y="1"/>
                  </a:moveTo>
                  <a:lnTo>
                    <a:pt x="115" y="1"/>
                  </a:lnTo>
                  <a:cubicBezTo>
                    <a:pt x="92" y="1"/>
                    <a:pt x="47" y="1"/>
                    <a:pt x="24" y="1"/>
                  </a:cubicBezTo>
                  <a:lnTo>
                    <a:pt x="1"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9"/>
          <p:cNvGrpSpPr/>
          <p:nvPr/>
        </p:nvGrpSpPr>
        <p:grpSpPr>
          <a:xfrm>
            <a:off x="276332" y="2012100"/>
            <a:ext cx="697947" cy="846304"/>
            <a:chOff x="6617225" y="1425800"/>
            <a:chExt cx="762950" cy="925125"/>
          </a:xfrm>
        </p:grpSpPr>
        <p:sp>
          <p:nvSpPr>
            <p:cNvPr id="1085" name="Google Shape;1085;p29"/>
            <p:cNvSpPr/>
            <p:nvPr/>
          </p:nvSpPr>
          <p:spPr>
            <a:xfrm>
              <a:off x="6617225" y="1425800"/>
              <a:ext cx="762950" cy="925125"/>
            </a:xfrm>
            <a:custGeom>
              <a:avLst/>
              <a:gdLst/>
              <a:ahLst/>
              <a:cxnLst/>
              <a:rect l="l" t="t" r="r" b="b"/>
              <a:pathLst>
                <a:path w="30518" h="37005" extrusionOk="0">
                  <a:moveTo>
                    <a:pt x="21414" y="994"/>
                  </a:moveTo>
                  <a:cubicBezTo>
                    <a:pt x="21724" y="994"/>
                    <a:pt x="22035" y="1014"/>
                    <a:pt x="22346" y="1061"/>
                  </a:cubicBezTo>
                  <a:cubicBezTo>
                    <a:pt x="23282" y="1175"/>
                    <a:pt x="23967" y="1609"/>
                    <a:pt x="24537" y="2316"/>
                  </a:cubicBezTo>
                  <a:cubicBezTo>
                    <a:pt x="25085" y="2978"/>
                    <a:pt x="25519" y="3731"/>
                    <a:pt x="25816" y="4530"/>
                  </a:cubicBezTo>
                  <a:cubicBezTo>
                    <a:pt x="26204" y="5603"/>
                    <a:pt x="26500" y="6721"/>
                    <a:pt x="26706" y="7840"/>
                  </a:cubicBezTo>
                  <a:cubicBezTo>
                    <a:pt x="27025" y="9506"/>
                    <a:pt x="27299" y="11172"/>
                    <a:pt x="27596" y="12839"/>
                  </a:cubicBezTo>
                  <a:cubicBezTo>
                    <a:pt x="27893" y="14551"/>
                    <a:pt x="28189" y="16240"/>
                    <a:pt x="28463" y="17951"/>
                  </a:cubicBezTo>
                  <a:cubicBezTo>
                    <a:pt x="28874" y="20531"/>
                    <a:pt x="29331" y="23087"/>
                    <a:pt x="29536" y="25689"/>
                  </a:cubicBezTo>
                  <a:cubicBezTo>
                    <a:pt x="29627" y="26922"/>
                    <a:pt x="29719" y="28132"/>
                    <a:pt x="29445" y="29341"/>
                  </a:cubicBezTo>
                  <a:cubicBezTo>
                    <a:pt x="29353" y="29821"/>
                    <a:pt x="29148" y="30300"/>
                    <a:pt x="28988" y="30779"/>
                  </a:cubicBezTo>
                  <a:cubicBezTo>
                    <a:pt x="28828" y="31167"/>
                    <a:pt x="28555" y="31464"/>
                    <a:pt x="28167" y="31647"/>
                  </a:cubicBezTo>
                  <a:cubicBezTo>
                    <a:pt x="27847" y="31784"/>
                    <a:pt x="27505" y="31921"/>
                    <a:pt x="27185" y="32035"/>
                  </a:cubicBezTo>
                  <a:cubicBezTo>
                    <a:pt x="24560" y="32834"/>
                    <a:pt x="21935" y="33564"/>
                    <a:pt x="19287" y="34272"/>
                  </a:cubicBezTo>
                  <a:cubicBezTo>
                    <a:pt x="18032" y="34591"/>
                    <a:pt x="16800" y="34979"/>
                    <a:pt x="15567" y="35344"/>
                  </a:cubicBezTo>
                  <a:cubicBezTo>
                    <a:pt x="14197" y="35755"/>
                    <a:pt x="12805" y="35961"/>
                    <a:pt x="11367" y="36029"/>
                  </a:cubicBezTo>
                  <a:cubicBezTo>
                    <a:pt x="11287" y="36036"/>
                    <a:pt x="11207" y="36039"/>
                    <a:pt x="11126" y="36039"/>
                  </a:cubicBezTo>
                  <a:cubicBezTo>
                    <a:pt x="10933" y="36039"/>
                    <a:pt x="10739" y="36022"/>
                    <a:pt x="10545" y="36006"/>
                  </a:cubicBezTo>
                  <a:cubicBezTo>
                    <a:pt x="9792" y="35915"/>
                    <a:pt x="9199" y="35595"/>
                    <a:pt x="8697" y="35025"/>
                  </a:cubicBezTo>
                  <a:cubicBezTo>
                    <a:pt x="8012" y="34249"/>
                    <a:pt x="7510" y="33336"/>
                    <a:pt x="7099" y="32377"/>
                  </a:cubicBezTo>
                  <a:cubicBezTo>
                    <a:pt x="6277" y="30437"/>
                    <a:pt x="5684" y="28428"/>
                    <a:pt x="5136" y="26374"/>
                  </a:cubicBezTo>
                  <a:cubicBezTo>
                    <a:pt x="4383" y="23498"/>
                    <a:pt x="3698" y="20576"/>
                    <a:pt x="3173" y="17632"/>
                  </a:cubicBezTo>
                  <a:cubicBezTo>
                    <a:pt x="2899" y="15966"/>
                    <a:pt x="2648" y="14277"/>
                    <a:pt x="2351" y="12610"/>
                  </a:cubicBezTo>
                  <a:cubicBezTo>
                    <a:pt x="2054" y="10807"/>
                    <a:pt x="1780" y="9004"/>
                    <a:pt x="1324" y="7246"/>
                  </a:cubicBezTo>
                  <a:cubicBezTo>
                    <a:pt x="1164" y="6699"/>
                    <a:pt x="1004" y="6174"/>
                    <a:pt x="845" y="5580"/>
                  </a:cubicBezTo>
                  <a:cubicBezTo>
                    <a:pt x="1073" y="5283"/>
                    <a:pt x="1301" y="4964"/>
                    <a:pt x="1552" y="4644"/>
                  </a:cubicBezTo>
                  <a:cubicBezTo>
                    <a:pt x="1826" y="4325"/>
                    <a:pt x="2146" y="4142"/>
                    <a:pt x="2557" y="4005"/>
                  </a:cubicBezTo>
                  <a:cubicBezTo>
                    <a:pt x="3378" y="3731"/>
                    <a:pt x="4223" y="3549"/>
                    <a:pt x="5067" y="3480"/>
                  </a:cubicBezTo>
                  <a:cubicBezTo>
                    <a:pt x="6049" y="3366"/>
                    <a:pt x="7030" y="3206"/>
                    <a:pt x="8012" y="3069"/>
                  </a:cubicBezTo>
                  <a:cubicBezTo>
                    <a:pt x="9222" y="2932"/>
                    <a:pt x="10431" y="2796"/>
                    <a:pt x="11641" y="2636"/>
                  </a:cubicBezTo>
                  <a:cubicBezTo>
                    <a:pt x="12394" y="2544"/>
                    <a:pt x="13147" y="2407"/>
                    <a:pt x="13878" y="2271"/>
                  </a:cubicBezTo>
                  <a:cubicBezTo>
                    <a:pt x="15795" y="1928"/>
                    <a:pt x="17713" y="1540"/>
                    <a:pt x="19630" y="1175"/>
                  </a:cubicBezTo>
                  <a:cubicBezTo>
                    <a:pt x="20217" y="1070"/>
                    <a:pt x="20814" y="994"/>
                    <a:pt x="21414" y="994"/>
                  </a:cubicBezTo>
                  <a:close/>
                  <a:moveTo>
                    <a:pt x="22299" y="0"/>
                  </a:moveTo>
                  <a:cubicBezTo>
                    <a:pt x="21873" y="0"/>
                    <a:pt x="21448" y="36"/>
                    <a:pt x="21022" y="102"/>
                  </a:cubicBezTo>
                  <a:cubicBezTo>
                    <a:pt x="19402" y="353"/>
                    <a:pt x="17781" y="650"/>
                    <a:pt x="16160" y="947"/>
                  </a:cubicBezTo>
                  <a:cubicBezTo>
                    <a:pt x="14722" y="1221"/>
                    <a:pt x="13262" y="1472"/>
                    <a:pt x="11801" y="1631"/>
                  </a:cubicBezTo>
                  <a:cubicBezTo>
                    <a:pt x="10888" y="1723"/>
                    <a:pt x="9998" y="1791"/>
                    <a:pt x="9085" y="1905"/>
                  </a:cubicBezTo>
                  <a:cubicBezTo>
                    <a:pt x="8377" y="1974"/>
                    <a:pt x="7692" y="2134"/>
                    <a:pt x="6985" y="2179"/>
                  </a:cubicBezTo>
                  <a:cubicBezTo>
                    <a:pt x="5296" y="2271"/>
                    <a:pt x="3743" y="2796"/>
                    <a:pt x="2237" y="3435"/>
                  </a:cubicBezTo>
                  <a:cubicBezTo>
                    <a:pt x="1415" y="3800"/>
                    <a:pt x="616" y="4211"/>
                    <a:pt x="365" y="5192"/>
                  </a:cubicBezTo>
                  <a:cubicBezTo>
                    <a:pt x="0" y="5420"/>
                    <a:pt x="114" y="5740"/>
                    <a:pt x="183" y="6082"/>
                  </a:cubicBezTo>
                  <a:cubicBezTo>
                    <a:pt x="548" y="8502"/>
                    <a:pt x="913" y="10921"/>
                    <a:pt x="1301" y="13364"/>
                  </a:cubicBezTo>
                  <a:cubicBezTo>
                    <a:pt x="1575" y="15144"/>
                    <a:pt x="1826" y="16924"/>
                    <a:pt x="2146" y="18682"/>
                  </a:cubicBezTo>
                  <a:cubicBezTo>
                    <a:pt x="2716" y="21832"/>
                    <a:pt x="3561" y="24913"/>
                    <a:pt x="4428" y="27995"/>
                  </a:cubicBezTo>
                  <a:cubicBezTo>
                    <a:pt x="4908" y="29684"/>
                    <a:pt x="5478" y="31373"/>
                    <a:pt x="6163" y="33016"/>
                  </a:cubicBezTo>
                  <a:cubicBezTo>
                    <a:pt x="6551" y="33975"/>
                    <a:pt x="7053" y="34888"/>
                    <a:pt x="7669" y="35732"/>
                  </a:cubicBezTo>
                  <a:cubicBezTo>
                    <a:pt x="8263" y="36508"/>
                    <a:pt x="9039" y="36896"/>
                    <a:pt x="9998" y="36988"/>
                  </a:cubicBezTo>
                  <a:cubicBezTo>
                    <a:pt x="10135" y="36999"/>
                    <a:pt x="10271" y="37005"/>
                    <a:pt x="10411" y="37005"/>
                  </a:cubicBezTo>
                  <a:cubicBezTo>
                    <a:pt x="10551" y="37005"/>
                    <a:pt x="10694" y="36999"/>
                    <a:pt x="10842" y="36988"/>
                  </a:cubicBezTo>
                  <a:cubicBezTo>
                    <a:pt x="12234" y="36942"/>
                    <a:pt x="13604" y="36714"/>
                    <a:pt x="14951" y="36326"/>
                  </a:cubicBezTo>
                  <a:cubicBezTo>
                    <a:pt x="16571" y="35892"/>
                    <a:pt x="18192" y="35481"/>
                    <a:pt x="19790" y="35025"/>
                  </a:cubicBezTo>
                  <a:cubicBezTo>
                    <a:pt x="21981" y="34409"/>
                    <a:pt x="24172" y="33769"/>
                    <a:pt x="26341" y="33107"/>
                  </a:cubicBezTo>
                  <a:cubicBezTo>
                    <a:pt x="27345" y="32811"/>
                    <a:pt x="28189" y="32263"/>
                    <a:pt x="28920" y="31555"/>
                  </a:cubicBezTo>
                  <a:cubicBezTo>
                    <a:pt x="29582" y="30916"/>
                    <a:pt x="30038" y="30186"/>
                    <a:pt x="30244" y="29296"/>
                  </a:cubicBezTo>
                  <a:cubicBezTo>
                    <a:pt x="30472" y="28337"/>
                    <a:pt x="30518" y="27378"/>
                    <a:pt x="30518" y="26420"/>
                  </a:cubicBezTo>
                  <a:cubicBezTo>
                    <a:pt x="30495" y="26009"/>
                    <a:pt x="30472" y="25598"/>
                    <a:pt x="30449" y="25210"/>
                  </a:cubicBezTo>
                  <a:cubicBezTo>
                    <a:pt x="30312" y="23156"/>
                    <a:pt x="30015" y="21124"/>
                    <a:pt x="29673" y="19093"/>
                  </a:cubicBezTo>
                  <a:cubicBezTo>
                    <a:pt x="29057" y="15372"/>
                    <a:pt x="28395" y="11652"/>
                    <a:pt x="27893" y="7908"/>
                  </a:cubicBezTo>
                  <a:cubicBezTo>
                    <a:pt x="27710" y="6630"/>
                    <a:pt x="27436" y="5375"/>
                    <a:pt x="27025" y="4142"/>
                  </a:cubicBezTo>
                  <a:cubicBezTo>
                    <a:pt x="26683" y="3092"/>
                    <a:pt x="26181" y="2134"/>
                    <a:pt x="25496" y="1266"/>
                  </a:cubicBezTo>
                  <a:cubicBezTo>
                    <a:pt x="24903" y="536"/>
                    <a:pt x="24149" y="148"/>
                    <a:pt x="23213" y="56"/>
                  </a:cubicBezTo>
                  <a:cubicBezTo>
                    <a:pt x="22909" y="18"/>
                    <a:pt x="22604" y="0"/>
                    <a:pt x="2229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a:off x="6727925" y="1742650"/>
              <a:ext cx="588350" cy="517700"/>
            </a:xfrm>
            <a:custGeom>
              <a:avLst/>
              <a:gdLst/>
              <a:ahLst/>
              <a:cxnLst/>
              <a:rect l="l" t="t" r="r" b="b"/>
              <a:pathLst>
                <a:path w="23534" h="20708" extrusionOk="0">
                  <a:moveTo>
                    <a:pt x="19516" y="439"/>
                  </a:moveTo>
                  <a:cubicBezTo>
                    <a:pt x="19927" y="1032"/>
                    <a:pt x="19995" y="1740"/>
                    <a:pt x="20201" y="2402"/>
                  </a:cubicBezTo>
                  <a:cubicBezTo>
                    <a:pt x="20086" y="2470"/>
                    <a:pt x="20018" y="2538"/>
                    <a:pt x="19927" y="2561"/>
                  </a:cubicBezTo>
                  <a:cubicBezTo>
                    <a:pt x="18808" y="2790"/>
                    <a:pt x="17690" y="2995"/>
                    <a:pt x="16571" y="3200"/>
                  </a:cubicBezTo>
                  <a:cubicBezTo>
                    <a:pt x="16551" y="3207"/>
                    <a:pt x="16531" y="3210"/>
                    <a:pt x="16509" y="3210"/>
                  </a:cubicBezTo>
                  <a:cubicBezTo>
                    <a:pt x="16455" y="3210"/>
                    <a:pt x="16388" y="3194"/>
                    <a:pt x="16275" y="3178"/>
                  </a:cubicBezTo>
                  <a:cubicBezTo>
                    <a:pt x="16046" y="2470"/>
                    <a:pt x="15841" y="1808"/>
                    <a:pt x="15613" y="1100"/>
                  </a:cubicBezTo>
                  <a:cubicBezTo>
                    <a:pt x="16275" y="872"/>
                    <a:pt x="16937" y="895"/>
                    <a:pt x="17576" y="781"/>
                  </a:cubicBezTo>
                  <a:cubicBezTo>
                    <a:pt x="18215" y="644"/>
                    <a:pt x="18854" y="553"/>
                    <a:pt x="19516" y="439"/>
                  </a:cubicBezTo>
                  <a:close/>
                  <a:moveTo>
                    <a:pt x="15248" y="1078"/>
                  </a:moveTo>
                  <a:cubicBezTo>
                    <a:pt x="15453" y="1831"/>
                    <a:pt x="15658" y="2538"/>
                    <a:pt x="15864" y="3269"/>
                  </a:cubicBezTo>
                  <a:cubicBezTo>
                    <a:pt x="15658" y="3337"/>
                    <a:pt x="15476" y="3429"/>
                    <a:pt x="15293" y="3474"/>
                  </a:cubicBezTo>
                  <a:cubicBezTo>
                    <a:pt x="13764" y="3771"/>
                    <a:pt x="12212" y="4068"/>
                    <a:pt x="10660" y="4387"/>
                  </a:cubicBezTo>
                  <a:cubicBezTo>
                    <a:pt x="10363" y="4045"/>
                    <a:pt x="10340" y="3611"/>
                    <a:pt x="10180" y="3223"/>
                  </a:cubicBezTo>
                  <a:cubicBezTo>
                    <a:pt x="10021" y="2835"/>
                    <a:pt x="9861" y="2424"/>
                    <a:pt x="9701" y="1991"/>
                  </a:cubicBezTo>
                  <a:cubicBezTo>
                    <a:pt x="10614" y="1671"/>
                    <a:pt x="11550" y="1603"/>
                    <a:pt x="12440" y="1443"/>
                  </a:cubicBezTo>
                  <a:cubicBezTo>
                    <a:pt x="13353" y="1283"/>
                    <a:pt x="14243" y="1123"/>
                    <a:pt x="15248" y="1078"/>
                  </a:cubicBezTo>
                  <a:close/>
                  <a:moveTo>
                    <a:pt x="9267" y="2036"/>
                  </a:moveTo>
                  <a:cubicBezTo>
                    <a:pt x="9632" y="2858"/>
                    <a:pt x="9929" y="3634"/>
                    <a:pt x="10112" y="4501"/>
                  </a:cubicBezTo>
                  <a:cubicBezTo>
                    <a:pt x="8742" y="4844"/>
                    <a:pt x="7396" y="5209"/>
                    <a:pt x="6072" y="5551"/>
                  </a:cubicBezTo>
                  <a:cubicBezTo>
                    <a:pt x="5798" y="5049"/>
                    <a:pt x="5296" y="3520"/>
                    <a:pt x="5250" y="2949"/>
                  </a:cubicBezTo>
                  <a:cubicBezTo>
                    <a:pt x="6551" y="2607"/>
                    <a:pt x="7875" y="2287"/>
                    <a:pt x="9267" y="2036"/>
                  </a:cubicBezTo>
                  <a:close/>
                  <a:moveTo>
                    <a:pt x="4702" y="3086"/>
                  </a:moveTo>
                  <a:cubicBezTo>
                    <a:pt x="4976" y="3954"/>
                    <a:pt x="5182" y="4798"/>
                    <a:pt x="5410" y="5711"/>
                  </a:cubicBezTo>
                  <a:cubicBezTo>
                    <a:pt x="4223" y="6145"/>
                    <a:pt x="3036" y="6419"/>
                    <a:pt x="1826" y="6830"/>
                  </a:cubicBezTo>
                  <a:cubicBezTo>
                    <a:pt x="1781" y="6761"/>
                    <a:pt x="1689" y="6693"/>
                    <a:pt x="1666" y="6601"/>
                  </a:cubicBezTo>
                  <a:cubicBezTo>
                    <a:pt x="1370" y="5825"/>
                    <a:pt x="1096" y="5049"/>
                    <a:pt x="799" y="4273"/>
                  </a:cubicBezTo>
                  <a:cubicBezTo>
                    <a:pt x="776" y="4205"/>
                    <a:pt x="776" y="4113"/>
                    <a:pt x="776" y="4022"/>
                  </a:cubicBezTo>
                  <a:cubicBezTo>
                    <a:pt x="1895" y="3748"/>
                    <a:pt x="3036" y="3474"/>
                    <a:pt x="4154" y="3200"/>
                  </a:cubicBezTo>
                  <a:cubicBezTo>
                    <a:pt x="4314" y="3155"/>
                    <a:pt x="4497" y="3132"/>
                    <a:pt x="4702" y="3086"/>
                  </a:cubicBezTo>
                  <a:close/>
                  <a:moveTo>
                    <a:pt x="20292" y="2858"/>
                  </a:moveTo>
                  <a:cubicBezTo>
                    <a:pt x="20680" y="4228"/>
                    <a:pt x="20863" y="5574"/>
                    <a:pt x="21045" y="6898"/>
                  </a:cubicBezTo>
                  <a:cubicBezTo>
                    <a:pt x="20497" y="7104"/>
                    <a:pt x="18694" y="7423"/>
                    <a:pt x="17621" y="7514"/>
                  </a:cubicBezTo>
                  <a:cubicBezTo>
                    <a:pt x="17416" y="7149"/>
                    <a:pt x="16731" y="4912"/>
                    <a:pt x="16480" y="3748"/>
                  </a:cubicBezTo>
                  <a:cubicBezTo>
                    <a:pt x="16571" y="3680"/>
                    <a:pt x="16663" y="3588"/>
                    <a:pt x="16777" y="3566"/>
                  </a:cubicBezTo>
                  <a:cubicBezTo>
                    <a:pt x="17918" y="3337"/>
                    <a:pt x="19059" y="3109"/>
                    <a:pt x="20292" y="2858"/>
                  </a:cubicBezTo>
                  <a:close/>
                  <a:moveTo>
                    <a:pt x="15734" y="3807"/>
                  </a:moveTo>
                  <a:cubicBezTo>
                    <a:pt x="15805" y="3807"/>
                    <a:pt x="15887" y="3817"/>
                    <a:pt x="15978" y="3817"/>
                  </a:cubicBezTo>
                  <a:cubicBezTo>
                    <a:pt x="16252" y="4410"/>
                    <a:pt x="16366" y="5049"/>
                    <a:pt x="16549" y="5688"/>
                  </a:cubicBezTo>
                  <a:cubicBezTo>
                    <a:pt x="16731" y="6305"/>
                    <a:pt x="16914" y="6944"/>
                    <a:pt x="17096" y="7560"/>
                  </a:cubicBezTo>
                  <a:cubicBezTo>
                    <a:pt x="16982" y="7628"/>
                    <a:pt x="16937" y="7697"/>
                    <a:pt x="16868" y="7720"/>
                  </a:cubicBezTo>
                  <a:cubicBezTo>
                    <a:pt x="15339" y="8062"/>
                    <a:pt x="13810" y="8382"/>
                    <a:pt x="12257" y="8701"/>
                  </a:cubicBezTo>
                  <a:cubicBezTo>
                    <a:pt x="12166" y="8724"/>
                    <a:pt x="12075" y="8724"/>
                    <a:pt x="11892" y="8747"/>
                  </a:cubicBezTo>
                  <a:cubicBezTo>
                    <a:pt x="11504" y="7469"/>
                    <a:pt x="11139" y="6213"/>
                    <a:pt x="10774" y="4958"/>
                  </a:cubicBezTo>
                  <a:cubicBezTo>
                    <a:pt x="10888" y="4889"/>
                    <a:pt x="11002" y="4821"/>
                    <a:pt x="11116" y="4798"/>
                  </a:cubicBezTo>
                  <a:cubicBezTo>
                    <a:pt x="12623" y="4456"/>
                    <a:pt x="14129" y="4136"/>
                    <a:pt x="15636" y="3817"/>
                  </a:cubicBezTo>
                  <a:cubicBezTo>
                    <a:pt x="15666" y="3809"/>
                    <a:pt x="15699" y="3807"/>
                    <a:pt x="15734" y="3807"/>
                  </a:cubicBezTo>
                  <a:close/>
                  <a:moveTo>
                    <a:pt x="10249" y="5072"/>
                  </a:moveTo>
                  <a:cubicBezTo>
                    <a:pt x="10500" y="5574"/>
                    <a:pt x="11230" y="8062"/>
                    <a:pt x="11344" y="8930"/>
                  </a:cubicBezTo>
                  <a:cubicBezTo>
                    <a:pt x="9952" y="9295"/>
                    <a:pt x="8583" y="9660"/>
                    <a:pt x="7190" y="10048"/>
                  </a:cubicBezTo>
                  <a:cubicBezTo>
                    <a:pt x="6871" y="9409"/>
                    <a:pt x="6825" y="8724"/>
                    <a:pt x="6642" y="8085"/>
                  </a:cubicBezTo>
                  <a:cubicBezTo>
                    <a:pt x="6460" y="7423"/>
                    <a:pt x="6300" y="6761"/>
                    <a:pt x="6140" y="6122"/>
                  </a:cubicBezTo>
                  <a:cubicBezTo>
                    <a:pt x="6642" y="5825"/>
                    <a:pt x="9450" y="5118"/>
                    <a:pt x="10249" y="5072"/>
                  </a:cubicBezTo>
                  <a:close/>
                  <a:moveTo>
                    <a:pt x="5478" y="6191"/>
                  </a:moveTo>
                  <a:cubicBezTo>
                    <a:pt x="5798" y="6852"/>
                    <a:pt x="5866" y="7537"/>
                    <a:pt x="6072" y="8176"/>
                  </a:cubicBezTo>
                  <a:cubicBezTo>
                    <a:pt x="6254" y="8815"/>
                    <a:pt x="6391" y="9477"/>
                    <a:pt x="6574" y="10116"/>
                  </a:cubicBezTo>
                  <a:cubicBezTo>
                    <a:pt x="6095" y="10390"/>
                    <a:pt x="3789" y="11029"/>
                    <a:pt x="3150" y="11098"/>
                  </a:cubicBezTo>
                  <a:cubicBezTo>
                    <a:pt x="2876" y="10596"/>
                    <a:pt x="2009" y="7880"/>
                    <a:pt x="1918" y="7195"/>
                  </a:cubicBezTo>
                  <a:cubicBezTo>
                    <a:pt x="3082" y="6807"/>
                    <a:pt x="4246" y="6464"/>
                    <a:pt x="5478" y="6191"/>
                  </a:cubicBezTo>
                  <a:close/>
                  <a:moveTo>
                    <a:pt x="17210" y="8131"/>
                  </a:moveTo>
                  <a:cubicBezTo>
                    <a:pt x="17690" y="9614"/>
                    <a:pt x="17964" y="11144"/>
                    <a:pt x="18352" y="12696"/>
                  </a:cubicBezTo>
                  <a:cubicBezTo>
                    <a:pt x="17462" y="12947"/>
                    <a:pt x="16594" y="13084"/>
                    <a:pt x="15750" y="13289"/>
                  </a:cubicBezTo>
                  <a:cubicBezTo>
                    <a:pt x="14882" y="13495"/>
                    <a:pt x="14038" y="13768"/>
                    <a:pt x="13125" y="13883"/>
                  </a:cubicBezTo>
                  <a:cubicBezTo>
                    <a:pt x="13033" y="13563"/>
                    <a:pt x="12942" y="13266"/>
                    <a:pt x="12874" y="12970"/>
                  </a:cubicBezTo>
                  <a:cubicBezTo>
                    <a:pt x="12600" y="11760"/>
                    <a:pt x="12280" y="10527"/>
                    <a:pt x="12052" y="9295"/>
                  </a:cubicBezTo>
                  <a:cubicBezTo>
                    <a:pt x="12782" y="8975"/>
                    <a:pt x="16389" y="8153"/>
                    <a:pt x="17210" y="8131"/>
                  </a:cubicBezTo>
                  <a:close/>
                  <a:moveTo>
                    <a:pt x="11573" y="9409"/>
                  </a:moveTo>
                  <a:cubicBezTo>
                    <a:pt x="11961" y="10961"/>
                    <a:pt x="12326" y="12445"/>
                    <a:pt x="12691" y="13928"/>
                  </a:cubicBezTo>
                  <a:cubicBezTo>
                    <a:pt x="12280" y="14225"/>
                    <a:pt x="11778" y="14225"/>
                    <a:pt x="11322" y="14362"/>
                  </a:cubicBezTo>
                  <a:cubicBezTo>
                    <a:pt x="10865" y="14476"/>
                    <a:pt x="10386" y="14590"/>
                    <a:pt x="9929" y="14704"/>
                  </a:cubicBezTo>
                  <a:cubicBezTo>
                    <a:pt x="9450" y="14796"/>
                    <a:pt x="8993" y="14887"/>
                    <a:pt x="8491" y="15001"/>
                  </a:cubicBezTo>
                  <a:cubicBezTo>
                    <a:pt x="8195" y="14225"/>
                    <a:pt x="8035" y="13472"/>
                    <a:pt x="7806" y="12719"/>
                  </a:cubicBezTo>
                  <a:cubicBezTo>
                    <a:pt x="7601" y="11988"/>
                    <a:pt x="7396" y="11281"/>
                    <a:pt x="7236" y="10482"/>
                  </a:cubicBezTo>
                  <a:cubicBezTo>
                    <a:pt x="7943" y="10208"/>
                    <a:pt x="8674" y="10071"/>
                    <a:pt x="9359" y="9911"/>
                  </a:cubicBezTo>
                  <a:cubicBezTo>
                    <a:pt x="10066" y="9728"/>
                    <a:pt x="10751" y="9455"/>
                    <a:pt x="11573" y="9409"/>
                  </a:cubicBezTo>
                  <a:close/>
                  <a:moveTo>
                    <a:pt x="6620" y="10619"/>
                  </a:moveTo>
                  <a:cubicBezTo>
                    <a:pt x="6916" y="11075"/>
                    <a:pt x="6985" y="11600"/>
                    <a:pt x="7122" y="12057"/>
                  </a:cubicBezTo>
                  <a:cubicBezTo>
                    <a:pt x="7281" y="12536"/>
                    <a:pt x="7418" y="13038"/>
                    <a:pt x="7555" y="13517"/>
                  </a:cubicBezTo>
                  <a:cubicBezTo>
                    <a:pt x="7692" y="14020"/>
                    <a:pt x="7806" y="14499"/>
                    <a:pt x="7943" y="15024"/>
                  </a:cubicBezTo>
                  <a:cubicBezTo>
                    <a:pt x="7829" y="15092"/>
                    <a:pt x="7738" y="15161"/>
                    <a:pt x="7624" y="15184"/>
                  </a:cubicBezTo>
                  <a:cubicBezTo>
                    <a:pt x="7122" y="15298"/>
                    <a:pt x="6620" y="15389"/>
                    <a:pt x="6117" y="15480"/>
                  </a:cubicBezTo>
                  <a:cubicBezTo>
                    <a:pt x="5638" y="15572"/>
                    <a:pt x="5136" y="15686"/>
                    <a:pt x="4588" y="15777"/>
                  </a:cubicBezTo>
                  <a:cubicBezTo>
                    <a:pt x="4542" y="15686"/>
                    <a:pt x="4451" y="15595"/>
                    <a:pt x="4405" y="15480"/>
                  </a:cubicBezTo>
                  <a:cubicBezTo>
                    <a:pt x="4040" y="14271"/>
                    <a:pt x="3652" y="13061"/>
                    <a:pt x="3287" y="11851"/>
                  </a:cubicBezTo>
                  <a:cubicBezTo>
                    <a:pt x="3241" y="11760"/>
                    <a:pt x="3264" y="11646"/>
                    <a:pt x="3241" y="11486"/>
                  </a:cubicBezTo>
                  <a:cubicBezTo>
                    <a:pt x="4405" y="11189"/>
                    <a:pt x="5501" y="10893"/>
                    <a:pt x="6620" y="10619"/>
                  </a:cubicBezTo>
                  <a:close/>
                  <a:moveTo>
                    <a:pt x="21091" y="7332"/>
                  </a:moveTo>
                  <a:cubicBezTo>
                    <a:pt x="21365" y="8336"/>
                    <a:pt x="21433" y="9363"/>
                    <a:pt x="21639" y="10368"/>
                  </a:cubicBezTo>
                  <a:cubicBezTo>
                    <a:pt x="21821" y="11395"/>
                    <a:pt x="22004" y="12399"/>
                    <a:pt x="22186" y="13426"/>
                  </a:cubicBezTo>
                  <a:cubicBezTo>
                    <a:pt x="22369" y="14453"/>
                    <a:pt x="22620" y="15458"/>
                    <a:pt x="22780" y="16462"/>
                  </a:cubicBezTo>
                  <a:cubicBezTo>
                    <a:pt x="21867" y="16713"/>
                    <a:pt x="20132" y="17010"/>
                    <a:pt x="19630" y="17010"/>
                  </a:cubicBezTo>
                  <a:cubicBezTo>
                    <a:pt x="18991" y="14020"/>
                    <a:pt x="18352" y="11029"/>
                    <a:pt x="17713" y="8062"/>
                  </a:cubicBezTo>
                  <a:cubicBezTo>
                    <a:pt x="18238" y="7834"/>
                    <a:pt x="20429" y="7377"/>
                    <a:pt x="21091" y="7332"/>
                  </a:cubicBezTo>
                  <a:close/>
                  <a:moveTo>
                    <a:pt x="18375" y="12970"/>
                  </a:moveTo>
                  <a:cubicBezTo>
                    <a:pt x="18648" y="13632"/>
                    <a:pt x="18694" y="14339"/>
                    <a:pt x="18831" y="15024"/>
                  </a:cubicBezTo>
                  <a:cubicBezTo>
                    <a:pt x="18991" y="15709"/>
                    <a:pt x="19173" y="16393"/>
                    <a:pt x="19356" y="17147"/>
                  </a:cubicBezTo>
                  <a:cubicBezTo>
                    <a:pt x="17553" y="17580"/>
                    <a:pt x="15864" y="17991"/>
                    <a:pt x="14106" y="18425"/>
                  </a:cubicBezTo>
                  <a:cubicBezTo>
                    <a:pt x="13810" y="17055"/>
                    <a:pt x="13513" y="15731"/>
                    <a:pt x="13216" y="14362"/>
                  </a:cubicBezTo>
                  <a:cubicBezTo>
                    <a:pt x="13376" y="14293"/>
                    <a:pt x="13490" y="14225"/>
                    <a:pt x="13627" y="14179"/>
                  </a:cubicBezTo>
                  <a:cubicBezTo>
                    <a:pt x="15202" y="13814"/>
                    <a:pt x="16777" y="13472"/>
                    <a:pt x="18375" y="12970"/>
                  </a:cubicBezTo>
                  <a:close/>
                  <a:moveTo>
                    <a:pt x="12737" y="14408"/>
                  </a:moveTo>
                  <a:cubicBezTo>
                    <a:pt x="12805" y="14590"/>
                    <a:pt x="12874" y="14704"/>
                    <a:pt x="12897" y="14841"/>
                  </a:cubicBezTo>
                  <a:cubicBezTo>
                    <a:pt x="13193" y="15983"/>
                    <a:pt x="13467" y="17101"/>
                    <a:pt x="13741" y="18242"/>
                  </a:cubicBezTo>
                  <a:cubicBezTo>
                    <a:pt x="13764" y="18311"/>
                    <a:pt x="13741" y="18402"/>
                    <a:pt x="13741" y="18516"/>
                  </a:cubicBezTo>
                  <a:cubicBezTo>
                    <a:pt x="12394" y="18881"/>
                    <a:pt x="11025" y="19132"/>
                    <a:pt x="9632" y="19452"/>
                  </a:cubicBezTo>
                  <a:cubicBezTo>
                    <a:pt x="9473" y="18744"/>
                    <a:pt x="9313" y="18060"/>
                    <a:pt x="9130" y="17375"/>
                  </a:cubicBezTo>
                  <a:cubicBezTo>
                    <a:pt x="8971" y="16690"/>
                    <a:pt x="8697" y="16051"/>
                    <a:pt x="8560" y="15321"/>
                  </a:cubicBezTo>
                  <a:cubicBezTo>
                    <a:pt x="9975" y="14978"/>
                    <a:pt x="11344" y="14682"/>
                    <a:pt x="12737" y="14408"/>
                  </a:cubicBezTo>
                  <a:close/>
                  <a:moveTo>
                    <a:pt x="8058" y="15480"/>
                  </a:moveTo>
                  <a:cubicBezTo>
                    <a:pt x="8514" y="16781"/>
                    <a:pt x="8765" y="18128"/>
                    <a:pt x="9222" y="19475"/>
                  </a:cubicBezTo>
                  <a:cubicBezTo>
                    <a:pt x="9176" y="19520"/>
                    <a:pt x="9108" y="19566"/>
                    <a:pt x="9039" y="19589"/>
                  </a:cubicBezTo>
                  <a:cubicBezTo>
                    <a:pt x="8035" y="19817"/>
                    <a:pt x="7008" y="20023"/>
                    <a:pt x="6003" y="20251"/>
                  </a:cubicBezTo>
                  <a:cubicBezTo>
                    <a:pt x="5935" y="20251"/>
                    <a:pt x="5843" y="20228"/>
                    <a:pt x="5729" y="20228"/>
                  </a:cubicBezTo>
                  <a:cubicBezTo>
                    <a:pt x="5547" y="19817"/>
                    <a:pt x="5570" y="19361"/>
                    <a:pt x="5433" y="18927"/>
                  </a:cubicBezTo>
                  <a:cubicBezTo>
                    <a:pt x="5296" y="18470"/>
                    <a:pt x="5182" y="17991"/>
                    <a:pt x="5045" y="17535"/>
                  </a:cubicBezTo>
                  <a:cubicBezTo>
                    <a:pt x="4930" y="17101"/>
                    <a:pt x="4794" y="16667"/>
                    <a:pt x="4634" y="16188"/>
                  </a:cubicBezTo>
                  <a:cubicBezTo>
                    <a:pt x="4725" y="16142"/>
                    <a:pt x="4816" y="16051"/>
                    <a:pt x="4908" y="16051"/>
                  </a:cubicBezTo>
                  <a:cubicBezTo>
                    <a:pt x="5821" y="15868"/>
                    <a:pt x="6734" y="15686"/>
                    <a:pt x="7647" y="15503"/>
                  </a:cubicBezTo>
                  <a:cubicBezTo>
                    <a:pt x="7784" y="15480"/>
                    <a:pt x="7898" y="15480"/>
                    <a:pt x="8058" y="15480"/>
                  </a:cubicBezTo>
                  <a:close/>
                  <a:moveTo>
                    <a:pt x="18932" y="0"/>
                  </a:moveTo>
                  <a:cubicBezTo>
                    <a:pt x="17922" y="0"/>
                    <a:pt x="16950" y="137"/>
                    <a:pt x="15978" y="324"/>
                  </a:cubicBezTo>
                  <a:cubicBezTo>
                    <a:pt x="15019" y="507"/>
                    <a:pt x="14038" y="621"/>
                    <a:pt x="13056" y="781"/>
                  </a:cubicBezTo>
                  <a:cubicBezTo>
                    <a:pt x="11641" y="1032"/>
                    <a:pt x="10203" y="1237"/>
                    <a:pt x="8788" y="1511"/>
                  </a:cubicBezTo>
                  <a:cubicBezTo>
                    <a:pt x="6209" y="1991"/>
                    <a:pt x="3675" y="2698"/>
                    <a:pt x="1141" y="3451"/>
                  </a:cubicBezTo>
                  <a:cubicBezTo>
                    <a:pt x="982" y="3520"/>
                    <a:pt x="799" y="3566"/>
                    <a:pt x="639" y="3611"/>
                  </a:cubicBezTo>
                  <a:cubicBezTo>
                    <a:pt x="571" y="3634"/>
                    <a:pt x="490" y="3634"/>
                    <a:pt x="409" y="3634"/>
                  </a:cubicBezTo>
                  <a:lnTo>
                    <a:pt x="409" y="3634"/>
                  </a:lnTo>
                  <a:cubicBezTo>
                    <a:pt x="249" y="3634"/>
                    <a:pt x="92" y="3634"/>
                    <a:pt x="46" y="3817"/>
                  </a:cubicBezTo>
                  <a:cubicBezTo>
                    <a:pt x="0" y="4022"/>
                    <a:pt x="46" y="4273"/>
                    <a:pt x="92" y="4479"/>
                  </a:cubicBezTo>
                  <a:cubicBezTo>
                    <a:pt x="114" y="4638"/>
                    <a:pt x="183" y="4775"/>
                    <a:pt x="228" y="4912"/>
                  </a:cubicBezTo>
                  <a:cubicBezTo>
                    <a:pt x="822" y="6738"/>
                    <a:pt x="1415" y="8519"/>
                    <a:pt x="1986" y="10345"/>
                  </a:cubicBezTo>
                  <a:cubicBezTo>
                    <a:pt x="2579" y="12216"/>
                    <a:pt x="3150" y="14111"/>
                    <a:pt x="3721" y="16005"/>
                  </a:cubicBezTo>
                  <a:cubicBezTo>
                    <a:pt x="4063" y="17124"/>
                    <a:pt x="4428" y="18219"/>
                    <a:pt x="4771" y="19338"/>
                  </a:cubicBezTo>
                  <a:cubicBezTo>
                    <a:pt x="4930" y="19817"/>
                    <a:pt x="5113" y="20274"/>
                    <a:pt x="5455" y="20707"/>
                  </a:cubicBezTo>
                  <a:cubicBezTo>
                    <a:pt x="5638" y="20662"/>
                    <a:pt x="5798" y="20616"/>
                    <a:pt x="5980" y="20593"/>
                  </a:cubicBezTo>
                  <a:cubicBezTo>
                    <a:pt x="7692" y="20297"/>
                    <a:pt x="9427" y="20045"/>
                    <a:pt x="11139" y="19703"/>
                  </a:cubicBezTo>
                  <a:cubicBezTo>
                    <a:pt x="13421" y="19247"/>
                    <a:pt x="15681" y="18676"/>
                    <a:pt x="17964" y="18174"/>
                  </a:cubicBezTo>
                  <a:cubicBezTo>
                    <a:pt x="19470" y="17854"/>
                    <a:pt x="20954" y="17443"/>
                    <a:pt x="22415" y="16918"/>
                  </a:cubicBezTo>
                  <a:cubicBezTo>
                    <a:pt x="22582" y="16854"/>
                    <a:pt x="22735" y="16826"/>
                    <a:pt x="22885" y="16826"/>
                  </a:cubicBezTo>
                  <a:cubicBezTo>
                    <a:pt x="23002" y="16826"/>
                    <a:pt x="23117" y="16843"/>
                    <a:pt x="23236" y="16873"/>
                  </a:cubicBezTo>
                  <a:cubicBezTo>
                    <a:pt x="23533" y="16553"/>
                    <a:pt x="23510" y="16165"/>
                    <a:pt x="23465" y="15823"/>
                  </a:cubicBezTo>
                  <a:cubicBezTo>
                    <a:pt x="23419" y="15275"/>
                    <a:pt x="23373" y="14727"/>
                    <a:pt x="23259" y="14179"/>
                  </a:cubicBezTo>
                  <a:cubicBezTo>
                    <a:pt x="23008" y="12696"/>
                    <a:pt x="22711" y="11235"/>
                    <a:pt x="22437" y="9774"/>
                  </a:cubicBezTo>
                  <a:cubicBezTo>
                    <a:pt x="22027" y="7720"/>
                    <a:pt x="21616" y="5688"/>
                    <a:pt x="21228" y="3657"/>
                  </a:cubicBezTo>
                  <a:cubicBezTo>
                    <a:pt x="21136" y="3269"/>
                    <a:pt x="20954" y="2881"/>
                    <a:pt x="21068" y="2470"/>
                  </a:cubicBezTo>
                  <a:cubicBezTo>
                    <a:pt x="20634" y="1922"/>
                    <a:pt x="20657" y="1169"/>
                    <a:pt x="20315" y="575"/>
                  </a:cubicBezTo>
                  <a:cubicBezTo>
                    <a:pt x="20201" y="393"/>
                    <a:pt x="20064" y="210"/>
                    <a:pt x="19972" y="51"/>
                  </a:cubicBezTo>
                  <a:cubicBezTo>
                    <a:pt x="19620" y="16"/>
                    <a:pt x="19274" y="0"/>
                    <a:pt x="1893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a:off x="6680550" y="1487325"/>
              <a:ext cx="544975" cy="278525"/>
            </a:xfrm>
            <a:custGeom>
              <a:avLst/>
              <a:gdLst/>
              <a:ahLst/>
              <a:cxnLst/>
              <a:rect l="l" t="t" r="r" b="b"/>
              <a:pathLst>
                <a:path w="21799" h="11141" extrusionOk="0">
                  <a:moveTo>
                    <a:pt x="19676" y="859"/>
                  </a:moveTo>
                  <a:cubicBezTo>
                    <a:pt x="19836" y="1156"/>
                    <a:pt x="19859" y="1476"/>
                    <a:pt x="19882" y="1773"/>
                  </a:cubicBezTo>
                  <a:cubicBezTo>
                    <a:pt x="20064" y="3211"/>
                    <a:pt x="20361" y="4603"/>
                    <a:pt x="20749" y="6018"/>
                  </a:cubicBezTo>
                  <a:cubicBezTo>
                    <a:pt x="20863" y="6452"/>
                    <a:pt x="20886" y="6908"/>
                    <a:pt x="20840" y="7410"/>
                  </a:cubicBezTo>
                  <a:cubicBezTo>
                    <a:pt x="19585" y="7547"/>
                    <a:pt x="18329" y="7639"/>
                    <a:pt x="17074" y="7798"/>
                  </a:cubicBezTo>
                  <a:cubicBezTo>
                    <a:pt x="15864" y="7958"/>
                    <a:pt x="14632" y="8186"/>
                    <a:pt x="13399" y="8369"/>
                  </a:cubicBezTo>
                  <a:cubicBezTo>
                    <a:pt x="12144" y="8574"/>
                    <a:pt x="10888" y="8734"/>
                    <a:pt x="9656" y="8962"/>
                  </a:cubicBezTo>
                  <a:cubicBezTo>
                    <a:pt x="8423" y="9168"/>
                    <a:pt x="7214" y="9442"/>
                    <a:pt x="6004" y="9716"/>
                  </a:cubicBezTo>
                  <a:cubicBezTo>
                    <a:pt x="4771" y="9990"/>
                    <a:pt x="3561" y="10332"/>
                    <a:pt x="2283" y="10606"/>
                  </a:cubicBezTo>
                  <a:cubicBezTo>
                    <a:pt x="2078" y="9898"/>
                    <a:pt x="2078" y="9214"/>
                    <a:pt x="1941" y="8552"/>
                  </a:cubicBezTo>
                  <a:cubicBezTo>
                    <a:pt x="1781" y="7867"/>
                    <a:pt x="1667" y="7159"/>
                    <a:pt x="1507" y="6475"/>
                  </a:cubicBezTo>
                  <a:cubicBezTo>
                    <a:pt x="1347" y="5813"/>
                    <a:pt x="1165" y="5151"/>
                    <a:pt x="959" y="4397"/>
                  </a:cubicBezTo>
                  <a:cubicBezTo>
                    <a:pt x="1347" y="4329"/>
                    <a:pt x="1713" y="4283"/>
                    <a:pt x="2055" y="4215"/>
                  </a:cubicBezTo>
                  <a:cubicBezTo>
                    <a:pt x="3288" y="3941"/>
                    <a:pt x="4520" y="3644"/>
                    <a:pt x="5753" y="3347"/>
                  </a:cubicBezTo>
                  <a:cubicBezTo>
                    <a:pt x="7967" y="2800"/>
                    <a:pt x="10204" y="2389"/>
                    <a:pt x="12441" y="2001"/>
                  </a:cubicBezTo>
                  <a:cubicBezTo>
                    <a:pt x="14403" y="1681"/>
                    <a:pt x="16344" y="1384"/>
                    <a:pt x="18307" y="1088"/>
                  </a:cubicBezTo>
                  <a:cubicBezTo>
                    <a:pt x="18763" y="1019"/>
                    <a:pt x="19197" y="951"/>
                    <a:pt x="19676" y="859"/>
                  </a:cubicBezTo>
                  <a:close/>
                  <a:moveTo>
                    <a:pt x="20041" y="0"/>
                  </a:moveTo>
                  <a:cubicBezTo>
                    <a:pt x="19864" y="0"/>
                    <a:pt x="19687" y="26"/>
                    <a:pt x="19516" y="38"/>
                  </a:cubicBezTo>
                  <a:cubicBezTo>
                    <a:pt x="18649" y="152"/>
                    <a:pt x="17759" y="220"/>
                    <a:pt x="16891" y="380"/>
                  </a:cubicBezTo>
                  <a:cubicBezTo>
                    <a:pt x="13627" y="951"/>
                    <a:pt x="10409" y="1544"/>
                    <a:pt x="7168" y="2161"/>
                  </a:cubicBezTo>
                  <a:cubicBezTo>
                    <a:pt x="5136" y="2549"/>
                    <a:pt x="3151" y="3051"/>
                    <a:pt x="1188" y="3667"/>
                  </a:cubicBezTo>
                  <a:cubicBezTo>
                    <a:pt x="868" y="3781"/>
                    <a:pt x="526" y="3895"/>
                    <a:pt x="252" y="3987"/>
                  </a:cubicBezTo>
                  <a:cubicBezTo>
                    <a:pt x="1" y="4534"/>
                    <a:pt x="46" y="5037"/>
                    <a:pt x="138" y="5539"/>
                  </a:cubicBezTo>
                  <a:cubicBezTo>
                    <a:pt x="206" y="5881"/>
                    <a:pt x="275" y="6246"/>
                    <a:pt x="366" y="6589"/>
                  </a:cubicBezTo>
                  <a:cubicBezTo>
                    <a:pt x="571" y="7410"/>
                    <a:pt x="800" y="8255"/>
                    <a:pt x="1051" y="9077"/>
                  </a:cubicBezTo>
                  <a:cubicBezTo>
                    <a:pt x="1165" y="9510"/>
                    <a:pt x="1325" y="9944"/>
                    <a:pt x="1484" y="10378"/>
                  </a:cubicBezTo>
                  <a:cubicBezTo>
                    <a:pt x="1598" y="10652"/>
                    <a:pt x="1713" y="10925"/>
                    <a:pt x="1918" y="11108"/>
                  </a:cubicBezTo>
                  <a:cubicBezTo>
                    <a:pt x="2120" y="11130"/>
                    <a:pt x="2318" y="11141"/>
                    <a:pt x="2512" y="11141"/>
                  </a:cubicBezTo>
                  <a:cubicBezTo>
                    <a:pt x="3109" y="11141"/>
                    <a:pt x="3672" y="11046"/>
                    <a:pt x="4223" y="10925"/>
                  </a:cubicBezTo>
                  <a:cubicBezTo>
                    <a:pt x="5798" y="10606"/>
                    <a:pt x="7350" y="10286"/>
                    <a:pt x="8925" y="9967"/>
                  </a:cubicBezTo>
                  <a:cubicBezTo>
                    <a:pt x="11231" y="9533"/>
                    <a:pt x="13559" y="9168"/>
                    <a:pt x="15887" y="8826"/>
                  </a:cubicBezTo>
                  <a:cubicBezTo>
                    <a:pt x="17211" y="8643"/>
                    <a:pt x="18489" y="8369"/>
                    <a:pt x="19790" y="8141"/>
                  </a:cubicBezTo>
                  <a:cubicBezTo>
                    <a:pt x="20155" y="8072"/>
                    <a:pt x="20543" y="7958"/>
                    <a:pt x="20909" y="7958"/>
                  </a:cubicBezTo>
                  <a:cubicBezTo>
                    <a:pt x="21274" y="7935"/>
                    <a:pt x="21548" y="7844"/>
                    <a:pt x="21799" y="7570"/>
                  </a:cubicBezTo>
                  <a:cubicBezTo>
                    <a:pt x="21479" y="5059"/>
                    <a:pt x="21068" y="2571"/>
                    <a:pt x="20498" y="83"/>
                  </a:cubicBezTo>
                  <a:cubicBezTo>
                    <a:pt x="20349" y="20"/>
                    <a:pt x="20195" y="0"/>
                    <a:pt x="200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29"/>
          <p:cNvGrpSpPr/>
          <p:nvPr/>
        </p:nvGrpSpPr>
        <p:grpSpPr>
          <a:xfrm rot="9535067">
            <a:off x="2803781" y="1919676"/>
            <a:ext cx="1085911" cy="830254"/>
            <a:chOff x="6497582" y="536062"/>
            <a:chExt cx="1372006" cy="1049164"/>
          </a:xfrm>
        </p:grpSpPr>
        <p:sp>
          <p:nvSpPr>
            <p:cNvPr id="1089" name="Google Shape;1089;p29"/>
            <p:cNvSpPr/>
            <p:nvPr/>
          </p:nvSpPr>
          <p:spPr>
            <a:xfrm rot="-1940256">
              <a:off x="6484556" y="882321"/>
              <a:ext cx="1398057" cy="356645"/>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9"/>
            <p:cNvSpPr/>
            <p:nvPr/>
          </p:nvSpPr>
          <p:spPr>
            <a:xfrm rot="-1940256">
              <a:off x="6859409" y="1248166"/>
              <a:ext cx="42824" cy="135273"/>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29"/>
          <p:cNvGrpSpPr/>
          <p:nvPr/>
        </p:nvGrpSpPr>
        <p:grpSpPr>
          <a:xfrm>
            <a:off x="7746213" y="3965333"/>
            <a:ext cx="657028" cy="710617"/>
            <a:chOff x="6050758" y="3857638"/>
            <a:chExt cx="599204" cy="648018"/>
          </a:xfrm>
        </p:grpSpPr>
        <p:grpSp>
          <p:nvGrpSpPr>
            <p:cNvPr id="1092" name="Google Shape;1092;p29"/>
            <p:cNvGrpSpPr/>
            <p:nvPr/>
          </p:nvGrpSpPr>
          <p:grpSpPr>
            <a:xfrm>
              <a:off x="6050758" y="3857638"/>
              <a:ext cx="599204" cy="648012"/>
              <a:chOff x="1496783" y="89788"/>
              <a:chExt cx="599204" cy="648012"/>
            </a:xfrm>
          </p:grpSpPr>
          <p:sp>
            <p:nvSpPr>
              <p:cNvPr id="1093" name="Google Shape;1093;p29"/>
              <p:cNvSpPr/>
              <p:nvPr/>
            </p:nvSpPr>
            <p:spPr>
              <a:xfrm>
                <a:off x="1572004" y="634803"/>
                <a:ext cx="38639" cy="54539"/>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9"/>
              <p:cNvSpPr/>
              <p:nvPr/>
            </p:nvSpPr>
            <p:spPr>
              <a:xfrm>
                <a:off x="1544043" y="99712"/>
                <a:ext cx="99226" cy="92931"/>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9"/>
              <p:cNvSpPr/>
              <p:nvPr/>
            </p:nvSpPr>
            <p:spPr>
              <a:xfrm>
                <a:off x="1556026" y="149708"/>
                <a:ext cx="33300" cy="34271"/>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9"/>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9"/>
              <p:cNvSpPr/>
              <p:nvPr/>
            </p:nvSpPr>
            <p:spPr>
              <a:xfrm>
                <a:off x="1703775" y="355536"/>
                <a:ext cx="111251" cy="86854"/>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a:off x="1699171" y="345760"/>
                <a:ext cx="117810" cy="107900"/>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9"/>
              <p:cNvSpPr/>
              <p:nvPr/>
            </p:nvSpPr>
            <p:spPr>
              <a:xfrm>
                <a:off x="1720467" y="378831"/>
                <a:ext cx="35969" cy="37025"/>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9"/>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9"/>
              <p:cNvSpPr/>
              <p:nvPr/>
            </p:nvSpPr>
            <p:spPr>
              <a:xfrm>
                <a:off x="1496783" y="89788"/>
                <a:ext cx="599204" cy="648012"/>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9"/>
            <p:cNvGrpSpPr/>
            <p:nvPr/>
          </p:nvGrpSpPr>
          <p:grpSpPr>
            <a:xfrm>
              <a:off x="6116139" y="4384510"/>
              <a:ext cx="117897" cy="121146"/>
              <a:chOff x="2002763" y="309661"/>
              <a:chExt cx="83901" cy="88726"/>
            </a:xfrm>
          </p:grpSpPr>
          <p:sp>
            <p:nvSpPr>
              <p:cNvPr id="1103" name="Google Shape;1103;p29"/>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9"/>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5" name="Google Shape;1105;p29"/>
          <p:cNvGrpSpPr/>
          <p:nvPr/>
        </p:nvGrpSpPr>
        <p:grpSpPr>
          <a:xfrm rot="9788223">
            <a:off x="3232477" y="619045"/>
            <a:ext cx="555203" cy="574167"/>
            <a:chOff x="6379825" y="650575"/>
            <a:chExt cx="634575" cy="656250"/>
          </a:xfrm>
        </p:grpSpPr>
        <p:sp>
          <p:nvSpPr>
            <p:cNvPr id="1106" name="Google Shape;1106;p29"/>
            <p:cNvSpPr/>
            <p:nvPr/>
          </p:nvSpPr>
          <p:spPr>
            <a:xfrm>
              <a:off x="6379825" y="656500"/>
              <a:ext cx="634575" cy="647825"/>
            </a:xfrm>
            <a:custGeom>
              <a:avLst/>
              <a:gdLst/>
              <a:ahLst/>
              <a:cxnLst/>
              <a:rect l="l" t="t" r="r" b="b"/>
              <a:pathLst>
                <a:path w="25383" h="25913" extrusionOk="0">
                  <a:moveTo>
                    <a:pt x="4292" y="1"/>
                  </a:moveTo>
                  <a:cubicBezTo>
                    <a:pt x="4051" y="1"/>
                    <a:pt x="3825" y="91"/>
                    <a:pt x="3698" y="334"/>
                  </a:cubicBezTo>
                  <a:cubicBezTo>
                    <a:pt x="2557" y="1475"/>
                    <a:pt x="1416" y="2320"/>
                    <a:pt x="275" y="3461"/>
                  </a:cubicBezTo>
                  <a:cubicBezTo>
                    <a:pt x="275" y="3758"/>
                    <a:pt x="1" y="4328"/>
                    <a:pt x="1" y="4602"/>
                  </a:cubicBezTo>
                  <a:cubicBezTo>
                    <a:pt x="275" y="6040"/>
                    <a:pt x="571" y="7752"/>
                    <a:pt x="845" y="9167"/>
                  </a:cubicBezTo>
                  <a:cubicBezTo>
                    <a:pt x="845" y="10035"/>
                    <a:pt x="1142" y="10035"/>
                    <a:pt x="1713" y="10309"/>
                  </a:cubicBezTo>
                  <a:cubicBezTo>
                    <a:pt x="3425" y="10309"/>
                    <a:pt x="4840" y="10605"/>
                    <a:pt x="6552" y="10605"/>
                  </a:cubicBezTo>
                  <a:cubicBezTo>
                    <a:pt x="6552" y="10879"/>
                    <a:pt x="6848" y="10879"/>
                    <a:pt x="6848" y="11176"/>
                  </a:cubicBezTo>
                  <a:cubicBezTo>
                    <a:pt x="7122" y="12020"/>
                    <a:pt x="7419" y="13162"/>
                    <a:pt x="7693" y="14303"/>
                  </a:cubicBezTo>
                  <a:cubicBezTo>
                    <a:pt x="7990" y="14600"/>
                    <a:pt x="7693" y="14874"/>
                    <a:pt x="7419" y="14874"/>
                  </a:cubicBezTo>
                  <a:cubicBezTo>
                    <a:pt x="6278" y="15741"/>
                    <a:pt x="4840" y="16586"/>
                    <a:pt x="3425" y="17453"/>
                  </a:cubicBezTo>
                  <a:cubicBezTo>
                    <a:pt x="3128" y="17453"/>
                    <a:pt x="2854" y="18024"/>
                    <a:pt x="2854" y="18297"/>
                  </a:cubicBezTo>
                  <a:lnTo>
                    <a:pt x="2854" y="23159"/>
                  </a:lnTo>
                  <a:cubicBezTo>
                    <a:pt x="2854" y="23433"/>
                    <a:pt x="3128" y="23433"/>
                    <a:pt x="3128" y="23730"/>
                  </a:cubicBezTo>
                  <a:cubicBezTo>
                    <a:pt x="4566" y="24300"/>
                    <a:pt x="5981" y="24871"/>
                    <a:pt x="7122" y="25716"/>
                  </a:cubicBezTo>
                  <a:cubicBezTo>
                    <a:pt x="7486" y="25840"/>
                    <a:pt x="7797" y="25912"/>
                    <a:pt x="8098" y="25912"/>
                  </a:cubicBezTo>
                  <a:cubicBezTo>
                    <a:pt x="8516" y="25912"/>
                    <a:pt x="8914" y="25773"/>
                    <a:pt x="9405" y="25442"/>
                  </a:cubicBezTo>
                  <a:cubicBezTo>
                    <a:pt x="10546" y="24871"/>
                    <a:pt x="11984" y="24004"/>
                    <a:pt x="13125" y="23159"/>
                  </a:cubicBezTo>
                  <a:cubicBezTo>
                    <a:pt x="13399" y="23159"/>
                    <a:pt x="13696" y="22862"/>
                    <a:pt x="13696" y="22589"/>
                  </a:cubicBezTo>
                  <a:cubicBezTo>
                    <a:pt x="13696" y="21151"/>
                    <a:pt x="13399" y="20009"/>
                    <a:pt x="13399" y="18868"/>
                  </a:cubicBezTo>
                  <a:cubicBezTo>
                    <a:pt x="13399" y="18594"/>
                    <a:pt x="13399" y="18297"/>
                    <a:pt x="13970" y="18024"/>
                  </a:cubicBezTo>
                  <a:cubicBezTo>
                    <a:pt x="14540" y="17727"/>
                    <a:pt x="14837" y="17156"/>
                    <a:pt x="15408" y="16882"/>
                  </a:cubicBezTo>
                  <a:cubicBezTo>
                    <a:pt x="15682" y="16586"/>
                    <a:pt x="15978" y="16586"/>
                    <a:pt x="16252" y="16586"/>
                  </a:cubicBezTo>
                  <a:cubicBezTo>
                    <a:pt x="17690" y="17156"/>
                    <a:pt x="18832" y="17727"/>
                    <a:pt x="19973" y="18297"/>
                  </a:cubicBezTo>
                  <a:cubicBezTo>
                    <a:pt x="20216" y="18541"/>
                    <a:pt x="20459" y="18630"/>
                    <a:pt x="20680" y="18630"/>
                  </a:cubicBezTo>
                  <a:cubicBezTo>
                    <a:pt x="20976" y="18630"/>
                    <a:pt x="21231" y="18468"/>
                    <a:pt x="21388" y="18297"/>
                  </a:cubicBezTo>
                  <a:cubicBezTo>
                    <a:pt x="22529" y="17727"/>
                    <a:pt x="23671" y="16882"/>
                    <a:pt x="24812" y="16312"/>
                  </a:cubicBezTo>
                  <a:cubicBezTo>
                    <a:pt x="25109" y="16015"/>
                    <a:pt x="25383" y="15444"/>
                    <a:pt x="25383" y="15170"/>
                  </a:cubicBezTo>
                  <a:cubicBezTo>
                    <a:pt x="25383" y="13732"/>
                    <a:pt x="25383" y="12020"/>
                    <a:pt x="25109" y="10605"/>
                  </a:cubicBezTo>
                  <a:cubicBezTo>
                    <a:pt x="25109" y="10309"/>
                    <a:pt x="25109" y="10035"/>
                    <a:pt x="24812" y="10035"/>
                  </a:cubicBezTo>
                  <a:cubicBezTo>
                    <a:pt x="23397" y="9167"/>
                    <a:pt x="21959" y="8597"/>
                    <a:pt x="20544" y="7752"/>
                  </a:cubicBezTo>
                  <a:lnTo>
                    <a:pt x="19402" y="7752"/>
                  </a:lnTo>
                  <a:cubicBezTo>
                    <a:pt x="17964" y="8597"/>
                    <a:pt x="16823" y="9464"/>
                    <a:pt x="15408" y="10309"/>
                  </a:cubicBezTo>
                  <a:cubicBezTo>
                    <a:pt x="15111" y="10309"/>
                    <a:pt x="15111" y="10605"/>
                    <a:pt x="15111" y="10879"/>
                  </a:cubicBezTo>
                  <a:cubicBezTo>
                    <a:pt x="15111" y="12317"/>
                    <a:pt x="15408" y="13732"/>
                    <a:pt x="15408" y="15170"/>
                  </a:cubicBezTo>
                  <a:cubicBezTo>
                    <a:pt x="15682" y="15741"/>
                    <a:pt x="15408" y="16015"/>
                    <a:pt x="15111" y="16312"/>
                  </a:cubicBezTo>
                  <a:cubicBezTo>
                    <a:pt x="14540" y="16586"/>
                    <a:pt x="13970" y="17156"/>
                    <a:pt x="13399" y="17453"/>
                  </a:cubicBezTo>
                  <a:lnTo>
                    <a:pt x="13125" y="17453"/>
                  </a:lnTo>
                  <a:cubicBezTo>
                    <a:pt x="11687" y="16586"/>
                    <a:pt x="10272" y="15741"/>
                    <a:pt x="8834" y="14600"/>
                  </a:cubicBezTo>
                  <a:cubicBezTo>
                    <a:pt x="8560" y="14600"/>
                    <a:pt x="8264" y="14303"/>
                    <a:pt x="8264" y="14029"/>
                  </a:cubicBezTo>
                  <a:cubicBezTo>
                    <a:pt x="7990" y="13162"/>
                    <a:pt x="7990" y="12317"/>
                    <a:pt x="7693" y="11450"/>
                  </a:cubicBezTo>
                  <a:cubicBezTo>
                    <a:pt x="7693" y="11450"/>
                    <a:pt x="7693" y="10879"/>
                    <a:pt x="7990" y="10879"/>
                  </a:cubicBezTo>
                  <a:cubicBezTo>
                    <a:pt x="8560" y="9738"/>
                    <a:pt x="9405" y="8893"/>
                    <a:pt x="10272" y="8026"/>
                  </a:cubicBezTo>
                  <a:cubicBezTo>
                    <a:pt x="11117" y="7455"/>
                    <a:pt x="11117" y="6885"/>
                    <a:pt x="10843" y="6314"/>
                  </a:cubicBezTo>
                  <a:cubicBezTo>
                    <a:pt x="10843" y="4899"/>
                    <a:pt x="10546" y="3461"/>
                    <a:pt x="10272" y="2046"/>
                  </a:cubicBezTo>
                  <a:cubicBezTo>
                    <a:pt x="10272" y="1749"/>
                    <a:pt x="9975" y="1475"/>
                    <a:pt x="9975" y="1475"/>
                  </a:cubicBezTo>
                  <a:cubicBezTo>
                    <a:pt x="8264" y="1178"/>
                    <a:pt x="6848" y="608"/>
                    <a:pt x="5136" y="334"/>
                  </a:cubicBezTo>
                  <a:cubicBezTo>
                    <a:pt x="4966" y="164"/>
                    <a:pt x="4616" y="1"/>
                    <a:pt x="42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9"/>
            <p:cNvSpPr/>
            <p:nvPr/>
          </p:nvSpPr>
          <p:spPr>
            <a:xfrm>
              <a:off x="6379825" y="650575"/>
              <a:ext cx="634575" cy="656250"/>
            </a:xfrm>
            <a:custGeom>
              <a:avLst/>
              <a:gdLst/>
              <a:ahLst/>
              <a:cxnLst/>
              <a:rect l="l" t="t" r="r" b="b"/>
              <a:pathLst>
                <a:path w="25383" h="26250" extrusionOk="0">
                  <a:moveTo>
                    <a:pt x="13399" y="17690"/>
                  </a:moveTo>
                  <a:cubicBezTo>
                    <a:pt x="13970" y="17393"/>
                    <a:pt x="14540" y="16823"/>
                    <a:pt x="15111" y="16549"/>
                  </a:cubicBezTo>
                  <a:cubicBezTo>
                    <a:pt x="15408" y="16252"/>
                    <a:pt x="15682" y="15978"/>
                    <a:pt x="15408" y="15407"/>
                  </a:cubicBezTo>
                  <a:cubicBezTo>
                    <a:pt x="15408" y="13969"/>
                    <a:pt x="15111" y="12554"/>
                    <a:pt x="15111" y="11116"/>
                  </a:cubicBezTo>
                  <a:cubicBezTo>
                    <a:pt x="15111" y="10842"/>
                    <a:pt x="15111" y="10546"/>
                    <a:pt x="15408" y="10546"/>
                  </a:cubicBezTo>
                  <a:cubicBezTo>
                    <a:pt x="16823" y="9701"/>
                    <a:pt x="17964" y="8834"/>
                    <a:pt x="19402" y="7989"/>
                  </a:cubicBezTo>
                  <a:lnTo>
                    <a:pt x="20544" y="7989"/>
                  </a:lnTo>
                  <a:cubicBezTo>
                    <a:pt x="21959" y="8834"/>
                    <a:pt x="23397" y="9404"/>
                    <a:pt x="24812" y="10272"/>
                  </a:cubicBezTo>
                  <a:cubicBezTo>
                    <a:pt x="25109" y="10272"/>
                    <a:pt x="25109" y="10546"/>
                    <a:pt x="25109" y="10842"/>
                  </a:cubicBezTo>
                  <a:cubicBezTo>
                    <a:pt x="25383" y="12257"/>
                    <a:pt x="25383" y="13969"/>
                    <a:pt x="25383" y="15407"/>
                  </a:cubicBezTo>
                  <a:cubicBezTo>
                    <a:pt x="25383" y="15681"/>
                    <a:pt x="25109" y="16252"/>
                    <a:pt x="24812" y="16549"/>
                  </a:cubicBezTo>
                  <a:cubicBezTo>
                    <a:pt x="23671" y="17119"/>
                    <a:pt x="22529" y="17964"/>
                    <a:pt x="21388" y="18534"/>
                  </a:cubicBezTo>
                  <a:cubicBezTo>
                    <a:pt x="21114" y="18831"/>
                    <a:pt x="20544" y="19105"/>
                    <a:pt x="19973" y="18534"/>
                  </a:cubicBezTo>
                  <a:cubicBezTo>
                    <a:pt x="18832" y="17964"/>
                    <a:pt x="17690" y="17393"/>
                    <a:pt x="16252" y="16823"/>
                  </a:cubicBezTo>
                  <a:cubicBezTo>
                    <a:pt x="15978" y="16823"/>
                    <a:pt x="15682" y="16823"/>
                    <a:pt x="15408" y="17119"/>
                  </a:cubicBezTo>
                  <a:cubicBezTo>
                    <a:pt x="14837" y="17393"/>
                    <a:pt x="14540" y="17964"/>
                    <a:pt x="13970" y="18261"/>
                  </a:cubicBezTo>
                  <a:cubicBezTo>
                    <a:pt x="13399" y="18534"/>
                    <a:pt x="13399" y="18831"/>
                    <a:pt x="13399" y="19105"/>
                  </a:cubicBezTo>
                  <a:cubicBezTo>
                    <a:pt x="13399" y="20246"/>
                    <a:pt x="13696" y="21388"/>
                    <a:pt x="13696" y="22826"/>
                  </a:cubicBezTo>
                  <a:cubicBezTo>
                    <a:pt x="13696" y="23099"/>
                    <a:pt x="13399" y="23396"/>
                    <a:pt x="13125" y="23396"/>
                  </a:cubicBezTo>
                  <a:cubicBezTo>
                    <a:pt x="11984" y="24241"/>
                    <a:pt x="10546" y="25108"/>
                    <a:pt x="9405" y="25679"/>
                  </a:cubicBezTo>
                  <a:cubicBezTo>
                    <a:pt x="8560" y="26249"/>
                    <a:pt x="7990" y="26249"/>
                    <a:pt x="7122" y="25953"/>
                  </a:cubicBezTo>
                  <a:cubicBezTo>
                    <a:pt x="5981" y="25108"/>
                    <a:pt x="4566" y="24537"/>
                    <a:pt x="3128" y="23967"/>
                  </a:cubicBezTo>
                  <a:cubicBezTo>
                    <a:pt x="3128" y="23670"/>
                    <a:pt x="2854" y="23670"/>
                    <a:pt x="2854" y="23396"/>
                  </a:cubicBezTo>
                  <a:lnTo>
                    <a:pt x="2854" y="18534"/>
                  </a:lnTo>
                  <a:cubicBezTo>
                    <a:pt x="2854" y="18261"/>
                    <a:pt x="3128" y="17690"/>
                    <a:pt x="3425" y="17690"/>
                  </a:cubicBezTo>
                  <a:cubicBezTo>
                    <a:pt x="4840" y="16823"/>
                    <a:pt x="6278" y="15978"/>
                    <a:pt x="7419" y="15111"/>
                  </a:cubicBezTo>
                  <a:cubicBezTo>
                    <a:pt x="7693" y="15111"/>
                    <a:pt x="7990" y="14837"/>
                    <a:pt x="7693" y="14540"/>
                  </a:cubicBezTo>
                  <a:cubicBezTo>
                    <a:pt x="7419" y="13399"/>
                    <a:pt x="7122" y="12257"/>
                    <a:pt x="6848" y="11413"/>
                  </a:cubicBezTo>
                  <a:cubicBezTo>
                    <a:pt x="6848" y="11116"/>
                    <a:pt x="6552" y="11116"/>
                    <a:pt x="6552" y="10842"/>
                  </a:cubicBezTo>
                  <a:cubicBezTo>
                    <a:pt x="4840" y="10842"/>
                    <a:pt x="3425" y="10546"/>
                    <a:pt x="1713" y="10546"/>
                  </a:cubicBezTo>
                  <a:cubicBezTo>
                    <a:pt x="1142" y="10272"/>
                    <a:pt x="845" y="10272"/>
                    <a:pt x="845" y="9404"/>
                  </a:cubicBezTo>
                  <a:cubicBezTo>
                    <a:pt x="571" y="7989"/>
                    <a:pt x="275" y="6277"/>
                    <a:pt x="1" y="4839"/>
                  </a:cubicBezTo>
                  <a:cubicBezTo>
                    <a:pt x="1" y="4565"/>
                    <a:pt x="275" y="3995"/>
                    <a:pt x="275" y="3698"/>
                  </a:cubicBezTo>
                  <a:cubicBezTo>
                    <a:pt x="1416" y="2557"/>
                    <a:pt x="2557" y="1712"/>
                    <a:pt x="3698" y="571"/>
                  </a:cubicBezTo>
                  <a:cubicBezTo>
                    <a:pt x="3995" y="0"/>
                    <a:pt x="4840" y="274"/>
                    <a:pt x="5136" y="571"/>
                  </a:cubicBezTo>
                  <a:cubicBezTo>
                    <a:pt x="6848" y="845"/>
                    <a:pt x="8264" y="1415"/>
                    <a:pt x="9975" y="1712"/>
                  </a:cubicBezTo>
                  <a:cubicBezTo>
                    <a:pt x="9975" y="1712"/>
                    <a:pt x="10272" y="1986"/>
                    <a:pt x="10272" y="2283"/>
                  </a:cubicBezTo>
                  <a:cubicBezTo>
                    <a:pt x="10546" y="3698"/>
                    <a:pt x="10843" y="5136"/>
                    <a:pt x="10843" y="6551"/>
                  </a:cubicBezTo>
                  <a:cubicBezTo>
                    <a:pt x="11117" y="7122"/>
                    <a:pt x="11117" y="7692"/>
                    <a:pt x="10272" y="8263"/>
                  </a:cubicBezTo>
                  <a:cubicBezTo>
                    <a:pt x="9405" y="9130"/>
                    <a:pt x="8560" y="9975"/>
                    <a:pt x="7990" y="11116"/>
                  </a:cubicBezTo>
                  <a:cubicBezTo>
                    <a:pt x="7693" y="11116"/>
                    <a:pt x="7693" y="11687"/>
                    <a:pt x="7693" y="11687"/>
                  </a:cubicBezTo>
                  <a:cubicBezTo>
                    <a:pt x="7990" y="12554"/>
                    <a:pt x="7990" y="13399"/>
                    <a:pt x="8264" y="14266"/>
                  </a:cubicBezTo>
                  <a:cubicBezTo>
                    <a:pt x="8264" y="14540"/>
                    <a:pt x="8560" y="14837"/>
                    <a:pt x="8834" y="14837"/>
                  </a:cubicBezTo>
                  <a:cubicBezTo>
                    <a:pt x="10272" y="15978"/>
                    <a:pt x="11687" y="16823"/>
                    <a:pt x="13125" y="17690"/>
                  </a:cubicBezTo>
                  <a:close/>
                  <a:moveTo>
                    <a:pt x="8560" y="25679"/>
                  </a:moveTo>
                  <a:cubicBezTo>
                    <a:pt x="9702" y="24811"/>
                    <a:pt x="11117" y="23967"/>
                    <a:pt x="12258" y="23099"/>
                  </a:cubicBezTo>
                  <a:cubicBezTo>
                    <a:pt x="12829" y="22826"/>
                    <a:pt x="13125" y="22529"/>
                    <a:pt x="12829" y="22255"/>
                  </a:cubicBezTo>
                  <a:lnTo>
                    <a:pt x="12829" y="18534"/>
                  </a:lnTo>
                  <a:cubicBezTo>
                    <a:pt x="12829" y="18261"/>
                    <a:pt x="12829" y="18261"/>
                    <a:pt x="12555" y="17964"/>
                  </a:cubicBezTo>
                  <a:cubicBezTo>
                    <a:pt x="11413" y="17119"/>
                    <a:pt x="9975" y="16252"/>
                    <a:pt x="8834" y="15681"/>
                  </a:cubicBezTo>
                  <a:cubicBezTo>
                    <a:pt x="8560" y="15407"/>
                    <a:pt x="8264" y="15407"/>
                    <a:pt x="7990" y="15681"/>
                  </a:cubicBezTo>
                  <a:cubicBezTo>
                    <a:pt x="6552" y="16252"/>
                    <a:pt x="5136" y="17119"/>
                    <a:pt x="3995" y="17964"/>
                  </a:cubicBezTo>
                  <a:cubicBezTo>
                    <a:pt x="3425" y="18261"/>
                    <a:pt x="3425" y="18534"/>
                    <a:pt x="3425" y="19105"/>
                  </a:cubicBezTo>
                  <a:lnTo>
                    <a:pt x="3425" y="22826"/>
                  </a:lnTo>
                  <a:cubicBezTo>
                    <a:pt x="3425" y="23396"/>
                    <a:pt x="3698" y="23396"/>
                    <a:pt x="4269" y="23670"/>
                  </a:cubicBezTo>
                  <a:cubicBezTo>
                    <a:pt x="5707" y="24241"/>
                    <a:pt x="7122" y="25108"/>
                    <a:pt x="8560" y="25679"/>
                  </a:cubicBezTo>
                  <a:close/>
                  <a:moveTo>
                    <a:pt x="1416" y="9701"/>
                  </a:moveTo>
                  <a:cubicBezTo>
                    <a:pt x="3128" y="9975"/>
                    <a:pt x="5136" y="10272"/>
                    <a:pt x="6848" y="10272"/>
                  </a:cubicBezTo>
                  <a:cubicBezTo>
                    <a:pt x="7419" y="10546"/>
                    <a:pt x="7693" y="10272"/>
                    <a:pt x="7990" y="9975"/>
                  </a:cubicBezTo>
                  <a:cubicBezTo>
                    <a:pt x="8560" y="9130"/>
                    <a:pt x="9131" y="8560"/>
                    <a:pt x="9702" y="7989"/>
                  </a:cubicBezTo>
                  <a:cubicBezTo>
                    <a:pt x="10272" y="7692"/>
                    <a:pt x="10272" y="7419"/>
                    <a:pt x="10272" y="6848"/>
                  </a:cubicBezTo>
                  <a:cubicBezTo>
                    <a:pt x="9975" y="5707"/>
                    <a:pt x="9702" y="4269"/>
                    <a:pt x="9702" y="3127"/>
                  </a:cubicBezTo>
                  <a:cubicBezTo>
                    <a:pt x="9702" y="2557"/>
                    <a:pt x="9405" y="2283"/>
                    <a:pt x="8834" y="2283"/>
                  </a:cubicBezTo>
                  <a:cubicBezTo>
                    <a:pt x="7693" y="1986"/>
                    <a:pt x="6278" y="1415"/>
                    <a:pt x="4840" y="1142"/>
                  </a:cubicBezTo>
                  <a:cubicBezTo>
                    <a:pt x="4269" y="845"/>
                    <a:pt x="3995" y="845"/>
                    <a:pt x="3425" y="1415"/>
                  </a:cubicBezTo>
                  <a:lnTo>
                    <a:pt x="845" y="3995"/>
                  </a:lnTo>
                  <a:cubicBezTo>
                    <a:pt x="571" y="4269"/>
                    <a:pt x="275" y="4839"/>
                    <a:pt x="571" y="5136"/>
                  </a:cubicBezTo>
                  <a:cubicBezTo>
                    <a:pt x="845" y="6848"/>
                    <a:pt x="1142" y="8263"/>
                    <a:pt x="1416" y="9701"/>
                  </a:cubicBezTo>
                  <a:close/>
                  <a:moveTo>
                    <a:pt x="24812" y="14540"/>
                  </a:moveTo>
                  <a:cubicBezTo>
                    <a:pt x="24812" y="13399"/>
                    <a:pt x="24812" y="12257"/>
                    <a:pt x="24538" y="11413"/>
                  </a:cubicBezTo>
                  <a:cubicBezTo>
                    <a:pt x="24538" y="11116"/>
                    <a:pt x="24241" y="10842"/>
                    <a:pt x="23967" y="10546"/>
                  </a:cubicBezTo>
                  <a:cubicBezTo>
                    <a:pt x="22826" y="9975"/>
                    <a:pt x="21685" y="9404"/>
                    <a:pt x="20247" y="8560"/>
                  </a:cubicBezTo>
                  <a:lnTo>
                    <a:pt x="19676" y="8560"/>
                  </a:lnTo>
                  <a:cubicBezTo>
                    <a:pt x="18535" y="9404"/>
                    <a:pt x="17394" y="9975"/>
                    <a:pt x="16252" y="10842"/>
                  </a:cubicBezTo>
                  <a:cubicBezTo>
                    <a:pt x="15682" y="11116"/>
                    <a:pt x="15682" y="11413"/>
                    <a:pt x="15682" y="11687"/>
                  </a:cubicBezTo>
                  <a:cubicBezTo>
                    <a:pt x="15978" y="12828"/>
                    <a:pt x="15978" y="13969"/>
                    <a:pt x="16252" y="15111"/>
                  </a:cubicBezTo>
                  <a:cubicBezTo>
                    <a:pt x="16252" y="15681"/>
                    <a:pt x="16549" y="16252"/>
                    <a:pt x="17120" y="16549"/>
                  </a:cubicBezTo>
                  <a:cubicBezTo>
                    <a:pt x="18261" y="17119"/>
                    <a:pt x="19402" y="17690"/>
                    <a:pt x="20544" y="17964"/>
                  </a:cubicBezTo>
                  <a:cubicBezTo>
                    <a:pt x="20544" y="18261"/>
                    <a:pt x="20817" y="18261"/>
                    <a:pt x="21114" y="17964"/>
                  </a:cubicBezTo>
                  <a:cubicBezTo>
                    <a:pt x="21959" y="17393"/>
                    <a:pt x="22826" y="16823"/>
                    <a:pt x="23671" y="16549"/>
                  </a:cubicBezTo>
                  <a:cubicBezTo>
                    <a:pt x="24538" y="15978"/>
                    <a:pt x="25109" y="15407"/>
                    <a:pt x="24812" y="1454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9"/>
            <p:cNvSpPr/>
            <p:nvPr/>
          </p:nvSpPr>
          <p:spPr>
            <a:xfrm>
              <a:off x="6579550" y="1199525"/>
              <a:ext cx="106725" cy="71350"/>
            </a:xfrm>
            <a:custGeom>
              <a:avLst/>
              <a:gdLst/>
              <a:ahLst/>
              <a:cxnLst/>
              <a:rect l="l" t="t" r="r" b="b"/>
              <a:pathLst>
                <a:path w="4269" h="2854" extrusionOk="0">
                  <a:moveTo>
                    <a:pt x="1" y="2579"/>
                  </a:moveTo>
                  <a:cubicBezTo>
                    <a:pt x="571" y="2283"/>
                    <a:pt x="1142" y="2009"/>
                    <a:pt x="1416" y="1438"/>
                  </a:cubicBezTo>
                  <a:cubicBezTo>
                    <a:pt x="2283" y="1141"/>
                    <a:pt x="2854" y="571"/>
                    <a:pt x="3424" y="297"/>
                  </a:cubicBezTo>
                  <a:cubicBezTo>
                    <a:pt x="3698" y="0"/>
                    <a:pt x="3995" y="297"/>
                    <a:pt x="4269" y="297"/>
                  </a:cubicBezTo>
                  <a:cubicBezTo>
                    <a:pt x="3995" y="297"/>
                    <a:pt x="3995" y="571"/>
                    <a:pt x="3995" y="571"/>
                  </a:cubicBezTo>
                  <a:cubicBezTo>
                    <a:pt x="2854" y="1438"/>
                    <a:pt x="1986" y="2009"/>
                    <a:pt x="1142" y="2579"/>
                  </a:cubicBezTo>
                  <a:cubicBezTo>
                    <a:pt x="845" y="2853"/>
                    <a:pt x="571" y="2853"/>
                    <a:pt x="275" y="2853"/>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9"/>
            <p:cNvSpPr/>
            <p:nvPr/>
          </p:nvSpPr>
          <p:spPr>
            <a:xfrm>
              <a:off x="6486550" y="1050000"/>
              <a:ext cx="99875" cy="71375"/>
            </a:xfrm>
            <a:custGeom>
              <a:avLst/>
              <a:gdLst/>
              <a:ahLst/>
              <a:cxnLst/>
              <a:rect l="l" t="t" r="r" b="b"/>
              <a:pathLst>
                <a:path w="3995" h="2855" extrusionOk="0">
                  <a:moveTo>
                    <a:pt x="0" y="2557"/>
                  </a:moveTo>
                  <a:cubicBezTo>
                    <a:pt x="1141" y="1713"/>
                    <a:pt x="2283" y="846"/>
                    <a:pt x="3721" y="1"/>
                  </a:cubicBezTo>
                  <a:cubicBezTo>
                    <a:pt x="3721" y="1"/>
                    <a:pt x="3995" y="1"/>
                    <a:pt x="3995" y="275"/>
                  </a:cubicBezTo>
                  <a:cubicBezTo>
                    <a:pt x="3995" y="275"/>
                    <a:pt x="3995" y="572"/>
                    <a:pt x="3721" y="572"/>
                  </a:cubicBezTo>
                  <a:cubicBezTo>
                    <a:pt x="2853" y="1142"/>
                    <a:pt x="2009" y="1713"/>
                    <a:pt x="867" y="2557"/>
                  </a:cubicBezTo>
                  <a:cubicBezTo>
                    <a:pt x="571" y="2557"/>
                    <a:pt x="297" y="2557"/>
                    <a:pt x="0" y="2854"/>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9"/>
            <p:cNvSpPr/>
            <p:nvPr/>
          </p:nvSpPr>
          <p:spPr>
            <a:xfrm>
              <a:off x="6415200" y="771550"/>
              <a:ext cx="28575" cy="107300"/>
            </a:xfrm>
            <a:custGeom>
              <a:avLst/>
              <a:gdLst/>
              <a:ahLst/>
              <a:cxnLst/>
              <a:rect l="l" t="t" r="r" b="b"/>
              <a:pathLst>
                <a:path w="1143" h="4292" extrusionOk="0">
                  <a:moveTo>
                    <a:pt x="298" y="0"/>
                  </a:moveTo>
                  <a:cubicBezTo>
                    <a:pt x="572" y="1438"/>
                    <a:pt x="868" y="2580"/>
                    <a:pt x="1142" y="3721"/>
                  </a:cubicBezTo>
                  <a:cubicBezTo>
                    <a:pt x="1142" y="3995"/>
                    <a:pt x="868" y="3995"/>
                    <a:pt x="868" y="4291"/>
                  </a:cubicBezTo>
                  <a:cubicBezTo>
                    <a:pt x="572" y="4291"/>
                    <a:pt x="298" y="3995"/>
                    <a:pt x="298" y="3995"/>
                  </a:cubicBezTo>
                  <a:cubicBezTo>
                    <a:pt x="298" y="2853"/>
                    <a:pt x="1" y="1712"/>
                    <a:pt x="1" y="571"/>
                  </a:cubicBezTo>
                  <a:cubicBezTo>
                    <a:pt x="1" y="297"/>
                    <a:pt x="1" y="297"/>
                    <a:pt x="29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9"/>
            <p:cNvSpPr/>
            <p:nvPr/>
          </p:nvSpPr>
          <p:spPr>
            <a:xfrm>
              <a:off x="6551025" y="821750"/>
              <a:ext cx="63925" cy="71375"/>
            </a:xfrm>
            <a:custGeom>
              <a:avLst/>
              <a:gdLst/>
              <a:ahLst/>
              <a:cxnLst/>
              <a:rect l="l" t="t" r="r" b="b"/>
              <a:pathLst>
                <a:path w="2557" h="2855" extrusionOk="0">
                  <a:moveTo>
                    <a:pt x="0" y="2854"/>
                  </a:moveTo>
                  <a:cubicBezTo>
                    <a:pt x="571" y="1987"/>
                    <a:pt x="1142" y="1142"/>
                    <a:pt x="1986" y="572"/>
                  </a:cubicBezTo>
                  <a:lnTo>
                    <a:pt x="1986" y="572"/>
                  </a:lnTo>
                  <a:cubicBezTo>
                    <a:pt x="2283" y="275"/>
                    <a:pt x="2557" y="275"/>
                    <a:pt x="2557" y="1"/>
                  </a:cubicBezTo>
                  <a:lnTo>
                    <a:pt x="2557" y="845"/>
                  </a:lnTo>
                  <a:lnTo>
                    <a:pt x="845" y="2557"/>
                  </a:lnTo>
                  <a:cubicBezTo>
                    <a:pt x="571" y="2854"/>
                    <a:pt x="274" y="2854"/>
                    <a:pt x="274" y="2854"/>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9"/>
            <p:cNvSpPr/>
            <p:nvPr/>
          </p:nvSpPr>
          <p:spPr>
            <a:xfrm>
              <a:off x="6793550" y="935875"/>
              <a:ext cx="14275" cy="106750"/>
            </a:xfrm>
            <a:custGeom>
              <a:avLst/>
              <a:gdLst/>
              <a:ahLst/>
              <a:cxnLst/>
              <a:rect l="l" t="t" r="r" b="b"/>
              <a:pathLst>
                <a:path w="571" h="4270" extrusionOk="0">
                  <a:moveTo>
                    <a:pt x="571" y="1"/>
                  </a:moveTo>
                  <a:lnTo>
                    <a:pt x="571" y="3699"/>
                  </a:lnTo>
                  <a:cubicBezTo>
                    <a:pt x="571" y="3699"/>
                    <a:pt x="274" y="3995"/>
                    <a:pt x="274" y="4269"/>
                  </a:cubicBezTo>
                  <a:cubicBezTo>
                    <a:pt x="274" y="3995"/>
                    <a:pt x="0" y="3699"/>
                    <a:pt x="0" y="3699"/>
                  </a:cubicBezTo>
                  <a:lnTo>
                    <a:pt x="0" y="845"/>
                  </a:lnTo>
                  <a:cubicBezTo>
                    <a:pt x="0" y="572"/>
                    <a:pt x="0" y="275"/>
                    <a:pt x="27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9"/>
            <p:cNvSpPr/>
            <p:nvPr/>
          </p:nvSpPr>
          <p:spPr>
            <a:xfrm>
              <a:off x="6893400" y="1028325"/>
              <a:ext cx="92475" cy="57100"/>
            </a:xfrm>
            <a:custGeom>
              <a:avLst/>
              <a:gdLst/>
              <a:ahLst/>
              <a:cxnLst/>
              <a:rect l="l" t="t" r="r" b="b"/>
              <a:pathLst>
                <a:path w="3699" h="2284" extrusionOk="0">
                  <a:moveTo>
                    <a:pt x="1" y="2009"/>
                  </a:moveTo>
                  <a:cubicBezTo>
                    <a:pt x="1142" y="868"/>
                    <a:pt x="2283" y="297"/>
                    <a:pt x="3424" y="1"/>
                  </a:cubicBezTo>
                  <a:lnTo>
                    <a:pt x="3698" y="1"/>
                  </a:lnTo>
                  <a:lnTo>
                    <a:pt x="3698" y="571"/>
                  </a:lnTo>
                  <a:cubicBezTo>
                    <a:pt x="2854" y="1142"/>
                    <a:pt x="1986" y="1713"/>
                    <a:pt x="1142" y="2009"/>
                  </a:cubicBezTo>
                  <a:cubicBezTo>
                    <a:pt x="845" y="2283"/>
                    <a:pt x="571" y="2009"/>
                    <a:pt x="1" y="2009"/>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29"/>
          <p:cNvGrpSpPr/>
          <p:nvPr/>
        </p:nvGrpSpPr>
        <p:grpSpPr>
          <a:xfrm rot="4591259">
            <a:off x="4493772" y="325897"/>
            <a:ext cx="265458" cy="253163"/>
            <a:chOff x="8373602" y="4288128"/>
            <a:chExt cx="265445" cy="253151"/>
          </a:xfrm>
        </p:grpSpPr>
        <p:sp>
          <p:nvSpPr>
            <p:cNvPr id="1115" name="Google Shape;1115;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16" name="Google Shape;1116;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17" name="Google Shape;1117;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18" name="Google Shape;1118;p29"/>
          <p:cNvGrpSpPr/>
          <p:nvPr/>
        </p:nvGrpSpPr>
        <p:grpSpPr>
          <a:xfrm rot="4591513">
            <a:off x="4233679" y="181038"/>
            <a:ext cx="132713" cy="126566"/>
            <a:chOff x="8373602" y="4288128"/>
            <a:chExt cx="265445" cy="253151"/>
          </a:xfrm>
        </p:grpSpPr>
        <p:sp>
          <p:nvSpPr>
            <p:cNvPr id="1119" name="Google Shape;1119;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0" name="Google Shape;1120;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1" name="Google Shape;1121;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22" name="Google Shape;1122;p29"/>
          <p:cNvGrpSpPr/>
          <p:nvPr/>
        </p:nvGrpSpPr>
        <p:grpSpPr>
          <a:xfrm rot="2524905">
            <a:off x="3150013" y="3464525"/>
            <a:ext cx="265449" cy="253155"/>
            <a:chOff x="8373602" y="4288128"/>
            <a:chExt cx="265445" cy="253151"/>
          </a:xfrm>
        </p:grpSpPr>
        <p:sp>
          <p:nvSpPr>
            <p:cNvPr id="1123" name="Google Shape;1123;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4" name="Google Shape;1124;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5" name="Google Shape;1125;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26" name="Google Shape;1126;p29"/>
          <p:cNvGrpSpPr/>
          <p:nvPr/>
        </p:nvGrpSpPr>
        <p:grpSpPr>
          <a:xfrm rot="2524395">
            <a:off x="700304" y="3802142"/>
            <a:ext cx="132707" cy="126561"/>
            <a:chOff x="8373602" y="4288128"/>
            <a:chExt cx="265445" cy="253151"/>
          </a:xfrm>
        </p:grpSpPr>
        <p:sp>
          <p:nvSpPr>
            <p:cNvPr id="1127" name="Google Shape;1127;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8" name="Google Shape;1128;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9" name="Google Shape;1129;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0" name="Google Shape;1130;p29"/>
          <p:cNvGrpSpPr/>
          <p:nvPr/>
        </p:nvGrpSpPr>
        <p:grpSpPr>
          <a:xfrm rot="4591513">
            <a:off x="4120973" y="364687"/>
            <a:ext cx="132713" cy="126566"/>
            <a:chOff x="8373602" y="4288128"/>
            <a:chExt cx="265445" cy="253151"/>
          </a:xfrm>
        </p:grpSpPr>
        <p:sp>
          <p:nvSpPr>
            <p:cNvPr id="1131" name="Google Shape;1131;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2" name="Google Shape;1132;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3" name="Google Shape;1133;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4" name="Google Shape;1134;p29"/>
          <p:cNvGrpSpPr/>
          <p:nvPr/>
        </p:nvGrpSpPr>
        <p:grpSpPr>
          <a:xfrm rot="4591259">
            <a:off x="5221722" y="197047"/>
            <a:ext cx="265458" cy="253163"/>
            <a:chOff x="8373602" y="4288128"/>
            <a:chExt cx="265445" cy="253151"/>
          </a:xfrm>
        </p:grpSpPr>
        <p:sp>
          <p:nvSpPr>
            <p:cNvPr id="1135" name="Google Shape;1135;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6" name="Google Shape;1136;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7" name="Google Shape;1137;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8" name="Google Shape;1138;p29"/>
          <p:cNvGrpSpPr/>
          <p:nvPr/>
        </p:nvGrpSpPr>
        <p:grpSpPr>
          <a:xfrm rot="2524395">
            <a:off x="3443716" y="4061042"/>
            <a:ext cx="132707" cy="126561"/>
            <a:chOff x="8373602" y="4288128"/>
            <a:chExt cx="265445" cy="253151"/>
          </a:xfrm>
        </p:grpSpPr>
        <p:sp>
          <p:nvSpPr>
            <p:cNvPr id="1139" name="Google Shape;1139;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40" name="Google Shape;1140;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41" name="Google Shape;1141;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42" name="Google Shape;1142;p29"/>
          <p:cNvGrpSpPr/>
          <p:nvPr/>
        </p:nvGrpSpPr>
        <p:grpSpPr>
          <a:xfrm>
            <a:off x="4002651" y="1613054"/>
            <a:ext cx="501720" cy="795478"/>
            <a:chOff x="8429375" y="536050"/>
            <a:chExt cx="672727" cy="1066611"/>
          </a:xfrm>
        </p:grpSpPr>
        <p:sp>
          <p:nvSpPr>
            <p:cNvPr id="1143" name="Google Shape;1143;p2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TextBox 119">
            <a:extLst>
              <a:ext uri="{FF2B5EF4-FFF2-40B4-BE49-F238E27FC236}">
                <a16:creationId xmlns="" xmlns:a16="http://schemas.microsoft.com/office/drawing/2014/main" id="{505CD2C1-3CB0-4ED3-B9E4-DA3CF83EDB99}"/>
              </a:ext>
            </a:extLst>
          </p:cNvPr>
          <p:cNvSpPr txBox="1"/>
          <p:nvPr/>
        </p:nvSpPr>
        <p:spPr>
          <a:xfrm>
            <a:off x="2792220" y="1367035"/>
            <a:ext cx="4572000" cy="2762936"/>
          </a:xfrm>
          <a:prstGeom prst="rect">
            <a:avLst/>
          </a:prstGeom>
          <a:noFill/>
        </p:spPr>
        <p:txBody>
          <a:bodyPr wrap="square">
            <a:spAutoFit/>
          </a:bodyPr>
          <a:lstStyle/>
          <a:p>
            <a:pPr algn="ctr">
              <a:lnSpc>
                <a:spcPct val="150000"/>
              </a:lnSpc>
            </a:pPr>
            <a:r>
              <a:rPr lang="en-US" sz="4000"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BÀI 25. </a:t>
            </a:r>
          </a:p>
          <a:p>
            <a:pPr algn="ctr">
              <a:lnSpc>
                <a:spcPct val="150000"/>
              </a:lnSpc>
            </a:pPr>
            <a:r>
              <a:rPr lang="en-US" sz="4000"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 NĂNG, THẾ NĂNG </a:t>
            </a:r>
            <a:endParaRPr lang="en-US" sz="4000" b="1" kern="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494209"/>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47" name="TextBox 46">
            <a:extLst>
              <a:ext uri="{FF2B5EF4-FFF2-40B4-BE49-F238E27FC236}">
                <a16:creationId xmlns="" xmlns:a16="http://schemas.microsoft.com/office/drawing/2014/main" id="{F4318F64-17D3-43C7-9278-517C7FE3EC56}"/>
              </a:ext>
            </a:extLst>
          </p:cNvPr>
          <p:cNvSpPr txBox="1"/>
          <p:nvPr/>
        </p:nvSpPr>
        <p:spPr>
          <a:xfrm>
            <a:off x="736273" y="301752"/>
            <a:ext cx="7671453" cy="4242187"/>
          </a:xfrm>
          <a:prstGeom prst="rect">
            <a:avLst/>
          </a:prstGeom>
          <a:noFill/>
        </p:spPr>
        <p:txBody>
          <a:bodyPr wrap="square">
            <a:spAutoFit/>
          </a:bodyPr>
          <a:lstStyle/>
          <a:p>
            <a:pPr algn="ctr">
              <a:lnSpc>
                <a:spcPct val="150000"/>
              </a:lnSpc>
            </a:pPr>
            <a:r>
              <a:rPr lang="en-US" sz="2000" b="1" dirty="0">
                <a:solidFill>
                  <a:srgbClr val="FF0000"/>
                </a:solidFill>
                <a:effectLst/>
                <a:latin typeface="+mn-lt"/>
                <a:ea typeface="Calibri" panose="020F0502020204030204" pitchFamily="34" charset="0"/>
                <a:cs typeface="Times New Roman" panose="02020603050405020304" pitchFamily="18" charset="0"/>
              </a:rPr>
              <a:t>Trả lời </a:t>
            </a:r>
          </a:p>
          <a:p>
            <a:pPr algn="just">
              <a:lnSpc>
                <a:spcPct val="150000"/>
              </a:lnSpc>
            </a:pPr>
            <a:r>
              <a:rPr lang="vi-VN" sz="1800" dirty="0">
                <a:solidFill>
                  <a:srgbClr val="000000"/>
                </a:solidFill>
                <a:effectLst/>
                <a:latin typeface="+mn-lt"/>
                <a:ea typeface="Calibri" panose="020F0502020204030204" pitchFamily="34" charset="0"/>
                <a:cs typeface="Times New Roman" panose="02020603050405020304" pitchFamily="18" charset="0"/>
              </a:rPr>
              <a:t>Năng lượng các con sóng trong hình 25.1 tồn tại dưới dạng động năng và thế năng</a:t>
            </a:r>
            <a:endParaRPr lang="en-US" sz="1800" dirty="0">
              <a:solidFill>
                <a:srgbClr val="000000"/>
              </a:solidFill>
              <a:effectLst/>
              <a:latin typeface="+mn-lt"/>
              <a:ea typeface="Calibri" panose="020F0502020204030204" pitchFamily="34" charset="0"/>
              <a:cs typeface="Times New Roman" panose="02020603050405020304" pitchFamily="18" charset="0"/>
            </a:endParaRPr>
          </a:p>
          <a:p>
            <a:pPr marL="342900" indent="-342900" algn="just">
              <a:lnSpc>
                <a:spcPct val="150000"/>
              </a:lnSpc>
              <a:buAutoNum type="alphaLcParenR"/>
            </a:pPr>
            <a:r>
              <a:rPr lang="vi-VN" sz="1800" dirty="0">
                <a:solidFill>
                  <a:srgbClr val="000000"/>
                </a:solidFill>
                <a:effectLst/>
                <a:latin typeface="+mn-lt"/>
                <a:ea typeface="Calibri" panose="020F0502020204030204" pitchFamily="34" charset="0"/>
                <a:cs typeface="Times New Roman" panose="02020603050405020304" pitchFamily="18" charset="0"/>
              </a:rPr>
              <a:t>Sóng thần có tốc độ truyền rất lớn và có thể dâng cao vài chục mét (khi đó thế năng của sóng cũng sẽ chuyển hóa thành động năng), dẫn tới sóng thần có động năng cực lớn nên có sức tàn phá lớn hơn rất nhiều so với sóng thần thông thường. </a:t>
            </a:r>
            <a:endParaRPr lang="en-US" sz="1800" dirty="0">
              <a:latin typeface="+mn-lt"/>
              <a:ea typeface="Calibri" panose="020F0502020204030204" pitchFamily="34" charset="0"/>
              <a:cs typeface="Times New Roman" panose="02020603050405020304" pitchFamily="18" charset="0"/>
            </a:endParaRPr>
          </a:p>
          <a:p>
            <a:pPr marL="342900" indent="-342900" algn="just">
              <a:lnSpc>
                <a:spcPct val="150000"/>
              </a:lnSpc>
              <a:buAutoNum type="alphaLcParenR"/>
            </a:pPr>
            <a:r>
              <a:rPr lang="vi-VN" sz="1800" dirty="0">
                <a:effectLst/>
                <a:latin typeface="+mn-lt"/>
                <a:ea typeface="Calibri" panose="020F0502020204030204" pitchFamily="34" charset="0"/>
                <a:cs typeface="Times New Roman" panose="02020603050405020304" pitchFamily="18" charset="0"/>
              </a:rPr>
              <a:t>Sóng thần chỉ gây sức tàn phá khi xô vào vật cản vì khi đó động năng của sóng mới chuyển hóa thành công cơ học. Nó sẽ tác dụng lực rất lớn vào vật cản, gây ra sự biến dạng mạnh đối với vật cản.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67768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xEl>
                                              <p:pRg st="1" end="1"/>
                                            </p:txEl>
                                          </p:spTgt>
                                        </p:tgtEl>
                                        <p:attrNameLst>
                                          <p:attrName>style.visibility</p:attrName>
                                        </p:attrNameLst>
                                      </p:cBhvr>
                                      <p:to>
                                        <p:strVal val="visible"/>
                                      </p:to>
                                    </p:set>
                                    <p:animEffect transition="in" filter="barn(inVertical)">
                                      <p:cBhvr>
                                        <p:cTn id="12" dur="500"/>
                                        <p:tgtEl>
                                          <p:spTgt spid="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animEffect transition="in" filter="barn(inVertical)">
                                      <p:cBhvr>
                                        <p:cTn id="17" dur="500"/>
                                        <p:tgtEl>
                                          <p:spTgt spid="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xEl>
                                              <p:pRg st="3" end="3"/>
                                            </p:txEl>
                                          </p:spTgt>
                                        </p:tgtEl>
                                        <p:attrNameLst>
                                          <p:attrName>style.visibility</p:attrName>
                                        </p:attrNameLst>
                                      </p:cBhvr>
                                      <p:to>
                                        <p:strVal val="visible"/>
                                      </p:to>
                                    </p:set>
                                    <p:animEffect transition="in" filter="barn(inVertical)">
                                      <p:cBhvr>
                                        <p:cTn id="2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grpSp>
        <p:nvGrpSpPr>
          <p:cNvPr id="61" name="Group 60">
            <a:extLst>
              <a:ext uri="{FF2B5EF4-FFF2-40B4-BE49-F238E27FC236}">
                <a16:creationId xmlns="" xmlns:a16="http://schemas.microsoft.com/office/drawing/2014/main" id="{A68FC563-F885-480C-BC5E-20F081B75D0C}"/>
              </a:ext>
            </a:extLst>
          </p:cNvPr>
          <p:cNvGrpSpPr/>
          <p:nvPr/>
        </p:nvGrpSpPr>
        <p:grpSpPr>
          <a:xfrm>
            <a:off x="760579" y="209024"/>
            <a:ext cx="4726477" cy="4725452"/>
            <a:chOff x="3858269" y="1779549"/>
            <a:chExt cx="10571461" cy="6727902"/>
          </a:xfrm>
        </p:grpSpPr>
        <p:grpSp>
          <p:nvGrpSpPr>
            <p:cNvPr id="62" name="Group 4">
              <a:extLst>
                <a:ext uri="{FF2B5EF4-FFF2-40B4-BE49-F238E27FC236}">
                  <a16:creationId xmlns="" xmlns:a16="http://schemas.microsoft.com/office/drawing/2014/main" id="{72C2F55E-D92F-4E56-B105-83FD657139B0}"/>
                </a:ext>
              </a:extLst>
            </p:cNvPr>
            <p:cNvGrpSpPr/>
            <p:nvPr/>
          </p:nvGrpSpPr>
          <p:grpSpPr>
            <a:xfrm>
              <a:off x="3858269" y="1779549"/>
              <a:ext cx="10571461" cy="6727902"/>
              <a:chOff x="0" y="0"/>
              <a:chExt cx="3976518" cy="2530741"/>
            </a:xfrm>
          </p:grpSpPr>
          <p:sp>
            <p:nvSpPr>
              <p:cNvPr id="65" name="Freeform 5">
                <a:extLst>
                  <a:ext uri="{FF2B5EF4-FFF2-40B4-BE49-F238E27FC236}">
                    <a16:creationId xmlns="" xmlns:a16="http://schemas.microsoft.com/office/drawing/2014/main" id="{1CEAE6DB-E083-455F-AA4F-93858EE2744F}"/>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vi-VN"/>
              </a:p>
            </p:txBody>
          </p:sp>
        </p:grpSp>
        <p:grpSp>
          <p:nvGrpSpPr>
            <p:cNvPr id="63" name="Group 7">
              <a:extLst>
                <a:ext uri="{FF2B5EF4-FFF2-40B4-BE49-F238E27FC236}">
                  <a16:creationId xmlns="" xmlns:a16="http://schemas.microsoft.com/office/drawing/2014/main" id="{C3D3EBC5-2361-4458-B418-6DDAAE1EA848}"/>
                </a:ext>
              </a:extLst>
            </p:cNvPr>
            <p:cNvGrpSpPr/>
            <p:nvPr/>
          </p:nvGrpSpPr>
          <p:grpSpPr>
            <a:xfrm>
              <a:off x="4142867" y="1960673"/>
              <a:ext cx="10002266" cy="6365654"/>
              <a:chOff x="0" y="0"/>
              <a:chExt cx="3976518" cy="2530741"/>
            </a:xfrm>
          </p:grpSpPr>
          <p:sp>
            <p:nvSpPr>
              <p:cNvPr id="64" name="Freeform 8">
                <a:extLst>
                  <a:ext uri="{FF2B5EF4-FFF2-40B4-BE49-F238E27FC236}">
                    <a16:creationId xmlns="" xmlns:a16="http://schemas.microsoft.com/office/drawing/2014/main" id="{D2EEA287-E86F-4CDD-B691-C1E15731BEFC}"/>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vi-VN"/>
              </a:p>
            </p:txBody>
          </p:sp>
        </p:grpSp>
      </p:grpSp>
      <p:sp>
        <p:nvSpPr>
          <p:cNvPr id="67" name="TextBox 66">
            <a:extLst>
              <a:ext uri="{FF2B5EF4-FFF2-40B4-BE49-F238E27FC236}">
                <a16:creationId xmlns="" xmlns:a16="http://schemas.microsoft.com/office/drawing/2014/main" id="{8BB02DEC-E753-46D6-AB15-E9C19501DAA8}"/>
              </a:ext>
            </a:extLst>
          </p:cNvPr>
          <p:cNvSpPr txBox="1"/>
          <p:nvPr/>
        </p:nvSpPr>
        <p:spPr>
          <a:xfrm>
            <a:off x="1120695" y="672270"/>
            <a:ext cx="4001650" cy="3832588"/>
          </a:xfrm>
          <a:prstGeom prst="rect">
            <a:avLst/>
          </a:prstGeom>
          <a:noFill/>
        </p:spPr>
        <p:txBody>
          <a:bodyPr wrap="square">
            <a:spAutoFit/>
          </a:bodyPr>
          <a:lstStyle/>
          <a:p>
            <a:pPr algn="just">
              <a:lnSpc>
                <a:spcPct val="150000"/>
              </a:lnSpc>
              <a:spcAft>
                <a:spcPts val="800"/>
              </a:spcAft>
            </a:pPr>
            <a:r>
              <a:rPr lang="nl-NL" sz="2000" b="1" dirty="0">
                <a:effectLst/>
                <a:latin typeface="Arial" panose="020B0604020202020204" pitchFamily="34" charset="0"/>
                <a:ea typeface="Calibri" panose="020F0502020204030204" pitchFamily="34" charset="0"/>
                <a:cs typeface="Times New Roman" panose="02020603050405020304" pitchFamily="18" charset="0"/>
              </a:rPr>
              <a:t>CH3. </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 sóng đổ vào bờ nó sinh công và có thể xô các vật trên bờ. Tuy nhiên, với vận động viên lướt sóng thì không bị ảnh hưởng. Tại sao?</a:t>
            </a: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nl-NL" sz="2000" b="1" dirty="0">
                <a:effectLst/>
                <a:latin typeface="Arial" panose="020B0604020202020204" pitchFamily="34" charset="0"/>
                <a:ea typeface="Times New Roman" panose="02020603050405020304" pitchFamily="18" charset="0"/>
              </a:rPr>
              <a:t>CH4. </a:t>
            </a:r>
            <a:r>
              <a:rPr lang="en-US" sz="2000" dirty="0">
                <a:solidFill>
                  <a:srgbClr val="000000"/>
                </a:solidFill>
                <a:effectLst/>
                <a:latin typeface="Arial" panose="020B0604020202020204" pitchFamily="34" charset="0"/>
                <a:ea typeface="Times New Roman" panose="02020603050405020304" pitchFamily="18" charset="0"/>
              </a:rPr>
              <a:t>Một mũi tên nặng 48 g đang chuyển động với tốc độ 10 m/s. Tìm động năng của mũi tên.</a:t>
            </a:r>
            <a:endParaRPr lang="en-US" sz="2000" dirty="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 xmlns:a16="http://schemas.microsoft.com/office/drawing/2014/main" id="{1B030503-AD7B-49F5-AA6D-8E26587E7E05}"/>
              </a:ext>
            </a:extLst>
          </p:cNvPr>
          <p:cNvGrpSpPr/>
          <p:nvPr/>
        </p:nvGrpSpPr>
        <p:grpSpPr>
          <a:xfrm>
            <a:off x="5887377" y="53238"/>
            <a:ext cx="2506858" cy="2165908"/>
            <a:chOff x="5887377" y="53238"/>
            <a:chExt cx="2506858" cy="2165908"/>
          </a:xfrm>
        </p:grpSpPr>
        <p:pic>
          <p:nvPicPr>
            <p:cNvPr id="5" name="Picture 4" descr="A surfer riding a wave&#10;&#10;Description automatically generated with medium confidence">
              <a:extLst>
                <a:ext uri="{FF2B5EF4-FFF2-40B4-BE49-F238E27FC236}">
                  <a16:creationId xmlns="" xmlns:a16="http://schemas.microsoft.com/office/drawing/2014/main" id="{8201A2E9-8750-4767-8A63-23DD443E0EE7}"/>
                </a:ext>
              </a:extLst>
            </p:cNvPr>
            <p:cNvPicPr>
              <a:picLocks noChangeAspect="1"/>
            </p:cNvPicPr>
            <p:nvPr/>
          </p:nvPicPr>
          <p:blipFill rotWithShape="1">
            <a:blip r:embed="rId3"/>
            <a:srcRect l="43242" t="18617" r="3831" b="8404"/>
            <a:stretch/>
          </p:blipFill>
          <p:spPr>
            <a:xfrm rot="288801">
              <a:off x="5887377" y="418945"/>
              <a:ext cx="2321046" cy="1800201"/>
            </a:xfrm>
            <a:custGeom>
              <a:avLst/>
              <a:gdLst>
                <a:gd name="connsiteX0" fmla="*/ 0 w 2321046"/>
                <a:gd name="connsiteY0" fmla="*/ 0 h 1800201"/>
                <a:gd name="connsiteX1" fmla="*/ 580262 w 2321046"/>
                <a:gd name="connsiteY1" fmla="*/ 0 h 1800201"/>
                <a:gd name="connsiteX2" fmla="*/ 1183733 w 2321046"/>
                <a:gd name="connsiteY2" fmla="*/ 0 h 1800201"/>
                <a:gd name="connsiteX3" fmla="*/ 1787205 w 2321046"/>
                <a:gd name="connsiteY3" fmla="*/ 0 h 1800201"/>
                <a:gd name="connsiteX4" fmla="*/ 2321046 w 2321046"/>
                <a:gd name="connsiteY4" fmla="*/ 0 h 1800201"/>
                <a:gd name="connsiteX5" fmla="*/ 2321046 w 2321046"/>
                <a:gd name="connsiteY5" fmla="*/ 600067 h 1800201"/>
                <a:gd name="connsiteX6" fmla="*/ 2321046 w 2321046"/>
                <a:gd name="connsiteY6" fmla="*/ 1182132 h 1800201"/>
                <a:gd name="connsiteX7" fmla="*/ 2321046 w 2321046"/>
                <a:gd name="connsiteY7" fmla="*/ 1800201 h 1800201"/>
                <a:gd name="connsiteX8" fmla="*/ 1694364 w 2321046"/>
                <a:gd name="connsiteY8" fmla="*/ 1800201 h 1800201"/>
                <a:gd name="connsiteX9" fmla="*/ 1067681 w 2321046"/>
                <a:gd name="connsiteY9" fmla="*/ 1800201 h 1800201"/>
                <a:gd name="connsiteX10" fmla="*/ 533841 w 2321046"/>
                <a:gd name="connsiteY10" fmla="*/ 1800201 h 1800201"/>
                <a:gd name="connsiteX11" fmla="*/ 0 w 2321046"/>
                <a:gd name="connsiteY11" fmla="*/ 1800201 h 1800201"/>
                <a:gd name="connsiteX12" fmla="*/ 0 w 2321046"/>
                <a:gd name="connsiteY12" fmla="*/ 1164130 h 1800201"/>
                <a:gd name="connsiteX13" fmla="*/ 0 w 2321046"/>
                <a:gd name="connsiteY13" fmla="*/ 546061 h 1800201"/>
                <a:gd name="connsiteX14" fmla="*/ 0 w 2321046"/>
                <a:gd name="connsiteY14" fmla="*/ 0 h 180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1046" h="1800201" fill="none" extrusionOk="0">
                  <a:moveTo>
                    <a:pt x="0" y="0"/>
                  </a:moveTo>
                  <a:cubicBezTo>
                    <a:pt x="286132" y="4505"/>
                    <a:pt x="330331" y="-7485"/>
                    <a:pt x="580262" y="0"/>
                  </a:cubicBezTo>
                  <a:cubicBezTo>
                    <a:pt x="830193" y="7485"/>
                    <a:pt x="955972" y="25043"/>
                    <a:pt x="1183733" y="0"/>
                  </a:cubicBezTo>
                  <a:cubicBezTo>
                    <a:pt x="1411494" y="-25043"/>
                    <a:pt x="1589790" y="28111"/>
                    <a:pt x="1787205" y="0"/>
                  </a:cubicBezTo>
                  <a:cubicBezTo>
                    <a:pt x="1984620" y="-28111"/>
                    <a:pt x="2122697" y="-3486"/>
                    <a:pt x="2321046" y="0"/>
                  </a:cubicBezTo>
                  <a:cubicBezTo>
                    <a:pt x="2320674" y="278535"/>
                    <a:pt x="2314308" y="358996"/>
                    <a:pt x="2321046" y="600067"/>
                  </a:cubicBezTo>
                  <a:cubicBezTo>
                    <a:pt x="2327784" y="841138"/>
                    <a:pt x="2298143" y="1000197"/>
                    <a:pt x="2321046" y="1182132"/>
                  </a:cubicBezTo>
                  <a:cubicBezTo>
                    <a:pt x="2343949" y="1364067"/>
                    <a:pt x="2333365" y="1528219"/>
                    <a:pt x="2321046" y="1800201"/>
                  </a:cubicBezTo>
                  <a:cubicBezTo>
                    <a:pt x="2185640" y="1794886"/>
                    <a:pt x="1898558" y="1806422"/>
                    <a:pt x="1694364" y="1800201"/>
                  </a:cubicBezTo>
                  <a:cubicBezTo>
                    <a:pt x="1490170" y="1793980"/>
                    <a:pt x="1322234" y="1791319"/>
                    <a:pt x="1067681" y="1800201"/>
                  </a:cubicBezTo>
                  <a:cubicBezTo>
                    <a:pt x="813128" y="1809083"/>
                    <a:pt x="776911" y="1778969"/>
                    <a:pt x="533841" y="1800201"/>
                  </a:cubicBezTo>
                  <a:cubicBezTo>
                    <a:pt x="290771" y="1821433"/>
                    <a:pt x="113171" y="1812188"/>
                    <a:pt x="0" y="1800201"/>
                  </a:cubicBezTo>
                  <a:cubicBezTo>
                    <a:pt x="14254" y="1629091"/>
                    <a:pt x="-5363" y="1308197"/>
                    <a:pt x="0" y="1164130"/>
                  </a:cubicBezTo>
                  <a:cubicBezTo>
                    <a:pt x="5363" y="1020063"/>
                    <a:pt x="-20256" y="779561"/>
                    <a:pt x="0" y="546061"/>
                  </a:cubicBezTo>
                  <a:cubicBezTo>
                    <a:pt x="20256" y="312561"/>
                    <a:pt x="-1062" y="160976"/>
                    <a:pt x="0" y="0"/>
                  </a:cubicBezTo>
                  <a:close/>
                </a:path>
                <a:path w="2321046" h="1800201" stroke="0" extrusionOk="0">
                  <a:moveTo>
                    <a:pt x="0" y="0"/>
                  </a:moveTo>
                  <a:cubicBezTo>
                    <a:pt x="174497" y="20060"/>
                    <a:pt x="309707" y="-6636"/>
                    <a:pt x="510630" y="0"/>
                  </a:cubicBezTo>
                  <a:cubicBezTo>
                    <a:pt x="711553" y="6636"/>
                    <a:pt x="827554" y="14731"/>
                    <a:pt x="1067681" y="0"/>
                  </a:cubicBezTo>
                  <a:cubicBezTo>
                    <a:pt x="1307808" y="-14731"/>
                    <a:pt x="1420713" y="-12535"/>
                    <a:pt x="1624732" y="0"/>
                  </a:cubicBezTo>
                  <a:cubicBezTo>
                    <a:pt x="1828751" y="12535"/>
                    <a:pt x="2176414" y="-8420"/>
                    <a:pt x="2321046" y="0"/>
                  </a:cubicBezTo>
                  <a:cubicBezTo>
                    <a:pt x="2335325" y="222906"/>
                    <a:pt x="2326790" y="400114"/>
                    <a:pt x="2321046" y="618069"/>
                  </a:cubicBezTo>
                  <a:cubicBezTo>
                    <a:pt x="2315302" y="836024"/>
                    <a:pt x="2339029" y="1075536"/>
                    <a:pt x="2321046" y="1200134"/>
                  </a:cubicBezTo>
                  <a:cubicBezTo>
                    <a:pt x="2303063" y="1324732"/>
                    <a:pt x="2348543" y="1573819"/>
                    <a:pt x="2321046" y="1800201"/>
                  </a:cubicBezTo>
                  <a:cubicBezTo>
                    <a:pt x="2057499" y="1812482"/>
                    <a:pt x="1950788" y="1811014"/>
                    <a:pt x="1763995" y="1800201"/>
                  </a:cubicBezTo>
                  <a:cubicBezTo>
                    <a:pt x="1577202" y="1789388"/>
                    <a:pt x="1368724" y="1783315"/>
                    <a:pt x="1253365" y="1800201"/>
                  </a:cubicBezTo>
                  <a:cubicBezTo>
                    <a:pt x="1138006" y="1817088"/>
                    <a:pt x="860097" y="1793954"/>
                    <a:pt x="673103" y="1800201"/>
                  </a:cubicBezTo>
                  <a:cubicBezTo>
                    <a:pt x="486109" y="1806448"/>
                    <a:pt x="288274" y="1786401"/>
                    <a:pt x="0" y="1800201"/>
                  </a:cubicBezTo>
                  <a:cubicBezTo>
                    <a:pt x="13938" y="1555326"/>
                    <a:pt x="7751" y="1311292"/>
                    <a:pt x="0" y="1164130"/>
                  </a:cubicBezTo>
                  <a:cubicBezTo>
                    <a:pt x="-7751" y="1016968"/>
                    <a:pt x="30160" y="675364"/>
                    <a:pt x="0" y="528059"/>
                  </a:cubicBezTo>
                  <a:cubicBezTo>
                    <a:pt x="-30160" y="380754"/>
                    <a:pt x="-14720" y="185928"/>
                    <a:pt x="0" y="0"/>
                  </a:cubicBezTo>
                  <a:close/>
                </a:path>
              </a:pathLst>
            </a:custGeom>
            <a:ln w="57150">
              <a:solidFill>
                <a:srgbClr val="05BABF"/>
              </a:solidFill>
            </a:ln>
          </p:spPr>
        </p:pic>
        <p:pic>
          <p:nvPicPr>
            <p:cNvPr id="71" name="Picture 11">
              <a:extLst>
                <a:ext uri="{FF2B5EF4-FFF2-40B4-BE49-F238E27FC236}">
                  <a16:creationId xmlns="" xmlns:a16="http://schemas.microsoft.com/office/drawing/2014/main" id="{803BF9F5-FCDE-44A4-AB1E-A615D404F3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16856" y="53238"/>
              <a:ext cx="677379" cy="801201"/>
            </a:xfrm>
            <a:prstGeom prst="rect">
              <a:avLst/>
            </a:prstGeom>
          </p:spPr>
        </p:pic>
      </p:grpSp>
      <p:grpSp>
        <p:nvGrpSpPr>
          <p:cNvPr id="3" name="Group 2">
            <a:extLst>
              <a:ext uri="{FF2B5EF4-FFF2-40B4-BE49-F238E27FC236}">
                <a16:creationId xmlns="" xmlns:a16="http://schemas.microsoft.com/office/drawing/2014/main" id="{E9995CD4-FAE6-416B-92FE-EF11A9980862}"/>
              </a:ext>
            </a:extLst>
          </p:cNvPr>
          <p:cNvGrpSpPr/>
          <p:nvPr/>
        </p:nvGrpSpPr>
        <p:grpSpPr>
          <a:xfrm>
            <a:off x="5493276" y="2246109"/>
            <a:ext cx="2684180" cy="2285807"/>
            <a:chOff x="5493276" y="2246109"/>
            <a:chExt cx="2684180" cy="2285807"/>
          </a:xfrm>
        </p:grpSpPr>
        <p:pic>
          <p:nvPicPr>
            <p:cNvPr id="8" name="Picture 7" descr="A picture containing wooden, close&#10;&#10;Description automatically generated">
              <a:extLst>
                <a:ext uri="{FF2B5EF4-FFF2-40B4-BE49-F238E27FC236}">
                  <a16:creationId xmlns="" xmlns:a16="http://schemas.microsoft.com/office/drawing/2014/main" id="{CFCCFCB4-57B4-485D-B596-260B91E78C56}"/>
                </a:ext>
              </a:extLst>
            </p:cNvPr>
            <p:cNvPicPr>
              <a:picLocks noChangeAspect="1"/>
            </p:cNvPicPr>
            <p:nvPr/>
          </p:nvPicPr>
          <p:blipFill rotWithShape="1">
            <a:blip r:embed="rId6"/>
            <a:srcRect b="5767"/>
            <a:stretch/>
          </p:blipFill>
          <p:spPr>
            <a:xfrm rot="21411841">
              <a:off x="5704764" y="2720514"/>
              <a:ext cx="2472692" cy="1811402"/>
            </a:xfrm>
            <a:custGeom>
              <a:avLst/>
              <a:gdLst>
                <a:gd name="connsiteX0" fmla="*/ 0 w 2472692"/>
                <a:gd name="connsiteY0" fmla="*/ 0 h 1811402"/>
                <a:gd name="connsiteX1" fmla="*/ 593446 w 2472692"/>
                <a:gd name="connsiteY1" fmla="*/ 0 h 1811402"/>
                <a:gd name="connsiteX2" fmla="*/ 1162165 w 2472692"/>
                <a:gd name="connsiteY2" fmla="*/ 0 h 1811402"/>
                <a:gd name="connsiteX3" fmla="*/ 1706157 w 2472692"/>
                <a:gd name="connsiteY3" fmla="*/ 0 h 1811402"/>
                <a:gd name="connsiteX4" fmla="*/ 2472692 w 2472692"/>
                <a:gd name="connsiteY4" fmla="*/ 0 h 1811402"/>
                <a:gd name="connsiteX5" fmla="*/ 2472692 w 2472692"/>
                <a:gd name="connsiteY5" fmla="*/ 567573 h 1811402"/>
                <a:gd name="connsiteX6" fmla="*/ 2472692 w 2472692"/>
                <a:gd name="connsiteY6" fmla="*/ 1153259 h 1811402"/>
                <a:gd name="connsiteX7" fmla="*/ 2472692 w 2472692"/>
                <a:gd name="connsiteY7" fmla="*/ 1811402 h 1811402"/>
                <a:gd name="connsiteX8" fmla="*/ 1829792 w 2472692"/>
                <a:gd name="connsiteY8" fmla="*/ 1811402 h 1811402"/>
                <a:gd name="connsiteX9" fmla="*/ 1211619 w 2472692"/>
                <a:gd name="connsiteY9" fmla="*/ 1811402 h 1811402"/>
                <a:gd name="connsiteX10" fmla="*/ 667627 w 2472692"/>
                <a:gd name="connsiteY10" fmla="*/ 1811402 h 1811402"/>
                <a:gd name="connsiteX11" fmla="*/ 0 w 2472692"/>
                <a:gd name="connsiteY11" fmla="*/ 1811402 h 1811402"/>
                <a:gd name="connsiteX12" fmla="*/ 0 w 2472692"/>
                <a:gd name="connsiteY12" fmla="*/ 1261943 h 1811402"/>
                <a:gd name="connsiteX13" fmla="*/ 0 w 2472692"/>
                <a:gd name="connsiteY13" fmla="*/ 712485 h 1811402"/>
                <a:gd name="connsiteX14" fmla="*/ 0 w 2472692"/>
                <a:gd name="connsiteY14" fmla="*/ 0 h 18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2692" h="1811402" fill="none" extrusionOk="0">
                  <a:moveTo>
                    <a:pt x="0" y="0"/>
                  </a:moveTo>
                  <a:cubicBezTo>
                    <a:pt x="247841" y="-24966"/>
                    <a:pt x="400179" y="10122"/>
                    <a:pt x="593446" y="0"/>
                  </a:cubicBezTo>
                  <a:cubicBezTo>
                    <a:pt x="786713" y="-10122"/>
                    <a:pt x="940192" y="8624"/>
                    <a:pt x="1162165" y="0"/>
                  </a:cubicBezTo>
                  <a:cubicBezTo>
                    <a:pt x="1384138" y="-8624"/>
                    <a:pt x="1534152" y="15070"/>
                    <a:pt x="1706157" y="0"/>
                  </a:cubicBezTo>
                  <a:cubicBezTo>
                    <a:pt x="1878162" y="-15070"/>
                    <a:pt x="2279495" y="25570"/>
                    <a:pt x="2472692" y="0"/>
                  </a:cubicBezTo>
                  <a:cubicBezTo>
                    <a:pt x="2461921" y="117634"/>
                    <a:pt x="2492545" y="391772"/>
                    <a:pt x="2472692" y="567573"/>
                  </a:cubicBezTo>
                  <a:cubicBezTo>
                    <a:pt x="2452839" y="743374"/>
                    <a:pt x="2480480" y="1035967"/>
                    <a:pt x="2472692" y="1153259"/>
                  </a:cubicBezTo>
                  <a:cubicBezTo>
                    <a:pt x="2464904" y="1270551"/>
                    <a:pt x="2476959" y="1661944"/>
                    <a:pt x="2472692" y="1811402"/>
                  </a:cubicBezTo>
                  <a:cubicBezTo>
                    <a:pt x="2267295" y="1803449"/>
                    <a:pt x="1993658" y="1810854"/>
                    <a:pt x="1829792" y="1811402"/>
                  </a:cubicBezTo>
                  <a:cubicBezTo>
                    <a:pt x="1665926" y="1811950"/>
                    <a:pt x="1386659" y="1824808"/>
                    <a:pt x="1211619" y="1811402"/>
                  </a:cubicBezTo>
                  <a:cubicBezTo>
                    <a:pt x="1036579" y="1797996"/>
                    <a:pt x="855872" y="1794194"/>
                    <a:pt x="667627" y="1811402"/>
                  </a:cubicBezTo>
                  <a:cubicBezTo>
                    <a:pt x="479382" y="1828610"/>
                    <a:pt x="240736" y="1805787"/>
                    <a:pt x="0" y="1811402"/>
                  </a:cubicBezTo>
                  <a:cubicBezTo>
                    <a:pt x="-18556" y="1569094"/>
                    <a:pt x="-4705" y="1485677"/>
                    <a:pt x="0" y="1261943"/>
                  </a:cubicBezTo>
                  <a:cubicBezTo>
                    <a:pt x="4705" y="1038209"/>
                    <a:pt x="20419" y="891243"/>
                    <a:pt x="0" y="712485"/>
                  </a:cubicBezTo>
                  <a:cubicBezTo>
                    <a:pt x="-20419" y="533727"/>
                    <a:pt x="-24905" y="156332"/>
                    <a:pt x="0" y="0"/>
                  </a:cubicBezTo>
                  <a:close/>
                </a:path>
                <a:path w="2472692" h="1811402" stroke="0" extrusionOk="0">
                  <a:moveTo>
                    <a:pt x="0" y="0"/>
                  </a:moveTo>
                  <a:cubicBezTo>
                    <a:pt x="255042" y="23321"/>
                    <a:pt x="360405" y="-22738"/>
                    <a:pt x="593446" y="0"/>
                  </a:cubicBezTo>
                  <a:cubicBezTo>
                    <a:pt x="826487" y="22738"/>
                    <a:pt x="1016617" y="-14718"/>
                    <a:pt x="1261073" y="0"/>
                  </a:cubicBezTo>
                  <a:cubicBezTo>
                    <a:pt x="1505529" y="14718"/>
                    <a:pt x="1770098" y="-17833"/>
                    <a:pt x="1928700" y="0"/>
                  </a:cubicBezTo>
                  <a:cubicBezTo>
                    <a:pt x="2087302" y="17833"/>
                    <a:pt x="2362504" y="20701"/>
                    <a:pt x="2472692" y="0"/>
                  </a:cubicBezTo>
                  <a:cubicBezTo>
                    <a:pt x="2469532" y="233448"/>
                    <a:pt x="2467387" y="427504"/>
                    <a:pt x="2472692" y="567573"/>
                  </a:cubicBezTo>
                  <a:cubicBezTo>
                    <a:pt x="2477997" y="707642"/>
                    <a:pt x="2452266" y="904647"/>
                    <a:pt x="2472692" y="1207601"/>
                  </a:cubicBezTo>
                  <a:cubicBezTo>
                    <a:pt x="2493118" y="1510555"/>
                    <a:pt x="2457431" y="1656750"/>
                    <a:pt x="2472692" y="1811402"/>
                  </a:cubicBezTo>
                  <a:cubicBezTo>
                    <a:pt x="2179427" y="1838405"/>
                    <a:pt x="2113308" y="1790217"/>
                    <a:pt x="1854519" y="1811402"/>
                  </a:cubicBezTo>
                  <a:cubicBezTo>
                    <a:pt x="1595730" y="1832587"/>
                    <a:pt x="1456849" y="1793592"/>
                    <a:pt x="1285800" y="1811402"/>
                  </a:cubicBezTo>
                  <a:cubicBezTo>
                    <a:pt x="1114751" y="1829212"/>
                    <a:pt x="955038" y="1820064"/>
                    <a:pt x="717081" y="1811402"/>
                  </a:cubicBezTo>
                  <a:cubicBezTo>
                    <a:pt x="479124" y="1802740"/>
                    <a:pt x="276797" y="1834338"/>
                    <a:pt x="0" y="1811402"/>
                  </a:cubicBezTo>
                  <a:cubicBezTo>
                    <a:pt x="-27278" y="1693027"/>
                    <a:pt x="18151" y="1466539"/>
                    <a:pt x="0" y="1243829"/>
                  </a:cubicBezTo>
                  <a:cubicBezTo>
                    <a:pt x="-18151" y="1021119"/>
                    <a:pt x="-758" y="928137"/>
                    <a:pt x="0" y="621915"/>
                  </a:cubicBezTo>
                  <a:cubicBezTo>
                    <a:pt x="758" y="315693"/>
                    <a:pt x="-13489" y="179159"/>
                    <a:pt x="0" y="0"/>
                  </a:cubicBezTo>
                  <a:close/>
                </a:path>
              </a:pathLst>
            </a:custGeom>
            <a:ln w="38100">
              <a:solidFill>
                <a:srgbClr val="05BABF"/>
              </a:solidFill>
            </a:ln>
          </p:spPr>
        </p:pic>
        <p:pic>
          <p:nvPicPr>
            <p:cNvPr id="72" name="Picture 11">
              <a:extLst>
                <a:ext uri="{FF2B5EF4-FFF2-40B4-BE49-F238E27FC236}">
                  <a16:creationId xmlns="" xmlns:a16="http://schemas.microsoft.com/office/drawing/2014/main" id="{889ACFD8-C4CC-42BE-8B8E-894A3B1ACC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93276" y="2246109"/>
              <a:ext cx="789571" cy="933901"/>
            </a:xfrm>
            <a:prstGeom prst="rect">
              <a:avLst/>
            </a:prstGeom>
          </p:spPr>
        </p:pic>
      </p:grpSp>
    </p:spTree>
    <p:extLst>
      <p:ext uri="{BB962C8B-B14F-4D97-AF65-F5344CB8AC3E}">
        <p14:creationId xmlns:p14="http://schemas.microsoft.com/office/powerpoint/2010/main" val="10433330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anim calcmode="lin" valueType="num">
                                      <p:cBhvr>
                                        <p:cTn id="8" dur="500" fill="hold"/>
                                        <p:tgtEl>
                                          <p:spTgt spid="61"/>
                                        </p:tgtEl>
                                        <p:attrNameLst>
                                          <p:attrName>ppt_x</p:attrName>
                                        </p:attrNameLst>
                                      </p:cBhvr>
                                      <p:tavLst>
                                        <p:tav tm="0">
                                          <p:val>
                                            <p:strVal val="#ppt_x"/>
                                          </p:val>
                                        </p:tav>
                                        <p:tav tm="100000">
                                          <p:val>
                                            <p:strVal val="#ppt_x"/>
                                          </p:val>
                                        </p:tav>
                                      </p:tavLst>
                                    </p:anim>
                                    <p:anim calcmode="lin" valueType="num">
                                      <p:cBhvr>
                                        <p:cTn id="9"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7">
                                            <p:txEl>
                                              <p:pRg st="0" end="0"/>
                                            </p:txEl>
                                          </p:spTgt>
                                        </p:tgtEl>
                                        <p:attrNameLst>
                                          <p:attrName>style.visibility</p:attrName>
                                        </p:attrNameLst>
                                      </p:cBhvr>
                                      <p:to>
                                        <p:strVal val="visible"/>
                                      </p:to>
                                    </p:set>
                                    <p:animEffect transition="in" filter="wipe(left)">
                                      <p:cBhvr>
                                        <p:cTn id="14" dur="500"/>
                                        <p:tgtEl>
                                          <p:spTgt spid="67">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xEl>
                                              <p:pRg st="1" end="1"/>
                                            </p:txEl>
                                          </p:spTgt>
                                        </p:tgtEl>
                                        <p:attrNameLst>
                                          <p:attrName>style.visibility</p:attrName>
                                        </p:attrNameLst>
                                      </p:cBhvr>
                                      <p:to>
                                        <p:strVal val="visible"/>
                                      </p:to>
                                    </p:set>
                                    <p:animEffect transition="in" filter="wipe(left)">
                                      <p:cBhvr>
                                        <p:cTn id="22" dur="500"/>
                                        <p:tgtEl>
                                          <p:spTgt spid="6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grpSp>
        <p:nvGrpSpPr>
          <p:cNvPr id="3" name="Group 2">
            <a:extLst>
              <a:ext uri="{FF2B5EF4-FFF2-40B4-BE49-F238E27FC236}">
                <a16:creationId xmlns="" xmlns:a16="http://schemas.microsoft.com/office/drawing/2014/main" id="{F8D79CFE-7F7F-4FE2-AE86-C067B372D70A}"/>
              </a:ext>
            </a:extLst>
          </p:cNvPr>
          <p:cNvGrpSpPr/>
          <p:nvPr/>
        </p:nvGrpSpPr>
        <p:grpSpPr>
          <a:xfrm>
            <a:off x="1032114" y="883415"/>
            <a:ext cx="7079771" cy="3569225"/>
            <a:chOff x="1007422" y="1218221"/>
            <a:chExt cx="7309873" cy="3452781"/>
          </a:xfrm>
        </p:grpSpPr>
        <p:sp>
          <p:nvSpPr>
            <p:cNvPr id="2" name="Rectangle 1">
              <a:extLst>
                <a:ext uri="{FF2B5EF4-FFF2-40B4-BE49-F238E27FC236}">
                  <a16:creationId xmlns="" xmlns:a16="http://schemas.microsoft.com/office/drawing/2014/main" id="{A3C79C3E-E89C-44D4-9BD9-4AC58A4701C0}"/>
                </a:ext>
              </a:extLst>
            </p:cNvPr>
            <p:cNvSpPr/>
            <p:nvPr/>
          </p:nvSpPr>
          <p:spPr>
            <a:xfrm>
              <a:off x="1071796" y="1218221"/>
              <a:ext cx="7225259" cy="3451215"/>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1" name="Google Shape;2531;p66"/>
            <p:cNvSpPr/>
            <p:nvPr/>
          </p:nvSpPr>
          <p:spPr>
            <a:xfrm rot="5400000">
              <a:off x="2936751" y="-709542"/>
              <a:ext cx="3451215" cy="7309873"/>
            </a:xfrm>
            <a:custGeom>
              <a:avLst/>
              <a:gdLst/>
              <a:ahLst/>
              <a:cxnLst/>
              <a:rect l="l" t="t" r="r" b="b"/>
              <a:pathLst>
                <a:path w="51455" h="72418" extrusionOk="0">
                  <a:moveTo>
                    <a:pt x="829" y="0"/>
                  </a:moveTo>
                  <a:cubicBezTo>
                    <a:pt x="512" y="0"/>
                    <a:pt x="469" y="83"/>
                    <a:pt x="427" y="508"/>
                  </a:cubicBezTo>
                  <a:cubicBezTo>
                    <a:pt x="301" y="1586"/>
                    <a:pt x="351" y="2664"/>
                    <a:pt x="376" y="3766"/>
                  </a:cubicBezTo>
                  <a:cubicBezTo>
                    <a:pt x="452" y="8177"/>
                    <a:pt x="251" y="12613"/>
                    <a:pt x="552" y="17025"/>
                  </a:cubicBezTo>
                  <a:cubicBezTo>
                    <a:pt x="602" y="17952"/>
                    <a:pt x="452" y="18879"/>
                    <a:pt x="427" y="19832"/>
                  </a:cubicBezTo>
                  <a:cubicBezTo>
                    <a:pt x="376" y="21837"/>
                    <a:pt x="452" y="23867"/>
                    <a:pt x="376" y="25872"/>
                  </a:cubicBezTo>
                  <a:cubicBezTo>
                    <a:pt x="301" y="27626"/>
                    <a:pt x="502" y="29381"/>
                    <a:pt x="427" y="31160"/>
                  </a:cubicBezTo>
                  <a:cubicBezTo>
                    <a:pt x="402" y="31586"/>
                    <a:pt x="326" y="32037"/>
                    <a:pt x="376" y="32463"/>
                  </a:cubicBezTo>
                  <a:cubicBezTo>
                    <a:pt x="652" y="34944"/>
                    <a:pt x="477" y="37426"/>
                    <a:pt x="577" y="39882"/>
                  </a:cubicBezTo>
                  <a:cubicBezTo>
                    <a:pt x="652" y="41411"/>
                    <a:pt x="477" y="42914"/>
                    <a:pt x="427" y="44443"/>
                  </a:cubicBezTo>
                  <a:cubicBezTo>
                    <a:pt x="326" y="47150"/>
                    <a:pt x="126" y="49857"/>
                    <a:pt x="126" y="52564"/>
                  </a:cubicBezTo>
                  <a:cubicBezTo>
                    <a:pt x="126" y="55070"/>
                    <a:pt x="1" y="57601"/>
                    <a:pt x="276" y="60107"/>
                  </a:cubicBezTo>
                  <a:cubicBezTo>
                    <a:pt x="427" y="61511"/>
                    <a:pt x="477" y="62940"/>
                    <a:pt x="376" y="64368"/>
                  </a:cubicBezTo>
                  <a:cubicBezTo>
                    <a:pt x="301" y="65521"/>
                    <a:pt x="351" y="66699"/>
                    <a:pt x="351" y="67877"/>
                  </a:cubicBezTo>
                  <a:cubicBezTo>
                    <a:pt x="351" y="68854"/>
                    <a:pt x="301" y="69832"/>
                    <a:pt x="402" y="70809"/>
                  </a:cubicBezTo>
                  <a:cubicBezTo>
                    <a:pt x="427" y="71010"/>
                    <a:pt x="502" y="71185"/>
                    <a:pt x="427" y="71386"/>
                  </a:cubicBezTo>
                  <a:cubicBezTo>
                    <a:pt x="264" y="71757"/>
                    <a:pt x="381" y="72043"/>
                    <a:pt x="738" y="72043"/>
                  </a:cubicBezTo>
                  <a:cubicBezTo>
                    <a:pt x="767" y="72043"/>
                    <a:pt x="796" y="72041"/>
                    <a:pt x="828" y="72037"/>
                  </a:cubicBezTo>
                  <a:cubicBezTo>
                    <a:pt x="944" y="72017"/>
                    <a:pt x="1060" y="72009"/>
                    <a:pt x="1176" y="72009"/>
                  </a:cubicBezTo>
                  <a:cubicBezTo>
                    <a:pt x="1486" y="72009"/>
                    <a:pt x="1796" y="72062"/>
                    <a:pt x="2106" y="72062"/>
                  </a:cubicBezTo>
                  <a:lnTo>
                    <a:pt x="12306" y="72062"/>
                  </a:lnTo>
                  <a:cubicBezTo>
                    <a:pt x="12482" y="72062"/>
                    <a:pt x="12657" y="72087"/>
                    <a:pt x="12833" y="72113"/>
                  </a:cubicBezTo>
                  <a:cubicBezTo>
                    <a:pt x="13490" y="72147"/>
                    <a:pt x="14147" y="72206"/>
                    <a:pt x="14796" y="72206"/>
                  </a:cubicBezTo>
                  <a:cubicBezTo>
                    <a:pt x="15087" y="72206"/>
                    <a:pt x="15377" y="72194"/>
                    <a:pt x="15665" y="72163"/>
                  </a:cubicBezTo>
                  <a:cubicBezTo>
                    <a:pt x="16171" y="72086"/>
                    <a:pt x="16678" y="72056"/>
                    <a:pt x="17185" y="72056"/>
                  </a:cubicBezTo>
                  <a:cubicBezTo>
                    <a:pt x="17505" y="72056"/>
                    <a:pt x="17826" y="72068"/>
                    <a:pt x="18146" y="72087"/>
                  </a:cubicBezTo>
                  <a:cubicBezTo>
                    <a:pt x="18923" y="72163"/>
                    <a:pt x="19700" y="72213"/>
                    <a:pt x="20502" y="72263"/>
                  </a:cubicBezTo>
                  <a:cubicBezTo>
                    <a:pt x="20683" y="72275"/>
                    <a:pt x="20864" y="72280"/>
                    <a:pt x="21044" y="72280"/>
                  </a:cubicBezTo>
                  <a:cubicBezTo>
                    <a:pt x="21615" y="72280"/>
                    <a:pt x="22187" y="72232"/>
                    <a:pt x="22758" y="72213"/>
                  </a:cubicBezTo>
                  <a:cubicBezTo>
                    <a:pt x="22943" y="72203"/>
                    <a:pt x="23129" y="72199"/>
                    <a:pt x="23314" y="72199"/>
                  </a:cubicBezTo>
                  <a:cubicBezTo>
                    <a:pt x="24057" y="72199"/>
                    <a:pt x="24803" y="72263"/>
                    <a:pt x="25565" y="72263"/>
                  </a:cubicBezTo>
                  <a:cubicBezTo>
                    <a:pt x="25722" y="72267"/>
                    <a:pt x="25880" y="72268"/>
                    <a:pt x="26037" y="72268"/>
                  </a:cubicBezTo>
                  <a:cubicBezTo>
                    <a:pt x="26982" y="72268"/>
                    <a:pt x="27928" y="72213"/>
                    <a:pt x="28873" y="72213"/>
                  </a:cubicBezTo>
                  <a:cubicBezTo>
                    <a:pt x="29781" y="72207"/>
                    <a:pt x="30690" y="72203"/>
                    <a:pt x="31599" y="72203"/>
                  </a:cubicBezTo>
                  <a:cubicBezTo>
                    <a:pt x="34326" y="72203"/>
                    <a:pt x="37056" y="72232"/>
                    <a:pt x="39800" y="72288"/>
                  </a:cubicBezTo>
                  <a:cubicBezTo>
                    <a:pt x="40394" y="72296"/>
                    <a:pt x="40987" y="72299"/>
                    <a:pt x="41580" y="72299"/>
                  </a:cubicBezTo>
                  <a:cubicBezTo>
                    <a:pt x="42918" y="72299"/>
                    <a:pt x="44254" y="72285"/>
                    <a:pt x="45590" y="72285"/>
                  </a:cubicBezTo>
                  <a:cubicBezTo>
                    <a:pt x="47284" y="72285"/>
                    <a:pt x="48978" y="72308"/>
                    <a:pt x="50678" y="72413"/>
                  </a:cubicBezTo>
                  <a:cubicBezTo>
                    <a:pt x="50710" y="72416"/>
                    <a:pt x="50740" y="72418"/>
                    <a:pt x="50768" y="72418"/>
                  </a:cubicBezTo>
                  <a:cubicBezTo>
                    <a:pt x="50976" y="72418"/>
                    <a:pt x="51056" y="72331"/>
                    <a:pt x="51079" y="72087"/>
                  </a:cubicBezTo>
                  <a:cubicBezTo>
                    <a:pt x="51129" y="71661"/>
                    <a:pt x="51179" y="71235"/>
                    <a:pt x="51204" y="70809"/>
                  </a:cubicBezTo>
                  <a:cubicBezTo>
                    <a:pt x="51229" y="70082"/>
                    <a:pt x="51154" y="69381"/>
                    <a:pt x="51154" y="68654"/>
                  </a:cubicBezTo>
                  <a:cubicBezTo>
                    <a:pt x="51079" y="64243"/>
                    <a:pt x="51279" y="59832"/>
                    <a:pt x="50978" y="55421"/>
                  </a:cubicBezTo>
                  <a:cubicBezTo>
                    <a:pt x="50928" y="54468"/>
                    <a:pt x="51079" y="53541"/>
                    <a:pt x="51104" y="52589"/>
                  </a:cubicBezTo>
                  <a:cubicBezTo>
                    <a:pt x="51154" y="50559"/>
                    <a:pt x="51079" y="48554"/>
                    <a:pt x="51154" y="46523"/>
                  </a:cubicBezTo>
                  <a:cubicBezTo>
                    <a:pt x="51229" y="44769"/>
                    <a:pt x="51028" y="43015"/>
                    <a:pt x="51104" y="41260"/>
                  </a:cubicBezTo>
                  <a:cubicBezTo>
                    <a:pt x="51129" y="40809"/>
                    <a:pt x="51179" y="40383"/>
                    <a:pt x="51154" y="39932"/>
                  </a:cubicBezTo>
                  <a:cubicBezTo>
                    <a:pt x="51003" y="38278"/>
                    <a:pt x="50978" y="36599"/>
                    <a:pt x="51003" y="34919"/>
                  </a:cubicBezTo>
                  <a:cubicBezTo>
                    <a:pt x="51003" y="32814"/>
                    <a:pt x="50803" y="30709"/>
                    <a:pt x="51079" y="28604"/>
                  </a:cubicBezTo>
                  <a:cubicBezTo>
                    <a:pt x="51204" y="27626"/>
                    <a:pt x="51104" y="26649"/>
                    <a:pt x="51154" y="25671"/>
                  </a:cubicBezTo>
                  <a:cubicBezTo>
                    <a:pt x="51254" y="23691"/>
                    <a:pt x="51354" y="21686"/>
                    <a:pt x="51404" y="19681"/>
                  </a:cubicBezTo>
                  <a:cubicBezTo>
                    <a:pt x="51454" y="18102"/>
                    <a:pt x="51404" y="16498"/>
                    <a:pt x="51404" y="14919"/>
                  </a:cubicBezTo>
                  <a:cubicBezTo>
                    <a:pt x="51404" y="14268"/>
                    <a:pt x="51429" y="13591"/>
                    <a:pt x="51329" y="12939"/>
                  </a:cubicBezTo>
                  <a:cubicBezTo>
                    <a:pt x="51204" y="12212"/>
                    <a:pt x="51079" y="11486"/>
                    <a:pt x="51104" y="10734"/>
                  </a:cubicBezTo>
                  <a:cubicBezTo>
                    <a:pt x="51129" y="9756"/>
                    <a:pt x="51104" y="8754"/>
                    <a:pt x="51154" y="7776"/>
                  </a:cubicBezTo>
                  <a:cubicBezTo>
                    <a:pt x="51204" y="6699"/>
                    <a:pt x="51179" y="5646"/>
                    <a:pt x="51179" y="4568"/>
                  </a:cubicBezTo>
                  <a:cubicBezTo>
                    <a:pt x="51179" y="3591"/>
                    <a:pt x="51229" y="2588"/>
                    <a:pt x="51129" y="1611"/>
                  </a:cubicBezTo>
                  <a:cubicBezTo>
                    <a:pt x="51104" y="1410"/>
                    <a:pt x="51028" y="1210"/>
                    <a:pt x="51104" y="1034"/>
                  </a:cubicBezTo>
                  <a:cubicBezTo>
                    <a:pt x="51266" y="663"/>
                    <a:pt x="51149" y="377"/>
                    <a:pt x="50792" y="377"/>
                  </a:cubicBezTo>
                  <a:cubicBezTo>
                    <a:pt x="50764" y="377"/>
                    <a:pt x="50734" y="379"/>
                    <a:pt x="50703" y="383"/>
                  </a:cubicBezTo>
                  <a:cubicBezTo>
                    <a:pt x="50627" y="388"/>
                    <a:pt x="50553" y="390"/>
                    <a:pt x="50480" y="390"/>
                  </a:cubicBezTo>
                  <a:cubicBezTo>
                    <a:pt x="50186" y="390"/>
                    <a:pt x="49906" y="358"/>
                    <a:pt x="49625" y="358"/>
                  </a:cubicBezTo>
                  <a:cubicBezTo>
                    <a:pt x="48902" y="349"/>
                    <a:pt x="48179" y="347"/>
                    <a:pt x="47455" y="347"/>
                  </a:cubicBezTo>
                  <a:cubicBezTo>
                    <a:pt x="46007" y="347"/>
                    <a:pt x="44558" y="358"/>
                    <a:pt x="43109" y="358"/>
                  </a:cubicBezTo>
                  <a:cubicBezTo>
                    <a:pt x="40934" y="358"/>
                    <a:pt x="38760" y="333"/>
                    <a:pt x="36592" y="207"/>
                  </a:cubicBezTo>
                  <a:cubicBezTo>
                    <a:pt x="36545" y="206"/>
                    <a:pt x="36499" y="205"/>
                    <a:pt x="36452" y="205"/>
                  </a:cubicBezTo>
                  <a:cubicBezTo>
                    <a:pt x="35797" y="205"/>
                    <a:pt x="35142" y="358"/>
                    <a:pt x="34487" y="358"/>
                  </a:cubicBezTo>
                  <a:cubicBezTo>
                    <a:pt x="34421" y="359"/>
                    <a:pt x="34356" y="360"/>
                    <a:pt x="34290" y="360"/>
                  </a:cubicBezTo>
                  <a:cubicBezTo>
                    <a:pt x="33105" y="360"/>
                    <a:pt x="31941" y="156"/>
                    <a:pt x="30778" y="132"/>
                  </a:cubicBezTo>
                  <a:cubicBezTo>
                    <a:pt x="30101" y="132"/>
                    <a:pt x="29449" y="207"/>
                    <a:pt x="28773" y="207"/>
                  </a:cubicBezTo>
                  <a:cubicBezTo>
                    <a:pt x="28643" y="211"/>
                    <a:pt x="28514" y="212"/>
                    <a:pt x="28384" y="212"/>
                  </a:cubicBezTo>
                  <a:cubicBezTo>
                    <a:pt x="27586" y="212"/>
                    <a:pt x="26789" y="154"/>
                    <a:pt x="25991" y="132"/>
                  </a:cubicBezTo>
                  <a:cubicBezTo>
                    <a:pt x="24888" y="132"/>
                    <a:pt x="23760" y="207"/>
                    <a:pt x="22657" y="207"/>
                  </a:cubicBezTo>
                  <a:cubicBezTo>
                    <a:pt x="21454" y="207"/>
                    <a:pt x="20251" y="211"/>
                    <a:pt x="19048" y="211"/>
                  </a:cubicBezTo>
                  <a:cubicBezTo>
                    <a:pt x="17244" y="211"/>
                    <a:pt x="15439" y="202"/>
                    <a:pt x="13635" y="157"/>
                  </a:cubicBezTo>
                  <a:cubicBezTo>
                    <a:pt x="12185" y="125"/>
                    <a:pt x="10739" y="116"/>
                    <a:pt x="9294" y="116"/>
                  </a:cubicBezTo>
                  <a:cubicBezTo>
                    <a:pt x="7368" y="116"/>
                    <a:pt x="5443" y="132"/>
                    <a:pt x="3509" y="132"/>
                  </a:cubicBezTo>
                  <a:cubicBezTo>
                    <a:pt x="2682" y="132"/>
                    <a:pt x="1855" y="57"/>
                    <a:pt x="1028" y="7"/>
                  </a:cubicBezTo>
                  <a:cubicBezTo>
                    <a:pt x="952" y="3"/>
                    <a:pt x="886" y="0"/>
                    <a:pt x="829" y="0"/>
                  </a:cubicBezTo>
                  <a:close/>
                </a:path>
              </a:pathLst>
            </a:cu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53" name="Google Shape;2553;p66"/>
          <p:cNvSpPr/>
          <p:nvPr/>
        </p:nvSpPr>
        <p:spPr>
          <a:xfrm>
            <a:off x="7649381" y="690860"/>
            <a:ext cx="800314" cy="659803"/>
          </a:xfrm>
          <a:custGeom>
            <a:avLst/>
            <a:gdLst/>
            <a:ahLst/>
            <a:cxnLst/>
            <a:rect l="l" t="t" r="r" b="b"/>
            <a:pathLst>
              <a:path w="18272" h="15064" extrusionOk="0">
                <a:moveTo>
                  <a:pt x="3384" y="1"/>
                </a:moveTo>
                <a:cubicBezTo>
                  <a:pt x="3334" y="427"/>
                  <a:pt x="3334" y="1505"/>
                  <a:pt x="3334" y="1505"/>
                </a:cubicBezTo>
                <a:cubicBezTo>
                  <a:pt x="3334" y="1505"/>
                  <a:pt x="2357" y="1680"/>
                  <a:pt x="1956" y="1680"/>
                </a:cubicBezTo>
                <a:cubicBezTo>
                  <a:pt x="2081" y="2031"/>
                  <a:pt x="2181" y="3033"/>
                  <a:pt x="2181" y="3033"/>
                </a:cubicBezTo>
                <a:cubicBezTo>
                  <a:pt x="2181" y="3033"/>
                  <a:pt x="1725" y="3067"/>
                  <a:pt x="1316" y="3067"/>
                </a:cubicBezTo>
                <a:cubicBezTo>
                  <a:pt x="1112" y="3067"/>
                  <a:pt x="920" y="3058"/>
                  <a:pt x="803" y="3033"/>
                </a:cubicBezTo>
                <a:lnTo>
                  <a:pt x="803" y="3033"/>
                </a:lnTo>
                <a:cubicBezTo>
                  <a:pt x="978" y="3359"/>
                  <a:pt x="1154" y="3710"/>
                  <a:pt x="1329" y="4036"/>
                </a:cubicBezTo>
                <a:cubicBezTo>
                  <a:pt x="928" y="4211"/>
                  <a:pt x="427" y="4312"/>
                  <a:pt x="1" y="4387"/>
                </a:cubicBezTo>
                <a:cubicBezTo>
                  <a:pt x="4537" y="7344"/>
                  <a:pt x="10603" y="11830"/>
                  <a:pt x="14888" y="15063"/>
                </a:cubicBezTo>
                <a:cubicBezTo>
                  <a:pt x="15289" y="14938"/>
                  <a:pt x="16091" y="14437"/>
                  <a:pt x="16091" y="14437"/>
                </a:cubicBezTo>
                <a:cubicBezTo>
                  <a:pt x="16091" y="14437"/>
                  <a:pt x="16066" y="13434"/>
                  <a:pt x="15991" y="13033"/>
                </a:cubicBezTo>
                <a:lnTo>
                  <a:pt x="15991" y="13033"/>
                </a:lnTo>
                <a:cubicBezTo>
                  <a:pt x="16066" y="13043"/>
                  <a:pt x="16166" y="13047"/>
                  <a:pt x="16279" y="13047"/>
                </a:cubicBezTo>
                <a:cubicBezTo>
                  <a:pt x="16728" y="13047"/>
                  <a:pt x="17369" y="12983"/>
                  <a:pt x="17369" y="12983"/>
                </a:cubicBezTo>
                <a:cubicBezTo>
                  <a:pt x="17369" y="12983"/>
                  <a:pt x="17219" y="11956"/>
                  <a:pt x="17094" y="11655"/>
                </a:cubicBezTo>
                <a:lnTo>
                  <a:pt x="17094" y="11655"/>
                </a:lnTo>
                <a:cubicBezTo>
                  <a:pt x="17445" y="11755"/>
                  <a:pt x="17821" y="11830"/>
                  <a:pt x="18171" y="11956"/>
                </a:cubicBezTo>
                <a:cubicBezTo>
                  <a:pt x="18272" y="11530"/>
                  <a:pt x="18272" y="11053"/>
                  <a:pt x="18272" y="10627"/>
                </a:cubicBezTo>
                <a:cubicBezTo>
                  <a:pt x="13961" y="7369"/>
                  <a:pt x="7921" y="2958"/>
                  <a:pt x="338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66"/>
          <p:cNvSpPr/>
          <p:nvPr/>
        </p:nvSpPr>
        <p:spPr>
          <a:xfrm>
            <a:off x="759715" y="4043332"/>
            <a:ext cx="724994" cy="659791"/>
          </a:xfrm>
          <a:custGeom>
            <a:avLst/>
            <a:gdLst/>
            <a:ahLst/>
            <a:cxnLst/>
            <a:rect l="l" t="t" r="r" b="b"/>
            <a:pathLst>
              <a:path w="17846" h="16241" extrusionOk="0">
                <a:moveTo>
                  <a:pt x="2707" y="0"/>
                </a:moveTo>
                <a:cubicBezTo>
                  <a:pt x="2707" y="0"/>
                  <a:pt x="2632" y="1755"/>
                  <a:pt x="2832" y="2156"/>
                </a:cubicBezTo>
                <a:lnTo>
                  <a:pt x="1078" y="1855"/>
                </a:lnTo>
                <a:lnTo>
                  <a:pt x="1078" y="1855"/>
                </a:lnTo>
                <a:cubicBezTo>
                  <a:pt x="1078" y="1855"/>
                  <a:pt x="1128" y="3459"/>
                  <a:pt x="1228" y="3810"/>
                </a:cubicBezTo>
                <a:cubicBezTo>
                  <a:pt x="878" y="3684"/>
                  <a:pt x="502" y="3559"/>
                  <a:pt x="176" y="3434"/>
                </a:cubicBezTo>
                <a:cubicBezTo>
                  <a:pt x="50" y="3835"/>
                  <a:pt x="25" y="4336"/>
                  <a:pt x="0" y="4737"/>
                </a:cubicBezTo>
                <a:cubicBezTo>
                  <a:pt x="4086" y="8246"/>
                  <a:pt x="9850" y="13033"/>
                  <a:pt x="14211" y="16241"/>
                </a:cubicBezTo>
                <a:cubicBezTo>
                  <a:pt x="14286" y="15840"/>
                  <a:pt x="14336" y="14762"/>
                  <a:pt x="14336" y="14762"/>
                </a:cubicBezTo>
                <a:cubicBezTo>
                  <a:pt x="14336" y="14762"/>
                  <a:pt x="15339" y="14662"/>
                  <a:pt x="15740" y="14662"/>
                </a:cubicBezTo>
                <a:cubicBezTo>
                  <a:pt x="15639" y="14286"/>
                  <a:pt x="15589" y="13309"/>
                  <a:pt x="15589" y="13309"/>
                </a:cubicBezTo>
                <a:lnTo>
                  <a:pt x="15589" y="13309"/>
                </a:lnTo>
                <a:cubicBezTo>
                  <a:pt x="15590" y="13309"/>
                  <a:pt x="16617" y="13309"/>
                  <a:pt x="16968" y="13384"/>
                </a:cubicBezTo>
                <a:cubicBezTo>
                  <a:pt x="16792" y="13058"/>
                  <a:pt x="16667" y="12682"/>
                  <a:pt x="16517" y="12356"/>
                </a:cubicBezTo>
                <a:cubicBezTo>
                  <a:pt x="16893" y="12206"/>
                  <a:pt x="17419" y="12131"/>
                  <a:pt x="17845" y="12080"/>
                </a:cubicBezTo>
                <a:cubicBezTo>
                  <a:pt x="13484" y="8872"/>
                  <a:pt x="7720" y="4010"/>
                  <a:pt x="3634" y="501"/>
                </a:cubicBezTo>
                <a:cubicBezTo>
                  <a:pt x="3359" y="326"/>
                  <a:pt x="2707" y="0"/>
                  <a:pt x="270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TextBox 32">
            <a:extLst>
              <a:ext uri="{FF2B5EF4-FFF2-40B4-BE49-F238E27FC236}">
                <a16:creationId xmlns="" xmlns:a16="http://schemas.microsoft.com/office/drawing/2014/main" id="{DCE62FD7-3960-4F88-904C-ED3173EE527E}"/>
              </a:ext>
            </a:extLst>
          </p:cNvPr>
          <p:cNvSpPr txBox="1"/>
          <p:nvPr/>
        </p:nvSpPr>
        <p:spPr>
          <a:xfrm>
            <a:off x="1281842" y="891840"/>
            <a:ext cx="3972493" cy="3366627"/>
          </a:xfrm>
          <a:prstGeom prst="rect">
            <a:avLst/>
          </a:prstGeom>
          <a:noFill/>
        </p:spPr>
        <p:txBody>
          <a:bodyPr wrap="square">
            <a:spAutoFit/>
          </a:bodyPr>
          <a:lstStyle/>
          <a:p>
            <a:pPr algn="ctr">
              <a:lnSpc>
                <a:spcPct val="150000"/>
              </a:lnSpc>
            </a:pPr>
            <a:r>
              <a:rPr lang="nl-NL"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Đáp án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2000" b="1" dirty="0">
                <a:effectLst/>
                <a:latin typeface="Arial" panose="020B0604020202020204" pitchFamily="34" charset="0"/>
                <a:ea typeface="Calibri" panose="020F0502020204030204" pitchFamily="34" charset="0"/>
                <a:cs typeface="Times New Roman" panose="02020603050405020304" pitchFamily="18" charset="0"/>
              </a:rPr>
              <a:t>CH3. </a:t>
            </a: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Vì ván lướt của vận động viên lướt bên trên bề mặt của sóng, gần như vuông góc với lực mà sóng tác dụng nên lực mà sóng gây ra không ảnh hưởng đến người lướt sóng.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3" descr="A surfer riding a wave&#10;&#10;Description automatically generated with medium confidence">
            <a:extLst>
              <a:ext uri="{FF2B5EF4-FFF2-40B4-BE49-F238E27FC236}">
                <a16:creationId xmlns="" xmlns:a16="http://schemas.microsoft.com/office/drawing/2014/main" id="{83485969-1A7D-4978-A207-6A0904590F36}"/>
              </a:ext>
            </a:extLst>
          </p:cNvPr>
          <p:cNvPicPr>
            <a:picLocks noChangeAspect="1"/>
          </p:cNvPicPr>
          <p:nvPr/>
        </p:nvPicPr>
        <p:blipFill rotWithShape="1">
          <a:blip r:embed="rId3"/>
          <a:srcRect l="43242" t="18617" r="3831" b="8404"/>
          <a:stretch/>
        </p:blipFill>
        <p:spPr>
          <a:xfrm>
            <a:off x="5473985" y="1543218"/>
            <a:ext cx="2321046" cy="1800201"/>
          </a:xfrm>
          <a:custGeom>
            <a:avLst/>
            <a:gdLst>
              <a:gd name="connsiteX0" fmla="*/ 0 w 2321046"/>
              <a:gd name="connsiteY0" fmla="*/ 300040 h 1800201"/>
              <a:gd name="connsiteX1" fmla="*/ 300040 w 2321046"/>
              <a:gd name="connsiteY1" fmla="*/ 0 h 1800201"/>
              <a:gd name="connsiteX2" fmla="*/ 890905 w 2321046"/>
              <a:gd name="connsiteY2" fmla="*/ 0 h 1800201"/>
              <a:gd name="connsiteX3" fmla="*/ 1464560 w 2321046"/>
              <a:gd name="connsiteY3" fmla="*/ 0 h 1800201"/>
              <a:gd name="connsiteX4" fmla="*/ 2021006 w 2321046"/>
              <a:gd name="connsiteY4" fmla="*/ 0 h 1800201"/>
              <a:gd name="connsiteX5" fmla="*/ 2321046 w 2321046"/>
              <a:gd name="connsiteY5" fmla="*/ 300040 h 1800201"/>
              <a:gd name="connsiteX6" fmla="*/ 2321046 w 2321046"/>
              <a:gd name="connsiteY6" fmla="*/ 888099 h 1800201"/>
              <a:gd name="connsiteX7" fmla="*/ 2321046 w 2321046"/>
              <a:gd name="connsiteY7" fmla="*/ 1500161 h 1800201"/>
              <a:gd name="connsiteX8" fmla="*/ 2021006 w 2321046"/>
              <a:gd name="connsiteY8" fmla="*/ 1800201 h 1800201"/>
              <a:gd name="connsiteX9" fmla="*/ 1464560 w 2321046"/>
              <a:gd name="connsiteY9" fmla="*/ 1800201 h 1800201"/>
              <a:gd name="connsiteX10" fmla="*/ 925324 w 2321046"/>
              <a:gd name="connsiteY10" fmla="*/ 1800201 h 1800201"/>
              <a:gd name="connsiteX11" fmla="*/ 300040 w 2321046"/>
              <a:gd name="connsiteY11" fmla="*/ 1800201 h 1800201"/>
              <a:gd name="connsiteX12" fmla="*/ 0 w 2321046"/>
              <a:gd name="connsiteY12" fmla="*/ 1500161 h 1800201"/>
              <a:gd name="connsiteX13" fmla="*/ 0 w 2321046"/>
              <a:gd name="connsiteY13" fmla="*/ 924103 h 1800201"/>
              <a:gd name="connsiteX14" fmla="*/ 0 w 2321046"/>
              <a:gd name="connsiteY14" fmla="*/ 300040 h 180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1046" h="1800201" fill="none" extrusionOk="0">
                <a:moveTo>
                  <a:pt x="0" y="300040"/>
                </a:moveTo>
                <a:cubicBezTo>
                  <a:pt x="24526" y="135273"/>
                  <a:pt x="123542" y="-21049"/>
                  <a:pt x="300040" y="0"/>
                </a:cubicBezTo>
                <a:cubicBezTo>
                  <a:pt x="508831" y="-14033"/>
                  <a:pt x="705019" y="14136"/>
                  <a:pt x="890905" y="0"/>
                </a:cubicBezTo>
                <a:cubicBezTo>
                  <a:pt x="1076792" y="-14136"/>
                  <a:pt x="1267133" y="-3915"/>
                  <a:pt x="1464560" y="0"/>
                </a:cubicBezTo>
                <a:cubicBezTo>
                  <a:pt x="1661988" y="3915"/>
                  <a:pt x="1852159" y="-7335"/>
                  <a:pt x="2021006" y="0"/>
                </a:cubicBezTo>
                <a:cubicBezTo>
                  <a:pt x="2188524" y="10006"/>
                  <a:pt x="2294261" y="142632"/>
                  <a:pt x="2321046" y="300040"/>
                </a:cubicBezTo>
                <a:cubicBezTo>
                  <a:pt x="2325985" y="463567"/>
                  <a:pt x="2337599" y="681299"/>
                  <a:pt x="2321046" y="888099"/>
                </a:cubicBezTo>
                <a:cubicBezTo>
                  <a:pt x="2304493" y="1094899"/>
                  <a:pt x="2317069" y="1296959"/>
                  <a:pt x="2321046" y="1500161"/>
                </a:cubicBezTo>
                <a:cubicBezTo>
                  <a:pt x="2307301" y="1652594"/>
                  <a:pt x="2194067" y="1798172"/>
                  <a:pt x="2021006" y="1800201"/>
                </a:cubicBezTo>
                <a:cubicBezTo>
                  <a:pt x="1758099" y="1787751"/>
                  <a:pt x="1636905" y="1779157"/>
                  <a:pt x="1464560" y="1800201"/>
                </a:cubicBezTo>
                <a:cubicBezTo>
                  <a:pt x="1292215" y="1821245"/>
                  <a:pt x="1078788" y="1825560"/>
                  <a:pt x="925324" y="1800201"/>
                </a:cubicBezTo>
                <a:cubicBezTo>
                  <a:pt x="771860" y="1774842"/>
                  <a:pt x="540014" y="1795250"/>
                  <a:pt x="300040" y="1800201"/>
                </a:cubicBezTo>
                <a:cubicBezTo>
                  <a:pt x="125433" y="1795119"/>
                  <a:pt x="5351" y="1698532"/>
                  <a:pt x="0" y="1500161"/>
                </a:cubicBezTo>
                <a:cubicBezTo>
                  <a:pt x="3677" y="1240629"/>
                  <a:pt x="20718" y="1052504"/>
                  <a:pt x="0" y="924103"/>
                </a:cubicBezTo>
                <a:cubicBezTo>
                  <a:pt x="-20718" y="795702"/>
                  <a:pt x="-29072" y="509052"/>
                  <a:pt x="0" y="300040"/>
                </a:cubicBezTo>
                <a:close/>
              </a:path>
              <a:path w="2321046" h="1800201" stroke="0" extrusionOk="0">
                <a:moveTo>
                  <a:pt x="0" y="300040"/>
                </a:moveTo>
                <a:cubicBezTo>
                  <a:pt x="10199" y="140085"/>
                  <a:pt x="145676" y="-15769"/>
                  <a:pt x="300040" y="0"/>
                </a:cubicBezTo>
                <a:cubicBezTo>
                  <a:pt x="442182" y="-16492"/>
                  <a:pt x="767606" y="-16303"/>
                  <a:pt x="908115" y="0"/>
                </a:cubicBezTo>
                <a:cubicBezTo>
                  <a:pt x="1048624" y="16303"/>
                  <a:pt x="1312898" y="-16607"/>
                  <a:pt x="1464560" y="0"/>
                </a:cubicBezTo>
                <a:cubicBezTo>
                  <a:pt x="1616223" y="16607"/>
                  <a:pt x="1831333" y="541"/>
                  <a:pt x="2021006" y="0"/>
                </a:cubicBezTo>
                <a:cubicBezTo>
                  <a:pt x="2177911" y="12843"/>
                  <a:pt x="2298726" y="133385"/>
                  <a:pt x="2321046" y="300040"/>
                </a:cubicBezTo>
                <a:cubicBezTo>
                  <a:pt x="2310392" y="528725"/>
                  <a:pt x="2302121" y="606940"/>
                  <a:pt x="2321046" y="888099"/>
                </a:cubicBezTo>
                <a:cubicBezTo>
                  <a:pt x="2339971" y="1169258"/>
                  <a:pt x="2344825" y="1322762"/>
                  <a:pt x="2321046" y="1500161"/>
                </a:cubicBezTo>
                <a:cubicBezTo>
                  <a:pt x="2338564" y="1644886"/>
                  <a:pt x="2215680" y="1781771"/>
                  <a:pt x="2021006" y="1800201"/>
                </a:cubicBezTo>
                <a:cubicBezTo>
                  <a:pt x="1899693" y="1790881"/>
                  <a:pt x="1657870" y="1794717"/>
                  <a:pt x="1498980" y="1800201"/>
                </a:cubicBezTo>
                <a:cubicBezTo>
                  <a:pt x="1340090" y="1805685"/>
                  <a:pt x="1124864" y="1776211"/>
                  <a:pt x="959744" y="1800201"/>
                </a:cubicBezTo>
                <a:cubicBezTo>
                  <a:pt x="794624" y="1824191"/>
                  <a:pt x="595304" y="1826867"/>
                  <a:pt x="300040" y="1800201"/>
                </a:cubicBezTo>
                <a:cubicBezTo>
                  <a:pt x="136817" y="1815151"/>
                  <a:pt x="-29441" y="1688661"/>
                  <a:pt x="0" y="1500161"/>
                </a:cubicBezTo>
                <a:cubicBezTo>
                  <a:pt x="10630" y="1226077"/>
                  <a:pt x="5442" y="1063097"/>
                  <a:pt x="0" y="936104"/>
                </a:cubicBezTo>
                <a:cubicBezTo>
                  <a:pt x="-5442" y="809111"/>
                  <a:pt x="379" y="544764"/>
                  <a:pt x="0" y="300040"/>
                </a:cubicBezTo>
                <a:close/>
              </a:path>
            </a:pathLst>
          </a:custGeom>
          <a:ln w="57150">
            <a:noFill/>
          </a:ln>
        </p:spPr>
      </p:pic>
      <p:sp>
        <p:nvSpPr>
          <p:cNvPr id="36" name="TextBox 35">
            <a:extLst>
              <a:ext uri="{FF2B5EF4-FFF2-40B4-BE49-F238E27FC236}">
                <a16:creationId xmlns="" xmlns:a16="http://schemas.microsoft.com/office/drawing/2014/main" id="{C2C6C151-6F99-4187-B096-4E25E9770F5D}"/>
              </a:ext>
            </a:extLst>
          </p:cNvPr>
          <p:cNvSpPr txBox="1"/>
          <p:nvPr/>
        </p:nvSpPr>
        <p:spPr>
          <a:xfrm>
            <a:off x="5846263" y="3381253"/>
            <a:ext cx="1896156" cy="369332"/>
          </a:xfrm>
          <a:prstGeom prst="rect">
            <a:avLst/>
          </a:prstGeom>
          <a:noFill/>
        </p:spPr>
        <p:txBody>
          <a:bodyPr wrap="square">
            <a:spAutoFit/>
          </a:bodyPr>
          <a:lstStyle/>
          <a:p>
            <a:r>
              <a:rPr lang="en-US" sz="1800" i="1" dirty="0">
                <a:latin typeface="Arial" panose="020B0604020202020204" pitchFamily="34" charset="0"/>
                <a:cs typeface="Times New Roman" panose="02020603050405020304" pitchFamily="18" charset="0"/>
              </a:rPr>
              <a:t>VĐV lướt ván</a:t>
            </a:r>
            <a:endParaRPr lang="en-US" sz="1200" i="1" dirty="0"/>
          </a:p>
        </p:txBody>
      </p:sp>
    </p:spTree>
    <p:extLst>
      <p:ext uri="{BB962C8B-B14F-4D97-AF65-F5344CB8AC3E}">
        <p14:creationId xmlns:p14="http://schemas.microsoft.com/office/powerpoint/2010/main" val="31958191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heel(2)">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barn(inVertical)">
                                      <p:cBhvr>
                                        <p:cTn id="12" dur="500"/>
                                        <p:tgtEl>
                                          <p:spTgt spid="3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grpSp>
        <p:nvGrpSpPr>
          <p:cNvPr id="3" name="Group 2">
            <a:extLst>
              <a:ext uri="{FF2B5EF4-FFF2-40B4-BE49-F238E27FC236}">
                <a16:creationId xmlns="" xmlns:a16="http://schemas.microsoft.com/office/drawing/2014/main" id="{F8D79CFE-7F7F-4FE2-AE86-C067B372D70A}"/>
              </a:ext>
            </a:extLst>
          </p:cNvPr>
          <p:cNvGrpSpPr/>
          <p:nvPr/>
        </p:nvGrpSpPr>
        <p:grpSpPr>
          <a:xfrm>
            <a:off x="1032114" y="883415"/>
            <a:ext cx="7079771" cy="3569225"/>
            <a:chOff x="1007422" y="1218221"/>
            <a:chExt cx="7309873" cy="3452781"/>
          </a:xfrm>
        </p:grpSpPr>
        <p:sp>
          <p:nvSpPr>
            <p:cNvPr id="2" name="Rectangle 1">
              <a:extLst>
                <a:ext uri="{FF2B5EF4-FFF2-40B4-BE49-F238E27FC236}">
                  <a16:creationId xmlns="" xmlns:a16="http://schemas.microsoft.com/office/drawing/2014/main" id="{A3C79C3E-E89C-44D4-9BD9-4AC58A4701C0}"/>
                </a:ext>
              </a:extLst>
            </p:cNvPr>
            <p:cNvSpPr/>
            <p:nvPr/>
          </p:nvSpPr>
          <p:spPr>
            <a:xfrm>
              <a:off x="1071796" y="1218221"/>
              <a:ext cx="7225259" cy="3451215"/>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1" name="Google Shape;2531;p66"/>
            <p:cNvSpPr/>
            <p:nvPr/>
          </p:nvSpPr>
          <p:spPr>
            <a:xfrm rot="5400000">
              <a:off x="2936751" y="-709542"/>
              <a:ext cx="3451215" cy="7309873"/>
            </a:xfrm>
            <a:custGeom>
              <a:avLst/>
              <a:gdLst/>
              <a:ahLst/>
              <a:cxnLst/>
              <a:rect l="l" t="t" r="r" b="b"/>
              <a:pathLst>
                <a:path w="51455" h="72418" extrusionOk="0">
                  <a:moveTo>
                    <a:pt x="829" y="0"/>
                  </a:moveTo>
                  <a:cubicBezTo>
                    <a:pt x="512" y="0"/>
                    <a:pt x="469" y="83"/>
                    <a:pt x="427" y="508"/>
                  </a:cubicBezTo>
                  <a:cubicBezTo>
                    <a:pt x="301" y="1586"/>
                    <a:pt x="351" y="2664"/>
                    <a:pt x="376" y="3766"/>
                  </a:cubicBezTo>
                  <a:cubicBezTo>
                    <a:pt x="452" y="8177"/>
                    <a:pt x="251" y="12613"/>
                    <a:pt x="552" y="17025"/>
                  </a:cubicBezTo>
                  <a:cubicBezTo>
                    <a:pt x="602" y="17952"/>
                    <a:pt x="452" y="18879"/>
                    <a:pt x="427" y="19832"/>
                  </a:cubicBezTo>
                  <a:cubicBezTo>
                    <a:pt x="376" y="21837"/>
                    <a:pt x="452" y="23867"/>
                    <a:pt x="376" y="25872"/>
                  </a:cubicBezTo>
                  <a:cubicBezTo>
                    <a:pt x="301" y="27626"/>
                    <a:pt x="502" y="29381"/>
                    <a:pt x="427" y="31160"/>
                  </a:cubicBezTo>
                  <a:cubicBezTo>
                    <a:pt x="402" y="31586"/>
                    <a:pt x="326" y="32037"/>
                    <a:pt x="376" y="32463"/>
                  </a:cubicBezTo>
                  <a:cubicBezTo>
                    <a:pt x="652" y="34944"/>
                    <a:pt x="477" y="37426"/>
                    <a:pt x="577" y="39882"/>
                  </a:cubicBezTo>
                  <a:cubicBezTo>
                    <a:pt x="652" y="41411"/>
                    <a:pt x="477" y="42914"/>
                    <a:pt x="427" y="44443"/>
                  </a:cubicBezTo>
                  <a:cubicBezTo>
                    <a:pt x="326" y="47150"/>
                    <a:pt x="126" y="49857"/>
                    <a:pt x="126" y="52564"/>
                  </a:cubicBezTo>
                  <a:cubicBezTo>
                    <a:pt x="126" y="55070"/>
                    <a:pt x="1" y="57601"/>
                    <a:pt x="276" y="60107"/>
                  </a:cubicBezTo>
                  <a:cubicBezTo>
                    <a:pt x="427" y="61511"/>
                    <a:pt x="477" y="62940"/>
                    <a:pt x="376" y="64368"/>
                  </a:cubicBezTo>
                  <a:cubicBezTo>
                    <a:pt x="301" y="65521"/>
                    <a:pt x="351" y="66699"/>
                    <a:pt x="351" y="67877"/>
                  </a:cubicBezTo>
                  <a:cubicBezTo>
                    <a:pt x="351" y="68854"/>
                    <a:pt x="301" y="69832"/>
                    <a:pt x="402" y="70809"/>
                  </a:cubicBezTo>
                  <a:cubicBezTo>
                    <a:pt x="427" y="71010"/>
                    <a:pt x="502" y="71185"/>
                    <a:pt x="427" y="71386"/>
                  </a:cubicBezTo>
                  <a:cubicBezTo>
                    <a:pt x="264" y="71757"/>
                    <a:pt x="381" y="72043"/>
                    <a:pt x="738" y="72043"/>
                  </a:cubicBezTo>
                  <a:cubicBezTo>
                    <a:pt x="767" y="72043"/>
                    <a:pt x="796" y="72041"/>
                    <a:pt x="828" y="72037"/>
                  </a:cubicBezTo>
                  <a:cubicBezTo>
                    <a:pt x="944" y="72017"/>
                    <a:pt x="1060" y="72009"/>
                    <a:pt x="1176" y="72009"/>
                  </a:cubicBezTo>
                  <a:cubicBezTo>
                    <a:pt x="1486" y="72009"/>
                    <a:pt x="1796" y="72062"/>
                    <a:pt x="2106" y="72062"/>
                  </a:cubicBezTo>
                  <a:lnTo>
                    <a:pt x="12306" y="72062"/>
                  </a:lnTo>
                  <a:cubicBezTo>
                    <a:pt x="12482" y="72062"/>
                    <a:pt x="12657" y="72087"/>
                    <a:pt x="12833" y="72113"/>
                  </a:cubicBezTo>
                  <a:cubicBezTo>
                    <a:pt x="13490" y="72147"/>
                    <a:pt x="14147" y="72206"/>
                    <a:pt x="14796" y="72206"/>
                  </a:cubicBezTo>
                  <a:cubicBezTo>
                    <a:pt x="15087" y="72206"/>
                    <a:pt x="15377" y="72194"/>
                    <a:pt x="15665" y="72163"/>
                  </a:cubicBezTo>
                  <a:cubicBezTo>
                    <a:pt x="16171" y="72086"/>
                    <a:pt x="16678" y="72056"/>
                    <a:pt x="17185" y="72056"/>
                  </a:cubicBezTo>
                  <a:cubicBezTo>
                    <a:pt x="17505" y="72056"/>
                    <a:pt x="17826" y="72068"/>
                    <a:pt x="18146" y="72087"/>
                  </a:cubicBezTo>
                  <a:cubicBezTo>
                    <a:pt x="18923" y="72163"/>
                    <a:pt x="19700" y="72213"/>
                    <a:pt x="20502" y="72263"/>
                  </a:cubicBezTo>
                  <a:cubicBezTo>
                    <a:pt x="20683" y="72275"/>
                    <a:pt x="20864" y="72280"/>
                    <a:pt x="21044" y="72280"/>
                  </a:cubicBezTo>
                  <a:cubicBezTo>
                    <a:pt x="21615" y="72280"/>
                    <a:pt x="22187" y="72232"/>
                    <a:pt x="22758" y="72213"/>
                  </a:cubicBezTo>
                  <a:cubicBezTo>
                    <a:pt x="22943" y="72203"/>
                    <a:pt x="23129" y="72199"/>
                    <a:pt x="23314" y="72199"/>
                  </a:cubicBezTo>
                  <a:cubicBezTo>
                    <a:pt x="24057" y="72199"/>
                    <a:pt x="24803" y="72263"/>
                    <a:pt x="25565" y="72263"/>
                  </a:cubicBezTo>
                  <a:cubicBezTo>
                    <a:pt x="25722" y="72267"/>
                    <a:pt x="25880" y="72268"/>
                    <a:pt x="26037" y="72268"/>
                  </a:cubicBezTo>
                  <a:cubicBezTo>
                    <a:pt x="26982" y="72268"/>
                    <a:pt x="27928" y="72213"/>
                    <a:pt x="28873" y="72213"/>
                  </a:cubicBezTo>
                  <a:cubicBezTo>
                    <a:pt x="29781" y="72207"/>
                    <a:pt x="30690" y="72203"/>
                    <a:pt x="31599" y="72203"/>
                  </a:cubicBezTo>
                  <a:cubicBezTo>
                    <a:pt x="34326" y="72203"/>
                    <a:pt x="37056" y="72232"/>
                    <a:pt x="39800" y="72288"/>
                  </a:cubicBezTo>
                  <a:cubicBezTo>
                    <a:pt x="40394" y="72296"/>
                    <a:pt x="40987" y="72299"/>
                    <a:pt x="41580" y="72299"/>
                  </a:cubicBezTo>
                  <a:cubicBezTo>
                    <a:pt x="42918" y="72299"/>
                    <a:pt x="44254" y="72285"/>
                    <a:pt x="45590" y="72285"/>
                  </a:cubicBezTo>
                  <a:cubicBezTo>
                    <a:pt x="47284" y="72285"/>
                    <a:pt x="48978" y="72308"/>
                    <a:pt x="50678" y="72413"/>
                  </a:cubicBezTo>
                  <a:cubicBezTo>
                    <a:pt x="50710" y="72416"/>
                    <a:pt x="50740" y="72418"/>
                    <a:pt x="50768" y="72418"/>
                  </a:cubicBezTo>
                  <a:cubicBezTo>
                    <a:pt x="50976" y="72418"/>
                    <a:pt x="51056" y="72331"/>
                    <a:pt x="51079" y="72087"/>
                  </a:cubicBezTo>
                  <a:cubicBezTo>
                    <a:pt x="51129" y="71661"/>
                    <a:pt x="51179" y="71235"/>
                    <a:pt x="51204" y="70809"/>
                  </a:cubicBezTo>
                  <a:cubicBezTo>
                    <a:pt x="51229" y="70082"/>
                    <a:pt x="51154" y="69381"/>
                    <a:pt x="51154" y="68654"/>
                  </a:cubicBezTo>
                  <a:cubicBezTo>
                    <a:pt x="51079" y="64243"/>
                    <a:pt x="51279" y="59832"/>
                    <a:pt x="50978" y="55421"/>
                  </a:cubicBezTo>
                  <a:cubicBezTo>
                    <a:pt x="50928" y="54468"/>
                    <a:pt x="51079" y="53541"/>
                    <a:pt x="51104" y="52589"/>
                  </a:cubicBezTo>
                  <a:cubicBezTo>
                    <a:pt x="51154" y="50559"/>
                    <a:pt x="51079" y="48554"/>
                    <a:pt x="51154" y="46523"/>
                  </a:cubicBezTo>
                  <a:cubicBezTo>
                    <a:pt x="51229" y="44769"/>
                    <a:pt x="51028" y="43015"/>
                    <a:pt x="51104" y="41260"/>
                  </a:cubicBezTo>
                  <a:cubicBezTo>
                    <a:pt x="51129" y="40809"/>
                    <a:pt x="51179" y="40383"/>
                    <a:pt x="51154" y="39932"/>
                  </a:cubicBezTo>
                  <a:cubicBezTo>
                    <a:pt x="51003" y="38278"/>
                    <a:pt x="50978" y="36599"/>
                    <a:pt x="51003" y="34919"/>
                  </a:cubicBezTo>
                  <a:cubicBezTo>
                    <a:pt x="51003" y="32814"/>
                    <a:pt x="50803" y="30709"/>
                    <a:pt x="51079" y="28604"/>
                  </a:cubicBezTo>
                  <a:cubicBezTo>
                    <a:pt x="51204" y="27626"/>
                    <a:pt x="51104" y="26649"/>
                    <a:pt x="51154" y="25671"/>
                  </a:cubicBezTo>
                  <a:cubicBezTo>
                    <a:pt x="51254" y="23691"/>
                    <a:pt x="51354" y="21686"/>
                    <a:pt x="51404" y="19681"/>
                  </a:cubicBezTo>
                  <a:cubicBezTo>
                    <a:pt x="51454" y="18102"/>
                    <a:pt x="51404" y="16498"/>
                    <a:pt x="51404" y="14919"/>
                  </a:cubicBezTo>
                  <a:cubicBezTo>
                    <a:pt x="51404" y="14268"/>
                    <a:pt x="51429" y="13591"/>
                    <a:pt x="51329" y="12939"/>
                  </a:cubicBezTo>
                  <a:cubicBezTo>
                    <a:pt x="51204" y="12212"/>
                    <a:pt x="51079" y="11486"/>
                    <a:pt x="51104" y="10734"/>
                  </a:cubicBezTo>
                  <a:cubicBezTo>
                    <a:pt x="51129" y="9756"/>
                    <a:pt x="51104" y="8754"/>
                    <a:pt x="51154" y="7776"/>
                  </a:cubicBezTo>
                  <a:cubicBezTo>
                    <a:pt x="51204" y="6699"/>
                    <a:pt x="51179" y="5646"/>
                    <a:pt x="51179" y="4568"/>
                  </a:cubicBezTo>
                  <a:cubicBezTo>
                    <a:pt x="51179" y="3591"/>
                    <a:pt x="51229" y="2588"/>
                    <a:pt x="51129" y="1611"/>
                  </a:cubicBezTo>
                  <a:cubicBezTo>
                    <a:pt x="51104" y="1410"/>
                    <a:pt x="51028" y="1210"/>
                    <a:pt x="51104" y="1034"/>
                  </a:cubicBezTo>
                  <a:cubicBezTo>
                    <a:pt x="51266" y="663"/>
                    <a:pt x="51149" y="377"/>
                    <a:pt x="50792" y="377"/>
                  </a:cubicBezTo>
                  <a:cubicBezTo>
                    <a:pt x="50764" y="377"/>
                    <a:pt x="50734" y="379"/>
                    <a:pt x="50703" y="383"/>
                  </a:cubicBezTo>
                  <a:cubicBezTo>
                    <a:pt x="50627" y="388"/>
                    <a:pt x="50553" y="390"/>
                    <a:pt x="50480" y="390"/>
                  </a:cubicBezTo>
                  <a:cubicBezTo>
                    <a:pt x="50186" y="390"/>
                    <a:pt x="49906" y="358"/>
                    <a:pt x="49625" y="358"/>
                  </a:cubicBezTo>
                  <a:cubicBezTo>
                    <a:pt x="48902" y="349"/>
                    <a:pt x="48179" y="347"/>
                    <a:pt x="47455" y="347"/>
                  </a:cubicBezTo>
                  <a:cubicBezTo>
                    <a:pt x="46007" y="347"/>
                    <a:pt x="44558" y="358"/>
                    <a:pt x="43109" y="358"/>
                  </a:cubicBezTo>
                  <a:cubicBezTo>
                    <a:pt x="40934" y="358"/>
                    <a:pt x="38760" y="333"/>
                    <a:pt x="36592" y="207"/>
                  </a:cubicBezTo>
                  <a:cubicBezTo>
                    <a:pt x="36545" y="206"/>
                    <a:pt x="36499" y="205"/>
                    <a:pt x="36452" y="205"/>
                  </a:cubicBezTo>
                  <a:cubicBezTo>
                    <a:pt x="35797" y="205"/>
                    <a:pt x="35142" y="358"/>
                    <a:pt x="34487" y="358"/>
                  </a:cubicBezTo>
                  <a:cubicBezTo>
                    <a:pt x="34421" y="359"/>
                    <a:pt x="34356" y="360"/>
                    <a:pt x="34290" y="360"/>
                  </a:cubicBezTo>
                  <a:cubicBezTo>
                    <a:pt x="33105" y="360"/>
                    <a:pt x="31941" y="156"/>
                    <a:pt x="30778" y="132"/>
                  </a:cubicBezTo>
                  <a:cubicBezTo>
                    <a:pt x="30101" y="132"/>
                    <a:pt x="29449" y="207"/>
                    <a:pt x="28773" y="207"/>
                  </a:cubicBezTo>
                  <a:cubicBezTo>
                    <a:pt x="28643" y="211"/>
                    <a:pt x="28514" y="212"/>
                    <a:pt x="28384" y="212"/>
                  </a:cubicBezTo>
                  <a:cubicBezTo>
                    <a:pt x="27586" y="212"/>
                    <a:pt x="26789" y="154"/>
                    <a:pt x="25991" y="132"/>
                  </a:cubicBezTo>
                  <a:cubicBezTo>
                    <a:pt x="24888" y="132"/>
                    <a:pt x="23760" y="207"/>
                    <a:pt x="22657" y="207"/>
                  </a:cubicBezTo>
                  <a:cubicBezTo>
                    <a:pt x="21454" y="207"/>
                    <a:pt x="20251" y="211"/>
                    <a:pt x="19048" y="211"/>
                  </a:cubicBezTo>
                  <a:cubicBezTo>
                    <a:pt x="17244" y="211"/>
                    <a:pt x="15439" y="202"/>
                    <a:pt x="13635" y="157"/>
                  </a:cubicBezTo>
                  <a:cubicBezTo>
                    <a:pt x="12185" y="125"/>
                    <a:pt x="10739" y="116"/>
                    <a:pt x="9294" y="116"/>
                  </a:cubicBezTo>
                  <a:cubicBezTo>
                    <a:pt x="7368" y="116"/>
                    <a:pt x="5443" y="132"/>
                    <a:pt x="3509" y="132"/>
                  </a:cubicBezTo>
                  <a:cubicBezTo>
                    <a:pt x="2682" y="132"/>
                    <a:pt x="1855" y="57"/>
                    <a:pt x="1028" y="7"/>
                  </a:cubicBezTo>
                  <a:cubicBezTo>
                    <a:pt x="952" y="3"/>
                    <a:pt x="886" y="0"/>
                    <a:pt x="829" y="0"/>
                  </a:cubicBezTo>
                  <a:close/>
                </a:path>
              </a:pathLst>
            </a:cu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53" name="Google Shape;2553;p66"/>
          <p:cNvSpPr/>
          <p:nvPr/>
        </p:nvSpPr>
        <p:spPr>
          <a:xfrm>
            <a:off x="7649381" y="690860"/>
            <a:ext cx="800314" cy="659803"/>
          </a:xfrm>
          <a:custGeom>
            <a:avLst/>
            <a:gdLst/>
            <a:ahLst/>
            <a:cxnLst/>
            <a:rect l="l" t="t" r="r" b="b"/>
            <a:pathLst>
              <a:path w="18272" h="15064" extrusionOk="0">
                <a:moveTo>
                  <a:pt x="3384" y="1"/>
                </a:moveTo>
                <a:cubicBezTo>
                  <a:pt x="3334" y="427"/>
                  <a:pt x="3334" y="1505"/>
                  <a:pt x="3334" y="1505"/>
                </a:cubicBezTo>
                <a:cubicBezTo>
                  <a:pt x="3334" y="1505"/>
                  <a:pt x="2357" y="1680"/>
                  <a:pt x="1956" y="1680"/>
                </a:cubicBezTo>
                <a:cubicBezTo>
                  <a:pt x="2081" y="2031"/>
                  <a:pt x="2181" y="3033"/>
                  <a:pt x="2181" y="3033"/>
                </a:cubicBezTo>
                <a:cubicBezTo>
                  <a:pt x="2181" y="3033"/>
                  <a:pt x="1725" y="3067"/>
                  <a:pt x="1316" y="3067"/>
                </a:cubicBezTo>
                <a:cubicBezTo>
                  <a:pt x="1112" y="3067"/>
                  <a:pt x="920" y="3058"/>
                  <a:pt x="803" y="3033"/>
                </a:cubicBezTo>
                <a:lnTo>
                  <a:pt x="803" y="3033"/>
                </a:lnTo>
                <a:cubicBezTo>
                  <a:pt x="978" y="3359"/>
                  <a:pt x="1154" y="3710"/>
                  <a:pt x="1329" y="4036"/>
                </a:cubicBezTo>
                <a:cubicBezTo>
                  <a:pt x="928" y="4211"/>
                  <a:pt x="427" y="4312"/>
                  <a:pt x="1" y="4387"/>
                </a:cubicBezTo>
                <a:cubicBezTo>
                  <a:pt x="4537" y="7344"/>
                  <a:pt x="10603" y="11830"/>
                  <a:pt x="14888" y="15063"/>
                </a:cubicBezTo>
                <a:cubicBezTo>
                  <a:pt x="15289" y="14938"/>
                  <a:pt x="16091" y="14437"/>
                  <a:pt x="16091" y="14437"/>
                </a:cubicBezTo>
                <a:cubicBezTo>
                  <a:pt x="16091" y="14437"/>
                  <a:pt x="16066" y="13434"/>
                  <a:pt x="15991" y="13033"/>
                </a:cubicBezTo>
                <a:lnTo>
                  <a:pt x="15991" y="13033"/>
                </a:lnTo>
                <a:cubicBezTo>
                  <a:pt x="16066" y="13043"/>
                  <a:pt x="16166" y="13047"/>
                  <a:pt x="16279" y="13047"/>
                </a:cubicBezTo>
                <a:cubicBezTo>
                  <a:pt x="16728" y="13047"/>
                  <a:pt x="17369" y="12983"/>
                  <a:pt x="17369" y="12983"/>
                </a:cubicBezTo>
                <a:cubicBezTo>
                  <a:pt x="17369" y="12983"/>
                  <a:pt x="17219" y="11956"/>
                  <a:pt x="17094" y="11655"/>
                </a:cubicBezTo>
                <a:lnTo>
                  <a:pt x="17094" y="11655"/>
                </a:lnTo>
                <a:cubicBezTo>
                  <a:pt x="17445" y="11755"/>
                  <a:pt x="17821" y="11830"/>
                  <a:pt x="18171" y="11956"/>
                </a:cubicBezTo>
                <a:cubicBezTo>
                  <a:pt x="18272" y="11530"/>
                  <a:pt x="18272" y="11053"/>
                  <a:pt x="18272" y="10627"/>
                </a:cubicBezTo>
                <a:cubicBezTo>
                  <a:pt x="13961" y="7369"/>
                  <a:pt x="7921" y="2958"/>
                  <a:pt x="338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66"/>
          <p:cNvSpPr/>
          <p:nvPr/>
        </p:nvSpPr>
        <p:spPr>
          <a:xfrm>
            <a:off x="759715" y="4043332"/>
            <a:ext cx="724994" cy="659791"/>
          </a:xfrm>
          <a:custGeom>
            <a:avLst/>
            <a:gdLst/>
            <a:ahLst/>
            <a:cxnLst/>
            <a:rect l="l" t="t" r="r" b="b"/>
            <a:pathLst>
              <a:path w="17846" h="16241" extrusionOk="0">
                <a:moveTo>
                  <a:pt x="2707" y="0"/>
                </a:moveTo>
                <a:cubicBezTo>
                  <a:pt x="2707" y="0"/>
                  <a:pt x="2632" y="1755"/>
                  <a:pt x="2832" y="2156"/>
                </a:cubicBezTo>
                <a:lnTo>
                  <a:pt x="1078" y="1855"/>
                </a:lnTo>
                <a:lnTo>
                  <a:pt x="1078" y="1855"/>
                </a:lnTo>
                <a:cubicBezTo>
                  <a:pt x="1078" y="1855"/>
                  <a:pt x="1128" y="3459"/>
                  <a:pt x="1228" y="3810"/>
                </a:cubicBezTo>
                <a:cubicBezTo>
                  <a:pt x="878" y="3684"/>
                  <a:pt x="502" y="3559"/>
                  <a:pt x="176" y="3434"/>
                </a:cubicBezTo>
                <a:cubicBezTo>
                  <a:pt x="50" y="3835"/>
                  <a:pt x="25" y="4336"/>
                  <a:pt x="0" y="4737"/>
                </a:cubicBezTo>
                <a:cubicBezTo>
                  <a:pt x="4086" y="8246"/>
                  <a:pt x="9850" y="13033"/>
                  <a:pt x="14211" y="16241"/>
                </a:cubicBezTo>
                <a:cubicBezTo>
                  <a:pt x="14286" y="15840"/>
                  <a:pt x="14336" y="14762"/>
                  <a:pt x="14336" y="14762"/>
                </a:cubicBezTo>
                <a:cubicBezTo>
                  <a:pt x="14336" y="14762"/>
                  <a:pt x="15339" y="14662"/>
                  <a:pt x="15740" y="14662"/>
                </a:cubicBezTo>
                <a:cubicBezTo>
                  <a:pt x="15639" y="14286"/>
                  <a:pt x="15589" y="13309"/>
                  <a:pt x="15589" y="13309"/>
                </a:cubicBezTo>
                <a:lnTo>
                  <a:pt x="15589" y="13309"/>
                </a:lnTo>
                <a:cubicBezTo>
                  <a:pt x="15590" y="13309"/>
                  <a:pt x="16617" y="13309"/>
                  <a:pt x="16968" y="13384"/>
                </a:cubicBezTo>
                <a:cubicBezTo>
                  <a:pt x="16792" y="13058"/>
                  <a:pt x="16667" y="12682"/>
                  <a:pt x="16517" y="12356"/>
                </a:cubicBezTo>
                <a:cubicBezTo>
                  <a:pt x="16893" y="12206"/>
                  <a:pt x="17419" y="12131"/>
                  <a:pt x="17845" y="12080"/>
                </a:cubicBezTo>
                <a:cubicBezTo>
                  <a:pt x="13484" y="8872"/>
                  <a:pt x="7720" y="4010"/>
                  <a:pt x="3634" y="501"/>
                </a:cubicBezTo>
                <a:cubicBezTo>
                  <a:pt x="3359" y="326"/>
                  <a:pt x="2707" y="0"/>
                  <a:pt x="270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DCE62FD7-3960-4F88-904C-ED3173EE527E}"/>
                  </a:ext>
                </a:extLst>
              </p:cNvPr>
              <p:cNvSpPr txBox="1"/>
              <p:nvPr/>
            </p:nvSpPr>
            <p:spPr>
              <a:xfrm>
                <a:off x="1281842" y="891840"/>
                <a:ext cx="3972493" cy="2936701"/>
              </a:xfrm>
              <a:prstGeom prst="rect">
                <a:avLst/>
              </a:prstGeom>
              <a:noFill/>
            </p:spPr>
            <p:txBody>
              <a:bodyPr wrap="square">
                <a:spAutoFit/>
              </a:bodyPr>
              <a:lstStyle/>
              <a:p>
                <a:pPr algn="ctr">
                  <a:lnSpc>
                    <a:spcPct val="150000"/>
                  </a:lnSpc>
                </a:pPr>
                <a:r>
                  <a:rPr lang="nl-NL"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Đáp án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000" b="1" dirty="0">
                    <a:effectLst/>
                    <a:latin typeface="Arial" panose="020B0604020202020204" pitchFamily="34" charset="0"/>
                    <a:ea typeface="Calibri" panose="020F0502020204030204" pitchFamily="34" charset="0"/>
                    <a:cs typeface="Times New Roman" panose="02020603050405020304" pitchFamily="18" charset="0"/>
                  </a:rPr>
                  <a:t>CH4.</a:t>
                </a:r>
              </a:p>
              <a:p>
                <a:pPr algn="just">
                  <a:lnSpc>
                    <a:spcPct val="150000"/>
                  </a:lnSpc>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Đổi 48 g = 0,048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Động năng của mũi tên là: </a:t>
                </a:r>
              </a:p>
              <a:p>
                <a:pPr algn="just">
                  <a:lnSpc>
                    <a:spcPct val="150000"/>
                  </a:lnSpc>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W</a:t>
                </a:r>
                <a:r>
                  <a:rPr lang="nl-NL" sz="2000" baseline="-25000" dirty="0">
                    <a:effectLst/>
                    <a:latin typeface="Arial" panose="020B0604020202020204" pitchFamily="34" charset="0"/>
                    <a:ea typeface="Calibri" panose="020F0502020204030204" pitchFamily="34" charset="0"/>
                    <a:cs typeface="Times New Roman" panose="02020603050405020304" pitchFamily="18" charset="0"/>
                  </a:rPr>
                  <a:t>đ</a:t>
                </a:r>
                <a:r>
                  <a:rPr lang="nl-NL" sz="2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2000" i="1">
                            <a:effectLst/>
                            <a:latin typeface="Cambria Math"/>
                            <a:ea typeface="Calibri" panose="020F0502020204030204" pitchFamily="34" charset="0"/>
                            <a:cs typeface="Arial" panose="020B0604020202020204" pitchFamily="34" charset="0"/>
                          </a:rPr>
                        </m:ctrlPr>
                      </m:fPr>
                      <m:num>
                        <m:r>
                          <a:rPr lang="nl-NL" sz="2000" i="1">
                            <a:effectLst/>
                            <a:latin typeface="Cambria Math" panose="02040503050406030204" pitchFamily="18" charset="0"/>
                            <a:ea typeface="Calibri" panose="020F0502020204030204" pitchFamily="34" charset="0"/>
                            <a:cs typeface="Arial" panose="020B0604020202020204" pitchFamily="34" charset="0"/>
                          </a:rPr>
                          <m:t>1</m:t>
                        </m:r>
                      </m:num>
                      <m:den>
                        <m:r>
                          <a:rPr lang="nl-NL" sz="2000" i="1">
                            <a:effectLst/>
                            <a:latin typeface="Cambria Math" panose="02040503050406030204" pitchFamily="18" charset="0"/>
                            <a:ea typeface="Calibri" panose="020F0502020204030204" pitchFamily="34" charset="0"/>
                            <a:cs typeface="Arial" panose="020B0604020202020204" pitchFamily="34" charset="0"/>
                          </a:rPr>
                          <m:t>2</m:t>
                        </m:r>
                      </m:den>
                    </m:f>
                    <m:r>
                      <a:rPr lang="nl-NL" sz="2000"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n-US" sz="2000" i="1">
                            <a:effectLst/>
                            <a:latin typeface="Cambria Math"/>
                            <a:ea typeface="Calibri" panose="020F0502020204030204" pitchFamily="34" charset="0"/>
                            <a:cs typeface="Arial" panose="020B0604020202020204" pitchFamily="34" charset="0"/>
                          </a:rPr>
                        </m:ctrlPr>
                      </m:sSupPr>
                      <m:e>
                        <m:r>
                          <a:rPr lang="nl-NL" sz="2000" i="1">
                            <a:effectLst/>
                            <a:latin typeface="Cambria Math" panose="02040503050406030204" pitchFamily="18" charset="0"/>
                            <a:ea typeface="Calibri" panose="020F0502020204030204" pitchFamily="34" charset="0"/>
                            <a:cs typeface="Arial" panose="020B0604020202020204" pitchFamily="34" charset="0"/>
                          </a:rPr>
                          <m:t>𝑣</m:t>
                        </m:r>
                      </m:e>
                      <m:sup>
                        <m:r>
                          <a:rPr lang="nl-NL" sz="2000" i="1">
                            <a:effectLst/>
                            <a:latin typeface="Cambria Math" panose="02040503050406030204" pitchFamily="18" charset="0"/>
                            <a:ea typeface="Calibri" panose="020F0502020204030204" pitchFamily="34" charset="0"/>
                            <a:cs typeface="Arial" panose="020B0604020202020204" pitchFamily="34" charset="0"/>
                          </a:rPr>
                          <m:t>2</m:t>
                        </m:r>
                      </m:sup>
                    </m:sSup>
                    <m:r>
                      <a:rPr lang="nl-NL"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a:ea typeface="Calibri" panose="020F0502020204030204" pitchFamily="34" charset="0"/>
                            <a:cs typeface="Arial" panose="020B0604020202020204" pitchFamily="34" charset="0"/>
                          </a:rPr>
                        </m:ctrlPr>
                      </m:fPr>
                      <m:num>
                        <m:r>
                          <a:rPr lang="nl-NL" sz="2000" i="1">
                            <a:effectLst/>
                            <a:latin typeface="Cambria Math" panose="02040503050406030204" pitchFamily="18" charset="0"/>
                            <a:ea typeface="Calibri" panose="020F0502020204030204" pitchFamily="34" charset="0"/>
                            <a:cs typeface="Arial" panose="020B0604020202020204" pitchFamily="34" charset="0"/>
                          </a:rPr>
                          <m:t>1</m:t>
                        </m:r>
                      </m:num>
                      <m:den>
                        <m:r>
                          <a:rPr lang="nl-NL" sz="2000" i="1">
                            <a:effectLst/>
                            <a:latin typeface="Cambria Math" panose="02040503050406030204" pitchFamily="18" charset="0"/>
                            <a:ea typeface="Calibri" panose="020F0502020204030204" pitchFamily="34" charset="0"/>
                            <a:cs typeface="Arial" panose="020B0604020202020204" pitchFamily="34" charset="0"/>
                          </a:rPr>
                          <m:t>2</m:t>
                        </m:r>
                      </m:den>
                    </m:f>
                    <m:r>
                      <a:rPr lang="nl-NL" sz="2000" i="1">
                        <a:effectLst/>
                        <a:latin typeface="Cambria Math" panose="02040503050406030204" pitchFamily="18" charset="0"/>
                        <a:ea typeface="Calibri" panose="020F0502020204030204" pitchFamily="34" charset="0"/>
                        <a:cs typeface="Arial" panose="020B0604020202020204" pitchFamily="34" charset="0"/>
                      </a:rPr>
                      <m:t>.0,048.</m:t>
                    </m:r>
                    <m:sSup>
                      <m:sSupPr>
                        <m:ctrlPr>
                          <a:rPr lang="en-US" sz="2000" i="1">
                            <a:effectLst/>
                            <a:latin typeface="Cambria Math"/>
                            <a:ea typeface="Calibri" panose="020F0502020204030204" pitchFamily="34" charset="0"/>
                            <a:cs typeface="Arial" panose="020B0604020202020204" pitchFamily="34" charset="0"/>
                          </a:rPr>
                        </m:ctrlPr>
                      </m:sSupPr>
                      <m:e>
                        <m:r>
                          <a:rPr lang="nl-NL" sz="2000" i="1">
                            <a:effectLst/>
                            <a:latin typeface="Cambria Math" panose="02040503050406030204" pitchFamily="18" charset="0"/>
                            <a:ea typeface="Calibri" panose="020F0502020204030204" pitchFamily="34" charset="0"/>
                            <a:cs typeface="Arial" panose="020B0604020202020204" pitchFamily="34" charset="0"/>
                          </a:rPr>
                          <m:t>10</m:t>
                        </m:r>
                      </m:e>
                      <m:sup>
                        <m:r>
                          <a:rPr lang="nl-NL" sz="2000" i="1">
                            <a:effectLst/>
                            <a:latin typeface="Cambria Math" panose="02040503050406030204" pitchFamily="18" charset="0"/>
                            <a:ea typeface="Calibri" panose="020F0502020204030204" pitchFamily="34" charset="0"/>
                            <a:cs typeface="Arial" panose="020B0604020202020204" pitchFamily="34" charset="0"/>
                          </a:rPr>
                          <m:t>2</m:t>
                        </m:r>
                      </m:sup>
                    </m:sSup>
                    <m:r>
                      <a:rPr lang="nl-NL" sz="2000" i="1">
                        <a:effectLst/>
                        <a:latin typeface="Cambria Math" panose="02040503050406030204" pitchFamily="18" charset="0"/>
                        <a:ea typeface="Calibri" panose="020F0502020204030204" pitchFamily="34" charset="0"/>
                        <a:cs typeface="Arial" panose="020B0604020202020204" pitchFamily="34" charset="0"/>
                      </a:rPr>
                      <m:t>=2,4</m:t>
                    </m:r>
                    <m:r>
                      <a:rPr lang="nl-NL" sz="2000" i="1">
                        <a:effectLst/>
                        <a:latin typeface="Cambria Math" panose="02040503050406030204" pitchFamily="18" charset="0"/>
                        <a:ea typeface="Calibri" panose="020F0502020204030204" pitchFamily="34" charset="0"/>
                        <a:cs typeface="Arial" panose="020B0604020202020204" pitchFamily="34" charset="0"/>
                      </a:rPr>
                      <m:t>𝐽</m:t>
                    </m:r>
                  </m:oMath>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DCE62FD7-3960-4F88-904C-ED3173EE527E}"/>
                  </a:ext>
                </a:extLst>
              </p:cNvPr>
              <p:cNvSpPr txBox="1">
                <a:spLocks noRot="1" noChangeAspect="1" noMove="1" noResize="1" noEditPoints="1" noAdjustHandles="1" noChangeArrowheads="1" noChangeShapeType="1" noTextEdit="1"/>
              </p:cNvSpPr>
              <p:nvPr/>
            </p:nvSpPr>
            <p:spPr>
              <a:xfrm>
                <a:off x="1281842" y="891840"/>
                <a:ext cx="3972493" cy="2936701"/>
              </a:xfrm>
              <a:prstGeom prst="rect">
                <a:avLst/>
              </a:prstGeom>
              <a:blipFill>
                <a:blip r:embed="rId3"/>
                <a:stretch>
                  <a:fillRect l="-1534" b="-415"/>
                </a:stretch>
              </a:blipFill>
            </p:spPr>
            <p:txBody>
              <a:bodyPr/>
              <a:lstStyle/>
              <a:p>
                <a:r>
                  <a:rPr lang="en-US">
                    <a:noFill/>
                  </a:rPr>
                  <a:t> </a:t>
                </a:r>
              </a:p>
            </p:txBody>
          </p:sp>
        </mc:Fallback>
      </mc:AlternateContent>
    </p:spTree>
    <p:extLst>
      <p:ext uri="{BB962C8B-B14F-4D97-AF65-F5344CB8AC3E}">
        <p14:creationId xmlns:p14="http://schemas.microsoft.com/office/powerpoint/2010/main" val="8093833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animEffect transition="in" filter="wheel(8)">
                                      <p:cBhvr>
                                        <p:cTn id="7" dur="500"/>
                                        <p:tgtEl>
                                          <p:spTgt spid="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Effect transition="in" filter="wheel(8)">
                                      <p:cBhvr>
                                        <p:cTn id="12" dur="500"/>
                                        <p:tgtEl>
                                          <p:spTgt spid="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animEffect transition="in" filter="wheel(8)">
                                      <p:cBhvr>
                                        <p:cTn id="17" dur="500"/>
                                        <p:tgtEl>
                                          <p:spTgt spid="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33">
                                            <p:txEl>
                                              <p:pRg st="4" end="4"/>
                                            </p:txEl>
                                          </p:spTgt>
                                        </p:tgtEl>
                                        <p:attrNameLst>
                                          <p:attrName>style.visibility</p:attrName>
                                        </p:attrNameLst>
                                      </p:cBhvr>
                                      <p:to>
                                        <p:strVal val="visible"/>
                                      </p:to>
                                    </p:set>
                                    <p:animEffect transition="in" filter="wheel(8)">
                                      <p:cBhvr>
                                        <p:cTn id="22" dur="5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2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38" name="TextBox 537">
                <a:extLst>
                  <a:ext uri="{FF2B5EF4-FFF2-40B4-BE49-F238E27FC236}">
                    <a16:creationId xmlns="" xmlns:a16="http://schemas.microsoft.com/office/drawing/2014/main" id="{BEC3E2C0-2551-44AA-8724-14E967985A07}"/>
                  </a:ext>
                </a:extLst>
              </p:cNvPr>
              <p:cNvSpPr txBox="1"/>
              <p:nvPr/>
            </p:nvSpPr>
            <p:spPr>
              <a:xfrm>
                <a:off x="1154242" y="438083"/>
                <a:ext cx="6835516" cy="4518032"/>
              </a:xfrm>
              <a:prstGeom prst="rect">
                <a:avLst/>
              </a:prstGeom>
              <a:noFill/>
            </p:spPr>
            <p:txBody>
              <a:bodyPr wrap="square">
                <a:spAutoFit/>
              </a:bodyPr>
              <a:lstStyle/>
              <a:p>
                <a:pPr lvl="0" algn="just">
                  <a:lnSpc>
                    <a:spcPct val="150000"/>
                  </a:lnSpc>
                  <a:spcAft>
                    <a:spcPts val="800"/>
                  </a:spcAft>
                </a:pPr>
                <a:r>
                  <a:rPr lang="nl-NL" sz="2200" b="1" dirty="0">
                    <a:solidFill>
                      <a:schemeClr val="bg1">
                        <a:lumMod val="50000"/>
                      </a:schemeClr>
                    </a:solidFill>
                    <a:latin typeface="Times New Roman" pitchFamily="18" charset="0"/>
                    <a:ea typeface="Tahoma" pitchFamily="34" charset="0"/>
                    <a:cs typeface="Times New Roman" pitchFamily="18" charset="0"/>
                  </a:rPr>
                  <a:t>I. ĐỘNG </a:t>
                </a:r>
                <a:r>
                  <a:rPr lang="nl-NL" sz="2200" b="1" dirty="0" smtClean="0">
                    <a:solidFill>
                      <a:schemeClr val="bg1">
                        <a:lumMod val="50000"/>
                      </a:schemeClr>
                    </a:solidFill>
                    <a:latin typeface="Times New Roman" pitchFamily="18" charset="0"/>
                    <a:ea typeface="Tahoma" pitchFamily="34" charset="0"/>
                    <a:cs typeface="Times New Roman" pitchFamily="18" charset="0"/>
                  </a:rPr>
                  <a:t>NĂNG</a:t>
                </a:r>
                <a:endParaRPr lang="nl-NL" sz="2200" b="1" dirty="0" smtClean="0">
                  <a:solidFill>
                    <a:schemeClr val="bg1">
                      <a:lumMod val="75000"/>
                    </a:schemeClr>
                  </a:solidFill>
                  <a:effectLst/>
                  <a:latin typeface="Times New Roman" pitchFamily="18" charset="0"/>
                  <a:ea typeface="Tahoma" pitchFamily="34" charset="0"/>
                  <a:cs typeface="Times New Roman" pitchFamily="18" charset="0"/>
                </a:endParaRPr>
              </a:p>
              <a:p>
                <a:pPr algn="just">
                  <a:lnSpc>
                    <a:spcPct val="150000"/>
                  </a:lnSpc>
                  <a:spcAft>
                    <a:spcPts val="800"/>
                  </a:spcAft>
                </a:pPr>
                <a:r>
                  <a:rPr lang="nl-NL" sz="2200" b="1" dirty="0" smtClean="0">
                    <a:solidFill>
                      <a:schemeClr val="bg1">
                        <a:lumMod val="75000"/>
                      </a:schemeClr>
                    </a:solidFill>
                    <a:effectLst/>
                    <a:latin typeface="Times New Roman" pitchFamily="18" charset="0"/>
                    <a:ea typeface="Tahoma" pitchFamily="34" charset="0"/>
                    <a:cs typeface="Times New Roman" pitchFamily="18" charset="0"/>
                  </a:rPr>
                  <a:t>2</a:t>
                </a:r>
                <a:r>
                  <a:rPr lang="nl-NL" sz="2200" b="1" dirty="0">
                    <a:solidFill>
                      <a:schemeClr val="bg1">
                        <a:lumMod val="75000"/>
                      </a:schemeClr>
                    </a:solidFill>
                    <a:effectLst/>
                    <a:latin typeface="Times New Roman" pitchFamily="18" charset="0"/>
                    <a:ea typeface="Tahoma" pitchFamily="34" charset="0"/>
                    <a:cs typeface="Times New Roman" pitchFamily="18" charset="0"/>
                  </a:rPr>
                  <a:t>. Liên hệ giữa động năng và công của lực</a:t>
                </a:r>
                <a:endParaRPr lang="en-US" sz="2200" dirty="0">
                  <a:solidFill>
                    <a:schemeClr val="bg1">
                      <a:lumMod val="75000"/>
                    </a:schemeClr>
                  </a:solidFill>
                  <a:effectLst/>
                  <a:latin typeface="Times New Roman" pitchFamily="18" charset="0"/>
                  <a:ea typeface="Tahoma" pitchFamily="34" charset="0"/>
                  <a:cs typeface="Times New Roman" pitchFamily="18" charset="0"/>
                </a:endParaRPr>
              </a:p>
              <a:p>
                <a:pPr algn="ctr">
                  <a:lnSpc>
                    <a:spcPct val="150000"/>
                  </a:lnSpc>
                  <a:spcAft>
                    <a:spcPts val="800"/>
                  </a:spcAft>
                </a:pPr>
                <a:r>
                  <a:rPr lang="nl-NL" sz="2200" dirty="0">
                    <a:effectLst/>
                    <a:latin typeface="Times New Roman" pitchFamily="18" charset="0"/>
                    <a:ea typeface="Tahoma" pitchFamily="34" charset="0"/>
                    <a:cs typeface="Times New Roman" pitchFamily="18" charset="0"/>
                  </a:rPr>
                  <a:t>Vì a = </a:t>
                </a:r>
                <a14:m>
                  <m:oMath xmlns:m="http://schemas.openxmlformats.org/officeDocument/2006/math">
                    <m:f>
                      <m:fPr>
                        <m:ctrlPr>
                          <a:rPr lang="en-US" sz="2200" i="1">
                            <a:effectLst/>
                            <a:latin typeface="Cambria Math"/>
                            <a:ea typeface="Calibri" panose="020F0502020204030204" pitchFamily="34" charset="0"/>
                            <a:cs typeface="Arial" panose="020B0604020202020204" pitchFamily="34" charset="0"/>
                          </a:rPr>
                        </m:ctrlPr>
                      </m:fPr>
                      <m:num>
                        <m:r>
                          <a:rPr lang="nl-NL" sz="2200" i="1">
                            <a:effectLst/>
                            <a:latin typeface="Cambria Math" panose="02040503050406030204" pitchFamily="18" charset="0"/>
                            <a:ea typeface="Calibri" panose="020F0502020204030204" pitchFamily="34" charset="0"/>
                            <a:cs typeface="Arial" panose="020B0604020202020204" pitchFamily="34" charset="0"/>
                          </a:rPr>
                          <m:t>𝐹</m:t>
                        </m:r>
                      </m:num>
                      <m:den>
                        <m:r>
                          <a:rPr lang="nl-NL" sz="2200" i="1">
                            <a:effectLst/>
                            <a:latin typeface="Cambria Math" panose="02040503050406030204" pitchFamily="18" charset="0"/>
                            <a:ea typeface="Calibri" panose="020F0502020204030204" pitchFamily="34" charset="0"/>
                            <a:cs typeface="Arial" panose="020B0604020202020204" pitchFamily="34" charset="0"/>
                          </a:rPr>
                          <m:t>𝑚</m:t>
                        </m:r>
                      </m:den>
                    </m:f>
                  </m:oMath>
                </a14:m>
                <a:r>
                  <a:rPr lang="nl-NL" sz="2200" dirty="0">
                    <a:effectLst/>
                    <a:latin typeface="Times New Roman" pitchFamily="18" charset="0"/>
                    <a:ea typeface="Tahoma" pitchFamily="34" charset="0"/>
                    <a:cs typeface="Times New Roman" pitchFamily="18" charset="0"/>
                  </a:rPr>
                  <a:t> </a:t>
                </a:r>
              </a:p>
              <a:p>
                <a:pPr algn="just">
                  <a:lnSpc>
                    <a:spcPct val="150000"/>
                  </a:lnSpc>
                  <a:spcAft>
                    <a:spcPts val="800"/>
                  </a:spcAft>
                </a:pPr>
                <a:r>
                  <a:rPr lang="nl-NL" sz="2200" dirty="0">
                    <a:effectLst/>
                    <a:latin typeface="Times New Roman" pitchFamily="18" charset="0"/>
                    <a:ea typeface="Tahoma" pitchFamily="34" charset="0"/>
                    <a:cs typeface="Times New Roman" pitchFamily="18" charset="0"/>
                  </a:rPr>
                  <a:t>nên </a:t>
                </a:r>
                <a14:m>
                  <m:oMath xmlns:m="http://schemas.openxmlformats.org/officeDocument/2006/math">
                    <m:sSup>
                      <m:sSupPr>
                        <m:ctrlPr>
                          <a:rPr lang="en-US" sz="2200" i="1">
                            <a:effectLst/>
                            <a:latin typeface="Cambria Math"/>
                            <a:ea typeface="Times New Roman" panose="02020603050405020304" pitchFamily="18" charset="0"/>
                            <a:cs typeface="Arial" panose="020B0604020202020204" pitchFamily="34" charset="0"/>
                          </a:rPr>
                        </m:ctrlPr>
                      </m:sSupPr>
                      <m:e>
                        <m:r>
                          <a:rPr lang="nl-NL" sz="2200" i="1">
                            <a:effectLst/>
                            <a:latin typeface="Cambria Math" panose="02040503050406030204" pitchFamily="18" charset="0"/>
                            <a:ea typeface="Times New Roman" panose="02020603050405020304" pitchFamily="18" charset="0"/>
                            <a:cs typeface="Arial" panose="020B0604020202020204" pitchFamily="34" charset="0"/>
                          </a:rPr>
                          <m:t>𝑣</m:t>
                        </m:r>
                      </m:e>
                      <m:sup>
                        <m:r>
                          <a:rPr lang="nl-NL" sz="22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22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200" i="1">
                            <a:effectLst/>
                            <a:latin typeface="Cambria Math"/>
                            <a:ea typeface="Times New Roman" panose="02020603050405020304" pitchFamily="18" charset="0"/>
                            <a:cs typeface="Arial" panose="020B0604020202020204" pitchFamily="34" charset="0"/>
                          </a:rPr>
                        </m:ctrlPr>
                      </m:fPr>
                      <m:num>
                        <m:r>
                          <a:rPr lang="nl-NL" sz="2200" i="1">
                            <a:effectLst/>
                            <a:latin typeface="Cambria Math" panose="02040503050406030204" pitchFamily="18" charset="0"/>
                            <a:ea typeface="Times New Roman" panose="02020603050405020304" pitchFamily="18" charset="0"/>
                            <a:cs typeface="Arial" panose="020B0604020202020204" pitchFamily="34" charset="0"/>
                          </a:rPr>
                          <m:t>2.</m:t>
                        </m:r>
                        <m:r>
                          <a:rPr lang="nl-NL" sz="2200" i="1">
                            <a:effectLst/>
                            <a:latin typeface="Cambria Math" panose="02040503050406030204" pitchFamily="18" charset="0"/>
                            <a:ea typeface="Times New Roman" panose="02020603050405020304" pitchFamily="18" charset="0"/>
                            <a:cs typeface="Arial" panose="020B0604020202020204" pitchFamily="34" charset="0"/>
                          </a:rPr>
                          <m:t>𝐹</m:t>
                        </m:r>
                        <m:r>
                          <a:rPr lang="nl-NL" sz="2200" i="1">
                            <a:effectLst/>
                            <a:latin typeface="Cambria Math" panose="02040503050406030204" pitchFamily="18" charset="0"/>
                            <a:ea typeface="Times New Roman" panose="02020603050405020304" pitchFamily="18" charset="0"/>
                            <a:cs typeface="Arial" panose="020B0604020202020204" pitchFamily="34" charset="0"/>
                          </a:rPr>
                          <m:t>.</m:t>
                        </m:r>
                        <m:r>
                          <a:rPr lang="nl-NL" sz="2200" i="1">
                            <a:effectLst/>
                            <a:latin typeface="Cambria Math" panose="02040503050406030204" pitchFamily="18" charset="0"/>
                            <a:ea typeface="Times New Roman" panose="02020603050405020304" pitchFamily="18" charset="0"/>
                            <a:cs typeface="Arial" panose="020B0604020202020204" pitchFamily="34" charset="0"/>
                          </a:rPr>
                          <m:t>𝑠</m:t>
                        </m:r>
                      </m:num>
                      <m:den>
                        <m:r>
                          <a:rPr lang="nl-NL" sz="2200" i="1">
                            <a:effectLst/>
                            <a:latin typeface="Cambria Math" panose="02040503050406030204" pitchFamily="18" charset="0"/>
                            <a:ea typeface="Times New Roman" panose="02020603050405020304" pitchFamily="18" charset="0"/>
                            <a:cs typeface="Arial" panose="020B0604020202020204" pitchFamily="34" charset="0"/>
                          </a:rPr>
                          <m:t>𝑚</m:t>
                        </m:r>
                      </m:den>
                    </m:f>
                  </m:oMath>
                </a14:m>
                <a:r>
                  <a:rPr lang="nl-NL" sz="2200" dirty="0">
                    <a:effectLst/>
                    <a:latin typeface="Times New Roman" pitchFamily="18" charset="0"/>
                    <a:ea typeface="Tahoma" pitchFamily="34" charset="0"/>
                    <a:cs typeface="Times New Roman" pitchFamily="18" charset="0"/>
                  </a:rPr>
                  <a:t> và </a:t>
                </a:r>
                <a14:m>
                  <m:oMath xmlns:m="http://schemas.openxmlformats.org/officeDocument/2006/math">
                    <m:f>
                      <m:fPr>
                        <m:ctrlPr>
                          <a:rPr lang="en-US" sz="2200" i="1">
                            <a:effectLst/>
                            <a:latin typeface="Cambria Math"/>
                            <a:ea typeface="Times New Roman" panose="02020603050405020304" pitchFamily="18" charset="0"/>
                            <a:cs typeface="Arial" panose="020B0604020202020204" pitchFamily="34" charset="0"/>
                          </a:rPr>
                        </m:ctrlPr>
                      </m:fPr>
                      <m:num>
                        <m:r>
                          <a:rPr lang="nl-NL" sz="2200" i="1">
                            <a:effectLst/>
                            <a:latin typeface="Cambria Math" panose="02040503050406030204" pitchFamily="18" charset="0"/>
                            <a:ea typeface="Times New Roman" panose="02020603050405020304" pitchFamily="18" charset="0"/>
                            <a:cs typeface="Arial" panose="020B0604020202020204" pitchFamily="34" charset="0"/>
                          </a:rPr>
                          <m:t>1</m:t>
                        </m:r>
                      </m:num>
                      <m:den>
                        <m:r>
                          <a:rPr lang="nl-NL" sz="2200" i="1">
                            <a:effectLst/>
                            <a:latin typeface="Cambria Math" panose="02040503050406030204" pitchFamily="18" charset="0"/>
                            <a:ea typeface="Times New Roman" panose="02020603050405020304" pitchFamily="18" charset="0"/>
                            <a:cs typeface="Arial" panose="020B0604020202020204" pitchFamily="34" charset="0"/>
                          </a:rPr>
                          <m:t>2</m:t>
                        </m:r>
                      </m:den>
                    </m:f>
                    <m:r>
                      <a:rPr lang="nl-NL" sz="2200" i="1">
                        <a:effectLst/>
                        <a:latin typeface="Cambria Math" panose="02040503050406030204" pitchFamily="18" charset="0"/>
                        <a:ea typeface="Times New Roman" panose="02020603050405020304" pitchFamily="18" charset="0"/>
                        <a:cs typeface="Arial" panose="020B0604020202020204" pitchFamily="34" charset="0"/>
                      </a:rPr>
                      <m:t>.</m:t>
                    </m:r>
                    <m:r>
                      <a:rPr lang="nl-NL" sz="2200" i="1">
                        <a:effectLst/>
                        <a:latin typeface="Cambria Math" panose="02040503050406030204" pitchFamily="18" charset="0"/>
                        <a:ea typeface="Times New Roman" panose="02020603050405020304" pitchFamily="18" charset="0"/>
                        <a:cs typeface="Arial" panose="020B0604020202020204" pitchFamily="34" charset="0"/>
                      </a:rPr>
                      <m:t>𝑚</m:t>
                    </m:r>
                    <m:r>
                      <a:rPr lang="nl-NL" sz="22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200" i="1">
                            <a:effectLst/>
                            <a:latin typeface="Cambria Math"/>
                            <a:ea typeface="Times New Roman" panose="02020603050405020304" pitchFamily="18" charset="0"/>
                            <a:cs typeface="Arial" panose="020B0604020202020204" pitchFamily="34" charset="0"/>
                          </a:rPr>
                        </m:ctrlPr>
                      </m:sSupPr>
                      <m:e>
                        <m:r>
                          <a:rPr lang="nl-NL" sz="2200" i="1">
                            <a:effectLst/>
                            <a:latin typeface="Cambria Math" panose="02040503050406030204" pitchFamily="18" charset="0"/>
                            <a:ea typeface="Times New Roman" panose="02020603050405020304" pitchFamily="18" charset="0"/>
                            <a:cs typeface="Arial" panose="020B0604020202020204" pitchFamily="34" charset="0"/>
                          </a:rPr>
                          <m:t>𝑣</m:t>
                        </m:r>
                      </m:e>
                      <m:sup>
                        <m:r>
                          <a:rPr lang="nl-NL" sz="22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2200" i="1">
                        <a:effectLst/>
                        <a:latin typeface="Cambria Math" panose="02040503050406030204" pitchFamily="18" charset="0"/>
                        <a:ea typeface="Times New Roman" panose="02020603050405020304" pitchFamily="18" charset="0"/>
                        <a:cs typeface="Arial" panose="020B0604020202020204" pitchFamily="34" charset="0"/>
                      </a:rPr>
                      <m:t>=</m:t>
                    </m:r>
                    <m:r>
                      <a:rPr lang="nl-NL" sz="2200" i="1">
                        <a:effectLst/>
                        <a:latin typeface="Cambria Math" panose="02040503050406030204" pitchFamily="18" charset="0"/>
                        <a:ea typeface="Times New Roman" panose="02020603050405020304" pitchFamily="18" charset="0"/>
                        <a:cs typeface="Arial" panose="020B0604020202020204" pitchFamily="34" charset="0"/>
                      </a:rPr>
                      <m:t>𝐹</m:t>
                    </m:r>
                    <m:r>
                      <a:rPr lang="nl-NL" sz="2200" i="1">
                        <a:effectLst/>
                        <a:latin typeface="Cambria Math" panose="02040503050406030204" pitchFamily="18" charset="0"/>
                        <a:ea typeface="Times New Roman" panose="02020603050405020304" pitchFamily="18" charset="0"/>
                        <a:cs typeface="Arial" panose="020B0604020202020204" pitchFamily="34" charset="0"/>
                      </a:rPr>
                      <m:t>.</m:t>
                    </m:r>
                    <m:r>
                      <a:rPr lang="nl-NL" sz="2200" i="1">
                        <a:effectLst/>
                        <a:latin typeface="Cambria Math" panose="02040503050406030204" pitchFamily="18" charset="0"/>
                        <a:ea typeface="Times New Roman" panose="02020603050405020304" pitchFamily="18" charset="0"/>
                        <a:cs typeface="Arial" panose="020B0604020202020204" pitchFamily="34" charset="0"/>
                      </a:rPr>
                      <m:t>𝑠</m:t>
                    </m:r>
                  </m:oMath>
                </a14:m>
                <a:endParaRPr lang="en-US" sz="2200" dirty="0">
                  <a:effectLst/>
                  <a:latin typeface="Times New Roman" pitchFamily="18" charset="0"/>
                  <a:ea typeface="Tahoma" pitchFamily="34" charset="0"/>
                  <a:cs typeface="Times New Roman" pitchFamily="18" charset="0"/>
                </a:endParaRPr>
              </a:p>
              <a:p>
                <a:pPr algn="just">
                  <a:lnSpc>
                    <a:spcPct val="150000"/>
                  </a:lnSpc>
                  <a:spcAft>
                    <a:spcPts val="800"/>
                  </a:spcAft>
                </a:pPr>
                <a14:m>
                  <m:oMath xmlns:m="http://schemas.openxmlformats.org/officeDocument/2006/math">
                    <m:r>
                      <a:rPr lang="nl-NL" sz="2200" b="1"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200" b="1" i="1" smtClean="0">
                            <a:solidFill>
                              <a:srgbClr val="FF0000"/>
                            </a:solidFill>
                            <a:effectLst/>
                            <a:latin typeface="Cambria Math"/>
                            <a:ea typeface="Calibri" panose="020F0502020204030204" pitchFamily="34" charset="0"/>
                            <a:cs typeface="Arial" panose="020B0604020202020204" pitchFamily="34" charset="0"/>
                          </a:rPr>
                        </m:ctrlPr>
                      </m:sSubPr>
                      <m:e>
                        <m:r>
                          <a:rPr lang="nl-NL" sz="22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𝑾</m:t>
                        </m:r>
                      </m:e>
                      <m:sub>
                        <m:r>
                          <a:rPr lang="nl-NL" sz="22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đ</m:t>
                        </m:r>
                      </m:sub>
                    </m:sSub>
                    <m:r>
                      <a:rPr lang="nl-NL" sz="22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nl-NL" sz="22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𝑨</m:t>
                    </m:r>
                  </m:oMath>
                </a14:m>
                <a:r>
                  <a:rPr lang="nl-NL" sz="2200" b="1" dirty="0">
                    <a:solidFill>
                      <a:srgbClr val="FF0000"/>
                    </a:solidFill>
                    <a:effectLst/>
                    <a:latin typeface="Times New Roman" pitchFamily="18" charset="0"/>
                    <a:ea typeface="Tahoma" pitchFamily="34" charset="0"/>
                    <a:cs typeface="Times New Roman" pitchFamily="18" charset="0"/>
                  </a:rPr>
                  <a:t> 	(25.2)</a:t>
                </a:r>
                <a:endParaRPr lang="en-US" sz="2200" dirty="0">
                  <a:solidFill>
                    <a:srgbClr val="FF0000"/>
                  </a:solidFill>
                  <a:effectLst/>
                  <a:latin typeface="Times New Roman" pitchFamily="18" charset="0"/>
                  <a:ea typeface="Tahoma" pitchFamily="34" charset="0"/>
                  <a:cs typeface="Times New Roman" pitchFamily="18" charset="0"/>
                </a:endParaRPr>
              </a:p>
              <a:p>
                <a:pPr algn="just">
                  <a:lnSpc>
                    <a:spcPct val="150000"/>
                  </a:lnSpc>
                  <a:spcAft>
                    <a:spcPts val="800"/>
                  </a:spcAft>
                </a:pPr>
                <a:r>
                  <a:rPr lang="nl-NL" sz="2200" dirty="0">
                    <a:effectLst/>
                    <a:latin typeface="Times New Roman" pitchFamily="18" charset="0"/>
                    <a:ea typeface="Tahoma" pitchFamily="34" charset="0"/>
                    <a:cs typeface="Times New Roman" pitchFamily="18" charset="0"/>
                  </a:rPr>
                  <a:t>Như vậy, nếu ban đầu vật </a:t>
                </a:r>
                <a:r>
                  <a:rPr lang="nl-NL" sz="2200" i="1" dirty="0">
                    <a:effectLst/>
                    <a:latin typeface="Times New Roman" pitchFamily="18" charset="0"/>
                    <a:ea typeface="Tahoma" pitchFamily="34" charset="0"/>
                    <a:cs typeface="Times New Roman" pitchFamily="18" charset="0"/>
                  </a:rPr>
                  <a:t>đứng yên </a:t>
                </a:r>
                <a:r>
                  <a:rPr lang="nl-NL" sz="2200" dirty="0">
                    <a:effectLst/>
                    <a:latin typeface="Times New Roman" pitchFamily="18" charset="0"/>
                    <a:ea typeface="Tahoma" pitchFamily="34" charset="0"/>
                    <a:cs typeface="Times New Roman" pitchFamily="18" charset="0"/>
                  </a:rPr>
                  <a:t>thì động năng của vật </a:t>
                </a:r>
                <a:r>
                  <a:rPr lang="nl-NL" sz="2200" i="1" dirty="0">
                    <a:effectLst/>
                    <a:latin typeface="Times New Roman" pitchFamily="18" charset="0"/>
                    <a:ea typeface="Tahoma" pitchFamily="34" charset="0"/>
                    <a:cs typeface="Times New Roman" pitchFamily="18" charset="0"/>
                  </a:rPr>
                  <a:t>có giá trị bằng công của lực tác dụng lên vật</a:t>
                </a:r>
                <a:endParaRPr lang="en-US" sz="2200" i="1" dirty="0">
                  <a:effectLst/>
                  <a:latin typeface="Times New Roman" pitchFamily="18" charset="0"/>
                  <a:ea typeface="Tahoma" pitchFamily="34" charset="0"/>
                  <a:cs typeface="Times New Roman" pitchFamily="18" charset="0"/>
                </a:endParaRPr>
              </a:p>
            </p:txBody>
          </p:sp>
        </mc:Choice>
        <mc:Fallback>
          <p:sp>
            <p:nvSpPr>
              <p:cNvPr id="538" name="TextBox 537">
                <a:extLst>
                  <a:ext uri="{FF2B5EF4-FFF2-40B4-BE49-F238E27FC236}">
                    <a16:creationId xmlns="" xmlns:a16="http://schemas.microsoft.com/office/drawing/2014/main" xmlns:a14="http://schemas.microsoft.com/office/drawing/2010/main" id="{BEC3E2C0-2551-44AA-8724-14E967985A07}"/>
                  </a:ext>
                </a:extLst>
              </p:cNvPr>
              <p:cNvSpPr txBox="1">
                <a:spLocks noRot="1" noChangeAspect="1" noMove="1" noResize="1" noEditPoints="1" noAdjustHandles="1" noChangeArrowheads="1" noChangeShapeType="1" noTextEdit="1"/>
              </p:cNvSpPr>
              <p:nvPr/>
            </p:nvSpPr>
            <p:spPr>
              <a:xfrm>
                <a:off x="1154242" y="438083"/>
                <a:ext cx="6835516" cy="4518032"/>
              </a:xfrm>
              <a:prstGeom prst="rect">
                <a:avLst/>
              </a:prstGeom>
              <a:blipFill rotWithShape="1">
                <a:blip r:embed="rId3"/>
                <a:stretch>
                  <a:fillRect l="-1070" r="-1159" b="-2024"/>
                </a:stretch>
              </a:blipFill>
            </p:spPr>
            <p:txBody>
              <a:bodyPr/>
              <a:lstStyle/>
              <a:p>
                <a:r>
                  <a:rPr lang="en-US">
                    <a:noFill/>
                  </a:rPr>
                  <a:t> </a:t>
                </a:r>
              </a:p>
            </p:txBody>
          </p:sp>
        </mc:Fallback>
      </mc:AlternateContent>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animEffect transition="in" filter="randombar(horizontal)">
                                      <p:cBhvr>
                                        <p:cTn id="7" dur="500"/>
                                        <p:tgtEl>
                                          <p:spTgt spid="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8">
                                            <p:txEl>
                                              <p:pRg st="1" end="1"/>
                                            </p:txEl>
                                          </p:spTgt>
                                        </p:tgtEl>
                                        <p:attrNameLst>
                                          <p:attrName>style.visibility</p:attrName>
                                        </p:attrNameLst>
                                      </p:cBhvr>
                                      <p:to>
                                        <p:strVal val="visible"/>
                                      </p:to>
                                    </p:set>
                                    <p:animEffect transition="in" filter="randombar(horizontal)">
                                      <p:cBhvr>
                                        <p:cTn id="12" dur="500"/>
                                        <p:tgtEl>
                                          <p:spTgt spid="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8">
                                            <p:txEl>
                                              <p:pRg st="2" end="2"/>
                                            </p:txEl>
                                          </p:spTgt>
                                        </p:tgtEl>
                                        <p:attrNameLst>
                                          <p:attrName>style.visibility</p:attrName>
                                        </p:attrNameLst>
                                      </p:cBhvr>
                                      <p:to>
                                        <p:strVal val="visible"/>
                                      </p:to>
                                    </p:set>
                                    <p:animEffect transition="in" filter="randombar(horizontal)">
                                      <p:cBhvr>
                                        <p:cTn id="17" dur="500"/>
                                        <p:tgtEl>
                                          <p:spTgt spid="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38">
                                            <p:txEl>
                                              <p:pRg st="3" end="3"/>
                                            </p:txEl>
                                          </p:spTgt>
                                        </p:tgtEl>
                                        <p:attrNameLst>
                                          <p:attrName>style.visibility</p:attrName>
                                        </p:attrNameLst>
                                      </p:cBhvr>
                                      <p:to>
                                        <p:strVal val="visible"/>
                                      </p:to>
                                    </p:set>
                                    <p:animEffect transition="in" filter="randombar(horizontal)">
                                      <p:cBhvr>
                                        <p:cTn id="22" dur="500"/>
                                        <p:tgtEl>
                                          <p:spTgt spid="5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8">
                                            <p:txEl>
                                              <p:pRg st="4" end="4"/>
                                            </p:txEl>
                                          </p:spTgt>
                                        </p:tgtEl>
                                        <p:attrNameLst>
                                          <p:attrName>style.visibility</p:attrName>
                                        </p:attrNameLst>
                                      </p:cBhvr>
                                      <p:to>
                                        <p:strVal val="visible"/>
                                      </p:to>
                                    </p:set>
                                    <p:animEffect transition="in" filter="randombar(horizontal)">
                                      <p:cBhvr>
                                        <p:cTn id="27" dur="500"/>
                                        <p:tgtEl>
                                          <p:spTgt spid="5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38">
                                            <p:txEl>
                                              <p:pRg st="5" end="5"/>
                                            </p:txEl>
                                          </p:spTgt>
                                        </p:tgtEl>
                                        <p:attrNameLst>
                                          <p:attrName>style.visibility</p:attrName>
                                        </p:attrNameLst>
                                      </p:cBhvr>
                                      <p:to>
                                        <p:strVal val="visible"/>
                                      </p:to>
                                    </p:set>
                                    <p:animEffect transition="in" filter="randombar(horizontal)">
                                      <p:cBhvr>
                                        <p:cTn id="32" dur="500"/>
                                        <p:tgtEl>
                                          <p:spTgt spid="5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 xmlns:a16="http://schemas.microsoft.com/office/drawing/2014/main" id="{94C86A51-08F3-F46F-9F64-8052FB83F3C0}"/>
              </a:ext>
            </a:extLst>
          </p:cNvPr>
          <p:cNvSpPr>
            <a:spLocks noGrp="1"/>
          </p:cNvSpPr>
          <p:nvPr>
            <p:ph type="subTitle" idx="1"/>
          </p:nvPr>
        </p:nvSpPr>
        <p:spPr>
          <a:xfrm>
            <a:off x="682697" y="736324"/>
            <a:ext cx="7452309" cy="3463875"/>
          </a:xfrm>
        </p:spPr>
        <p:txBody>
          <a:bodyPr/>
          <a:lstStyle/>
          <a:p>
            <a:pPr algn="just">
              <a:lnSpc>
                <a:spcPct val="150000"/>
              </a:lnSpc>
              <a:spcAft>
                <a:spcPts val="800"/>
              </a:spcAft>
            </a:pPr>
            <a:r>
              <a:rPr lang="en-US" sz="1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1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en-US" sz="1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6" name="Title 5">
            <a:extLst>
              <a:ext uri="{FF2B5EF4-FFF2-40B4-BE49-F238E27FC236}">
                <a16:creationId xmlns="" xmlns:a16="http://schemas.microsoft.com/office/drawing/2014/main" id="{95439BE0-FAE5-A418-D82C-B841215F3D95}"/>
              </a:ext>
            </a:extLst>
          </p:cNvPr>
          <p:cNvSpPr>
            <a:spLocks noGrp="1"/>
          </p:cNvSpPr>
          <p:nvPr>
            <p:ph type="title"/>
          </p:nvPr>
        </p:nvSpPr>
        <p:spPr>
          <a:xfrm>
            <a:off x="3134423" y="0"/>
            <a:ext cx="2722653" cy="915000"/>
          </a:xfrm>
        </p:spPr>
        <p:txBody>
          <a:bodyPr/>
          <a:lstStyle/>
          <a:p>
            <a:pPr algn="ctr"/>
            <a:r>
              <a:rPr lang="en-US" sz="24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387630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0"/>
                                  </p:iterate>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nodeType="clickEffect">
                                  <p:stCondLst>
                                    <p:cond delay="0"/>
                                  </p:stCondLst>
                                  <p:iterate type="lt">
                                    <p:tmPct val="4000"/>
                                  </p:iterate>
                                  <p:childTnLst>
                                    <p:set>
                                      <p:cBhvr override="childStyle">
                                        <p:cTn id="36" dur="500" fill="hold"/>
                                        <p:tgtEl>
                                          <p:spTgt spid="4">
                                            <p:txEl>
                                              <p:pRg st="3" end="3"/>
                                            </p:txEl>
                                          </p:spTgt>
                                        </p:tgtEl>
                                        <p:attrNameLst>
                                          <p:attrName>style.color</p:attrName>
                                        </p:attrNameLst>
                                      </p:cBhvr>
                                      <p:to>
                                        <p:clrVal>
                                          <a:schemeClr val="accent2"/>
                                        </p:clrVal>
                                      </p:to>
                                    </p:set>
                                    <p:set>
                                      <p:cBhvr>
                                        <p:cTn id="37" dur="500" fill="hold"/>
                                        <p:tgtEl>
                                          <p:spTgt spid="4">
                                            <p:txEl>
                                              <p:pRg st="3" end="3"/>
                                            </p:txEl>
                                          </p:spTgt>
                                        </p:tgtEl>
                                        <p:attrNameLst>
                                          <p:attrName>fillcolor</p:attrName>
                                        </p:attrNameLst>
                                      </p:cBhvr>
                                      <p:to>
                                        <p:clrVal>
                                          <a:schemeClr val="accent2"/>
                                        </p:clrVal>
                                      </p:to>
                                    </p:set>
                                    <p:set>
                                      <p:cBhvr>
                                        <p:cTn id="3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066D8D7-F2E1-AC41-AD1B-C63E4605D3A7}"/>
              </a:ext>
            </a:extLst>
          </p:cNvPr>
          <p:cNvSpPr>
            <a:spLocks noGrp="1"/>
          </p:cNvSpPr>
          <p:nvPr>
            <p:ph type="title" idx="2"/>
          </p:nvPr>
        </p:nvSpPr>
        <p:spPr>
          <a:xfrm>
            <a:off x="735250" y="643799"/>
            <a:ext cx="5392281" cy="2561855"/>
          </a:xfrm>
        </p:spPr>
        <p:txBody>
          <a:bodyPr/>
          <a:lstStyle/>
          <a:p>
            <a:pPr>
              <a:lnSpc>
                <a:spcPct val="150000"/>
              </a:lnSpc>
              <a:spcAft>
                <a:spcPts val="800"/>
              </a:spcAft>
            </a:pPr>
            <a:r>
              <a:rPr lang="en-US" sz="1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1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r>
              <a:rPr lang="en-US" sz="1800" b="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18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en-US" sz="18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1800" b="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800" b="0" dirty="0">
                <a:effectLst/>
                <a:latin typeface="Arial" panose="020B0604020202020204" pitchFamily="34" charset="0"/>
                <a:ea typeface="Calibri" panose="020F0502020204030204" pitchFamily="34" charset="0"/>
                <a:cs typeface="Arial" panose="020B0604020202020204" pitchFamily="34" charset="0"/>
              </a:rPr>
              <a:t/>
            </a:r>
            <a:br>
              <a:rPr lang="en-US" sz="1800" b="0" dirty="0">
                <a:effectLst/>
                <a:latin typeface="Arial" panose="020B0604020202020204" pitchFamily="34" charset="0"/>
                <a:ea typeface="Calibri" panose="020F0502020204030204" pitchFamily="34" charset="0"/>
                <a:cs typeface="Arial" panose="020B0604020202020204" pitchFamily="34" charset="0"/>
              </a:rPr>
            </a:br>
            <a:r>
              <a:rPr lang="en-US" sz="1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1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tăng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1800" dirty="0">
                <a:effectLst/>
                <a:latin typeface="Arial" panose="020B0604020202020204" pitchFamily="34" charset="0"/>
                <a:ea typeface="Calibri" panose="020F0502020204030204" pitchFamily="34" charset="0"/>
                <a:cs typeface="Arial" panose="020B0604020202020204" pitchFamily="34" charset="0"/>
              </a:rPr>
              <a:t/>
            </a:r>
            <a:br>
              <a:rPr lang="en-US" sz="1800" dirty="0">
                <a:effectLst/>
                <a:latin typeface="Arial" panose="020B0604020202020204" pitchFamily="34" charset="0"/>
                <a:ea typeface="Calibri" panose="020F0502020204030204" pitchFamily="34" charset="0"/>
                <a:cs typeface="Arial" panose="020B0604020202020204" pitchFamily="34" charset="0"/>
              </a:rPr>
            </a:b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giảm</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a:effectLst/>
                <a:latin typeface="Arial" panose="020B0604020202020204" pitchFamily="34" charset="0"/>
                <a:ea typeface="Calibri" panose="020F0502020204030204" pitchFamily="34" charset="0"/>
                <a:cs typeface="Arial" panose="020B0604020202020204" pitchFamily="34" charset="0"/>
              </a:rPr>
              <a:t/>
            </a:r>
            <a:br>
              <a:rPr lang="en-US" sz="1800" b="0" dirty="0">
                <a:effectLst/>
                <a:latin typeface="Arial" panose="020B0604020202020204" pitchFamily="34" charset="0"/>
                <a:ea typeface="Calibri" panose="020F0502020204030204" pitchFamily="34" charset="0"/>
                <a:cs typeface="Arial" panose="020B0604020202020204" pitchFamily="34" charset="0"/>
              </a:rPr>
            </a:b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v = const.</a:t>
            </a:r>
            <a:r>
              <a:rPr lang="en-US" sz="1800" b="0" dirty="0">
                <a:effectLst/>
                <a:latin typeface="Arial" panose="020B0604020202020204" pitchFamily="34" charset="0"/>
                <a:ea typeface="Calibri" panose="020F0502020204030204" pitchFamily="34" charset="0"/>
                <a:cs typeface="Arial" panose="020B0604020202020204" pitchFamily="34" charset="0"/>
              </a:rPr>
              <a:t/>
            </a:r>
            <a:br>
              <a:rPr lang="en-US" sz="1800" b="0" dirty="0">
                <a:effectLst/>
                <a:latin typeface="Arial" panose="020B0604020202020204" pitchFamily="34" charset="0"/>
                <a:ea typeface="Calibri" panose="020F0502020204030204" pitchFamily="34" charset="0"/>
                <a:cs typeface="Arial" panose="020B0604020202020204" pitchFamily="34" charset="0"/>
              </a:rPr>
            </a:b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dương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a:effectLst/>
                <a:latin typeface="Arial" panose="020B0604020202020204" pitchFamily="34" charset="0"/>
                <a:ea typeface="Calibri" panose="020F0502020204030204" pitchFamily="34" charset="0"/>
                <a:cs typeface="Arial" panose="020B0604020202020204" pitchFamily="34" charset="0"/>
              </a:rPr>
              <a:t/>
            </a:r>
            <a:br>
              <a:rPr lang="en-US" sz="1800" b="0" dirty="0">
                <a:effectLst/>
                <a:latin typeface="Arial" panose="020B0604020202020204" pitchFamily="34" charset="0"/>
                <a:ea typeface="Calibri" panose="020F0502020204030204" pitchFamily="34" charset="0"/>
                <a:cs typeface="Arial" panose="020B0604020202020204" pitchFamily="34" charset="0"/>
              </a:rPr>
            </a:b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5400" b="0" dirty="0"/>
          </a:p>
        </p:txBody>
      </p:sp>
      <p:sp>
        <p:nvSpPr>
          <p:cNvPr id="6" name="TextBox 5">
            <a:extLst>
              <a:ext uri="{FF2B5EF4-FFF2-40B4-BE49-F238E27FC236}">
                <a16:creationId xmlns="" xmlns:a16="http://schemas.microsoft.com/office/drawing/2014/main" id="{62C4FBA4-B360-5F81-0337-B5CC4A0CC020}"/>
              </a:ext>
            </a:extLst>
          </p:cNvPr>
          <p:cNvSpPr txBox="1"/>
          <p:nvPr/>
        </p:nvSpPr>
        <p:spPr>
          <a:xfrm>
            <a:off x="735249" y="3511691"/>
            <a:ext cx="5812696" cy="369332"/>
          </a:xfrm>
          <a:prstGeom prst="rect">
            <a:avLst/>
          </a:prstGeom>
          <a:noFill/>
        </p:spPr>
        <p:txBody>
          <a:bodyPr wrap="square">
            <a:spAutoFit/>
          </a:bodyPr>
          <a:lstStyle/>
          <a:p>
            <a:r>
              <a:rPr lang="en-US" sz="1800" dirty="0" err="1">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rPr>
              <a:t>Đáp</a:t>
            </a:r>
            <a:r>
              <a:rPr lang="en-US" sz="1800" dirty="0">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rPr>
              <a:t>án</a:t>
            </a:r>
            <a:r>
              <a:rPr lang="en-US" sz="1800" dirty="0">
                <a:solidFill>
                  <a:srgbClr val="FF0000"/>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C.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các</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lực</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tác</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dụng</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lên</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vật</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sinh</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công</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sz="1800" b="0" dirty="0" err="1">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dương</a:t>
            </a:r>
            <a:r>
              <a:rPr lang="en-US" sz="1800" b="0"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en-US" sz="1800" dirty="0">
              <a:solidFill>
                <a:srgbClr val="FF0000"/>
              </a:solidFill>
              <a:highlight>
                <a:srgbClr val="FFFF00"/>
              </a:highlight>
            </a:endParaRPr>
          </a:p>
        </p:txBody>
      </p:sp>
    </p:spTree>
    <p:extLst>
      <p:ext uri="{BB962C8B-B14F-4D97-AF65-F5344CB8AC3E}">
        <p14:creationId xmlns:p14="http://schemas.microsoft.com/office/powerpoint/2010/main" val="26710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73CA12-7C08-1E9E-CDFA-07A040FA9155}"/>
              </a:ext>
            </a:extLst>
          </p:cNvPr>
          <p:cNvSpPr>
            <a:spLocks noGrp="1"/>
          </p:cNvSpPr>
          <p:nvPr>
            <p:ph type="title" idx="2"/>
          </p:nvPr>
        </p:nvSpPr>
        <p:spPr>
          <a:xfrm>
            <a:off x="651168" y="534489"/>
            <a:ext cx="5497384" cy="2355856"/>
          </a:xfrm>
        </p:spPr>
        <p:txBody>
          <a:bodyPr/>
          <a:lstStyle/>
          <a:p>
            <a:pPr>
              <a:lnSpc>
                <a:spcPct val="115000"/>
              </a:lnSpc>
              <a:spcAft>
                <a:spcPts val="800"/>
              </a:spcAft>
            </a:pPr>
            <a:r>
              <a:rPr lang="pt-B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a:t>
            </a:r>
            <a:r>
              <a:rPr lang="pt-BR" sz="18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Một vận động viên có khối lượng 70 kg chạy đều hết quãng đường 180 m trong thời gian 45 giây. Động năng của vận động viên đó là:</a:t>
            </a:r>
            <a:r>
              <a:rPr lang="en-US" sz="1800" b="0" i="1" dirty="0">
                <a:effectLst/>
                <a:latin typeface="Calibri" panose="020F0502020204030204" pitchFamily="34" charset="0"/>
                <a:ea typeface="Calibri" panose="020F0502020204030204" pitchFamily="34" charset="0"/>
                <a:cs typeface="Times New Roman" panose="02020603050405020304" pitchFamily="18" charset="0"/>
              </a:rPr>
              <a:t/>
            </a:r>
            <a:br>
              <a:rPr lang="en-US" sz="1800" b="0" i="1" dirty="0">
                <a:effectLst/>
                <a:latin typeface="Calibri" panose="020F0502020204030204" pitchFamily="34" charset="0"/>
                <a:ea typeface="Calibri" panose="020F0502020204030204" pitchFamily="34" charset="0"/>
                <a:cs typeface="Times New Roman" panose="02020603050405020304" pitchFamily="18" charset="0"/>
              </a:rPr>
            </a:br>
            <a:r>
              <a:rPr lang="pt-BR"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560 J.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pt-BR"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315 J.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pt-BR"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875 J.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r>
            <a:br>
              <a:rPr lang="en-US" sz="1800" b="0" dirty="0">
                <a:effectLst/>
                <a:latin typeface="Calibri" panose="020F0502020204030204" pitchFamily="34" charset="0"/>
                <a:ea typeface="Calibri" panose="020F0502020204030204" pitchFamily="34" charset="0"/>
                <a:cs typeface="Times New Roman" panose="02020603050405020304" pitchFamily="18" charset="0"/>
              </a:rPr>
            </a:br>
            <a:r>
              <a:rPr lang="pt-BR"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140 J.</a:t>
            </a:r>
            <a:endParaRPr lang="en-US" sz="2000" b="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Subtitle 3">
                <a:extLst>
                  <a:ext uri="{FF2B5EF4-FFF2-40B4-BE49-F238E27FC236}">
                    <a16:creationId xmlns="" xmlns:a16="http://schemas.microsoft.com/office/drawing/2014/main" id="{C391208D-96F9-E4EB-1E7B-37CBF5585012}"/>
                  </a:ext>
                </a:extLst>
              </p:cNvPr>
              <p:cNvSpPr>
                <a:spLocks noGrp="1"/>
              </p:cNvSpPr>
              <p:nvPr>
                <p:ph type="subTitle" idx="1"/>
              </p:nvPr>
            </p:nvSpPr>
            <p:spPr>
              <a:xfrm>
                <a:off x="3247222" y="2571750"/>
                <a:ext cx="5045440" cy="2037261"/>
              </a:xfrm>
            </p:spPr>
            <p:txBody>
              <a:bodyPr/>
              <a:lstStyle/>
              <a:p>
                <a:pPr>
                  <a:lnSpc>
                    <a:spcPct val="150000"/>
                  </a:lnSpc>
                </a:pPr>
                <a:r>
                  <a:rPr lang="en-US" sz="2000" b="1" dirty="0" err="1">
                    <a:solidFill>
                      <a:srgbClr val="000000"/>
                    </a:solidFill>
                    <a:latin typeface="Arial" panose="020B0604020202020204" pitchFamily="34" charset="0"/>
                    <a:cs typeface="Arial" panose="020B0604020202020204" pitchFamily="34" charset="0"/>
                  </a:rPr>
                  <a:t>Lời</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giải</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Đáp</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án</a:t>
                </a:r>
                <a:r>
                  <a:rPr lang="en-US" sz="2000" b="1" dirty="0">
                    <a:solidFill>
                      <a:srgbClr val="000000"/>
                    </a:solidFill>
                    <a:latin typeface="Arial" panose="020B0604020202020204" pitchFamily="34" charset="0"/>
                    <a:cs typeface="Arial" panose="020B0604020202020204" pitchFamily="34" charset="0"/>
                  </a:rPr>
                  <a:t> A</a:t>
                </a:r>
              </a:p>
              <a:p>
                <a:pPr>
                  <a:lnSpc>
                    <a:spcPct val="150000"/>
                  </a:lnSpc>
                </a:pPr>
                <a:r>
                  <a:rPr lang="en-US" sz="1800" dirty="0">
                    <a:solidFill>
                      <a:srgbClr val="000000"/>
                    </a:solidFill>
                  </a:rPr>
                  <a:t> </a:t>
                </a:r>
                <a:r>
                  <a:rPr lang="en-US" sz="1800" dirty="0">
                    <a:solidFill>
                      <a:srgbClr val="000000"/>
                    </a:solidFill>
                    <a:latin typeface="Arial" panose="020B0604020202020204" pitchFamily="34" charset="0"/>
                    <a:cs typeface="Arial" panose="020B0604020202020204" pitchFamily="34" charset="0"/>
                  </a:rPr>
                  <a:t>v = s/t = 180/45 = 4 (m/s)</a:t>
                </a:r>
              </a:p>
              <a:p>
                <a:pPr>
                  <a:lnSpc>
                    <a:spcPct val="150000"/>
                  </a:lnSpc>
                </a:pPr>
                <a:r>
                  <a:rPr lang="en-US" sz="1800" dirty="0" err="1">
                    <a:solidFill>
                      <a:srgbClr val="000000"/>
                    </a:solidFill>
                    <a:latin typeface="Arial" panose="020B0604020202020204" pitchFamily="34" charset="0"/>
                    <a:cs typeface="Arial" panose="020B0604020202020204" pitchFamily="34" charset="0"/>
                  </a:rPr>
                  <a:t>W</a:t>
                </a:r>
                <a:r>
                  <a:rPr lang="en-US" sz="1800" baseline="-25000" dirty="0" err="1">
                    <a:solidFill>
                      <a:srgbClr val="000000"/>
                    </a:solidFill>
                    <a:latin typeface="Arial" panose="020B0604020202020204" pitchFamily="34" charset="0"/>
                    <a:cs typeface="Arial" panose="020B0604020202020204" pitchFamily="34" charset="0"/>
                  </a:rPr>
                  <a:t>đ</a:t>
                </a:r>
                <a:r>
                  <a:rPr lang="en-US" sz="1800" baseline="-25000"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 = </a:t>
                </a:r>
                <a14:m>
                  <m:oMath xmlns:m="http://schemas.openxmlformats.org/officeDocument/2006/math">
                    <m:f>
                      <m:fPr>
                        <m:ctrlPr>
                          <a:rPr lang="en-US" sz="2000" i="1" smtClean="0">
                            <a:solidFill>
                              <a:srgbClr val="000000"/>
                            </a:solidFill>
                            <a:latin typeface="Cambria Math"/>
                            <a:cs typeface="Arial" panose="020B0604020202020204" pitchFamily="34" charset="0"/>
                          </a:rPr>
                        </m:ctrlPr>
                      </m:fPr>
                      <m:num>
                        <m:r>
                          <a:rPr lang="en-US" sz="2000" b="0" i="1" smtClean="0">
                            <a:solidFill>
                              <a:srgbClr val="000000"/>
                            </a:solidFill>
                            <a:latin typeface="Cambria Math" panose="02040503050406030204" pitchFamily="18" charset="0"/>
                            <a:cs typeface="Arial" panose="020B0604020202020204" pitchFamily="34" charset="0"/>
                          </a:rPr>
                          <m:t>1</m:t>
                        </m:r>
                      </m:num>
                      <m:den>
                        <m:r>
                          <a:rPr lang="en-US" sz="2000" b="0" i="1" smtClean="0">
                            <a:solidFill>
                              <a:srgbClr val="000000"/>
                            </a:solidFill>
                            <a:latin typeface="Cambria Math" panose="02040503050406030204" pitchFamily="18" charset="0"/>
                            <a:cs typeface="Arial" panose="020B0604020202020204" pitchFamily="34" charset="0"/>
                          </a:rPr>
                          <m:t>2</m:t>
                        </m:r>
                      </m:den>
                    </m:f>
                    <m:r>
                      <a:rPr lang="en-US" sz="2000" b="0" i="1" smtClean="0">
                        <a:solidFill>
                          <a:srgbClr val="000000"/>
                        </a:solidFill>
                        <a:latin typeface="Cambria Math" panose="02040503050406030204" pitchFamily="18" charset="0"/>
                        <a:cs typeface="Arial" panose="020B0604020202020204" pitchFamily="34" charset="0"/>
                      </a:rPr>
                      <m:t>𝑚</m:t>
                    </m:r>
                    <m:sSup>
                      <m:sSupPr>
                        <m:ctrlPr>
                          <a:rPr lang="en-US" sz="2000" b="0" i="1" smtClean="0">
                            <a:solidFill>
                              <a:srgbClr val="000000"/>
                            </a:solidFill>
                            <a:latin typeface="Cambria Math"/>
                            <a:cs typeface="Arial" panose="020B0604020202020204" pitchFamily="34" charset="0"/>
                          </a:rPr>
                        </m:ctrlPr>
                      </m:sSupPr>
                      <m:e>
                        <m:r>
                          <a:rPr lang="en-US" sz="2000" b="0" i="1" smtClean="0">
                            <a:solidFill>
                              <a:srgbClr val="000000"/>
                            </a:solidFill>
                            <a:latin typeface="Cambria Math" panose="02040503050406030204" pitchFamily="18" charset="0"/>
                            <a:cs typeface="Arial" panose="020B0604020202020204" pitchFamily="34" charset="0"/>
                          </a:rPr>
                          <m:t>𝑣</m:t>
                        </m:r>
                      </m:e>
                      <m:sup>
                        <m:r>
                          <a:rPr lang="en-US" sz="2000" b="0" i="1" smtClean="0">
                            <a:solidFill>
                              <a:srgbClr val="000000"/>
                            </a:solidFill>
                            <a:latin typeface="Cambria Math" panose="02040503050406030204" pitchFamily="18" charset="0"/>
                            <a:cs typeface="Arial" panose="020B0604020202020204" pitchFamily="34" charset="0"/>
                          </a:rPr>
                          <m:t>2 </m:t>
                        </m:r>
                      </m:sup>
                    </m:sSup>
                  </m:oMath>
                </a14:m>
                <a:r>
                  <a:rPr lang="en-US" sz="1800" dirty="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2000" i="1" smtClean="0">
                            <a:solidFill>
                              <a:srgbClr val="000000"/>
                            </a:solidFill>
                            <a:latin typeface="Cambria Math"/>
                            <a:cs typeface="Arial" panose="020B0604020202020204" pitchFamily="34" charset="0"/>
                          </a:rPr>
                        </m:ctrlPr>
                      </m:fPr>
                      <m:num>
                        <m:r>
                          <a:rPr lang="en-US" sz="2000" b="0" i="1" smtClean="0">
                            <a:solidFill>
                              <a:srgbClr val="000000"/>
                            </a:solidFill>
                            <a:latin typeface="Cambria Math" panose="02040503050406030204" pitchFamily="18" charset="0"/>
                            <a:cs typeface="Arial" panose="020B0604020202020204" pitchFamily="34" charset="0"/>
                          </a:rPr>
                          <m:t>1</m:t>
                        </m:r>
                      </m:num>
                      <m:den>
                        <m:r>
                          <a:rPr lang="en-US" sz="2000" b="0" i="1" smtClean="0">
                            <a:solidFill>
                              <a:srgbClr val="000000"/>
                            </a:solidFill>
                            <a:latin typeface="Cambria Math" panose="02040503050406030204" pitchFamily="18" charset="0"/>
                            <a:cs typeface="Arial" panose="020B0604020202020204" pitchFamily="34" charset="0"/>
                          </a:rPr>
                          <m:t>2</m:t>
                        </m:r>
                      </m:den>
                    </m:f>
                    <m:r>
                      <a:rPr lang="en-US" sz="20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2000" b="0" i="1" smtClean="0">
                        <a:solidFill>
                          <a:srgbClr val="000000"/>
                        </a:solidFill>
                        <a:latin typeface="Cambria Math" panose="02040503050406030204" pitchFamily="18" charset="0"/>
                        <a:cs typeface="Arial" panose="020B0604020202020204" pitchFamily="34" charset="0"/>
                      </a:rPr>
                      <m:t>70</m:t>
                    </m:r>
                    <m:r>
                      <a:rPr lang="en-US" sz="20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2000" b="0" i="1" smtClean="0">
                            <a:solidFill>
                              <a:srgbClr val="000000"/>
                            </a:solidFill>
                            <a:latin typeface="Cambria Math"/>
                            <a:cs typeface="Arial" panose="020B0604020202020204" pitchFamily="34" charset="0"/>
                          </a:rPr>
                        </m:ctrlPr>
                      </m:sSupPr>
                      <m:e>
                        <m:r>
                          <a:rPr lang="en-US" sz="2000" b="0" i="1" smtClean="0">
                            <a:solidFill>
                              <a:srgbClr val="000000"/>
                            </a:solidFill>
                            <a:latin typeface="Cambria Math" panose="02040503050406030204" pitchFamily="18" charset="0"/>
                            <a:cs typeface="Arial" panose="020B0604020202020204" pitchFamily="34" charset="0"/>
                          </a:rPr>
                          <m:t>4</m:t>
                        </m:r>
                      </m:e>
                      <m:sup>
                        <m:r>
                          <a:rPr lang="en-US" sz="2000" b="0" i="1" smtClean="0">
                            <a:solidFill>
                              <a:srgbClr val="000000"/>
                            </a:solidFill>
                            <a:latin typeface="Cambria Math" panose="02040503050406030204" pitchFamily="18" charset="0"/>
                            <a:cs typeface="Arial" panose="020B0604020202020204" pitchFamily="34" charset="0"/>
                          </a:rPr>
                          <m:t>2</m:t>
                        </m:r>
                      </m:sup>
                    </m:sSup>
                  </m:oMath>
                </a14:m>
                <a:r>
                  <a:rPr lang="en-US" sz="1800" dirty="0">
                    <a:solidFill>
                      <a:srgbClr val="000000"/>
                    </a:solidFill>
                    <a:latin typeface="Arial" panose="020B0604020202020204" pitchFamily="34" charset="0"/>
                    <a:cs typeface="Arial" panose="020B0604020202020204" pitchFamily="34" charset="0"/>
                  </a:rPr>
                  <a:t> = 560 (J)</a:t>
                </a:r>
              </a:p>
            </p:txBody>
          </p:sp>
        </mc:Choice>
        <mc:Fallback xmlns="">
          <p:sp>
            <p:nvSpPr>
              <p:cNvPr id="4" name="Subtitle 3">
                <a:extLst>
                  <a:ext uri="{FF2B5EF4-FFF2-40B4-BE49-F238E27FC236}">
                    <a16:creationId xmlns:a16="http://schemas.microsoft.com/office/drawing/2014/main" id="{C391208D-96F9-E4EB-1E7B-37CBF5585012}"/>
                  </a:ext>
                </a:extLst>
              </p:cNvPr>
              <p:cNvSpPr>
                <a:spLocks noGrp="1" noRot="1" noChangeAspect="1" noMove="1" noResize="1" noEditPoints="1" noAdjustHandles="1" noChangeArrowheads="1" noChangeShapeType="1" noTextEdit="1"/>
              </p:cNvSpPr>
              <p:nvPr>
                <p:ph type="subTitle" idx="1"/>
              </p:nvPr>
            </p:nvSpPr>
            <p:spPr>
              <a:xfrm>
                <a:off x="3247222" y="2571750"/>
                <a:ext cx="5045440" cy="2037261"/>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525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FFBACF9-D432-67EF-F252-756E6353DE85}"/>
              </a:ext>
            </a:extLst>
          </p:cNvPr>
          <p:cNvSpPr>
            <a:spLocks noGrp="1"/>
          </p:cNvSpPr>
          <p:nvPr>
            <p:ph type="title" idx="2"/>
          </p:nvPr>
        </p:nvSpPr>
        <p:spPr>
          <a:xfrm>
            <a:off x="577593" y="101961"/>
            <a:ext cx="7515372" cy="2141100"/>
          </a:xfrm>
        </p:spPr>
        <p:txBody>
          <a:bodyPr/>
          <a:lstStyle/>
          <a:p>
            <a:pPr algn="just"/>
            <a:r>
              <a:rPr lang="en-US" sz="1800" i="1" kern="0" dirty="0" err="1">
                <a:solidFill>
                  <a:srgbClr val="000000"/>
                </a:solidFill>
                <a:effectLst/>
                <a:latin typeface="Calibri Light" panose="020F0302020204030204" pitchFamily="34" charset="0"/>
                <a:ea typeface="Calibri" panose="020F0502020204030204" pitchFamily="34" charset="0"/>
              </a:rPr>
              <a:t>Câu</a:t>
            </a:r>
            <a:r>
              <a:rPr lang="en-US" sz="1800" i="1" kern="0" dirty="0">
                <a:solidFill>
                  <a:srgbClr val="000000"/>
                </a:solidFill>
                <a:effectLst/>
                <a:latin typeface="Calibri Light" panose="020F0302020204030204" pitchFamily="34" charset="0"/>
                <a:ea typeface="Calibri" panose="020F0502020204030204" pitchFamily="34" charset="0"/>
              </a:rPr>
              <a:t> 4. </a:t>
            </a:r>
            <a:r>
              <a:rPr lang="en-US" sz="1800" b="0" i="1" kern="0" dirty="0" err="1">
                <a:solidFill>
                  <a:srgbClr val="000000"/>
                </a:solidFill>
                <a:effectLst/>
                <a:latin typeface="Times New Roman" panose="02020603050405020304" pitchFamily="18" charset="0"/>
                <a:ea typeface="Calibri" panose="020F0502020204030204" pitchFamily="34" charset="0"/>
              </a:rPr>
              <a:t>Một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vật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có</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khối</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lượng</a:t>
            </a:r>
            <a:r>
              <a:rPr lang="en-US" sz="1800" b="0" i="1" kern="0" dirty="0">
                <a:solidFill>
                  <a:srgbClr val="000000"/>
                </a:solidFill>
                <a:effectLst/>
                <a:latin typeface="Times New Roman" panose="02020603050405020304" pitchFamily="18" charset="0"/>
                <a:ea typeface="Calibri" panose="020F0502020204030204" pitchFamily="34" charset="0"/>
              </a:rPr>
              <a:t> 10 kg </a:t>
            </a:r>
            <a:r>
              <a:rPr lang="en-US" sz="1800" b="0" i="1" kern="0" dirty="0" err="1">
                <a:solidFill>
                  <a:srgbClr val="000000"/>
                </a:solidFill>
                <a:effectLst/>
                <a:latin typeface="Times New Roman" panose="02020603050405020304" pitchFamily="18" charset="0"/>
                <a:ea typeface="Calibri" panose="020F0502020204030204" pitchFamily="34" charset="0"/>
              </a:rPr>
              <a:t>đang</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chuyển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động</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với</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tốc</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độ</a:t>
            </a:r>
            <a:r>
              <a:rPr lang="en-US" sz="1800" b="0" i="1" kern="0" dirty="0">
                <a:solidFill>
                  <a:srgbClr val="000000"/>
                </a:solidFill>
                <a:effectLst/>
                <a:latin typeface="Times New Roman" panose="02020603050405020304" pitchFamily="18" charset="0"/>
                <a:ea typeface="Calibri" panose="020F0502020204030204" pitchFamily="34" charset="0"/>
              </a:rPr>
              <a:t> 5 km/h </a:t>
            </a:r>
            <a:r>
              <a:rPr lang="en-US" sz="1800" b="0" i="1" kern="0" dirty="0" err="1">
                <a:solidFill>
                  <a:srgbClr val="000000"/>
                </a:solidFill>
                <a:effectLst/>
                <a:latin typeface="Times New Roman" panose="02020603050405020304" pitchFamily="18" charset="0"/>
                <a:ea typeface="Calibri" panose="020F0502020204030204" pitchFamily="34" charset="0"/>
              </a:rPr>
              <a:t>trên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mặt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bàn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nằm</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ngang</a:t>
            </a:r>
            <a:r>
              <a:rPr lang="en-US" sz="1800" b="0" i="1" kern="0" dirty="0">
                <a:solidFill>
                  <a:srgbClr val="000000"/>
                </a:solidFill>
                <a:effectLst/>
                <a:latin typeface="Times New Roman" panose="02020603050405020304" pitchFamily="18" charset="0"/>
                <a:ea typeface="Calibri" panose="020F0502020204030204" pitchFamily="34" charset="0"/>
              </a:rPr>
              <a:t>. Do </a:t>
            </a:r>
            <a:r>
              <a:rPr lang="en-US" sz="1800" b="0" i="1" kern="0" dirty="0" err="1">
                <a:solidFill>
                  <a:srgbClr val="000000"/>
                </a:solidFill>
                <a:effectLst/>
                <a:latin typeface="Times New Roman" panose="02020603050405020304" pitchFamily="18" charset="0"/>
                <a:ea typeface="Calibri" panose="020F0502020204030204" pitchFamily="34" charset="0"/>
              </a:rPr>
              <a:t>có</a:t>
            </a:r>
            <a:r>
              <a:rPr lang="en-US" sz="1800" b="0" i="1" kern="0" dirty="0">
                <a:solidFill>
                  <a:srgbClr val="000000"/>
                </a:solidFill>
                <a:effectLst/>
                <a:latin typeface="Times New Roman" panose="02020603050405020304" pitchFamily="18" charset="0"/>
                <a:ea typeface="Calibri" panose="020F0502020204030204" pitchFamily="34" charset="0"/>
              </a:rPr>
              <a:t> ma </a:t>
            </a:r>
            <a:r>
              <a:rPr lang="en-US" sz="1800" b="0" i="1" kern="0" dirty="0" err="1">
                <a:solidFill>
                  <a:srgbClr val="000000"/>
                </a:solidFill>
                <a:effectLst/>
                <a:latin typeface="Times New Roman" panose="02020603050405020304" pitchFamily="18" charset="0"/>
                <a:ea typeface="Calibri" panose="020F0502020204030204" pitchFamily="34" charset="0"/>
              </a:rPr>
              <a:t>sát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vật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chuyển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động</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chậm</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dần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đều</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và</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đi</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được</a:t>
            </a:r>
            <a:r>
              <a:rPr lang="en-US" sz="1800" b="0" i="1" kern="0" dirty="0">
                <a:solidFill>
                  <a:srgbClr val="000000"/>
                </a:solidFill>
                <a:effectLst/>
                <a:latin typeface="Times New Roman" panose="02020603050405020304" pitchFamily="18" charset="0"/>
                <a:ea typeface="Calibri" panose="020F0502020204030204" pitchFamily="34" charset="0"/>
              </a:rPr>
              <a:t> 1 m </a:t>
            </a:r>
            <a:r>
              <a:rPr lang="en-US" sz="1800" b="0" i="1" kern="0" dirty="0" err="1">
                <a:solidFill>
                  <a:srgbClr val="000000"/>
                </a:solidFill>
                <a:effectLst/>
                <a:latin typeface="Times New Roman" panose="02020603050405020304" pitchFamily="18" charset="0"/>
                <a:ea typeface="Calibri" panose="020F0502020204030204" pitchFamily="34" charset="0"/>
              </a:rPr>
              <a:t>thì</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dừng</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lại</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Tính</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hệ</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số</a:t>
            </a:r>
            <a:r>
              <a:rPr lang="en-US" sz="1800" b="0" i="1" kern="0" dirty="0">
                <a:solidFill>
                  <a:srgbClr val="000000"/>
                </a:solidFill>
                <a:effectLst/>
                <a:latin typeface="Times New Roman" panose="02020603050405020304" pitchFamily="18" charset="0"/>
                <a:ea typeface="Calibri" panose="020F0502020204030204" pitchFamily="34" charset="0"/>
              </a:rPr>
              <a:t> ma </a:t>
            </a:r>
            <a:r>
              <a:rPr lang="en-US" sz="1800" b="0" i="1" kern="0" dirty="0" err="1">
                <a:solidFill>
                  <a:srgbClr val="000000"/>
                </a:solidFill>
                <a:effectLst/>
                <a:latin typeface="Times New Roman" panose="02020603050405020304" pitchFamily="18" charset="0"/>
                <a:ea typeface="Calibri" panose="020F0502020204030204" pitchFamily="34" charset="0"/>
              </a:rPr>
              <a:t>sát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giữa</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vật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và</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mặt</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bàn</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Lấy</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gia</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tốc</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trọng</a:t>
            </a:r>
            <a:r>
              <a:rPr lang="en-US" sz="1800" b="0" i="1" kern="0" dirty="0">
                <a:solidFill>
                  <a:srgbClr val="000000"/>
                </a:solidFill>
                <a:effectLst/>
                <a:latin typeface="Times New Roman" panose="02020603050405020304" pitchFamily="18" charset="0"/>
                <a:ea typeface="Calibri" panose="020F0502020204030204" pitchFamily="34" charset="0"/>
              </a:rPr>
              <a:t> </a:t>
            </a:r>
            <a:r>
              <a:rPr lang="en-US" sz="1800" b="0" i="1" kern="0" dirty="0" err="1">
                <a:solidFill>
                  <a:srgbClr val="000000"/>
                </a:solidFill>
                <a:effectLst/>
                <a:latin typeface="Times New Roman" panose="02020603050405020304" pitchFamily="18" charset="0"/>
                <a:ea typeface="Calibri" panose="020F0502020204030204" pitchFamily="34" charset="0"/>
              </a:rPr>
              <a:t>trường</a:t>
            </a:r>
            <a:r>
              <a:rPr lang="en-US" sz="1800" b="0" i="1" kern="0" dirty="0">
                <a:solidFill>
                  <a:srgbClr val="000000"/>
                </a:solidFill>
                <a:effectLst/>
                <a:latin typeface="Times New Roman" panose="02020603050405020304" pitchFamily="18" charset="0"/>
                <a:ea typeface="Calibri" panose="020F0502020204030204" pitchFamily="34" charset="0"/>
              </a:rPr>
              <a:t> g = 9,8 m/s</a:t>
            </a:r>
            <a:r>
              <a:rPr lang="en-US" sz="1800" b="0" i="1" kern="0" baseline="30000" dirty="0">
                <a:solidFill>
                  <a:srgbClr val="000000"/>
                </a:solidFill>
                <a:effectLst/>
                <a:latin typeface="Times New Roman" panose="02020603050405020304" pitchFamily="18" charset="0"/>
                <a:ea typeface="Calibri" panose="020F0502020204030204" pitchFamily="34" charset="0"/>
              </a:rPr>
              <a:t>2</a:t>
            </a:r>
            <a:r>
              <a:rPr lang="en-US" sz="1800" b="0" i="1" kern="0" dirty="0">
                <a:solidFill>
                  <a:srgbClr val="000000"/>
                </a:solidFill>
                <a:effectLst/>
                <a:latin typeface="Times New Roman" panose="02020603050405020304" pitchFamily="18" charset="0"/>
                <a:ea typeface="Calibri" panose="020F0502020204030204" pitchFamily="34" charset="0"/>
              </a:rPr>
              <a:t>.</a:t>
            </a:r>
            <a:endParaRPr lang="en-US" sz="2400" b="0" i="1" dirty="0"/>
          </a:p>
        </p:txBody>
      </p:sp>
      <mc:AlternateContent xmlns:mc="http://schemas.openxmlformats.org/markup-compatibility/2006" xmlns:a14="http://schemas.microsoft.com/office/drawing/2010/main">
        <mc:Choice Requires="a14">
          <p:sp>
            <p:nvSpPr>
              <p:cNvPr id="4" name="Subtitle 3">
                <a:extLst>
                  <a:ext uri="{FF2B5EF4-FFF2-40B4-BE49-F238E27FC236}">
                    <a16:creationId xmlns="" xmlns:a16="http://schemas.microsoft.com/office/drawing/2014/main" id="{78A5F056-340E-8478-34EE-5C951DEB9AC8}"/>
                  </a:ext>
                </a:extLst>
              </p:cNvPr>
              <p:cNvSpPr>
                <a:spLocks noGrp="1"/>
              </p:cNvSpPr>
              <p:nvPr>
                <p:ph type="subTitle" idx="1"/>
              </p:nvPr>
            </p:nvSpPr>
            <p:spPr>
              <a:xfrm>
                <a:off x="483238" y="1357387"/>
                <a:ext cx="8177524" cy="3564065"/>
              </a:xfrm>
            </p:spPr>
            <p:txBody>
              <a:bodyPr/>
              <a:lstStyle/>
              <a:p>
                <a:pPr indent="450215" algn="ctr">
                  <a:spcAft>
                    <a:spcPts val="600"/>
                  </a:spcAft>
                  <a:tabLst>
                    <a:tab pos="450215" algn="l"/>
                  </a:tabLst>
                </a:pPr>
                <a:r>
                  <a:rPr lang="en-US" sz="1500" b="1" u="sng" dirty="0" smtClean="0">
                    <a:solidFill>
                      <a:srgbClr val="000000"/>
                    </a:solidFill>
                    <a:effectLst/>
                    <a:latin typeface="Times New Roman" pitchFamily="18" charset="0"/>
                    <a:ea typeface="Tahoma" pitchFamily="34" charset="0"/>
                    <a:cs typeface="Times New Roman" pitchFamily="18" charset="0"/>
                  </a:rPr>
                  <a:t>Lời</a:t>
                </a:r>
                <a:r>
                  <a:rPr lang="en-US" sz="1500" b="1" u="sng" dirty="0">
                    <a:solidFill>
                      <a:srgbClr val="000000"/>
                    </a:solidFill>
                    <a:effectLst/>
                    <a:latin typeface="Times New Roman" pitchFamily="18" charset="0"/>
                    <a:ea typeface="Tahoma" pitchFamily="34" charset="0"/>
                    <a:cs typeface="Times New Roman" pitchFamily="18" charset="0"/>
                  </a:rPr>
                  <a:t> </a:t>
                </a:r>
                <a:r>
                  <a:rPr lang="en-US" sz="1500" b="1" u="sng" dirty="0" err="1">
                    <a:solidFill>
                      <a:srgbClr val="000000"/>
                    </a:solidFill>
                    <a:effectLst/>
                    <a:latin typeface="Times New Roman" pitchFamily="18" charset="0"/>
                    <a:ea typeface="Tahoma" pitchFamily="34" charset="0"/>
                    <a:cs typeface="Times New Roman" pitchFamily="18" charset="0"/>
                  </a:rPr>
                  <a:t>giải</a:t>
                </a:r>
                <a:r>
                  <a:rPr lang="en-US" sz="1500" b="1" u="sng" dirty="0">
                    <a:solidFill>
                      <a:srgbClr val="000000"/>
                    </a:solidFill>
                    <a:effectLst/>
                    <a:latin typeface="Times New Roman" pitchFamily="18" charset="0"/>
                    <a:ea typeface="Tahoma" pitchFamily="34" charset="0"/>
                    <a:cs typeface="Times New Roman" pitchFamily="18" charset="0"/>
                  </a:rPr>
                  <a:t>: </a:t>
                </a:r>
                <a:endParaRPr lang="en-US" sz="1500" b="1" u="sng" dirty="0">
                  <a:solidFill>
                    <a:srgbClr val="000000"/>
                  </a:solidFill>
                  <a:latin typeface="Times New Roman" pitchFamily="18" charset="0"/>
                  <a:ea typeface="Tahoma" pitchFamily="34" charset="0"/>
                  <a:cs typeface="Times New Roman" pitchFamily="18" charset="0"/>
                </a:endParaRPr>
              </a:p>
              <a:p>
                <a:pPr indent="450215">
                  <a:spcAft>
                    <a:spcPts val="600"/>
                  </a:spcAft>
                  <a:tabLst>
                    <a:tab pos="450215" algn="l"/>
                  </a:tabLst>
                </a:pPr>
                <a:r>
                  <a:rPr lang="en-US" sz="1500" dirty="0" err="1" smtClean="0">
                    <a:solidFill>
                      <a:srgbClr val="000000"/>
                    </a:solidFill>
                    <a:effectLst/>
                    <a:latin typeface="Times New Roman" pitchFamily="18" charset="0"/>
                    <a:ea typeface="Tahoma" pitchFamily="34" charset="0"/>
                    <a:cs typeface="Times New Roman" pitchFamily="18" charset="0"/>
                  </a:rPr>
                  <a:t>Vật</a:t>
                </a:r>
                <a:r>
                  <a:rPr lang="en-US" sz="1500" dirty="0" smtClean="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chuyển</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động</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chậm</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dần</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đều</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và</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dừng</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lại</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nguyên</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nhân</a:t>
                </a:r>
                <a:r>
                  <a:rPr lang="en-US" sz="1500" dirty="0">
                    <a:solidFill>
                      <a:srgbClr val="000000"/>
                    </a:solidFill>
                    <a:effectLst/>
                    <a:latin typeface="Times New Roman" pitchFamily="18" charset="0"/>
                    <a:ea typeface="Tahoma" pitchFamily="34" charset="0"/>
                    <a:cs typeface="Times New Roman" pitchFamily="18" charset="0"/>
                  </a:rPr>
                  <a:t> do </a:t>
                </a:r>
                <a:r>
                  <a:rPr lang="en-US" sz="1500" dirty="0" err="1">
                    <a:solidFill>
                      <a:srgbClr val="000000"/>
                    </a:solidFill>
                    <a:effectLst/>
                    <a:latin typeface="Times New Roman" pitchFamily="18" charset="0"/>
                    <a:ea typeface="Tahoma" pitchFamily="34" charset="0"/>
                    <a:cs typeface="Times New Roman" pitchFamily="18" charset="0"/>
                  </a:rPr>
                  <a:t>lực</a:t>
                </a:r>
                <a:r>
                  <a:rPr lang="en-US" sz="1500" dirty="0">
                    <a:solidFill>
                      <a:srgbClr val="000000"/>
                    </a:solidFill>
                    <a:effectLst/>
                    <a:latin typeface="Times New Roman" pitchFamily="18" charset="0"/>
                    <a:ea typeface="Tahoma" pitchFamily="34" charset="0"/>
                    <a:cs typeface="Times New Roman" pitchFamily="18" charset="0"/>
                  </a:rPr>
                  <a:t> ma </a:t>
                </a:r>
                <a:r>
                  <a:rPr lang="en-US" sz="1500" dirty="0" err="1">
                    <a:solidFill>
                      <a:srgbClr val="000000"/>
                    </a:solidFill>
                    <a:effectLst/>
                    <a:latin typeface="Times New Roman" pitchFamily="18" charset="0"/>
                    <a:ea typeface="Tahoma" pitchFamily="34" charset="0"/>
                    <a:cs typeface="Times New Roman" pitchFamily="18" charset="0"/>
                  </a:rPr>
                  <a:t>sát</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thực</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hiện</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công</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nên</a:t>
                </a:r>
                <a:r>
                  <a:rPr lang="en-US" sz="1500" dirty="0">
                    <a:solidFill>
                      <a:srgbClr val="000000"/>
                    </a:solidFill>
                    <a:effectLst/>
                    <a:latin typeface="Times New Roman" pitchFamily="18" charset="0"/>
                    <a:ea typeface="Tahoma" pitchFamily="34" charset="0"/>
                    <a:cs typeface="Times New Roman" pitchFamily="18" charset="0"/>
                  </a:rPr>
                  <a:t>: </a:t>
                </a:r>
                <a:endParaRPr lang="en-US" sz="1500" dirty="0" smtClean="0">
                  <a:solidFill>
                    <a:srgbClr val="000000"/>
                  </a:solidFill>
                  <a:effectLst/>
                  <a:latin typeface="Times New Roman" pitchFamily="18" charset="0"/>
                  <a:ea typeface="Tahoma" pitchFamily="34" charset="0"/>
                  <a:cs typeface="Times New Roman" pitchFamily="18" charset="0"/>
                </a:endParaRPr>
              </a:p>
              <a:p>
                <a:pPr indent="450215" algn="ctr">
                  <a:spcAft>
                    <a:spcPts val="600"/>
                  </a:spcAft>
                  <a:tabLst>
                    <a:tab pos="450215" algn="l"/>
                  </a:tabLst>
                </a:pPr>
                <a14:m>
                  <m:oMath xmlns:m="http://schemas.openxmlformats.org/officeDocument/2006/math">
                    <m:sSub>
                      <m:sSubPr>
                        <m:ctrlPr>
                          <a:rPr lang="en-US" sz="1500" i="1">
                            <a:solidFill>
                              <a:srgbClr val="000000"/>
                            </a:solidFill>
                            <a:latin typeface="Cambria Math"/>
                            <a:ea typeface="Calibri" panose="020F0502020204030204" pitchFamily="34" charset="0"/>
                            <a:cs typeface="Times New Roman" panose="02020603050405020304" pitchFamily="18" charset="0"/>
                          </a:rPr>
                        </m:ctrlPr>
                      </m:sSubPr>
                      <m:e>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𝑊</m:t>
                        </m:r>
                      </m:e>
                      <m:sub>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đ2</m:t>
                        </m:r>
                      </m:sub>
                    </m:sSub>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500" i="1">
                            <a:solidFill>
                              <a:srgbClr val="000000"/>
                            </a:solidFill>
                            <a:latin typeface="Cambria Math"/>
                            <a:ea typeface="Calibri" panose="020F0502020204030204" pitchFamily="34" charset="0"/>
                            <a:cs typeface="Times New Roman" panose="02020603050405020304" pitchFamily="18" charset="0"/>
                          </a:rPr>
                        </m:ctrlPr>
                      </m:sSubPr>
                      <m:e>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𝑊</m:t>
                        </m:r>
                      </m:e>
                      <m:sub>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đ1</m:t>
                        </m:r>
                      </m:sub>
                    </m:sSub>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en-US" sz="1500" baseline="-25000" dirty="0">
                    <a:solidFill>
                      <a:srgbClr val="000000"/>
                    </a:solidFill>
                    <a:latin typeface="Times New Roman" pitchFamily="18" charset="0"/>
                    <a:ea typeface="Tahoma" pitchFamily="34" charset="0"/>
                    <a:cs typeface="Times New Roman" pitchFamily="18" charset="0"/>
                  </a:rPr>
                  <a:t>Fms</a:t>
                </a:r>
                <a:endParaRPr lang="en-US" sz="1500" dirty="0">
                  <a:solidFill>
                    <a:srgbClr val="000000"/>
                  </a:solidFill>
                  <a:effectLst/>
                  <a:latin typeface="Times New Roman" pitchFamily="18" charset="0"/>
                  <a:ea typeface="Tahoma" pitchFamily="34" charset="0"/>
                  <a:cs typeface="Times New Roman" pitchFamily="18" charset="0"/>
                </a:endParaRPr>
              </a:p>
              <a:p>
                <a:pPr indent="450215" algn="ctr">
                  <a:spcAft>
                    <a:spcPts val="600"/>
                  </a:spcAft>
                  <a:tabLst>
                    <a:tab pos="450215" algn="l"/>
                  </a:tabLst>
                </a:pPr>
                <a:r>
                  <a:rPr lang="en-US" sz="1500" dirty="0">
                    <a:solidFill>
                      <a:srgbClr val="000000"/>
                    </a:solidFill>
                    <a:effectLst/>
                    <a:latin typeface="Times New Roman" pitchFamily="18" charset="0"/>
                    <a:ea typeface="Tahoma" pitchFamily="34" charset="0"/>
                    <a:cs typeface="Times New Roman" pitchFamily="18" charset="0"/>
                  </a:rPr>
                  <a:t>W</a:t>
                </a:r>
                <a:r>
                  <a:rPr lang="en-US" sz="1500" baseline="-25000" dirty="0">
                    <a:solidFill>
                      <a:srgbClr val="000000"/>
                    </a:solidFill>
                    <a:effectLst/>
                    <a:latin typeface="Times New Roman" pitchFamily="18" charset="0"/>
                    <a:ea typeface="Tahoma" pitchFamily="34" charset="0"/>
                    <a:cs typeface="Times New Roman" pitchFamily="18" charset="0"/>
                  </a:rPr>
                  <a:t>đ1</a:t>
                </a:r>
                <a:r>
                  <a:rPr lang="en-US" sz="1500" dirty="0">
                    <a:solidFill>
                      <a:srgbClr val="000000"/>
                    </a:solidFill>
                    <a:effectLst/>
                    <a:latin typeface="Times New Roman" pitchFamily="18" charset="0"/>
                    <a:ea typeface="Tahoma" pitchFamily="34" charset="0"/>
                    <a:cs typeface="Times New Roman" pitchFamily="18" charset="0"/>
                  </a:rPr>
                  <a:t> = </a:t>
                </a:r>
                <a14:m>
                  <m:oMath xmlns:m="http://schemas.openxmlformats.org/officeDocument/2006/math">
                    <m:f>
                      <m:f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500" dirty="0">
                    <a:solidFill>
                      <a:srgbClr val="000000"/>
                    </a:solidFill>
                    <a:effectLst/>
                    <a:latin typeface="Times New Roman" pitchFamily="18" charset="0"/>
                    <a:ea typeface="Tahoma" pitchFamily="34" charset="0"/>
                    <a:cs typeface="Times New Roman" pitchFamily="18" charset="0"/>
                  </a:rPr>
                  <a:t> = </a:t>
                </a:r>
                <a14:m>
                  <m:oMath xmlns:m="http://schemas.openxmlformats.org/officeDocument/2006/math">
                    <m:f>
                      <m:f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∙10.</m:t>
                    </m:r>
                    <m:sSup>
                      <m:sSup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sSupPr>
                      <m:e>
                        <m:d>
                          <m:d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n-US" sz="15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m:t>
                                </m:r>
                              </m:den>
                            </m:f>
                          </m:e>
                        </m:d>
                      </m:e>
                      <m:sup>
                        <m:r>
                          <a:rPr lang="en-US" sz="1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500" dirty="0">
                    <a:solidFill>
                      <a:srgbClr val="000000"/>
                    </a:solidFill>
                    <a:effectLst/>
                    <a:latin typeface="Times New Roman" pitchFamily="18" charset="0"/>
                    <a:ea typeface="Tahoma" pitchFamily="34" charset="0"/>
                    <a:cs typeface="Times New Roman" pitchFamily="18" charset="0"/>
                  </a:rPr>
                  <a:t> = 9,65 (J)</a:t>
                </a:r>
              </a:p>
              <a:p>
                <a:pPr indent="450215" algn="ctr">
                  <a:spcAft>
                    <a:spcPts val="600"/>
                  </a:spcAft>
                  <a:tabLst>
                    <a:tab pos="450215" algn="l"/>
                  </a:tabLst>
                </a:pPr>
                <a:r>
                  <a:rPr lang="en-US" sz="1500" dirty="0">
                    <a:solidFill>
                      <a:srgbClr val="000000"/>
                    </a:solidFill>
                    <a:effectLst/>
                    <a:latin typeface="Times New Roman" pitchFamily="18" charset="0"/>
                    <a:ea typeface="Tahoma" pitchFamily="34" charset="0"/>
                    <a:cs typeface="Times New Roman" pitchFamily="18" charset="0"/>
                  </a:rPr>
                  <a:t>W</a:t>
                </a:r>
                <a:r>
                  <a:rPr lang="en-US" sz="1500" baseline="-25000" dirty="0">
                    <a:solidFill>
                      <a:srgbClr val="000000"/>
                    </a:solidFill>
                    <a:effectLst/>
                    <a:latin typeface="Times New Roman" pitchFamily="18" charset="0"/>
                    <a:ea typeface="Tahoma" pitchFamily="34" charset="0"/>
                    <a:cs typeface="Times New Roman" pitchFamily="18" charset="0"/>
                  </a:rPr>
                  <a:t>đ2 </a:t>
                </a:r>
                <a:r>
                  <a:rPr lang="en-US" sz="1500" dirty="0">
                    <a:solidFill>
                      <a:srgbClr val="000000"/>
                    </a:solidFill>
                    <a:effectLst/>
                    <a:latin typeface="Times New Roman" pitchFamily="18" charset="0"/>
                    <a:ea typeface="Tahoma" pitchFamily="34" charset="0"/>
                    <a:cs typeface="Times New Roman" pitchFamily="18" charset="0"/>
                  </a:rPr>
                  <a:t>= 0 </a:t>
                </a:r>
                <a:endParaRPr lang="en-US" sz="1500" dirty="0">
                  <a:solidFill>
                    <a:srgbClr val="000000"/>
                  </a:solidFill>
                  <a:latin typeface="Times New Roman" pitchFamily="18" charset="0"/>
                  <a:ea typeface="Tahoma" pitchFamily="34" charset="0"/>
                  <a:cs typeface="Times New Roman" pitchFamily="18" charset="0"/>
                </a:endParaRPr>
              </a:p>
              <a:p>
                <a:pPr indent="450215" algn="ctr">
                  <a:spcAft>
                    <a:spcPts val="600"/>
                  </a:spcAft>
                  <a:tabLst>
                    <a:tab pos="450215" algn="l"/>
                  </a:tabLst>
                </a:pPr>
                <a:r>
                  <a:rPr lang="en-US" sz="1500" dirty="0" smtClean="0">
                    <a:solidFill>
                      <a:srgbClr val="000000"/>
                    </a:solidFill>
                    <a:effectLst/>
                    <a:latin typeface="Times New Roman" pitchFamily="18" charset="0"/>
                    <a:ea typeface="Tahoma" pitchFamily="34" charset="0"/>
                    <a:cs typeface="Times New Roman" pitchFamily="18" charset="0"/>
                  </a:rPr>
                  <a:t>W</a:t>
                </a:r>
                <a:r>
                  <a:rPr lang="en-US" sz="1500" baseline="-25000" dirty="0" smtClean="0">
                    <a:solidFill>
                      <a:srgbClr val="000000"/>
                    </a:solidFill>
                    <a:effectLst/>
                    <a:latin typeface="Times New Roman" pitchFamily="18" charset="0"/>
                    <a:ea typeface="Tahoma" pitchFamily="34" charset="0"/>
                    <a:cs typeface="Times New Roman" pitchFamily="18" charset="0"/>
                  </a:rPr>
                  <a:t>đ2 </a:t>
                </a:r>
                <a:r>
                  <a:rPr lang="en-US" sz="1500" dirty="0">
                    <a:solidFill>
                      <a:srgbClr val="000000"/>
                    </a:solidFill>
                    <a:effectLst/>
                    <a:latin typeface="Times New Roman" pitchFamily="18" charset="0"/>
                    <a:ea typeface="Tahoma" pitchFamily="34" charset="0"/>
                    <a:cs typeface="Times New Roman" pitchFamily="18" charset="0"/>
                  </a:rPr>
                  <a:t>− W</a:t>
                </a:r>
                <a:r>
                  <a:rPr lang="en-US" sz="1500" baseline="-25000" dirty="0">
                    <a:solidFill>
                      <a:srgbClr val="000000"/>
                    </a:solidFill>
                    <a:effectLst/>
                    <a:latin typeface="Times New Roman" pitchFamily="18" charset="0"/>
                    <a:ea typeface="Tahoma" pitchFamily="34" charset="0"/>
                    <a:cs typeface="Times New Roman" pitchFamily="18" charset="0"/>
                  </a:rPr>
                  <a:t>đ1 </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A</a:t>
                </a:r>
                <a:r>
                  <a:rPr lang="en-US" sz="1500" baseline="-25000" dirty="0" err="1">
                    <a:solidFill>
                      <a:srgbClr val="000000"/>
                    </a:solidFill>
                    <a:effectLst/>
                    <a:latin typeface="Times New Roman" pitchFamily="18" charset="0"/>
                    <a:ea typeface="Tahoma" pitchFamily="34" charset="0"/>
                    <a:cs typeface="Times New Roman" pitchFamily="18" charset="0"/>
                  </a:rPr>
                  <a:t>Fms</a:t>
                </a:r>
                <a:r>
                  <a:rPr lang="en-US" sz="1500" dirty="0">
                    <a:solidFill>
                      <a:srgbClr val="000000"/>
                    </a:solidFill>
                    <a:effectLst/>
                    <a:latin typeface="Times New Roman" pitchFamily="18" charset="0"/>
                    <a:ea typeface="Tahoma" pitchFamily="34" charset="0"/>
                    <a:cs typeface="Times New Roman" pitchFamily="18" charset="0"/>
                  </a:rPr>
                  <a:t> ⇔ 0 - 9,65 = </a:t>
                </a:r>
                <a:r>
                  <a:rPr lang="en-US" sz="1500" dirty="0" err="1">
                    <a:solidFill>
                      <a:srgbClr val="000000"/>
                    </a:solidFill>
                    <a:effectLst/>
                    <a:latin typeface="Times New Roman" pitchFamily="18" charset="0"/>
                    <a:ea typeface="Tahoma" pitchFamily="34" charset="0"/>
                    <a:cs typeface="Times New Roman" pitchFamily="18" charset="0"/>
                  </a:rPr>
                  <a:t>A</a:t>
                </a:r>
                <a:r>
                  <a:rPr lang="en-US" sz="1500" baseline="-25000" dirty="0" err="1">
                    <a:solidFill>
                      <a:srgbClr val="000000"/>
                    </a:solidFill>
                    <a:effectLst/>
                    <a:latin typeface="Times New Roman" pitchFamily="18" charset="0"/>
                    <a:ea typeface="Tahoma" pitchFamily="34" charset="0"/>
                    <a:cs typeface="Times New Roman" pitchFamily="18" charset="0"/>
                  </a:rPr>
                  <a:t>Fms</a:t>
                </a:r>
                <a:r>
                  <a:rPr lang="en-US" sz="1500" baseline="-25000" dirty="0">
                    <a:solidFill>
                      <a:srgbClr val="000000"/>
                    </a:solidFill>
                    <a:effectLst/>
                    <a:latin typeface="Times New Roman" pitchFamily="18" charset="0"/>
                    <a:ea typeface="Tahoma" pitchFamily="34" charset="0"/>
                    <a:cs typeface="Times New Roman" pitchFamily="18" charset="0"/>
                  </a:rPr>
                  <a:t> </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A</a:t>
                </a:r>
                <a:r>
                  <a:rPr lang="en-US" sz="1500" baseline="-25000" dirty="0" err="1">
                    <a:solidFill>
                      <a:srgbClr val="000000"/>
                    </a:solidFill>
                    <a:effectLst/>
                    <a:latin typeface="Times New Roman" pitchFamily="18" charset="0"/>
                    <a:ea typeface="Tahoma" pitchFamily="34" charset="0"/>
                    <a:cs typeface="Times New Roman" pitchFamily="18" charset="0"/>
                  </a:rPr>
                  <a:t>Fms</a:t>
                </a:r>
                <a:r>
                  <a:rPr lang="en-US" sz="1500" dirty="0">
                    <a:solidFill>
                      <a:srgbClr val="000000"/>
                    </a:solidFill>
                    <a:effectLst/>
                    <a:latin typeface="Times New Roman" pitchFamily="18" charset="0"/>
                    <a:ea typeface="Tahoma" pitchFamily="34" charset="0"/>
                    <a:cs typeface="Times New Roman" pitchFamily="18" charset="0"/>
                  </a:rPr>
                  <a:t> = -9,65J</a:t>
                </a:r>
              </a:p>
              <a:p>
                <a:pPr marL="30480" marR="30480" algn="just">
                  <a:spcAft>
                    <a:spcPts val="1200"/>
                  </a:spcAft>
                </a:pPr>
                <a:r>
                  <a:rPr lang="en-US" sz="1500" dirty="0" smtClean="0">
                    <a:solidFill>
                      <a:srgbClr val="000000"/>
                    </a:solidFill>
                    <a:latin typeface="Times New Roman" pitchFamily="18" charset="0"/>
                    <a:ea typeface="Tahoma" pitchFamily="34" charset="0"/>
                    <a:cs typeface="Times New Roman" pitchFamily="18" charset="0"/>
                  </a:rPr>
                  <a:t>		</a:t>
                </a:r>
                <a:r>
                  <a:rPr lang="en-US" sz="1500" dirty="0" err="1" smtClean="0">
                    <a:solidFill>
                      <a:srgbClr val="000000"/>
                    </a:solidFill>
                    <a:latin typeface="Times New Roman" pitchFamily="18" charset="0"/>
                    <a:ea typeface="Tahoma" pitchFamily="34" charset="0"/>
                    <a:cs typeface="Times New Roman" pitchFamily="18" charset="0"/>
                  </a:rPr>
                  <a:t>L</a:t>
                </a:r>
                <a:r>
                  <a:rPr lang="en-US" sz="1500" dirty="0" err="1" smtClean="0">
                    <a:solidFill>
                      <a:srgbClr val="000000"/>
                    </a:solidFill>
                    <a:effectLst/>
                    <a:latin typeface="Times New Roman" pitchFamily="18" charset="0"/>
                    <a:ea typeface="Tahoma" pitchFamily="34" charset="0"/>
                    <a:cs typeface="Times New Roman" pitchFamily="18" charset="0"/>
                  </a:rPr>
                  <a:t>ực</a:t>
                </a:r>
                <a:r>
                  <a:rPr lang="en-US" sz="1500" dirty="0" smtClean="0">
                    <a:solidFill>
                      <a:srgbClr val="000000"/>
                    </a:solidFill>
                    <a:effectLst/>
                    <a:latin typeface="Times New Roman" pitchFamily="18" charset="0"/>
                    <a:ea typeface="Tahoma" pitchFamily="34" charset="0"/>
                    <a:cs typeface="Times New Roman" pitchFamily="18" charset="0"/>
                  </a:rPr>
                  <a:t> </a:t>
                </a:r>
                <a:r>
                  <a:rPr lang="en-US" sz="1500" dirty="0">
                    <a:solidFill>
                      <a:srgbClr val="000000"/>
                    </a:solidFill>
                    <a:effectLst/>
                    <a:latin typeface="Times New Roman" pitchFamily="18" charset="0"/>
                    <a:ea typeface="Tahoma" pitchFamily="34" charset="0"/>
                    <a:cs typeface="Times New Roman" pitchFamily="18" charset="0"/>
                  </a:rPr>
                  <a:t>ma </a:t>
                </a:r>
                <a:r>
                  <a:rPr lang="en-US" sz="1500" dirty="0" err="1">
                    <a:solidFill>
                      <a:srgbClr val="000000"/>
                    </a:solidFill>
                    <a:effectLst/>
                    <a:latin typeface="Times New Roman" pitchFamily="18" charset="0"/>
                    <a:ea typeface="Tahoma" pitchFamily="34" charset="0"/>
                    <a:cs typeface="Times New Roman" pitchFamily="18" charset="0"/>
                  </a:rPr>
                  <a:t>sát</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ngược</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chiều</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chuyển</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động</a:t>
                </a:r>
                <a:r>
                  <a:rPr lang="en-US" sz="1500" dirty="0">
                    <a:solidFill>
                      <a:srgbClr val="000000"/>
                    </a:solidFill>
                    <a:effectLst/>
                    <a:latin typeface="Times New Roman" pitchFamily="18" charset="0"/>
                    <a:ea typeface="Tahoma" pitchFamily="34" charset="0"/>
                    <a:cs typeface="Times New Roman" pitchFamily="18" charset="0"/>
                  </a:rPr>
                  <a:t> </a:t>
                </a:r>
                <a:r>
                  <a:rPr lang="en-US" sz="1500" dirty="0" err="1">
                    <a:solidFill>
                      <a:srgbClr val="000000"/>
                    </a:solidFill>
                    <a:effectLst/>
                    <a:latin typeface="Times New Roman" pitchFamily="18" charset="0"/>
                    <a:ea typeface="Tahoma" pitchFamily="34" charset="0"/>
                    <a:cs typeface="Times New Roman" pitchFamily="18" charset="0"/>
                  </a:rPr>
                  <a:t>nên</a:t>
                </a:r>
                <a:r>
                  <a:rPr lang="en-US" sz="1500" dirty="0" smtClean="0">
                    <a:solidFill>
                      <a:srgbClr val="000000"/>
                    </a:solidFill>
                    <a:effectLst/>
                    <a:latin typeface="Times New Roman" pitchFamily="18" charset="0"/>
                    <a:ea typeface="Tahoma" pitchFamily="34" charset="0"/>
                    <a:cs typeface="Times New Roman" pitchFamily="18" charset="0"/>
                  </a:rPr>
                  <a:t>:</a:t>
                </a:r>
              </a:p>
              <a:p>
                <a:pPr marL="30480" marR="30480" algn="just">
                  <a:spcAft>
                    <a:spcPts val="1200"/>
                  </a:spcAft>
                </a:pPr>
                <a14:m>
                  <m:oMathPara xmlns:m="http://schemas.openxmlformats.org/officeDocument/2006/math">
                    <m:oMathParaPr>
                      <m:jc m:val="centerGroup"/>
                    </m:oMathParaPr>
                    <m:oMath xmlns:m="http://schemas.openxmlformats.org/officeDocument/2006/math">
                      <m:sSub>
                        <m:sSubPr>
                          <m:ctrlPr>
                            <a:rPr lang="en-US" sz="1500" i="1" smtClean="0">
                              <a:solidFill>
                                <a:srgbClr val="000000"/>
                              </a:solidFill>
                              <a:effectLst/>
                              <a:latin typeface="Cambria Math"/>
                              <a:cs typeface="Times New Roman" panose="02020603050405020304" pitchFamily="18" charset="0"/>
                            </a:rPr>
                          </m:ctrlPr>
                        </m:sSubPr>
                        <m:e>
                          <m:r>
                            <a:rPr lang="en-US" sz="1500" b="0" i="1" smtClean="0">
                              <a:solidFill>
                                <a:srgbClr val="000000"/>
                              </a:solidFill>
                              <a:effectLst/>
                              <a:latin typeface="Cambria Math"/>
                              <a:cs typeface="Times New Roman" panose="02020603050405020304" pitchFamily="18" charset="0"/>
                            </a:rPr>
                            <m:t>𝐴</m:t>
                          </m:r>
                        </m:e>
                        <m:sub>
                          <m:sSub>
                            <m:sSubPr>
                              <m:ctrlPr>
                                <a:rPr lang="en-US" sz="1500" i="1" smtClean="0">
                                  <a:solidFill>
                                    <a:srgbClr val="000000"/>
                                  </a:solidFill>
                                  <a:effectLst/>
                                  <a:latin typeface="Cambria Math"/>
                                  <a:cs typeface="Times New Roman" panose="02020603050405020304" pitchFamily="18" charset="0"/>
                                </a:rPr>
                              </m:ctrlPr>
                            </m:sSubPr>
                            <m:e>
                              <m:r>
                                <a:rPr lang="en-US" sz="1500" b="0" i="1" smtClean="0">
                                  <a:solidFill>
                                    <a:srgbClr val="000000"/>
                                  </a:solidFill>
                                  <a:effectLst/>
                                  <a:latin typeface="Cambria Math"/>
                                  <a:cs typeface="Times New Roman" panose="02020603050405020304" pitchFamily="18" charset="0"/>
                                </a:rPr>
                                <m:t>𝐹</m:t>
                              </m:r>
                            </m:e>
                            <m:sub>
                              <m:r>
                                <a:rPr lang="en-US" sz="1500" b="0" i="1" smtClean="0">
                                  <a:solidFill>
                                    <a:srgbClr val="000000"/>
                                  </a:solidFill>
                                  <a:effectLst/>
                                  <a:latin typeface="Cambria Math"/>
                                  <a:cs typeface="Times New Roman" panose="02020603050405020304" pitchFamily="18" charset="0"/>
                                </a:rPr>
                                <m:t>𝑚𝑠</m:t>
                              </m:r>
                            </m:sub>
                          </m:sSub>
                        </m:sub>
                      </m:sSub>
                      <m:r>
                        <a:rPr lang="en-US" sz="1500" i="1">
                          <a:solidFill>
                            <a:srgbClr val="000000"/>
                          </a:solidFill>
                          <a:latin typeface="Cambria Math"/>
                          <a:cs typeface="Times New Roman" panose="02020603050405020304" pitchFamily="18" charset="0"/>
                        </a:rPr>
                        <m:t>=</m:t>
                      </m:r>
                      <m:sSub>
                        <m:sSubPr>
                          <m:ctrlPr>
                            <a:rPr lang="en-US" sz="1500" i="1" smtClean="0">
                              <a:solidFill>
                                <a:srgbClr val="000000"/>
                              </a:solidFill>
                              <a:latin typeface="Cambria Math"/>
                              <a:cs typeface="Times New Roman" panose="02020603050405020304" pitchFamily="18" charset="0"/>
                            </a:rPr>
                          </m:ctrlPr>
                        </m:sSubPr>
                        <m:e>
                          <m:r>
                            <a:rPr lang="en-US" sz="1500" b="0" i="1" smtClean="0">
                              <a:solidFill>
                                <a:srgbClr val="000000"/>
                              </a:solidFill>
                              <a:latin typeface="Cambria Math"/>
                              <a:cs typeface="Times New Roman" panose="02020603050405020304" pitchFamily="18" charset="0"/>
                            </a:rPr>
                            <m:t>𝐹</m:t>
                          </m:r>
                        </m:e>
                        <m:sub>
                          <m:r>
                            <a:rPr lang="en-US" sz="1500" b="0" i="1" smtClean="0">
                              <a:solidFill>
                                <a:srgbClr val="000000"/>
                              </a:solidFill>
                              <a:latin typeface="Cambria Math"/>
                              <a:cs typeface="Times New Roman" panose="02020603050405020304" pitchFamily="18" charset="0"/>
                            </a:rPr>
                            <m:t>𝑚𝑠</m:t>
                          </m:r>
                        </m:sub>
                      </m:sSub>
                      <m:r>
                        <a:rPr lang="en-US" sz="1500" b="0" i="1" smtClean="0">
                          <a:solidFill>
                            <a:srgbClr val="000000"/>
                          </a:solidFill>
                          <a:latin typeface="Cambria Math"/>
                          <a:cs typeface="Times New Roman" panose="02020603050405020304" pitchFamily="18" charset="0"/>
                        </a:rPr>
                        <m:t>.</m:t>
                      </m:r>
                      <m:r>
                        <a:rPr lang="en-US" sz="1500" b="0" i="1" smtClean="0">
                          <a:solidFill>
                            <a:srgbClr val="000000"/>
                          </a:solidFill>
                          <a:latin typeface="Cambria Math"/>
                          <a:cs typeface="Times New Roman" panose="02020603050405020304" pitchFamily="18" charset="0"/>
                        </a:rPr>
                        <m:t>𝑠</m:t>
                      </m:r>
                      <m:r>
                        <a:rPr lang="en-US" sz="1500" b="0" i="1" smtClean="0">
                          <a:solidFill>
                            <a:srgbClr val="000000"/>
                          </a:solidFill>
                          <a:latin typeface="Cambria Math"/>
                          <a:cs typeface="Times New Roman" panose="02020603050405020304" pitchFamily="18" charset="0"/>
                        </a:rPr>
                        <m:t>.</m:t>
                      </m:r>
                      <m:r>
                        <a:rPr lang="en-US" sz="1500" b="0" i="1" smtClean="0">
                          <a:solidFill>
                            <a:srgbClr val="000000"/>
                          </a:solidFill>
                          <a:latin typeface="Cambria Math"/>
                          <a:cs typeface="Times New Roman" panose="02020603050405020304" pitchFamily="18" charset="0"/>
                        </a:rPr>
                        <m:t>𝑐𝑜𝑠</m:t>
                      </m:r>
                      <m:sSup>
                        <m:sSupPr>
                          <m:ctrlPr>
                            <a:rPr lang="en-US" sz="1500" b="0" i="1" smtClean="0">
                              <a:solidFill>
                                <a:srgbClr val="000000"/>
                              </a:solidFill>
                              <a:latin typeface="Cambria Math"/>
                              <a:cs typeface="Times New Roman" panose="02020603050405020304" pitchFamily="18" charset="0"/>
                            </a:rPr>
                          </m:ctrlPr>
                        </m:sSupPr>
                        <m:e>
                          <m:r>
                            <a:rPr lang="en-US" sz="1500" b="0" i="1" smtClean="0">
                              <a:solidFill>
                                <a:srgbClr val="000000"/>
                              </a:solidFill>
                              <a:latin typeface="Cambria Math"/>
                              <a:cs typeface="Times New Roman" panose="02020603050405020304" pitchFamily="18" charset="0"/>
                            </a:rPr>
                            <m:t>180</m:t>
                          </m:r>
                        </m:e>
                        <m:sup>
                          <m:r>
                            <a:rPr lang="en-US" sz="1500" b="0" i="1" smtClean="0">
                              <a:solidFill>
                                <a:srgbClr val="000000"/>
                              </a:solidFill>
                              <a:latin typeface="Cambria Math"/>
                              <a:cs typeface="Times New Roman" panose="02020603050405020304" pitchFamily="18" charset="0"/>
                            </a:rPr>
                            <m:t>𝑜</m:t>
                          </m:r>
                        </m:sup>
                      </m:sSup>
                      <m:r>
                        <a:rPr lang="en-US" sz="1500" i="1" smtClean="0">
                          <a:solidFill>
                            <a:srgbClr val="000000"/>
                          </a:solidFill>
                          <a:latin typeface="Cambria Math"/>
                          <a:ea typeface="Cambria Math"/>
                          <a:cs typeface="Times New Roman" panose="02020603050405020304" pitchFamily="18" charset="0"/>
                        </a:rPr>
                        <m:t>↔</m:t>
                      </m:r>
                      <m:r>
                        <a:rPr lang="en-US" sz="1500" b="0" i="1" smtClean="0">
                          <a:solidFill>
                            <a:srgbClr val="000000"/>
                          </a:solidFill>
                          <a:latin typeface="Cambria Math"/>
                          <a:ea typeface="Cambria Math"/>
                          <a:cs typeface="Times New Roman" panose="02020603050405020304" pitchFamily="18" charset="0"/>
                        </a:rPr>
                        <m:t>−9,65=</m:t>
                      </m:r>
                      <m:sSub>
                        <m:sSubPr>
                          <m:ctrlPr>
                            <a:rPr lang="en-US" sz="1500" i="1">
                              <a:solidFill>
                                <a:srgbClr val="000000"/>
                              </a:solidFill>
                              <a:latin typeface="Cambria Math"/>
                              <a:cs typeface="Times New Roman" panose="02020603050405020304" pitchFamily="18" charset="0"/>
                            </a:rPr>
                          </m:ctrlPr>
                        </m:sSubPr>
                        <m:e>
                          <m:r>
                            <a:rPr lang="en-US" sz="1500" i="1">
                              <a:solidFill>
                                <a:srgbClr val="000000"/>
                              </a:solidFill>
                              <a:latin typeface="Cambria Math"/>
                              <a:cs typeface="Times New Roman" panose="02020603050405020304" pitchFamily="18" charset="0"/>
                            </a:rPr>
                            <m:t>𝐹</m:t>
                          </m:r>
                        </m:e>
                        <m:sub>
                          <m:r>
                            <a:rPr lang="en-US" sz="1500" i="1">
                              <a:solidFill>
                                <a:srgbClr val="000000"/>
                              </a:solidFill>
                              <a:latin typeface="Cambria Math"/>
                              <a:cs typeface="Times New Roman" panose="02020603050405020304" pitchFamily="18" charset="0"/>
                            </a:rPr>
                            <m:t>𝑚𝑠</m:t>
                          </m:r>
                        </m:sub>
                      </m:sSub>
                      <m:r>
                        <a:rPr lang="en-US" sz="1500" i="1">
                          <a:solidFill>
                            <a:srgbClr val="000000"/>
                          </a:solidFill>
                          <a:latin typeface="Cambria Math"/>
                          <a:cs typeface="Times New Roman" panose="02020603050405020304" pitchFamily="18" charset="0"/>
                        </a:rPr>
                        <m:t>.</m:t>
                      </m:r>
                      <m:r>
                        <a:rPr lang="en-US" sz="1500" b="0" i="1" smtClean="0">
                          <a:solidFill>
                            <a:srgbClr val="000000"/>
                          </a:solidFill>
                          <a:latin typeface="Cambria Math"/>
                          <a:cs typeface="Times New Roman" panose="02020603050405020304" pitchFamily="18" charset="0"/>
                        </a:rPr>
                        <m:t>1</m:t>
                      </m:r>
                      <m:r>
                        <a:rPr lang="en-US" sz="1500" i="1">
                          <a:solidFill>
                            <a:srgbClr val="000000"/>
                          </a:solidFill>
                          <a:latin typeface="Cambria Math"/>
                          <a:cs typeface="Times New Roman" panose="02020603050405020304" pitchFamily="18" charset="0"/>
                        </a:rPr>
                        <m:t>.</m:t>
                      </m:r>
                      <m:r>
                        <a:rPr lang="en-US" sz="1500" i="1">
                          <a:solidFill>
                            <a:srgbClr val="000000"/>
                          </a:solidFill>
                          <a:latin typeface="Cambria Math"/>
                          <a:cs typeface="Times New Roman" panose="02020603050405020304" pitchFamily="18" charset="0"/>
                        </a:rPr>
                        <m:t>𝑐𝑜𝑠</m:t>
                      </m:r>
                      <m:sSup>
                        <m:sSupPr>
                          <m:ctrlPr>
                            <a:rPr lang="en-US" sz="1500" i="1">
                              <a:solidFill>
                                <a:srgbClr val="000000"/>
                              </a:solidFill>
                              <a:latin typeface="Cambria Math"/>
                              <a:cs typeface="Times New Roman" panose="02020603050405020304" pitchFamily="18" charset="0"/>
                            </a:rPr>
                          </m:ctrlPr>
                        </m:sSupPr>
                        <m:e>
                          <m:r>
                            <a:rPr lang="en-US" sz="1500" i="1">
                              <a:solidFill>
                                <a:srgbClr val="000000"/>
                              </a:solidFill>
                              <a:latin typeface="Cambria Math"/>
                              <a:cs typeface="Times New Roman" panose="02020603050405020304" pitchFamily="18" charset="0"/>
                            </a:rPr>
                            <m:t>180</m:t>
                          </m:r>
                        </m:e>
                        <m:sup>
                          <m:r>
                            <a:rPr lang="en-US" sz="1500" i="1">
                              <a:solidFill>
                                <a:srgbClr val="000000"/>
                              </a:solidFill>
                              <a:latin typeface="Cambria Math"/>
                              <a:cs typeface="Times New Roman" panose="02020603050405020304" pitchFamily="18" charset="0"/>
                            </a:rPr>
                            <m:t>𝑜</m:t>
                          </m:r>
                        </m:sup>
                      </m:sSup>
                      <m:r>
                        <a:rPr lang="en-US" sz="1500" b="0" i="1" smtClean="0">
                          <a:solidFill>
                            <a:srgbClr val="000000"/>
                          </a:solidFill>
                          <a:latin typeface="Cambria Math"/>
                          <a:cs typeface="Times New Roman" panose="02020603050405020304" pitchFamily="18" charset="0"/>
                        </a:rPr>
                        <m:t>⇒</m:t>
                      </m:r>
                      <m:sSub>
                        <m:sSubPr>
                          <m:ctrlPr>
                            <a:rPr lang="en-US" sz="1500" i="1">
                              <a:solidFill>
                                <a:srgbClr val="000000"/>
                              </a:solidFill>
                              <a:latin typeface="Cambria Math"/>
                              <a:cs typeface="Times New Roman" panose="02020603050405020304" pitchFamily="18" charset="0"/>
                            </a:rPr>
                          </m:ctrlPr>
                        </m:sSubPr>
                        <m:e>
                          <m:r>
                            <a:rPr lang="en-US" sz="1500" i="1">
                              <a:solidFill>
                                <a:srgbClr val="000000"/>
                              </a:solidFill>
                              <a:latin typeface="Cambria Math"/>
                              <a:cs typeface="Times New Roman" panose="02020603050405020304" pitchFamily="18" charset="0"/>
                            </a:rPr>
                            <m:t>𝐹</m:t>
                          </m:r>
                        </m:e>
                        <m:sub>
                          <m:r>
                            <a:rPr lang="en-US" sz="1500" i="1">
                              <a:solidFill>
                                <a:srgbClr val="000000"/>
                              </a:solidFill>
                              <a:latin typeface="Cambria Math"/>
                              <a:cs typeface="Times New Roman" panose="02020603050405020304" pitchFamily="18" charset="0"/>
                            </a:rPr>
                            <m:t>𝑚𝑠</m:t>
                          </m:r>
                        </m:sub>
                      </m:sSub>
                      <m:r>
                        <a:rPr lang="en-US" sz="1500" b="0" i="1" smtClean="0">
                          <a:solidFill>
                            <a:srgbClr val="000000"/>
                          </a:solidFill>
                          <a:latin typeface="Cambria Math"/>
                          <a:cs typeface="Times New Roman" panose="02020603050405020304" pitchFamily="18" charset="0"/>
                        </a:rPr>
                        <m:t>=9,65</m:t>
                      </m:r>
                      <m:r>
                        <a:rPr lang="en-US" sz="1500" b="0" i="1" smtClean="0">
                          <a:solidFill>
                            <a:srgbClr val="000000"/>
                          </a:solidFill>
                          <a:latin typeface="Cambria Math"/>
                          <a:cs typeface="Times New Roman" panose="02020603050405020304" pitchFamily="18" charset="0"/>
                        </a:rPr>
                        <m:t>𝑁</m:t>
                      </m:r>
                    </m:oMath>
                  </m:oMathPara>
                </a14:m>
                <a:endParaRPr lang="en-US" sz="1500" dirty="0" smtClean="0">
                  <a:solidFill>
                    <a:srgbClr val="000000"/>
                  </a:solidFill>
                  <a:latin typeface="Times New Roman" pitchFamily="18" charset="0"/>
                  <a:ea typeface="Tahoma" pitchFamily="34" charset="0"/>
                  <a:cs typeface="Times New Roman" pitchFamily="18" charset="0"/>
                </a:endParaRPr>
              </a:p>
              <a:p>
                <a:pPr marL="30480" marR="30480" algn="just">
                  <a:spcAft>
                    <a:spcPts val="1200"/>
                  </a:spcAft>
                </a:pPr>
                <a14:m>
                  <m:oMathPara xmlns:m="http://schemas.openxmlformats.org/officeDocument/2006/math">
                    <m:oMathParaPr>
                      <m:jc m:val="centerGroup"/>
                    </m:oMathParaPr>
                    <m:oMath xmlns:m="http://schemas.openxmlformats.org/officeDocument/2006/math">
                      <m:sSub>
                        <m:sSubPr>
                          <m:ctrlPr>
                            <a:rPr lang="en-US" sz="1500" i="1">
                              <a:solidFill>
                                <a:srgbClr val="000000"/>
                              </a:solidFill>
                              <a:latin typeface="Cambria Math"/>
                              <a:cs typeface="Times New Roman" panose="02020603050405020304" pitchFamily="18" charset="0"/>
                            </a:rPr>
                          </m:ctrlPr>
                        </m:sSubPr>
                        <m:e>
                          <m:r>
                            <a:rPr lang="en-US" sz="1500" i="1">
                              <a:solidFill>
                                <a:srgbClr val="000000"/>
                              </a:solidFill>
                              <a:latin typeface="Cambria Math"/>
                              <a:cs typeface="Times New Roman" panose="02020603050405020304" pitchFamily="18" charset="0"/>
                            </a:rPr>
                            <m:t>𝐹</m:t>
                          </m:r>
                        </m:e>
                        <m:sub>
                          <m:r>
                            <a:rPr lang="en-US" sz="1500" i="1">
                              <a:solidFill>
                                <a:srgbClr val="000000"/>
                              </a:solidFill>
                              <a:latin typeface="Cambria Math"/>
                              <a:cs typeface="Times New Roman" panose="02020603050405020304" pitchFamily="18" charset="0"/>
                            </a:rPr>
                            <m:t>𝑚𝑠</m:t>
                          </m:r>
                        </m:sub>
                      </m:sSub>
                      <m:r>
                        <a:rPr lang="en-US" sz="1500" b="0" i="1" smtClean="0">
                          <a:solidFill>
                            <a:srgbClr val="000000"/>
                          </a:solidFill>
                          <a:latin typeface="Cambria Math"/>
                          <a:cs typeface="Times New Roman" panose="02020603050405020304" pitchFamily="18" charset="0"/>
                        </a:rPr>
                        <m:t>=</m:t>
                      </m:r>
                      <m:r>
                        <a:rPr lang="en-US" sz="1500" b="0" i="1" smtClean="0">
                          <a:solidFill>
                            <a:srgbClr val="000000"/>
                          </a:solidFill>
                          <a:latin typeface="Cambria Math"/>
                          <a:ea typeface="Cambria Math"/>
                          <a:cs typeface="Times New Roman" panose="02020603050405020304" pitchFamily="18" charset="0"/>
                        </a:rPr>
                        <m:t>𝜇</m:t>
                      </m:r>
                      <m:r>
                        <a:rPr lang="en-US" sz="1500" b="0" i="1" smtClean="0">
                          <a:solidFill>
                            <a:srgbClr val="000000"/>
                          </a:solidFill>
                          <a:latin typeface="Cambria Math"/>
                          <a:ea typeface="Cambria Math"/>
                          <a:cs typeface="Times New Roman" panose="02020603050405020304" pitchFamily="18" charset="0"/>
                        </a:rPr>
                        <m:t>𝑚𝑔</m:t>
                      </m:r>
                      <m:r>
                        <a:rPr lang="en-US" sz="1500" b="0" i="1" smtClean="0">
                          <a:solidFill>
                            <a:srgbClr val="000000"/>
                          </a:solidFill>
                          <a:latin typeface="Cambria Math"/>
                          <a:ea typeface="Cambria Math"/>
                          <a:cs typeface="Times New Roman" panose="02020603050405020304" pitchFamily="18" charset="0"/>
                        </a:rPr>
                        <m:t>⇒ </m:t>
                      </m:r>
                      <m:r>
                        <a:rPr lang="en-US" sz="1500" b="0" i="1" smtClean="0">
                          <a:solidFill>
                            <a:srgbClr val="000000"/>
                          </a:solidFill>
                          <a:latin typeface="Cambria Math"/>
                          <a:ea typeface="Cambria Math"/>
                          <a:cs typeface="Times New Roman" panose="02020603050405020304" pitchFamily="18" charset="0"/>
                        </a:rPr>
                        <m:t>𝜇</m:t>
                      </m:r>
                      <m:r>
                        <a:rPr lang="en-US" sz="1500" b="0" i="1" smtClean="0">
                          <a:solidFill>
                            <a:srgbClr val="000000"/>
                          </a:solidFill>
                          <a:latin typeface="Cambria Math"/>
                          <a:ea typeface="Cambria Math"/>
                          <a:cs typeface="Times New Roman" panose="02020603050405020304" pitchFamily="18" charset="0"/>
                        </a:rPr>
                        <m:t>≈0,1</m:t>
                      </m:r>
                    </m:oMath>
                  </m:oMathPara>
                </a14:m>
                <a:endParaRPr lang="en-US" sz="1500" dirty="0">
                  <a:solidFill>
                    <a:srgbClr val="000000"/>
                  </a:solidFill>
                  <a:latin typeface="Times New Roman" pitchFamily="18" charset="0"/>
                  <a:ea typeface="Tahoma" pitchFamily="34" charset="0"/>
                  <a:cs typeface="Times New Roman" pitchFamily="18" charset="0"/>
                </a:endParaRPr>
              </a:p>
            </p:txBody>
          </p:sp>
        </mc:Choice>
        <mc:Fallback xmlns="">
          <p:sp>
            <p:nvSpPr>
              <p:cNvPr id="4" name="Subtitle 3">
                <a:extLst>
                  <a:ext uri="{FF2B5EF4-FFF2-40B4-BE49-F238E27FC236}">
                    <a16:creationId xmlns:a16="http://schemas.microsoft.com/office/drawing/2014/main" xmlns:a14="http://schemas.microsoft.com/office/drawing/2010/main" xmlns="" id="{78A5F056-340E-8478-34EE-5C951DEB9AC8}"/>
                  </a:ext>
                </a:extLst>
              </p:cNvPr>
              <p:cNvSpPr>
                <a:spLocks noGrp="1" noRot="1" noChangeAspect="1" noMove="1" noResize="1" noEditPoints="1" noAdjustHandles="1" noChangeArrowheads="1" noChangeShapeType="1" noTextEdit="1"/>
              </p:cNvSpPr>
              <p:nvPr>
                <p:ph type="subTitle" idx="1"/>
              </p:nvPr>
            </p:nvSpPr>
            <p:spPr>
              <a:xfrm>
                <a:off x="483238" y="1357387"/>
                <a:ext cx="8177524" cy="3564065"/>
              </a:xfrm>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09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barn(inVertical)">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barn(inVertical)">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barn(inVertical)">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barn(inVertical)">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barn(inVertical)">
                                      <p:cBhvr>
                                        <p:cTn id="5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F38CAB-C469-A10E-029B-6A2F2764638D}"/>
              </a:ext>
            </a:extLst>
          </p:cNvPr>
          <p:cNvSpPr>
            <a:spLocks noGrp="1"/>
          </p:cNvSpPr>
          <p:nvPr>
            <p:ph type="title"/>
          </p:nvPr>
        </p:nvSpPr>
        <p:spPr>
          <a:xfrm>
            <a:off x="104629" y="147784"/>
            <a:ext cx="2049991" cy="915000"/>
          </a:xfrm>
        </p:spPr>
        <p:txBody>
          <a:bodyPr/>
          <a:lstStyle/>
          <a:p>
            <a:r>
              <a:rPr lang="en-US" sz="3200" b="1" i="1" dirty="0" err="1">
                <a:solidFill>
                  <a:srgbClr val="FF0000"/>
                </a:solidFill>
              </a:rPr>
              <a:t>Vận</a:t>
            </a:r>
            <a:r>
              <a:rPr lang="en-US" sz="3200" b="1" i="1" dirty="0">
                <a:solidFill>
                  <a:srgbClr val="FF0000"/>
                </a:solidFill>
              </a:rPr>
              <a:t> </a:t>
            </a:r>
            <a:r>
              <a:rPr lang="en-US" sz="3200" b="1" i="1" dirty="0" err="1">
                <a:solidFill>
                  <a:srgbClr val="FF0000"/>
                </a:solidFill>
              </a:rPr>
              <a:t>dụng</a:t>
            </a:r>
            <a:endParaRPr lang="en-US" sz="3200" b="1" i="1" dirty="0">
              <a:solidFill>
                <a:srgbClr val="FF0000"/>
              </a:solidFill>
            </a:endParaRPr>
          </a:p>
        </p:txBody>
      </p:sp>
      <p:sp>
        <p:nvSpPr>
          <p:cNvPr id="4" name="Subtitle 3">
            <a:extLst>
              <a:ext uri="{FF2B5EF4-FFF2-40B4-BE49-F238E27FC236}">
                <a16:creationId xmlns="" xmlns:a16="http://schemas.microsoft.com/office/drawing/2014/main" id="{FC6DB867-D45E-C4B5-F443-D4528AB4BF32}"/>
              </a:ext>
            </a:extLst>
          </p:cNvPr>
          <p:cNvSpPr>
            <a:spLocks noGrp="1"/>
          </p:cNvSpPr>
          <p:nvPr>
            <p:ph type="subTitle" idx="1"/>
          </p:nvPr>
        </p:nvSpPr>
        <p:spPr>
          <a:xfrm>
            <a:off x="667168" y="1840756"/>
            <a:ext cx="7809661" cy="1849245"/>
          </a:xfrm>
        </p:spPr>
        <p:txBody>
          <a:bodyPr/>
          <a:lstStyle/>
          <a:p>
            <a:r>
              <a:rPr lang="en-US" sz="2000" u="sng" dirty="0" err="1">
                <a:solidFill>
                  <a:srgbClr val="00B050"/>
                </a:solidFill>
                <a:latin typeface="Arial" panose="020B0604020202020204" pitchFamily="34" charset="0"/>
                <a:cs typeface="Arial" panose="020B0604020202020204" pitchFamily="34" charset="0"/>
              </a:rPr>
              <a:t>Giải</a:t>
            </a:r>
            <a:r>
              <a:rPr lang="en-US" sz="2000" u="sng" dirty="0">
                <a:solidFill>
                  <a:srgbClr val="00B050"/>
                </a:solidFill>
                <a:latin typeface="Arial" panose="020B0604020202020204" pitchFamily="34" charset="0"/>
                <a:cs typeface="Arial" panose="020B0604020202020204" pitchFamily="34" charset="0"/>
              </a:rPr>
              <a:t> </a:t>
            </a:r>
            <a:r>
              <a:rPr lang="en-US" sz="2000" u="sng" dirty="0" err="1">
                <a:solidFill>
                  <a:srgbClr val="00B050"/>
                </a:solidFill>
                <a:latin typeface="Arial" panose="020B0604020202020204" pitchFamily="34" charset="0"/>
                <a:cs typeface="Arial" panose="020B0604020202020204" pitchFamily="34" charset="0"/>
              </a:rPr>
              <a:t>thích</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Không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nên</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quá</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nhanh</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vì</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khi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tham</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gia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giao</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thông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trên</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đường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có</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rất</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nhiều</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cộ</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khi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quá</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nhanh</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mà</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chạm</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vào</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các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khác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thì</a:t>
            </a:r>
            <a:r>
              <a:rPr lang="en-US" sz="2000" dirty="0">
                <a:solidFill>
                  <a:srgbClr val="00B050"/>
                </a:solidFill>
                <a:latin typeface="Arial" panose="020B0604020202020204" pitchFamily="34" charset="0"/>
                <a:cs typeface="Arial" panose="020B0604020202020204" pitchFamily="34" charset="0"/>
              </a:rPr>
              <a:t> </a:t>
            </a:r>
            <a:r>
              <a:rPr lang="vi-VN" sz="2000" dirty="0">
                <a:solidFill>
                  <a:srgbClr val="00B050"/>
                </a:solidFill>
                <a:latin typeface="Arial" panose="020B0604020202020204" pitchFamily="34" charset="0"/>
                <a:cs typeface="Arial" panose="020B0604020202020204" pitchFamily="34" charset="0"/>
              </a:rPr>
              <a:t>khi đó động năng của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sẽ</a:t>
            </a:r>
            <a:r>
              <a:rPr lang="en-US" sz="2000" dirty="0">
                <a:solidFill>
                  <a:srgbClr val="00B050"/>
                </a:solidFill>
                <a:latin typeface="Arial" panose="020B0604020202020204" pitchFamily="34" charset="0"/>
                <a:cs typeface="Arial" panose="020B0604020202020204" pitchFamily="34" charset="0"/>
              </a:rPr>
              <a:t> </a:t>
            </a:r>
            <a:r>
              <a:rPr lang="vi-VN" sz="2000" dirty="0">
                <a:solidFill>
                  <a:srgbClr val="00B050"/>
                </a:solidFill>
                <a:latin typeface="Arial" panose="020B0604020202020204" pitchFamily="34" charset="0"/>
                <a:cs typeface="Arial" panose="020B0604020202020204" pitchFamily="34" charset="0"/>
              </a:rPr>
              <a:t>chuyển hóa thành công cơ học. Nó sẽ tác dụng lực rất lớn vào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và</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vật</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cản</a:t>
            </a:r>
            <a:r>
              <a:rPr lang="vi-VN" sz="2000" dirty="0">
                <a:solidFill>
                  <a:srgbClr val="00B050"/>
                </a:solidFill>
                <a:latin typeface="Arial" panose="020B0604020202020204" pitchFamily="34" charset="0"/>
                <a:cs typeface="Arial" panose="020B0604020202020204" pitchFamily="34" charset="0"/>
              </a:rPr>
              <a:t>, gây ra sự biến dạng mạnh đối với </a:t>
            </a:r>
            <a:r>
              <a:rPr lang="en-US" sz="2000" dirty="0" err="1">
                <a:solidFill>
                  <a:srgbClr val="00B050"/>
                </a:solidFill>
                <a:latin typeface="Arial" panose="020B0604020202020204" pitchFamily="34" charset="0"/>
                <a:cs typeface="Arial" panose="020B0604020202020204" pitchFamily="34" charset="0"/>
              </a:rPr>
              <a:t>xe</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và</a:t>
            </a:r>
            <a:r>
              <a:rPr lang="en-US" sz="2000" dirty="0">
                <a:solidFill>
                  <a:srgbClr val="00B050"/>
                </a:solidFill>
                <a:latin typeface="Arial" panose="020B0604020202020204" pitchFamily="34" charset="0"/>
                <a:cs typeface="Arial" panose="020B0604020202020204" pitchFamily="34" charset="0"/>
              </a:rPr>
              <a:t> </a:t>
            </a:r>
            <a:r>
              <a:rPr lang="vi-VN" sz="2000" dirty="0">
                <a:solidFill>
                  <a:srgbClr val="00B050"/>
                </a:solidFill>
                <a:latin typeface="Arial" panose="020B0604020202020204" pitchFamily="34" charset="0"/>
                <a:cs typeface="Arial" panose="020B0604020202020204" pitchFamily="34" charset="0"/>
              </a:rPr>
              <a:t>vật cản. </a:t>
            </a:r>
            <a:endParaRPr lang="en-US" sz="2000" dirty="0">
              <a:solidFill>
                <a:srgbClr val="00B05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 xmlns:a16="http://schemas.microsoft.com/office/drawing/2014/main" id="{26CF4AAC-B0CC-47C9-D7CA-D42741825199}"/>
              </a:ext>
            </a:extLst>
          </p:cNvPr>
          <p:cNvGrpSpPr/>
          <p:nvPr/>
        </p:nvGrpSpPr>
        <p:grpSpPr>
          <a:xfrm>
            <a:off x="2154620" y="147784"/>
            <a:ext cx="5796585" cy="1595544"/>
            <a:chOff x="1529127" y="607103"/>
            <a:chExt cx="4404528" cy="1332636"/>
          </a:xfrm>
        </p:grpSpPr>
        <p:pic>
          <p:nvPicPr>
            <p:cNvPr id="6" name="Picture 8">
              <a:extLst>
                <a:ext uri="{FF2B5EF4-FFF2-40B4-BE49-F238E27FC236}">
                  <a16:creationId xmlns="" xmlns:a16="http://schemas.microsoft.com/office/drawing/2014/main" id="{8A413CB5-B0E0-07EF-D63F-B0CC84FB7B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27627" y="607103"/>
              <a:ext cx="3806028" cy="1332636"/>
            </a:xfrm>
            <a:prstGeom prst="rect">
              <a:avLst/>
            </a:prstGeom>
          </p:spPr>
        </p:pic>
        <p:sp>
          <p:nvSpPr>
            <p:cNvPr id="7" name="TextBox 6">
              <a:extLst>
                <a:ext uri="{FF2B5EF4-FFF2-40B4-BE49-F238E27FC236}">
                  <a16:creationId xmlns="" xmlns:a16="http://schemas.microsoft.com/office/drawing/2014/main" id="{C76A3F66-133D-AC2B-236A-5AC628C79AFC}"/>
                </a:ext>
              </a:extLst>
            </p:cNvPr>
            <p:cNvSpPr txBox="1"/>
            <p:nvPr/>
          </p:nvSpPr>
          <p:spPr>
            <a:xfrm>
              <a:off x="2501195" y="688477"/>
              <a:ext cx="3260874" cy="1192394"/>
            </a:xfrm>
            <a:prstGeom prst="rect">
              <a:avLst/>
            </a:prstGeom>
            <a:noFill/>
          </p:spPr>
          <p:txBody>
            <a:bodyPr wrap="square">
              <a:spAutoFit/>
            </a:bodyPr>
            <a:lstStyle/>
            <a:p>
              <a:pPr algn="ctr">
                <a:lnSpc>
                  <a:spcPct val="150000"/>
                </a:lnSpc>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Vận dụng kiến thức đã học về động nêu lý do vì sao Không nên đi xe quá nhanh trên đường giao thông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 xmlns:a16="http://schemas.microsoft.com/office/drawing/2014/main" id="{D72AEFF8-F569-0B03-9CDB-9C6C047FC4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9127" y="607103"/>
              <a:ext cx="840771" cy="1332636"/>
            </a:xfrm>
            <a:prstGeom prst="rect">
              <a:avLst/>
            </a:prstGeom>
          </p:spPr>
        </p:pic>
      </p:grpSp>
      <p:sp>
        <p:nvSpPr>
          <p:cNvPr id="9" name="Rectangle 8">
            <a:extLst>
              <a:ext uri="{FF2B5EF4-FFF2-40B4-BE49-F238E27FC236}">
                <a16:creationId xmlns="" xmlns:a16="http://schemas.microsoft.com/office/drawing/2014/main" id="{C2C47D5A-0D7A-BAD7-9722-17ABD719B06F}"/>
              </a:ext>
            </a:extLst>
          </p:cNvPr>
          <p:cNvSpPr/>
          <p:nvPr/>
        </p:nvSpPr>
        <p:spPr>
          <a:xfrm>
            <a:off x="564811" y="3690001"/>
            <a:ext cx="8014376" cy="117335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i="1" u="sng" dirty="0" err="1">
                <a:solidFill>
                  <a:srgbClr val="C00000"/>
                </a:solidFill>
              </a:rPr>
              <a:t>Biện</a:t>
            </a:r>
            <a:r>
              <a:rPr lang="en-US" sz="1800" i="1" u="sng" dirty="0">
                <a:solidFill>
                  <a:srgbClr val="C00000"/>
                </a:solidFill>
              </a:rPr>
              <a:t> </a:t>
            </a:r>
            <a:r>
              <a:rPr lang="en-US" sz="1800" i="1" u="sng" dirty="0" err="1">
                <a:solidFill>
                  <a:srgbClr val="C00000"/>
                </a:solidFill>
              </a:rPr>
              <a:t>pháp</a:t>
            </a:r>
            <a:r>
              <a:rPr lang="en-US" sz="1800" i="1" dirty="0">
                <a:solidFill>
                  <a:srgbClr val="C00000"/>
                </a:solidFill>
              </a:rPr>
              <a:t>: </a:t>
            </a:r>
            <a:r>
              <a:rPr lang="en-US" sz="1800" i="1" dirty="0" err="1">
                <a:solidFill>
                  <a:srgbClr val="C00000"/>
                </a:solidFill>
              </a:rPr>
              <a:t>Đi</a:t>
            </a:r>
            <a:r>
              <a:rPr lang="en-US" sz="1800" i="1" dirty="0">
                <a:solidFill>
                  <a:srgbClr val="C00000"/>
                </a:solidFill>
              </a:rPr>
              <a:t> </a:t>
            </a:r>
            <a:r>
              <a:rPr lang="en-US" sz="1800" i="1" dirty="0" err="1">
                <a:solidFill>
                  <a:srgbClr val="C00000"/>
                </a:solidFill>
              </a:rPr>
              <a:t>xe</a:t>
            </a:r>
            <a:r>
              <a:rPr lang="en-US" sz="1800" i="1" dirty="0">
                <a:solidFill>
                  <a:srgbClr val="C00000"/>
                </a:solidFill>
              </a:rPr>
              <a:t> </a:t>
            </a:r>
            <a:r>
              <a:rPr lang="en-US" sz="1800" i="1" dirty="0" err="1">
                <a:solidFill>
                  <a:srgbClr val="C00000"/>
                </a:solidFill>
              </a:rPr>
              <a:t>đúng</a:t>
            </a:r>
            <a:r>
              <a:rPr lang="en-US" sz="1800" i="1" dirty="0">
                <a:solidFill>
                  <a:srgbClr val="C00000"/>
                </a:solidFill>
              </a:rPr>
              <a:t> </a:t>
            </a:r>
            <a:r>
              <a:rPr lang="en-US" sz="1800" i="1" dirty="0" err="1">
                <a:solidFill>
                  <a:srgbClr val="C00000"/>
                </a:solidFill>
              </a:rPr>
              <a:t>tốc</a:t>
            </a:r>
            <a:r>
              <a:rPr lang="en-US" sz="1800" i="1" dirty="0">
                <a:solidFill>
                  <a:srgbClr val="C00000"/>
                </a:solidFill>
              </a:rPr>
              <a:t> </a:t>
            </a:r>
            <a:r>
              <a:rPr lang="en-US" sz="1800" i="1" dirty="0" err="1">
                <a:solidFill>
                  <a:srgbClr val="C00000"/>
                </a:solidFill>
              </a:rPr>
              <a:t>độ</a:t>
            </a:r>
            <a:r>
              <a:rPr lang="en-US" sz="1800" i="1" dirty="0">
                <a:solidFill>
                  <a:srgbClr val="C00000"/>
                </a:solidFill>
              </a:rPr>
              <a:t> </a:t>
            </a:r>
            <a:r>
              <a:rPr lang="en-US" sz="1800" i="1" dirty="0" err="1">
                <a:solidFill>
                  <a:srgbClr val="C00000"/>
                </a:solidFill>
              </a:rPr>
              <a:t>quy</a:t>
            </a:r>
            <a:r>
              <a:rPr lang="en-US" sz="1800" i="1" dirty="0">
                <a:solidFill>
                  <a:srgbClr val="C00000"/>
                </a:solidFill>
              </a:rPr>
              <a:t> </a:t>
            </a:r>
            <a:r>
              <a:rPr lang="en-US" sz="1800" i="1" dirty="0" err="1">
                <a:solidFill>
                  <a:srgbClr val="C00000"/>
                </a:solidFill>
              </a:rPr>
              <a:t>định</a:t>
            </a:r>
            <a:r>
              <a:rPr lang="en-US" sz="1800" i="1" dirty="0">
                <a:solidFill>
                  <a:srgbClr val="C00000"/>
                </a:solidFill>
              </a:rPr>
              <a:t>, </a:t>
            </a:r>
            <a:r>
              <a:rPr lang="en-US" sz="1800" i="1" dirty="0" err="1">
                <a:solidFill>
                  <a:srgbClr val="C00000"/>
                </a:solidFill>
              </a:rPr>
              <a:t>khu</a:t>
            </a:r>
            <a:r>
              <a:rPr lang="en-US" sz="1800" i="1" dirty="0">
                <a:solidFill>
                  <a:srgbClr val="C00000"/>
                </a:solidFill>
              </a:rPr>
              <a:t> </a:t>
            </a:r>
            <a:r>
              <a:rPr lang="en-US" sz="1800" i="1" dirty="0" err="1">
                <a:solidFill>
                  <a:srgbClr val="C00000"/>
                </a:solidFill>
              </a:rPr>
              <a:t>vực</a:t>
            </a:r>
            <a:r>
              <a:rPr lang="en-US" sz="1800" i="1" dirty="0">
                <a:solidFill>
                  <a:srgbClr val="C00000"/>
                </a:solidFill>
              </a:rPr>
              <a:t> </a:t>
            </a:r>
            <a:r>
              <a:rPr lang="en-US" sz="1800" i="1" dirty="0" err="1">
                <a:solidFill>
                  <a:srgbClr val="C00000"/>
                </a:solidFill>
              </a:rPr>
              <a:t>đông</a:t>
            </a:r>
            <a:r>
              <a:rPr lang="en-US" sz="1800" i="1" dirty="0">
                <a:solidFill>
                  <a:srgbClr val="C00000"/>
                </a:solidFill>
              </a:rPr>
              <a:t> </a:t>
            </a:r>
            <a:r>
              <a:rPr lang="en-US" sz="1800" i="1" dirty="0" err="1">
                <a:solidFill>
                  <a:srgbClr val="C00000"/>
                </a:solidFill>
              </a:rPr>
              <a:t>dân</a:t>
            </a:r>
            <a:r>
              <a:rPr lang="en-US" sz="1800" i="1" dirty="0">
                <a:solidFill>
                  <a:srgbClr val="C00000"/>
                </a:solidFill>
              </a:rPr>
              <a:t> </a:t>
            </a:r>
            <a:r>
              <a:rPr lang="en-US" sz="1800" i="1" dirty="0" err="1">
                <a:solidFill>
                  <a:srgbClr val="C00000"/>
                </a:solidFill>
              </a:rPr>
              <a:t>cư</a:t>
            </a:r>
            <a:r>
              <a:rPr lang="en-US" sz="1800" i="1" dirty="0">
                <a:solidFill>
                  <a:srgbClr val="C00000"/>
                </a:solidFill>
              </a:rPr>
              <a:t> </a:t>
            </a:r>
            <a:r>
              <a:rPr lang="en-US" sz="1800" i="1" dirty="0" err="1">
                <a:solidFill>
                  <a:srgbClr val="C00000"/>
                </a:solidFill>
              </a:rPr>
              <a:t>nên</a:t>
            </a:r>
            <a:r>
              <a:rPr lang="en-US" sz="1800" i="1" dirty="0">
                <a:solidFill>
                  <a:srgbClr val="C00000"/>
                </a:solidFill>
              </a:rPr>
              <a:t> </a:t>
            </a:r>
            <a:r>
              <a:rPr lang="en-US" sz="1800" i="1" dirty="0" err="1">
                <a:solidFill>
                  <a:srgbClr val="C00000"/>
                </a:solidFill>
              </a:rPr>
              <a:t>chú</a:t>
            </a:r>
            <a:r>
              <a:rPr lang="en-US" sz="1800" i="1" dirty="0">
                <a:solidFill>
                  <a:srgbClr val="C00000"/>
                </a:solidFill>
              </a:rPr>
              <a:t> ý </a:t>
            </a:r>
            <a:r>
              <a:rPr lang="en-US" sz="1800" i="1" dirty="0" err="1">
                <a:solidFill>
                  <a:srgbClr val="C00000"/>
                </a:solidFill>
              </a:rPr>
              <a:t>quan</a:t>
            </a:r>
            <a:r>
              <a:rPr lang="en-US" sz="1800" i="1" dirty="0">
                <a:solidFill>
                  <a:srgbClr val="C00000"/>
                </a:solidFill>
              </a:rPr>
              <a:t> </a:t>
            </a:r>
            <a:r>
              <a:rPr lang="en-US" sz="1800" i="1" dirty="0" err="1">
                <a:solidFill>
                  <a:srgbClr val="C00000"/>
                </a:solidFill>
              </a:rPr>
              <a:t>sát</a:t>
            </a:r>
            <a:r>
              <a:rPr lang="en-US" sz="1800" i="1" dirty="0">
                <a:solidFill>
                  <a:srgbClr val="C00000"/>
                </a:solidFill>
              </a:rPr>
              <a:t> </a:t>
            </a:r>
            <a:r>
              <a:rPr lang="en-US" sz="1800" i="1" dirty="0" err="1">
                <a:solidFill>
                  <a:srgbClr val="C00000"/>
                </a:solidFill>
              </a:rPr>
              <a:t>và</a:t>
            </a:r>
            <a:r>
              <a:rPr lang="en-US" sz="1800" i="1" dirty="0">
                <a:solidFill>
                  <a:srgbClr val="C00000"/>
                </a:solidFill>
              </a:rPr>
              <a:t> </a:t>
            </a:r>
            <a:r>
              <a:rPr lang="en-US" sz="1800" i="1" dirty="0" err="1">
                <a:solidFill>
                  <a:srgbClr val="C00000"/>
                </a:solidFill>
              </a:rPr>
              <a:t>đi</a:t>
            </a:r>
            <a:r>
              <a:rPr lang="en-US" sz="1800" i="1" dirty="0">
                <a:solidFill>
                  <a:srgbClr val="C00000"/>
                </a:solidFill>
              </a:rPr>
              <a:t> </a:t>
            </a:r>
            <a:r>
              <a:rPr lang="en-US" sz="1800" i="1" dirty="0" err="1">
                <a:solidFill>
                  <a:srgbClr val="C00000"/>
                </a:solidFill>
              </a:rPr>
              <a:t>chậm</a:t>
            </a:r>
            <a:r>
              <a:rPr lang="en-US" sz="1800" i="1" dirty="0">
                <a:solidFill>
                  <a:srgbClr val="C00000"/>
                </a:solidFill>
              </a:rPr>
              <a:t>, </a:t>
            </a:r>
            <a:r>
              <a:rPr lang="en-US" sz="1800" i="1" dirty="0" err="1">
                <a:solidFill>
                  <a:srgbClr val="C00000"/>
                </a:solidFill>
              </a:rPr>
              <a:t>đối</a:t>
            </a:r>
            <a:r>
              <a:rPr lang="en-US" sz="1800" i="1" dirty="0">
                <a:solidFill>
                  <a:srgbClr val="C00000"/>
                </a:solidFill>
              </a:rPr>
              <a:t> </a:t>
            </a:r>
            <a:r>
              <a:rPr lang="en-US" sz="1800" i="1" dirty="0" err="1">
                <a:solidFill>
                  <a:srgbClr val="C00000"/>
                </a:solidFill>
              </a:rPr>
              <a:t>với</a:t>
            </a:r>
            <a:r>
              <a:rPr lang="en-US" sz="1800" i="1" dirty="0">
                <a:solidFill>
                  <a:srgbClr val="C00000"/>
                </a:solidFill>
              </a:rPr>
              <a:t> HS </a:t>
            </a:r>
            <a:r>
              <a:rPr lang="en-US" sz="1800" i="1" dirty="0" err="1">
                <a:solidFill>
                  <a:srgbClr val="C00000"/>
                </a:solidFill>
              </a:rPr>
              <a:t>đủ</a:t>
            </a:r>
            <a:r>
              <a:rPr lang="en-US" sz="1800" i="1" dirty="0">
                <a:solidFill>
                  <a:srgbClr val="C00000"/>
                </a:solidFill>
              </a:rPr>
              <a:t> 16 </a:t>
            </a:r>
            <a:r>
              <a:rPr lang="en-US" sz="1800" i="1" dirty="0" err="1">
                <a:solidFill>
                  <a:srgbClr val="C00000"/>
                </a:solidFill>
              </a:rPr>
              <a:t>tuổi</a:t>
            </a:r>
            <a:r>
              <a:rPr lang="en-US" sz="1800" i="1" dirty="0">
                <a:solidFill>
                  <a:srgbClr val="C00000"/>
                </a:solidFill>
              </a:rPr>
              <a:t> </a:t>
            </a:r>
            <a:r>
              <a:rPr lang="en-US" sz="1800" i="1" dirty="0" err="1">
                <a:solidFill>
                  <a:srgbClr val="C00000"/>
                </a:solidFill>
              </a:rPr>
              <a:t>có</a:t>
            </a:r>
            <a:r>
              <a:rPr lang="en-US" sz="1800" i="1" dirty="0">
                <a:solidFill>
                  <a:srgbClr val="C00000"/>
                </a:solidFill>
              </a:rPr>
              <a:t> </a:t>
            </a:r>
            <a:r>
              <a:rPr lang="en-US" sz="1800" i="1" dirty="0" err="1">
                <a:solidFill>
                  <a:srgbClr val="C00000"/>
                </a:solidFill>
              </a:rPr>
              <a:t>thể</a:t>
            </a:r>
            <a:r>
              <a:rPr lang="en-US" sz="1800" i="1" dirty="0">
                <a:solidFill>
                  <a:srgbClr val="C00000"/>
                </a:solidFill>
              </a:rPr>
              <a:t> </a:t>
            </a:r>
            <a:r>
              <a:rPr lang="en-US" sz="1800" i="1" dirty="0" err="1">
                <a:solidFill>
                  <a:srgbClr val="C00000"/>
                </a:solidFill>
              </a:rPr>
              <a:t>đi</a:t>
            </a:r>
            <a:r>
              <a:rPr lang="en-US" sz="1800" i="1" dirty="0">
                <a:solidFill>
                  <a:srgbClr val="C00000"/>
                </a:solidFill>
              </a:rPr>
              <a:t> </a:t>
            </a:r>
            <a:r>
              <a:rPr lang="en-US" sz="1800" i="1" dirty="0" err="1">
                <a:solidFill>
                  <a:srgbClr val="C00000"/>
                </a:solidFill>
              </a:rPr>
              <a:t>xe</a:t>
            </a:r>
            <a:r>
              <a:rPr lang="en-US" sz="1800" i="1" dirty="0">
                <a:solidFill>
                  <a:srgbClr val="C00000"/>
                </a:solidFill>
              </a:rPr>
              <a:t> </a:t>
            </a:r>
            <a:r>
              <a:rPr lang="en-US" sz="1800" i="1" dirty="0" err="1">
                <a:solidFill>
                  <a:srgbClr val="C00000"/>
                </a:solidFill>
              </a:rPr>
              <a:t>máy</a:t>
            </a:r>
            <a:r>
              <a:rPr lang="en-US" sz="1800" i="1" dirty="0">
                <a:solidFill>
                  <a:srgbClr val="C00000"/>
                </a:solidFill>
              </a:rPr>
              <a:t> </a:t>
            </a:r>
            <a:r>
              <a:rPr lang="en-US" sz="1800" i="1" dirty="0" err="1">
                <a:solidFill>
                  <a:srgbClr val="C00000"/>
                </a:solidFill>
              </a:rPr>
              <a:t>phân</a:t>
            </a:r>
            <a:r>
              <a:rPr lang="en-US" sz="1800" i="1" dirty="0">
                <a:solidFill>
                  <a:srgbClr val="C00000"/>
                </a:solidFill>
              </a:rPr>
              <a:t> </a:t>
            </a:r>
            <a:r>
              <a:rPr lang="en-US" sz="1800" i="1" dirty="0" err="1">
                <a:solidFill>
                  <a:srgbClr val="C00000"/>
                </a:solidFill>
              </a:rPr>
              <a:t>khối</a:t>
            </a:r>
            <a:r>
              <a:rPr lang="en-US" sz="1800" i="1" dirty="0">
                <a:solidFill>
                  <a:srgbClr val="C00000"/>
                </a:solidFill>
              </a:rPr>
              <a:t> </a:t>
            </a:r>
            <a:r>
              <a:rPr lang="en-US" sz="1800" i="1" dirty="0" err="1">
                <a:solidFill>
                  <a:srgbClr val="C00000"/>
                </a:solidFill>
              </a:rPr>
              <a:t>nhỏ</a:t>
            </a:r>
            <a:r>
              <a:rPr lang="en-US" sz="1800" i="1" dirty="0">
                <a:solidFill>
                  <a:srgbClr val="C00000"/>
                </a:solidFill>
              </a:rPr>
              <a:t> 50cc, </a:t>
            </a:r>
            <a:r>
              <a:rPr lang="en-US" sz="1800" i="1" dirty="0" err="1">
                <a:solidFill>
                  <a:srgbClr val="C00000"/>
                </a:solidFill>
              </a:rPr>
              <a:t>giảm</a:t>
            </a:r>
            <a:r>
              <a:rPr lang="en-US" sz="1800" i="1" dirty="0">
                <a:solidFill>
                  <a:srgbClr val="C00000"/>
                </a:solidFill>
              </a:rPr>
              <a:t> </a:t>
            </a:r>
            <a:r>
              <a:rPr lang="en-US" sz="1800" i="1" dirty="0" err="1">
                <a:solidFill>
                  <a:srgbClr val="C00000"/>
                </a:solidFill>
              </a:rPr>
              <a:t>tốc</a:t>
            </a:r>
            <a:r>
              <a:rPr lang="en-US" sz="1800" i="1" dirty="0">
                <a:solidFill>
                  <a:srgbClr val="C00000"/>
                </a:solidFill>
              </a:rPr>
              <a:t> </a:t>
            </a:r>
            <a:r>
              <a:rPr lang="en-US" sz="1800" i="1" dirty="0" err="1">
                <a:solidFill>
                  <a:srgbClr val="C00000"/>
                </a:solidFill>
              </a:rPr>
              <a:t>độ</a:t>
            </a:r>
            <a:r>
              <a:rPr lang="en-US" sz="1800" i="1" dirty="0">
                <a:solidFill>
                  <a:srgbClr val="C00000"/>
                </a:solidFill>
              </a:rPr>
              <a:t> </a:t>
            </a:r>
            <a:r>
              <a:rPr lang="en-US" sz="1800" i="1" dirty="0" err="1">
                <a:solidFill>
                  <a:srgbClr val="C00000"/>
                </a:solidFill>
              </a:rPr>
              <a:t>khi</a:t>
            </a:r>
            <a:r>
              <a:rPr lang="en-US" sz="1800" i="1" dirty="0">
                <a:solidFill>
                  <a:srgbClr val="C00000"/>
                </a:solidFill>
              </a:rPr>
              <a:t> </a:t>
            </a:r>
            <a:r>
              <a:rPr lang="en-US" sz="1800" i="1" dirty="0" err="1">
                <a:solidFill>
                  <a:srgbClr val="C00000"/>
                </a:solidFill>
              </a:rPr>
              <a:t>gặp</a:t>
            </a:r>
            <a:r>
              <a:rPr lang="en-US" sz="1800" i="1" dirty="0">
                <a:solidFill>
                  <a:srgbClr val="C00000"/>
                </a:solidFill>
              </a:rPr>
              <a:t> </a:t>
            </a:r>
            <a:r>
              <a:rPr lang="en-US" sz="1800" i="1" dirty="0" err="1">
                <a:solidFill>
                  <a:srgbClr val="C00000"/>
                </a:solidFill>
              </a:rPr>
              <a:t>các</a:t>
            </a:r>
            <a:r>
              <a:rPr lang="en-US" sz="1800" i="1" dirty="0">
                <a:solidFill>
                  <a:srgbClr val="C00000"/>
                </a:solidFill>
              </a:rPr>
              <a:t> </a:t>
            </a:r>
            <a:r>
              <a:rPr lang="en-US" sz="1800" i="1" dirty="0" err="1">
                <a:solidFill>
                  <a:srgbClr val="C00000"/>
                </a:solidFill>
              </a:rPr>
              <a:t>gờ</a:t>
            </a:r>
            <a:r>
              <a:rPr lang="en-US" sz="1800" i="1" dirty="0">
                <a:solidFill>
                  <a:srgbClr val="C00000"/>
                </a:solidFill>
              </a:rPr>
              <a:t> </a:t>
            </a:r>
            <a:r>
              <a:rPr lang="en-US" sz="1800" i="1" dirty="0" err="1">
                <a:solidFill>
                  <a:srgbClr val="C00000"/>
                </a:solidFill>
              </a:rPr>
              <a:t>giảm</a:t>
            </a:r>
            <a:r>
              <a:rPr lang="en-US" sz="1800" i="1" dirty="0">
                <a:solidFill>
                  <a:srgbClr val="C00000"/>
                </a:solidFill>
              </a:rPr>
              <a:t> </a:t>
            </a:r>
            <a:r>
              <a:rPr lang="en-US" sz="1800" i="1" dirty="0" err="1">
                <a:solidFill>
                  <a:srgbClr val="C00000"/>
                </a:solidFill>
              </a:rPr>
              <a:t>tốc</a:t>
            </a:r>
            <a:r>
              <a:rPr lang="en-US" sz="1800" i="1" dirty="0">
                <a:solidFill>
                  <a:srgbClr val="C00000"/>
                </a:solidFill>
              </a:rPr>
              <a:t> </a:t>
            </a:r>
            <a:r>
              <a:rPr lang="en-US" sz="1800" i="1" dirty="0" err="1">
                <a:solidFill>
                  <a:srgbClr val="C00000"/>
                </a:solidFill>
              </a:rPr>
              <a:t>trên</a:t>
            </a:r>
            <a:r>
              <a:rPr lang="en-US" sz="1800" i="1" dirty="0">
                <a:solidFill>
                  <a:srgbClr val="C00000"/>
                </a:solidFill>
              </a:rPr>
              <a:t> </a:t>
            </a:r>
            <a:r>
              <a:rPr lang="en-US" sz="1800" i="1" dirty="0" err="1">
                <a:solidFill>
                  <a:srgbClr val="C00000"/>
                </a:solidFill>
              </a:rPr>
              <a:t>đườ</a:t>
            </a:r>
            <a:r>
              <a:rPr lang="en-US" sz="1800" dirty="0" err="1">
                <a:solidFill>
                  <a:srgbClr val="C00000"/>
                </a:solidFill>
              </a:rPr>
              <a:t>ng</a:t>
            </a:r>
            <a:endParaRPr lang="en-US" sz="1800" dirty="0">
              <a:solidFill>
                <a:srgbClr val="C00000"/>
              </a:solidFill>
            </a:endParaRPr>
          </a:p>
        </p:txBody>
      </p:sp>
    </p:spTree>
    <p:extLst>
      <p:ext uri="{BB962C8B-B14F-4D97-AF65-F5344CB8AC3E}">
        <p14:creationId xmlns:p14="http://schemas.microsoft.com/office/powerpoint/2010/main" val="9808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5" name="Google Shape;1218;p41">
            <a:extLst>
              <a:ext uri="{FF2B5EF4-FFF2-40B4-BE49-F238E27FC236}">
                <a16:creationId xmlns="" xmlns:a16="http://schemas.microsoft.com/office/drawing/2014/main" id="{BC39C5F3-FB26-4808-A132-13EE4D27442C}"/>
              </a:ext>
            </a:extLst>
          </p:cNvPr>
          <p:cNvSpPr txBox="1">
            <a:spLocks/>
          </p:cNvSpPr>
          <p:nvPr/>
        </p:nvSpPr>
        <p:spPr>
          <a:xfrm>
            <a:off x="1850754" y="629567"/>
            <a:ext cx="5566478"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en-US" sz="4000" b="1" i="0" u="none" strike="noStrike" kern="0" cap="none" spc="0" normalizeH="0" baseline="0" noProof="0" dirty="0">
                <a:ln>
                  <a:noFill/>
                </a:ln>
                <a:solidFill>
                  <a:schemeClr val="accent2">
                    <a:lumMod val="75000"/>
                  </a:schemeClr>
                </a:solidFill>
                <a:effectLst/>
                <a:uLnTx/>
                <a:uFillTx/>
                <a:latin typeface="Arial"/>
                <a:ea typeface="Lexend Medium"/>
                <a:cs typeface="Lexend Medium"/>
                <a:sym typeface="Lexend Medium"/>
              </a:rPr>
              <a:t>CHÀO MỪNG CÁC EM </a:t>
            </a:r>
            <a:br>
              <a:rPr kumimoji="0" lang="en-US" sz="4000" b="1" i="0" u="none" strike="noStrike" kern="0" cap="none" spc="0" normalizeH="0" baseline="0" noProof="0" dirty="0">
                <a:ln>
                  <a:noFill/>
                </a:ln>
                <a:solidFill>
                  <a:schemeClr val="accent2">
                    <a:lumMod val="75000"/>
                  </a:schemeClr>
                </a:solidFill>
                <a:effectLst/>
                <a:uLnTx/>
                <a:uFillTx/>
                <a:latin typeface="Arial"/>
                <a:ea typeface="Lexend Medium"/>
                <a:cs typeface="Lexend Medium"/>
                <a:sym typeface="Lexend Medium"/>
              </a:rPr>
            </a:br>
            <a:r>
              <a:rPr kumimoji="0" lang="en-US" sz="4000" b="1" i="0" u="none" strike="noStrike" kern="0" cap="none" spc="0" normalizeH="0" baseline="0" noProof="0" dirty="0">
                <a:ln>
                  <a:noFill/>
                </a:ln>
                <a:solidFill>
                  <a:schemeClr val="accent2">
                    <a:lumMod val="75000"/>
                  </a:schemeClr>
                </a:solidFill>
                <a:effectLst/>
                <a:uLnTx/>
                <a:uFillTx/>
                <a:latin typeface="Arial"/>
                <a:ea typeface="Lexend Medium"/>
                <a:cs typeface="Lexend Medium"/>
                <a:sym typeface="Lexend Medium"/>
              </a:rPr>
              <a:t>ĐẾN VỚI BÀI HỌC HÔM NAY!</a:t>
            </a:r>
          </a:p>
        </p:txBody>
      </p:sp>
      <p:pic>
        <p:nvPicPr>
          <p:cNvPr id="6" name="Picture 2" descr="Hình ảnh Tuabin Gió Năng Lượng Kinh Doanh Dòng Phẳng Biểu Tượng đầy Vec,  Nền, Kinh Doanh, Nút Vector và PNG với nền trong suốt để tải xuống miễn phí">
            <a:extLst>
              <a:ext uri="{FF2B5EF4-FFF2-40B4-BE49-F238E27FC236}">
                <a16:creationId xmlns="" xmlns:a16="http://schemas.microsoft.com/office/drawing/2014/main" id="{A32FD968-FA2F-480B-A338-E6D7E0F3E95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756" t="28445" r="7096" b="22252"/>
          <a:stretch/>
        </p:blipFill>
        <p:spPr bwMode="auto">
          <a:xfrm>
            <a:off x="3300930" y="3600861"/>
            <a:ext cx="2481899" cy="1454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Tuabin Gió Năng Lượng Kinh Doanh Dòng Phẳng Biểu Tượng đầy Vec,  Nền, Kinh Doanh, Nút Vector và PNG với nền trong suốt để tải xuống miễn phí">
            <a:extLst>
              <a:ext uri="{FF2B5EF4-FFF2-40B4-BE49-F238E27FC236}">
                <a16:creationId xmlns="" xmlns:a16="http://schemas.microsoft.com/office/drawing/2014/main" id="{1A56D5D2-20AC-49B6-A7BF-F94EB4A6705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756" t="28445" r="7096" b="22252"/>
          <a:stretch/>
        </p:blipFill>
        <p:spPr bwMode="auto">
          <a:xfrm>
            <a:off x="5782829" y="3064168"/>
            <a:ext cx="3491966" cy="2045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Tuabin Gió Năng Lượng Kinh Doanh Dòng Phẳng Biểu Tượng đầy Vec,  Nền, Kinh Doanh, Nút Vector và PNG với nền trong suốt để tải xuống miễn phí">
            <a:extLst>
              <a:ext uri="{FF2B5EF4-FFF2-40B4-BE49-F238E27FC236}">
                <a16:creationId xmlns="" xmlns:a16="http://schemas.microsoft.com/office/drawing/2014/main" id="{309FAD4F-62DD-41F1-8D39-BB6F04196D3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756" t="28445" r="7096" b="22252"/>
          <a:stretch/>
        </p:blipFill>
        <p:spPr bwMode="auto">
          <a:xfrm>
            <a:off x="1345352" y="3983064"/>
            <a:ext cx="1762932" cy="10329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1105;p29">
            <a:extLst>
              <a:ext uri="{FF2B5EF4-FFF2-40B4-BE49-F238E27FC236}">
                <a16:creationId xmlns="" xmlns:a16="http://schemas.microsoft.com/office/drawing/2014/main" id="{A45E4CAA-2269-46A6-BCCB-ACA88232CF54}"/>
              </a:ext>
            </a:extLst>
          </p:cNvPr>
          <p:cNvGrpSpPr/>
          <p:nvPr/>
        </p:nvGrpSpPr>
        <p:grpSpPr>
          <a:xfrm rot="9788223">
            <a:off x="7911958" y="2419405"/>
            <a:ext cx="555203" cy="574167"/>
            <a:chOff x="6379825" y="650575"/>
            <a:chExt cx="634575" cy="656250"/>
          </a:xfrm>
        </p:grpSpPr>
        <p:sp>
          <p:nvSpPr>
            <p:cNvPr id="11" name="Google Shape;1106;p29">
              <a:extLst>
                <a:ext uri="{FF2B5EF4-FFF2-40B4-BE49-F238E27FC236}">
                  <a16:creationId xmlns="" xmlns:a16="http://schemas.microsoft.com/office/drawing/2014/main" id="{8C0F01BA-B3FD-4753-A635-8363D3F84C1E}"/>
                </a:ext>
              </a:extLst>
            </p:cNvPr>
            <p:cNvSpPr/>
            <p:nvPr/>
          </p:nvSpPr>
          <p:spPr>
            <a:xfrm>
              <a:off x="6379825" y="656500"/>
              <a:ext cx="634575" cy="647825"/>
            </a:xfrm>
            <a:custGeom>
              <a:avLst/>
              <a:gdLst/>
              <a:ahLst/>
              <a:cxnLst/>
              <a:rect l="l" t="t" r="r" b="b"/>
              <a:pathLst>
                <a:path w="25383" h="25913" extrusionOk="0">
                  <a:moveTo>
                    <a:pt x="4292" y="1"/>
                  </a:moveTo>
                  <a:cubicBezTo>
                    <a:pt x="4051" y="1"/>
                    <a:pt x="3825" y="91"/>
                    <a:pt x="3698" y="334"/>
                  </a:cubicBezTo>
                  <a:cubicBezTo>
                    <a:pt x="2557" y="1475"/>
                    <a:pt x="1416" y="2320"/>
                    <a:pt x="275" y="3461"/>
                  </a:cubicBezTo>
                  <a:cubicBezTo>
                    <a:pt x="275" y="3758"/>
                    <a:pt x="1" y="4328"/>
                    <a:pt x="1" y="4602"/>
                  </a:cubicBezTo>
                  <a:cubicBezTo>
                    <a:pt x="275" y="6040"/>
                    <a:pt x="571" y="7752"/>
                    <a:pt x="845" y="9167"/>
                  </a:cubicBezTo>
                  <a:cubicBezTo>
                    <a:pt x="845" y="10035"/>
                    <a:pt x="1142" y="10035"/>
                    <a:pt x="1713" y="10309"/>
                  </a:cubicBezTo>
                  <a:cubicBezTo>
                    <a:pt x="3425" y="10309"/>
                    <a:pt x="4840" y="10605"/>
                    <a:pt x="6552" y="10605"/>
                  </a:cubicBezTo>
                  <a:cubicBezTo>
                    <a:pt x="6552" y="10879"/>
                    <a:pt x="6848" y="10879"/>
                    <a:pt x="6848" y="11176"/>
                  </a:cubicBezTo>
                  <a:cubicBezTo>
                    <a:pt x="7122" y="12020"/>
                    <a:pt x="7419" y="13162"/>
                    <a:pt x="7693" y="14303"/>
                  </a:cubicBezTo>
                  <a:cubicBezTo>
                    <a:pt x="7990" y="14600"/>
                    <a:pt x="7693" y="14874"/>
                    <a:pt x="7419" y="14874"/>
                  </a:cubicBezTo>
                  <a:cubicBezTo>
                    <a:pt x="6278" y="15741"/>
                    <a:pt x="4840" y="16586"/>
                    <a:pt x="3425" y="17453"/>
                  </a:cubicBezTo>
                  <a:cubicBezTo>
                    <a:pt x="3128" y="17453"/>
                    <a:pt x="2854" y="18024"/>
                    <a:pt x="2854" y="18297"/>
                  </a:cubicBezTo>
                  <a:lnTo>
                    <a:pt x="2854" y="23159"/>
                  </a:lnTo>
                  <a:cubicBezTo>
                    <a:pt x="2854" y="23433"/>
                    <a:pt x="3128" y="23433"/>
                    <a:pt x="3128" y="23730"/>
                  </a:cubicBezTo>
                  <a:cubicBezTo>
                    <a:pt x="4566" y="24300"/>
                    <a:pt x="5981" y="24871"/>
                    <a:pt x="7122" y="25716"/>
                  </a:cubicBezTo>
                  <a:cubicBezTo>
                    <a:pt x="7486" y="25840"/>
                    <a:pt x="7797" y="25912"/>
                    <a:pt x="8098" y="25912"/>
                  </a:cubicBezTo>
                  <a:cubicBezTo>
                    <a:pt x="8516" y="25912"/>
                    <a:pt x="8914" y="25773"/>
                    <a:pt x="9405" y="25442"/>
                  </a:cubicBezTo>
                  <a:cubicBezTo>
                    <a:pt x="10546" y="24871"/>
                    <a:pt x="11984" y="24004"/>
                    <a:pt x="13125" y="23159"/>
                  </a:cubicBezTo>
                  <a:cubicBezTo>
                    <a:pt x="13399" y="23159"/>
                    <a:pt x="13696" y="22862"/>
                    <a:pt x="13696" y="22589"/>
                  </a:cubicBezTo>
                  <a:cubicBezTo>
                    <a:pt x="13696" y="21151"/>
                    <a:pt x="13399" y="20009"/>
                    <a:pt x="13399" y="18868"/>
                  </a:cubicBezTo>
                  <a:cubicBezTo>
                    <a:pt x="13399" y="18594"/>
                    <a:pt x="13399" y="18297"/>
                    <a:pt x="13970" y="18024"/>
                  </a:cubicBezTo>
                  <a:cubicBezTo>
                    <a:pt x="14540" y="17727"/>
                    <a:pt x="14837" y="17156"/>
                    <a:pt x="15408" y="16882"/>
                  </a:cubicBezTo>
                  <a:cubicBezTo>
                    <a:pt x="15682" y="16586"/>
                    <a:pt x="15978" y="16586"/>
                    <a:pt x="16252" y="16586"/>
                  </a:cubicBezTo>
                  <a:cubicBezTo>
                    <a:pt x="17690" y="17156"/>
                    <a:pt x="18832" y="17727"/>
                    <a:pt x="19973" y="18297"/>
                  </a:cubicBezTo>
                  <a:cubicBezTo>
                    <a:pt x="20216" y="18541"/>
                    <a:pt x="20459" y="18630"/>
                    <a:pt x="20680" y="18630"/>
                  </a:cubicBezTo>
                  <a:cubicBezTo>
                    <a:pt x="20976" y="18630"/>
                    <a:pt x="21231" y="18468"/>
                    <a:pt x="21388" y="18297"/>
                  </a:cubicBezTo>
                  <a:cubicBezTo>
                    <a:pt x="22529" y="17727"/>
                    <a:pt x="23671" y="16882"/>
                    <a:pt x="24812" y="16312"/>
                  </a:cubicBezTo>
                  <a:cubicBezTo>
                    <a:pt x="25109" y="16015"/>
                    <a:pt x="25383" y="15444"/>
                    <a:pt x="25383" y="15170"/>
                  </a:cubicBezTo>
                  <a:cubicBezTo>
                    <a:pt x="25383" y="13732"/>
                    <a:pt x="25383" y="12020"/>
                    <a:pt x="25109" y="10605"/>
                  </a:cubicBezTo>
                  <a:cubicBezTo>
                    <a:pt x="25109" y="10309"/>
                    <a:pt x="25109" y="10035"/>
                    <a:pt x="24812" y="10035"/>
                  </a:cubicBezTo>
                  <a:cubicBezTo>
                    <a:pt x="23397" y="9167"/>
                    <a:pt x="21959" y="8597"/>
                    <a:pt x="20544" y="7752"/>
                  </a:cubicBezTo>
                  <a:lnTo>
                    <a:pt x="19402" y="7752"/>
                  </a:lnTo>
                  <a:cubicBezTo>
                    <a:pt x="17964" y="8597"/>
                    <a:pt x="16823" y="9464"/>
                    <a:pt x="15408" y="10309"/>
                  </a:cubicBezTo>
                  <a:cubicBezTo>
                    <a:pt x="15111" y="10309"/>
                    <a:pt x="15111" y="10605"/>
                    <a:pt x="15111" y="10879"/>
                  </a:cubicBezTo>
                  <a:cubicBezTo>
                    <a:pt x="15111" y="12317"/>
                    <a:pt x="15408" y="13732"/>
                    <a:pt x="15408" y="15170"/>
                  </a:cubicBezTo>
                  <a:cubicBezTo>
                    <a:pt x="15682" y="15741"/>
                    <a:pt x="15408" y="16015"/>
                    <a:pt x="15111" y="16312"/>
                  </a:cubicBezTo>
                  <a:cubicBezTo>
                    <a:pt x="14540" y="16586"/>
                    <a:pt x="13970" y="17156"/>
                    <a:pt x="13399" y="17453"/>
                  </a:cubicBezTo>
                  <a:lnTo>
                    <a:pt x="13125" y="17453"/>
                  </a:lnTo>
                  <a:cubicBezTo>
                    <a:pt x="11687" y="16586"/>
                    <a:pt x="10272" y="15741"/>
                    <a:pt x="8834" y="14600"/>
                  </a:cubicBezTo>
                  <a:cubicBezTo>
                    <a:pt x="8560" y="14600"/>
                    <a:pt x="8264" y="14303"/>
                    <a:pt x="8264" y="14029"/>
                  </a:cubicBezTo>
                  <a:cubicBezTo>
                    <a:pt x="7990" y="13162"/>
                    <a:pt x="7990" y="12317"/>
                    <a:pt x="7693" y="11450"/>
                  </a:cubicBezTo>
                  <a:cubicBezTo>
                    <a:pt x="7693" y="11450"/>
                    <a:pt x="7693" y="10879"/>
                    <a:pt x="7990" y="10879"/>
                  </a:cubicBezTo>
                  <a:cubicBezTo>
                    <a:pt x="8560" y="9738"/>
                    <a:pt x="9405" y="8893"/>
                    <a:pt x="10272" y="8026"/>
                  </a:cubicBezTo>
                  <a:cubicBezTo>
                    <a:pt x="11117" y="7455"/>
                    <a:pt x="11117" y="6885"/>
                    <a:pt x="10843" y="6314"/>
                  </a:cubicBezTo>
                  <a:cubicBezTo>
                    <a:pt x="10843" y="4899"/>
                    <a:pt x="10546" y="3461"/>
                    <a:pt x="10272" y="2046"/>
                  </a:cubicBezTo>
                  <a:cubicBezTo>
                    <a:pt x="10272" y="1749"/>
                    <a:pt x="9975" y="1475"/>
                    <a:pt x="9975" y="1475"/>
                  </a:cubicBezTo>
                  <a:cubicBezTo>
                    <a:pt x="8264" y="1178"/>
                    <a:pt x="6848" y="608"/>
                    <a:pt x="5136" y="334"/>
                  </a:cubicBezTo>
                  <a:cubicBezTo>
                    <a:pt x="4966" y="164"/>
                    <a:pt x="4616" y="1"/>
                    <a:pt x="429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07;p29">
              <a:extLst>
                <a:ext uri="{FF2B5EF4-FFF2-40B4-BE49-F238E27FC236}">
                  <a16:creationId xmlns="" xmlns:a16="http://schemas.microsoft.com/office/drawing/2014/main" id="{2C7E59AC-5318-4A2F-B442-6C292622AAF7}"/>
                </a:ext>
              </a:extLst>
            </p:cNvPr>
            <p:cNvSpPr/>
            <p:nvPr/>
          </p:nvSpPr>
          <p:spPr>
            <a:xfrm>
              <a:off x="6379825" y="650575"/>
              <a:ext cx="634575" cy="656250"/>
            </a:xfrm>
            <a:custGeom>
              <a:avLst/>
              <a:gdLst/>
              <a:ahLst/>
              <a:cxnLst/>
              <a:rect l="l" t="t" r="r" b="b"/>
              <a:pathLst>
                <a:path w="25383" h="26250" extrusionOk="0">
                  <a:moveTo>
                    <a:pt x="13399" y="17690"/>
                  </a:moveTo>
                  <a:cubicBezTo>
                    <a:pt x="13970" y="17393"/>
                    <a:pt x="14540" y="16823"/>
                    <a:pt x="15111" y="16549"/>
                  </a:cubicBezTo>
                  <a:cubicBezTo>
                    <a:pt x="15408" y="16252"/>
                    <a:pt x="15682" y="15978"/>
                    <a:pt x="15408" y="15407"/>
                  </a:cubicBezTo>
                  <a:cubicBezTo>
                    <a:pt x="15408" y="13969"/>
                    <a:pt x="15111" y="12554"/>
                    <a:pt x="15111" y="11116"/>
                  </a:cubicBezTo>
                  <a:cubicBezTo>
                    <a:pt x="15111" y="10842"/>
                    <a:pt x="15111" y="10546"/>
                    <a:pt x="15408" y="10546"/>
                  </a:cubicBezTo>
                  <a:cubicBezTo>
                    <a:pt x="16823" y="9701"/>
                    <a:pt x="17964" y="8834"/>
                    <a:pt x="19402" y="7989"/>
                  </a:cubicBezTo>
                  <a:lnTo>
                    <a:pt x="20544" y="7989"/>
                  </a:lnTo>
                  <a:cubicBezTo>
                    <a:pt x="21959" y="8834"/>
                    <a:pt x="23397" y="9404"/>
                    <a:pt x="24812" y="10272"/>
                  </a:cubicBezTo>
                  <a:cubicBezTo>
                    <a:pt x="25109" y="10272"/>
                    <a:pt x="25109" y="10546"/>
                    <a:pt x="25109" y="10842"/>
                  </a:cubicBezTo>
                  <a:cubicBezTo>
                    <a:pt x="25383" y="12257"/>
                    <a:pt x="25383" y="13969"/>
                    <a:pt x="25383" y="15407"/>
                  </a:cubicBezTo>
                  <a:cubicBezTo>
                    <a:pt x="25383" y="15681"/>
                    <a:pt x="25109" y="16252"/>
                    <a:pt x="24812" y="16549"/>
                  </a:cubicBezTo>
                  <a:cubicBezTo>
                    <a:pt x="23671" y="17119"/>
                    <a:pt x="22529" y="17964"/>
                    <a:pt x="21388" y="18534"/>
                  </a:cubicBezTo>
                  <a:cubicBezTo>
                    <a:pt x="21114" y="18831"/>
                    <a:pt x="20544" y="19105"/>
                    <a:pt x="19973" y="18534"/>
                  </a:cubicBezTo>
                  <a:cubicBezTo>
                    <a:pt x="18832" y="17964"/>
                    <a:pt x="17690" y="17393"/>
                    <a:pt x="16252" y="16823"/>
                  </a:cubicBezTo>
                  <a:cubicBezTo>
                    <a:pt x="15978" y="16823"/>
                    <a:pt x="15682" y="16823"/>
                    <a:pt x="15408" y="17119"/>
                  </a:cubicBezTo>
                  <a:cubicBezTo>
                    <a:pt x="14837" y="17393"/>
                    <a:pt x="14540" y="17964"/>
                    <a:pt x="13970" y="18261"/>
                  </a:cubicBezTo>
                  <a:cubicBezTo>
                    <a:pt x="13399" y="18534"/>
                    <a:pt x="13399" y="18831"/>
                    <a:pt x="13399" y="19105"/>
                  </a:cubicBezTo>
                  <a:cubicBezTo>
                    <a:pt x="13399" y="20246"/>
                    <a:pt x="13696" y="21388"/>
                    <a:pt x="13696" y="22826"/>
                  </a:cubicBezTo>
                  <a:cubicBezTo>
                    <a:pt x="13696" y="23099"/>
                    <a:pt x="13399" y="23396"/>
                    <a:pt x="13125" y="23396"/>
                  </a:cubicBezTo>
                  <a:cubicBezTo>
                    <a:pt x="11984" y="24241"/>
                    <a:pt x="10546" y="25108"/>
                    <a:pt x="9405" y="25679"/>
                  </a:cubicBezTo>
                  <a:cubicBezTo>
                    <a:pt x="8560" y="26249"/>
                    <a:pt x="7990" y="26249"/>
                    <a:pt x="7122" y="25953"/>
                  </a:cubicBezTo>
                  <a:cubicBezTo>
                    <a:pt x="5981" y="25108"/>
                    <a:pt x="4566" y="24537"/>
                    <a:pt x="3128" y="23967"/>
                  </a:cubicBezTo>
                  <a:cubicBezTo>
                    <a:pt x="3128" y="23670"/>
                    <a:pt x="2854" y="23670"/>
                    <a:pt x="2854" y="23396"/>
                  </a:cubicBezTo>
                  <a:lnTo>
                    <a:pt x="2854" y="18534"/>
                  </a:lnTo>
                  <a:cubicBezTo>
                    <a:pt x="2854" y="18261"/>
                    <a:pt x="3128" y="17690"/>
                    <a:pt x="3425" y="17690"/>
                  </a:cubicBezTo>
                  <a:cubicBezTo>
                    <a:pt x="4840" y="16823"/>
                    <a:pt x="6278" y="15978"/>
                    <a:pt x="7419" y="15111"/>
                  </a:cubicBezTo>
                  <a:cubicBezTo>
                    <a:pt x="7693" y="15111"/>
                    <a:pt x="7990" y="14837"/>
                    <a:pt x="7693" y="14540"/>
                  </a:cubicBezTo>
                  <a:cubicBezTo>
                    <a:pt x="7419" y="13399"/>
                    <a:pt x="7122" y="12257"/>
                    <a:pt x="6848" y="11413"/>
                  </a:cubicBezTo>
                  <a:cubicBezTo>
                    <a:pt x="6848" y="11116"/>
                    <a:pt x="6552" y="11116"/>
                    <a:pt x="6552" y="10842"/>
                  </a:cubicBezTo>
                  <a:cubicBezTo>
                    <a:pt x="4840" y="10842"/>
                    <a:pt x="3425" y="10546"/>
                    <a:pt x="1713" y="10546"/>
                  </a:cubicBezTo>
                  <a:cubicBezTo>
                    <a:pt x="1142" y="10272"/>
                    <a:pt x="845" y="10272"/>
                    <a:pt x="845" y="9404"/>
                  </a:cubicBezTo>
                  <a:cubicBezTo>
                    <a:pt x="571" y="7989"/>
                    <a:pt x="275" y="6277"/>
                    <a:pt x="1" y="4839"/>
                  </a:cubicBezTo>
                  <a:cubicBezTo>
                    <a:pt x="1" y="4565"/>
                    <a:pt x="275" y="3995"/>
                    <a:pt x="275" y="3698"/>
                  </a:cubicBezTo>
                  <a:cubicBezTo>
                    <a:pt x="1416" y="2557"/>
                    <a:pt x="2557" y="1712"/>
                    <a:pt x="3698" y="571"/>
                  </a:cubicBezTo>
                  <a:cubicBezTo>
                    <a:pt x="3995" y="0"/>
                    <a:pt x="4840" y="274"/>
                    <a:pt x="5136" y="571"/>
                  </a:cubicBezTo>
                  <a:cubicBezTo>
                    <a:pt x="6848" y="845"/>
                    <a:pt x="8264" y="1415"/>
                    <a:pt x="9975" y="1712"/>
                  </a:cubicBezTo>
                  <a:cubicBezTo>
                    <a:pt x="9975" y="1712"/>
                    <a:pt x="10272" y="1986"/>
                    <a:pt x="10272" y="2283"/>
                  </a:cubicBezTo>
                  <a:cubicBezTo>
                    <a:pt x="10546" y="3698"/>
                    <a:pt x="10843" y="5136"/>
                    <a:pt x="10843" y="6551"/>
                  </a:cubicBezTo>
                  <a:cubicBezTo>
                    <a:pt x="11117" y="7122"/>
                    <a:pt x="11117" y="7692"/>
                    <a:pt x="10272" y="8263"/>
                  </a:cubicBezTo>
                  <a:cubicBezTo>
                    <a:pt x="9405" y="9130"/>
                    <a:pt x="8560" y="9975"/>
                    <a:pt x="7990" y="11116"/>
                  </a:cubicBezTo>
                  <a:cubicBezTo>
                    <a:pt x="7693" y="11116"/>
                    <a:pt x="7693" y="11687"/>
                    <a:pt x="7693" y="11687"/>
                  </a:cubicBezTo>
                  <a:cubicBezTo>
                    <a:pt x="7990" y="12554"/>
                    <a:pt x="7990" y="13399"/>
                    <a:pt x="8264" y="14266"/>
                  </a:cubicBezTo>
                  <a:cubicBezTo>
                    <a:pt x="8264" y="14540"/>
                    <a:pt x="8560" y="14837"/>
                    <a:pt x="8834" y="14837"/>
                  </a:cubicBezTo>
                  <a:cubicBezTo>
                    <a:pt x="10272" y="15978"/>
                    <a:pt x="11687" y="16823"/>
                    <a:pt x="13125" y="17690"/>
                  </a:cubicBezTo>
                  <a:close/>
                  <a:moveTo>
                    <a:pt x="8560" y="25679"/>
                  </a:moveTo>
                  <a:cubicBezTo>
                    <a:pt x="9702" y="24811"/>
                    <a:pt x="11117" y="23967"/>
                    <a:pt x="12258" y="23099"/>
                  </a:cubicBezTo>
                  <a:cubicBezTo>
                    <a:pt x="12829" y="22826"/>
                    <a:pt x="13125" y="22529"/>
                    <a:pt x="12829" y="22255"/>
                  </a:cubicBezTo>
                  <a:lnTo>
                    <a:pt x="12829" y="18534"/>
                  </a:lnTo>
                  <a:cubicBezTo>
                    <a:pt x="12829" y="18261"/>
                    <a:pt x="12829" y="18261"/>
                    <a:pt x="12555" y="17964"/>
                  </a:cubicBezTo>
                  <a:cubicBezTo>
                    <a:pt x="11413" y="17119"/>
                    <a:pt x="9975" y="16252"/>
                    <a:pt x="8834" y="15681"/>
                  </a:cubicBezTo>
                  <a:cubicBezTo>
                    <a:pt x="8560" y="15407"/>
                    <a:pt x="8264" y="15407"/>
                    <a:pt x="7990" y="15681"/>
                  </a:cubicBezTo>
                  <a:cubicBezTo>
                    <a:pt x="6552" y="16252"/>
                    <a:pt x="5136" y="17119"/>
                    <a:pt x="3995" y="17964"/>
                  </a:cubicBezTo>
                  <a:cubicBezTo>
                    <a:pt x="3425" y="18261"/>
                    <a:pt x="3425" y="18534"/>
                    <a:pt x="3425" y="19105"/>
                  </a:cubicBezTo>
                  <a:lnTo>
                    <a:pt x="3425" y="22826"/>
                  </a:lnTo>
                  <a:cubicBezTo>
                    <a:pt x="3425" y="23396"/>
                    <a:pt x="3698" y="23396"/>
                    <a:pt x="4269" y="23670"/>
                  </a:cubicBezTo>
                  <a:cubicBezTo>
                    <a:pt x="5707" y="24241"/>
                    <a:pt x="7122" y="25108"/>
                    <a:pt x="8560" y="25679"/>
                  </a:cubicBezTo>
                  <a:close/>
                  <a:moveTo>
                    <a:pt x="1416" y="9701"/>
                  </a:moveTo>
                  <a:cubicBezTo>
                    <a:pt x="3128" y="9975"/>
                    <a:pt x="5136" y="10272"/>
                    <a:pt x="6848" y="10272"/>
                  </a:cubicBezTo>
                  <a:cubicBezTo>
                    <a:pt x="7419" y="10546"/>
                    <a:pt x="7693" y="10272"/>
                    <a:pt x="7990" y="9975"/>
                  </a:cubicBezTo>
                  <a:cubicBezTo>
                    <a:pt x="8560" y="9130"/>
                    <a:pt x="9131" y="8560"/>
                    <a:pt x="9702" y="7989"/>
                  </a:cubicBezTo>
                  <a:cubicBezTo>
                    <a:pt x="10272" y="7692"/>
                    <a:pt x="10272" y="7419"/>
                    <a:pt x="10272" y="6848"/>
                  </a:cubicBezTo>
                  <a:cubicBezTo>
                    <a:pt x="9975" y="5707"/>
                    <a:pt x="9702" y="4269"/>
                    <a:pt x="9702" y="3127"/>
                  </a:cubicBezTo>
                  <a:cubicBezTo>
                    <a:pt x="9702" y="2557"/>
                    <a:pt x="9405" y="2283"/>
                    <a:pt x="8834" y="2283"/>
                  </a:cubicBezTo>
                  <a:cubicBezTo>
                    <a:pt x="7693" y="1986"/>
                    <a:pt x="6278" y="1415"/>
                    <a:pt x="4840" y="1142"/>
                  </a:cubicBezTo>
                  <a:cubicBezTo>
                    <a:pt x="4269" y="845"/>
                    <a:pt x="3995" y="845"/>
                    <a:pt x="3425" y="1415"/>
                  </a:cubicBezTo>
                  <a:lnTo>
                    <a:pt x="845" y="3995"/>
                  </a:lnTo>
                  <a:cubicBezTo>
                    <a:pt x="571" y="4269"/>
                    <a:pt x="275" y="4839"/>
                    <a:pt x="571" y="5136"/>
                  </a:cubicBezTo>
                  <a:cubicBezTo>
                    <a:pt x="845" y="6848"/>
                    <a:pt x="1142" y="8263"/>
                    <a:pt x="1416" y="9701"/>
                  </a:cubicBezTo>
                  <a:close/>
                  <a:moveTo>
                    <a:pt x="24812" y="14540"/>
                  </a:moveTo>
                  <a:cubicBezTo>
                    <a:pt x="24812" y="13399"/>
                    <a:pt x="24812" y="12257"/>
                    <a:pt x="24538" y="11413"/>
                  </a:cubicBezTo>
                  <a:cubicBezTo>
                    <a:pt x="24538" y="11116"/>
                    <a:pt x="24241" y="10842"/>
                    <a:pt x="23967" y="10546"/>
                  </a:cubicBezTo>
                  <a:cubicBezTo>
                    <a:pt x="22826" y="9975"/>
                    <a:pt x="21685" y="9404"/>
                    <a:pt x="20247" y="8560"/>
                  </a:cubicBezTo>
                  <a:lnTo>
                    <a:pt x="19676" y="8560"/>
                  </a:lnTo>
                  <a:cubicBezTo>
                    <a:pt x="18535" y="9404"/>
                    <a:pt x="17394" y="9975"/>
                    <a:pt x="16252" y="10842"/>
                  </a:cubicBezTo>
                  <a:cubicBezTo>
                    <a:pt x="15682" y="11116"/>
                    <a:pt x="15682" y="11413"/>
                    <a:pt x="15682" y="11687"/>
                  </a:cubicBezTo>
                  <a:cubicBezTo>
                    <a:pt x="15978" y="12828"/>
                    <a:pt x="15978" y="13969"/>
                    <a:pt x="16252" y="15111"/>
                  </a:cubicBezTo>
                  <a:cubicBezTo>
                    <a:pt x="16252" y="15681"/>
                    <a:pt x="16549" y="16252"/>
                    <a:pt x="17120" y="16549"/>
                  </a:cubicBezTo>
                  <a:cubicBezTo>
                    <a:pt x="18261" y="17119"/>
                    <a:pt x="19402" y="17690"/>
                    <a:pt x="20544" y="17964"/>
                  </a:cubicBezTo>
                  <a:cubicBezTo>
                    <a:pt x="20544" y="18261"/>
                    <a:pt x="20817" y="18261"/>
                    <a:pt x="21114" y="17964"/>
                  </a:cubicBezTo>
                  <a:cubicBezTo>
                    <a:pt x="21959" y="17393"/>
                    <a:pt x="22826" y="16823"/>
                    <a:pt x="23671" y="16549"/>
                  </a:cubicBezTo>
                  <a:cubicBezTo>
                    <a:pt x="24538" y="15978"/>
                    <a:pt x="25109" y="15407"/>
                    <a:pt x="24812" y="1454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8;p29">
              <a:extLst>
                <a:ext uri="{FF2B5EF4-FFF2-40B4-BE49-F238E27FC236}">
                  <a16:creationId xmlns="" xmlns:a16="http://schemas.microsoft.com/office/drawing/2014/main" id="{8824D9F5-0C4F-455D-9D05-C1BD097D8DB9}"/>
                </a:ext>
              </a:extLst>
            </p:cNvPr>
            <p:cNvSpPr/>
            <p:nvPr/>
          </p:nvSpPr>
          <p:spPr>
            <a:xfrm>
              <a:off x="6579550" y="1199525"/>
              <a:ext cx="106725" cy="71350"/>
            </a:xfrm>
            <a:custGeom>
              <a:avLst/>
              <a:gdLst/>
              <a:ahLst/>
              <a:cxnLst/>
              <a:rect l="l" t="t" r="r" b="b"/>
              <a:pathLst>
                <a:path w="4269" h="2854" extrusionOk="0">
                  <a:moveTo>
                    <a:pt x="1" y="2579"/>
                  </a:moveTo>
                  <a:cubicBezTo>
                    <a:pt x="571" y="2283"/>
                    <a:pt x="1142" y="2009"/>
                    <a:pt x="1416" y="1438"/>
                  </a:cubicBezTo>
                  <a:cubicBezTo>
                    <a:pt x="2283" y="1141"/>
                    <a:pt x="2854" y="571"/>
                    <a:pt x="3424" y="297"/>
                  </a:cubicBezTo>
                  <a:cubicBezTo>
                    <a:pt x="3698" y="0"/>
                    <a:pt x="3995" y="297"/>
                    <a:pt x="4269" y="297"/>
                  </a:cubicBezTo>
                  <a:cubicBezTo>
                    <a:pt x="3995" y="297"/>
                    <a:pt x="3995" y="571"/>
                    <a:pt x="3995" y="571"/>
                  </a:cubicBezTo>
                  <a:cubicBezTo>
                    <a:pt x="2854" y="1438"/>
                    <a:pt x="1986" y="2009"/>
                    <a:pt x="1142" y="2579"/>
                  </a:cubicBezTo>
                  <a:cubicBezTo>
                    <a:pt x="845" y="2853"/>
                    <a:pt x="571" y="2853"/>
                    <a:pt x="275" y="2853"/>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9;p29">
              <a:extLst>
                <a:ext uri="{FF2B5EF4-FFF2-40B4-BE49-F238E27FC236}">
                  <a16:creationId xmlns="" xmlns:a16="http://schemas.microsoft.com/office/drawing/2014/main" id="{C3C64F47-2B39-46AA-B052-BC22D7822F2C}"/>
                </a:ext>
              </a:extLst>
            </p:cNvPr>
            <p:cNvSpPr/>
            <p:nvPr/>
          </p:nvSpPr>
          <p:spPr>
            <a:xfrm>
              <a:off x="6486550" y="1050000"/>
              <a:ext cx="99875" cy="71375"/>
            </a:xfrm>
            <a:custGeom>
              <a:avLst/>
              <a:gdLst/>
              <a:ahLst/>
              <a:cxnLst/>
              <a:rect l="l" t="t" r="r" b="b"/>
              <a:pathLst>
                <a:path w="3995" h="2855" extrusionOk="0">
                  <a:moveTo>
                    <a:pt x="0" y="2557"/>
                  </a:moveTo>
                  <a:cubicBezTo>
                    <a:pt x="1141" y="1713"/>
                    <a:pt x="2283" y="846"/>
                    <a:pt x="3721" y="1"/>
                  </a:cubicBezTo>
                  <a:cubicBezTo>
                    <a:pt x="3721" y="1"/>
                    <a:pt x="3995" y="1"/>
                    <a:pt x="3995" y="275"/>
                  </a:cubicBezTo>
                  <a:cubicBezTo>
                    <a:pt x="3995" y="275"/>
                    <a:pt x="3995" y="572"/>
                    <a:pt x="3721" y="572"/>
                  </a:cubicBezTo>
                  <a:cubicBezTo>
                    <a:pt x="2853" y="1142"/>
                    <a:pt x="2009" y="1713"/>
                    <a:pt x="867" y="2557"/>
                  </a:cubicBezTo>
                  <a:cubicBezTo>
                    <a:pt x="571" y="2557"/>
                    <a:pt x="297" y="2557"/>
                    <a:pt x="0" y="2854"/>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0;p29">
              <a:extLst>
                <a:ext uri="{FF2B5EF4-FFF2-40B4-BE49-F238E27FC236}">
                  <a16:creationId xmlns="" xmlns:a16="http://schemas.microsoft.com/office/drawing/2014/main" id="{A0E3F494-465B-424F-9865-A14F2A83F859}"/>
                </a:ext>
              </a:extLst>
            </p:cNvPr>
            <p:cNvSpPr/>
            <p:nvPr/>
          </p:nvSpPr>
          <p:spPr>
            <a:xfrm>
              <a:off x="6415200" y="771550"/>
              <a:ext cx="28575" cy="107300"/>
            </a:xfrm>
            <a:custGeom>
              <a:avLst/>
              <a:gdLst/>
              <a:ahLst/>
              <a:cxnLst/>
              <a:rect l="l" t="t" r="r" b="b"/>
              <a:pathLst>
                <a:path w="1143" h="4292" extrusionOk="0">
                  <a:moveTo>
                    <a:pt x="298" y="0"/>
                  </a:moveTo>
                  <a:cubicBezTo>
                    <a:pt x="572" y="1438"/>
                    <a:pt x="868" y="2580"/>
                    <a:pt x="1142" y="3721"/>
                  </a:cubicBezTo>
                  <a:cubicBezTo>
                    <a:pt x="1142" y="3995"/>
                    <a:pt x="868" y="3995"/>
                    <a:pt x="868" y="4291"/>
                  </a:cubicBezTo>
                  <a:cubicBezTo>
                    <a:pt x="572" y="4291"/>
                    <a:pt x="298" y="3995"/>
                    <a:pt x="298" y="3995"/>
                  </a:cubicBezTo>
                  <a:cubicBezTo>
                    <a:pt x="298" y="2853"/>
                    <a:pt x="1" y="1712"/>
                    <a:pt x="1" y="571"/>
                  </a:cubicBezTo>
                  <a:cubicBezTo>
                    <a:pt x="1" y="297"/>
                    <a:pt x="1" y="297"/>
                    <a:pt x="29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1;p29">
              <a:extLst>
                <a:ext uri="{FF2B5EF4-FFF2-40B4-BE49-F238E27FC236}">
                  <a16:creationId xmlns="" xmlns:a16="http://schemas.microsoft.com/office/drawing/2014/main" id="{B8C798CF-7FC8-4D38-8985-D658013A6B31}"/>
                </a:ext>
              </a:extLst>
            </p:cNvPr>
            <p:cNvSpPr/>
            <p:nvPr/>
          </p:nvSpPr>
          <p:spPr>
            <a:xfrm>
              <a:off x="6551025" y="821750"/>
              <a:ext cx="63925" cy="71375"/>
            </a:xfrm>
            <a:custGeom>
              <a:avLst/>
              <a:gdLst/>
              <a:ahLst/>
              <a:cxnLst/>
              <a:rect l="l" t="t" r="r" b="b"/>
              <a:pathLst>
                <a:path w="2557" h="2855" extrusionOk="0">
                  <a:moveTo>
                    <a:pt x="0" y="2854"/>
                  </a:moveTo>
                  <a:cubicBezTo>
                    <a:pt x="571" y="1987"/>
                    <a:pt x="1142" y="1142"/>
                    <a:pt x="1986" y="572"/>
                  </a:cubicBezTo>
                  <a:lnTo>
                    <a:pt x="1986" y="572"/>
                  </a:lnTo>
                  <a:cubicBezTo>
                    <a:pt x="2283" y="275"/>
                    <a:pt x="2557" y="275"/>
                    <a:pt x="2557" y="1"/>
                  </a:cubicBezTo>
                  <a:lnTo>
                    <a:pt x="2557" y="845"/>
                  </a:lnTo>
                  <a:lnTo>
                    <a:pt x="845" y="2557"/>
                  </a:lnTo>
                  <a:cubicBezTo>
                    <a:pt x="571" y="2854"/>
                    <a:pt x="274" y="2854"/>
                    <a:pt x="274" y="2854"/>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2;p29">
              <a:extLst>
                <a:ext uri="{FF2B5EF4-FFF2-40B4-BE49-F238E27FC236}">
                  <a16:creationId xmlns="" xmlns:a16="http://schemas.microsoft.com/office/drawing/2014/main" id="{DE732CB0-ABD2-4D75-8C9F-459E9AD62098}"/>
                </a:ext>
              </a:extLst>
            </p:cNvPr>
            <p:cNvSpPr/>
            <p:nvPr/>
          </p:nvSpPr>
          <p:spPr>
            <a:xfrm>
              <a:off x="6793550" y="935875"/>
              <a:ext cx="14275" cy="106750"/>
            </a:xfrm>
            <a:custGeom>
              <a:avLst/>
              <a:gdLst/>
              <a:ahLst/>
              <a:cxnLst/>
              <a:rect l="l" t="t" r="r" b="b"/>
              <a:pathLst>
                <a:path w="571" h="4270" extrusionOk="0">
                  <a:moveTo>
                    <a:pt x="571" y="1"/>
                  </a:moveTo>
                  <a:lnTo>
                    <a:pt x="571" y="3699"/>
                  </a:lnTo>
                  <a:cubicBezTo>
                    <a:pt x="571" y="3699"/>
                    <a:pt x="274" y="3995"/>
                    <a:pt x="274" y="4269"/>
                  </a:cubicBezTo>
                  <a:cubicBezTo>
                    <a:pt x="274" y="3995"/>
                    <a:pt x="0" y="3699"/>
                    <a:pt x="0" y="3699"/>
                  </a:cubicBezTo>
                  <a:lnTo>
                    <a:pt x="0" y="845"/>
                  </a:lnTo>
                  <a:cubicBezTo>
                    <a:pt x="0" y="572"/>
                    <a:pt x="0" y="275"/>
                    <a:pt x="27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3;p29">
              <a:extLst>
                <a:ext uri="{FF2B5EF4-FFF2-40B4-BE49-F238E27FC236}">
                  <a16:creationId xmlns="" xmlns:a16="http://schemas.microsoft.com/office/drawing/2014/main" id="{C8162BE5-326A-40D5-BE5A-A55FE76BA5E4}"/>
                </a:ext>
              </a:extLst>
            </p:cNvPr>
            <p:cNvSpPr/>
            <p:nvPr/>
          </p:nvSpPr>
          <p:spPr>
            <a:xfrm>
              <a:off x="6893400" y="1028325"/>
              <a:ext cx="92475" cy="57100"/>
            </a:xfrm>
            <a:custGeom>
              <a:avLst/>
              <a:gdLst/>
              <a:ahLst/>
              <a:cxnLst/>
              <a:rect l="l" t="t" r="r" b="b"/>
              <a:pathLst>
                <a:path w="3699" h="2284" extrusionOk="0">
                  <a:moveTo>
                    <a:pt x="1" y="2009"/>
                  </a:moveTo>
                  <a:cubicBezTo>
                    <a:pt x="1142" y="868"/>
                    <a:pt x="2283" y="297"/>
                    <a:pt x="3424" y="1"/>
                  </a:cubicBezTo>
                  <a:lnTo>
                    <a:pt x="3698" y="1"/>
                  </a:lnTo>
                  <a:lnTo>
                    <a:pt x="3698" y="571"/>
                  </a:lnTo>
                  <a:cubicBezTo>
                    <a:pt x="2854" y="1142"/>
                    <a:pt x="1986" y="1713"/>
                    <a:pt x="1142" y="2009"/>
                  </a:cubicBezTo>
                  <a:cubicBezTo>
                    <a:pt x="845" y="2283"/>
                    <a:pt x="571" y="2009"/>
                    <a:pt x="1" y="2009"/>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114;p29">
            <a:extLst>
              <a:ext uri="{FF2B5EF4-FFF2-40B4-BE49-F238E27FC236}">
                <a16:creationId xmlns="" xmlns:a16="http://schemas.microsoft.com/office/drawing/2014/main" id="{14A0E80C-3593-4AE4-B71E-7D1455741DE6}"/>
              </a:ext>
            </a:extLst>
          </p:cNvPr>
          <p:cNvGrpSpPr/>
          <p:nvPr/>
        </p:nvGrpSpPr>
        <p:grpSpPr>
          <a:xfrm rot="4591259">
            <a:off x="1186502" y="2425062"/>
            <a:ext cx="265458" cy="253163"/>
            <a:chOff x="8373602" y="4288128"/>
            <a:chExt cx="265445" cy="253151"/>
          </a:xfrm>
        </p:grpSpPr>
        <p:sp>
          <p:nvSpPr>
            <p:cNvPr id="20" name="Google Shape;1115;p29">
              <a:extLst>
                <a:ext uri="{FF2B5EF4-FFF2-40B4-BE49-F238E27FC236}">
                  <a16:creationId xmlns="" xmlns:a16="http://schemas.microsoft.com/office/drawing/2014/main" id="{7A407C88-A5F2-44C9-AE00-D23E42FA489D}"/>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1" name="Google Shape;1116;p29">
              <a:extLst>
                <a:ext uri="{FF2B5EF4-FFF2-40B4-BE49-F238E27FC236}">
                  <a16:creationId xmlns="" xmlns:a16="http://schemas.microsoft.com/office/drawing/2014/main" id="{E2EC02B6-CC5F-42E7-813F-3599DDCAA6D9}"/>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2" name="Google Shape;1117;p29">
              <a:extLst>
                <a:ext uri="{FF2B5EF4-FFF2-40B4-BE49-F238E27FC236}">
                  <a16:creationId xmlns="" xmlns:a16="http://schemas.microsoft.com/office/drawing/2014/main" id="{A989E599-0A4E-4DA0-9163-09DBED030E4B}"/>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3" name="Google Shape;1118;p29">
            <a:extLst>
              <a:ext uri="{FF2B5EF4-FFF2-40B4-BE49-F238E27FC236}">
                <a16:creationId xmlns="" xmlns:a16="http://schemas.microsoft.com/office/drawing/2014/main" id="{402F5CB1-D7E3-4CE4-854D-B44D8F036E9C}"/>
              </a:ext>
            </a:extLst>
          </p:cNvPr>
          <p:cNvGrpSpPr/>
          <p:nvPr/>
        </p:nvGrpSpPr>
        <p:grpSpPr>
          <a:xfrm rot="4591513">
            <a:off x="955786" y="2305740"/>
            <a:ext cx="132713" cy="126566"/>
            <a:chOff x="8373602" y="4288128"/>
            <a:chExt cx="265445" cy="253151"/>
          </a:xfrm>
        </p:grpSpPr>
        <p:sp>
          <p:nvSpPr>
            <p:cNvPr id="24" name="Google Shape;1119;p29">
              <a:extLst>
                <a:ext uri="{FF2B5EF4-FFF2-40B4-BE49-F238E27FC236}">
                  <a16:creationId xmlns="" xmlns:a16="http://schemas.microsoft.com/office/drawing/2014/main" id="{2C0CD2C8-21F9-494A-98E4-9CE8F801832D}"/>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5" name="Google Shape;1120;p29">
              <a:extLst>
                <a:ext uri="{FF2B5EF4-FFF2-40B4-BE49-F238E27FC236}">
                  <a16:creationId xmlns="" xmlns:a16="http://schemas.microsoft.com/office/drawing/2014/main" id="{F3D49276-7E7A-4616-A808-C25C8F512D58}"/>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6" name="Google Shape;1121;p29">
              <a:extLst>
                <a:ext uri="{FF2B5EF4-FFF2-40B4-BE49-F238E27FC236}">
                  <a16:creationId xmlns="" xmlns:a16="http://schemas.microsoft.com/office/drawing/2014/main" id="{9ABEC6BB-EB9F-4BA4-885C-7D40BB1159D3}"/>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27" name="Google Shape;1130;p29">
            <a:extLst>
              <a:ext uri="{FF2B5EF4-FFF2-40B4-BE49-F238E27FC236}">
                <a16:creationId xmlns="" xmlns:a16="http://schemas.microsoft.com/office/drawing/2014/main" id="{5EBBF550-CB8E-4F17-8FE8-37320E1E6A5B}"/>
              </a:ext>
            </a:extLst>
          </p:cNvPr>
          <p:cNvGrpSpPr/>
          <p:nvPr/>
        </p:nvGrpSpPr>
        <p:grpSpPr>
          <a:xfrm rot="4591513">
            <a:off x="843080" y="2489389"/>
            <a:ext cx="132713" cy="126566"/>
            <a:chOff x="8373602" y="4288128"/>
            <a:chExt cx="265445" cy="253151"/>
          </a:xfrm>
        </p:grpSpPr>
        <p:sp>
          <p:nvSpPr>
            <p:cNvPr id="28" name="Google Shape;1131;p29">
              <a:extLst>
                <a:ext uri="{FF2B5EF4-FFF2-40B4-BE49-F238E27FC236}">
                  <a16:creationId xmlns="" xmlns:a16="http://schemas.microsoft.com/office/drawing/2014/main" id="{9F04C728-34A5-4AD1-8006-D228312B12F6}"/>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9" name="Google Shape;1132;p29">
              <a:extLst>
                <a:ext uri="{FF2B5EF4-FFF2-40B4-BE49-F238E27FC236}">
                  <a16:creationId xmlns="" xmlns:a16="http://schemas.microsoft.com/office/drawing/2014/main" id="{19DD4257-6E9A-48F9-9C44-F71F3CC2142A}"/>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0" name="Google Shape;1133;p29">
              <a:extLst>
                <a:ext uri="{FF2B5EF4-FFF2-40B4-BE49-F238E27FC236}">
                  <a16:creationId xmlns="" xmlns:a16="http://schemas.microsoft.com/office/drawing/2014/main" id="{C33C8979-DB05-4342-86E7-809DECD668DD}"/>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31" name="Google Shape;1134;p29">
            <a:extLst>
              <a:ext uri="{FF2B5EF4-FFF2-40B4-BE49-F238E27FC236}">
                <a16:creationId xmlns="" xmlns:a16="http://schemas.microsoft.com/office/drawing/2014/main" id="{1DC74EBB-CC7C-499A-A3CD-E7A7DD516C6B}"/>
              </a:ext>
            </a:extLst>
          </p:cNvPr>
          <p:cNvGrpSpPr/>
          <p:nvPr/>
        </p:nvGrpSpPr>
        <p:grpSpPr>
          <a:xfrm rot="4591259">
            <a:off x="7202427" y="1687741"/>
            <a:ext cx="265458" cy="253163"/>
            <a:chOff x="8373602" y="4288128"/>
            <a:chExt cx="265445" cy="253151"/>
          </a:xfrm>
        </p:grpSpPr>
        <p:sp>
          <p:nvSpPr>
            <p:cNvPr id="32" name="Google Shape;1135;p29">
              <a:extLst>
                <a:ext uri="{FF2B5EF4-FFF2-40B4-BE49-F238E27FC236}">
                  <a16:creationId xmlns="" xmlns:a16="http://schemas.microsoft.com/office/drawing/2014/main" id="{3F49F3AF-FBE5-4287-871C-07DA18DDAB9F}"/>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 name="Google Shape;1136;p29">
              <a:extLst>
                <a:ext uri="{FF2B5EF4-FFF2-40B4-BE49-F238E27FC236}">
                  <a16:creationId xmlns="" xmlns:a16="http://schemas.microsoft.com/office/drawing/2014/main" id="{90719824-C4CE-4433-9B63-63D9EE866278}"/>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4" name="Google Shape;1137;p29">
              <a:extLst>
                <a:ext uri="{FF2B5EF4-FFF2-40B4-BE49-F238E27FC236}">
                  <a16:creationId xmlns="" xmlns:a16="http://schemas.microsoft.com/office/drawing/2014/main" id="{6BA895AA-57FE-46DA-AC50-27DDED436969}"/>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3871343479"/>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863;p79">
            <a:extLst>
              <a:ext uri="{FF2B5EF4-FFF2-40B4-BE49-F238E27FC236}">
                <a16:creationId xmlns="" xmlns:a16="http://schemas.microsoft.com/office/drawing/2014/main" id="{F5ABADA0-E5E4-45D0-8980-58DCF2D1EAF2}"/>
              </a:ext>
            </a:extLst>
          </p:cNvPr>
          <p:cNvGrpSpPr/>
          <p:nvPr/>
        </p:nvGrpSpPr>
        <p:grpSpPr>
          <a:xfrm>
            <a:off x="5299351" y="1745214"/>
            <a:ext cx="3236553" cy="2496734"/>
            <a:chOff x="1071650" y="1491813"/>
            <a:chExt cx="1055150" cy="858475"/>
          </a:xfrm>
        </p:grpSpPr>
        <p:sp>
          <p:nvSpPr>
            <p:cNvPr id="3" name="Google Shape;2864;p79">
              <a:extLst>
                <a:ext uri="{FF2B5EF4-FFF2-40B4-BE49-F238E27FC236}">
                  <a16:creationId xmlns="" xmlns:a16="http://schemas.microsoft.com/office/drawing/2014/main" id="{0C436BAE-E29D-47F2-8C38-9B93785287BF}"/>
                </a:ext>
              </a:extLst>
            </p:cNvPr>
            <p:cNvSpPr/>
            <p:nvPr/>
          </p:nvSpPr>
          <p:spPr>
            <a:xfrm>
              <a:off x="1387100" y="2175038"/>
              <a:ext cx="707725" cy="155150"/>
            </a:xfrm>
            <a:custGeom>
              <a:avLst/>
              <a:gdLst/>
              <a:ahLst/>
              <a:cxnLst/>
              <a:rect l="l" t="t" r="r" b="b"/>
              <a:pathLst>
                <a:path w="28309" h="6206" extrusionOk="0">
                  <a:moveTo>
                    <a:pt x="4420" y="377"/>
                  </a:moveTo>
                  <a:cubicBezTo>
                    <a:pt x="5043" y="454"/>
                    <a:pt x="5681" y="476"/>
                    <a:pt x="6321" y="476"/>
                  </a:cubicBezTo>
                  <a:cubicBezTo>
                    <a:pt x="7159" y="476"/>
                    <a:pt x="8000" y="439"/>
                    <a:pt x="8812" y="439"/>
                  </a:cubicBezTo>
                  <a:cubicBezTo>
                    <a:pt x="8895" y="439"/>
                    <a:pt x="8978" y="439"/>
                    <a:pt x="9060" y="440"/>
                  </a:cubicBezTo>
                  <a:cubicBezTo>
                    <a:pt x="10863" y="455"/>
                    <a:pt x="12665" y="518"/>
                    <a:pt x="14468" y="549"/>
                  </a:cubicBezTo>
                  <a:cubicBezTo>
                    <a:pt x="17612" y="617"/>
                    <a:pt x="20780" y="697"/>
                    <a:pt x="23941" y="697"/>
                  </a:cubicBezTo>
                  <a:cubicBezTo>
                    <a:pt x="24435" y="697"/>
                    <a:pt x="24930" y="695"/>
                    <a:pt x="25424" y="691"/>
                  </a:cubicBezTo>
                  <a:cubicBezTo>
                    <a:pt x="25440" y="738"/>
                    <a:pt x="25471" y="769"/>
                    <a:pt x="25534" y="785"/>
                  </a:cubicBezTo>
                  <a:cubicBezTo>
                    <a:pt x="26976" y="1239"/>
                    <a:pt x="28089" y="2571"/>
                    <a:pt x="27258" y="4092"/>
                  </a:cubicBezTo>
                  <a:cubicBezTo>
                    <a:pt x="26615" y="5283"/>
                    <a:pt x="25565" y="5534"/>
                    <a:pt x="24452" y="5910"/>
                  </a:cubicBezTo>
                  <a:cubicBezTo>
                    <a:pt x="24421" y="5894"/>
                    <a:pt x="24389" y="5879"/>
                    <a:pt x="24358" y="5863"/>
                  </a:cubicBezTo>
                  <a:cubicBezTo>
                    <a:pt x="20675" y="5722"/>
                    <a:pt x="16991" y="5753"/>
                    <a:pt x="13323" y="5706"/>
                  </a:cubicBezTo>
                  <a:cubicBezTo>
                    <a:pt x="10764" y="5684"/>
                    <a:pt x="8156" y="5542"/>
                    <a:pt x="5569" y="5542"/>
                  </a:cubicBezTo>
                  <a:cubicBezTo>
                    <a:pt x="4528" y="5542"/>
                    <a:pt x="3491" y="5565"/>
                    <a:pt x="2461" y="5628"/>
                  </a:cubicBezTo>
                  <a:cubicBezTo>
                    <a:pt x="1207" y="4985"/>
                    <a:pt x="204" y="3904"/>
                    <a:pt x="800" y="2383"/>
                  </a:cubicBezTo>
                  <a:cubicBezTo>
                    <a:pt x="1395" y="863"/>
                    <a:pt x="2884" y="565"/>
                    <a:pt x="4326" y="424"/>
                  </a:cubicBezTo>
                  <a:cubicBezTo>
                    <a:pt x="4373" y="424"/>
                    <a:pt x="4405" y="408"/>
                    <a:pt x="4420" y="377"/>
                  </a:cubicBezTo>
                  <a:close/>
                  <a:moveTo>
                    <a:pt x="5691" y="1"/>
                  </a:moveTo>
                  <a:cubicBezTo>
                    <a:pt x="5075" y="1"/>
                    <a:pt x="4465" y="32"/>
                    <a:pt x="3872" y="126"/>
                  </a:cubicBezTo>
                  <a:cubicBezTo>
                    <a:pt x="3847" y="126"/>
                    <a:pt x="3823" y="126"/>
                    <a:pt x="3799" y="126"/>
                  </a:cubicBezTo>
                  <a:cubicBezTo>
                    <a:pt x="2317" y="126"/>
                    <a:pt x="793" y="1059"/>
                    <a:pt x="376" y="2524"/>
                  </a:cubicBezTo>
                  <a:cubicBezTo>
                    <a:pt x="0" y="3825"/>
                    <a:pt x="831" y="5534"/>
                    <a:pt x="2210" y="5769"/>
                  </a:cubicBezTo>
                  <a:cubicBezTo>
                    <a:pt x="2226" y="5800"/>
                    <a:pt x="2257" y="5816"/>
                    <a:pt x="2289" y="5816"/>
                  </a:cubicBezTo>
                  <a:cubicBezTo>
                    <a:pt x="4294" y="5998"/>
                    <a:pt x="6333" y="6027"/>
                    <a:pt x="8370" y="6027"/>
                  </a:cubicBezTo>
                  <a:cubicBezTo>
                    <a:pt x="9327" y="6027"/>
                    <a:pt x="10283" y="6020"/>
                    <a:pt x="11236" y="6020"/>
                  </a:cubicBezTo>
                  <a:cubicBezTo>
                    <a:pt x="11934" y="6020"/>
                    <a:pt x="12630" y="6024"/>
                    <a:pt x="13323" y="6035"/>
                  </a:cubicBezTo>
                  <a:cubicBezTo>
                    <a:pt x="16334" y="6088"/>
                    <a:pt x="19345" y="6172"/>
                    <a:pt x="22356" y="6172"/>
                  </a:cubicBezTo>
                  <a:cubicBezTo>
                    <a:pt x="22966" y="6172"/>
                    <a:pt x="23576" y="6169"/>
                    <a:pt x="24186" y="6161"/>
                  </a:cubicBezTo>
                  <a:cubicBezTo>
                    <a:pt x="24328" y="6191"/>
                    <a:pt x="24473" y="6205"/>
                    <a:pt x="24619" y="6205"/>
                  </a:cubicBezTo>
                  <a:cubicBezTo>
                    <a:pt x="25988" y="6205"/>
                    <a:pt x="27468" y="4948"/>
                    <a:pt x="27822" y="3716"/>
                  </a:cubicBezTo>
                  <a:cubicBezTo>
                    <a:pt x="28308" y="2133"/>
                    <a:pt x="27085" y="847"/>
                    <a:pt x="25628" y="424"/>
                  </a:cubicBezTo>
                  <a:cubicBezTo>
                    <a:pt x="25614" y="419"/>
                    <a:pt x="25600" y="418"/>
                    <a:pt x="25587" y="418"/>
                  </a:cubicBezTo>
                  <a:cubicBezTo>
                    <a:pt x="25554" y="418"/>
                    <a:pt x="25524" y="429"/>
                    <a:pt x="25502" y="440"/>
                  </a:cubicBezTo>
                  <a:cubicBezTo>
                    <a:pt x="25487" y="440"/>
                    <a:pt x="25455" y="424"/>
                    <a:pt x="25440" y="424"/>
                  </a:cubicBezTo>
                  <a:cubicBezTo>
                    <a:pt x="21788" y="267"/>
                    <a:pt x="18120" y="220"/>
                    <a:pt x="14468" y="173"/>
                  </a:cubicBezTo>
                  <a:cubicBezTo>
                    <a:pt x="12665" y="158"/>
                    <a:pt x="10863" y="142"/>
                    <a:pt x="9060" y="126"/>
                  </a:cubicBezTo>
                  <a:cubicBezTo>
                    <a:pt x="7966" y="106"/>
                    <a:pt x="6819" y="1"/>
                    <a:pt x="5691"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865;p79">
              <a:extLst>
                <a:ext uri="{FF2B5EF4-FFF2-40B4-BE49-F238E27FC236}">
                  <a16:creationId xmlns="" xmlns:a16="http://schemas.microsoft.com/office/drawing/2014/main" id="{8D229554-07CA-4543-B90B-7F0745F64C9E}"/>
                </a:ext>
              </a:extLst>
            </p:cNvPr>
            <p:cNvSpPr/>
            <p:nvPr/>
          </p:nvSpPr>
          <p:spPr>
            <a:xfrm>
              <a:off x="1418050" y="2199463"/>
              <a:ext cx="641500" cy="106675"/>
            </a:xfrm>
            <a:custGeom>
              <a:avLst/>
              <a:gdLst/>
              <a:ahLst/>
              <a:cxnLst/>
              <a:rect l="l" t="t" r="r" b="b"/>
              <a:pathLst>
                <a:path w="25660" h="4267" extrusionOk="0">
                  <a:moveTo>
                    <a:pt x="21333" y="2018"/>
                  </a:moveTo>
                  <a:cubicBezTo>
                    <a:pt x="21333" y="2096"/>
                    <a:pt x="21333" y="2190"/>
                    <a:pt x="21333" y="2268"/>
                  </a:cubicBezTo>
                  <a:lnTo>
                    <a:pt x="21239" y="2268"/>
                  </a:lnTo>
                  <a:cubicBezTo>
                    <a:pt x="21302" y="2206"/>
                    <a:pt x="21333" y="2096"/>
                    <a:pt x="21302" y="2018"/>
                  </a:cubicBezTo>
                  <a:close/>
                  <a:moveTo>
                    <a:pt x="23183" y="420"/>
                  </a:moveTo>
                  <a:cubicBezTo>
                    <a:pt x="23812" y="420"/>
                    <a:pt x="24428" y="563"/>
                    <a:pt x="24829" y="1109"/>
                  </a:cubicBezTo>
                  <a:cubicBezTo>
                    <a:pt x="25409" y="1892"/>
                    <a:pt x="25001" y="3021"/>
                    <a:pt x="24186" y="3475"/>
                  </a:cubicBezTo>
                  <a:cubicBezTo>
                    <a:pt x="23950" y="3606"/>
                    <a:pt x="23684" y="3667"/>
                    <a:pt x="23415" y="3667"/>
                  </a:cubicBezTo>
                  <a:cubicBezTo>
                    <a:pt x="22845" y="3667"/>
                    <a:pt x="22264" y="3391"/>
                    <a:pt x="21945" y="2911"/>
                  </a:cubicBezTo>
                  <a:cubicBezTo>
                    <a:pt x="21741" y="2613"/>
                    <a:pt x="21662" y="2237"/>
                    <a:pt x="21678" y="1892"/>
                  </a:cubicBezTo>
                  <a:cubicBezTo>
                    <a:pt x="21694" y="1469"/>
                    <a:pt x="21960" y="607"/>
                    <a:pt x="22493" y="560"/>
                  </a:cubicBezTo>
                  <a:cubicBezTo>
                    <a:pt x="22572" y="560"/>
                    <a:pt x="22619" y="497"/>
                    <a:pt x="22634" y="450"/>
                  </a:cubicBezTo>
                  <a:cubicBezTo>
                    <a:pt x="22815" y="433"/>
                    <a:pt x="22999" y="420"/>
                    <a:pt x="23183" y="420"/>
                  </a:cubicBezTo>
                  <a:close/>
                  <a:moveTo>
                    <a:pt x="2728" y="293"/>
                  </a:moveTo>
                  <a:cubicBezTo>
                    <a:pt x="2753" y="319"/>
                    <a:pt x="2789" y="345"/>
                    <a:pt x="2827" y="345"/>
                  </a:cubicBezTo>
                  <a:cubicBezTo>
                    <a:pt x="2836" y="345"/>
                    <a:pt x="2845" y="343"/>
                    <a:pt x="2853" y="341"/>
                  </a:cubicBezTo>
                  <a:cubicBezTo>
                    <a:pt x="2942" y="326"/>
                    <a:pt x="3027" y="319"/>
                    <a:pt x="3109" y="319"/>
                  </a:cubicBezTo>
                  <a:cubicBezTo>
                    <a:pt x="4531" y="319"/>
                    <a:pt x="4783" y="2427"/>
                    <a:pt x="3997" y="3272"/>
                  </a:cubicBezTo>
                  <a:cubicBezTo>
                    <a:pt x="3609" y="3670"/>
                    <a:pt x="3043" y="3898"/>
                    <a:pt x="2480" y="3898"/>
                  </a:cubicBezTo>
                  <a:cubicBezTo>
                    <a:pt x="2158" y="3898"/>
                    <a:pt x="1838" y="3823"/>
                    <a:pt x="1552" y="3663"/>
                  </a:cubicBezTo>
                  <a:cubicBezTo>
                    <a:pt x="737" y="3209"/>
                    <a:pt x="345" y="2080"/>
                    <a:pt x="816" y="1234"/>
                  </a:cubicBezTo>
                  <a:cubicBezTo>
                    <a:pt x="1223" y="482"/>
                    <a:pt x="1960" y="388"/>
                    <a:pt x="2728" y="293"/>
                  </a:cubicBezTo>
                  <a:close/>
                  <a:moveTo>
                    <a:pt x="2218" y="0"/>
                  </a:moveTo>
                  <a:cubicBezTo>
                    <a:pt x="1386" y="0"/>
                    <a:pt x="540" y="739"/>
                    <a:pt x="330" y="1500"/>
                  </a:cubicBezTo>
                  <a:cubicBezTo>
                    <a:pt x="0" y="2707"/>
                    <a:pt x="847" y="3977"/>
                    <a:pt x="2038" y="4212"/>
                  </a:cubicBezTo>
                  <a:cubicBezTo>
                    <a:pt x="2180" y="4239"/>
                    <a:pt x="2324" y="4252"/>
                    <a:pt x="2468" y="4252"/>
                  </a:cubicBezTo>
                  <a:cubicBezTo>
                    <a:pt x="3498" y="4252"/>
                    <a:pt x="4518" y="3586"/>
                    <a:pt x="4765" y="2582"/>
                  </a:cubicBezTo>
                  <a:cubicBezTo>
                    <a:pt x="5408" y="2770"/>
                    <a:pt x="5816" y="3256"/>
                    <a:pt x="5800" y="3946"/>
                  </a:cubicBezTo>
                  <a:cubicBezTo>
                    <a:pt x="5800" y="4079"/>
                    <a:pt x="5898" y="4146"/>
                    <a:pt x="6002" y="4146"/>
                  </a:cubicBezTo>
                  <a:cubicBezTo>
                    <a:pt x="6092" y="4146"/>
                    <a:pt x="6187" y="4095"/>
                    <a:pt x="6223" y="3993"/>
                  </a:cubicBezTo>
                  <a:cubicBezTo>
                    <a:pt x="6458" y="3366"/>
                    <a:pt x="6803" y="2754"/>
                    <a:pt x="7508" y="2582"/>
                  </a:cubicBezTo>
                  <a:cubicBezTo>
                    <a:pt x="7636" y="2551"/>
                    <a:pt x="7760" y="2537"/>
                    <a:pt x="7879" y="2537"/>
                  </a:cubicBezTo>
                  <a:cubicBezTo>
                    <a:pt x="8676" y="2537"/>
                    <a:pt x="9247" y="3188"/>
                    <a:pt x="9342" y="3993"/>
                  </a:cubicBezTo>
                  <a:cubicBezTo>
                    <a:pt x="9360" y="4131"/>
                    <a:pt x="9476" y="4202"/>
                    <a:pt x="9586" y="4202"/>
                  </a:cubicBezTo>
                  <a:cubicBezTo>
                    <a:pt x="9675" y="4202"/>
                    <a:pt x="9760" y="4154"/>
                    <a:pt x="9781" y="4055"/>
                  </a:cubicBezTo>
                  <a:cubicBezTo>
                    <a:pt x="9781" y="4055"/>
                    <a:pt x="9797" y="4040"/>
                    <a:pt x="9797" y="4024"/>
                  </a:cubicBezTo>
                  <a:cubicBezTo>
                    <a:pt x="9886" y="3383"/>
                    <a:pt x="10358" y="2544"/>
                    <a:pt x="11092" y="2544"/>
                  </a:cubicBezTo>
                  <a:cubicBezTo>
                    <a:pt x="11130" y="2544"/>
                    <a:pt x="11168" y="2546"/>
                    <a:pt x="11208" y="2551"/>
                  </a:cubicBezTo>
                  <a:cubicBezTo>
                    <a:pt x="11976" y="2660"/>
                    <a:pt x="12320" y="3366"/>
                    <a:pt x="12509" y="4040"/>
                  </a:cubicBezTo>
                  <a:cubicBezTo>
                    <a:pt x="12531" y="4135"/>
                    <a:pt x="12597" y="4175"/>
                    <a:pt x="12668" y="4175"/>
                  </a:cubicBezTo>
                  <a:cubicBezTo>
                    <a:pt x="12749" y="4175"/>
                    <a:pt x="12836" y="4123"/>
                    <a:pt x="12869" y="4040"/>
                  </a:cubicBezTo>
                  <a:cubicBezTo>
                    <a:pt x="12916" y="4024"/>
                    <a:pt x="12947" y="3993"/>
                    <a:pt x="12963" y="3946"/>
                  </a:cubicBezTo>
                  <a:cubicBezTo>
                    <a:pt x="13057" y="3334"/>
                    <a:pt x="13731" y="2676"/>
                    <a:pt x="14327" y="2551"/>
                  </a:cubicBezTo>
                  <a:cubicBezTo>
                    <a:pt x="14402" y="2536"/>
                    <a:pt x="14474" y="2529"/>
                    <a:pt x="14543" y="2529"/>
                  </a:cubicBezTo>
                  <a:cubicBezTo>
                    <a:pt x="15304" y="2529"/>
                    <a:pt x="15743" y="3350"/>
                    <a:pt x="15800" y="4040"/>
                  </a:cubicBezTo>
                  <a:cubicBezTo>
                    <a:pt x="15809" y="4191"/>
                    <a:pt x="15929" y="4266"/>
                    <a:pt x="16042" y="4266"/>
                  </a:cubicBezTo>
                  <a:cubicBezTo>
                    <a:pt x="16129" y="4266"/>
                    <a:pt x="16212" y="4222"/>
                    <a:pt x="16239" y="4134"/>
                  </a:cubicBezTo>
                  <a:cubicBezTo>
                    <a:pt x="16270" y="4118"/>
                    <a:pt x="16286" y="4087"/>
                    <a:pt x="16286" y="4055"/>
                  </a:cubicBezTo>
                  <a:cubicBezTo>
                    <a:pt x="16301" y="3323"/>
                    <a:pt x="16762" y="2486"/>
                    <a:pt x="17554" y="2486"/>
                  </a:cubicBezTo>
                  <a:cubicBezTo>
                    <a:pt x="17575" y="2486"/>
                    <a:pt x="17597" y="2487"/>
                    <a:pt x="17618" y="2488"/>
                  </a:cubicBezTo>
                  <a:cubicBezTo>
                    <a:pt x="18418" y="2535"/>
                    <a:pt x="18857" y="3319"/>
                    <a:pt x="18919" y="4040"/>
                  </a:cubicBezTo>
                  <a:cubicBezTo>
                    <a:pt x="18927" y="4173"/>
                    <a:pt x="19041" y="4240"/>
                    <a:pt x="19149" y="4240"/>
                  </a:cubicBezTo>
                  <a:cubicBezTo>
                    <a:pt x="19256" y="4240"/>
                    <a:pt x="19358" y="4173"/>
                    <a:pt x="19343" y="4040"/>
                  </a:cubicBezTo>
                  <a:cubicBezTo>
                    <a:pt x="19343" y="4040"/>
                    <a:pt x="19343" y="4024"/>
                    <a:pt x="19343" y="4024"/>
                  </a:cubicBezTo>
                  <a:cubicBezTo>
                    <a:pt x="19607" y="3259"/>
                    <a:pt x="20205" y="2679"/>
                    <a:pt x="21005" y="2679"/>
                  </a:cubicBezTo>
                  <a:cubicBezTo>
                    <a:pt x="21106" y="2679"/>
                    <a:pt x="21210" y="2688"/>
                    <a:pt x="21318" y="2707"/>
                  </a:cubicBezTo>
                  <a:cubicBezTo>
                    <a:pt x="21349" y="2707"/>
                    <a:pt x="21396" y="2707"/>
                    <a:pt x="21427" y="2692"/>
                  </a:cubicBezTo>
                  <a:cubicBezTo>
                    <a:pt x="21427" y="2692"/>
                    <a:pt x="21427" y="2692"/>
                    <a:pt x="21427" y="2707"/>
                  </a:cubicBezTo>
                  <a:cubicBezTo>
                    <a:pt x="21720" y="3523"/>
                    <a:pt x="22551" y="4048"/>
                    <a:pt x="23399" y="4048"/>
                  </a:cubicBezTo>
                  <a:cubicBezTo>
                    <a:pt x="23595" y="4048"/>
                    <a:pt x="23791" y="4020"/>
                    <a:pt x="23982" y="3961"/>
                  </a:cubicBezTo>
                  <a:cubicBezTo>
                    <a:pt x="24985" y="3663"/>
                    <a:pt x="25659" y="2535"/>
                    <a:pt x="25409" y="1500"/>
                  </a:cubicBezTo>
                  <a:cubicBezTo>
                    <a:pt x="25161" y="536"/>
                    <a:pt x="24287" y="136"/>
                    <a:pt x="23396" y="136"/>
                  </a:cubicBezTo>
                  <a:cubicBezTo>
                    <a:pt x="23100" y="136"/>
                    <a:pt x="22802" y="180"/>
                    <a:pt x="22524" y="262"/>
                  </a:cubicBezTo>
                  <a:lnTo>
                    <a:pt x="22493" y="262"/>
                  </a:lnTo>
                  <a:cubicBezTo>
                    <a:pt x="22464" y="259"/>
                    <a:pt x="22436" y="258"/>
                    <a:pt x="22409" y="258"/>
                  </a:cubicBezTo>
                  <a:cubicBezTo>
                    <a:pt x="21789" y="258"/>
                    <a:pt x="21455" y="919"/>
                    <a:pt x="21365" y="1594"/>
                  </a:cubicBezTo>
                  <a:cubicBezTo>
                    <a:pt x="21255" y="1485"/>
                    <a:pt x="21176" y="1359"/>
                    <a:pt x="21114" y="1218"/>
                  </a:cubicBezTo>
                  <a:cubicBezTo>
                    <a:pt x="21051" y="1046"/>
                    <a:pt x="21020" y="873"/>
                    <a:pt x="20941" y="717"/>
                  </a:cubicBezTo>
                  <a:cubicBezTo>
                    <a:pt x="20941" y="685"/>
                    <a:pt x="20910" y="670"/>
                    <a:pt x="20879" y="670"/>
                  </a:cubicBezTo>
                  <a:cubicBezTo>
                    <a:pt x="20841" y="602"/>
                    <a:pt x="20758" y="564"/>
                    <a:pt x="20677" y="564"/>
                  </a:cubicBezTo>
                  <a:cubicBezTo>
                    <a:pt x="20588" y="564"/>
                    <a:pt x="20503" y="610"/>
                    <a:pt x="20487" y="717"/>
                  </a:cubicBezTo>
                  <a:cubicBezTo>
                    <a:pt x="20394" y="1335"/>
                    <a:pt x="19905" y="1877"/>
                    <a:pt x="19245" y="1877"/>
                  </a:cubicBezTo>
                  <a:cubicBezTo>
                    <a:pt x="19236" y="1877"/>
                    <a:pt x="19227" y="1877"/>
                    <a:pt x="19217" y="1877"/>
                  </a:cubicBezTo>
                  <a:cubicBezTo>
                    <a:pt x="18528" y="1877"/>
                    <a:pt x="18073" y="1312"/>
                    <a:pt x="17838" y="732"/>
                  </a:cubicBezTo>
                  <a:cubicBezTo>
                    <a:pt x="17822" y="701"/>
                    <a:pt x="17791" y="670"/>
                    <a:pt x="17759" y="654"/>
                  </a:cubicBezTo>
                  <a:cubicBezTo>
                    <a:pt x="17740" y="603"/>
                    <a:pt x="17695" y="580"/>
                    <a:pt x="17646" y="580"/>
                  </a:cubicBezTo>
                  <a:cubicBezTo>
                    <a:pt x="17575" y="580"/>
                    <a:pt x="17496" y="627"/>
                    <a:pt x="17477" y="701"/>
                  </a:cubicBezTo>
                  <a:cubicBezTo>
                    <a:pt x="17258" y="1391"/>
                    <a:pt x="17007" y="1877"/>
                    <a:pt x="16176" y="1877"/>
                  </a:cubicBezTo>
                  <a:cubicBezTo>
                    <a:pt x="16160" y="1877"/>
                    <a:pt x="16143" y="1877"/>
                    <a:pt x="16127" y="1877"/>
                  </a:cubicBezTo>
                  <a:cubicBezTo>
                    <a:pt x="15389" y="1877"/>
                    <a:pt x="14963" y="1532"/>
                    <a:pt x="14687" y="858"/>
                  </a:cubicBezTo>
                  <a:cubicBezTo>
                    <a:pt x="14687" y="826"/>
                    <a:pt x="14656" y="795"/>
                    <a:pt x="14640" y="764"/>
                  </a:cubicBezTo>
                  <a:cubicBezTo>
                    <a:pt x="14640" y="748"/>
                    <a:pt x="14640" y="717"/>
                    <a:pt x="14640" y="685"/>
                  </a:cubicBezTo>
                  <a:cubicBezTo>
                    <a:pt x="14625" y="544"/>
                    <a:pt x="14507" y="474"/>
                    <a:pt x="14395" y="474"/>
                  </a:cubicBezTo>
                  <a:cubicBezTo>
                    <a:pt x="14284" y="474"/>
                    <a:pt x="14178" y="544"/>
                    <a:pt x="14186" y="685"/>
                  </a:cubicBezTo>
                  <a:cubicBezTo>
                    <a:pt x="14237" y="1403"/>
                    <a:pt x="13680" y="1775"/>
                    <a:pt x="13064" y="1775"/>
                  </a:cubicBezTo>
                  <a:cubicBezTo>
                    <a:pt x="12927" y="1775"/>
                    <a:pt x="12787" y="1757"/>
                    <a:pt x="12650" y="1720"/>
                  </a:cubicBezTo>
                  <a:cubicBezTo>
                    <a:pt x="12054" y="1579"/>
                    <a:pt x="11631" y="1171"/>
                    <a:pt x="11443" y="591"/>
                  </a:cubicBezTo>
                  <a:cubicBezTo>
                    <a:pt x="11431" y="533"/>
                    <a:pt x="11376" y="501"/>
                    <a:pt x="11323" y="501"/>
                  </a:cubicBezTo>
                  <a:cubicBezTo>
                    <a:pt x="11305" y="501"/>
                    <a:pt x="11287" y="505"/>
                    <a:pt x="11270" y="513"/>
                  </a:cubicBezTo>
                  <a:cubicBezTo>
                    <a:pt x="11248" y="506"/>
                    <a:pt x="11224" y="502"/>
                    <a:pt x="11200" y="502"/>
                  </a:cubicBezTo>
                  <a:cubicBezTo>
                    <a:pt x="11122" y="502"/>
                    <a:pt x="11043" y="543"/>
                    <a:pt x="11020" y="638"/>
                  </a:cubicBezTo>
                  <a:cubicBezTo>
                    <a:pt x="10941" y="936"/>
                    <a:pt x="10894" y="1250"/>
                    <a:pt x="10706" y="1516"/>
                  </a:cubicBezTo>
                  <a:cubicBezTo>
                    <a:pt x="10487" y="1825"/>
                    <a:pt x="10162" y="1901"/>
                    <a:pt x="9819" y="1901"/>
                  </a:cubicBezTo>
                  <a:cubicBezTo>
                    <a:pt x="9744" y="1901"/>
                    <a:pt x="9669" y="1898"/>
                    <a:pt x="9593" y="1892"/>
                  </a:cubicBezTo>
                  <a:cubicBezTo>
                    <a:pt x="8700" y="1814"/>
                    <a:pt x="8386" y="1250"/>
                    <a:pt x="8041" y="529"/>
                  </a:cubicBezTo>
                  <a:cubicBezTo>
                    <a:pt x="8009" y="474"/>
                    <a:pt x="7969" y="458"/>
                    <a:pt x="7932" y="458"/>
                  </a:cubicBezTo>
                  <a:cubicBezTo>
                    <a:pt x="7915" y="458"/>
                    <a:pt x="7899" y="461"/>
                    <a:pt x="7885" y="466"/>
                  </a:cubicBezTo>
                  <a:cubicBezTo>
                    <a:pt x="7862" y="459"/>
                    <a:pt x="7839" y="455"/>
                    <a:pt x="7815" y="455"/>
                  </a:cubicBezTo>
                  <a:cubicBezTo>
                    <a:pt x="7738" y="455"/>
                    <a:pt x="7662" y="496"/>
                    <a:pt x="7650" y="591"/>
                  </a:cubicBezTo>
                  <a:cubicBezTo>
                    <a:pt x="7336" y="1861"/>
                    <a:pt x="5878" y="1939"/>
                    <a:pt x="4828" y="1939"/>
                  </a:cubicBezTo>
                  <a:cubicBezTo>
                    <a:pt x="4758" y="996"/>
                    <a:pt x="4068" y="3"/>
                    <a:pt x="3111" y="3"/>
                  </a:cubicBezTo>
                  <a:cubicBezTo>
                    <a:pt x="3002" y="3"/>
                    <a:pt x="2890" y="16"/>
                    <a:pt x="2775" y="43"/>
                  </a:cubicBezTo>
                  <a:cubicBezTo>
                    <a:pt x="2743" y="43"/>
                    <a:pt x="2712" y="74"/>
                    <a:pt x="2696" y="90"/>
                  </a:cubicBezTo>
                  <a:cubicBezTo>
                    <a:pt x="2541" y="28"/>
                    <a:pt x="2379" y="0"/>
                    <a:pt x="2218"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866;p79">
              <a:extLst>
                <a:ext uri="{FF2B5EF4-FFF2-40B4-BE49-F238E27FC236}">
                  <a16:creationId xmlns="" xmlns:a16="http://schemas.microsoft.com/office/drawing/2014/main" id="{94D36406-4F03-419F-A999-0A25CCEA4989}"/>
                </a:ext>
              </a:extLst>
            </p:cNvPr>
            <p:cNvSpPr/>
            <p:nvPr/>
          </p:nvSpPr>
          <p:spPr>
            <a:xfrm>
              <a:off x="1974500" y="2222563"/>
              <a:ext cx="52525" cy="47550"/>
            </a:xfrm>
            <a:custGeom>
              <a:avLst/>
              <a:gdLst/>
              <a:ahLst/>
              <a:cxnLst/>
              <a:rect l="l" t="t" r="r" b="b"/>
              <a:pathLst>
                <a:path w="2101" h="1902" extrusionOk="0">
                  <a:moveTo>
                    <a:pt x="1176" y="263"/>
                  </a:moveTo>
                  <a:cubicBezTo>
                    <a:pt x="1176" y="310"/>
                    <a:pt x="1207" y="341"/>
                    <a:pt x="1238" y="373"/>
                  </a:cubicBezTo>
                  <a:cubicBezTo>
                    <a:pt x="1536" y="561"/>
                    <a:pt x="1709" y="937"/>
                    <a:pt x="1520" y="1266"/>
                  </a:cubicBezTo>
                  <a:cubicBezTo>
                    <a:pt x="1420" y="1440"/>
                    <a:pt x="1234" y="1528"/>
                    <a:pt x="1047" y="1528"/>
                  </a:cubicBezTo>
                  <a:cubicBezTo>
                    <a:pt x="913" y="1528"/>
                    <a:pt x="779" y="1483"/>
                    <a:pt x="674" y="1391"/>
                  </a:cubicBezTo>
                  <a:cubicBezTo>
                    <a:pt x="455" y="1188"/>
                    <a:pt x="439" y="780"/>
                    <a:pt x="627" y="561"/>
                  </a:cubicBezTo>
                  <a:cubicBezTo>
                    <a:pt x="752" y="404"/>
                    <a:pt x="956" y="310"/>
                    <a:pt x="1176" y="263"/>
                  </a:cubicBezTo>
                  <a:close/>
                  <a:moveTo>
                    <a:pt x="1029" y="1"/>
                  </a:moveTo>
                  <a:cubicBezTo>
                    <a:pt x="720" y="1"/>
                    <a:pt x="420" y="161"/>
                    <a:pt x="251" y="451"/>
                  </a:cubicBezTo>
                  <a:cubicBezTo>
                    <a:pt x="0" y="874"/>
                    <a:pt x="110" y="1501"/>
                    <a:pt x="549" y="1768"/>
                  </a:cubicBezTo>
                  <a:cubicBezTo>
                    <a:pt x="702" y="1858"/>
                    <a:pt x="874" y="1901"/>
                    <a:pt x="1043" y="1901"/>
                  </a:cubicBezTo>
                  <a:cubicBezTo>
                    <a:pt x="1373" y="1901"/>
                    <a:pt x="1694" y="1734"/>
                    <a:pt x="1850" y="1423"/>
                  </a:cubicBezTo>
                  <a:cubicBezTo>
                    <a:pt x="2100" y="921"/>
                    <a:pt x="1850" y="373"/>
                    <a:pt x="1426" y="75"/>
                  </a:cubicBezTo>
                  <a:cubicBezTo>
                    <a:pt x="1379" y="43"/>
                    <a:pt x="1332" y="43"/>
                    <a:pt x="1301" y="43"/>
                  </a:cubicBezTo>
                  <a:cubicBezTo>
                    <a:pt x="1212" y="15"/>
                    <a:pt x="1120" y="1"/>
                    <a:pt x="1029"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67;p79">
              <a:extLst>
                <a:ext uri="{FF2B5EF4-FFF2-40B4-BE49-F238E27FC236}">
                  <a16:creationId xmlns="" xmlns:a16="http://schemas.microsoft.com/office/drawing/2014/main" id="{B51F8268-8A39-406A-AE75-28598E51A604}"/>
                </a:ext>
              </a:extLst>
            </p:cNvPr>
            <p:cNvSpPr/>
            <p:nvPr/>
          </p:nvSpPr>
          <p:spPr>
            <a:xfrm>
              <a:off x="1454100" y="2223538"/>
              <a:ext cx="54875" cy="48825"/>
            </a:xfrm>
            <a:custGeom>
              <a:avLst/>
              <a:gdLst/>
              <a:ahLst/>
              <a:cxnLst/>
              <a:rect l="l" t="t" r="r" b="b"/>
              <a:pathLst>
                <a:path w="2195" h="1953" extrusionOk="0">
                  <a:moveTo>
                    <a:pt x="1239" y="334"/>
                  </a:moveTo>
                  <a:lnTo>
                    <a:pt x="1239" y="334"/>
                  </a:lnTo>
                  <a:cubicBezTo>
                    <a:pt x="1900" y="559"/>
                    <a:pt x="1798" y="1578"/>
                    <a:pt x="1110" y="1578"/>
                  </a:cubicBezTo>
                  <a:cubicBezTo>
                    <a:pt x="1081" y="1578"/>
                    <a:pt x="1051" y="1576"/>
                    <a:pt x="1019" y="1572"/>
                  </a:cubicBezTo>
                  <a:cubicBezTo>
                    <a:pt x="690" y="1525"/>
                    <a:pt x="424" y="1211"/>
                    <a:pt x="486" y="851"/>
                  </a:cubicBezTo>
                  <a:cubicBezTo>
                    <a:pt x="565" y="459"/>
                    <a:pt x="910" y="412"/>
                    <a:pt x="1239" y="334"/>
                  </a:cubicBezTo>
                  <a:close/>
                  <a:moveTo>
                    <a:pt x="1231" y="0"/>
                  </a:moveTo>
                  <a:cubicBezTo>
                    <a:pt x="1171" y="0"/>
                    <a:pt x="1124" y="31"/>
                    <a:pt x="1098" y="83"/>
                  </a:cubicBezTo>
                  <a:cubicBezTo>
                    <a:pt x="1041" y="63"/>
                    <a:pt x="984" y="54"/>
                    <a:pt x="926" y="54"/>
                  </a:cubicBezTo>
                  <a:cubicBezTo>
                    <a:pt x="567" y="54"/>
                    <a:pt x="207" y="406"/>
                    <a:pt x="126" y="757"/>
                  </a:cubicBezTo>
                  <a:cubicBezTo>
                    <a:pt x="1" y="1305"/>
                    <a:pt x="377" y="1823"/>
                    <a:pt x="910" y="1932"/>
                  </a:cubicBezTo>
                  <a:cubicBezTo>
                    <a:pt x="973" y="1946"/>
                    <a:pt x="1035" y="1952"/>
                    <a:pt x="1098" y="1952"/>
                  </a:cubicBezTo>
                  <a:cubicBezTo>
                    <a:pt x="1547" y="1952"/>
                    <a:pt x="1959" y="1619"/>
                    <a:pt x="2070" y="1164"/>
                  </a:cubicBezTo>
                  <a:cubicBezTo>
                    <a:pt x="2195" y="631"/>
                    <a:pt x="1787" y="114"/>
                    <a:pt x="1270" y="4"/>
                  </a:cubicBezTo>
                  <a:cubicBezTo>
                    <a:pt x="1257" y="2"/>
                    <a:pt x="1244" y="0"/>
                    <a:pt x="1231"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868;p79">
              <a:extLst>
                <a:ext uri="{FF2B5EF4-FFF2-40B4-BE49-F238E27FC236}">
                  <a16:creationId xmlns="" xmlns:a16="http://schemas.microsoft.com/office/drawing/2014/main" id="{E92CC2D4-3570-48D0-9E97-C004A9D19515}"/>
                </a:ext>
              </a:extLst>
            </p:cNvPr>
            <p:cNvSpPr/>
            <p:nvPr/>
          </p:nvSpPr>
          <p:spPr>
            <a:xfrm>
              <a:off x="1493275" y="1847013"/>
              <a:ext cx="217125" cy="213275"/>
            </a:xfrm>
            <a:custGeom>
              <a:avLst/>
              <a:gdLst/>
              <a:ahLst/>
              <a:cxnLst/>
              <a:rect l="l" t="t" r="r" b="b"/>
              <a:pathLst>
                <a:path w="8685" h="8531" extrusionOk="0">
                  <a:moveTo>
                    <a:pt x="8183" y="394"/>
                  </a:moveTo>
                  <a:cubicBezTo>
                    <a:pt x="8167" y="410"/>
                    <a:pt x="8152" y="410"/>
                    <a:pt x="8120" y="426"/>
                  </a:cubicBezTo>
                  <a:cubicBezTo>
                    <a:pt x="8120" y="426"/>
                    <a:pt x="8120" y="441"/>
                    <a:pt x="8136" y="441"/>
                  </a:cubicBezTo>
                  <a:lnTo>
                    <a:pt x="8183" y="410"/>
                  </a:lnTo>
                  <a:lnTo>
                    <a:pt x="8183" y="410"/>
                  </a:lnTo>
                  <a:cubicBezTo>
                    <a:pt x="8042" y="1601"/>
                    <a:pt x="8136" y="2840"/>
                    <a:pt x="8136" y="4031"/>
                  </a:cubicBezTo>
                  <a:cubicBezTo>
                    <a:pt x="8136" y="5379"/>
                    <a:pt x="8136" y="6742"/>
                    <a:pt x="8136" y="8090"/>
                  </a:cubicBezTo>
                  <a:cubicBezTo>
                    <a:pt x="7711" y="8037"/>
                    <a:pt x="7275" y="8020"/>
                    <a:pt x="6835" y="8020"/>
                  </a:cubicBezTo>
                  <a:cubicBezTo>
                    <a:pt x="6042" y="8020"/>
                    <a:pt x="5237" y="8076"/>
                    <a:pt x="4464" y="8076"/>
                  </a:cubicBezTo>
                  <a:cubicBezTo>
                    <a:pt x="4403" y="8076"/>
                    <a:pt x="4341" y="8076"/>
                    <a:pt x="4280" y="8075"/>
                  </a:cubicBezTo>
                  <a:cubicBezTo>
                    <a:pt x="2979" y="8075"/>
                    <a:pt x="1694" y="8059"/>
                    <a:pt x="408" y="7996"/>
                  </a:cubicBezTo>
                  <a:cubicBezTo>
                    <a:pt x="456" y="7871"/>
                    <a:pt x="487" y="7730"/>
                    <a:pt x="534" y="7605"/>
                  </a:cubicBezTo>
                  <a:cubicBezTo>
                    <a:pt x="1222" y="7616"/>
                    <a:pt x="1911" y="7622"/>
                    <a:pt x="2599" y="7622"/>
                  </a:cubicBezTo>
                  <a:cubicBezTo>
                    <a:pt x="3713" y="7622"/>
                    <a:pt x="4827" y="7608"/>
                    <a:pt x="5942" y="7589"/>
                  </a:cubicBezTo>
                  <a:cubicBezTo>
                    <a:pt x="5989" y="7589"/>
                    <a:pt x="5989" y="7510"/>
                    <a:pt x="5942" y="7510"/>
                  </a:cubicBezTo>
                  <a:cubicBezTo>
                    <a:pt x="5282" y="7505"/>
                    <a:pt x="4622" y="7501"/>
                    <a:pt x="3963" y="7501"/>
                  </a:cubicBezTo>
                  <a:cubicBezTo>
                    <a:pt x="2822" y="7501"/>
                    <a:pt x="1682" y="7512"/>
                    <a:pt x="550" y="7542"/>
                  </a:cubicBezTo>
                  <a:cubicBezTo>
                    <a:pt x="612" y="7338"/>
                    <a:pt x="659" y="7150"/>
                    <a:pt x="722" y="6962"/>
                  </a:cubicBezTo>
                  <a:cubicBezTo>
                    <a:pt x="1067" y="6970"/>
                    <a:pt x="1412" y="6978"/>
                    <a:pt x="1755" y="6978"/>
                  </a:cubicBezTo>
                  <a:cubicBezTo>
                    <a:pt x="2097" y="6978"/>
                    <a:pt x="2438" y="6970"/>
                    <a:pt x="2775" y="6946"/>
                  </a:cubicBezTo>
                  <a:cubicBezTo>
                    <a:pt x="2822" y="6946"/>
                    <a:pt x="2822" y="6883"/>
                    <a:pt x="2775" y="6883"/>
                  </a:cubicBezTo>
                  <a:cubicBezTo>
                    <a:pt x="2578" y="6874"/>
                    <a:pt x="2380" y="6871"/>
                    <a:pt x="2183" y="6871"/>
                  </a:cubicBezTo>
                  <a:cubicBezTo>
                    <a:pt x="1706" y="6871"/>
                    <a:pt x="1230" y="6893"/>
                    <a:pt x="753" y="6915"/>
                  </a:cubicBezTo>
                  <a:cubicBezTo>
                    <a:pt x="816" y="6711"/>
                    <a:pt x="894" y="6492"/>
                    <a:pt x="973" y="6288"/>
                  </a:cubicBezTo>
                  <a:cubicBezTo>
                    <a:pt x="2477" y="6398"/>
                    <a:pt x="4014" y="6445"/>
                    <a:pt x="5534" y="6507"/>
                  </a:cubicBezTo>
                  <a:cubicBezTo>
                    <a:pt x="5565" y="6507"/>
                    <a:pt x="5565" y="6445"/>
                    <a:pt x="5534" y="6429"/>
                  </a:cubicBezTo>
                  <a:cubicBezTo>
                    <a:pt x="4254" y="6322"/>
                    <a:pt x="2951" y="6250"/>
                    <a:pt x="1664" y="6250"/>
                  </a:cubicBezTo>
                  <a:cubicBezTo>
                    <a:pt x="1438" y="6250"/>
                    <a:pt x="1213" y="6252"/>
                    <a:pt x="988" y="6257"/>
                  </a:cubicBezTo>
                  <a:cubicBezTo>
                    <a:pt x="1051" y="6084"/>
                    <a:pt x="1114" y="5927"/>
                    <a:pt x="1192" y="5771"/>
                  </a:cubicBezTo>
                  <a:cubicBezTo>
                    <a:pt x="2289" y="5771"/>
                    <a:pt x="3387" y="5818"/>
                    <a:pt x="4484" y="5818"/>
                  </a:cubicBezTo>
                  <a:cubicBezTo>
                    <a:pt x="4515" y="5818"/>
                    <a:pt x="4515" y="5771"/>
                    <a:pt x="4484" y="5771"/>
                  </a:cubicBezTo>
                  <a:cubicBezTo>
                    <a:pt x="3844" y="5724"/>
                    <a:pt x="3193" y="5711"/>
                    <a:pt x="2544" y="5711"/>
                  </a:cubicBezTo>
                  <a:cubicBezTo>
                    <a:pt x="2096" y="5711"/>
                    <a:pt x="1649" y="5717"/>
                    <a:pt x="1208" y="5724"/>
                  </a:cubicBezTo>
                  <a:cubicBezTo>
                    <a:pt x="1286" y="5536"/>
                    <a:pt x="1380" y="5332"/>
                    <a:pt x="1474" y="5144"/>
                  </a:cubicBezTo>
                  <a:cubicBezTo>
                    <a:pt x="1682" y="5150"/>
                    <a:pt x="1891" y="5152"/>
                    <a:pt x="2099" y="5152"/>
                  </a:cubicBezTo>
                  <a:cubicBezTo>
                    <a:pt x="2956" y="5152"/>
                    <a:pt x="3814" y="5109"/>
                    <a:pt x="4672" y="5097"/>
                  </a:cubicBezTo>
                  <a:cubicBezTo>
                    <a:pt x="4719" y="5097"/>
                    <a:pt x="4719" y="5018"/>
                    <a:pt x="4672" y="5018"/>
                  </a:cubicBezTo>
                  <a:cubicBezTo>
                    <a:pt x="4436" y="5015"/>
                    <a:pt x="4199" y="5013"/>
                    <a:pt x="3962" y="5013"/>
                  </a:cubicBezTo>
                  <a:cubicBezTo>
                    <a:pt x="3143" y="5013"/>
                    <a:pt x="2320" y="5036"/>
                    <a:pt x="1506" y="5097"/>
                  </a:cubicBezTo>
                  <a:cubicBezTo>
                    <a:pt x="1600" y="4924"/>
                    <a:pt x="1694" y="4752"/>
                    <a:pt x="1788" y="4579"/>
                  </a:cubicBezTo>
                  <a:cubicBezTo>
                    <a:pt x="1835" y="4595"/>
                    <a:pt x="1882" y="4595"/>
                    <a:pt x="1929" y="4611"/>
                  </a:cubicBezTo>
                  <a:cubicBezTo>
                    <a:pt x="1943" y="4611"/>
                    <a:pt x="1944" y="4586"/>
                    <a:pt x="1934" y="4581"/>
                  </a:cubicBezTo>
                  <a:lnTo>
                    <a:pt x="1934" y="4581"/>
                  </a:lnTo>
                  <a:cubicBezTo>
                    <a:pt x="1941" y="4582"/>
                    <a:pt x="1951" y="4583"/>
                    <a:pt x="1963" y="4583"/>
                  </a:cubicBezTo>
                  <a:cubicBezTo>
                    <a:pt x="2057" y="4583"/>
                    <a:pt x="2287" y="4548"/>
                    <a:pt x="2368" y="4548"/>
                  </a:cubicBezTo>
                  <a:cubicBezTo>
                    <a:pt x="2603" y="4532"/>
                    <a:pt x="2838" y="4532"/>
                    <a:pt x="3089" y="4532"/>
                  </a:cubicBezTo>
                  <a:cubicBezTo>
                    <a:pt x="3528" y="4548"/>
                    <a:pt x="3982" y="4564"/>
                    <a:pt x="4421" y="4595"/>
                  </a:cubicBezTo>
                  <a:cubicBezTo>
                    <a:pt x="4468" y="4595"/>
                    <a:pt x="4468" y="4532"/>
                    <a:pt x="4421" y="4532"/>
                  </a:cubicBezTo>
                  <a:cubicBezTo>
                    <a:pt x="3947" y="4481"/>
                    <a:pt x="3477" y="4457"/>
                    <a:pt x="3006" y="4457"/>
                  </a:cubicBezTo>
                  <a:cubicBezTo>
                    <a:pt x="2622" y="4457"/>
                    <a:pt x="2238" y="4473"/>
                    <a:pt x="1851" y="4501"/>
                  </a:cubicBezTo>
                  <a:cubicBezTo>
                    <a:pt x="1960" y="4313"/>
                    <a:pt x="2101" y="4125"/>
                    <a:pt x="2227" y="3937"/>
                  </a:cubicBezTo>
                  <a:lnTo>
                    <a:pt x="2305" y="3937"/>
                  </a:lnTo>
                  <a:cubicBezTo>
                    <a:pt x="2319" y="3937"/>
                    <a:pt x="2321" y="3911"/>
                    <a:pt x="2309" y="3906"/>
                  </a:cubicBezTo>
                  <a:lnTo>
                    <a:pt x="2309" y="3906"/>
                  </a:lnTo>
                  <a:cubicBezTo>
                    <a:pt x="2437" y="3929"/>
                    <a:pt x="2575" y="3937"/>
                    <a:pt x="2719" y="3937"/>
                  </a:cubicBezTo>
                  <a:cubicBezTo>
                    <a:pt x="3066" y="3937"/>
                    <a:pt x="3442" y="3890"/>
                    <a:pt x="3763" y="3890"/>
                  </a:cubicBezTo>
                  <a:lnTo>
                    <a:pt x="5393" y="3890"/>
                  </a:lnTo>
                  <a:cubicBezTo>
                    <a:pt x="5440" y="3890"/>
                    <a:pt x="5440" y="3827"/>
                    <a:pt x="5393" y="3827"/>
                  </a:cubicBezTo>
                  <a:cubicBezTo>
                    <a:pt x="4830" y="3818"/>
                    <a:pt x="4238" y="3785"/>
                    <a:pt x="3646" y="3785"/>
                  </a:cubicBezTo>
                  <a:cubicBezTo>
                    <a:pt x="3183" y="3785"/>
                    <a:pt x="2721" y="3805"/>
                    <a:pt x="2274" y="3874"/>
                  </a:cubicBezTo>
                  <a:cubicBezTo>
                    <a:pt x="2430" y="3686"/>
                    <a:pt x="2587" y="3482"/>
                    <a:pt x="2744" y="3310"/>
                  </a:cubicBezTo>
                  <a:cubicBezTo>
                    <a:pt x="2744" y="3310"/>
                    <a:pt x="2744" y="3325"/>
                    <a:pt x="2760" y="3325"/>
                  </a:cubicBezTo>
                  <a:cubicBezTo>
                    <a:pt x="2801" y="3334"/>
                    <a:pt x="2846" y="3337"/>
                    <a:pt x="2892" y="3337"/>
                  </a:cubicBezTo>
                  <a:cubicBezTo>
                    <a:pt x="3108" y="3337"/>
                    <a:pt x="3363" y="3263"/>
                    <a:pt x="3543" y="3263"/>
                  </a:cubicBezTo>
                  <a:cubicBezTo>
                    <a:pt x="3711" y="3255"/>
                    <a:pt x="3880" y="3252"/>
                    <a:pt x="4047" y="3252"/>
                  </a:cubicBezTo>
                  <a:cubicBezTo>
                    <a:pt x="4425" y="3252"/>
                    <a:pt x="4800" y="3266"/>
                    <a:pt x="5172" y="3266"/>
                  </a:cubicBezTo>
                  <a:cubicBezTo>
                    <a:pt x="5267" y="3266"/>
                    <a:pt x="5361" y="3265"/>
                    <a:pt x="5456" y="3263"/>
                  </a:cubicBezTo>
                  <a:cubicBezTo>
                    <a:pt x="5503" y="3263"/>
                    <a:pt x="5503" y="3200"/>
                    <a:pt x="5456" y="3200"/>
                  </a:cubicBezTo>
                  <a:cubicBezTo>
                    <a:pt x="4974" y="3187"/>
                    <a:pt x="4482" y="3164"/>
                    <a:pt x="3996" y="3164"/>
                  </a:cubicBezTo>
                  <a:cubicBezTo>
                    <a:pt x="3881" y="3164"/>
                    <a:pt x="3767" y="3166"/>
                    <a:pt x="3653" y="3169"/>
                  </a:cubicBezTo>
                  <a:cubicBezTo>
                    <a:pt x="3543" y="3184"/>
                    <a:pt x="2869" y="3169"/>
                    <a:pt x="2807" y="3294"/>
                  </a:cubicBezTo>
                  <a:cubicBezTo>
                    <a:pt x="2807" y="3278"/>
                    <a:pt x="2791" y="3263"/>
                    <a:pt x="2775" y="3263"/>
                  </a:cubicBezTo>
                  <a:cubicBezTo>
                    <a:pt x="2869" y="3169"/>
                    <a:pt x="2948" y="3090"/>
                    <a:pt x="3042" y="2996"/>
                  </a:cubicBezTo>
                  <a:cubicBezTo>
                    <a:pt x="3167" y="2871"/>
                    <a:pt x="3293" y="2761"/>
                    <a:pt x="3418" y="2636"/>
                  </a:cubicBezTo>
                  <a:cubicBezTo>
                    <a:pt x="3726" y="2646"/>
                    <a:pt x="4036" y="2650"/>
                    <a:pt x="4347" y="2650"/>
                  </a:cubicBezTo>
                  <a:cubicBezTo>
                    <a:pt x="4970" y="2650"/>
                    <a:pt x="5597" y="2636"/>
                    <a:pt x="6224" y="2636"/>
                  </a:cubicBezTo>
                  <a:cubicBezTo>
                    <a:pt x="6271" y="2636"/>
                    <a:pt x="6271" y="2557"/>
                    <a:pt x="6224" y="2557"/>
                  </a:cubicBezTo>
                  <a:cubicBezTo>
                    <a:pt x="5769" y="2550"/>
                    <a:pt x="5307" y="2538"/>
                    <a:pt x="4844" y="2538"/>
                  </a:cubicBezTo>
                  <a:cubicBezTo>
                    <a:pt x="4382" y="2538"/>
                    <a:pt x="3920" y="2550"/>
                    <a:pt x="3465" y="2589"/>
                  </a:cubicBezTo>
                  <a:cubicBezTo>
                    <a:pt x="3669" y="2432"/>
                    <a:pt x="3873" y="2275"/>
                    <a:pt x="4076" y="2118"/>
                  </a:cubicBezTo>
                  <a:cubicBezTo>
                    <a:pt x="4782" y="2118"/>
                    <a:pt x="5503" y="2056"/>
                    <a:pt x="6224" y="1993"/>
                  </a:cubicBezTo>
                  <a:cubicBezTo>
                    <a:pt x="6255" y="1993"/>
                    <a:pt x="6255" y="1946"/>
                    <a:pt x="6224" y="1946"/>
                  </a:cubicBezTo>
                  <a:cubicBezTo>
                    <a:pt x="5534" y="1977"/>
                    <a:pt x="4829" y="1993"/>
                    <a:pt x="4139" y="2071"/>
                  </a:cubicBezTo>
                  <a:cubicBezTo>
                    <a:pt x="4421" y="1868"/>
                    <a:pt x="4688" y="1695"/>
                    <a:pt x="4985" y="1539"/>
                  </a:cubicBezTo>
                  <a:cubicBezTo>
                    <a:pt x="5299" y="1492"/>
                    <a:pt x="5659" y="1507"/>
                    <a:pt x="5973" y="1492"/>
                  </a:cubicBezTo>
                  <a:cubicBezTo>
                    <a:pt x="6365" y="1476"/>
                    <a:pt x="6772" y="1460"/>
                    <a:pt x="7164" y="1460"/>
                  </a:cubicBezTo>
                  <a:cubicBezTo>
                    <a:pt x="7195" y="1460"/>
                    <a:pt x="7195" y="1397"/>
                    <a:pt x="7164" y="1397"/>
                  </a:cubicBezTo>
                  <a:cubicBezTo>
                    <a:pt x="6678" y="1397"/>
                    <a:pt x="6177" y="1413"/>
                    <a:pt x="5691" y="1445"/>
                  </a:cubicBezTo>
                  <a:cubicBezTo>
                    <a:pt x="5612" y="1452"/>
                    <a:pt x="5518" y="1452"/>
                    <a:pt x="5418" y="1452"/>
                  </a:cubicBezTo>
                  <a:cubicBezTo>
                    <a:pt x="5318" y="1452"/>
                    <a:pt x="5213" y="1452"/>
                    <a:pt x="5111" y="1460"/>
                  </a:cubicBezTo>
                  <a:cubicBezTo>
                    <a:pt x="5409" y="1288"/>
                    <a:pt x="5722" y="1147"/>
                    <a:pt x="6051" y="1006"/>
                  </a:cubicBezTo>
                  <a:cubicBezTo>
                    <a:pt x="6537" y="943"/>
                    <a:pt x="7023" y="912"/>
                    <a:pt x="7509" y="896"/>
                  </a:cubicBezTo>
                  <a:cubicBezTo>
                    <a:pt x="7556" y="880"/>
                    <a:pt x="7556" y="833"/>
                    <a:pt x="7509" y="833"/>
                  </a:cubicBezTo>
                  <a:cubicBezTo>
                    <a:pt x="7101" y="833"/>
                    <a:pt x="6678" y="880"/>
                    <a:pt x="6271" y="927"/>
                  </a:cubicBezTo>
                  <a:cubicBezTo>
                    <a:pt x="6882" y="692"/>
                    <a:pt x="7525" y="504"/>
                    <a:pt x="8183" y="394"/>
                  </a:cubicBezTo>
                  <a:close/>
                  <a:moveTo>
                    <a:pt x="8242" y="0"/>
                  </a:moveTo>
                  <a:cubicBezTo>
                    <a:pt x="8233" y="0"/>
                    <a:pt x="8224" y="1"/>
                    <a:pt x="8214" y="2"/>
                  </a:cubicBezTo>
                  <a:cubicBezTo>
                    <a:pt x="4202" y="614"/>
                    <a:pt x="283" y="3937"/>
                    <a:pt x="1" y="8184"/>
                  </a:cubicBezTo>
                  <a:cubicBezTo>
                    <a:pt x="1" y="8263"/>
                    <a:pt x="48" y="8326"/>
                    <a:pt x="111" y="8341"/>
                  </a:cubicBezTo>
                  <a:cubicBezTo>
                    <a:pt x="142" y="8388"/>
                    <a:pt x="189" y="8435"/>
                    <a:pt x="267" y="8435"/>
                  </a:cubicBezTo>
                  <a:cubicBezTo>
                    <a:pt x="1662" y="8482"/>
                    <a:pt x="3057" y="8514"/>
                    <a:pt x="4452" y="8514"/>
                  </a:cubicBezTo>
                  <a:cubicBezTo>
                    <a:pt x="4997" y="8514"/>
                    <a:pt x="5555" y="8531"/>
                    <a:pt x="6113" y="8531"/>
                  </a:cubicBezTo>
                  <a:cubicBezTo>
                    <a:pt x="6857" y="8531"/>
                    <a:pt x="7601" y="8500"/>
                    <a:pt x="8308" y="8357"/>
                  </a:cubicBezTo>
                  <a:cubicBezTo>
                    <a:pt x="8321" y="8358"/>
                    <a:pt x="8333" y="8359"/>
                    <a:pt x="8346" y="8359"/>
                  </a:cubicBezTo>
                  <a:cubicBezTo>
                    <a:pt x="8460" y="8359"/>
                    <a:pt x="8575" y="8294"/>
                    <a:pt x="8575" y="8153"/>
                  </a:cubicBezTo>
                  <a:cubicBezTo>
                    <a:pt x="8575" y="6774"/>
                    <a:pt x="8575" y="5410"/>
                    <a:pt x="8590" y="4031"/>
                  </a:cubicBezTo>
                  <a:cubicBezTo>
                    <a:pt x="8590" y="2792"/>
                    <a:pt x="8685" y="1492"/>
                    <a:pt x="8512" y="253"/>
                  </a:cubicBezTo>
                  <a:cubicBezTo>
                    <a:pt x="8512" y="206"/>
                    <a:pt x="8481" y="175"/>
                    <a:pt x="8449" y="159"/>
                  </a:cubicBezTo>
                  <a:cubicBezTo>
                    <a:pt x="8421" y="73"/>
                    <a:pt x="8340" y="0"/>
                    <a:pt x="8242"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69;p79">
              <a:extLst>
                <a:ext uri="{FF2B5EF4-FFF2-40B4-BE49-F238E27FC236}">
                  <a16:creationId xmlns="" xmlns:a16="http://schemas.microsoft.com/office/drawing/2014/main" id="{73591F9A-33B3-4627-904B-F4BD86EA4BF5}"/>
                </a:ext>
              </a:extLst>
            </p:cNvPr>
            <p:cNvSpPr/>
            <p:nvPr/>
          </p:nvSpPr>
          <p:spPr>
            <a:xfrm>
              <a:off x="1088900" y="1491813"/>
              <a:ext cx="1023075" cy="858425"/>
            </a:xfrm>
            <a:custGeom>
              <a:avLst/>
              <a:gdLst/>
              <a:ahLst/>
              <a:cxnLst/>
              <a:rect l="l" t="t" r="r" b="b"/>
              <a:pathLst>
                <a:path w="40923" h="34337" extrusionOk="0">
                  <a:moveTo>
                    <a:pt x="10944" y="385"/>
                  </a:moveTo>
                  <a:cubicBezTo>
                    <a:pt x="12265" y="385"/>
                    <a:pt x="13199" y="1135"/>
                    <a:pt x="13261" y="2517"/>
                  </a:cubicBezTo>
                  <a:cubicBezTo>
                    <a:pt x="13323" y="3865"/>
                    <a:pt x="12555" y="5307"/>
                    <a:pt x="11050" y="5370"/>
                  </a:cubicBezTo>
                  <a:cubicBezTo>
                    <a:pt x="11008" y="5372"/>
                    <a:pt x="10965" y="5374"/>
                    <a:pt x="10923" y="5374"/>
                  </a:cubicBezTo>
                  <a:cubicBezTo>
                    <a:pt x="9516" y="5374"/>
                    <a:pt x="8515" y="4122"/>
                    <a:pt x="8637" y="2753"/>
                  </a:cubicBezTo>
                  <a:cubicBezTo>
                    <a:pt x="8762" y="1373"/>
                    <a:pt x="9671" y="793"/>
                    <a:pt x="10800" y="386"/>
                  </a:cubicBezTo>
                  <a:lnTo>
                    <a:pt x="10862" y="386"/>
                  </a:lnTo>
                  <a:cubicBezTo>
                    <a:pt x="10890" y="385"/>
                    <a:pt x="10917" y="385"/>
                    <a:pt x="10944" y="385"/>
                  </a:cubicBezTo>
                  <a:close/>
                  <a:moveTo>
                    <a:pt x="8229" y="3395"/>
                  </a:moveTo>
                  <a:cubicBezTo>
                    <a:pt x="8386" y="4492"/>
                    <a:pt x="9170" y="5433"/>
                    <a:pt x="10220" y="5731"/>
                  </a:cubicBezTo>
                  <a:cubicBezTo>
                    <a:pt x="9248" y="7094"/>
                    <a:pt x="8260" y="8458"/>
                    <a:pt x="7273" y="9822"/>
                  </a:cubicBezTo>
                  <a:cubicBezTo>
                    <a:pt x="6285" y="11217"/>
                    <a:pt x="5157" y="12580"/>
                    <a:pt x="4326" y="14069"/>
                  </a:cubicBezTo>
                  <a:lnTo>
                    <a:pt x="4279" y="14069"/>
                  </a:lnTo>
                  <a:cubicBezTo>
                    <a:pt x="4154" y="13928"/>
                    <a:pt x="3997" y="13834"/>
                    <a:pt x="3825" y="13772"/>
                  </a:cubicBezTo>
                  <a:cubicBezTo>
                    <a:pt x="3856" y="13725"/>
                    <a:pt x="3872" y="13662"/>
                    <a:pt x="3903" y="13615"/>
                  </a:cubicBezTo>
                  <a:cubicBezTo>
                    <a:pt x="4075" y="13583"/>
                    <a:pt x="4248" y="13536"/>
                    <a:pt x="4405" y="13474"/>
                  </a:cubicBezTo>
                  <a:cubicBezTo>
                    <a:pt x="4436" y="13474"/>
                    <a:pt x="4420" y="13442"/>
                    <a:pt x="4405" y="13442"/>
                  </a:cubicBezTo>
                  <a:cubicBezTo>
                    <a:pt x="4248" y="13474"/>
                    <a:pt x="4091" y="13521"/>
                    <a:pt x="3934" y="13552"/>
                  </a:cubicBezTo>
                  <a:cubicBezTo>
                    <a:pt x="3997" y="13411"/>
                    <a:pt x="4060" y="13270"/>
                    <a:pt x="4122" y="13129"/>
                  </a:cubicBezTo>
                  <a:cubicBezTo>
                    <a:pt x="4295" y="13113"/>
                    <a:pt x="4467" y="13066"/>
                    <a:pt x="4640" y="13004"/>
                  </a:cubicBezTo>
                  <a:cubicBezTo>
                    <a:pt x="4652" y="12991"/>
                    <a:pt x="4644" y="12968"/>
                    <a:pt x="4633" y="12968"/>
                  </a:cubicBezTo>
                  <a:cubicBezTo>
                    <a:pt x="4630" y="12968"/>
                    <a:pt x="4627" y="12969"/>
                    <a:pt x="4624" y="12972"/>
                  </a:cubicBezTo>
                  <a:cubicBezTo>
                    <a:pt x="4467" y="13019"/>
                    <a:pt x="4310" y="13051"/>
                    <a:pt x="4138" y="13066"/>
                  </a:cubicBezTo>
                  <a:cubicBezTo>
                    <a:pt x="4216" y="12909"/>
                    <a:pt x="4295" y="12737"/>
                    <a:pt x="4358" y="12565"/>
                  </a:cubicBezTo>
                  <a:cubicBezTo>
                    <a:pt x="4561" y="12533"/>
                    <a:pt x="4781" y="12502"/>
                    <a:pt x="4984" y="12455"/>
                  </a:cubicBezTo>
                  <a:cubicBezTo>
                    <a:pt x="4997" y="12455"/>
                    <a:pt x="4989" y="12435"/>
                    <a:pt x="4978" y="12435"/>
                  </a:cubicBezTo>
                  <a:cubicBezTo>
                    <a:pt x="4975" y="12435"/>
                    <a:pt x="4972" y="12436"/>
                    <a:pt x="4969" y="12439"/>
                  </a:cubicBezTo>
                  <a:cubicBezTo>
                    <a:pt x="4781" y="12471"/>
                    <a:pt x="4577" y="12502"/>
                    <a:pt x="4373" y="12533"/>
                  </a:cubicBezTo>
                  <a:cubicBezTo>
                    <a:pt x="4436" y="12408"/>
                    <a:pt x="4499" y="12267"/>
                    <a:pt x="4561" y="12141"/>
                  </a:cubicBezTo>
                  <a:cubicBezTo>
                    <a:pt x="4702" y="12110"/>
                    <a:pt x="4843" y="12079"/>
                    <a:pt x="4984" y="12047"/>
                  </a:cubicBezTo>
                  <a:cubicBezTo>
                    <a:pt x="5000" y="12047"/>
                    <a:pt x="4984" y="12016"/>
                    <a:pt x="4969" y="12016"/>
                  </a:cubicBezTo>
                  <a:cubicBezTo>
                    <a:pt x="4843" y="12047"/>
                    <a:pt x="4702" y="12079"/>
                    <a:pt x="4577" y="12094"/>
                  </a:cubicBezTo>
                  <a:cubicBezTo>
                    <a:pt x="4640" y="11938"/>
                    <a:pt x="4718" y="11765"/>
                    <a:pt x="4796" y="11609"/>
                  </a:cubicBezTo>
                  <a:cubicBezTo>
                    <a:pt x="5141" y="11546"/>
                    <a:pt x="5502" y="11499"/>
                    <a:pt x="5862" y="11467"/>
                  </a:cubicBezTo>
                  <a:cubicBezTo>
                    <a:pt x="5889" y="11454"/>
                    <a:pt x="5893" y="11417"/>
                    <a:pt x="5874" y="11417"/>
                  </a:cubicBezTo>
                  <a:cubicBezTo>
                    <a:pt x="5870" y="11417"/>
                    <a:pt x="5867" y="11418"/>
                    <a:pt x="5862" y="11420"/>
                  </a:cubicBezTo>
                  <a:cubicBezTo>
                    <a:pt x="5502" y="11436"/>
                    <a:pt x="5157" y="11483"/>
                    <a:pt x="4812" y="11546"/>
                  </a:cubicBezTo>
                  <a:cubicBezTo>
                    <a:pt x="4875" y="11405"/>
                    <a:pt x="4937" y="11264"/>
                    <a:pt x="5000" y="11123"/>
                  </a:cubicBezTo>
                  <a:cubicBezTo>
                    <a:pt x="5188" y="11076"/>
                    <a:pt x="5376" y="11044"/>
                    <a:pt x="5580" y="11044"/>
                  </a:cubicBezTo>
                  <a:cubicBezTo>
                    <a:pt x="5596" y="11044"/>
                    <a:pt x="5596" y="11013"/>
                    <a:pt x="5580" y="11013"/>
                  </a:cubicBezTo>
                  <a:cubicBezTo>
                    <a:pt x="5547" y="11010"/>
                    <a:pt x="5513" y="11009"/>
                    <a:pt x="5480" y="11009"/>
                  </a:cubicBezTo>
                  <a:cubicBezTo>
                    <a:pt x="5325" y="11009"/>
                    <a:pt x="5171" y="11037"/>
                    <a:pt x="5016" y="11076"/>
                  </a:cubicBezTo>
                  <a:cubicBezTo>
                    <a:pt x="5079" y="10919"/>
                    <a:pt x="5157" y="10778"/>
                    <a:pt x="5220" y="10621"/>
                  </a:cubicBezTo>
                  <a:cubicBezTo>
                    <a:pt x="5627" y="10574"/>
                    <a:pt x="6035" y="10527"/>
                    <a:pt x="6427" y="10480"/>
                  </a:cubicBezTo>
                  <a:cubicBezTo>
                    <a:pt x="6458" y="10464"/>
                    <a:pt x="6442" y="10433"/>
                    <a:pt x="6427" y="10433"/>
                  </a:cubicBezTo>
                  <a:cubicBezTo>
                    <a:pt x="6035" y="10480"/>
                    <a:pt x="5627" y="10527"/>
                    <a:pt x="5235" y="10574"/>
                  </a:cubicBezTo>
                  <a:cubicBezTo>
                    <a:pt x="5298" y="10433"/>
                    <a:pt x="5361" y="10292"/>
                    <a:pt x="5423" y="10135"/>
                  </a:cubicBezTo>
                  <a:cubicBezTo>
                    <a:pt x="5706" y="10119"/>
                    <a:pt x="5972" y="10088"/>
                    <a:pt x="6238" y="10041"/>
                  </a:cubicBezTo>
                  <a:cubicBezTo>
                    <a:pt x="6270" y="10025"/>
                    <a:pt x="6254" y="9994"/>
                    <a:pt x="6238" y="9994"/>
                  </a:cubicBezTo>
                  <a:cubicBezTo>
                    <a:pt x="5972" y="10041"/>
                    <a:pt x="5706" y="10088"/>
                    <a:pt x="5439" y="10104"/>
                  </a:cubicBezTo>
                  <a:cubicBezTo>
                    <a:pt x="5549" y="9869"/>
                    <a:pt x="5643" y="9634"/>
                    <a:pt x="5737" y="9414"/>
                  </a:cubicBezTo>
                  <a:cubicBezTo>
                    <a:pt x="6113" y="9398"/>
                    <a:pt x="6474" y="9367"/>
                    <a:pt x="6850" y="9320"/>
                  </a:cubicBezTo>
                  <a:cubicBezTo>
                    <a:pt x="6865" y="9304"/>
                    <a:pt x="6865" y="9257"/>
                    <a:pt x="6834" y="9257"/>
                  </a:cubicBezTo>
                  <a:cubicBezTo>
                    <a:pt x="6474" y="9304"/>
                    <a:pt x="6129" y="9336"/>
                    <a:pt x="5768" y="9351"/>
                  </a:cubicBezTo>
                  <a:cubicBezTo>
                    <a:pt x="5847" y="9179"/>
                    <a:pt x="5909" y="9007"/>
                    <a:pt x="5988" y="8834"/>
                  </a:cubicBezTo>
                  <a:cubicBezTo>
                    <a:pt x="6599" y="8771"/>
                    <a:pt x="7210" y="8724"/>
                    <a:pt x="7822" y="8677"/>
                  </a:cubicBezTo>
                  <a:cubicBezTo>
                    <a:pt x="7837" y="8677"/>
                    <a:pt x="7837" y="8630"/>
                    <a:pt x="7822" y="8630"/>
                  </a:cubicBezTo>
                  <a:cubicBezTo>
                    <a:pt x="7210" y="8646"/>
                    <a:pt x="6615" y="8709"/>
                    <a:pt x="6003" y="8787"/>
                  </a:cubicBezTo>
                  <a:cubicBezTo>
                    <a:pt x="6066" y="8646"/>
                    <a:pt x="6129" y="8505"/>
                    <a:pt x="6191" y="8364"/>
                  </a:cubicBezTo>
                  <a:cubicBezTo>
                    <a:pt x="6536" y="8333"/>
                    <a:pt x="6881" y="8301"/>
                    <a:pt x="7210" y="8270"/>
                  </a:cubicBezTo>
                  <a:cubicBezTo>
                    <a:pt x="7242" y="8270"/>
                    <a:pt x="7242" y="8223"/>
                    <a:pt x="7210" y="8223"/>
                  </a:cubicBezTo>
                  <a:cubicBezTo>
                    <a:pt x="6881" y="8254"/>
                    <a:pt x="6552" y="8286"/>
                    <a:pt x="6207" y="8317"/>
                  </a:cubicBezTo>
                  <a:cubicBezTo>
                    <a:pt x="6238" y="8270"/>
                    <a:pt x="6254" y="8223"/>
                    <a:pt x="6270" y="8192"/>
                  </a:cubicBezTo>
                  <a:cubicBezTo>
                    <a:pt x="6332" y="8050"/>
                    <a:pt x="6395" y="7894"/>
                    <a:pt x="6458" y="7753"/>
                  </a:cubicBezTo>
                  <a:cubicBezTo>
                    <a:pt x="7085" y="7690"/>
                    <a:pt x="7727" y="7627"/>
                    <a:pt x="8354" y="7533"/>
                  </a:cubicBezTo>
                  <a:cubicBezTo>
                    <a:pt x="8386" y="7533"/>
                    <a:pt x="8386" y="7486"/>
                    <a:pt x="8354" y="7486"/>
                  </a:cubicBezTo>
                  <a:cubicBezTo>
                    <a:pt x="7727" y="7549"/>
                    <a:pt x="7101" y="7627"/>
                    <a:pt x="6474" y="7706"/>
                  </a:cubicBezTo>
                  <a:cubicBezTo>
                    <a:pt x="6568" y="7518"/>
                    <a:pt x="6646" y="7314"/>
                    <a:pt x="6740" y="7126"/>
                  </a:cubicBezTo>
                  <a:cubicBezTo>
                    <a:pt x="7085" y="7079"/>
                    <a:pt x="7445" y="7016"/>
                    <a:pt x="7790" y="6938"/>
                  </a:cubicBezTo>
                  <a:cubicBezTo>
                    <a:pt x="7822" y="6938"/>
                    <a:pt x="7806" y="6891"/>
                    <a:pt x="7775" y="6891"/>
                  </a:cubicBezTo>
                  <a:cubicBezTo>
                    <a:pt x="7430" y="6953"/>
                    <a:pt x="7101" y="7000"/>
                    <a:pt x="6756" y="7079"/>
                  </a:cubicBezTo>
                  <a:cubicBezTo>
                    <a:pt x="6850" y="6875"/>
                    <a:pt x="6928" y="6687"/>
                    <a:pt x="7006" y="6499"/>
                  </a:cubicBezTo>
                  <a:cubicBezTo>
                    <a:pt x="7524" y="6420"/>
                    <a:pt x="8025" y="6373"/>
                    <a:pt x="8543" y="6358"/>
                  </a:cubicBezTo>
                  <a:cubicBezTo>
                    <a:pt x="8574" y="6358"/>
                    <a:pt x="8574" y="6295"/>
                    <a:pt x="8543" y="6295"/>
                  </a:cubicBezTo>
                  <a:cubicBezTo>
                    <a:pt x="8041" y="6311"/>
                    <a:pt x="7539" y="6358"/>
                    <a:pt x="7038" y="6452"/>
                  </a:cubicBezTo>
                  <a:cubicBezTo>
                    <a:pt x="7132" y="6232"/>
                    <a:pt x="7226" y="6028"/>
                    <a:pt x="7304" y="5809"/>
                  </a:cubicBezTo>
                  <a:cubicBezTo>
                    <a:pt x="7665" y="5778"/>
                    <a:pt x="8025" y="5746"/>
                    <a:pt x="8386" y="5699"/>
                  </a:cubicBezTo>
                  <a:cubicBezTo>
                    <a:pt x="8414" y="5699"/>
                    <a:pt x="8417" y="5650"/>
                    <a:pt x="8395" y="5650"/>
                  </a:cubicBezTo>
                  <a:cubicBezTo>
                    <a:pt x="8392" y="5650"/>
                    <a:pt x="8389" y="5651"/>
                    <a:pt x="8386" y="5652"/>
                  </a:cubicBezTo>
                  <a:cubicBezTo>
                    <a:pt x="8041" y="5668"/>
                    <a:pt x="7680" y="5715"/>
                    <a:pt x="7336" y="5762"/>
                  </a:cubicBezTo>
                  <a:cubicBezTo>
                    <a:pt x="7430" y="5543"/>
                    <a:pt x="7524" y="5323"/>
                    <a:pt x="7602" y="5104"/>
                  </a:cubicBezTo>
                  <a:cubicBezTo>
                    <a:pt x="8010" y="5088"/>
                    <a:pt x="8417" y="5057"/>
                    <a:pt x="8825" y="5010"/>
                  </a:cubicBezTo>
                  <a:cubicBezTo>
                    <a:pt x="8856" y="5010"/>
                    <a:pt x="8872" y="4947"/>
                    <a:pt x="8825" y="4947"/>
                  </a:cubicBezTo>
                  <a:cubicBezTo>
                    <a:pt x="8433" y="4978"/>
                    <a:pt x="8025" y="5010"/>
                    <a:pt x="7633" y="5057"/>
                  </a:cubicBezTo>
                  <a:cubicBezTo>
                    <a:pt x="7712" y="4837"/>
                    <a:pt x="7806" y="4602"/>
                    <a:pt x="7900" y="4367"/>
                  </a:cubicBezTo>
                  <a:cubicBezTo>
                    <a:pt x="7978" y="4383"/>
                    <a:pt x="8057" y="4383"/>
                    <a:pt x="8135" y="4398"/>
                  </a:cubicBezTo>
                  <a:cubicBezTo>
                    <a:pt x="8166" y="4398"/>
                    <a:pt x="8166" y="4351"/>
                    <a:pt x="8135" y="4351"/>
                  </a:cubicBezTo>
                  <a:cubicBezTo>
                    <a:pt x="8057" y="4336"/>
                    <a:pt x="7978" y="4336"/>
                    <a:pt x="7916" y="4336"/>
                  </a:cubicBezTo>
                  <a:cubicBezTo>
                    <a:pt x="8025" y="4022"/>
                    <a:pt x="8135" y="3709"/>
                    <a:pt x="8229" y="3395"/>
                  </a:cubicBezTo>
                  <a:close/>
                  <a:moveTo>
                    <a:pt x="3366" y="14129"/>
                  </a:moveTo>
                  <a:cubicBezTo>
                    <a:pt x="3626" y="14129"/>
                    <a:pt x="3890" y="14203"/>
                    <a:pt x="4185" y="14336"/>
                  </a:cubicBezTo>
                  <a:cubicBezTo>
                    <a:pt x="4561" y="14884"/>
                    <a:pt x="4687" y="15464"/>
                    <a:pt x="4295" y="16060"/>
                  </a:cubicBezTo>
                  <a:cubicBezTo>
                    <a:pt x="4026" y="16479"/>
                    <a:pt x="3573" y="16770"/>
                    <a:pt x="3114" y="16770"/>
                  </a:cubicBezTo>
                  <a:cubicBezTo>
                    <a:pt x="2851" y="16770"/>
                    <a:pt x="2585" y="16675"/>
                    <a:pt x="2351" y="16452"/>
                  </a:cubicBezTo>
                  <a:cubicBezTo>
                    <a:pt x="1803" y="15903"/>
                    <a:pt x="1803" y="14853"/>
                    <a:pt x="2461" y="14430"/>
                  </a:cubicBezTo>
                  <a:cubicBezTo>
                    <a:pt x="2784" y="14223"/>
                    <a:pt x="3073" y="14129"/>
                    <a:pt x="3366" y="14129"/>
                  </a:cubicBezTo>
                  <a:close/>
                  <a:moveTo>
                    <a:pt x="13417" y="4054"/>
                  </a:moveTo>
                  <a:cubicBezTo>
                    <a:pt x="14405" y="5762"/>
                    <a:pt x="15674" y="7361"/>
                    <a:pt x="16850" y="8928"/>
                  </a:cubicBezTo>
                  <a:cubicBezTo>
                    <a:pt x="17994" y="10449"/>
                    <a:pt x="19154" y="11953"/>
                    <a:pt x="20377" y="13411"/>
                  </a:cubicBezTo>
                  <a:cubicBezTo>
                    <a:pt x="18652" y="14336"/>
                    <a:pt x="17132" y="15731"/>
                    <a:pt x="15941" y="17361"/>
                  </a:cubicBezTo>
                  <a:cubicBezTo>
                    <a:pt x="15862" y="17157"/>
                    <a:pt x="15768" y="16938"/>
                    <a:pt x="15690" y="16734"/>
                  </a:cubicBezTo>
                  <a:cubicBezTo>
                    <a:pt x="15878" y="16718"/>
                    <a:pt x="16066" y="16687"/>
                    <a:pt x="16239" y="16624"/>
                  </a:cubicBezTo>
                  <a:cubicBezTo>
                    <a:pt x="16270" y="16624"/>
                    <a:pt x="16254" y="16593"/>
                    <a:pt x="16239" y="16593"/>
                  </a:cubicBezTo>
                  <a:cubicBezTo>
                    <a:pt x="16051" y="16624"/>
                    <a:pt x="15862" y="16656"/>
                    <a:pt x="15674" y="16671"/>
                  </a:cubicBezTo>
                  <a:cubicBezTo>
                    <a:pt x="15580" y="16452"/>
                    <a:pt x="15486" y="16217"/>
                    <a:pt x="15392" y="15982"/>
                  </a:cubicBezTo>
                  <a:lnTo>
                    <a:pt x="15392" y="15982"/>
                  </a:lnTo>
                  <a:cubicBezTo>
                    <a:pt x="15491" y="15989"/>
                    <a:pt x="15591" y="15992"/>
                    <a:pt x="15691" y="15992"/>
                  </a:cubicBezTo>
                  <a:cubicBezTo>
                    <a:pt x="16035" y="15992"/>
                    <a:pt x="16385" y="15955"/>
                    <a:pt x="16725" y="15919"/>
                  </a:cubicBezTo>
                  <a:cubicBezTo>
                    <a:pt x="16738" y="15905"/>
                    <a:pt x="16740" y="15869"/>
                    <a:pt x="16720" y="15869"/>
                  </a:cubicBezTo>
                  <a:cubicBezTo>
                    <a:pt x="16717" y="15869"/>
                    <a:pt x="16713" y="15870"/>
                    <a:pt x="16709" y="15872"/>
                  </a:cubicBezTo>
                  <a:cubicBezTo>
                    <a:pt x="16270" y="15903"/>
                    <a:pt x="15815" y="15903"/>
                    <a:pt x="15377" y="15935"/>
                  </a:cubicBezTo>
                  <a:cubicBezTo>
                    <a:pt x="15283" y="15700"/>
                    <a:pt x="15188" y="15464"/>
                    <a:pt x="15110" y="15229"/>
                  </a:cubicBezTo>
                  <a:cubicBezTo>
                    <a:pt x="15361" y="15229"/>
                    <a:pt x="15612" y="15214"/>
                    <a:pt x="15862" y="15151"/>
                  </a:cubicBezTo>
                  <a:cubicBezTo>
                    <a:pt x="15894" y="15151"/>
                    <a:pt x="15878" y="15120"/>
                    <a:pt x="15862" y="15120"/>
                  </a:cubicBezTo>
                  <a:cubicBezTo>
                    <a:pt x="15596" y="15151"/>
                    <a:pt x="15345" y="15182"/>
                    <a:pt x="15079" y="15182"/>
                  </a:cubicBezTo>
                  <a:cubicBezTo>
                    <a:pt x="15000" y="14947"/>
                    <a:pt x="14906" y="14728"/>
                    <a:pt x="14828" y="14493"/>
                  </a:cubicBezTo>
                  <a:cubicBezTo>
                    <a:pt x="15486" y="14477"/>
                    <a:pt x="16145" y="14461"/>
                    <a:pt x="16803" y="14430"/>
                  </a:cubicBezTo>
                  <a:cubicBezTo>
                    <a:pt x="16850" y="14430"/>
                    <a:pt x="16850" y="14383"/>
                    <a:pt x="16803" y="14383"/>
                  </a:cubicBezTo>
                  <a:cubicBezTo>
                    <a:pt x="16145" y="14383"/>
                    <a:pt x="15471" y="14414"/>
                    <a:pt x="14812" y="14461"/>
                  </a:cubicBezTo>
                  <a:cubicBezTo>
                    <a:pt x="14734" y="14257"/>
                    <a:pt x="14671" y="14069"/>
                    <a:pt x="14593" y="13881"/>
                  </a:cubicBezTo>
                  <a:cubicBezTo>
                    <a:pt x="15157" y="13850"/>
                    <a:pt x="15706" y="13819"/>
                    <a:pt x="16270" y="13756"/>
                  </a:cubicBezTo>
                  <a:cubicBezTo>
                    <a:pt x="16301" y="13756"/>
                    <a:pt x="16301" y="13725"/>
                    <a:pt x="16270" y="13725"/>
                  </a:cubicBezTo>
                  <a:cubicBezTo>
                    <a:pt x="15706" y="13756"/>
                    <a:pt x="15141" y="13803"/>
                    <a:pt x="14577" y="13850"/>
                  </a:cubicBezTo>
                  <a:cubicBezTo>
                    <a:pt x="14499" y="13615"/>
                    <a:pt x="14405" y="13395"/>
                    <a:pt x="14326" y="13176"/>
                  </a:cubicBezTo>
                  <a:cubicBezTo>
                    <a:pt x="14734" y="13176"/>
                    <a:pt x="15141" y="13176"/>
                    <a:pt x="15549" y="13129"/>
                  </a:cubicBezTo>
                  <a:cubicBezTo>
                    <a:pt x="15580" y="13129"/>
                    <a:pt x="15580" y="13082"/>
                    <a:pt x="15549" y="13082"/>
                  </a:cubicBezTo>
                  <a:cubicBezTo>
                    <a:pt x="15126" y="13113"/>
                    <a:pt x="14718" y="13113"/>
                    <a:pt x="14311" y="13113"/>
                  </a:cubicBezTo>
                  <a:cubicBezTo>
                    <a:pt x="14217" y="12878"/>
                    <a:pt x="14123" y="12627"/>
                    <a:pt x="14029" y="12377"/>
                  </a:cubicBezTo>
                  <a:lnTo>
                    <a:pt x="14029" y="12377"/>
                  </a:lnTo>
                  <a:cubicBezTo>
                    <a:pt x="14162" y="12380"/>
                    <a:pt x="14294" y="12382"/>
                    <a:pt x="14426" y="12382"/>
                  </a:cubicBezTo>
                  <a:cubicBezTo>
                    <a:pt x="14853" y="12382"/>
                    <a:pt x="15275" y="12362"/>
                    <a:pt x="15706" y="12314"/>
                  </a:cubicBezTo>
                  <a:cubicBezTo>
                    <a:pt x="15737" y="12314"/>
                    <a:pt x="15737" y="12267"/>
                    <a:pt x="15706" y="12267"/>
                  </a:cubicBezTo>
                  <a:cubicBezTo>
                    <a:pt x="15141" y="12330"/>
                    <a:pt x="14577" y="12345"/>
                    <a:pt x="14013" y="12345"/>
                  </a:cubicBezTo>
                  <a:cubicBezTo>
                    <a:pt x="13919" y="12079"/>
                    <a:pt x="13825" y="11812"/>
                    <a:pt x="13731" y="11562"/>
                  </a:cubicBezTo>
                  <a:cubicBezTo>
                    <a:pt x="13911" y="11554"/>
                    <a:pt x="14091" y="11550"/>
                    <a:pt x="14273" y="11550"/>
                  </a:cubicBezTo>
                  <a:cubicBezTo>
                    <a:pt x="14456" y="11550"/>
                    <a:pt x="14640" y="11554"/>
                    <a:pt x="14828" y="11562"/>
                  </a:cubicBezTo>
                  <a:cubicBezTo>
                    <a:pt x="14844" y="11562"/>
                    <a:pt x="14844" y="11514"/>
                    <a:pt x="14828" y="11514"/>
                  </a:cubicBezTo>
                  <a:cubicBezTo>
                    <a:pt x="14718" y="11510"/>
                    <a:pt x="14609" y="11508"/>
                    <a:pt x="14501" y="11508"/>
                  </a:cubicBezTo>
                  <a:cubicBezTo>
                    <a:pt x="14239" y="11508"/>
                    <a:pt x="13981" y="11519"/>
                    <a:pt x="13715" y="11530"/>
                  </a:cubicBezTo>
                  <a:cubicBezTo>
                    <a:pt x="13715" y="11499"/>
                    <a:pt x="13699" y="11483"/>
                    <a:pt x="13699" y="11452"/>
                  </a:cubicBezTo>
                  <a:cubicBezTo>
                    <a:pt x="13637" y="11295"/>
                    <a:pt x="13574" y="11123"/>
                    <a:pt x="13511" y="10950"/>
                  </a:cubicBezTo>
                  <a:lnTo>
                    <a:pt x="13511" y="10950"/>
                  </a:lnTo>
                  <a:cubicBezTo>
                    <a:pt x="14546" y="10966"/>
                    <a:pt x="15580" y="10982"/>
                    <a:pt x="16615" y="10982"/>
                  </a:cubicBezTo>
                  <a:cubicBezTo>
                    <a:pt x="16646" y="10982"/>
                    <a:pt x="16646" y="10950"/>
                    <a:pt x="16615" y="10950"/>
                  </a:cubicBezTo>
                  <a:cubicBezTo>
                    <a:pt x="15580" y="10919"/>
                    <a:pt x="14546" y="10919"/>
                    <a:pt x="13511" y="10919"/>
                  </a:cubicBezTo>
                  <a:cubicBezTo>
                    <a:pt x="13433" y="10715"/>
                    <a:pt x="13370" y="10527"/>
                    <a:pt x="13308" y="10323"/>
                  </a:cubicBezTo>
                  <a:lnTo>
                    <a:pt x="13308" y="10323"/>
                  </a:lnTo>
                  <a:cubicBezTo>
                    <a:pt x="13840" y="10339"/>
                    <a:pt x="14358" y="10355"/>
                    <a:pt x="14891" y="10355"/>
                  </a:cubicBezTo>
                  <a:cubicBezTo>
                    <a:pt x="14906" y="10355"/>
                    <a:pt x="14906" y="10308"/>
                    <a:pt x="14891" y="10308"/>
                  </a:cubicBezTo>
                  <a:cubicBezTo>
                    <a:pt x="14358" y="10308"/>
                    <a:pt x="13825" y="10292"/>
                    <a:pt x="13292" y="10292"/>
                  </a:cubicBezTo>
                  <a:cubicBezTo>
                    <a:pt x="13229" y="10072"/>
                    <a:pt x="13151" y="9853"/>
                    <a:pt x="13088" y="9634"/>
                  </a:cubicBezTo>
                  <a:lnTo>
                    <a:pt x="13088" y="9634"/>
                  </a:lnTo>
                  <a:cubicBezTo>
                    <a:pt x="13219" y="9639"/>
                    <a:pt x="13456" y="9641"/>
                    <a:pt x="13719" y="9641"/>
                  </a:cubicBezTo>
                  <a:cubicBezTo>
                    <a:pt x="14246" y="9641"/>
                    <a:pt x="14880" y="9634"/>
                    <a:pt x="14985" y="9634"/>
                  </a:cubicBezTo>
                  <a:cubicBezTo>
                    <a:pt x="14988" y="9635"/>
                    <a:pt x="14991" y="9636"/>
                    <a:pt x="14994" y="9636"/>
                  </a:cubicBezTo>
                  <a:cubicBezTo>
                    <a:pt x="15016" y="9636"/>
                    <a:pt x="15013" y="9585"/>
                    <a:pt x="14985" y="9571"/>
                  </a:cubicBezTo>
                  <a:cubicBezTo>
                    <a:pt x="14546" y="9540"/>
                    <a:pt x="14107" y="9540"/>
                    <a:pt x="13668" y="9540"/>
                  </a:cubicBezTo>
                  <a:cubicBezTo>
                    <a:pt x="13646" y="9542"/>
                    <a:pt x="13621" y="9543"/>
                    <a:pt x="13593" y="9543"/>
                  </a:cubicBezTo>
                  <a:cubicBezTo>
                    <a:pt x="13505" y="9543"/>
                    <a:pt x="13392" y="9534"/>
                    <a:pt x="13282" y="9534"/>
                  </a:cubicBezTo>
                  <a:cubicBezTo>
                    <a:pt x="13202" y="9534"/>
                    <a:pt x="13124" y="9538"/>
                    <a:pt x="13057" y="9555"/>
                  </a:cubicBezTo>
                  <a:cubicBezTo>
                    <a:pt x="12978" y="9336"/>
                    <a:pt x="12916" y="9101"/>
                    <a:pt x="12837" y="8866"/>
                  </a:cubicBezTo>
                  <a:lnTo>
                    <a:pt x="12837" y="8866"/>
                  </a:lnTo>
                  <a:cubicBezTo>
                    <a:pt x="12974" y="8872"/>
                    <a:pt x="13107" y="8876"/>
                    <a:pt x="13241" y="8876"/>
                  </a:cubicBezTo>
                  <a:cubicBezTo>
                    <a:pt x="13429" y="8876"/>
                    <a:pt x="13616" y="8868"/>
                    <a:pt x="13809" y="8850"/>
                  </a:cubicBezTo>
                  <a:cubicBezTo>
                    <a:pt x="13840" y="8850"/>
                    <a:pt x="13840" y="8803"/>
                    <a:pt x="13809" y="8803"/>
                  </a:cubicBezTo>
                  <a:cubicBezTo>
                    <a:pt x="13480" y="8818"/>
                    <a:pt x="13151" y="8834"/>
                    <a:pt x="12822" y="8834"/>
                  </a:cubicBezTo>
                  <a:cubicBezTo>
                    <a:pt x="12743" y="8568"/>
                    <a:pt x="12649" y="8317"/>
                    <a:pt x="12571" y="8066"/>
                  </a:cubicBezTo>
                  <a:cubicBezTo>
                    <a:pt x="12696" y="8066"/>
                    <a:pt x="12900" y="8097"/>
                    <a:pt x="12963" y="8097"/>
                  </a:cubicBezTo>
                  <a:lnTo>
                    <a:pt x="13527" y="8097"/>
                  </a:lnTo>
                  <a:cubicBezTo>
                    <a:pt x="13872" y="8113"/>
                    <a:pt x="14217" y="8129"/>
                    <a:pt x="14561" y="8160"/>
                  </a:cubicBezTo>
                  <a:cubicBezTo>
                    <a:pt x="14609" y="8160"/>
                    <a:pt x="14609" y="8097"/>
                    <a:pt x="14561" y="8097"/>
                  </a:cubicBezTo>
                  <a:cubicBezTo>
                    <a:pt x="14138" y="8066"/>
                    <a:pt x="13715" y="8050"/>
                    <a:pt x="13292" y="8035"/>
                  </a:cubicBezTo>
                  <a:cubicBezTo>
                    <a:pt x="13144" y="8035"/>
                    <a:pt x="12937" y="8002"/>
                    <a:pt x="12752" y="8002"/>
                  </a:cubicBezTo>
                  <a:cubicBezTo>
                    <a:pt x="12682" y="8002"/>
                    <a:pt x="12615" y="8006"/>
                    <a:pt x="12555" y="8019"/>
                  </a:cubicBezTo>
                  <a:cubicBezTo>
                    <a:pt x="12398" y="7549"/>
                    <a:pt x="12226" y="7063"/>
                    <a:pt x="12054" y="6593"/>
                  </a:cubicBezTo>
                  <a:cubicBezTo>
                    <a:pt x="12743" y="6577"/>
                    <a:pt x="13433" y="6577"/>
                    <a:pt x="14123" y="6577"/>
                  </a:cubicBezTo>
                  <a:cubicBezTo>
                    <a:pt x="14154" y="6577"/>
                    <a:pt x="14154" y="6530"/>
                    <a:pt x="14123" y="6530"/>
                  </a:cubicBezTo>
                  <a:cubicBezTo>
                    <a:pt x="13938" y="6526"/>
                    <a:pt x="13752" y="6524"/>
                    <a:pt x="13565" y="6524"/>
                  </a:cubicBezTo>
                  <a:cubicBezTo>
                    <a:pt x="13056" y="6524"/>
                    <a:pt x="12543" y="6538"/>
                    <a:pt x="12038" y="6561"/>
                  </a:cubicBezTo>
                  <a:cubicBezTo>
                    <a:pt x="11960" y="6373"/>
                    <a:pt x="11897" y="6201"/>
                    <a:pt x="11818" y="6013"/>
                  </a:cubicBezTo>
                  <a:lnTo>
                    <a:pt x="11818" y="6013"/>
                  </a:lnTo>
                  <a:cubicBezTo>
                    <a:pt x="11843" y="6015"/>
                    <a:pt x="11870" y="6016"/>
                    <a:pt x="11897" y="6016"/>
                  </a:cubicBezTo>
                  <a:cubicBezTo>
                    <a:pt x="12063" y="6016"/>
                    <a:pt x="12266" y="5981"/>
                    <a:pt x="12320" y="5981"/>
                  </a:cubicBezTo>
                  <a:cubicBezTo>
                    <a:pt x="12665" y="5981"/>
                    <a:pt x="13025" y="5997"/>
                    <a:pt x="13370" y="6044"/>
                  </a:cubicBezTo>
                  <a:cubicBezTo>
                    <a:pt x="13402" y="6044"/>
                    <a:pt x="13417" y="5981"/>
                    <a:pt x="13370" y="5981"/>
                  </a:cubicBezTo>
                  <a:cubicBezTo>
                    <a:pt x="13088" y="5940"/>
                    <a:pt x="12799" y="5926"/>
                    <a:pt x="12508" y="5926"/>
                  </a:cubicBezTo>
                  <a:cubicBezTo>
                    <a:pt x="12362" y="5926"/>
                    <a:pt x="12216" y="5929"/>
                    <a:pt x="12069" y="5934"/>
                  </a:cubicBezTo>
                  <a:cubicBezTo>
                    <a:pt x="12027" y="5934"/>
                    <a:pt x="11958" y="5927"/>
                    <a:pt x="11888" y="5927"/>
                  </a:cubicBezTo>
                  <a:cubicBezTo>
                    <a:pt x="11853" y="5927"/>
                    <a:pt x="11818" y="5929"/>
                    <a:pt x="11787" y="5934"/>
                  </a:cubicBezTo>
                  <a:cubicBezTo>
                    <a:pt x="11756" y="5856"/>
                    <a:pt x="11724" y="5793"/>
                    <a:pt x="11693" y="5715"/>
                  </a:cubicBezTo>
                  <a:cubicBezTo>
                    <a:pt x="12555" y="5464"/>
                    <a:pt x="13119" y="4822"/>
                    <a:pt x="13417" y="4054"/>
                  </a:cubicBezTo>
                  <a:close/>
                  <a:moveTo>
                    <a:pt x="25089" y="12619"/>
                  </a:moveTo>
                  <a:cubicBezTo>
                    <a:pt x="25679" y="12619"/>
                    <a:pt x="26273" y="12682"/>
                    <a:pt x="26866" y="12815"/>
                  </a:cubicBezTo>
                  <a:cubicBezTo>
                    <a:pt x="27085" y="13897"/>
                    <a:pt x="26960" y="15026"/>
                    <a:pt x="26976" y="16123"/>
                  </a:cubicBezTo>
                  <a:cubicBezTo>
                    <a:pt x="27007" y="17189"/>
                    <a:pt x="27070" y="18223"/>
                    <a:pt x="27148" y="19273"/>
                  </a:cubicBezTo>
                  <a:cubicBezTo>
                    <a:pt x="27164" y="19352"/>
                    <a:pt x="27195" y="19414"/>
                    <a:pt x="27242" y="19446"/>
                  </a:cubicBezTo>
                  <a:cubicBezTo>
                    <a:pt x="27258" y="19540"/>
                    <a:pt x="27320" y="19649"/>
                    <a:pt x="27430" y="19649"/>
                  </a:cubicBezTo>
                  <a:cubicBezTo>
                    <a:pt x="27697" y="19660"/>
                    <a:pt x="27964" y="19664"/>
                    <a:pt x="28232" y="19664"/>
                  </a:cubicBezTo>
                  <a:cubicBezTo>
                    <a:pt x="29571" y="19664"/>
                    <a:pt x="30925" y="19555"/>
                    <a:pt x="32258" y="19555"/>
                  </a:cubicBezTo>
                  <a:cubicBezTo>
                    <a:pt x="32544" y="19553"/>
                    <a:pt x="32829" y="19551"/>
                    <a:pt x="33114" y="19551"/>
                  </a:cubicBezTo>
                  <a:cubicBezTo>
                    <a:pt x="34439" y="19551"/>
                    <a:pt x="35757" y="19579"/>
                    <a:pt x="37085" y="19618"/>
                  </a:cubicBezTo>
                  <a:cubicBezTo>
                    <a:pt x="36944" y="21875"/>
                    <a:pt x="37117" y="24226"/>
                    <a:pt x="37242" y="26483"/>
                  </a:cubicBezTo>
                  <a:cubicBezTo>
                    <a:pt x="37242" y="26546"/>
                    <a:pt x="37274" y="26593"/>
                    <a:pt x="37305" y="26625"/>
                  </a:cubicBezTo>
                  <a:cubicBezTo>
                    <a:pt x="36741" y="26672"/>
                    <a:pt x="36176" y="26719"/>
                    <a:pt x="35628" y="26734"/>
                  </a:cubicBezTo>
                  <a:cubicBezTo>
                    <a:pt x="35659" y="26374"/>
                    <a:pt x="35659" y="26013"/>
                    <a:pt x="35643" y="25637"/>
                  </a:cubicBezTo>
                  <a:cubicBezTo>
                    <a:pt x="35643" y="25621"/>
                    <a:pt x="35628" y="25614"/>
                    <a:pt x="35612" y="25614"/>
                  </a:cubicBezTo>
                  <a:cubicBezTo>
                    <a:pt x="35596" y="25614"/>
                    <a:pt x="35581" y="25621"/>
                    <a:pt x="35581" y="25637"/>
                  </a:cubicBezTo>
                  <a:cubicBezTo>
                    <a:pt x="35596" y="26013"/>
                    <a:pt x="35581" y="26374"/>
                    <a:pt x="35565" y="26734"/>
                  </a:cubicBezTo>
                  <a:cubicBezTo>
                    <a:pt x="35314" y="26750"/>
                    <a:pt x="35064" y="26766"/>
                    <a:pt x="34813" y="26766"/>
                  </a:cubicBezTo>
                  <a:cubicBezTo>
                    <a:pt x="34828" y="26389"/>
                    <a:pt x="34828" y="26013"/>
                    <a:pt x="34813" y="25637"/>
                  </a:cubicBezTo>
                  <a:cubicBezTo>
                    <a:pt x="34813" y="25621"/>
                    <a:pt x="34805" y="25614"/>
                    <a:pt x="34797" y="25614"/>
                  </a:cubicBezTo>
                  <a:cubicBezTo>
                    <a:pt x="34789" y="25614"/>
                    <a:pt x="34781" y="25621"/>
                    <a:pt x="34781" y="25637"/>
                  </a:cubicBezTo>
                  <a:cubicBezTo>
                    <a:pt x="34766" y="26013"/>
                    <a:pt x="34766" y="26389"/>
                    <a:pt x="34781" y="26766"/>
                  </a:cubicBezTo>
                  <a:cubicBezTo>
                    <a:pt x="34468" y="26781"/>
                    <a:pt x="34154" y="26781"/>
                    <a:pt x="33841" y="26781"/>
                  </a:cubicBezTo>
                  <a:cubicBezTo>
                    <a:pt x="33841" y="26107"/>
                    <a:pt x="33825" y="25449"/>
                    <a:pt x="33810" y="24791"/>
                  </a:cubicBezTo>
                  <a:cubicBezTo>
                    <a:pt x="33810" y="24775"/>
                    <a:pt x="33798" y="24767"/>
                    <a:pt x="33786" y="24767"/>
                  </a:cubicBezTo>
                  <a:cubicBezTo>
                    <a:pt x="33774" y="24767"/>
                    <a:pt x="33763" y="24775"/>
                    <a:pt x="33763" y="24791"/>
                  </a:cubicBezTo>
                  <a:cubicBezTo>
                    <a:pt x="33763" y="25449"/>
                    <a:pt x="33763" y="26107"/>
                    <a:pt x="33794" y="26781"/>
                  </a:cubicBezTo>
                  <a:cubicBezTo>
                    <a:pt x="33543" y="26781"/>
                    <a:pt x="33277" y="26797"/>
                    <a:pt x="33026" y="26797"/>
                  </a:cubicBezTo>
                  <a:cubicBezTo>
                    <a:pt x="33026" y="26327"/>
                    <a:pt x="33026" y="25872"/>
                    <a:pt x="33057" y="25418"/>
                  </a:cubicBezTo>
                  <a:cubicBezTo>
                    <a:pt x="33057" y="25402"/>
                    <a:pt x="33045" y="25394"/>
                    <a:pt x="33034" y="25394"/>
                  </a:cubicBezTo>
                  <a:cubicBezTo>
                    <a:pt x="33022" y="25394"/>
                    <a:pt x="33010" y="25402"/>
                    <a:pt x="33010" y="25418"/>
                  </a:cubicBezTo>
                  <a:cubicBezTo>
                    <a:pt x="32979" y="25872"/>
                    <a:pt x="32963" y="26327"/>
                    <a:pt x="32979" y="26797"/>
                  </a:cubicBezTo>
                  <a:cubicBezTo>
                    <a:pt x="32650" y="26797"/>
                    <a:pt x="32320" y="26797"/>
                    <a:pt x="31991" y="26781"/>
                  </a:cubicBezTo>
                  <a:cubicBezTo>
                    <a:pt x="31991" y="25966"/>
                    <a:pt x="31976" y="25151"/>
                    <a:pt x="31929" y="24352"/>
                  </a:cubicBezTo>
                  <a:cubicBezTo>
                    <a:pt x="31921" y="24328"/>
                    <a:pt x="31905" y="24316"/>
                    <a:pt x="31891" y="24316"/>
                  </a:cubicBezTo>
                  <a:cubicBezTo>
                    <a:pt x="31878" y="24316"/>
                    <a:pt x="31866" y="24328"/>
                    <a:pt x="31866" y="24352"/>
                  </a:cubicBezTo>
                  <a:cubicBezTo>
                    <a:pt x="31897" y="25167"/>
                    <a:pt x="31913" y="25966"/>
                    <a:pt x="31929" y="26781"/>
                  </a:cubicBezTo>
                  <a:cubicBezTo>
                    <a:pt x="31678" y="26781"/>
                    <a:pt x="31427" y="26781"/>
                    <a:pt x="31176" y="26766"/>
                  </a:cubicBezTo>
                  <a:cubicBezTo>
                    <a:pt x="31129" y="26186"/>
                    <a:pt x="31114" y="25606"/>
                    <a:pt x="31114" y="25010"/>
                  </a:cubicBezTo>
                  <a:cubicBezTo>
                    <a:pt x="31114" y="24987"/>
                    <a:pt x="31094" y="24975"/>
                    <a:pt x="31074" y="24975"/>
                  </a:cubicBezTo>
                  <a:cubicBezTo>
                    <a:pt x="31055" y="24975"/>
                    <a:pt x="31035" y="24987"/>
                    <a:pt x="31035" y="25010"/>
                  </a:cubicBezTo>
                  <a:cubicBezTo>
                    <a:pt x="31020" y="25590"/>
                    <a:pt x="31051" y="26186"/>
                    <a:pt x="31114" y="26766"/>
                  </a:cubicBezTo>
                  <a:cubicBezTo>
                    <a:pt x="30784" y="26766"/>
                    <a:pt x="30471" y="26750"/>
                    <a:pt x="30157" y="26750"/>
                  </a:cubicBezTo>
                  <a:cubicBezTo>
                    <a:pt x="30157" y="26280"/>
                    <a:pt x="30189" y="25825"/>
                    <a:pt x="30220" y="25355"/>
                  </a:cubicBezTo>
                  <a:cubicBezTo>
                    <a:pt x="30220" y="25339"/>
                    <a:pt x="30208" y="25331"/>
                    <a:pt x="30195" y="25331"/>
                  </a:cubicBezTo>
                  <a:cubicBezTo>
                    <a:pt x="30181" y="25331"/>
                    <a:pt x="30165" y="25339"/>
                    <a:pt x="30157" y="25355"/>
                  </a:cubicBezTo>
                  <a:cubicBezTo>
                    <a:pt x="30110" y="25825"/>
                    <a:pt x="30095" y="26280"/>
                    <a:pt x="30095" y="26750"/>
                  </a:cubicBezTo>
                  <a:cubicBezTo>
                    <a:pt x="29860" y="26734"/>
                    <a:pt x="29609" y="26734"/>
                    <a:pt x="29374" y="26719"/>
                  </a:cubicBezTo>
                  <a:cubicBezTo>
                    <a:pt x="29389" y="25778"/>
                    <a:pt x="29389" y="24838"/>
                    <a:pt x="29374" y="23897"/>
                  </a:cubicBezTo>
                  <a:cubicBezTo>
                    <a:pt x="29374" y="23882"/>
                    <a:pt x="29362" y="23874"/>
                    <a:pt x="29350" y="23874"/>
                  </a:cubicBezTo>
                  <a:cubicBezTo>
                    <a:pt x="29338" y="23874"/>
                    <a:pt x="29327" y="23882"/>
                    <a:pt x="29327" y="23897"/>
                  </a:cubicBezTo>
                  <a:cubicBezTo>
                    <a:pt x="29311" y="24838"/>
                    <a:pt x="29311" y="25778"/>
                    <a:pt x="29327" y="26719"/>
                  </a:cubicBezTo>
                  <a:cubicBezTo>
                    <a:pt x="29013" y="26703"/>
                    <a:pt x="28700" y="26703"/>
                    <a:pt x="28386" y="26687"/>
                  </a:cubicBezTo>
                  <a:cubicBezTo>
                    <a:pt x="28386" y="26186"/>
                    <a:pt x="28386" y="25700"/>
                    <a:pt x="28418" y="25198"/>
                  </a:cubicBezTo>
                  <a:cubicBezTo>
                    <a:pt x="28418" y="25182"/>
                    <a:pt x="28406" y="25175"/>
                    <a:pt x="28394" y="25175"/>
                  </a:cubicBezTo>
                  <a:cubicBezTo>
                    <a:pt x="28382" y="25175"/>
                    <a:pt x="28371" y="25182"/>
                    <a:pt x="28371" y="25198"/>
                  </a:cubicBezTo>
                  <a:cubicBezTo>
                    <a:pt x="28339" y="25700"/>
                    <a:pt x="28324" y="26186"/>
                    <a:pt x="28339" y="26687"/>
                  </a:cubicBezTo>
                  <a:cubicBezTo>
                    <a:pt x="28073" y="26672"/>
                    <a:pt x="27806" y="26672"/>
                    <a:pt x="27524" y="26656"/>
                  </a:cubicBezTo>
                  <a:cubicBezTo>
                    <a:pt x="27524" y="26295"/>
                    <a:pt x="27540" y="25935"/>
                    <a:pt x="27556" y="25574"/>
                  </a:cubicBezTo>
                  <a:cubicBezTo>
                    <a:pt x="27556" y="25567"/>
                    <a:pt x="27548" y="25563"/>
                    <a:pt x="27540" y="25563"/>
                  </a:cubicBezTo>
                  <a:cubicBezTo>
                    <a:pt x="27532" y="25563"/>
                    <a:pt x="27524" y="25567"/>
                    <a:pt x="27524" y="25574"/>
                  </a:cubicBezTo>
                  <a:cubicBezTo>
                    <a:pt x="27493" y="25935"/>
                    <a:pt x="27477" y="26295"/>
                    <a:pt x="27493" y="26656"/>
                  </a:cubicBezTo>
                  <a:cubicBezTo>
                    <a:pt x="27289" y="26656"/>
                    <a:pt x="27085" y="26640"/>
                    <a:pt x="26882" y="26640"/>
                  </a:cubicBezTo>
                  <a:cubicBezTo>
                    <a:pt x="26913" y="25919"/>
                    <a:pt x="26929" y="25198"/>
                    <a:pt x="26897" y="24477"/>
                  </a:cubicBezTo>
                  <a:cubicBezTo>
                    <a:pt x="26897" y="24461"/>
                    <a:pt x="26885" y="24454"/>
                    <a:pt x="26874" y="24454"/>
                  </a:cubicBezTo>
                  <a:cubicBezTo>
                    <a:pt x="26862" y="24454"/>
                    <a:pt x="26850" y="24461"/>
                    <a:pt x="26850" y="24477"/>
                  </a:cubicBezTo>
                  <a:cubicBezTo>
                    <a:pt x="26850" y="25198"/>
                    <a:pt x="26850" y="25919"/>
                    <a:pt x="26834" y="26640"/>
                  </a:cubicBezTo>
                  <a:cubicBezTo>
                    <a:pt x="26599" y="26625"/>
                    <a:pt x="26349" y="26625"/>
                    <a:pt x="26098" y="26609"/>
                  </a:cubicBezTo>
                  <a:cubicBezTo>
                    <a:pt x="26113" y="26248"/>
                    <a:pt x="26113" y="25872"/>
                    <a:pt x="26113" y="25512"/>
                  </a:cubicBezTo>
                  <a:cubicBezTo>
                    <a:pt x="26113" y="25504"/>
                    <a:pt x="26102" y="25500"/>
                    <a:pt x="26090" y="25500"/>
                  </a:cubicBezTo>
                  <a:cubicBezTo>
                    <a:pt x="26078" y="25500"/>
                    <a:pt x="26066" y="25504"/>
                    <a:pt x="26066" y="25512"/>
                  </a:cubicBezTo>
                  <a:cubicBezTo>
                    <a:pt x="26066" y="25872"/>
                    <a:pt x="26066" y="26248"/>
                    <a:pt x="26066" y="26609"/>
                  </a:cubicBezTo>
                  <a:lnTo>
                    <a:pt x="25894" y="26609"/>
                  </a:lnTo>
                  <a:cubicBezTo>
                    <a:pt x="25706" y="26593"/>
                    <a:pt x="25502" y="26593"/>
                    <a:pt x="25298" y="26593"/>
                  </a:cubicBezTo>
                  <a:cubicBezTo>
                    <a:pt x="25298" y="25998"/>
                    <a:pt x="25251" y="25402"/>
                    <a:pt x="25189" y="24822"/>
                  </a:cubicBezTo>
                  <a:cubicBezTo>
                    <a:pt x="25189" y="24806"/>
                    <a:pt x="25177" y="24798"/>
                    <a:pt x="25165" y="24798"/>
                  </a:cubicBezTo>
                  <a:cubicBezTo>
                    <a:pt x="25153" y="24798"/>
                    <a:pt x="25142" y="24806"/>
                    <a:pt x="25142" y="24822"/>
                  </a:cubicBezTo>
                  <a:cubicBezTo>
                    <a:pt x="25189" y="25418"/>
                    <a:pt x="25220" y="25998"/>
                    <a:pt x="25267" y="26593"/>
                  </a:cubicBezTo>
                  <a:cubicBezTo>
                    <a:pt x="25032" y="26593"/>
                    <a:pt x="24797" y="26578"/>
                    <a:pt x="24562" y="26578"/>
                  </a:cubicBezTo>
                  <a:cubicBezTo>
                    <a:pt x="24546" y="26342"/>
                    <a:pt x="24546" y="26107"/>
                    <a:pt x="24530" y="25856"/>
                  </a:cubicBezTo>
                  <a:cubicBezTo>
                    <a:pt x="24530" y="25841"/>
                    <a:pt x="24519" y="25833"/>
                    <a:pt x="24507" y="25833"/>
                  </a:cubicBezTo>
                  <a:cubicBezTo>
                    <a:pt x="24495" y="25833"/>
                    <a:pt x="24483" y="25841"/>
                    <a:pt x="24483" y="25856"/>
                  </a:cubicBezTo>
                  <a:cubicBezTo>
                    <a:pt x="24483" y="26107"/>
                    <a:pt x="24499" y="26342"/>
                    <a:pt x="24515" y="26578"/>
                  </a:cubicBezTo>
                  <a:lnTo>
                    <a:pt x="23700" y="26578"/>
                  </a:lnTo>
                  <a:cubicBezTo>
                    <a:pt x="23731" y="26170"/>
                    <a:pt x="23700" y="25747"/>
                    <a:pt x="23684" y="25324"/>
                  </a:cubicBezTo>
                  <a:cubicBezTo>
                    <a:pt x="23684" y="25308"/>
                    <a:pt x="23672" y="25300"/>
                    <a:pt x="23660" y="25300"/>
                  </a:cubicBezTo>
                  <a:cubicBezTo>
                    <a:pt x="23649" y="25300"/>
                    <a:pt x="23637" y="25308"/>
                    <a:pt x="23637" y="25324"/>
                  </a:cubicBezTo>
                  <a:cubicBezTo>
                    <a:pt x="23637" y="25747"/>
                    <a:pt x="23637" y="26170"/>
                    <a:pt x="23668" y="26578"/>
                  </a:cubicBezTo>
                  <a:lnTo>
                    <a:pt x="23073" y="26578"/>
                  </a:lnTo>
                  <a:cubicBezTo>
                    <a:pt x="23088" y="26029"/>
                    <a:pt x="23088" y="25496"/>
                    <a:pt x="23088" y="24947"/>
                  </a:cubicBezTo>
                  <a:cubicBezTo>
                    <a:pt x="23088" y="24932"/>
                    <a:pt x="23073" y="24924"/>
                    <a:pt x="23057" y="24924"/>
                  </a:cubicBezTo>
                  <a:cubicBezTo>
                    <a:pt x="23041" y="24924"/>
                    <a:pt x="23026" y="24932"/>
                    <a:pt x="23026" y="24947"/>
                  </a:cubicBezTo>
                  <a:cubicBezTo>
                    <a:pt x="23026" y="25496"/>
                    <a:pt x="23026" y="26029"/>
                    <a:pt x="23041" y="26578"/>
                  </a:cubicBezTo>
                  <a:lnTo>
                    <a:pt x="22399" y="26578"/>
                  </a:lnTo>
                  <a:cubicBezTo>
                    <a:pt x="22242" y="25512"/>
                    <a:pt x="22164" y="24477"/>
                    <a:pt x="22132" y="23396"/>
                  </a:cubicBezTo>
                  <a:cubicBezTo>
                    <a:pt x="22132" y="23380"/>
                    <a:pt x="22120" y="23372"/>
                    <a:pt x="22109" y="23372"/>
                  </a:cubicBezTo>
                  <a:cubicBezTo>
                    <a:pt x="22097" y="23372"/>
                    <a:pt x="22085" y="23380"/>
                    <a:pt x="22085" y="23396"/>
                  </a:cubicBezTo>
                  <a:cubicBezTo>
                    <a:pt x="22054" y="24461"/>
                    <a:pt x="22148" y="25543"/>
                    <a:pt x="22352" y="26578"/>
                  </a:cubicBezTo>
                  <a:cubicBezTo>
                    <a:pt x="22132" y="26578"/>
                    <a:pt x="21897" y="26593"/>
                    <a:pt x="21678" y="26593"/>
                  </a:cubicBezTo>
                  <a:cubicBezTo>
                    <a:pt x="21662" y="25904"/>
                    <a:pt x="21599" y="25214"/>
                    <a:pt x="21552" y="24540"/>
                  </a:cubicBezTo>
                  <a:cubicBezTo>
                    <a:pt x="21544" y="24524"/>
                    <a:pt x="21529" y="24516"/>
                    <a:pt x="21515" y="24516"/>
                  </a:cubicBezTo>
                  <a:cubicBezTo>
                    <a:pt x="21501" y="24516"/>
                    <a:pt x="21490" y="24524"/>
                    <a:pt x="21490" y="24540"/>
                  </a:cubicBezTo>
                  <a:cubicBezTo>
                    <a:pt x="21537" y="25214"/>
                    <a:pt x="21568" y="25904"/>
                    <a:pt x="21646" y="26593"/>
                  </a:cubicBezTo>
                  <a:cubicBezTo>
                    <a:pt x="21395" y="26593"/>
                    <a:pt x="21160" y="26609"/>
                    <a:pt x="20925" y="26609"/>
                  </a:cubicBezTo>
                  <a:cubicBezTo>
                    <a:pt x="20925" y="26076"/>
                    <a:pt x="20910" y="25527"/>
                    <a:pt x="20894" y="24979"/>
                  </a:cubicBezTo>
                  <a:cubicBezTo>
                    <a:pt x="20894" y="24963"/>
                    <a:pt x="20882" y="24955"/>
                    <a:pt x="20870" y="24955"/>
                  </a:cubicBezTo>
                  <a:cubicBezTo>
                    <a:pt x="20859" y="24955"/>
                    <a:pt x="20847" y="24963"/>
                    <a:pt x="20847" y="24979"/>
                  </a:cubicBezTo>
                  <a:cubicBezTo>
                    <a:pt x="20863" y="25527"/>
                    <a:pt x="20863" y="26076"/>
                    <a:pt x="20894" y="26609"/>
                  </a:cubicBezTo>
                  <a:cubicBezTo>
                    <a:pt x="20722" y="26625"/>
                    <a:pt x="20549" y="26625"/>
                    <a:pt x="20392" y="26625"/>
                  </a:cubicBezTo>
                  <a:cubicBezTo>
                    <a:pt x="20330" y="26640"/>
                    <a:pt x="20267" y="26640"/>
                    <a:pt x="20220" y="26640"/>
                  </a:cubicBezTo>
                  <a:cubicBezTo>
                    <a:pt x="20220" y="26483"/>
                    <a:pt x="20189" y="26342"/>
                    <a:pt x="20142" y="26201"/>
                  </a:cubicBezTo>
                  <a:cubicBezTo>
                    <a:pt x="20142" y="26189"/>
                    <a:pt x="20135" y="26184"/>
                    <a:pt x="20126" y="26184"/>
                  </a:cubicBezTo>
                  <a:cubicBezTo>
                    <a:pt x="20112" y="26184"/>
                    <a:pt x="20095" y="26198"/>
                    <a:pt x="20095" y="26217"/>
                  </a:cubicBezTo>
                  <a:cubicBezTo>
                    <a:pt x="20126" y="26358"/>
                    <a:pt x="20142" y="26499"/>
                    <a:pt x="20157" y="26640"/>
                  </a:cubicBezTo>
                  <a:lnTo>
                    <a:pt x="19468" y="26640"/>
                  </a:lnTo>
                  <a:cubicBezTo>
                    <a:pt x="19468" y="26280"/>
                    <a:pt x="19468" y="25904"/>
                    <a:pt x="19452" y="25543"/>
                  </a:cubicBezTo>
                  <a:cubicBezTo>
                    <a:pt x="19452" y="25527"/>
                    <a:pt x="19440" y="25519"/>
                    <a:pt x="19428" y="25519"/>
                  </a:cubicBezTo>
                  <a:cubicBezTo>
                    <a:pt x="19417" y="25519"/>
                    <a:pt x="19405" y="25527"/>
                    <a:pt x="19405" y="25543"/>
                  </a:cubicBezTo>
                  <a:cubicBezTo>
                    <a:pt x="19405" y="25919"/>
                    <a:pt x="19405" y="26280"/>
                    <a:pt x="19436" y="26640"/>
                  </a:cubicBezTo>
                  <a:cubicBezTo>
                    <a:pt x="18935" y="26640"/>
                    <a:pt x="18433" y="26609"/>
                    <a:pt x="17931" y="26593"/>
                  </a:cubicBezTo>
                  <a:cubicBezTo>
                    <a:pt x="17931" y="26092"/>
                    <a:pt x="17900" y="25606"/>
                    <a:pt x="17869" y="25104"/>
                  </a:cubicBezTo>
                  <a:cubicBezTo>
                    <a:pt x="17869" y="25088"/>
                    <a:pt x="17857" y="25081"/>
                    <a:pt x="17845" y="25081"/>
                  </a:cubicBezTo>
                  <a:cubicBezTo>
                    <a:pt x="17834" y="25081"/>
                    <a:pt x="17822" y="25088"/>
                    <a:pt x="17822" y="25104"/>
                  </a:cubicBezTo>
                  <a:cubicBezTo>
                    <a:pt x="17853" y="25606"/>
                    <a:pt x="17869" y="26092"/>
                    <a:pt x="17916" y="26593"/>
                  </a:cubicBezTo>
                  <a:cubicBezTo>
                    <a:pt x="17446" y="26562"/>
                    <a:pt x="16991" y="26546"/>
                    <a:pt x="16521" y="26530"/>
                  </a:cubicBezTo>
                  <a:cubicBezTo>
                    <a:pt x="16489" y="25856"/>
                    <a:pt x="16442" y="25182"/>
                    <a:pt x="16395" y="24508"/>
                  </a:cubicBezTo>
                  <a:cubicBezTo>
                    <a:pt x="16395" y="24485"/>
                    <a:pt x="16380" y="24473"/>
                    <a:pt x="16366" y="24473"/>
                  </a:cubicBezTo>
                  <a:cubicBezTo>
                    <a:pt x="16352" y="24473"/>
                    <a:pt x="16341" y="24485"/>
                    <a:pt x="16348" y="24508"/>
                  </a:cubicBezTo>
                  <a:cubicBezTo>
                    <a:pt x="16380" y="25182"/>
                    <a:pt x="16427" y="25856"/>
                    <a:pt x="16474" y="26530"/>
                  </a:cubicBezTo>
                  <a:lnTo>
                    <a:pt x="15768" y="26530"/>
                  </a:lnTo>
                  <a:cubicBezTo>
                    <a:pt x="15768" y="26295"/>
                    <a:pt x="15753" y="26060"/>
                    <a:pt x="15690" y="25825"/>
                  </a:cubicBezTo>
                  <a:cubicBezTo>
                    <a:pt x="15690" y="25813"/>
                    <a:pt x="15683" y="25808"/>
                    <a:pt x="15676" y="25808"/>
                  </a:cubicBezTo>
                  <a:cubicBezTo>
                    <a:pt x="15663" y="25808"/>
                    <a:pt x="15649" y="25821"/>
                    <a:pt x="15659" y="25841"/>
                  </a:cubicBezTo>
                  <a:cubicBezTo>
                    <a:pt x="15706" y="26060"/>
                    <a:pt x="15721" y="26295"/>
                    <a:pt x="15721" y="26530"/>
                  </a:cubicBezTo>
                  <a:cubicBezTo>
                    <a:pt x="15502" y="26530"/>
                    <a:pt x="15283" y="26546"/>
                    <a:pt x="15063" y="26562"/>
                  </a:cubicBezTo>
                  <a:cubicBezTo>
                    <a:pt x="15047" y="26201"/>
                    <a:pt x="15016" y="25841"/>
                    <a:pt x="15000" y="25480"/>
                  </a:cubicBezTo>
                  <a:cubicBezTo>
                    <a:pt x="15000" y="25465"/>
                    <a:pt x="14989" y="25457"/>
                    <a:pt x="14977" y="25457"/>
                  </a:cubicBezTo>
                  <a:cubicBezTo>
                    <a:pt x="14965" y="25457"/>
                    <a:pt x="14953" y="25465"/>
                    <a:pt x="14953" y="25480"/>
                  </a:cubicBezTo>
                  <a:cubicBezTo>
                    <a:pt x="14969" y="25841"/>
                    <a:pt x="15000" y="26201"/>
                    <a:pt x="15032" y="26562"/>
                  </a:cubicBezTo>
                  <a:cubicBezTo>
                    <a:pt x="14922" y="26543"/>
                    <a:pt x="14811" y="26536"/>
                    <a:pt x="14701" y="26536"/>
                  </a:cubicBezTo>
                  <a:cubicBezTo>
                    <a:pt x="14623" y="26536"/>
                    <a:pt x="14545" y="26540"/>
                    <a:pt x="14467" y="26546"/>
                  </a:cubicBezTo>
                  <a:cubicBezTo>
                    <a:pt x="14436" y="26327"/>
                    <a:pt x="14420" y="26092"/>
                    <a:pt x="14436" y="25856"/>
                  </a:cubicBezTo>
                  <a:cubicBezTo>
                    <a:pt x="14436" y="25843"/>
                    <a:pt x="14428" y="25838"/>
                    <a:pt x="14418" y="25838"/>
                  </a:cubicBezTo>
                  <a:cubicBezTo>
                    <a:pt x="14405" y="25838"/>
                    <a:pt x="14389" y="25847"/>
                    <a:pt x="14389" y="25856"/>
                  </a:cubicBezTo>
                  <a:cubicBezTo>
                    <a:pt x="14373" y="26107"/>
                    <a:pt x="14389" y="26327"/>
                    <a:pt x="14436" y="26562"/>
                  </a:cubicBezTo>
                  <a:cubicBezTo>
                    <a:pt x="14248" y="26578"/>
                    <a:pt x="14060" y="26609"/>
                    <a:pt x="13872" y="26672"/>
                  </a:cubicBezTo>
                  <a:cubicBezTo>
                    <a:pt x="13856" y="24838"/>
                    <a:pt x="13872" y="23113"/>
                    <a:pt x="14436" y="21342"/>
                  </a:cubicBezTo>
                  <a:cubicBezTo>
                    <a:pt x="15016" y="19540"/>
                    <a:pt x="15957" y="17910"/>
                    <a:pt x="17210" y="16499"/>
                  </a:cubicBezTo>
                  <a:cubicBezTo>
                    <a:pt x="19190" y="14258"/>
                    <a:pt x="22079" y="12619"/>
                    <a:pt x="25089" y="12619"/>
                  </a:cubicBezTo>
                  <a:close/>
                  <a:moveTo>
                    <a:pt x="1959" y="16593"/>
                  </a:moveTo>
                  <a:cubicBezTo>
                    <a:pt x="2006" y="16640"/>
                    <a:pt x="2038" y="16687"/>
                    <a:pt x="2085" y="16734"/>
                  </a:cubicBezTo>
                  <a:cubicBezTo>
                    <a:pt x="2257" y="16906"/>
                    <a:pt x="2430" y="17016"/>
                    <a:pt x="2618" y="17095"/>
                  </a:cubicBezTo>
                  <a:cubicBezTo>
                    <a:pt x="2618" y="17110"/>
                    <a:pt x="2602" y="17126"/>
                    <a:pt x="2602" y="17157"/>
                  </a:cubicBezTo>
                  <a:cubicBezTo>
                    <a:pt x="2461" y="18599"/>
                    <a:pt x="2618" y="20057"/>
                    <a:pt x="3057" y="21452"/>
                  </a:cubicBezTo>
                  <a:cubicBezTo>
                    <a:pt x="3292" y="22173"/>
                    <a:pt x="3621" y="23192"/>
                    <a:pt x="4169" y="23897"/>
                  </a:cubicBezTo>
                  <a:cubicBezTo>
                    <a:pt x="4216" y="24007"/>
                    <a:pt x="4263" y="24117"/>
                    <a:pt x="4326" y="24195"/>
                  </a:cubicBezTo>
                  <a:cubicBezTo>
                    <a:pt x="4436" y="24383"/>
                    <a:pt x="4577" y="24540"/>
                    <a:pt x="4765" y="24634"/>
                  </a:cubicBezTo>
                  <a:cubicBezTo>
                    <a:pt x="4801" y="24694"/>
                    <a:pt x="4855" y="24744"/>
                    <a:pt x="4927" y="24744"/>
                  </a:cubicBezTo>
                  <a:cubicBezTo>
                    <a:pt x="4950" y="24744"/>
                    <a:pt x="4974" y="24739"/>
                    <a:pt x="5000" y="24728"/>
                  </a:cubicBezTo>
                  <a:cubicBezTo>
                    <a:pt x="5658" y="24461"/>
                    <a:pt x="6348" y="24242"/>
                    <a:pt x="7006" y="23976"/>
                  </a:cubicBezTo>
                  <a:lnTo>
                    <a:pt x="7006" y="23976"/>
                  </a:lnTo>
                  <a:cubicBezTo>
                    <a:pt x="6207" y="25010"/>
                    <a:pt x="5392" y="26029"/>
                    <a:pt x="4546" y="27016"/>
                  </a:cubicBezTo>
                  <a:cubicBezTo>
                    <a:pt x="4297" y="27305"/>
                    <a:pt x="4168" y="27467"/>
                    <a:pt x="3959" y="27467"/>
                  </a:cubicBezTo>
                  <a:cubicBezTo>
                    <a:pt x="3839" y="27467"/>
                    <a:pt x="3692" y="27413"/>
                    <a:pt x="3480" y="27299"/>
                  </a:cubicBezTo>
                  <a:cubicBezTo>
                    <a:pt x="3166" y="27142"/>
                    <a:pt x="2884" y="26938"/>
                    <a:pt x="2618" y="26719"/>
                  </a:cubicBezTo>
                  <a:cubicBezTo>
                    <a:pt x="2147" y="26311"/>
                    <a:pt x="1740" y="25794"/>
                    <a:pt x="1442" y="25261"/>
                  </a:cubicBezTo>
                  <a:cubicBezTo>
                    <a:pt x="0" y="22675"/>
                    <a:pt x="517" y="19085"/>
                    <a:pt x="1959" y="16593"/>
                  </a:cubicBezTo>
                  <a:close/>
                  <a:moveTo>
                    <a:pt x="15439" y="26907"/>
                  </a:moveTo>
                  <a:cubicBezTo>
                    <a:pt x="16718" y="26968"/>
                    <a:pt x="17997" y="27057"/>
                    <a:pt x="19284" y="27057"/>
                  </a:cubicBezTo>
                  <a:cubicBezTo>
                    <a:pt x="19653" y="27057"/>
                    <a:pt x="20022" y="27050"/>
                    <a:pt x="20392" y="27032"/>
                  </a:cubicBezTo>
                  <a:cubicBezTo>
                    <a:pt x="21309" y="26985"/>
                    <a:pt x="22226" y="26965"/>
                    <a:pt x="23143" y="26965"/>
                  </a:cubicBezTo>
                  <a:cubicBezTo>
                    <a:pt x="24060" y="26965"/>
                    <a:pt x="24977" y="26985"/>
                    <a:pt x="25894" y="27016"/>
                  </a:cubicBezTo>
                  <a:cubicBezTo>
                    <a:pt x="28301" y="27086"/>
                    <a:pt x="30703" y="27211"/>
                    <a:pt x="33102" y="27211"/>
                  </a:cubicBezTo>
                  <a:cubicBezTo>
                    <a:pt x="34498" y="27211"/>
                    <a:pt x="35894" y="27169"/>
                    <a:pt x="37289" y="27048"/>
                  </a:cubicBezTo>
                  <a:lnTo>
                    <a:pt x="37321" y="27048"/>
                  </a:lnTo>
                  <a:cubicBezTo>
                    <a:pt x="39593" y="27079"/>
                    <a:pt x="40644" y="29399"/>
                    <a:pt x="40064" y="31390"/>
                  </a:cubicBezTo>
                  <a:cubicBezTo>
                    <a:pt x="39828" y="32252"/>
                    <a:pt x="39296" y="33035"/>
                    <a:pt x="38512" y="33474"/>
                  </a:cubicBezTo>
                  <a:cubicBezTo>
                    <a:pt x="37759" y="33882"/>
                    <a:pt x="36929" y="33866"/>
                    <a:pt x="36114" y="33991"/>
                  </a:cubicBezTo>
                  <a:cubicBezTo>
                    <a:pt x="36067" y="33944"/>
                    <a:pt x="36020" y="33929"/>
                    <a:pt x="35957" y="33929"/>
                  </a:cubicBezTo>
                  <a:cubicBezTo>
                    <a:pt x="32226" y="33929"/>
                    <a:pt x="28512" y="33929"/>
                    <a:pt x="24797" y="33944"/>
                  </a:cubicBezTo>
                  <a:lnTo>
                    <a:pt x="15157" y="33944"/>
                  </a:lnTo>
                  <a:cubicBezTo>
                    <a:pt x="14967" y="33956"/>
                    <a:pt x="14704" y="33986"/>
                    <a:pt x="14451" y="33986"/>
                  </a:cubicBezTo>
                  <a:cubicBezTo>
                    <a:pt x="14371" y="33986"/>
                    <a:pt x="14292" y="33983"/>
                    <a:pt x="14217" y="33976"/>
                  </a:cubicBezTo>
                  <a:cubicBezTo>
                    <a:pt x="12665" y="33270"/>
                    <a:pt x="11380" y="32142"/>
                    <a:pt x="11489" y="30292"/>
                  </a:cubicBezTo>
                  <a:cubicBezTo>
                    <a:pt x="11536" y="29383"/>
                    <a:pt x="11928" y="28505"/>
                    <a:pt x="12602" y="27894"/>
                  </a:cubicBezTo>
                  <a:cubicBezTo>
                    <a:pt x="13417" y="27142"/>
                    <a:pt x="14311" y="27048"/>
                    <a:pt x="15361" y="26938"/>
                  </a:cubicBezTo>
                  <a:cubicBezTo>
                    <a:pt x="15392" y="26922"/>
                    <a:pt x="15408" y="26922"/>
                    <a:pt x="15439" y="26907"/>
                  </a:cubicBezTo>
                  <a:close/>
                  <a:moveTo>
                    <a:pt x="11492" y="0"/>
                  </a:moveTo>
                  <a:cubicBezTo>
                    <a:pt x="11327" y="0"/>
                    <a:pt x="11154" y="19"/>
                    <a:pt x="10972" y="57"/>
                  </a:cubicBezTo>
                  <a:cubicBezTo>
                    <a:pt x="10841" y="22"/>
                    <a:pt x="10712" y="6"/>
                    <a:pt x="10585" y="6"/>
                  </a:cubicBezTo>
                  <a:cubicBezTo>
                    <a:pt x="9320" y="6"/>
                    <a:pt x="8313" y="1610"/>
                    <a:pt x="8213" y="2721"/>
                  </a:cubicBezTo>
                  <a:cubicBezTo>
                    <a:pt x="8213" y="2737"/>
                    <a:pt x="8213" y="2737"/>
                    <a:pt x="8213" y="2753"/>
                  </a:cubicBezTo>
                  <a:cubicBezTo>
                    <a:pt x="7257" y="4445"/>
                    <a:pt x="6646" y="6389"/>
                    <a:pt x="5878" y="8160"/>
                  </a:cubicBezTo>
                  <a:cubicBezTo>
                    <a:pt x="5094" y="9978"/>
                    <a:pt x="4295" y="11797"/>
                    <a:pt x="3495" y="13599"/>
                  </a:cubicBezTo>
                  <a:cubicBezTo>
                    <a:pt x="3480" y="13646"/>
                    <a:pt x="3480" y="13678"/>
                    <a:pt x="3480" y="13725"/>
                  </a:cubicBezTo>
                  <a:cubicBezTo>
                    <a:pt x="3450" y="13723"/>
                    <a:pt x="3421" y="13722"/>
                    <a:pt x="3391" y="13722"/>
                  </a:cubicBezTo>
                  <a:cubicBezTo>
                    <a:pt x="2928" y="13722"/>
                    <a:pt x="2423" y="13946"/>
                    <a:pt x="2069" y="14226"/>
                  </a:cubicBezTo>
                  <a:cubicBezTo>
                    <a:pt x="1489" y="14696"/>
                    <a:pt x="1442" y="15590"/>
                    <a:pt x="1756" y="16248"/>
                  </a:cubicBezTo>
                  <a:cubicBezTo>
                    <a:pt x="674" y="17471"/>
                    <a:pt x="345" y="19461"/>
                    <a:pt x="219" y="21029"/>
                  </a:cubicBezTo>
                  <a:cubicBezTo>
                    <a:pt x="94" y="22737"/>
                    <a:pt x="392" y="24508"/>
                    <a:pt x="1379" y="25935"/>
                  </a:cubicBezTo>
                  <a:cubicBezTo>
                    <a:pt x="1815" y="26574"/>
                    <a:pt x="3019" y="27968"/>
                    <a:pt x="3979" y="27968"/>
                  </a:cubicBezTo>
                  <a:cubicBezTo>
                    <a:pt x="4055" y="27968"/>
                    <a:pt x="4129" y="27959"/>
                    <a:pt x="4201" y="27941"/>
                  </a:cubicBezTo>
                  <a:cubicBezTo>
                    <a:pt x="4796" y="27784"/>
                    <a:pt x="5361" y="26703"/>
                    <a:pt x="5737" y="26248"/>
                  </a:cubicBezTo>
                  <a:cubicBezTo>
                    <a:pt x="6364" y="25480"/>
                    <a:pt x="7006" y="24697"/>
                    <a:pt x="7602" y="23897"/>
                  </a:cubicBezTo>
                  <a:cubicBezTo>
                    <a:pt x="7649" y="23819"/>
                    <a:pt x="7633" y="23740"/>
                    <a:pt x="7586" y="23678"/>
                  </a:cubicBezTo>
                  <a:cubicBezTo>
                    <a:pt x="7631" y="23589"/>
                    <a:pt x="7536" y="23473"/>
                    <a:pt x="7433" y="23473"/>
                  </a:cubicBezTo>
                  <a:cubicBezTo>
                    <a:pt x="7427" y="23473"/>
                    <a:pt x="7420" y="23473"/>
                    <a:pt x="7414" y="23474"/>
                  </a:cubicBezTo>
                  <a:cubicBezTo>
                    <a:pt x="6583" y="23615"/>
                    <a:pt x="5768" y="23976"/>
                    <a:pt x="4984" y="24289"/>
                  </a:cubicBezTo>
                  <a:cubicBezTo>
                    <a:pt x="4091" y="23490"/>
                    <a:pt x="3605" y="22001"/>
                    <a:pt x="3307" y="20888"/>
                  </a:cubicBezTo>
                  <a:cubicBezTo>
                    <a:pt x="2962" y="19665"/>
                    <a:pt x="2884" y="18411"/>
                    <a:pt x="2931" y="17157"/>
                  </a:cubicBezTo>
                  <a:lnTo>
                    <a:pt x="2931" y="17157"/>
                  </a:lnTo>
                  <a:cubicBezTo>
                    <a:pt x="2986" y="17164"/>
                    <a:pt x="3041" y="17167"/>
                    <a:pt x="3096" y="17167"/>
                  </a:cubicBezTo>
                  <a:cubicBezTo>
                    <a:pt x="4418" y="17167"/>
                    <a:pt x="5659" y="15233"/>
                    <a:pt x="4530" y="14195"/>
                  </a:cubicBezTo>
                  <a:cubicBezTo>
                    <a:pt x="5643" y="12972"/>
                    <a:pt x="6536" y="11514"/>
                    <a:pt x="7492" y="10166"/>
                  </a:cubicBezTo>
                  <a:cubicBezTo>
                    <a:pt x="8527" y="8709"/>
                    <a:pt x="9561" y="7251"/>
                    <a:pt x="10596" y="5809"/>
                  </a:cubicBezTo>
                  <a:cubicBezTo>
                    <a:pt x="10690" y="5817"/>
                    <a:pt x="10788" y="5821"/>
                    <a:pt x="10886" y="5821"/>
                  </a:cubicBezTo>
                  <a:cubicBezTo>
                    <a:pt x="10984" y="5821"/>
                    <a:pt x="11082" y="5817"/>
                    <a:pt x="11176" y="5809"/>
                  </a:cubicBezTo>
                  <a:cubicBezTo>
                    <a:pt x="11254" y="5809"/>
                    <a:pt x="11333" y="5793"/>
                    <a:pt x="11411" y="5778"/>
                  </a:cubicBezTo>
                  <a:cubicBezTo>
                    <a:pt x="11818" y="7800"/>
                    <a:pt x="12649" y="9806"/>
                    <a:pt x="13339" y="11750"/>
                  </a:cubicBezTo>
                  <a:cubicBezTo>
                    <a:pt x="14060" y="13740"/>
                    <a:pt x="14812" y="15731"/>
                    <a:pt x="15612" y="17706"/>
                  </a:cubicBezTo>
                  <a:cubicBezTo>
                    <a:pt x="15612" y="17737"/>
                    <a:pt x="15627" y="17753"/>
                    <a:pt x="15659" y="17784"/>
                  </a:cubicBezTo>
                  <a:cubicBezTo>
                    <a:pt x="13856" y="20465"/>
                    <a:pt x="12947" y="23756"/>
                    <a:pt x="13543" y="26781"/>
                  </a:cubicBezTo>
                  <a:cubicBezTo>
                    <a:pt x="12273" y="27314"/>
                    <a:pt x="11270" y="28647"/>
                    <a:pt x="11097" y="29979"/>
                  </a:cubicBezTo>
                  <a:cubicBezTo>
                    <a:pt x="10878" y="31766"/>
                    <a:pt x="12022" y="33772"/>
                    <a:pt x="13856" y="34133"/>
                  </a:cubicBezTo>
                  <a:cubicBezTo>
                    <a:pt x="14013" y="34227"/>
                    <a:pt x="14185" y="34258"/>
                    <a:pt x="14405" y="34274"/>
                  </a:cubicBezTo>
                  <a:cubicBezTo>
                    <a:pt x="14811" y="34319"/>
                    <a:pt x="15229" y="34332"/>
                    <a:pt x="15648" y="34332"/>
                  </a:cubicBezTo>
                  <a:cubicBezTo>
                    <a:pt x="16246" y="34332"/>
                    <a:pt x="16849" y="34305"/>
                    <a:pt x="17430" y="34305"/>
                  </a:cubicBezTo>
                  <a:lnTo>
                    <a:pt x="23668" y="34305"/>
                  </a:lnTo>
                  <a:cubicBezTo>
                    <a:pt x="27759" y="34321"/>
                    <a:pt x="31850" y="34336"/>
                    <a:pt x="35957" y="34336"/>
                  </a:cubicBezTo>
                  <a:cubicBezTo>
                    <a:pt x="36004" y="34336"/>
                    <a:pt x="36051" y="34321"/>
                    <a:pt x="36082" y="34289"/>
                  </a:cubicBezTo>
                  <a:cubicBezTo>
                    <a:pt x="36276" y="34314"/>
                    <a:pt x="36468" y="34326"/>
                    <a:pt x="36658" y="34326"/>
                  </a:cubicBezTo>
                  <a:cubicBezTo>
                    <a:pt x="38615" y="34326"/>
                    <a:pt x="40298" y="33025"/>
                    <a:pt x="40612" y="30982"/>
                  </a:cubicBezTo>
                  <a:cubicBezTo>
                    <a:pt x="40923" y="29026"/>
                    <a:pt x="39773" y="26687"/>
                    <a:pt x="37635" y="26687"/>
                  </a:cubicBezTo>
                  <a:cubicBezTo>
                    <a:pt x="37614" y="26687"/>
                    <a:pt x="37593" y="26687"/>
                    <a:pt x="37571" y="26687"/>
                  </a:cubicBezTo>
                  <a:cubicBezTo>
                    <a:pt x="37650" y="26656"/>
                    <a:pt x="37712" y="26593"/>
                    <a:pt x="37697" y="26483"/>
                  </a:cubicBezTo>
                  <a:cubicBezTo>
                    <a:pt x="37634" y="24132"/>
                    <a:pt x="37697" y="21750"/>
                    <a:pt x="37477" y="19430"/>
                  </a:cubicBezTo>
                  <a:cubicBezTo>
                    <a:pt x="37463" y="19303"/>
                    <a:pt x="37386" y="19240"/>
                    <a:pt x="37290" y="19240"/>
                  </a:cubicBezTo>
                  <a:cubicBezTo>
                    <a:pt x="37280" y="19240"/>
                    <a:pt x="37269" y="19240"/>
                    <a:pt x="37258" y="19242"/>
                  </a:cubicBezTo>
                  <a:cubicBezTo>
                    <a:pt x="37227" y="19195"/>
                    <a:pt x="37164" y="19148"/>
                    <a:pt x="37085" y="19148"/>
                  </a:cubicBezTo>
                  <a:cubicBezTo>
                    <a:pt x="35435" y="19072"/>
                    <a:pt x="33727" y="18988"/>
                    <a:pt x="32023" y="18988"/>
                  </a:cubicBezTo>
                  <a:cubicBezTo>
                    <a:pt x="30538" y="18988"/>
                    <a:pt x="29056" y="19052"/>
                    <a:pt x="27618" y="19242"/>
                  </a:cubicBezTo>
                  <a:cubicBezTo>
                    <a:pt x="27540" y="18082"/>
                    <a:pt x="27461" y="16938"/>
                    <a:pt x="27446" y="15778"/>
                  </a:cubicBezTo>
                  <a:cubicBezTo>
                    <a:pt x="27446" y="14696"/>
                    <a:pt x="27556" y="13646"/>
                    <a:pt x="27289" y="12580"/>
                  </a:cubicBezTo>
                  <a:cubicBezTo>
                    <a:pt x="27258" y="12502"/>
                    <a:pt x="27195" y="12439"/>
                    <a:pt x="27132" y="12439"/>
                  </a:cubicBezTo>
                  <a:cubicBezTo>
                    <a:pt x="27101" y="12424"/>
                    <a:pt x="27085" y="12408"/>
                    <a:pt x="27054" y="12408"/>
                  </a:cubicBezTo>
                  <a:cubicBezTo>
                    <a:pt x="26381" y="12249"/>
                    <a:pt x="25710" y="12175"/>
                    <a:pt x="25048" y="12175"/>
                  </a:cubicBezTo>
                  <a:cubicBezTo>
                    <a:pt x="23553" y="12175"/>
                    <a:pt x="22100" y="12555"/>
                    <a:pt x="20753" y="13207"/>
                  </a:cubicBezTo>
                  <a:cubicBezTo>
                    <a:pt x="19452" y="11577"/>
                    <a:pt x="18151" y="9963"/>
                    <a:pt x="16897" y="8286"/>
                  </a:cubicBezTo>
                  <a:cubicBezTo>
                    <a:pt x="15784" y="6781"/>
                    <a:pt x="14765" y="5166"/>
                    <a:pt x="13590" y="3709"/>
                  </a:cubicBezTo>
                  <a:cubicBezTo>
                    <a:pt x="13574" y="3677"/>
                    <a:pt x="13558" y="3677"/>
                    <a:pt x="13543" y="3662"/>
                  </a:cubicBezTo>
                  <a:cubicBezTo>
                    <a:pt x="13958" y="2001"/>
                    <a:pt x="13222" y="0"/>
                    <a:pt x="11492"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70;p79">
              <a:extLst>
                <a:ext uri="{FF2B5EF4-FFF2-40B4-BE49-F238E27FC236}">
                  <a16:creationId xmlns="" xmlns:a16="http://schemas.microsoft.com/office/drawing/2014/main" id="{8F8B3C16-39E5-4BD4-87F5-DFE96A678FF6}"/>
                </a:ext>
              </a:extLst>
            </p:cNvPr>
            <p:cNvSpPr/>
            <p:nvPr/>
          </p:nvSpPr>
          <p:spPr>
            <a:xfrm>
              <a:off x="1311475" y="1523288"/>
              <a:ext cx="86175" cy="72175"/>
            </a:xfrm>
            <a:custGeom>
              <a:avLst/>
              <a:gdLst/>
              <a:ahLst/>
              <a:cxnLst/>
              <a:rect l="l" t="t" r="r" b="b"/>
              <a:pathLst>
                <a:path w="3447" h="2887" extrusionOk="0">
                  <a:moveTo>
                    <a:pt x="2069" y="349"/>
                  </a:moveTo>
                  <a:cubicBezTo>
                    <a:pt x="2085" y="396"/>
                    <a:pt x="2132" y="428"/>
                    <a:pt x="2194" y="428"/>
                  </a:cubicBezTo>
                  <a:cubicBezTo>
                    <a:pt x="3281" y="442"/>
                    <a:pt x="3075" y="2463"/>
                    <a:pt x="1963" y="2463"/>
                  </a:cubicBezTo>
                  <a:cubicBezTo>
                    <a:pt x="1888" y="2463"/>
                    <a:pt x="1808" y="2454"/>
                    <a:pt x="1724" y="2434"/>
                  </a:cubicBezTo>
                  <a:cubicBezTo>
                    <a:pt x="1191" y="2309"/>
                    <a:pt x="1003" y="1791"/>
                    <a:pt x="1082" y="1290"/>
                  </a:cubicBezTo>
                  <a:cubicBezTo>
                    <a:pt x="1176" y="741"/>
                    <a:pt x="1567" y="412"/>
                    <a:pt x="2069" y="349"/>
                  </a:cubicBezTo>
                  <a:close/>
                  <a:moveTo>
                    <a:pt x="1853" y="1"/>
                  </a:moveTo>
                  <a:cubicBezTo>
                    <a:pt x="660" y="1"/>
                    <a:pt x="0" y="2604"/>
                    <a:pt x="1740" y="2873"/>
                  </a:cubicBezTo>
                  <a:cubicBezTo>
                    <a:pt x="1808" y="2882"/>
                    <a:pt x="1876" y="2887"/>
                    <a:pt x="1942" y="2887"/>
                  </a:cubicBezTo>
                  <a:cubicBezTo>
                    <a:pt x="2648" y="2887"/>
                    <a:pt x="3210" y="2368"/>
                    <a:pt x="3339" y="1666"/>
                  </a:cubicBezTo>
                  <a:cubicBezTo>
                    <a:pt x="3447" y="973"/>
                    <a:pt x="3055" y="98"/>
                    <a:pt x="2297" y="98"/>
                  </a:cubicBezTo>
                  <a:cubicBezTo>
                    <a:pt x="2284" y="98"/>
                    <a:pt x="2271" y="98"/>
                    <a:pt x="2257" y="99"/>
                  </a:cubicBezTo>
                  <a:cubicBezTo>
                    <a:pt x="2118" y="31"/>
                    <a:pt x="1982" y="1"/>
                    <a:pt x="1853"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71;p79">
              <a:extLst>
                <a:ext uri="{FF2B5EF4-FFF2-40B4-BE49-F238E27FC236}">
                  <a16:creationId xmlns="" xmlns:a16="http://schemas.microsoft.com/office/drawing/2014/main" id="{9E230979-ECC8-403D-ABA9-836A1CAF0FF7}"/>
                </a:ext>
              </a:extLst>
            </p:cNvPr>
            <p:cNvSpPr/>
            <p:nvPr/>
          </p:nvSpPr>
          <p:spPr>
            <a:xfrm>
              <a:off x="1148525" y="1859663"/>
              <a:ext cx="39525" cy="34075"/>
            </a:xfrm>
            <a:custGeom>
              <a:avLst/>
              <a:gdLst/>
              <a:ahLst/>
              <a:cxnLst/>
              <a:rect l="l" t="t" r="r" b="b"/>
              <a:pathLst>
                <a:path w="1581" h="1363" extrusionOk="0">
                  <a:moveTo>
                    <a:pt x="797" y="327"/>
                  </a:moveTo>
                  <a:cubicBezTo>
                    <a:pt x="813" y="343"/>
                    <a:pt x="828" y="359"/>
                    <a:pt x="860" y="359"/>
                  </a:cubicBezTo>
                  <a:cubicBezTo>
                    <a:pt x="1016" y="421"/>
                    <a:pt x="1204" y="437"/>
                    <a:pt x="1204" y="656"/>
                  </a:cubicBezTo>
                  <a:cubicBezTo>
                    <a:pt x="1204" y="844"/>
                    <a:pt x="985" y="970"/>
                    <a:pt x="813" y="986"/>
                  </a:cubicBezTo>
                  <a:cubicBezTo>
                    <a:pt x="802" y="986"/>
                    <a:pt x="791" y="987"/>
                    <a:pt x="781" y="987"/>
                  </a:cubicBezTo>
                  <a:cubicBezTo>
                    <a:pt x="562" y="987"/>
                    <a:pt x="410" y="834"/>
                    <a:pt x="515" y="609"/>
                  </a:cubicBezTo>
                  <a:cubicBezTo>
                    <a:pt x="562" y="515"/>
                    <a:pt x="672" y="390"/>
                    <a:pt x="797" y="327"/>
                  </a:cubicBezTo>
                  <a:close/>
                  <a:moveTo>
                    <a:pt x="1023" y="0"/>
                  </a:moveTo>
                  <a:cubicBezTo>
                    <a:pt x="959" y="0"/>
                    <a:pt x="893" y="19"/>
                    <a:pt x="828" y="61"/>
                  </a:cubicBezTo>
                  <a:cubicBezTo>
                    <a:pt x="783" y="41"/>
                    <a:pt x="737" y="30"/>
                    <a:pt x="690" y="30"/>
                  </a:cubicBezTo>
                  <a:cubicBezTo>
                    <a:pt x="622" y="30"/>
                    <a:pt x="550" y="53"/>
                    <a:pt x="468" y="108"/>
                  </a:cubicBezTo>
                  <a:cubicBezTo>
                    <a:pt x="295" y="217"/>
                    <a:pt x="170" y="406"/>
                    <a:pt x="123" y="594"/>
                  </a:cubicBezTo>
                  <a:cubicBezTo>
                    <a:pt x="0" y="1038"/>
                    <a:pt x="357" y="1362"/>
                    <a:pt x="783" y="1362"/>
                  </a:cubicBezTo>
                  <a:cubicBezTo>
                    <a:pt x="793" y="1362"/>
                    <a:pt x="803" y="1362"/>
                    <a:pt x="813" y="1362"/>
                  </a:cubicBezTo>
                  <a:cubicBezTo>
                    <a:pt x="1189" y="1362"/>
                    <a:pt x="1581" y="1064"/>
                    <a:pt x="1581" y="656"/>
                  </a:cubicBezTo>
                  <a:cubicBezTo>
                    <a:pt x="1581" y="386"/>
                    <a:pt x="1317" y="0"/>
                    <a:pt x="1023"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72;p79">
              <a:extLst>
                <a:ext uri="{FF2B5EF4-FFF2-40B4-BE49-F238E27FC236}">
                  <a16:creationId xmlns="" xmlns:a16="http://schemas.microsoft.com/office/drawing/2014/main" id="{898107CF-69AA-4791-A2EA-CAF3D03BF57D}"/>
                </a:ext>
              </a:extLst>
            </p:cNvPr>
            <p:cNvSpPr/>
            <p:nvPr/>
          </p:nvSpPr>
          <p:spPr>
            <a:xfrm>
              <a:off x="1398075" y="1675438"/>
              <a:ext cx="39975" cy="1200"/>
            </a:xfrm>
            <a:custGeom>
              <a:avLst/>
              <a:gdLst/>
              <a:ahLst/>
              <a:cxnLst/>
              <a:rect l="l" t="t" r="r" b="b"/>
              <a:pathLst>
                <a:path w="1599" h="48" extrusionOk="0">
                  <a:moveTo>
                    <a:pt x="31" y="0"/>
                  </a:moveTo>
                  <a:cubicBezTo>
                    <a:pt x="0" y="0"/>
                    <a:pt x="0" y="47"/>
                    <a:pt x="31" y="47"/>
                  </a:cubicBezTo>
                  <a:lnTo>
                    <a:pt x="1568" y="47"/>
                  </a:lnTo>
                  <a:cubicBezTo>
                    <a:pt x="1599" y="47"/>
                    <a:pt x="1599" y="0"/>
                    <a:pt x="1568"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73;p79">
              <a:extLst>
                <a:ext uri="{FF2B5EF4-FFF2-40B4-BE49-F238E27FC236}">
                  <a16:creationId xmlns="" xmlns:a16="http://schemas.microsoft.com/office/drawing/2014/main" id="{B183A004-E605-4D26-A07E-D577D348AABA}"/>
                </a:ext>
              </a:extLst>
            </p:cNvPr>
            <p:cNvSpPr/>
            <p:nvPr/>
          </p:nvSpPr>
          <p:spPr>
            <a:xfrm>
              <a:off x="1518375" y="2135938"/>
              <a:ext cx="3150" cy="19725"/>
            </a:xfrm>
            <a:custGeom>
              <a:avLst/>
              <a:gdLst/>
              <a:ahLst/>
              <a:cxnLst/>
              <a:rect l="l" t="t" r="r" b="b"/>
              <a:pathLst>
                <a:path w="126" h="789" extrusionOk="0">
                  <a:moveTo>
                    <a:pt x="42" y="0"/>
                  </a:moveTo>
                  <a:cubicBezTo>
                    <a:pt x="21" y="0"/>
                    <a:pt x="0" y="17"/>
                    <a:pt x="0" y="44"/>
                  </a:cubicBezTo>
                  <a:cubicBezTo>
                    <a:pt x="47" y="280"/>
                    <a:pt x="47" y="515"/>
                    <a:pt x="16" y="765"/>
                  </a:cubicBezTo>
                  <a:cubicBezTo>
                    <a:pt x="16" y="781"/>
                    <a:pt x="28" y="789"/>
                    <a:pt x="41" y="789"/>
                  </a:cubicBezTo>
                  <a:cubicBezTo>
                    <a:pt x="55" y="789"/>
                    <a:pt x="71" y="781"/>
                    <a:pt x="78" y="765"/>
                  </a:cubicBezTo>
                  <a:cubicBezTo>
                    <a:pt x="126" y="515"/>
                    <a:pt x="126" y="264"/>
                    <a:pt x="78" y="29"/>
                  </a:cubicBezTo>
                  <a:cubicBezTo>
                    <a:pt x="72" y="9"/>
                    <a:pt x="57" y="0"/>
                    <a:pt x="42"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74;p79">
              <a:extLst>
                <a:ext uri="{FF2B5EF4-FFF2-40B4-BE49-F238E27FC236}">
                  <a16:creationId xmlns="" xmlns:a16="http://schemas.microsoft.com/office/drawing/2014/main" id="{44EB8162-A7AA-456D-83A4-B2770603C611}"/>
                </a:ext>
              </a:extLst>
            </p:cNvPr>
            <p:cNvSpPr/>
            <p:nvPr/>
          </p:nvSpPr>
          <p:spPr>
            <a:xfrm>
              <a:off x="1555975" y="2122738"/>
              <a:ext cx="2375" cy="33425"/>
            </a:xfrm>
            <a:custGeom>
              <a:avLst/>
              <a:gdLst/>
              <a:ahLst/>
              <a:cxnLst/>
              <a:rect l="l" t="t" r="r" b="b"/>
              <a:pathLst>
                <a:path w="95" h="1337" extrusionOk="0">
                  <a:moveTo>
                    <a:pt x="17" y="0"/>
                  </a:moveTo>
                  <a:cubicBezTo>
                    <a:pt x="9" y="0"/>
                    <a:pt x="1" y="8"/>
                    <a:pt x="1" y="24"/>
                  </a:cubicBezTo>
                  <a:cubicBezTo>
                    <a:pt x="32" y="463"/>
                    <a:pt x="32" y="886"/>
                    <a:pt x="48" y="1325"/>
                  </a:cubicBezTo>
                  <a:cubicBezTo>
                    <a:pt x="48" y="1333"/>
                    <a:pt x="56" y="1337"/>
                    <a:pt x="64" y="1337"/>
                  </a:cubicBezTo>
                  <a:cubicBezTo>
                    <a:pt x="71" y="1337"/>
                    <a:pt x="79" y="1333"/>
                    <a:pt x="79" y="1325"/>
                  </a:cubicBezTo>
                  <a:cubicBezTo>
                    <a:pt x="95" y="886"/>
                    <a:pt x="79" y="463"/>
                    <a:pt x="32" y="24"/>
                  </a:cubicBezTo>
                  <a:cubicBezTo>
                    <a:pt x="32" y="8"/>
                    <a:pt x="24" y="0"/>
                    <a:pt x="17"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75;p79">
              <a:extLst>
                <a:ext uri="{FF2B5EF4-FFF2-40B4-BE49-F238E27FC236}">
                  <a16:creationId xmlns="" xmlns:a16="http://schemas.microsoft.com/office/drawing/2014/main" id="{E2DF8173-F647-4577-B877-CAE73508A218}"/>
                </a:ext>
              </a:extLst>
            </p:cNvPr>
            <p:cNvSpPr/>
            <p:nvPr/>
          </p:nvSpPr>
          <p:spPr>
            <a:xfrm>
              <a:off x="1349075" y="2262363"/>
              <a:ext cx="50425" cy="74700"/>
            </a:xfrm>
            <a:custGeom>
              <a:avLst/>
              <a:gdLst/>
              <a:ahLst/>
              <a:cxnLst/>
              <a:rect l="l" t="t" r="r" b="b"/>
              <a:pathLst>
                <a:path w="2017" h="2988" extrusionOk="0">
                  <a:moveTo>
                    <a:pt x="261" y="1"/>
                  </a:moveTo>
                  <a:cubicBezTo>
                    <a:pt x="252" y="1"/>
                    <a:pt x="243" y="6"/>
                    <a:pt x="236" y="19"/>
                  </a:cubicBezTo>
                  <a:cubicBezTo>
                    <a:pt x="1" y="1163"/>
                    <a:pt x="1067" y="2354"/>
                    <a:pt x="1929" y="2981"/>
                  </a:cubicBezTo>
                  <a:cubicBezTo>
                    <a:pt x="1935" y="2986"/>
                    <a:pt x="1942" y="2988"/>
                    <a:pt x="1948" y="2988"/>
                  </a:cubicBezTo>
                  <a:cubicBezTo>
                    <a:pt x="1987" y="2988"/>
                    <a:pt x="2016" y="2914"/>
                    <a:pt x="1976" y="2887"/>
                  </a:cubicBezTo>
                  <a:cubicBezTo>
                    <a:pt x="1067" y="2198"/>
                    <a:pt x="283" y="1210"/>
                    <a:pt x="283" y="19"/>
                  </a:cubicBezTo>
                  <a:cubicBezTo>
                    <a:pt x="283" y="10"/>
                    <a:pt x="272" y="1"/>
                    <a:pt x="261"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76;p79">
              <a:extLst>
                <a:ext uri="{FF2B5EF4-FFF2-40B4-BE49-F238E27FC236}">
                  <a16:creationId xmlns="" xmlns:a16="http://schemas.microsoft.com/office/drawing/2014/main" id="{68D8372D-3642-48C5-923C-0D8B1AFDDD3D}"/>
                </a:ext>
              </a:extLst>
            </p:cNvPr>
            <p:cNvSpPr/>
            <p:nvPr/>
          </p:nvSpPr>
          <p:spPr>
            <a:xfrm>
              <a:off x="1355475" y="2305613"/>
              <a:ext cx="57775" cy="44675"/>
            </a:xfrm>
            <a:custGeom>
              <a:avLst/>
              <a:gdLst/>
              <a:ahLst/>
              <a:cxnLst/>
              <a:rect l="l" t="t" r="r" b="b"/>
              <a:pathLst>
                <a:path w="2311" h="1787" extrusionOk="0">
                  <a:moveTo>
                    <a:pt x="39" y="0"/>
                  </a:moveTo>
                  <a:cubicBezTo>
                    <a:pt x="20" y="0"/>
                    <a:pt x="0" y="22"/>
                    <a:pt x="11" y="44"/>
                  </a:cubicBezTo>
                  <a:cubicBezTo>
                    <a:pt x="403" y="922"/>
                    <a:pt x="1265" y="1628"/>
                    <a:pt x="2221" y="1784"/>
                  </a:cubicBezTo>
                  <a:cubicBezTo>
                    <a:pt x="2226" y="1785"/>
                    <a:pt x="2231" y="1786"/>
                    <a:pt x="2235" y="1786"/>
                  </a:cubicBezTo>
                  <a:cubicBezTo>
                    <a:pt x="2288" y="1786"/>
                    <a:pt x="2311" y="1705"/>
                    <a:pt x="2253" y="1690"/>
                  </a:cubicBezTo>
                  <a:cubicBezTo>
                    <a:pt x="1281" y="1424"/>
                    <a:pt x="560" y="891"/>
                    <a:pt x="58" y="13"/>
                  </a:cubicBezTo>
                  <a:cubicBezTo>
                    <a:pt x="54" y="4"/>
                    <a:pt x="46" y="0"/>
                    <a:pt x="39"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77;p79">
              <a:extLst>
                <a:ext uri="{FF2B5EF4-FFF2-40B4-BE49-F238E27FC236}">
                  <a16:creationId xmlns="" xmlns:a16="http://schemas.microsoft.com/office/drawing/2014/main" id="{E60EF58F-9837-4497-B4DF-D86D4D0C82DC}"/>
                </a:ext>
              </a:extLst>
            </p:cNvPr>
            <p:cNvSpPr/>
            <p:nvPr/>
          </p:nvSpPr>
          <p:spPr>
            <a:xfrm>
              <a:off x="2090875" y="2180763"/>
              <a:ext cx="33325" cy="111175"/>
            </a:xfrm>
            <a:custGeom>
              <a:avLst/>
              <a:gdLst/>
              <a:ahLst/>
              <a:cxnLst/>
              <a:rect l="l" t="t" r="r" b="b"/>
              <a:pathLst>
                <a:path w="1333" h="4447" extrusionOk="0">
                  <a:moveTo>
                    <a:pt x="18" y="0"/>
                  </a:moveTo>
                  <a:cubicBezTo>
                    <a:pt x="8" y="0"/>
                    <a:pt x="0" y="12"/>
                    <a:pt x="0" y="23"/>
                  </a:cubicBezTo>
                  <a:cubicBezTo>
                    <a:pt x="909" y="1386"/>
                    <a:pt x="1254" y="2813"/>
                    <a:pt x="690" y="4396"/>
                  </a:cubicBezTo>
                  <a:cubicBezTo>
                    <a:pt x="671" y="4424"/>
                    <a:pt x="703" y="4447"/>
                    <a:pt x="735" y="4447"/>
                  </a:cubicBezTo>
                  <a:cubicBezTo>
                    <a:pt x="756" y="4447"/>
                    <a:pt x="778" y="4437"/>
                    <a:pt x="784" y="4411"/>
                  </a:cubicBezTo>
                  <a:cubicBezTo>
                    <a:pt x="1333" y="2954"/>
                    <a:pt x="1145" y="1151"/>
                    <a:pt x="32" y="7"/>
                  </a:cubicBezTo>
                  <a:cubicBezTo>
                    <a:pt x="27" y="2"/>
                    <a:pt x="22" y="0"/>
                    <a:pt x="18"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78;p79">
              <a:extLst>
                <a:ext uri="{FF2B5EF4-FFF2-40B4-BE49-F238E27FC236}">
                  <a16:creationId xmlns="" xmlns:a16="http://schemas.microsoft.com/office/drawing/2014/main" id="{D37FEBF7-03B4-422D-BED8-ACC45804A97B}"/>
                </a:ext>
              </a:extLst>
            </p:cNvPr>
            <p:cNvSpPr/>
            <p:nvPr/>
          </p:nvSpPr>
          <p:spPr>
            <a:xfrm>
              <a:off x="2090550" y="2162413"/>
              <a:ext cx="36250" cy="48400"/>
            </a:xfrm>
            <a:custGeom>
              <a:avLst/>
              <a:gdLst/>
              <a:ahLst/>
              <a:cxnLst/>
              <a:rect l="l" t="t" r="r" b="b"/>
              <a:pathLst>
                <a:path w="1450" h="1936" extrusionOk="0">
                  <a:moveTo>
                    <a:pt x="29" y="0"/>
                  </a:moveTo>
                  <a:cubicBezTo>
                    <a:pt x="8" y="0"/>
                    <a:pt x="1" y="23"/>
                    <a:pt x="13" y="36"/>
                  </a:cubicBezTo>
                  <a:cubicBezTo>
                    <a:pt x="703" y="490"/>
                    <a:pt x="1126" y="1117"/>
                    <a:pt x="1346" y="1901"/>
                  </a:cubicBezTo>
                  <a:cubicBezTo>
                    <a:pt x="1352" y="1925"/>
                    <a:pt x="1369" y="1935"/>
                    <a:pt x="1387" y="1935"/>
                  </a:cubicBezTo>
                  <a:cubicBezTo>
                    <a:pt x="1417" y="1935"/>
                    <a:pt x="1449" y="1908"/>
                    <a:pt x="1440" y="1870"/>
                  </a:cubicBezTo>
                  <a:cubicBezTo>
                    <a:pt x="1299" y="1070"/>
                    <a:pt x="750" y="380"/>
                    <a:pt x="45" y="4"/>
                  </a:cubicBezTo>
                  <a:cubicBezTo>
                    <a:pt x="39" y="1"/>
                    <a:pt x="33" y="0"/>
                    <a:pt x="29"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79;p79">
              <a:extLst>
                <a:ext uri="{FF2B5EF4-FFF2-40B4-BE49-F238E27FC236}">
                  <a16:creationId xmlns="" xmlns:a16="http://schemas.microsoft.com/office/drawing/2014/main" id="{6B027DF4-C5FE-4740-9387-734A3D5EC6E7}"/>
                </a:ext>
              </a:extLst>
            </p:cNvPr>
            <p:cNvSpPr/>
            <p:nvPr/>
          </p:nvSpPr>
          <p:spPr>
            <a:xfrm>
              <a:off x="1998400" y="1952863"/>
              <a:ext cx="43900" cy="31875"/>
            </a:xfrm>
            <a:custGeom>
              <a:avLst/>
              <a:gdLst/>
              <a:ahLst/>
              <a:cxnLst/>
              <a:rect l="l" t="t" r="r" b="b"/>
              <a:pathLst>
                <a:path w="1756" h="1275" extrusionOk="0">
                  <a:moveTo>
                    <a:pt x="31" y="1"/>
                  </a:moveTo>
                  <a:cubicBezTo>
                    <a:pt x="0" y="1"/>
                    <a:pt x="0" y="48"/>
                    <a:pt x="31" y="48"/>
                  </a:cubicBezTo>
                  <a:cubicBezTo>
                    <a:pt x="439" y="110"/>
                    <a:pt x="847" y="157"/>
                    <a:pt x="1270" y="189"/>
                  </a:cubicBezTo>
                  <a:cubicBezTo>
                    <a:pt x="1521" y="220"/>
                    <a:pt x="1630" y="267"/>
                    <a:pt x="1630" y="549"/>
                  </a:cubicBezTo>
                  <a:cubicBezTo>
                    <a:pt x="1630" y="769"/>
                    <a:pt x="1630" y="1004"/>
                    <a:pt x="1646" y="1239"/>
                  </a:cubicBezTo>
                  <a:cubicBezTo>
                    <a:pt x="1646" y="1262"/>
                    <a:pt x="1666" y="1274"/>
                    <a:pt x="1685" y="1274"/>
                  </a:cubicBezTo>
                  <a:cubicBezTo>
                    <a:pt x="1705" y="1274"/>
                    <a:pt x="1724" y="1262"/>
                    <a:pt x="1724" y="1239"/>
                  </a:cubicBezTo>
                  <a:cubicBezTo>
                    <a:pt x="1740" y="941"/>
                    <a:pt x="1740" y="643"/>
                    <a:pt x="1740" y="361"/>
                  </a:cubicBezTo>
                  <a:cubicBezTo>
                    <a:pt x="1740" y="236"/>
                    <a:pt x="1756" y="189"/>
                    <a:pt x="1677" y="142"/>
                  </a:cubicBezTo>
                  <a:cubicBezTo>
                    <a:pt x="1581" y="74"/>
                    <a:pt x="1397" y="66"/>
                    <a:pt x="1228" y="66"/>
                  </a:cubicBezTo>
                  <a:cubicBezTo>
                    <a:pt x="1173" y="66"/>
                    <a:pt x="1119" y="67"/>
                    <a:pt x="1071" y="67"/>
                  </a:cubicBezTo>
                  <a:cubicBezTo>
                    <a:pt x="1027" y="67"/>
                    <a:pt x="988" y="66"/>
                    <a:pt x="956" y="63"/>
                  </a:cubicBezTo>
                  <a:cubicBezTo>
                    <a:pt x="643" y="48"/>
                    <a:pt x="345" y="16"/>
                    <a:pt x="31"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80;p79">
              <a:extLst>
                <a:ext uri="{FF2B5EF4-FFF2-40B4-BE49-F238E27FC236}">
                  <a16:creationId xmlns="" xmlns:a16="http://schemas.microsoft.com/office/drawing/2014/main" id="{01CC543D-EFBD-4963-931F-1ADCD699AA75}"/>
                </a:ext>
              </a:extLst>
            </p:cNvPr>
            <p:cNvSpPr/>
            <p:nvPr/>
          </p:nvSpPr>
          <p:spPr>
            <a:xfrm>
              <a:off x="2050500" y="1962463"/>
              <a:ext cx="3175" cy="75650"/>
            </a:xfrm>
            <a:custGeom>
              <a:avLst/>
              <a:gdLst/>
              <a:ahLst/>
              <a:cxnLst/>
              <a:rect l="l" t="t" r="r" b="b"/>
              <a:pathLst>
                <a:path w="127" h="3026" extrusionOk="0">
                  <a:moveTo>
                    <a:pt x="24" y="1"/>
                  </a:moveTo>
                  <a:cubicBezTo>
                    <a:pt x="13" y="1"/>
                    <a:pt x="1" y="8"/>
                    <a:pt x="1" y="24"/>
                  </a:cubicBezTo>
                  <a:cubicBezTo>
                    <a:pt x="1" y="1012"/>
                    <a:pt x="1" y="2015"/>
                    <a:pt x="48" y="3002"/>
                  </a:cubicBezTo>
                  <a:cubicBezTo>
                    <a:pt x="48" y="3018"/>
                    <a:pt x="64" y="3026"/>
                    <a:pt x="79" y="3026"/>
                  </a:cubicBezTo>
                  <a:cubicBezTo>
                    <a:pt x="95" y="3026"/>
                    <a:pt x="111" y="3018"/>
                    <a:pt x="111" y="3002"/>
                  </a:cubicBezTo>
                  <a:cubicBezTo>
                    <a:pt x="126" y="2015"/>
                    <a:pt x="79" y="1012"/>
                    <a:pt x="48" y="24"/>
                  </a:cubicBezTo>
                  <a:cubicBezTo>
                    <a:pt x="48" y="8"/>
                    <a:pt x="36" y="1"/>
                    <a:pt x="24"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81;p79">
              <a:extLst>
                <a:ext uri="{FF2B5EF4-FFF2-40B4-BE49-F238E27FC236}">
                  <a16:creationId xmlns="" xmlns:a16="http://schemas.microsoft.com/office/drawing/2014/main" id="{12B104A2-7391-492E-8A49-936272C0FAA1}"/>
                </a:ext>
              </a:extLst>
            </p:cNvPr>
            <p:cNvSpPr/>
            <p:nvPr/>
          </p:nvSpPr>
          <p:spPr>
            <a:xfrm>
              <a:off x="1083800" y="2014388"/>
              <a:ext cx="25" cy="5500"/>
            </a:xfrm>
            <a:custGeom>
              <a:avLst/>
              <a:gdLst/>
              <a:ahLst/>
              <a:cxnLst/>
              <a:rect l="l" t="t" r="r" b="b"/>
              <a:pathLst>
                <a:path w="1" h="220" extrusionOk="0">
                  <a:moveTo>
                    <a:pt x="0" y="0"/>
                  </a:moveTo>
                  <a:cubicBezTo>
                    <a:pt x="0" y="0"/>
                    <a:pt x="0" y="0"/>
                    <a:pt x="0" y="0"/>
                  </a:cubicBezTo>
                  <a:cubicBezTo>
                    <a:pt x="0" y="79"/>
                    <a:pt x="0" y="157"/>
                    <a:pt x="0" y="220"/>
                  </a:cubicBezTo>
                  <a:cubicBezTo>
                    <a:pt x="0" y="220"/>
                    <a:pt x="0" y="220"/>
                    <a:pt x="0" y="220"/>
                  </a:cubicBezTo>
                  <a:lnTo>
                    <a:pt x="0" y="0"/>
                  </a:ln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82;p79">
              <a:extLst>
                <a:ext uri="{FF2B5EF4-FFF2-40B4-BE49-F238E27FC236}">
                  <a16:creationId xmlns="" xmlns:a16="http://schemas.microsoft.com/office/drawing/2014/main" id="{C5A184A7-9350-4072-A584-97FF1AD47687}"/>
                </a:ext>
              </a:extLst>
            </p:cNvPr>
            <p:cNvSpPr/>
            <p:nvPr/>
          </p:nvSpPr>
          <p:spPr>
            <a:xfrm>
              <a:off x="1080650" y="1968888"/>
              <a:ext cx="17525" cy="123175"/>
            </a:xfrm>
            <a:custGeom>
              <a:avLst/>
              <a:gdLst/>
              <a:ahLst/>
              <a:cxnLst/>
              <a:rect l="l" t="t" r="r" b="b"/>
              <a:pathLst>
                <a:path w="701" h="4927" extrusionOk="0">
                  <a:moveTo>
                    <a:pt x="545" y="1"/>
                  </a:moveTo>
                  <a:cubicBezTo>
                    <a:pt x="535" y="1"/>
                    <a:pt x="524" y="6"/>
                    <a:pt x="518" y="18"/>
                  </a:cubicBezTo>
                  <a:cubicBezTo>
                    <a:pt x="1" y="1632"/>
                    <a:pt x="17" y="3309"/>
                    <a:pt x="597" y="4893"/>
                  </a:cubicBezTo>
                  <a:cubicBezTo>
                    <a:pt x="602" y="4917"/>
                    <a:pt x="620" y="4927"/>
                    <a:pt x="638" y="4927"/>
                  </a:cubicBezTo>
                  <a:cubicBezTo>
                    <a:pt x="668" y="4927"/>
                    <a:pt x="700" y="4900"/>
                    <a:pt x="691" y="4861"/>
                  </a:cubicBezTo>
                  <a:cubicBezTo>
                    <a:pt x="158" y="3262"/>
                    <a:pt x="111" y="1664"/>
                    <a:pt x="581" y="34"/>
                  </a:cubicBezTo>
                  <a:cubicBezTo>
                    <a:pt x="581" y="14"/>
                    <a:pt x="563" y="1"/>
                    <a:pt x="545"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83;p79">
              <a:extLst>
                <a:ext uri="{FF2B5EF4-FFF2-40B4-BE49-F238E27FC236}">
                  <a16:creationId xmlns="" xmlns:a16="http://schemas.microsoft.com/office/drawing/2014/main" id="{BA89BD03-1E25-4803-BA93-CB1369A9AA0A}"/>
                </a:ext>
              </a:extLst>
            </p:cNvPr>
            <p:cNvSpPr/>
            <p:nvPr/>
          </p:nvSpPr>
          <p:spPr>
            <a:xfrm>
              <a:off x="1071650" y="2028288"/>
              <a:ext cx="44575" cy="117075"/>
            </a:xfrm>
            <a:custGeom>
              <a:avLst/>
              <a:gdLst/>
              <a:ahLst/>
              <a:cxnLst/>
              <a:rect l="l" t="t" r="r" b="b"/>
              <a:pathLst>
                <a:path w="1783" h="4683" extrusionOk="0">
                  <a:moveTo>
                    <a:pt x="188" y="1"/>
                  </a:moveTo>
                  <a:cubicBezTo>
                    <a:pt x="181" y="1"/>
                    <a:pt x="173" y="9"/>
                    <a:pt x="173" y="24"/>
                  </a:cubicBezTo>
                  <a:cubicBezTo>
                    <a:pt x="0" y="1466"/>
                    <a:pt x="330" y="3833"/>
                    <a:pt x="1709" y="4680"/>
                  </a:cubicBezTo>
                  <a:cubicBezTo>
                    <a:pt x="1714" y="4681"/>
                    <a:pt x="1719" y="4682"/>
                    <a:pt x="1724" y="4682"/>
                  </a:cubicBezTo>
                  <a:cubicBezTo>
                    <a:pt x="1762" y="4682"/>
                    <a:pt x="1782" y="4631"/>
                    <a:pt x="1740" y="4617"/>
                  </a:cubicBezTo>
                  <a:cubicBezTo>
                    <a:pt x="424" y="3598"/>
                    <a:pt x="188" y="1560"/>
                    <a:pt x="204" y="24"/>
                  </a:cubicBezTo>
                  <a:cubicBezTo>
                    <a:pt x="204" y="9"/>
                    <a:pt x="196" y="1"/>
                    <a:pt x="188"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84;p79">
              <a:extLst>
                <a:ext uri="{FF2B5EF4-FFF2-40B4-BE49-F238E27FC236}">
                  <a16:creationId xmlns="" xmlns:a16="http://schemas.microsoft.com/office/drawing/2014/main" id="{8589DCCD-95C5-4875-8B50-4CA68F6E2958}"/>
                </a:ext>
              </a:extLst>
            </p:cNvPr>
            <p:cNvSpPr/>
            <p:nvPr/>
          </p:nvSpPr>
          <p:spPr>
            <a:xfrm>
              <a:off x="1190550" y="1680088"/>
              <a:ext cx="35900" cy="92025"/>
            </a:xfrm>
            <a:custGeom>
              <a:avLst/>
              <a:gdLst/>
              <a:ahLst/>
              <a:cxnLst/>
              <a:rect l="l" t="t" r="r" b="b"/>
              <a:pathLst>
                <a:path w="1436" h="3681" extrusionOk="0">
                  <a:moveTo>
                    <a:pt x="1411" y="1"/>
                  </a:moveTo>
                  <a:cubicBezTo>
                    <a:pt x="1403" y="1"/>
                    <a:pt x="1395" y="6"/>
                    <a:pt x="1389" y="18"/>
                  </a:cubicBezTo>
                  <a:cubicBezTo>
                    <a:pt x="840" y="1178"/>
                    <a:pt x="417" y="2432"/>
                    <a:pt x="9" y="3654"/>
                  </a:cubicBezTo>
                  <a:cubicBezTo>
                    <a:pt x="0" y="3673"/>
                    <a:pt x="13" y="3680"/>
                    <a:pt x="27" y="3680"/>
                  </a:cubicBezTo>
                  <a:cubicBezTo>
                    <a:pt x="38" y="3680"/>
                    <a:pt x="50" y="3676"/>
                    <a:pt x="56" y="3670"/>
                  </a:cubicBezTo>
                  <a:cubicBezTo>
                    <a:pt x="495" y="2447"/>
                    <a:pt x="997" y="1240"/>
                    <a:pt x="1436" y="34"/>
                  </a:cubicBezTo>
                  <a:cubicBezTo>
                    <a:pt x="1436" y="14"/>
                    <a:pt x="1424" y="1"/>
                    <a:pt x="1411"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85;p79">
              <a:extLst>
                <a:ext uri="{FF2B5EF4-FFF2-40B4-BE49-F238E27FC236}">
                  <a16:creationId xmlns="" xmlns:a16="http://schemas.microsoft.com/office/drawing/2014/main" id="{38B88BF0-7023-4785-8394-2B3838EB8DC7}"/>
                </a:ext>
              </a:extLst>
            </p:cNvPr>
            <p:cNvSpPr/>
            <p:nvPr/>
          </p:nvSpPr>
          <p:spPr>
            <a:xfrm>
              <a:off x="1171975" y="1733088"/>
              <a:ext cx="25875" cy="63900"/>
            </a:xfrm>
            <a:custGeom>
              <a:avLst/>
              <a:gdLst/>
              <a:ahLst/>
              <a:cxnLst/>
              <a:rect l="l" t="t" r="r" b="b"/>
              <a:pathLst>
                <a:path w="1035" h="2556" extrusionOk="0">
                  <a:moveTo>
                    <a:pt x="992" y="1"/>
                  </a:moveTo>
                  <a:cubicBezTo>
                    <a:pt x="984" y="1"/>
                    <a:pt x="976" y="5"/>
                    <a:pt x="972" y="14"/>
                  </a:cubicBezTo>
                  <a:cubicBezTo>
                    <a:pt x="549" y="798"/>
                    <a:pt x="235" y="1675"/>
                    <a:pt x="0" y="2537"/>
                  </a:cubicBezTo>
                  <a:cubicBezTo>
                    <a:pt x="0" y="2547"/>
                    <a:pt x="10" y="2556"/>
                    <a:pt x="19" y="2556"/>
                  </a:cubicBezTo>
                  <a:cubicBezTo>
                    <a:pt x="26" y="2556"/>
                    <a:pt x="31" y="2551"/>
                    <a:pt x="31" y="2537"/>
                  </a:cubicBezTo>
                  <a:cubicBezTo>
                    <a:pt x="313" y="1675"/>
                    <a:pt x="658" y="860"/>
                    <a:pt x="1035" y="45"/>
                  </a:cubicBezTo>
                  <a:cubicBezTo>
                    <a:pt x="1035" y="23"/>
                    <a:pt x="1011" y="1"/>
                    <a:pt x="992"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86;p79">
              <a:extLst>
                <a:ext uri="{FF2B5EF4-FFF2-40B4-BE49-F238E27FC236}">
                  <a16:creationId xmlns="" xmlns:a16="http://schemas.microsoft.com/office/drawing/2014/main" id="{1B6CF036-EFE5-4D71-9D07-180F41606CA7}"/>
                </a:ext>
              </a:extLst>
            </p:cNvPr>
            <p:cNvSpPr/>
            <p:nvPr/>
          </p:nvSpPr>
          <p:spPr>
            <a:xfrm>
              <a:off x="1446275" y="1600588"/>
              <a:ext cx="65725" cy="74800"/>
            </a:xfrm>
            <a:custGeom>
              <a:avLst/>
              <a:gdLst/>
              <a:ahLst/>
              <a:cxnLst/>
              <a:rect l="l" t="t" r="r" b="b"/>
              <a:pathLst>
                <a:path w="2629" h="2992" extrusionOk="0">
                  <a:moveTo>
                    <a:pt x="31" y="0"/>
                  </a:moveTo>
                  <a:cubicBezTo>
                    <a:pt x="16" y="0"/>
                    <a:pt x="0" y="16"/>
                    <a:pt x="16" y="32"/>
                  </a:cubicBezTo>
                  <a:cubicBezTo>
                    <a:pt x="862" y="1019"/>
                    <a:pt x="1709" y="2007"/>
                    <a:pt x="2571" y="2978"/>
                  </a:cubicBezTo>
                  <a:cubicBezTo>
                    <a:pt x="2575" y="2988"/>
                    <a:pt x="2582" y="2991"/>
                    <a:pt x="2590" y="2991"/>
                  </a:cubicBezTo>
                  <a:cubicBezTo>
                    <a:pt x="2608" y="2991"/>
                    <a:pt x="2629" y="2969"/>
                    <a:pt x="2618" y="2947"/>
                  </a:cubicBezTo>
                  <a:cubicBezTo>
                    <a:pt x="1865" y="1913"/>
                    <a:pt x="972" y="878"/>
                    <a:pt x="31"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87;p79">
              <a:extLst>
                <a:ext uri="{FF2B5EF4-FFF2-40B4-BE49-F238E27FC236}">
                  <a16:creationId xmlns="" xmlns:a16="http://schemas.microsoft.com/office/drawing/2014/main" id="{97F05AA7-2694-4A73-AAC6-23E59D618386}"/>
                </a:ext>
              </a:extLst>
            </p:cNvPr>
            <p:cNvSpPr/>
            <p:nvPr/>
          </p:nvSpPr>
          <p:spPr>
            <a:xfrm>
              <a:off x="1483100" y="1625113"/>
              <a:ext cx="58625" cy="65875"/>
            </a:xfrm>
            <a:custGeom>
              <a:avLst/>
              <a:gdLst/>
              <a:ahLst/>
              <a:cxnLst/>
              <a:rect l="l" t="t" r="r" b="b"/>
              <a:pathLst>
                <a:path w="2345" h="2635" extrusionOk="0">
                  <a:moveTo>
                    <a:pt x="26" y="1"/>
                  </a:moveTo>
                  <a:cubicBezTo>
                    <a:pt x="17" y="1"/>
                    <a:pt x="0" y="15"/>
                    <a:pt x="0" y="38"/>
                  </a:cubicBezTo>
                  <a:cubicBezTo>
                    <a:pt x="643" y="979"/>
                    <a:pt x="1411" y="1888"/>
                    <a:pt x="2273" y="2624"/>
                  </a:cubicBezTo>
                  <a:cubicBezTo>
                    <a:pt x="2281" y="2632"/>
                    <a:pt x="2289" y="2635"/>
                    <a:pt x="2297" y="2635"/>
                  </a:cubicBezTo>
                  <a:cubicBezTo>
                    <a:pt x="2323" y="2635"/>
                    <a:pt x="2344" y="2605"/>
                    <a:pt x="2320" y="2593"/>
                  </a:cubicBezTo>
                  <a:cubicBezTo>
                    <a:pt x="1489" y="1778"/>
                    <a:pt x="737" y="947"/>
                    <a:pt x="32" y="7"/>
                  </a:cubicBezTo>
                  <a:cubicBezTo>
                    <a:pt x="32" y="3"/>
                    <a:pt x="30" y="1"/>
                    <a:pt x="26"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88;p79">
              <a:extLst>
                <a:ext uri="{FF2B5EF4-FFF2-40B4-BE49-F238E27FC236}">
                  <a16:creationId xmlns="" xmlns:a16="http://schemas.microsoft.com/office/drawing/2014/main" id="{2641AFCB-A997-455B-8062-2CF0BD0B968F}"/>
                </a:ext>
              </a:extLst>
            </p:cNvPr>
            <p:cNvSpPr/>
            <p:nvPr/>
          </p:nvSpPr>
          <p:spPr>
            <a:xfrm>
              <a:off x="1395325" y="1746488"/>
              <a:ext cx="30975" cy="78800"/>
            </a:xfrm>
            <a:custGeom>
              <a:avLst/>
              <a:gdLst/>
              <a:ahLst/>
              <a:cxnLst/>
              <a:rect l="l" t="t" r="r" b="b"/>
              <a:pathLst>
                <a:path w="1239" h="3152" extrusionOk="0">
                  <a:moveTo>
                    <a:pt x="20" y="1"/>
                  </a:moveTo>
                  <a:cubicBezTo>
                    <a:pt x="11" y="1"/>
                    <a:pt x="0" y="8"/>
                    <a:pt x="0" y="27"/>
                  </a:cubicBezTo>
                  <a:cubicBezTo>
                    <a:pt x="330" y="1077"/>
                    <a:pt x="721" y="2143"/>
                    <a:pt x="1192" y="3146"/>
                  </a:cubicBezTo>
                  <a:cubicBezTo>
                    <a:pt x="1192" y="3150"/>
                    <a:pt x="1195" y="3152"/>
                    <a:pt x="1200" y="3152"/>
                  </a:cubicBezTo>
                  <a:cubicBezTo>
                    <a:pt x="1213" y="3152"/>
                    <a:pt x="1239" y="3137"/>
                    <a:pt x="1239" y="3114"/>
                  </a:cubicBezTo>
                  <a:cubicBezTo>
                    <a:pt x="831" y="2080"/>
                    <a:pt x="408" y="1061"/>
                    <a:pt x="32" y="11"/>
                  </a:cubicBezTo>
                  <a:cubicBezTo>
                    <a:pt x="32" y="4"/>
                    <a:pt x="26" y="1"/>
                    <a:pt x="20"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89;p79">
              <a:extLst>
                <a:ext uri="{FF2B5EF4-FFF2-40B4-BE49-F238E27FC236}">
                  <a16:creationId xmlns="" xmlns:a16="http://schemas.microsoft.com/office/drawing/2014/main" id="{ED4AEB43-CABD-472B-9B93-B5476150EC81}"/>
                </a:ext>
              </a:extLst>
            </p:cNvPr>
            <p:cNvSpPr/>
            <p:nvPr/>
          </p:nvSpPr>
          <p:spPr>
            <a:xfrm>
              <a:off x="1402500" y="1796338"/>
              <a:ext cx="38975" cy="91050"/>
            </a:xfrm>
            <a:custGeom>
              <a:avLst/>
              <a:gdLst/>
              <a:ahLst/>
              <a:cxnLst/>
              <a:rect l="l" t="t" r="r" b="b"/>
              <a:pathLst>
                <a:path w="1559" h="3642" extrusionOk="0">
                  <a:moveTo>
                    <a:pt x="26" y="1"/>
                  </a:moveTo>
                  <a:cubicBezTo>
                    <a:pt x="13" y="1"/>
                    <a:pt x="0" y="12"/>
                    <a:pt x="11" y="23"/>
                  </a:cubicBezTo>
                  <a:cubicBezTo>
                    <a:pt x="481" y="1230"/>
                    <a:pt x="920" y="2468"/>
                    <a:pt x="1500" y="3628"/>
                  </a:cubicBezTo>
                  <a:cubicBezTo>
                    <a:pt x="1505" y="3637"/>
                    <a:pt x="1512" y="3641"/>
                    <a:pt x="1520" y="3641"/>
                  </a:cubicBezTo>
                  <a:cubicBezTo>
                    <a:pt x="1538" y="3641"/>
                    <a:pt x="1558" y="3619"/>
                    <a:pt x="1547" y="3597"/>
                  </a:cubicBezTo>
                  <a:cubicBezTo>
                    <a:pt x="1124" y="2390"/>
                    <a:pt x="560" y="1183"/>
                    <a:pt x="43" y="7"/>
                  </a:cubicBezTo>
                  <a:cubicBezTo>
                    <a:pt x="38" y="3"/>
                    <a:pt x="32" y="1"/>
                    <a:pt x="26" y="1"/>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90;p79">
              <a:extLst>
                <a:ext uri="{FF2B5EF4-FFF2-40B4-BE49-F238E27FC236}">
                  <a16:creationId xmlns="" xmlns:a16="http://schemas.microsoft.com/office/drawing/2014/main" id="{0D7CF47A-A1C3-4F60-8F17-8F964920F972}"/>
                </a:ext>
              </a:extLst>
            </p:cNvPr>
            <p:cNvSpPr/>
            <p:nvPr/>
          </p:nvSpPr>
          <p:spPr>
            <a:xfrm>
              <a:off x="1411400" y="2006238"/>
              <a:ext cx="21850" cy="95450"/>
            </a:xfrm>
            <a:custGeom>
              <a:avLst/>
              <a:gdLst/>
              <a:ahLst/>
              <a:cxnLst/>
              <a:rect l="l" t="t" r="r" b="b"/>
              <a:pathLst>
                <a:path w="874" h="3818" extrusionOk="0">
                  <a:moveTo>
                    <a:pt x="821" y="0"/>
                  </a:moveTo>
                  <a:cubicBezTo>
                    <a:pt x="812" y="0"/>
                    <a:pt x="804" y="4"/>
                    <a:pt x="799" y="13"/>
                  </a:cubicBezTo>
                  <a:cubicBezTo>
                    <a:pt x="235" y="1220"/>
                    <a:pt x="0" y="2489"/>
                    <a:pt x="78" y="3806"/>
                  </a:cubicBezTo>
                  <a:cubicBezTo>
                    <a:pt x="78" y="3814"/>
                    <a:pt x="86" y="3818"/>
                    <a:pt x="94" y="3818"/>
                  </a:cubicBezTo>
                  <a:cubicBezTo>
                    <a:pt x="102" y="3818"/>
                    <a:pt x="110" y="3814"/>
                    <a:pt x="110" y="3806"/>
                  </a:cubicBezTo>
                  <a:cubicBezTo>
                    <a:pt x="78" y="2489"/>
                    <a:pt x="329" y="1251"/>
                    <a:pt x="862" y="60"/>
                  </a:cubicBezTo>
                  <a:cubicBezTo>
                    <a:pt x="873" y="26"/>
                    <a:pt x="844" y="0"/>
                    <a:pt x="821"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91;p79">
              <a:extLst>
                <a:ext uri="{FF2B5EF4-FFF2-40B4-BE49-F238E27FC236}">
                  <a16:creationId xmlns="" xmlns:a16="http://schemas.microsoft.com/office/drawing/2014/main" id="{43CA8395-8D05-49D5-BB86-3A854C8C4E08}"/>
                </a:ext>
              </a:extLst>
            </p:cNvPr>
            <p:cNvSpPr/>
            <p:nvPr/>
          </p:nvSpPr>
          <p:spPr>
            <a:xfrm>
              <a:off x="1403150" y="1981538"/>
              <a:ext cx="34000" cy="92625"/>
            </a:xfrm>
            <a:custGeom>
              <a:avLst/>
              <a:gdLst/>
              <a:ahLst/>
              <a:cxnLst/>
              <a:rect l="l" t="t" r="r" b="b"/>
              <a:pathLst>
                <a:path w="1360" h="3705" extrusionOk="0">
                  <a:moveTo>
                    <a:pt x="1316" y="0"/>
                  </a:moveTo>
                  <a:cubicBezTo>
                    <a:pt x="1306" y="0"/>
                    <a:pt x="1295" y="4"/>
                    <a:pt x="1286" y="13"/>
                  </a:cubicBezTo>
                  <a:cubicBezTo>
                    <a:pt x="549" y="1111"/>
                    <a:pt x="111" y="2380"/>
                    <a:pt x="1" y="3681"/>
                  </a:cubicBezTo>
                  <a:cubicBezTo>
                    <a:pt x="1" y="3697"/>
                    <a:pt x="9" y="3705"/>
                    <a:pt x="18" y="3705"/>
                  </a:cubicBezTo>
                  <a:cubicBezTo>
                    <a:pt x="28" y="3705"/>
                    <a:pt x="40" y="3697"/>
                    <a:pt x="48" y="3681"/>
                  </a:cubicBezTo>
                  <a:cubicBezTo>
                    <a:pt x="220" y="2365"/>
                    <a:pt x="644" y="1189"/>
                    <a:pt x="1349" y="45"/>
                  </a:cubicBezTo>
                  <a:cubicBezTo>
                    <a:pt x="1360" y="23"/>
                    <a:pt x="1340" y="0"/>
                    <a:pt x="1316" y="0"/>
                  </a:cubicBezTo>
                  <a:close/>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269;p34">
            <a:extLst>
              <a:ext uri="{FF2B5EF4-FFF2-40B4-BE49-F238E27FC236}">
                <a16:creationId xmlns="" xmlns:a16="http://schemas.microsoft.com/office/drawing/2014/main" id="{4E949A46-163B-4BED-8B1F-F10DF056DF08}"/>
              </a:ext>
            </a:extLst>
          </p:cNvPr>
          <p:cNvGrpSpPr/>
          <p:nvPr/>
        </p:nvGrpSpPr>
        <p:grpSpPr>
          <a:xfrm rot="1112511">
            <a:off x="660655" y="1125692"/>
            <a:ext cx="781564" cy="1011138"/>
            <a:chOff x="4613575" y="677100"/>
            <a:chExt cx="1034475" cy="1267175"/>
          </a:xfrm>
        </p:grpSpPr>
        <p:sp>
          <p:nvSpPr>
            <p:cNvPr id="61" name="Google Shape;1270;p34">
              <a:extLst>
                <a:ext uri="{FF2B5EF4-FFF2-40B4-BE49-F238E27FC236}">
                  <a16:creationId xmlns="" xmlns:a16="http://schemas.microsoft.com/office/drawing/2014/main" id="{314453A5-56CD-4E97-A37D-9308DB176C2E}"/>
                </a:ext>
              </a:extLst>
            </p:cNvPr>
            <p:cNvSpPr/>
            <p:nvPr/>
          </p:nvSpPr>
          <p:spPr>
            <a:xfrm>
              <a:off x="4614200" y="921700"/>
              <a:ext cx="999400" cy="988750"/>
            </a:xfrm>
            <a:custGeom>
              <a:avLst/>
              <a:gdLst/>
              <a:ahLst/>
              <a:cxnLst/>
              <a:rect l="l" t="t" r="r" b="b"/>
              <a:pathLst>
                <a:path w="39976" h="39550" extrusionOk="0">
                  <a:moveTo>
                    <a:pt x="25038" y="1"/>
                  </a:moveTo>
                  <a:lnTo>
                    <a:pt x="426" y="1003"/>
                  </a:lnTo>
                  <a:cubicBezTo>
                    <a:pt x="602" y="2256"/>
                    <a:pt x="702" y="7620"/>
                    <a:pt x="551" y="8798"/>
                  </a:cubicBezTo>
                  <a:cubicBezTo>
                    <a:pt x="0" y="13133"/>
                    <a:pt x="351" y="17143"/>
                    <a:pt x="677" y="21504"/>
                  </a:cubicBezTo>
                  <a:cubicBezTo>
                    <a:pt x="1103" y="27043"/>
                    <a:pt x="1404" y="32707"/>
                    <a:pt x="1228" y="38271"/>
                  </a:cubicBezTo>
                  <a:cubicBezTo>
                    <a:pt x="3008" y="38271"/>
                    <a:pt x="4787" y="38322"/>
                    <a:pt x="6592" y="38372"/>
                  </a:cubicBezTo>
                  <a:cubicBezTo>
                    <a:pt x="12682" y="38647"/>
                    <a:pt x="18797" y="39399"/>
                    <a:pt x="24887" y="39474"/>
                  </a:cubicBezTo>
                  <a:cubicBezTo>
                    <a:pt x="25196" y="39479"/>
                    <a:pt x="25506" y="39481"/>
                    <a:pt x="25816" y="39481"/>
                  </a:cubicBezTo>
                  <a:cubicBezTo>
                    <a:pt x="28736" y="39481"/>
                    <a:pt x="31696" y="39291"/>
                    <a:pt x="34648" y="39291"/>
                  </a:cubicBezTo>
                  <a:cubicBezTo>
                    <a:pt x="36338" y="39291"/>
                    <a:pt x="38024" y="39353"/>
                    <a:pt x="39700" y="39550"/>
                  </a:cubicBezTo>
                  <a:cubicBezTo>
                    <a:pt x="39850" y="38372"/>
                    <a:pt x="39975" y="36943"/>
                    <a:pt x="39925" y="35740"/>
                  </a:cubicBezTo>
                  <a:cubicBezTo>
                    <a:pt x="39674" y="30803"/>
                    <a:pt x="39850" y="25890"/>
                    <a:pt x="39725" y="20953"/>
                  </a:cubicBezTo>
                  <a:cubicBezTo>
                    <a:pt x="39574" y="14136"/>
                    <a:pt x="38822" y="7294"/>
                    <a:pt x="38747" y="477"/>
                  </a:cubicBezTo>
                  <a:cubicBezTo>
                    <a:pt x="38616" y="478"/>
                    <a:pt x="38486" y="479"/>
                    <a:pt x="38356" y="479"/>
                  </a:cubicBezTo>
                  <a:cubicBezTo>
                    <a:pt x="36512" y="479"/>
                    <a:pt x="34707" y="323"/>
                    <a:pt x="32857" y="276"/>
                  </a:cubicBezTo>
                  <a:cubicBezTo>
                    <a:pt x="32455" y="272"/>
                    <a:pt x="32051" y="271"/>
                    <a:pt x="31647" y="271"/>
                  </a:cubicBezTo>
                  <a:cubicBezTo>
                    <a:pt x="31328" y="271"/>
                    <a:pt x="31008" y="272"/>
                    <a:pt x="30688" y="272"/>
                  </a:cubicBezTo>
                  <a:cubicBezTo>
                    <a:pt x="28810" y="272"/>
                    <a:pt x="26917" y="254"/>
                    <a:pt x="25038"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71;p34">
              <a:extLst>
                <a:ext uri="{FF2B5EF4-FFF2-40B4-BE49-F238E27FC236}">
                  <a16:creationId xmlns="" xmlns:a16="http://schemas.microsoft.com/office/drawing/2014/main" id="{069581FD-7633-4BB9-82B0-26DAA87311B5}"/>
                </a:ext>
              </a:extLst>
            </p:cNvPr>
            <p:cNvSpPr/>
            <p:nvPr/>
          </p:nvSpPr>
          <p:spPr>
            <a:xfrm>
              <a:off x="4613575" y="917650"/>
              <a:ext cx="1006275" cy="997275"/>
            </a:xfrm>
            <a:custGeom>
              <a:avLst/>
              <a:gdLst/>
              <a:ahLst/>
              <a:cxnLst/>
              <a:rect l="l" t="t" r="r" b="b"/>
              <a:pathLst>
                <a:path w="40251" h="39891" extrusionOk="0">
                  <a:moveTo>
                    <a:pt x="25063" y="313"/>
                  </a:moveTo>
                  <a:cubicBezTo>
                    <a:pt x="25564" y="313"/>
                    <a:pt x="26115" y="438"/>
                    <a:pt x="26617" y="488"/>
                  </a:cubicBezTo>
                  <a:cubicBezTo>
                    <a:pt x="27419" y="538"/>
                    <a:pt x="28196" y="564"/>
                    <a:pt x="28973" y="589"/>
                  </a:cubicBezTo>
                  <a:cubicBezTo>
                    <a:pt x="29399" y="595"/>
                    <a:pt x="29823" y="596"/>
                    <a:pt x="30247" y="596"/>
                  </a:cubicBezTo>
                  <a:cubicBezTo>
                    <a:pt x="30671" y="596"/>
                    <a:pt x="31094" y="595"/>
                    <a:pt x="31516" y="595"/>
                  </a:cubicBezTo>
                  <a:cubicBezTo>
                    <a:pt x="32362" y="595"/>
                    <a:pt x="33208" y="601"/>
                    <a:pt x="34060" y="639"/>
                  </a:cubicBezTo>
                  <a:cubicBezTo>
                    <a:pt x="34562" y="664"/>
                    <a:pt x="38597" y="664"/>
                    <a:pt x="38622" y="1065"/>
                  </a:cubicBezTo>
                  <a:cubicBezTo>
                    <a:pt x="38647" y="2819"/>
                    <a:pt x="38722" y="4599"/>
                    <a:pt x="38797" y="6378"/>
                  </a:cubicBezTo>
                  <a:cubicBezTo>
                    <a:pt x="38973" y="9787"/>
                    <a:pt x="39223" y="13195"/>
                    <a:pt x="39399" y="16604"/>
                  </a:cubicBezTo>
                  <a:cubicBezTo>
                    <a:pt x="39599" y="20037"/>
                    <a:pt x="39624" y="23446"/>
                    <a:pt x="39649" y="26879"/>
                  </a:cubicBezTo>
                  <a:cubicBezTo>
                    <a:pt x="39649" y="30213"/>
                    <a:pt x="39875" y="33596"/>
                    <a:pt x="39800" y="36930"/>
                  </a:cubicBezTo>
                  <a:cubicBezTo>
                    <a:pt x="39775" y="37631"/>
                    <a:pt x="39699" y="38333"/>
                    <a:pt x="39624" y="39060"/>
                  </a:cubicBezTo>
                  <a:cubicBezTo>
                    <a:pt x="39589" y="39421"/>
                    <a:pt x="39306" y="39522"/>
                    <a:pt x="38952" y="39522"/>
                  </a:cubicBezTo>
                  <a:cubicBezTo>
                    <a:pt x="38543" y="39522"/>
                    <a:pt x="38042" y="39388"/>
                    <a:pt x="37720" y="39361"/>
                  </a:cubicBezTo>
                  <a:cubicBezTo>
                    <a:pt x="36707" y="39302"/>
                    <a:pt x="35685" y="39278"/>
                    <a:pt x="34665" y="39278"/>
                  </a:cubicBezTo>
                  <a:cubicBezTo>
                    <a:pt x="33943" y="39278"/>
                    <a:pt x="33223" y="39290"/>
                    <a:pt x="32506" y="39311"/>
                  </a:cubicBezTo>
                  <a:cubicBezTo>
                    <a:pt x="30074" y="39365"/>
                    <a:pt x="27654" y="39459"/>
                    <a:pt x="25238" y="39459"/>
                  </a:cubicBezTo>
                  <a:cubicBezTo>
                    <a:pt x="24319" y="39459"/>
                    <a:pt x="23400" y="39445"/>
                    <a:pt x="22481" y="39411"/>
                  </a:cubicBezTo>
                  <a:cubicBezTo>
                    <a:pt x="15664" y="39160"/>
                    <a:pt x="8897" y="38333"/>
                    <a:pt x="2080" y="38258"/>
                  </a:cubicBezTo>
                  <a:cubicBezTo>
                    <a:pt x="1504" y="38258"/>
                    <a:pt x="1429" y="38183"/>
                    <a:pt x="1429" y="37606"/>
                  </a:cubicBezTo>
                  <a:cubicBezTo>
                    <a:pt x="1454" y="37080"/>
                    <a:pt x="1454" y="36529"/>
                    <a:pt x="1454" y="35977"/>
                  </a:cubicBezTo>
                  <a:cubicBezTo>
                    <a:pt x="1479" y="35025"/>
                    <a:pt x="1454" y="34072"/>
                    <a:pt x="1454" y="33120"/>
                  </a:cubicBezTo>
                  <a:cubicBezTo>
                    <a:pt x="1429" y="31190"/>
                    <a:pt x="1328" y="29285"/>
                    <a:pt x="1228" y="27356"/>
                  </a:cubicBezTo>
                  <a:cubicBezTo>
                    <a:pt x="1053" y="23596"/>
                    <a:pt x="677" y="19862"/>
                    <a:pt x="501" y="16077"/>
                  </a:cubicBezTo>
                  <a:cubicBezTo>
                    <a:pt x="278" y="11171"/>
                    <a:pt x="1256" y="6240"/>
                    <a:pt x="624" y="1333"/>
                  </a:cubicBezTo>
                  <a:lnTo>
                    <a:pt x="624" y="1333"/>
                  </a:lnTo>
                  <a:cubicBezTo>
                    <a:pt x="5454" y="1135"/>
                    <a:pt x="10308" y="937"/>
                    <a:pt x="15138" y="739"/>
                  </a:cubicBezTo>
                  <a:cubicBezTo>
                    <a:pt x="17945" y="614"/>
                    <a:pt x="20727" y="513"/>
                    <a:pt x="23509" y="388"/>
                  </a:cubicBezTo>
                  <a:cubicBezTo>
                    <a:pt x="24035" y="363"/>
                    <a:pt x="24537" y="338"/>
                    <a:pt x="25063" y="313"/>
                  </a:cubicBezTo>
                  <a:close/>
                  <a:moveTo>
                    <a:pt x="25054" y="0"/>
                  </a:moveTo>
                  <a:cubicBezTo>
                    <a:pt x="24890" y="0"/>
                    <a:pt x="24726" y="4"/>
                    <a:pt x="24562" y="12"/>
                  </a:cubicBezTo>
                  <a:cubicBezTo>
                    <a:pt x="22231" y="112"/>
                    <a:pt x="19875" y="213"/>
                    <a:pt x="17544" y="288"/>
                  </a:cubicBezTo>
                  <a:cubicBezTo>
                    <a:pt x="11955" y="538"/>
                    <a:pt x="6366" y="764"/>
                    <a:pt x="777" y="990"/>
                  </a:cubicBezTo>
                  <a:cubicBezTo>
                    <a:pt x="652" y="990"/>
                    <a:pt x="551" y="990"/>
                    <a:pt x="451" y="1015"/>
                  </a:cubicBezTo>
                  <a:cubicBezTo>
                    <a:pt x="446" y="1015"/>
                    <a:pt x="440" y="1015"/>
                    <a:pt x="435" y="1015"/>
                  </a:cubicBezTo>
                  <a:lnTo>
                    <a:pt x="435" y="1015"/>
                  </a:lnTo>
                  <a:cubicBezTo>
                    <a:pt x="430" y="1015"/>
                    <a:pt x="425" y="1015"/>
                    <a:pt x="420" y="1015"/>
                  </a:cubicBezTo>
                  <a:cubicBezTo>
                    <a:pt x="338" y="1015"/>
                    <a:pt x="263" y="1065"/>
                    <a:pt x="276" y="1165"/>
                  </a:cubicBezTo>
                  <a:cubicBezTo>
                    <a:pt x="927" y="6002"/>
                    <a:pt x="0" y="10864"/>
                    <a:pt x="150" y="15701"/>
                  </a:cubicBezTo>
                  <a:cubicBezTo>
                    <a:pt x="276" y="19461"/>
                    <a:pt x="677" y="23195"/>
                    <a:pt x="877" y="26955"/>
                  </a:cubicBezTo>
                  <a:cubicBezTo>
                    <a:pt x="1103" y="30789"/>
                    <a:pt x="1203" y="34599"/>
                    <a:pt x="1078" y="38433"/>
                  </a:cubicBezTo>
                  <a:cubicBezTo>
                    <a:pt x="1078" y="38534"/>
                    <a:pt x="1153" y="38609"/>
                    <a:pt x="1253" y="38609"/>
                  </a:cubicBezTo>
                  <a:cubicBezTo>
                    <a:pt x="1365" y="38608"/>
                    <a:pt x="1477" y="38608"/>
                    <a:pt x="1589" y="38608"/>
                  </a:cubicBezTo>
                  <a:cubicBezTo>
                    <a:pt x="7892" y="38608"/>
                    <a:pt x="14147" y="39292"/>
                    <a:pt x="20451" y="39636"/>
                  </a:cubicBezTo>
                  <a:cubicBezTo>
                    <a:pt x="21720" y="39711"/>
                    <a:pt x="22991" y="39737"/>
                    <a:pt x="24263" y="39737"/>
                  </a:cubicBezTo>
                  <a:cubicBezTo>
                    <a:pt x="27346" y="39737"/>
                    <a:pt x="30436" y="39582"/>
                    <a:pt x="33517" y="39582"/>
                  </a:cubicBezTo>
                  <a:cubicBezTo>
                    <a:pt x="35591" y="39582"/>
                    <a:pt x="37662" y="39652"/>
                    <a:pt x="39725" y="39887"/>
                  </a:cubicBezTo>
                  <a:cubicBezTo>
                    <a:pt x="39735" y="39890"/>
                    <a:pt x="39745" y="39891"/>
                    <a:pt x="39755" y="39891"/>
                  </a:cubicBezTo>
                  <a:cubicBezTo>
                    <a:pt x="39835" y="39891"/>
                    <a:pt x="39878" y="39801"/>
                    <a:pt x="39900" y="39712"/>
                  </a:cubicBezTo>
                  <a:cubicBezTo>
                    <a:pt x="40251" y="36654"/>
                    <a:pt x="40000" y="33621"/>
                    <a:pt x="39975" y="30564"/>
                  </a:cubicBezTo>
                  <a:cubicBezTo>
                    <a:pt x="39950" y="27280"/>
                    <a:pt x="39975" y="23997"/>
                    <a:pt x="39900" y="20689"/>
                  </a:cubicBezTo>
                  <a:cubicBezTo>
                    <a:pt x="39750" y="13997"/>
                    <a:pt x="39023" y="7330"/>
                    <a:pt x="38948" y="639"/>
                  </a:cubicBezTo>
                  <a:cubicBezTo>
                    <a:pt x="38948" y="564"/>
                    <a:pt x="38872" y="488"/>
                    <a:pt x="38772" y="488"/>
                  </a:cubicBezTo>
                  <a:cubicBezTo>
                    <a:pt x="35514" y="488"/>
                    <a:pt x="32231" y="288"/>
                    <a:pt x="28973" y="238"/>
                  </a:cubicBezTo>
                  <a:cubicBezTo>
                    <a:pt x="27658" y="238"/>
                    <a:pt x="26364" y="0"/>
                    <a:pt x="25054"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72;p34">
              <a:extLst>
                <a:ext uri="{FF2B5EF4-FFF2-40B4-BE49-F238E27FC236}">
                  <a16:creationId xmlns="" xmlns:a16="http://schemas.microsoft.com/office/drawing/2014/main" id="{0C021553-2954-441A-94E9-114E4C005968}"/>
                </a:ext>
              </a:extLst>
            </p:cNvPr>
            <p:cNvSpPr/>
            <p:nvPr/>
          </p:nvSpPr>
          <p:spPr>
            <a:xfrm>
              <a:off x="4671825" y="917400"/>
              <a:ext cx="971850" cy="1022500"/>
            </a:xfrm>
            <a:custGeom>
              <a:avLst/>
              <a:gdLst/>
              <a:ahLst/>
              <a:cxnLst/>
              <a:rect l="l" t="t" r="r" b="b"/>
              <a:pathLst>
                <a:path w="38874" h="40900" extrusionOk="0">
                  <a:moveTo>
                    <a:pt x="32149" y="1"/>
                  </a:moveTo>
                  <a:cubicBezTo>
                    <a:pt x="27707" y="1"/>
                    <a:pt x="23269" y="220"/>
                    <a:pt x="18848" y="348"/>
                  </a:cubicBezTo>
                  <a:cubicBezTo>
                    <a:pt x="17400" y="389"/>
                    <a:pt x="15959" y="407"/>
                    <a:pt x="14524" y="407"/>
                  </a:cubicBezTo>
                  <a:cubicBezTo>
                    <a:pt x="9802" y="407"/>
                    <a:pt x="5136" y="214"/>
                    <a:pt x="427" y="22"/>
                  </a:cubicBezTo>
                  <a:cubicBezTo>
                    <a:pt x="176" y="4283"/>
                    <a:pt x="76" y="8543"/>
                    <a:pt x="76" y="12904"/>
                  </a:cubicBezTo>
                  <a:cubicBezTo>
                    <a:pt x="1" y="20899"/>
                    <a:pt x="2482" y="27140"/>
                    <a:pt x="9600" y="34809"/>
                  </a:cubicBezTo>
                  <a:cubicBezTo>
                    <a:pt x="12808" y="38268"/>
                    <a:pt x="16467" y="39596"/>
                    <a:pt x="21054" y="40098"/>
                  </a:cubicBezTo>
                  <a:cubicBezTo>
                    <a:pt x="26943" y="40699"/>
                    <a:pt x="32883" y="40724"/>
                    <a:pt x="38848" y="40900"/>
                  </a:cubicBezTo>
                  <a:cubicBezTo>
                    <a:pt x="38748" y="39872"/>
                    <a:pt x="38723" y="38819"/>
                    <a:pt x="38623" y="37792"/>
                  </a:cubicBezTo>
                  <a:cubicBezTo>
                    <a:pt x="37871" y="25260"/>
                    <a:pt x="38121" y="12629"/>
                    <a:pt x="38873" y="97"/>
                  </a:cubicBezTo>
                  <a:cubicBezTo>
                    <a:pt x="37445" y="22"/>
                    <a:pt x="35891" y="22"/>
                    <a:pt x="34462" y="22"/>
                  </a:cubicBezTo>
                  <a:cubicBezTo>
                    <a:pt x="33691" y="7"/>
                    <a:pt x="32920" y="1"/>
                    <a:pt x="32149"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73;p34">
              <a:extLst>
                <a:ext uri="{FF2B5EF4-FFF2-40B4-BE49-F238E27FC236}">
                  <a16:creationId xmlns="" xmlns:a16="http://schemas.microsoft.com/office/drawing/2014/main" id="{000C0F6F-84D3-4EB4-8174-8BE25C0C72DA}"/>
                </a:ext>
              </a:extLst>
            </p:cNvPr>
            <p:cNvSpPr/>
            <p:nvPr/>
          </p:nvSpPr>
          <p:spPr>
            <a:xfrm>
              <a:off x="4668700" y="912200"/>
              <a:ext cx="979350" cy="1032075"/>
            </a:xfrm>
            <a:custGeom>
              <a:avLst/>
              <a:gdLst/>
              <a:ahLst/>
              <a:cxnLst/>
              <a:rect l="l" t="t" r="r" b="b"/>
              <a:pathLst>
                <a:path w="39174" h="41283" extrusionOk="0">
                  <a:moveTo>
                    <a:pt x="32933" y="381"/>
                  </a:moveTo>
                  <a:cubicBezTo>
                    <a:pt x="34337" y="381"/>
                    <a:pt x="35765" y="381"/>
                    <a:pt x="37169" y="406"/>
                  </a:cubicBezTo>
                  <a:cubicBezTo>
                    <a:pt x="37204" y="407"/>
                    <a:pt x="37240" y="407"/>
                    <a:pt x="37277" y="407"/>
                  </a:cubicBezTo>
                  <a:cubicBezTo>
                    <a:pt x="37501" y="407"/>
                    <a:pt x="37735" y="388"/>
                    <a:pt x="37950" y="388"/>
                  </a:cubicBezTo>
                  <a:cubicBezTo>
                    <a:pt x="38438" y="388"/>
                    <a:pt x="38831" y="487"/>
                    <a:pt x="38798" y="1132"/>
                  </a:cubicBezTo>
                  <a:cubicBezTo>
                    <a:pt x="38748" y="1959"/>
                    <a:pt x="38698" y="2787"/>
                    <a:pt x="38647" y="3614"/>
                  </a:cubicBezTo>
                  <a:cubicBezTo>
                    <a:pt x="37974" y="16043"/>
                    <a:pt x="37822" y="28547"/>
                    <a:pt x="38786" y="40952"/>
                  </a:cubicBezTo>
                  <a:lnTo>
                    <a:pt x="38786" y="40952"/>
                  </a:lnTo>
                  <a:cubicBezTo>
                    <a:pt x="35465" y="40854"/>
                    <a:pt x="32144" y="40779"/>
                    <a:pt x="28823" y="40656"/>
                  </a:cubicBezTo>
                  <a:cubicBezTo>
                    <a:pt x="25565" y="40531"/>
                    <a:pt x="22231" y="40406"/>
                    <a:pt x="18998" y="39804"/>
                  </a:cubicBezTo>
                  <a:cubicBezTo>
                    <a:pt x="16367" y="39328"/>
                    <a:pt x="13860" y="38301"/>
                    <a:pt x="11730" y="36646"/>
                  </a:cubicBezTo>
                  <a:cubicBezTo>
                    <a:pt x="9324" y="34792"/>
                    <a:pt x="7344" y="32185"/>
                    <a:pt x="5615" y="29754"/>
                  </a:cubicBezTo>
                  <a:cubicBezTo>
                    <a:pt x="2532" y="25418"/>
                    <a:pt x="727" y="20556"/>
                    <a:pt x="427" y="15243"/>
                  </a:cubicBezTo>
                  <a:cubicBezTo>
                    <a:pt x="251" y="12135"/>
                    <a:pt x="402" y="8952"/>
                    <a:pt x="477" y="5819"/>
                  </a:cubicBezTo>
                  <a:cubicBezTo>
                    <a:pt x="527" y="4240"/>
                    <a:pt x="577" y="2636"/>
                    <a:pt x="677" y="1032"/>
                  </a:cubicBezTo>
                  <a:cubicBezTo>
                    <a:pt x="705" y="509"/>
                    <a:pt x="1065" y="387"/>
                    <a:pt x="1504" y="387"/>
                  </a:cubicBezTo>
                  <a:cubicBezTo>
                    <a:pt x="1865" y="387"/>
                    <a:pt x="2279" y="469"/>
                    <a:pt x="2607" y="481"/>
                  </a:cubicBezTo>
                  <a:cubicBezTo>
                    <a:pt x="3559" y="531"/>
                    <a:pt x="4512" y="556"/>
                    <a:pt x="5464" y="581"/>
                  </a:cubicBezTo>
                  <a:cubicBezTo>
                    <a:pt x="8295" y="697"/>
                    <a:pt x="11125" y="748"/>
                    <a:pt x="13958" y="748"/>
                  </a:cubicBezTo>
                  <a:cubicBezTo>
                    <a:pt x="17271" y="748"/>
                    <a:pt x="20587" y="678"/>
                    <a:pt x="23910" y="556"/>
                  </a:cubicBezTo>
                  <a:cubicBezTo>
                    <a:pt x="26918" y="456"/>
                    <a:pt x="29926" y="381"/>
                    <a:pt x="32933" y="381"/>
                  </a:cubicBezTo>
                  <a:close/>
                  <a:moveTo>
                    <a:pt x="33052" y="1"/>
                  </a:moveTo>
                  <a:cubicBezTo>
                    <a:pt x="28773" y="1"/>
                    <a:pt x="24481" y="201"/>
                    <a:pt x="20201" y="355"/>
                  </a:cubicBezTo>
                  <a:cubicBezTo>
                    <a:pt x="18423" y="417"/>
                    <a:pt x="16643" y="443"/>
                    <a:pt x="14862" y="443"/>
                  </a:cubicBezTo>
                  <a:cubicBezTo>
                    <a:pt x="10091" y="443"/>
                    <a:pt x="5315" y="255"/>
                    <a:pt x="552" y="55"/>
                  </a:cubicBezTo>
                  <a:cubicBezTo>
                    <a:pt x="452" y="55"/>
                    <a:pt x="402" y="130"/>
                    <a:pt x="377" y="230"/>
                  </a:cubicBezTo>
                  <a:cubicBezTo>
                    <a:pt x="201" y="3563"/>
                    <a:pt x="101" y="6922"/>
                    <a:pt x="51" y="10255"/>
                  </a:cubicBezTo>
                  <a:cubicBezTo>
                    <a:pt x="26" y="12937"/>
                    <a:pt x="1" y="15594"/>
                    <a:pt x="402" y="18225"/>
                  </a:cubicBezTo>
                  <a:cubicBezTo>
                    <a:pt x="1128" y="23238"/>
                    <a:pt x="3534" y="27699"/>
                    <a:pt x="6592" y="31634"/>
                  </a:cubicBezTo>
                  <a:cubicBezTo>
                    <a:pt x="8321" y="33839"/>
                    <a:pt x="10176" y="36045"/>
                    <a:pt x="12507" y="37649"/>
                  </a:cubicBezTo>
                  <a:cubicBezTo>
                    <a:pt x="14512" y="39002"/>
                    <a:pt x="16868" y="39754"/>
                    <a:pt x="19224" y="40205"/>
                  </a:cubicBezTo>
                  <a:cubicBezTo>
                    <a:pt x="22256" y="40757"/>
                    <a:pt x="25364" y="40832"/>
                    <a:pt x="28422" y="40982"/>
                  </a:cubicBezTo>
                  <a:cubicBezTo>
                    <a:pt x="31805" y="41133"/>
                    <a:pt x="35189" y="41183"/>
                    <a:pt x="38572" y="41258"/>
                  </a:cubicBezTo>
                  <a:cubicBezTo>
                    <a:pt x="38698" y="41283"/>
                    <a:pt x="38823" y="41283"/>
                    <a:pt x="38973" y="41283"/>
                  </a:cubicBezTo>
                  <a:cubicBezTo>
                    <a:pt x="39012" y="41283"/>
                    <a:pt x="39044" y="41271"/>
                    <a:pt x="39068" y="41250"/>
                  </a:cubicBezTo>
                  <a:lnTo>
                    <a:pt x="39068" y="41250"/>
                  </a:lnTo>
                  <a:cubicBezTo>
                    <a:pt x="39107" y="41224"/>
                    <a:pt x="39131" y="41176"/>
                    <a:pt x="39124" y="41108"/>
                  </a:cubicBezTo>
                  <a:cubicBezTo>
                    <a:pt x="38071" y="27549"/>
                    <a:pt x="38347" y="13889"/>
                    <a:pt x="39174" y="305"/>
                  </a:cubicBezTo>
                  <a:cubicBezTo>
                    <a:pt x="39174" y="205"/>
                    <a:pt x="39099" y="155"/>
                    <a:pt x="38998" y="155"/>
                  </a:cubicBezTo>
                  <a:cubicBezTo>
                    <a:pt x="37021" y="44"/>
                    <a:pt x="35038" y="1"/>
                    <a:pt x="33052"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74;p34">
              <a:extLst>
                <a:ext uri="{FF2B5EF4-FFF2-40B4-BE49-F238E27FC236}">
                  <a16:creationId xmlns="" xmlns:a16="http://schemas.microsoft.com/office/drawing/2014/main" id="{558EAFF7-199B-4768-9C52-1F9A7A38DE53}"/>
                </a:ext>
              </a:extLst>
            </p:cNvPr>
            <p:cNvSpPr/>
            <p:nvPr/>
          </p:nvSpPr>
          <p:spPr>
            <a:xfrm>
              <a:off x="4675850" y="1348925"/>
              <a:ext cx="424925" cy="551450"/>
            </a:xfrm>
            <a:custGeom>
              <a:avLst/>
              <a:gdLst/>
              <a:ahLst/>
              <a:cxnLst/>
              <a:rect l="l" t="t" r="r" b="b"/>
              <a:pathLst>
                <a:path w="16997" h="22058" extrusionOk="0">
                  <a:moveTo>
                    <a:pt x="207" y="1"/>
                  </a:moveTo>
                  <a:cubicBezTo>
                    <a:pt x="111" y="1"/>
                    <a:pt x="0" y="85"/>
                    <a:pt x="15" y="205"/>
                  </a:cubicBezTo>
                  <a:cubicBezTo>
                    <a:pt x="416" y="2385"/>
                    <a:pt x="1569" y="4440"/>
                    <a:pt x="2797" y="6245"/>
                  </a:cubicBezTo>
                  <a:cubicBezTo>
                    <a:pt x="4151" y="8225"/>
                    <a:pt x="5680" y="9453"/>
                    <a:pt x="7910" y="10380"/>
                  </a:cubicBezTo>
                  <a:cubicBezTo>
                    <a:pt x="9364" y="10982"/>
                    <a:pt x="10868" y="11458"/>
                    <a:pt x="12371" y="11884"/>
                  </a:cubicBezTo>
                  <a:cubicBezTo>
                    <a:pt x="13073" y="12085"/>
                    <a:pt x="13775" y="12260"/>
                    <a:pt x="14451" y="12410"/>
                  </a:cubicBezTo>
                  <a:cubicBezTo>
                    <a:pt x="14777" y="12511"/>
                    <a:pt x="14477" y="14065"/>
                    <a:pt x="14477" y="14315"/>
                  </a:cubicBezTo>
                  <a:cubicBezTo>
                    <a:pt x="14351" y="16997"/>
                    <a:pt x="14978" y="19829"/>
                    <a:pt x="16607" y="21984"/>
                  </a:cubicBezTo>
                  <a:cubicBezTo>
                    <a:pt x="16644" y="22036"/>
                    <a:pt x="16695" y="22057"/>
                    <a:pt x="16747" y="22057"/>
                  </a:cubicBezTo>
                  <a:cubicBezTo>
                    <a:pt x="16872" y="22057"/>
                    <a:pt x="16996" y="21933"/>
                    <a:pt x="16908" y="21809"/>
                  </a:cubicBezTo>
                  <a:cubicBezTo>
                    <a:pt x="14903" y="19177"/>
                    <a:pt x="14477" y="15593"/>
                    <a:pt x="15003" y="12385"/>
                  </a:cubicBezTo>
                  <a:cubicBezTo>
                    <a:pt x="15028" y="12310"/>
                    <a:pt x="14978" y="12210"/>
                    <a:pt x="14903" y="12185"/>
                  </a:cubicBezTo>
                  <a:cubicBezTo>
                    <a:pt x="13023" y="11709"/>
                    <a:pt x="11168" y="11232"/>
                    <a:pt x="9339" y="10581"/>
                  </a:cubicBezTo>
                  <a:cubicBezTo>
                    <a:pt x="7710" y="10004"/>
                    <a:pt x="5980" y="9303"/>
                    <a:pt x="4727" y="8075"/>
                  </a:cubicBezTo>
                  <a:cubicBezTo>
                    <a:pt x="2672" y="6070"/>
                    <a:pt x="842" y="2962"/>
                    <a:pt x="341" y="130"/>
                  </a:cubicBezTo>
                  <a:cubicBezTo>
                    <a:pt x="331" y="39"/>
                    <a:pt x="272" y="1"/>
                    <a:pt x="20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75;p34">
              <a:extLst>
                <a:ext uri="{FF2B5EF4-FFF2-40B4-BE49-F238E27FC236}">
                  <a16:creationId xmlns="" xmlns:a16="http://schemas.microsoft.com/office/drawing/2014/main" id="{926E26B2-5C83-4C81-9B45-753CF9098DB1}"/>
                </a:ext>
              </a:extLst>
            </p:cNvPr>
            <p:cNvSpPr/>
            <p:nvPr/>
          </p:nvSpPr>
          <p:spPr>
            <a:xfrm>
              <a:off x="5034925" y="1750650"/>
              <a:ext cx="21775" cy="136075"/>
            </a:xfrm>
            <a:custGeom>
              <a:avLst/>
              <a:gdLst/>
              <a:ahLst/>
              <a:cxnLst/>
              <a:rect l="l" t="t" r="r" b="b"/>
              <a:pathLst>
                <a:path w="871" h="5443" extrusionOk="0">
                  <a:moveTo>
                    <a:pt x="157" y="1"/>
                  </a:moveTo>
                  <a:cubicBezTo>
                    <a:pt x="76" y="1"/>
                    <a:pt x="1" y="51"/>
                    <a:pt x="13" y="151"/>
                  </a:cubicBezTo>
                  <a:cubicBezTo>
                    <a:pt x="189" y="1855"/>
                    <a:pt x="164" y="3635"/>
                    <a:pt x="515" y="5314"/>
                  </a:cubicBezTo>
                  <a:cubicBezTo>
                    <a:pt x="535" y="5405"/>
                    <a:pt x="599" y="5443"/>
                    <a:pt x="666" y="5443"/>
                  </a:cubicBezTo>
                  <a:cubicBezTo>
                    <a:pt x="766" y="5443"/>
                    <a:pt x="870" y="5359"/>
                    <a:pt x="840" y="5239"/>
                  </a:cubicBezTo>
                  <a:cubicBezTo>
                    <a:pt x="489" y="3585"/>
                    <a:pt x="540" y="1830"/>
                    <a:pt x="339" y="151"/>
                  </a:cubicBezTo>
                  <a:cubicBezTo>
                    <a:pt x="327" y="51"/>
                    <a:pt x="239" y="1"/>
                    <a:pt x="15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76;p34">
              <a:extLst>
                <a:ext uri="{FF2B5EF4-FFF2-40B4-BE49-F238E27FC236}">
                  <a16:creationId xmlns="" xmlns:a16="http://schemas.microsoft.com/office/drawing/2014/main" id="{147B52DF-50C8-45CF-8F57-4BEE4D270625}"/>
                </a:ext>
              </a:extLst>
            </p:cNvPr>
            <p:cNvSpPr/>
            <p:nvPr/>
          </p:nvSpPr>
          <p:spPr>
            <a:xfrm>
              <a:off x="5009800" y="1645300"/>
              <a:ext cx="23100" cy="231725"/>
            </a:xfrm>
            <a:custGeom>
              <a:avLst/>
              <a:gdLst/>
              <a:ahLst/>
              <a:cxnLst/>
              <a:rect l="l" t="t" r="r" b="b"/>
              <a:pathLst>
                <a:path w="924" h="9269" extrusionOk="0">
                  <a:moveTo>
                    <a:pt x="208" y="1"/>
                  </a:moveTo>
                  <a:cubicBezTo>
                    <a:pt x="111" y="1"/>
                    <a:pt x="1" y="85"/>
                    <a:pt x="16" y="205"/>
                  </a:cubicBezTo>
                  <a:cubicBezTo>
                    <a:pt x="567" y="3137"/>
                    <a:pt x="141" y="6195"/>
                    <a:pt x="592" y="9152"/>
                  </a:cubicBezTo>
                  <a:cubicBezTo>
                    <a:pt x="602" y="9232"/>
                    <a:pt x="660" y="9268"/>
                    <a:pt x="723" y="9268"/>
                  </a:cubicBezTo>
                  <a:cubicBezTo>
                    <a:pt x="818" y="9268"/>
                    <a:pt x="923" y="9187"/>
                    <a:pt x="893" y="9052"/>
                  </a:cubicBezTo>
                  <a:cubicBezTo>
                    <a:pt x="467" y="6119"/>
                    <a:pt x="893" y="3062"/>
                    <a:pt x="342" y="129"/>
                  </a:cubicBezTo>
                  <a:cubicBezTo>
                    <a:pt x="332" y="39"/>
                    <a:pt x="273" y="1"/>
                    <a:pt x="20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77;p34">
              <a:extLst>
                <a:ext uri="{FF2B5EF4-FFF2-40B4-BE49-F238E27FC236}">
                  <a16:creationId xmlns="" xmlns:a16="http://schemas.microsoft.com/office/drawing/2014/main" id="{2BCCD615-56E9-4511-A941-9628642CA5A6}"/>
                </a:ext>
              </a:extLst>
            </p:cNvPr>
            <p:cNvSpPr/>
            <p:nvPr/>
          </p:nvSpPr>
          <p:spPr>
            <a:xfrm>
              <a:off x="4987950" y="1639275"/>
              <a:ext cx="25150" cy="223950"/>
            </a:xfrm>
            <a:custGeom>
              <a:avLst/>
              <a:gdLst/>
              <a:ahLst/>
              <a:cxnLst/>
              <a:rect l="l" t="t" r="r" b="b"/>
              <a:pathLst>
                <a:path w="1006" h="8958" extrusionOk="0">
                  <a:moveTo>
                    <a:pt x="166" y="1"/>
                  </a:moveTo>
                  <a:cubicBezTo>
                    <a:pt x="82" y="1"/>
                    <a:pt x="0" y="57"/>
                    <a:pt x="13" y="170"/>
                  </a:cubicBezTo>
                  <a:cubicBezTo>
                    <a:pt x="63" y="1523"/>
                    <a:pt x="63" y="2902"/>
                    <a:pt x="88" y="4280"/>
                  </a:cubicBezTo>
                  <a:cubicBezTo>
                    <a:pt x="138" y="5859"/>
                    <a:pt x="363" y="7263"/>
                    <a:pt x="664" y="8842"/>
                  </a:cubicBezTo>
                  <a:cubicBezTo>
                    <a:pt x="674" y="8922"/>
                    <a:pt x="732" y="8958"/>
                    <a:pt x="797" y="8958"/>
                  </a:cubicBezTo>
                  <a:cubicBezTo>
                    <a:pt x="894" y="8958"/>
                    <a:pt x="1005" y="8877"/>
                    <a:pt x="990" y="8741"/>
                  </a:cubicBezTo>
                  <a:cubicBezTo>
                    <a:pt x="689" y="7137"/>
                    <a:pt x="464" y="5684"/>
                    <a:pt x="414" y="4030"/>
                  </a:cubicBezTo>
                  <a:cubicBezTo>
                    <a:pt x="389" y="2751"/>
                    <a:pt x="389" y="1448"/>
                    <a:pt x="338" y="170"/>
                  </a:cubicBezTo>
                  <a:cubicBezTo>
                    <a:pt x="338" y="57"/>
                    <a:pt x="251" y="1"/>
                    <a:pt x="166"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78;p34">
              <a:extLst>
                <a:ext uri="{FF2B5EF4-FFF2-40B4-BE49-F238E27FC236}">
                  <a16:creationId xmlns="" xmlns:a16="http://schemas.microsoft.com/office/drawing/2014/main" id="{4764FB71-C35B-4161-BBA9-AEE644B0B2E6}"/>
                </a:ext>
              </a:extLst>
            </p:cNvPr>
            <p:cNvSpPr/>
            <p:nvPr/>
          </p:nvSpPr>
          <p:spPr>
            <a:xfrm>
              <a:off x="4954100" y="1629875"/>
              <a:ext cx="24525" cy="213925"/>
            </a:xfrm>
            <a:custGeom>
              <a:avLst/>
              <a:gdLst/>
              <a:ahLst/>
              <a:cxnLst/>
              <a:rect l="l" t="t" r="r" b="b"/>
              <a:pathLst>
                <a:path w="981" h="8557" extrusionOk="0">
                  <a:moveTo>
                    <a:pt x="157" y="1"/>
                  </a:moveTo>
                  <a:cubicBezTo>
                    <a:pt x="76" y="1"/>
                    <a:pt x="1" y="57"/>
                    <a:pt x="13" y="170"/>
                  </a:cubicBezTo>
                  <a:cubicBezTo>
                    <a:pt x="289" y="2902"/>
                    <a:pt x="88" y="5734"/>
                    <a:pt x="640" y="8441"/>
                  </a:cubicBezTo>
                  <a:cubicBezTo>
                    <a:pt x="660" y="8521"/>
                    <a:pt x="720" y="8557"/>
                    <a:pt x="783" y="8557"/>
                  </a:cubicBezTo>
                  <a:cubicBezTo>
                    <a:pt x="878" y="8557"/>
                    <a:pt x="981" y="8476"/>
                    <a:pt x="966" y="8340"/>
                  </a:cubicBezTo>
                  <a:cubicBezTo>
                    <a:pt x="439" y="5659"/>
                    <a:pt x="615" y="2877"/>
                    <a:pt x="339" y="170"/>
                  </a:cubicBezTo>
                  <a:cubicBezTo>
                    <a:pt x="326" y="57"/>
                    <a:pt x="239" y="1"/>
                    <a:pt x="15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79;p34">
              <a:extLst>
                <a:ext uri="{FF2B5EF4-FFF2-40B4-BE49-F238E27FC236}">
                  <a16:creationId xmlns="" xmlns:a16="http://schemas.microsoft.com/office/drawing/2014/main" id="{82DBB5B5-B4F7-42DF-AF03-8BE749F510AB}"/>
                </a:ext>
              </a:extLst>
            </p:cNvPr>
            <p:cNvSpPr/>
            <p:nvPr/>
          </p:nvSpPr>
          <p:spPr>
            <a:xfrm>
              <a:off x="4922150" y="1620950"/>
              <a:ext cx="29650" cy="198100"/>
            </a:xfrm>
            <a:custGeom>
              <a:avLst/>
              <a:gdLst/>
              <a:ahLst/>
              <a:cxnLst/>
              <a:rect l="l" t="t" r="r" b="b"/>
              <a:pathLst>
                <a:path w="1186" h="7924" extrusionOk="0">
                  <a:moveTo>
                    <a:pt x="167" y="1"/>
                  </a:moveTo>
                  <a:cubicBezTo>
                    <a:pt x="82" y="1"/>
                    <a:pt x="0" y="51"/>
                    <a:pt x="13" y="151"/>
                  </a:cubicBezTo>
                  <a:cubicBezTo>
                    <a:pt x="38" y="2682"/>
                    <a:pt x="213" y="5339"/>
                    <a:pt x="840" y="7795"/>
                  </a:cubicBezTo>
                  <a:cubicBezTo>
                    <a:pt x="860" y="7886"/>
                    <a:pt x="925" y="7924"/>
                    <a:pt x="990" y="7924"/>
                  </a:cubicBezTo>
                  <a:cubicBezTo>
                    <a:pt x="1087" y="7924"/>
                    <a:pt x="1186" y="7840"/>
                    <a:pt x="1141" y="7720"/>
                  </a:cubicBezTo>
                  <a:cubicBezTo>
                    <a:pt x="564" y="5264"/>
                    <a:pt x="389" y="2657"/>
                    <a:pt x="339" y="151"/>
                  </a:cubicBezTo>
                  <a:cubicBezTo>
                    <a:pt x="339" y="51"/>
                    <a:pt x="251" y="1"/>
                    <a:pt x="16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80;p34">
              <a:extLst>
                <a:ext uri="{FF2B5EF4-FFF2-40B4-BE49-F238E27FC236}">
                  <a16:creationId xmlns="" xmlns:a16="http://schemas.microsoft.com/office/drawing/2014/main" id="{C79C6E6E-3251-4BBC-B779-69E3BF26FF9D}"/>
                </a:ext>
              </a:extLst>
            </p:cNvPr>
            <p:cNvSpPr/>
            <p:nvPr/>
          </p:nvSpPr>
          <p:spPr>
            <a:xfrm>
              <a:off x="4890500" y="1610700"/>
              <a:ext cx="30475" cy="183300"/>
            </a:xfrm>
            <a:custGeom>
              <a:avLst/>
              <a:gdLst/>
              <a:ahLst/>
              <a:cxnLst/>
              <a:rect l="l" t="t" r="r" b="b"/>
              <a:pathLst>
                <a:path w="1219" h="7332" extrusionOk="0">
                  <a:moveTo>
                    <a:pt x="415" y="0"/>
                  </a:moveTo>
                  <a:cubicBezTo>
                    <a:pt x="332" y="0"/>
                    <a:pt x="239" y="57"/>
                    <a:pt x="226" y="160"/>
                  </a:cubicBezTo>
                  <a:cubicBezTo>
                    <a:pt x="1" y="2441"/>
                    <a:pt x="502" y="4947"/>
                    <a:pt x="878" y="7203"/>
                  </a:cubicBezTo>
                  <a:cubicBezTo>
                    <a:pt x="888" y="7293"/>
                    <a:pt x="947" y="7331"/>
                    <a:pt x="1012" y="7331"/>
                  </a:cubicBezTo>
                  <a:cubicBezTo>
                    <a:pt x="1108" y="7331"/>
                    <a:pt x="1219" y="7247"/>
                    <a:pt x="1204" y="7127"/>
                  </a:cubicBezTo>
                  <a:cubicBezTo>
                    <a:pt x="828" y="4897"/>
                    <a:pt x="327" y="2416"/>
                    <a:pt x="552" y="160"/>
                  </a:cubicBezTo>
                  <a:cubicBezTo>
                    <a:pt x="564" y="50"/>
                    <a:pt x="494" y="0"/>
                    <a:pt x="415"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81;p34">
              <a:extLst>
                <a:ext uri="{FF2B5EF4-FFF2-40B4-BE49-F238E27FC236}">
                  <a16:creationId xmlns="" xmlns:a16="http://schemas.microsoft.com/office/drawing/2014/main" id="{C11CF02F-176A-4861-8022-2D8E38C8BABA}"/>
                </a:ext>
              </a:extLst>
            </p:cNvPr>
            <p:cNvSpPr/>
            <p:nvPr/>
          </p:nvSpPr>
          <p:spPr>
            <a:xfrm>
              <a:off x="4857300" y="1599175"/>
              <a:ext cx="30575" cy="159475"/>
            </a:xfrm>
            <a:custGeom>
              <a:avLst/>
              <a:gdLst/>
              <a:ahLst/>
              <a:cxnLst/>
              <a:rect l="l" t="t" r="r" b="b"/>
              <a:pathLst>
                <a:path w="1223" h="6379" extrusionOk="0">
                  <a:moveTo>
                    <a:pt x="188" y="1"/>
                  </a:moveTo>
                  <a:cubicBezTo>
                    <a:pt x="107" y="1"/>
                    <a:pt x="26" y="57"/>
                    <a:pt x="26" y="170"/>
                  </a:cubicBezTo>
                  <a:cubicBezTo>
                    <a:pt x="0" y="2175"/>
                    <a:pt x="226" y="4330"/>
                    <a:pt x="853" y="6260"/>
                  </a:cubicBezTo>
                  <a:cubicBezTo>
                    <a:pt x="883" y="6342"/>
                    <a:pt x="956" y="6378"/>
                    <a:pt x="1026" y="6378"/>
                  </a:cubicBezTo>
                  <a:cubicBezTo>
                    <a:pt x="1127" y="6378"/>
                    <a:pt x="1223" y="6303"/>
                    <a:pt x="1178" y="6185"/>
                  </a:cubicBezTo>
                  <a:cubicBezTo>
                    <a:pt x="552" y="4280"/>
                    <a:pt x="351" y="2150"/>
                    <a:pt x="351" y="170"/>
                  </a:cubicBezTo>
                  <a:cubicBezTo>
                    <a:pt x="351" y="57"/>
                    <a:pt x="270" y="1"/>
                    <a:pt x="18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82;p34">
              <a:extLst>
                <a:ext uri="{FF2B5EF4-FFF2-40B4-BE49-F238E27FC236}">
                  <a16:creationId xmlns="" xmlns:a16="http://schemas.microsoft.com/office/drawing/2014/main" id="{1B22C344-9C0A-42BC-AE65-637CEB72C91E}"/>
                </a:ext>
              </a:extLst>
            </p:cNvPr>
            <p:cNvSpPr/>
            <p:nvPr/>
          </p:nvSpPr>
          <p:spPr>
            <a:xfrm>
              <a:off x="4830350" y="1581475"/>
              <a:ext cx="20825" cy="135150"/>
            </a:xfrm>
            <a:custGeom>
              <a:avLst/>
              <a:gdLst/>
              <a:ahLst/>
              <a:cxnLst/>
              <a:rect l="l" t="t" r="r" b="b"/>
              <a:pathLst>
                <a:path w="833" h="5406" extrusionOk="0">
                  <a:moveTo>
                    <a:pt x="167" y="1"/>
                  </a:moveTo>
                  <a:cubicBezTo>
                    <a:pt x="82" y="1"/>
                    <a:pt x="1" y="51"/>
                    <a:pt x="1" y="151"/>
                  </a:cubicBezTo>
                  <a:cubicBezTo>
                    <a:pt x="101" y="1880"/>
                    <a:pt x="126" y="3610"/>
                    <a:pt x="477" y="5289"/>
                  </a:cubicBezTo>
                  <a:cubicBezTo>
                    <a:pt x="497" y="5369"/>
                    <a:pt x="561" y="5405"/>
                    <a:pt x="628" y="5405"/>
                  </a:cubicBezTo>
                  <a:cubicBezTo>
                    <a:pt x="728" y="5405"/>
                    <a:pt x="833" y="5324"/>
                    <a:pt x="803" y="5189"/>
                  </a:cubicBezTo>
                  <a:cubicBezTo>
                    <a:pt x="452" y="3534"/>
                    <a:pt x="427" y="1830"/>
                    <a:pt x="352" y="151"/>
                  </a:cubicBezTo>
                  <a:cubicBezTo>
                    <a:pt x="339" y="51"/>
                    <a:pt x="251" y="1"/>
                    <a:pt x="16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83;p34">
              <a:extLst>
                <a:ext uri="{FF2B5EF4-FFF2-40B4-BE49-F238E27FC236}">
                  <a16:creationId xmlns="" xmlns:a16="http://schemas.microsoft.com/office/drawing/2014/main" id="{6320C0CC-BE83-4F73-9AF1-73CB01F9D71F}"/>
                </a:ext>
              </a:extLst>
            </p:cNvPr>
            <p:cNvSpPr/>
            <p:nvPr/>
          </p:nvSpPr>
          <p:spPr>
            <a:xfrm>
              <a:off x="4807175" y="1572700"/>
              <a:ext cx="16000" cy="102875"/>
            </a:xfrm>
            <a:custGeom>
              <a:avLst/>
              <a:gdLst/>
              <a:ahLst/>
              <a:cxnLst/>
              <a:rect l="l" t="t" r="r" b="b"/>
              <a:pathLst>
                <a:path w="640" h="4115" extrusionOk="0">
                  <a:moveTo>
                    <a:pt x="474" y="1"/>
                  </a:moveTo>
                  <a:cubicBezTo>
                    <a:pt x="389" y="1"/>
                    <a:pt x="301" y="51"/>
                    <a:pt x="301" y="151"/>
                  </a:cubicBezTo>
                  <a:cubicBezTo>
                    <a:pt x="276" y="1429"/>
                    <a:pt x="0" y="2733"/>
                    <a:pt x="251" y="3986"/>
                  </a:cubicBezTo>
                  <a:cubicBezTo>
                    <a:pt x="261" y="4076"/>
                    <a:pt x="320" y="4114"/>
                    <a:pt x="383" y="4114"/>
                  </a:cubicBezTo>
                  <a:cubicBezTo>
                    <a:pt x="477" y="4114"/>
                    <a:pt x="582" y="4030"/>
                    <a:pt x="552" y="3911"/>
                  </a:cubicBezTo>
                  <a:cubicBezTo>
                    <a:pt x="326" y="2682"/>
                    <a:pt x="627" y="1379"/>
                    <a:pt x="627" y="151"/>
                  </a:cubicBezTo>
                  <a:cubicBezTo>
                    <a:pt x="640" y="51"/>
                    <a:pt x="558" y="1"/>
                    <a:pt x="474"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84;p34">
              <a:extLst>
                <a:ext uri="{FF2B5EF4-FFF2-40B4-BE49-F238E27FC236}">
                  <a16:creationId xmlns="" xmlns:a16="http://schemas.microsoft.com/office/drawing/2014/main" id="{83C6FE81-DC9C-48D1-B6F6-87C0B20740FE}"/>
                </a:ext>
              </a:extLst>
            </p:cNvPr>
            <p:cNvSpPr/>
            <p:nvPr/>
          </p:nvSpPr>
          <p:spPr>
            <a:xfrm>
              <a:off x="4786500" y="1557825"/>
              <a:ext cx="17575" cy="88925"/>
            </a:xfrm>
            <a:custGeom>
              <a:avLst/>
              <a:gdLst/>
              <a:ahLst/>
              <a:cxnLst/>
              <a:rect l="l" t="t" r="r" b="b"/>
              <a:pathLst>
                <a:path w="703" h="3557" extrusionOk="0">
                  <a:moveTo>
                    <a:pt x="536" y="1"/>
                  </a:moveTo>
                  <a:cubicBezTo>
                    <a:pt x="451" y="1"/>
                    <a:pt x="364" y="57"/>
                    <a:pt x="351" y="170"/>
                  </a:cubicBezTo>
                  <a:cubicBezTo>
                    <a:pt x="276" y="1247"/>
                    <a:pt x="0" y="2375"/>
                    <a:pt x="151" y="3428"/>
                  </a:cubicBezTo>
                  <a:cubicBezTo>
                    <a:pt x="171" y="3519"/>
                    <a:pt x="236" y="3557"/>
                    <a:pt x="303" y="3557"/>
                  </a:cubicBezTo>
                  <a:cubicBezTo>
                    <a:pt x="402" y="3557"/>
                    <a:pt x="507" y="3473"/>
                    <a:pt x="477" y="3353"/>
                  </a:cubicBezTo>
                  <a:cubicBezTo>
                    <a:pt x="326" y="2325"/>
                    <a:pt x="627" y="1197"/>
                    <a:pt x="702" y="170"/>
                  </a:cubicBezTo>
                  <a:cubicBezTo>
                    <a:pt x="702" y="57"/>
                    <a:pt x="621" y="1"/>
                    <a:pt x="536"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85;p34">
              <a:extLst>
                <a:ext uri="{FF2B5EF4-FFF2-40B4-BE49-F238E27FC236}">
                  <a16:creationId xmlns="" xmlns:a16="http://schemas.microsoft.com/office/drawing/2014/main" id="{C53A975E-C361-4AD9-8EB4-A75699B96032}"/>
                </a:ext>
              </a:extLst>
            </p:cNvPr>
            <p:cNvSpPr/>
            <p:nvPr/>
          </p:nvSpPr>
          <p:spPr>
            <a:xfrm>
              <a:off x="4770200" y="1544500"/>
              <a:ext cx="17900" cy="76875"/>
            </a:xfrm>
            <a:custGeom>
              <a:avLst/>
              <a:gdLst/>
              <a:ahLst/>
              <a:cxnLst/>
              <a:rect l="l" t="t" r="r" b="b"/>
              <a:pathLst>
                <a:path w="716" h="3075" extrusionOk="0">
                  <a:moveTo>
                    <a:pt x="558" y="1"/>
                  </a:moveTo>
                  <a:cubicBezTo>
                    <a:pt x="477" y="1"/>
                    <a:pt x="389" y="51"/>
                    <a:pt x="377" y="151"/>
                  </a:cubicBezTo>
                  <a:cubicBezTo>
                    <a:pt x="301" y="1079"/>
                    <a:pt x="1" y="2031"/>
                    <a:pt x="151" y="2958"/>
                  </a:cubicBezTo>
                  <a:cubicBezTo>
                    <a:pt x="161" y="3039"/>
                    <a:pt x="219" y="3075"/>
                    <a:pt x="284" y="3075"/>
                  </a:cubicBezTo>
                  <a:cubicBezTo>
                    <a:pt x="381" y="3075"/>
                    <a:pt x="492" y="2993"/>
                    <a:pt x="477" y="2858"/>
                  </a:cubicBezTo>
                  <a:cubicBezTo>
                    <a:pt x="327" y="1981"/>
                    <a:pt x="652" y="1028"/>
                    <a:pt x="702" y="151"/>
                  </a:cubicBezTo>
                  <a:cubicBezTo>
                    <a:pt x="715" y="51"/>
                    <a:pt x="640" y="1"/>
                    <a:pt x="55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86;p34">
              <a:extLst>
                <a:ext uri="{FF2B5EF4-FFF2-40B4-BE49-F238E27FC236}">
                  <a16:creationId xmlns="" xmlns:a16="http://schemas.microsoft.com/office/drawing/2014/main" id="{71984C5A-0C3A-4516-855B-C7B384CDEE37}"/>
                </a:ext>
              </a:extLst>
            </p:cNvPr>
            <p:cNvSpPr/>
            <p:nvPr/>
          </p:nvSpPr>
          <p:spPr>
            <a:xfrm>
              <a:off x="4757050" y="1528375"/>
              <a:ext cx="15375" cy="66275"/>
            </a:xfrm>
            <a:custGeom>
              <a:avLst/>
              <a:gdLst/>
              <a:ahLst/>
              <a:cxnLst/>
              <a:rect l="l" t="t" r="r" b="b"/>
              <a:pathLst>
                <a:path w="615" h="2651" extrusionOk="0">
                  <a:moveTo>
                    <a:pt x="458" y="1"/>
                  </a:moveTo>
                  <a:cubicBezTo>
                    <a:pt x="376" y="1"/>
                    <a:pt x="289" y="57"/>
                    <a:pt x="276" y="170"/>
                  </a:cubicBezTo>
                  <a:cubicBezTo>
                    <a:pt x="201" y="947"/>
                    <a:pt x="0" y="1724"/>
                    <a:pt x="25" y="2501"/>
                  </a:cubicBezTo>
                  <a:cubicBezTo>
                    <a:pt x="38" y="2601"/>
                    <a:pt x="126" y="2651"/>
                    <a:pt x="210" y="2651"/>
                  </a:cubicBezTo>
                  <a:cubicBezTo>
                    <a:pt x="295" y="2651"/>
                    <a:pt x="376" y="2601"/>
                    <a:pt x="376" y="2501"/>
                  </a:cubicBezTo>
                  <a:cubicBezTo>
                    <a:pt x="351" y="1724"/>
                    <a:pt x="552" y="947"/>
                    <a:pt x="602" y="170"/>
                  </a:cubicBezTo>
                  <a:cubicBezTo>
                    <a:pt x="614" y="57"/>
                    <a:pt x="539" y="1"/>
                    <a:pt x="45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87;p34">
              <a:extLst>
                <a:ext uri="{FF2B5EF4-FFF2-40B4-BE49-F238E27FC236}">
                  <a16:creationId xmlns="" xmlns:a16="http://schemas.microsoft.com/office/drawing/2014/main" id="{B1A34E66-C6DB-47C1-B350-84046B6EC0EA}"/>
                </a:ext>
              </a:extLst>
            </p:cNvPr>
            <p:cNvSpPr/>
            <p:nvPr/>
          </p:nvSpPr>
          <p:spPr>
            <a:xfrm>
              <a:off x="4741375" y="1507700"/>
              <a:ext cx="17275" cy="61975"/>
            </a:xfrm>
            <a:custGeom>
              <a:avLst/>
              <a:gdLst/>
              <a:ahLst/>
              <a:cxnLst/>
              <a:rect l="l" t="t" r="r" b="b"/>
              <a:pathLst>
                <a:path w="691" h="2479" extrusionOk="0">
                  <a:moveTo>
                    <a:pt x="521" y="0"/>
                  </a:moveTo>
                  <a:cubicBezTo>
                    <a:pt x="433" y="0"/>
                    <a:pt x="339" y="57"/>
                    <a:pt x="327" y="170"/>
                  </a:cubicBezTo>
                  <a:cubicBezTo>
                    <a:pt x="277" y="871"/>
                    <a:pt x="1" y="1648"/>
                    <a:pt x="151" y="2350"/>
                  </a:cubicBezTo>
                  <a:cubicBezTo>
                    <a:pt x="171" y="2441"/>
                    <a:pt x="236" y="2479"/>
                    <a:pt x="303" y="2479"/>
                  </a:cubicBezTo>
                  <a:cubicBezTo>
                    <a:pt x="403" y="2479"/>
                    <a:pt x="507" y="2395"/>
                    <a:pt x="477" y="2275"/>
                  </a:cubicBezTo>
                  <a:cubicBezTo>
                    <a:pt x="327" y="1598"/>
                    <a:pt x="602" y="846"/>
                    <a:pt x="678" y="170"/>
                  </a:cubicBezTo>
                  <a:cubicBezTo>
                    <a:pt x="690" y="57"/>
                    <a:pt x="609" y="0"/>
                    <a:pt x="521"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88;p34">
              <a:extLst>
                <a:ext uri="{FF2B5EF4-FFF2-40B4-BE49-F238E27FC236}">
                  <a16:creationId xmlns="" xmlns:a16="http://schemas.microsoft.com/office/drawing/2014/main" id="{3779F04F-F87B-4ED2-A65D-70D6FAB84C3D}"/>
                </a:ext>
              </a:extLst>
            </p:cNvPr>
            <p:cNvSpPr/>
            <p:nvPr/>
          </p:nvSpPr>
          <p:spPr>
            <a:xfrm>
              <a:off x="4727900" y="1483275"/>
              <a:ext cx="15075" cy="53125"/>
            </a:xfrm>
            <a:custGeom>
              <a:avLst/>
              <a:gdLst/>
              <a:ahLst/>
              <a:cxnLst/>
              <a:rect l="l" t="t" r="r" b="b"/>
              <a:pathLst>
                <a:path w="603" h="2125" extrusionOk="0">
                  <a:moveTo>
                    <a:pt x="433" y="0"/>
                  </a:moveTo>
                  <a:cubicBezTo>
                    <a:pt x="346" y="0"/>
                    <a:pt x="252" y="56"/>
                    <a:pt x="239" y="169"/>
                  </a:cubicBezTo>
                  <a:cubicBezTo>
                    <a:pt x="189" y="771"/>
                    <a:pt x="64" y="1372"/>
                    <a:pt x="14" y="1974"/>
                  </a:cubicBezTo>
                  <a:cubicBezTo>
                    <a:pt x="1" y="2074"/>
                    <a:pt x="76" y="2124"/>
                    <a:pt x="158" y="2124"/>
                  </a:cubicBezTo>
                  <a:cubicBezTo>
                    <a:pt x="239" y="2124"/>
                    <a:pt x="327" y="2074"/>
                    <a:pt x="339" y="1974"/>
                  </a:cubicBezTo>
                  <a:cubicBezTo>
                    <a:pt x="389" y="1372"/>
                    <a:pt x="515" y="771"/>
                    <a:pt x="590" y="169"/>
                  </a:cubicBezTo>
                  <a:cubicBezTo>
                    <a:pt x="603" y="56"/>
                    <a:pt x="521" y="0"/>
                    <a:pt x="433"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89;p34">
              <a:extLst>
                <a:ext uri="{FF2B5EF4-FFF2-40B4-BE49-F238E27FC236}">
                  <a16:creationId xmlns="" xmlns:a16="http://schemas.microsoft.com/office/drawing/2014/main" id="{5D11156F-0B4A-49D4-9683-CDCD06683505}"/>
                </a:ext>
              </a:extLst>
            </p:cNvPr>
            <p:cNvSpPr/>
            <p:nvPr/>
          </p:nvSpPr>
          <p:spPr>
            <a:xfrm>
              <a:off x="5082875" y="681100"/>
              <a:ext cx="152275" cy="480600"/>
            </a:xfrm>
            <a:custGeom>
              <a:avLst/>
              <a:gdLst/>
              <a:ahLst/>
              <a:cxnLst/>
              <a:rect l="l" t="t" r="r" b="b"/>
              <a:pathLst>
                <a:path w="6091" h="19224" extrusionOk="0">
                  <a:moveTo>
                    <a:pt x="1579" y="0"/>
                  </a:moveTo>
                  <a:cubicBezTo>
                    <a:pt x="1429" y="351"/>
                    <a:pt x="1228" y="677"/>
                    <a:pt x="1078" y="1028"/>
                  </a:cubicBezTo>
                  <a:cubicBezTo>
                    <a:pt x="727" y="802"/>
                    <a:pt x="326" y="477"/>
                    <a:pt x="0" y="201"/>
                  </a:cubicBezTo>
                  <a:lnTo>
                    <a:pt x="0" y="201"/>
                  </a:lnTo>
                  <a:cubicBezTo>
                    <a:pt x="401" y="5589"/>
                    <a:pt x="501" y="13108"/>
                    <a:pt x="501" y="18497"/>
                  </a:cubicBezTo>
                  <a:cubicBezTo>
                    <a:pt x="852" y="18747"/>
                    <a:pt x="1729" y="19073"/>
                    <a:pt x="1729" y="19073"/>
                  </a:cubicBezTo>
                  <a:cubicBezTo>
                    <a:pt x="1729" y="19073"/>
                    <a:pt x="2506" y="18447"/>
                    <a:pt x="2807" y="18146"/>
                  </a:cubicBezTo>
                  <a:cubicBezTo>
                    <a:pt x="2983" y="18472"/>
                    <a:pt x="3659" y="19198"/>
                    <a:pt x="3659" y="19198"/>
                  </a:cubicBezTo>
                  <a:cubicBezTo>
                    <a:pt x="3659" y="19198"/>
                    <a:pt x="4386" y="18472"/>
                    <a:pt x="4561" y="18171"/>
                  </a:cubicBezTo>
                  <a:cubicBezTo>
                    <a:pt x="4687" y="18522"/>
                    <a:pt x="4862" y="18873"/>
                    <a:pt x="4988" y="19224"/>
                  </a:cubicBezTo>
                  <a:cubicBezTo>
                    <a:pt x="5364" y="19048"/>
                    <a:pt x="5739" y="18747"/>
                    <a:pt x="6090" y="18497"/>
                  </a:cubicBezTo>
                  <a:cubicBezTo>
                    <a:pt x="6065" y="13108"/>
                    <a:pt x="5940" y="5614"/>
                    <a:pt x="5539" y="226"/>
                  </a:cubicBezTo>
                  <a:cubicBezTo>
                    <a:pt x="5188" y="452"/>
                    <a:pt x="4336" y="1103"/>
                    <a:pt x="4336" y="1103"/>
                  </a:cubicBezTo>
                  <a:cubicBezTo>
                    <a:pt x="4336" y="1103"/>
                    <a:pt x="3584" y="426"/>
                    <a:pt x="3333" y="101"/>
                  </a:cubicBezTo>
                  <a:cubicBezTo>
                    <a:pt x="3133" y="426"/>
                    <a:pt x="2406" y="1103"/>
                    <a:pt x="2406" y="1103"/>
                  </a:cubicBezTo>
                  <a:cubicBezTo>
                    <a:pt x="2406" y="1103"/>
                    <a:pt x="1729" y="326"/>
                    <a:pt x="1579"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0;p34">
              <a:extLst>
                <a:ext uri="{FF2B5EF4-FFF2-40B4-BE49-F238E27FC236}">
                  <a16:creationId xmlns="" xmlns:a16="http://schemas.microsoft.com/office/drawing/2014/main" id="{083C86FC-ECB4-4163-B5B6-40BB1347FA07}"/>
                </a:ext>
              </a:extLst>
            </p:cNvPr>
            <p:cNvSpPr/>
            <p:nvPr/>
          </p:nvSpPr>
          <p:spPr>
            <a:xfrm>
              <a:off x="5078475" y="677100"/>
              <a:ext cx="164825" cy="488850"/>
            </a:xfrm>
            <a:custGeom>
              <a:avLst/>
              <a:gdLst/>
              <a:ahLst/>
              <a:cxnLst/>
              <a:rect l="l" t="t" r="r" b="b"/>
              <a:pathLst>
                <a:path w="6593" h="19554" extrusionOk="0">
                  <a:moveTo>
                    <a:pt x="2499" y="1097"/>
                  </a:moveTo>
                  <a:cubicBezTo>
                    <a:pt x="2493" y="1102"/>
                    <a:pt x="2488" y="1107"/>
                    <a:pt x="2482" y="1113"/>
                  </a:cubicBezTo>
                  <a:cubicBezTo>
                    <a:pt x="2488" y="1107"/>
                    <a:pt x="2494" y="1102"/>
                    <a:pt x="2499" y="1097"/>
                  </a:cubicBezTo>
                  <a:close/>
                  <a:moveTo>
                    <a:pt x="1772" y="512"/>
                  </a:moveTo>
                  <a:cubicBezTo>
                    <a:pt x="1984" y="812"/>
                    <a:pt x="2221" y="1088"/>
                    <a:pt x="2457" y="1363"/>
                  </a:cubicBezTo>
                  <a:cubicBezTo>
                    <a:pt x="2494" y="1401"/>
                    <a:pt x="2538" y="1420"/>
                    <a:pt x="2582" y="1420"/>
                  </a:cubicBezTo>
                  <a:cubicBezTo>
                    <a:pt x="2626" y="1420"/>
                    <a:pt x="2670" y="1401"/>
                    <a:pt x="2707" y="1363"/>
                  </a:cubicBezTo>
                  <a:cubicBezTo>
                    <a:pt x="2982" y="1110"/>
                    <a:pt x="3274" y="839"/>
                    <a:pt x="3524" y="535"/>
                  </a:cubicBezTo>
                  <a:lnTo>
                    <a:pt x="3524" y="535"/>
                  </a:lnTo>
                  <a:cubicBezTo>
                    <a:pt x="3804" y="830"/>
                    <a:pt x="4086" y="1106"/>
                    <a:pt x="4387" y="1363"/>
                  </a:cubicBezTo>
                  <a:cubicBezTo>
                    <a:pt x="4418" y="1394"/>
                    <a:pt x="4458" y="1416"/>
                    <a:pt x="4502" y="1416"/>
                  </a:cubicBezTo>
                  <a:cubicBezTo>
                    <a:pt x="4530" y="1416"/>
                    <a:pt x="4558" y="1408"/>
                    <a:pt x="4587" y="1388"/>
                  </a:cubicBezTo>
                  <a:cubicBezTo>
                    <a:pt x="4912" y="1145"/>
                    <a:pt x="5237" y="901"/>
                    <a:pt x="5563" y="684"/>
                  </a:cubicBezTo>
                  <a:lnTo>
                    <a:pt x="5563" y="684"/>
                  </a:lnTo>
                  <a:cubicBezTo>
                    <a:pt x="5796" y="3744"/>
                    <a:pt x="5893" y="6826"/>
                    <a:pt x="5966" y="9885"/>
                  </a:cubicBezTo>
                  <a:cubicBezTo>
                    <a:pt x="6016" y="11514"/>
                    <a:pt x="6041" y="13168"/>
                    <a:pt x="6066" y="14797"/>
                  </a:cubicBezTo>
                  <a:cubicBezTo>
                    <a:pt x="6066" y="15574"/>
                    <a:pt x="6066" y="16326"/>
                    <a:pt x="6091" y="17103"/>
                  </a:cubicBezTo>
                  <a:cubicBezTo>
                    <a:pt x="6091" y="17529"/>
                    <a:pt x="6091" y="17930"/>
                    <a:pt x="6091" y="18356"/>
                  </a:cubicBezTo>
                  <a:cubicBezTo>
                    <a:pt x="6091" y="18715"/>
                    <a:pt x="5594" y="18984"/>
                    <a:pt x="5242" y="19150"/>
                  </a:cubicBezTo>
                  <a:lnTo>
                    <a:pt x="5242" y="19150"/>
                  </a:lnTo>
                  <a:cubicBezTo>
                    <a:pt x="5134" y="18878"/>
                    <a:pt x="5015" y="18592"/>
                    <a:pt x="4913" y="18306"/>
                  </a:cubicBezTo>
                  <a:cubicBezTo>
                    <a:pt x="4870" y="18220"/>
                    <a:pt x="4803" y="18175"/>
                    <a:pt x="4735" y="18175"/>
                  </a:cubicBezTo>
                  <a:cubicBezTo>
                    <a:pt x="4683" y="18175"/>
                    <a:pt x="4630" y="18202"/>
                    <a:pt x="4587" y="18256"/>
                  </a:cubicBezTo>
                  <a:cubicBezTo>
                    <a:pt x="4386" y="18569"/>
                    <a:pt x="4105" y="18842"/>
                    <a:pt x="3833" y="19110"/>
                  </a:cubicBezTo>
                  <a:lnTo>
                    <a:pt x="3833" y="19110"/>
                  </a:lnTo>
                  <a:cubicBezTo>
                    <a:pt x="3810" y="19087"/>
                    <a:pt x="3777" y="19054"/>
                    <a:pt x="3735" y="19008"/>
                  </a:cubicBezTo>
                  <a:cubicBezTo>
                    <a:pt x="3509" y="18757"/>
                    <a:pt x="3309" y="18506"/>
                    <a:pt x="3108" y="18231"/>
                  </a:cubicBezTo>
                  <a:cubicBezTo>
                    <a:pt x="3078" y="18170"/>
                    <a:pt x="3020" y="18137"/>
                    <a:pt x="2962" y="18137"/>
                  </a:cubicBezTo>
                  <a:cubicBezTo>
                    <a:pt x="2925" y="18137"/>
                    <a:pt x="2887" y="18151"/>
                    <a:pt x="2858" y="18181"/>
                  </a:cubicBezTo>
                  <a:cubicBezTo>
                    <a:pt x="2657" y="18381"/>
                    <a:pt x="2432" y="18582"/>
                    <a:pt x="2231" y="18757"/>
                  </a:cubicBezTo>
                  <a:cubicBezTo>
                    <a:pt x="2131" y="18832"/>
                    <a:pt x="2031" y="18932"/>
                    <a:pt x="1930" y="19008"/>
                  </a:cubicBezTo>
                  <a:cubicBezTo>
                    <a:pt x="1917" y="19015"/>
                    <a:pt x="1906" y="19023"/>
                    <a:pt x="1895" y="19030"/>
                  </a:cubicBezTo>
                  <a:lnTo>
                    <a:pt x="1895" y="19030"/>
                  </a:lnTo>
                  <a:cubicBezTo>
                    <a:pt x="1573" y="18929"/>
                    <a:pt x="1251" y="18780"/>
                    <a:pt x="953" y="18632"/>
                  </a:cubicBezTo>
                  <a:cubicBezTo>
                    <a:pt x="727" y="18531"/>
                    <a:pt x="853" y="17654"/>
                    <a:pt x="853" y="17454"/>
                  </a:cubicBezTo>
                  <a:cubicBezTo>
                    <a:pt x="828" y="15574"/>
                    <a:pt x="828" y="13694"/>
                    <a:pt x="778" y="11790"/>
                  </a:cubicBezTo>
                  <a:cubicBezTo>
                    <a:pt x="729" y="8105"/>
                    <a:pt x="634" y="4421"/>
                    <a:pt x="378" y="736"/>
                  </a:cubicBezTo>
                  <a:lnTo>
                    <a:pt x="378" y="736"/>
                  </a:lnTo>
                  <a:cubicBezTo>
                    <a:pt x="638" y="947"/>
                    <a:pt x="896" y="1136"/>
                    <a:pt x="1179" y="1313"/>
                  </a:cubicBezTo>
                  <a:cubicBezTo>
                    <a:pt x="1205" y="1331"/>
                    <a:pt x="1235" y="1339"/>
                    <a:pt x="1265" y="1339"/>
                  </a:cubicBezTo>
                  <a:cubicBezTo>
                    <a:pt x="1319" y="1339"/>
                    <a:pt x="1372" y="1312"/>
                    <a:pt x="1404" y="1263"/>
                  </a:cubicBezTo>
                  <a:cubicBezTo>
                    <a:pt x="1516" y="1020"/>
                    <a:pt x="1643" y="763"/>
                    <a:pt x="1772" y="512"/>
                  </a:cubicBezTo>
                  <a:close/>
                  <a:moveTo>
                    <a:pt x="1736" y="0"/>
                  </a:moveTo>
                  <a:cubicBezTo>
                    <a:pt x="1680" y="0"/>
                    <a:pt x="1628" y="26"/>
                    <a:pt x="1605" y="85"/>
                  </a:cubicBezTo>
                  <a:cubicBezTo>
                    <a:pt x="1387" y="547"/>
                    <a:pt x="1254" y="753"/>
                    <a:pt x="1072" y="753"/>
                  </a:cubicBezTo>
                  <a:cubicBezTo>
                    <a:pt x="899" y="753"/>
                    <a:pt x="681" y="566"/>
                    <a:pt x="301" y="236"/>
                  </a:cubicBezTo>
                  <a:cubicBezTo>
                    <a:pt x="267" y="201"/>
                    <a:pt x="221" y="184"/>
                    <a:pt x="175" y="184"/>
                  </a:cubicBezTo>
                  <a:cubicBezTo>
                    <a:pt x="87" y="184"/>
                    <a:pt x="1" y="246"/>
                    <a:pt x="1" y="361"/>
                  </a:cubicBezTo>
                  <a:cubicBezTo>
                    <a:pt x="326" y="4722"/>
                    <a:pt x="427" y="9133"/>
                    <a:pt x="477" y="13519"/>
                  </a:cubicBezTo>
                  <a:cubicBezTo>
                    <a:pt x="502" y="14622"/>
                    <a:pt x="502" y="15724"/>
                    <a:pt x="502" y="16827"/>
                  </a:cubicBezTo>
                  <a:cubicBezTo>
                    <a:pt x="502" y="17153"/>
                    <a:pt x="301" y="18632"/>
                    <a:pt x="602" y="18807"/>
                  </a:cubicBezTo>
                  <a:cubicBezTo>
                    <a:pt x="831" y="18945"/>
                    <a:pt x="1500" y="19396"/>
                    <a:pt x="1862" y="19396"/>
                  </a:cubicBezTo>
                  <a:cubicBezTo>
                    <a:pt x="1896" y="19396"/>
                    <a:pt x="1928" y="19392"/>
                    <a:pt x="1956" y="19384"/>
                  </a:cubicBezTo>
                  <a:cubicBezTo>
                    <a:pt x="2297" y="19298"/>
                    <a:pt x="2674" y="18868"/>
                    <a:pt x="2949" y="18572"/>
                  </a:cubicBezTo>
                  <a:lnTo>
                    <a:pt x="2949" y="18572"/>
                  </a:lnTo>
                  <a:cubicBezTo>
                    <a:pt x="3180" y="18886"/>
                    <a:pt x="3454" y="19185"/>
                    <a:pt x="3710" y="19484"/>
                  </a:cubicBezTo>
                  <a:cubicBezTo>
                    <a:pt x="3748" y="19521"/>
                    <a:pt x="3791" y="19540"/>
                    <a:pt x="3835" y="19540"/>
                  </a:cubicBezTo>
                  <a:cubicBezTo>
                    <a:pt x="3879" y="19540"/>
                    <a:pt x="3923" y="19521"/>
                    <a:pt x="3961" y="19484"/>
                  </a:cubicBezTo>
                  <a:cubicBezTo>
                    <a:pt x="4214" y="19230"/>
                    <a:pt x="4468" y="18961"/>
                    <a:pt x="4698" y="18677"/>
                  </a:cubicBezTo>
                  <a:lnTo>
                    <a:pt x="4698" y="18677"/>
                  </a:lnTo>
                  <a:cubicBezTo>
                    <a:pt x="4795" y="18929"/>
                    <a:pt x="4898" y="19182"/>
                    <a:pt x="4988" y="19434"/>
                  </a:cubicBezTo>
                  <a:cubicBezTo>
                    <a:pt x="5025" y="19507"/>
                    <a:pt x="5088" y="19554"/>
                    <a:pt x="5159" y="19554"/>
                  </a:cubicBezTo>
                  <a:cubicBezTo>
                    <a:pt x="5185" y="19554"/>
                    <a:pt x="5212" y="19547"/>
                    <a:pt x="5239" y="19534"/>
                  </a:cubicBezTo>
                  <a:cubicBezTo>
                    <a:pt x="5514" y="19384"/>
                    <a:pt x="6316" y="19033"/>
                    <a:pt x="6417" y="18707"/>
                  </a:cubicBezTo>
                  <a:cubicBezTo>
                    <a:pt x="6592" y="18055"/>
                    <a:pt x="6417" y="17128"/>
                    <a:pt x="6417" y="16451"/>
                  </a:cubicBezTo>
                  <a:cubicBezTo>
                    <a:pt x="6392" y="14622"/>
                    <a:pt x="6367" y="12792"/>
                    <a:pt x="6342" y="10962"/>
                  </a:cubicBezTo>
                  <a:cubicBezTo>
                    <a:pt x="6266" y="7429"/>
                    <a:pt x="6141" y="3895"/>
                    <a:pt x="5890" y="386"/>
                  </a:cubicBezTo>
                  <a:cubicBezTo>
                    <a:pt x="5886" y="354"/>
                    <a:pt x="5875" y="327"/>
                    <a:pt x="5858" y="306"/>
                  </a:cubicBezTo>
                  <a:lnTo>
                    <a:pt x="5858" y="306"/>
                  </a:lnTo>
                  <a:cubicBezTo>
                    <a:pt x="5830" y="253"/>
                    <a:pt x="5777" y="214"/>
                    <a:pt x="5717" y="214"/>
                  </a:cubicBezTo>
                  <a:cubicBezTo>
                    <a:pt x="5692" y="214"/>
                    <a:pt x="5666" y="221"/>
                    <a:pt x="5640" y="236"/>
                  </a:cubicBezTo>
                  <a:cubicBezTo>
                    <a:pt x="5235" y="497"/>
                    <a:pt x="4876" y="759"/>
                    <a:pt x="4519" y="1042"/>
                  </a:cubicBezTo>
                  <a:lnTo>
                    <a:pt x="4519" y="1042"/>
                  </a:lnTo>
                  <a:cubicBezTo>
                    <a:pt x="4517" y="1041"/>
                    <a:pt x="4514" y="1039"/>
                    <a:pt x="4512" y="1038"/>
                  </a:cubicBezTo>
                  <a:cubicBezTo>
                    <a:pt x="4412" y="937"/>
                    <a:pt x="4311" y="837"/>
                    <a:pt x="4211" y="762"/>
                  </a:cubicBezTo>
                  <a:cubicBezTo>
                    <a:pt x="4011" y="561"/>
                    <a:pt x="3810" y="361"/>
                    <a:pt x="3635" y="135"/>
                  </a:cubicBezTo>
                  <a:cubicBezTo>
                    <a:pt x="3609" y="109"/>
                    <a:pt x="3576" y="98"/>
                    <a:pt x="3542" y="98"/>
                  </a:cubicBezTo>
                  <a:cubicBezTo>
                    <a:pt x="3478" y="98"/>
                    <a:pt x="3408" y="136"/>
                    <a:pt x="3359" y="185"/>
                  </a:cubicBezTo>
                  <a:cubicBezTo>
                    <a:pt x="3140" y="471"/>
                    <a:pt x="2882" y="737"/>
                    <a:pt x="2603" y="1000"/>
                  </a:cubicBezTo>
                  <a:lnTo>
                    <a:pt x="2603" y="1000"/>
                  </a:lnTo>
                  <a:cubicBezTo>
                    <a:pt x="2578" y="974"/>
                    <a:pt x="2539" y="931"/>
                    <a:pt x="2482" y="862"/>
                  </a:cubicBezTo>
                  <a:cubicBezTo>
                    <a:pt x="2256" y="612"/>
                    <a:pt x="2056" y="361"/>
                    <a:pt x="1905" y="85"/>
                  </a:cubicBezTo>
                  <a:cubicBezTo>
                    <a:pt x="1866" y="32"/>
                    <a:pt x="1798" y="0"/>
                    <a:pt x="1736"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1291;p34">
            <a:extLst>
              <a:ext uri="{FF2B5EF4-FFF2-40B4-BE49-F238E27FC236}">
                <a16:creationId xmlns="" xmlns:a16="http://schemas.microsoft.com/office/drawing/2014/main" id="{AA183827-7745-485A-A9B1-43815AFCACDA}"/>
              </a:ext>
            </a:extLst>
          </p:cNvPr>
          <p:cNvGrpSpPr/>
          <p:nvPr/>
        </p:nvGrpSpPr>
        <p:grpSpPr>
          <a:xfrm rot="-3804715" flipH="1">
            <a:off x="5304108" y="417563"/>
            <a:ext cx="1373621" cy="1050352"/>
            <a:chOff x="6497582" y="536062"/>
            <a:chExt cx="1372006" cy="1049164"/>
          </a:xfrm>
        </p:grpSpPr>
        <p:sp>
          <p:nvSpPr>
            <p:cNvPr id="83" name="Google Shape;1292;p34">
              <a:extLst>
                <a:ext uri="{FF2B5EF4-FFF2-40B4-BE49-F238E27FC236}">
                  <a16:creationId xmlns="" xmlns:a16="http://schemas.microsoft.com/office/drawing/2014/main" id="{3F69147D-E0DF-469D-92B2-A6FF9C949A6F}"/>
                </a:ext>
              </a:extLst>
            </p:cNvPr>
            <p:cNvSpPr/>
            <p:nvPr/>
          </p:nvSpPr>
          <p:spPr>
            <a:xfrm rot="-1940256">
              <a:off x="6484556" y="882321"/>
              <a:ext cx="1398057" cy="356645"/>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93;p34">
              <a:extLst>
                <a:ext uri="{FF2B5EF4-FFF2-40B4-BE49-F238E27FC236}">
                  <a16:creationId xmlns="" xmlns:a16="http://schemas.microsoft.com/office/drawing/2014/main" id="{D8D7B1C8-68DC-4386-8389-56DFC661D265}"/>
                </a:ext>
              </a:extLst>
            </p:cNvPr>
            <p:cNvSpPr/>
            <p:nvPr/>
          </p:nvSpPr>
          <p:spPr>
            <a:xfrm rot="-1940256">
              <a:off x="6859409" y="1248166"/>
              <a:ext cx="42824" cy="135273"/>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roup 89">
            <a:extLst>
              <a:ext uri="{FF2B5EF4-FFF2-40B4-BE49-F238E27FC236}">
                <a16:creationId xmlns="" xmlns:a16="http://schemas.microsoft.com/office/drawing/2014/main" id="{138A4FAC-A4DF-4485-BD82-F53CABDE9944}"/>
              </a:ext>
            </a:extLst>
          </p:cNvPr>
          <p:cNvGrpSpPr/>
          <p:nvPr/>
        </p:nvGrpSpPr>
        <p:grpSpPr>
          <a:xfrm>
            <a:off x="2489486" y="793516"/>
            <a:ext cx="1488886" cy="1061199"/>
            <a:chOff x="3749092" y="1271972"/>
            <a:chExt cx="1488886" cy="1061199"/>
          </a:xfrm>
        </p:grpSpPr>
        <p:sp>
          <p:nvSpPr>
            <p:cNvPr id="59" name="Google Shape;1246;p34">
              <a:extLst>
                <a:ext uri="{FF2B5EF4-FFF2-40B4-BE49-F238E27FC236}">
                  <a16:creationId xmlns="" xmlns:a16="http://schemas.microsoft.com/office/drawing/2014/main" id="{3695D798-F141-4E96-BCE9-333174135C86}"/>
                </a:ext>
              </a:extLst>
            </p:cNvPr>
            <p:cNvSpPr/>
            <p:nvPr/>
          </p:nvSpPr>
          <p:spPr>
            <a:xfrm>
              <a:off x="3749092" y="1271972"/>
              <a:ext cx="1263148" cy="1061199"/>
            </a:xfrm>
            <a:custGeom>
              <a:avLst/>
              <a:gdLst/>
              <a:ahLst/>
              <a:cxnLst/>
              <a:rect l="l" t="t" r="r" b="b"/>
              <a:pathLst>
                <a:path w="44888" h="7620" extrusionOk="0">
                  <a:moveTo>
                    <a:pt x="25" y="150"/>
                  </a:moveTo>
                  <a:cubicBezTo>
                    <a:pt x="251" y="0"/>
                    <a:pt x="451" y="0"/>
                    <a:pt x="677" y="0"/>
                  </a:cubicBezTo>
                  <a:cubicBezTo>
                    <a:pt x="2933" y="0"/>
                    <a:pt x="5188" y="0"/>
                    <a:pt x="7444" y="0"/>
                  </a:cubicBezTo>
                  <a:cubicBezTo>
                    <a:pt x="7720" y="0"/>
                    <a:pt x="7970" y="25"/>
                    <a:pt x="8221" y="50"/>
                  </a:cubicBezTo>
                  <a:cubicBezTo>
                    <a:pt x="8346" y="75"/>
                    <a:pt x="8472" y="100"/>
                    <a:pt x="8597" y="100"/>
                  </a:cubicBezTo>
                  <a:cubicBezTo>
                    <a:pt x="9424" y="75"/>
                    <a:pt x="10276" y="175"/>
                    <a:pt x="11103" y="251"/>
                  </a:cubicBezTo>
                  <a:cubicBezTo>
                    <a:pt x="11454" y="276"/>
                    <a:pt x="11805" y="301"/>
                    <a:pt x="12156" y="301"/>
                  </a:cubicBezTo>
                  <a:cubicBezTo>
                    <a:pt x="13985" y="301"/>
                    <a:pt x="15815" y="301"/>
                    <a:pt x="17644" y="301"/>
                  </a:cubicBezTo>
                  <a:cubicBezTo>
                    <a:pt x="17920" y="301"/>
                    <a:pt x="18171" y="326"/>
                    <a:pt x="18421" y="351"/>
                  </a:cubicBezTo>
                  <a:cubicBezTo>
                    <a:pt x="18722" y="376"/>
                    <a:pt x="19048" y="401"/>
                    <a:pt x="19349" y="426"/>
                  </a:cubicBezTo>
                  <a:cubicBezTo>
                    <a:pt x="19549" y="451"/>
                    <a:pt x="19725" y="476"/>
                    <a:pt x="19925" y="501"/>
                  </a:cubicBezTo>
                  <a:cubicBezTo>
                    <a:pt x="20076" y="501"/>
                    <a:pt x="20201" y="526"/>
                    <a:pt x="20326" y="526"/>
                  </a:cubicBezTo>
                  <a:cubicBezTo>
                    <a:pt x="21254" y="551"/>
                    <a:pt x="22181" y="551"/>
                    <a:pt x="23083" y="551"/>
                  </a:cubicBezTo>
                  <a:cubicBezTo>
                    <a:pt x="23409" y="526"/>
                    <a:pt x="23760" y="501"/>
                    <a:pt x="24086" y="426"/>
                  </a:cubicBezTo>
                  <a:cubicBezTo>
                    <a:pt x="24386" y="351"/>
                    <a:pt x="24687" y="351"/>
                    <a:pt x="24988" y="351"/>
                  </a:cubicBezTo>
                  <a:cubicBezTo>
                    <a:pt x="25188" y="351"/>
                    <a:pt x="25389" y="351"/>
                    <a:pt x="25564" y="301"/>
                  </a:cubicBezTo>
                  <a:cubicBezTo>
                    <a:pt x="25715" y="251"/>
                    <a:pt x="25840" y="251"/>
                    <a:pt x="25990" y="251"/>
                  </a:cubicBezTo>
                  <a:cubicBezTo>
                    <a:pt x="26467" y="251"/>
                    <a:pt x="26943" y="276"/>
                    <a:pt x="27394" y="276"/>
                  </a:cubicBezTo>
                  <a:cubicBezTo>
                    <a:pt x="27645" y="276"/>
                    <a:pt x="27895" y="251"/>
                    <a:pt x="28121" y="351"/>
                  </a:cubicBezTo>
                  <a:cubicBezTo>
                    <a:pt x="28221" y="376"/>
                    <a:pt x="28346" y="376"/>
                    <a:pt x="28447" y="376"/>
                  </a:cubicBezTo>
                  <a:cubicBezTo>
                    <a:pt x="29374" y="376"/>
                    <a:pt x="30301" y="401"/>
                    <a:pt x="31229" y="401"/>
                  </a:cubicBezTo>
                  <a:cubicBezTo>
                    <a:pt x="31354" y="401"/>
                    <a:pt x="31454" y="426"/>
                    <a:pt x="31554" y="401"/>
                  </a:cubicBezTo>
                  <a:cubicBezTo>
                    <a:pt x="31880" y="276"/>
                    <a:pt x="32231" y="301"/>
                    <a:pt x="32557" y="301"/>
                  </a:cubicBezTo>
                  <a:cubicBezTo>
                    <a:pt x="32607" y="301"/>
                    <a:pt x="32657" y="301"/>
                    <a:pt x="32682" y="301"/>
                  </a:cubicBezTo>
                  <a:cubicBezTo>
                    <a:pt x="33083" y="150"/>
                    <a:pt x="33509" y="201"/>
                    <a:pt x="33910" y="201"/>
                  </a:cubicBezTo>
                  <a:cubicBezTo>
                    <a:pt x="35163" y="201"/>
                    <a:pt x="36417" y="201"/>
                    <a:pt x="37670" y="201"/>
                  </a:cubicBezTo>
                  <a:cubicBezTo>
                    <a:pt x="38146" y="201"/>
                    <a:pt x="38647" y="226"/>
                    <a:pt x="39123" y="276"/>
                  </a:cubicBezTo>
                  <a:cubicBezTo>
                    <a:pt x="39224" y="301"/>
                    <a:pt x="39324" y="301"/>
                    <a:pt x="39449" y="301"/>
                  </a:cubicBezTo>
                  <a:cubicBezTo>
                    <a:pt x="40026" y="251"/>
                    <a:pt x="40627" y="301"/>
                    <a:pt x="41229" y="201"/>
                  </a:cubicBezTo>
                  <a:cubicBezTo>
                    <a:pt x="41354" y="175"/>
                    <a:pt x="41479" y="226"/>
                    <a:pt x="41630" y="251"/>
                  </a:cubicBezTo>
                  <a:cubicBezTo>
                    <a:pt x="41880" y="301"/>
                    <a:pt x="42156" y="351"/>
                    <a:pt x="42432" y="351"/>
                  </a:cubicBezTo>
                  <a:cubicBezTo>
                    <a:pt x="42682" y="351"/>
                    <a:pt x="42908" y="351"/>
                    <a:pt x="43158" y="426"/>
                  </a:cubicBezTo>
                  <a:cubicBezTo>
                    <a:pt x="43384" y="476"/>
                    <a:pt x="43635" y="451"/>
                    <a:pt x="43885" y="451"/>
                  </a:cubicBezTo>
                  <a:cubicBezTo>
                    <a:pt x="44036" y="451"/>
                    <a:pt x="44161" y="451"/>
                    <a:pt x="44286" y="476"/>
                  </a:cubicBezTo>
                  <a:cubicBezTo>
                    <a:pt x="44437" y="501"/>
                    <a:pt x="44587" y="576"/>
                    <a:pt x="44737" y="627"/>
                  </a:cubicBezTo>
                  <a:cubicBezTo>
                    <a:pt x="44737" y="727"/>
                    <a:pt x="44762" y="802"/>
                    <a:pt x="44762" y="902"/>
                  </a:cubicBezTo>
                  <a:cubicBezTo>
                    <a:pt x="44762" y="1529"/>
                    <a:pt x="44787" y="2130"/>
                    <a:pt x="44687" y="2732"/>
                  </a:cubicBezTo>
                  <a:cubicBezTo>
                    <a:pt x="44637" y="3008"/>
                    <a:pt x="44662" y="3283"/>
                    <a:pt x="44637" y="3559"/>
                  </a:cubicBezTo>
                  <a:cubicBezTo>
                    <a:pt x="44637" y="3885"/>
                    <a:pt x="44612" y="4186"/>
                    <a:pt x="44587" y="4486"/>
                  </a:cubicBezTo>
                  <a:cubicBezTo>
                    <a:pt x="44587" y="4637"/>
                    <a:pt x="44587" y="4787"/>
                    <a:pt x="44612" y="4937"/>
                  </a:cubicBezTo>
                  <a:cubicBezTo>
                    <a:pt x="44612" y="5113"/>
                    <a:pt x="44637" y="5263"/>
                    <a:pt x="44662" y="5439"/>
                  </a:cubicBezTo>
                  <a:cubicBezTo>
                    <a:pt x="44687" y="5489"/>
                    <a:pt x="44662" y="5564"/>
                    <a:pt x="44687" y="5564"/>
                  </a:cubicBezTo>
                  <a:cubicBezTo>
                    <a:pt x="44888" y="5739"/>
                    <a:pt x="44787" y="5940"/>
                    <a:pt x="44787" y="6115"/>
                  </a:cubicBezTo>
                  <a:cubicBezTo>
                    <a:pt x="44787" y="6391"/>
                    <a:pt x="44787" y="6667"/>
                    <a:pt x="44762" y="6942"/>
                  </a:cubicBezTo>
                  <a:cubicBezTo>
                    <a:pt x="44412" y="7143"/>
                    <a:pt x="44036" y="7193"/>
                    <a:pt x="43660" y="7193"/>
                  </a:cubicBezTo>
                  <a:cubicBezTo>
                    <a:pt x="43108" y="7193"/>
                    <a:pt x="42582" y="7193"/>
                    <a:pt x="42056" y="7218"/>
                  </a:cubicBezTo>
                  <a:cubicBezTo>
                    <a:pt x="41680" y="7243"/>
                    <a:pt x="41279" y="7293"/>
                    <a:pt x="40903" y="7293"/>
                  </a:cubicBezTo>
                  <a:cubicBezTo>
                    <a:pt x="40477" y="7293"/>
                    <a:pt x="40051" y="7343"/>
                    <a:pt x="39625" y="7193"/>
                  </a:cubicBezTo>
                  <a:cubicBezTo>
                    <a:pt x="39524" y="7168"/>
                    <a:pt x="39399" y="7193"/>
                    <a:pt x="39274" y="7193"/>
                  </a:cubicBezTo>
                  <a:cubicBezTo>
                    <a:pt x="39023" y="7193"/>
                    <a:pt x="38772" y="7193"/>
                    <a:pt x="38547" y="7118"/>
                  </a:cubicBezTo>
                  <a:cubicBezTo>
                    <a:pt x="38422" y="7068"/>
                    <a:pt x="38296" y="7068"/>
                    <a:pt x="38196" y="7068"/>
                  </a:cubicBezTo>
                  <a:cubicBezTo>
                    <a:pt x="37895" y="7068"/>
                    <a:pt x="37594" y="7068"/>
                    <a:pt x="37319" y="6967"/>
                  </a:cubicBezTo>
                  <a:cubicBezTo>
                    <a:pt x="37219" y="6917"/>
                    <a:pt x="37093" y="6917"/>
                    <a:pt x="36968" y="6917"/>
                  </a:cubicBezTo>
                  <a:cubicBezTo>
                    <a:pt x="34838" y="6917"/>
                    <a:pt x="32682" y="6942"/>
                    <a:pt x="30552" y="6942"/>
                  </a:cubicBezTo>
                  <a:cubicBezTo>
                    <a:pt x="30427" y="6942"/>
                    <a:pt x="30301" y="6942"/>
                    <a:pt x="30201" y="6967"/>
                  </a:cubicBezTo>
                  <a:cubicBezTo>
                    <a:pt x="29900" y="7093"/>
                    <a:pt x="29625" y="7068"/>
                    <a:pt x="29324" y="7068"/>
                  </a:cubicBezTo>
                  <a:cubicBezTo>
                    <a:pt x="28923" y="7068"/>
                    <a:pt x="28497" y="7068"/>
                    <a:pt x="28096" y="7068"/>
                  </a:cubicBezTo>
                  <a:cubicBezTo>
                    <a:pt x="27795" y="7068"/>
                    <a:pt x="27519" y="7068"/>
                    <a:pt x="27218" y="7143"/>
                  </a:cubicBezTo>
                  <a:cubicBezTo>
                    <a:pt x="27093" y="7193"/>
                    <a:pt x="26968" y="7168"/>
                    <a:pt x="26817" y="7168"/>
                  </a:cubicBezTo>
                  <a:cubicBezTo>
                    <a:pt x="25489" y="7168"/>
                    <a:pt x="24161" y="7168"/>
                    <a:pt x="22832" y="7168"/>
                  </a:cubicBezTo>
                  <a:cubicBezTo>
                    <a:pt x="22632" y="7168"/>
                    <a:pt x="22406" y="7193"/>
                    <a:pt x="22206" y="7243"/>
                  </a:cubicBezTo>
                  <a:cubicBezTo>
                    <a:pt x="22056" y="7293"/>
                    <a:pt x="21905" y="7293"/>
                    <a:pt x="21755" y="7293"/>
                  </a:cubicBezTo>
                  <a:cubicBezTo>
                    <a:pt x="20201" y="7293"/>
                    <a:pt x="18672" y="7293"/>
                    <a:pt x="17118" y="7318"/>
                  </a:cubicBezTo>
                  <a:cubicBezTo>
                    <a:pt x="16893" y="7318"/>
                    <a:pt x="16667" y="7368"/>
                    <a:pt x="16441" y="7394"/>
                  </a:cubicBezTo>
                  <a:cubicBezTo>
                    <a:pt x="16266" y="7419"/>
                    <a:pt x="16116" y="7444"/>
                    <a:pt x="15940" y="7444"/>
                  </a:cubicBezTo>
                  <a:cubicBezTo>
                    <a:pt x="15539" y="7444"/>
                    <a:pt x="15113" y="7469"/>
                    <a:pt x="14712" y="7519"/>
                  </a:cubicBezTo>
                  <a:cubicBezTo>
                    <a:pt x="14086" y="7569"/>
                    <a:pt x="13459" y="7619"/>
                    <a:pt x="12857" y="7469"/>
                  </a:cubicBezTo>
                  <a:cubicBezTo>
                    <a:pt x="12682" y="7444"/>
                    <a:pt x="12507" y="7444"/>
                    <a:pt x="12356" y="7444"/>
                  </a:cubicBezTo>
                  <a:cubicBezTo>
                    <a:pt x="10827" y="7444"/>
                    <a:pt x="9299" y="7444"/>
                    <a:pt x="7770" y="7444"/>
                  </a:cubicBezTo>
                  <a:cubicBezTo>
                    <a:pt x="7544" y="7444"/>
                    <a:pt x="7344" y="7394"/>
                    <a:pt x="7143" y="7368"/>
                  </a:cubicBezTo>
                  <a:cubicBezTo>
                    <a:pt x="6943" y="7368"/>
                    <a:pt x="6742" y="7343"/>
                    <a:pt x="6542" y="7343"/>
                  </a:cubicBezTo>
                  <a:cubicBezTo>
                    <a:pt x="6141" y="7343"/>
                    <a:pt x="5740" y="7368"/>
                    <a:pt x="5364" y="7268"/>
                  </a:cubicBezTo>
                  <a:cubicBezTo>
                    <a:pt x="5088" y="7218"/>
                    <a:pt x="4812" y="7218"/>
                    <a:pt x="4562" y="7368"/>
                  </a:cubicBezTo>
                  <a:cubicBezTo>
                    <a:pt x="4461" y="7419"/>
                    <a:pt x="4311" y="7444"/>
                    <a:pt x="4211" y="7444"/>
                  </a:cubicBezTo>
                  <a:cubicBezTo>
                    <a:pt x="4010" y="7469"/>
                    <a:pt x="3810" y="7444"/>
                    <a:pt x="3609" y="7444"/>
                  </a:cubicBezTo>
                  <a:cubicBezTo>
                    <a:pt x="3509" y="7444"/>
                    <a:pt x="3409" y="7469"/>
                    <a:pt x="3334" y="7444"/>
                  </a:cubicBezTo>
                  <a:cubicBezTo>
                    <a:pt x="3108" y="7293"/>
                    <a:pt x="2857" y="7343"/>
                    <a:pt x="2632" y="7343"/>
                  </a:cubicBezTo>
                  <a:cubicBezTo>
                    <a:pt x="2406" y="7368"/>
                    <a:pt x="2181" y="7343"/>
                    <a:pt x="1955" y="7243"/>
                  </a:cubicBezTo>
                  <a:cubicBezTo>
                    <a:pt x="1880" y="7193"/>
                    <a:pt x="1805" y="7168"/>
                    <a:pt x="1730" y="7168"/>
                  </a:cubicBezTo>
                  <a:cubicBezTo>
                    <a:pt x="1429" y="7143"/>
                    <a:pt x="1103" y="7093"/>
                    <a:pt x="827" y="6917"/>
                  </a:cubicBezTo>
                  <a:cubicBezTo>
                    <a:pt x="752" y="6867"/>
                    <a:pt x="652" y="6892"/>
                    <a:pt x="552" y="6867"/>
                  </a:cubicBezTo>
                  <a:cubicBezTo>
                    <a:pt x="451" y="6867"/>
                    <a:pt x="351" y="6867"/>
                    <a:pt x="226" y="6842"/>
                  </a:cubicBezTo>
                  <a:cubicBezTo>
                    <a:pt x="151" y="6617"/>
                    <a:pt x="176" y="6416"/>
                    <a:pt x="176" y="6191"/>
                  </a:cubicBezTo>
                  <a:cubicBezTo>
                    <a:pt x="201" y="5840"/>
                    <a:pt x="226" y="5514"/>
                    <a:pt x="126" y="5138"/>
                  </a:cubicBezTo>
                  <a:cubicBezTo>
                    <a:pt x="75" y="4862"/>
                    <a:pt x="126" y="4561"/>
                    <a:pt x="126" y="4286"/>
                  </a:cubicBezTo>
                  <a:cubicBezTo>
                    <a:pt x="126" y="4010"/>
                    <a:pt x="151" y="3759"/>
                    <a:pt x="25" y="3509"/>
                  </a:cubicBezTo>
                  <a:cubicBezTo>
                    <a:pt x="0" y="3434"/>
                    <a:pt x="0" y="3333"/>
                    <a:pt x="0" y="3233"/>
                  </a:cubicBezTo>
                  <a:cubicBezTo>
                    <a:pt x="0" y="2256"/>
                    <a:pt x="0" y="1303"/>
                    <a:pt x="0" y="326"/>
                  </a:cubicBezTo>
                  <a:cubicBezTo>
                    <a:pt x="0" y="276"/>
                    <a:pt x="0" y="201"/>
                    <a:pt x="25" y="15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dirty="0"/>
            </a:p>
          </p:txBody>
        </p:sp>
        <p:sp>
          <p:nvSpPr>
            <p:cNvPr id="85" name="Google Shape;1302;p34">
              <a:extLst>
                <a:ext uri="{FF2B5EF4-FFF2-40B4-BE49-F238E27FC236}">
                  <a16:creationId xmlns="" xmlns:a16="http://schemas.microsoft.com/office/drawing/2014/main" id="{25014E61-D32F-4A5D-9BAD-EFB4E733AF8B}"/>
                </a:ext>
              </a:extLst>
            </p:cNvPr>
            <p:cNvSpPr txBox="1">
              <a:spLocks/>
            </p:cNvSpPr>
            <p:nvPr/>
          </p:nvSpPr>
          <p:spPr>
            <a:xfrm>
              <a:off x="3854378" y="1297224"/>
              <a:ext cx="1383600" cy="915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600" b="1" dirty="0" smtClean="0">
                  <a:solidFill>
                    <a:schemeClr val="accent6"/>
                  </a:solidFill>
                  <a:latin typeface="+mj-lt"/>
                </a:rPr>
                <a:t>II.</a:t>
              </a:r>
              <a:endParaRPr lang="en" sz="6600" b="1" dirty="0">
                <a:solidFill>
                  <a:schemeClr val="accent6"/>
                </a:solidFill>
                <a:latin typeface="+mj-lt"/>
              </a:endParaRPr>
            </a:p>
          </p:txBody>
        </p:sp>
      </p:grpSp>
      <p:sp>
        <p:nvSpPr>
          <p:cNvPr id="86" name="Google Shape;1189;p32">
            <a:extLst>
              <a:ext uri="{FF2B5EF4-FFF2-40B4-BE49-F238E27FC236}">
                <a16:creationId xmlns="" xmlns:a16="http://schemas.microsoft.com/office/drawing/2014/main" id="{2643A9B1-D804-480C-A71B-956132CAF9C5}"/>
              </a:ext>
            </a:extLst>
          </p:cNvPr>
          <p:cNvSpPr/>
          <p:nvPr/>
        </p:nvSpPr>
        <p:spPr>
          <a:xfrm>
            <a:off x="7848369" y="1171655"/>
            <a:ext cx="856682" cy="948843"/>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TextBox 87">
            <a:extLst>
              <a:ext uri="{FF2B5EF4-FFF2-40B4-BE49-F238E27FC236}">
                <a16:creationId xmlns="" xmlns:a16="http://schemas.microsoft.com/office/drawing/2014/main" id="{278CFF92-2DA8-4AE8-9A06-CE19A8B0A90C}"/>
              </a:ext>
            </a:extLst>
          </p:cNvPr>
          <p:cNvSpPr txBox="1"/>
          <p:nvPr/>
        </p:nvSpPr>
        <p:spPr>
          <a:xfrm>
            <a:off x="1791996" y="2019448"/>
            <a:ext cx="2914071" cy="707886"/>
          </a:xfrm>
          <a:prstGeom prst="rect">
            <a:avLst/>
          </a:prstGeom>
          <a:noFill/>
        </p:spPr>
        <p:txBody>
          <a:bodyPr wrap="square">
            <a:spAutoFit/>
          </a:bodyPr>
          <a:lstStyle/>
          <a:p>
            <a:r>
              <a:rPr lang="en-US" sz="4000" b="1" kern="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THẾ NĂNG </a:t>
            </a:r>
            <a:endParaRPr lang="en-US" sz="4000" dirty="0"/>
          </a:p>
        </p:txBody>
      </p:sp>
      <p:pic>
        <p:nvPicPr>
          <p:cNvPr id="633" name="Picture 23">
            <a:extLst>
              <a:ext uri="{FF2B5EF4-FFF2-40B4-BE49-F238E27FC236}">
                <a16:creationId xmlns="" xmlns:a16="http://schemas.microsoft.com/office/drawing/2014/main" id="{64DF72FE-9D8D-4B4D-A053-45E55B441CF0}"/>
              </a:ext>
            </a:extLst>
          </p:cNvPr>
          <p:cNvPicPr>
            <a:picLocks noChangeAspect="1"/>
          </p:cNvPicPr>
          <p:nvPr/>
        </p:nvPicPr>
        <p:blipFill>
          <a:blip r:embed="rId2"/>
          <a:srcRect/>
          <a:stretch>
            <a:fillRect/>
          </a:stretch>
        </p:blipFill>
        <p:spPr>
          <a:xfrm>
            <a:off x="29082" y="2600483"/>
            <a:ext cx="3425180" cy="2363375"/>
          </a:xfrm>
          <a:prstGeom prst="rect">
            <a:avLst/>
          </a:prstGeom>
        </p:spPr>
      </p:pic>
    </p:spTree>
    <p:extLst>
      <p:ext uri="{BB962C8B-B14F-4D97-AF65-F5344CB8AC3E}">
        <p14:creationId xmlns:p14="http://schemas.microsoft.com/office/powerpoint/2010/main" val="1950958172"/>
      </p:ext>
    </p:extLst>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6" name="TextBox 45">
                <a:extLst>
                  <a:ext uri="{FF2B5EF4-FFF2-40B4-BE49-F238E27FC236}">
                    <a16:creationId xmlns="" xmlns:a16="http://schemas.microsoft.com/office/drawing/2014/main" id="{8557DA0F-4360-4A1F-B0CF-455AD8338EA5}"/>
                  </a:ext>
                </a:extLst>
              </p:cNvPr>
              <p:cNvSpPr txBox="1"/>
              <p:nvPr/>
            </p:nvSpPr>
            <p:spPr>
              <a:xfrm>
                <a:off x="776387" y="1409832"/>
                <a:ext cx="7281601" cy="2492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Khái niệm</a:t>
                </a: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Công thức</a:t>
                </a: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tính thế năng trọng trường: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effectLst/>
                              <a:latin typeface="Cambria Math"/>
                              <a:ea typeface="Calibri" panose="020F0502020204030204" pitchFamily="34" charset="0"/>
                              <a:cs typeface="Arial" panose="020B0604020202020204" pitchFamily="34" charset="0"/>
                            </a:rPr>
                          </m:ctrlPr>
                        </m:sSubPr>
                        <m:e>
                          <m:r>
                            <a:rPr lang="vi-VN" sz="24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𝑾</m:t>
                          </m:r>
                        </m:e>
                        <m:sub>
                          <m:r>
                            <a:rPr lang="vi-VN" sz="24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𝒕</m:t>
                          </m:r>
                        </m:sub>
                      </m:sSub>
                      <m:r>
                        <a:rPr lang="vi-VN" sz="2400" b="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vi-VN" sz="24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𝐦</m:t>
                      </m:r>
                      <m:r>
                        <a:rPr lang="vi-VN" sz="2400" b="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vi-VN" sz="24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𝐠</m:t>
                      </m:r>
                      <m:r>
                        <a:rPr lang="vi-VN" sz="2400" b="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vi-VN" sz="24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𝐡</m:t>
                      </m:r>
                    </m:oMath>
                  </m:oMathPara>
                </a14:m>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6" name="TextBox 45">
                <a:extLst>
                  <a:ext uri="{FF2B5EF4-FFF2-40B4-BE49-F238E27FC236}">
                    <a16:creationId xmlns="" xmlns:a16="http://schemas.microsoft.com/office/drawing/2014/main" xmlns:a14="http://schemas.microsoft.com/office/drawing/2010/main" id="{8557DA0F-4360-4A1F-B0CF-455AD8338EA5}"/>
                  </a:ext>
                </a:extLst>
              </p:cNvPr>
              <p:cNvSpPr txBox="1">
                <a:spLocks noRot="1" noChangeAspect="1" noMove="1" noResize="1" noEditPoints="1" noAdjustHandles="1" noChangeArrowheads="1" noChangeShapeType="1" noTextEdit="1"/>
              </p:cNvSpPr>
              <p:nvPr/>
            </p:nvSpPr>
            <p:spPr>
              <a:xfrm>
                <a:off x="776387" y="1409832"/>
                <a:ext cx="7281601" cy="2492990"/>
              </a:xfrm>
              <a:prstGeom prst="rect">
                <a:avLst/>
              </a:prstGeom>
              <a:blipFill rotWithShape="1">
                <a:blip r:embed="rId2"/>
                <a:stretch>
                  <a:fillRect l="-669" r="-837"/>
                </a:stretch>
              </a:blipFill>
            </p:spPr>
            <p:txBody>
              <a:bodyPr/>
              <a:lstStyle/>
              <a:p>
                <a:r>
                  <a:rPr lang="en-US">
                    <a:noFill/>
                  </a:rPr>
                  <a:t> </a:t>
                </a:r>
              </a:p>
            </p:txBody>
          </p:sp>
        </mc:Fallback>
      </mc:AlternateContent>
      <p:grpSp>
        <p:nvGrpSpPr>
          <p:cNvPr id="52" name="Google Shape;1360;p39">
            <a:extLst>
              <a:ext uri="{FF2B5EF4-FFF2-40B4-BE49-F238E27FC236}">
                <a16:creationId xmlns="" xmlns:a16="http://schemas.microsoft.com/office/drawing/2014/main" id="{488D830E-01B7-402E-ABA6-E96BD3C36DDC}"/>
              </a:ext>
            </a:extLst>
          </p:cNvPr>
          <p:cNvGrpSpPr/>
          <p:nvPr/>
        </p:nvGrpSpPr>
        <p:grpSpPr>
          <a:xfrm rot="-4973309">
            <a:off x="8334206" y="431673"/>
            <a:ext cx="265444" cy="253150"/>
            <a:chOff x="8373602" y="4288128"/>
            <a:chExt cx="265445" cy="253151"/>
          </a:xfrm>
        </p:grpSpPr>
        <p:sp>
          <p:nvSpPr>
            <p:cNvPr id="53" name="Google Shape;1361;p39">
              <a:extLst>
                <a:ext uri="{FF2B5EF4-FFF2-40B4-BE49-F238E27FC236}">
                  <a16:creationId xmlns="" xmlns:a16="http://schemas.microsoft.com/office/drawing/2014/main" id="{4A27CC48-2E35-4E7B-AED3-6FBFAD0325D6}"/>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4" name="Google Shape;1362;p39">
              <a:extLst>
                <a:ext uri="{FF2B5EF4-FFF2-40B4-BE49-F238E27FC236}">
                  <a16:creationId xmlns="" xmlns:a16="http://schemas.microsoft.com/office/drawing/2014/main" id="{88CFD4E0-FA90-432F-908E-A95DFA816478}"/>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1363;p39">
              <a:extLst>
                <a:ext uri="{FF2B5EF4-FFF2-40B4-BE49-F238E27FC236}">
                  <a16:creationId xmlns="" xmlns:a16="http://schemas.microsoft.com/office/drawing/2014/main" id="{B58D8414-478B-4A44-98CE-86223F1831B5}"/>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56" name="Google Shape;1364;p39">
            <a:extLst>
              <a:ext uri="{FF2B5EF4-FFF2-40B4-BE49-F238E27FC236}">
                <a16:creationId xmlns="" xmlns:a16="http://schemas.microsoft.com/office/drawing/2014/main" id="{830793A2-CEE0-46BA-B255-6F66744502E5}"/>
              </a:ext>
            </a:extLst>
          </p:cNvPr>
          <p:cNvGrpSpPr/>
          <p:nvPr/>
        </p:nvGrpSpPr>
        <p:grpSpPr>
          <a:xfrm rot="-4973267">
            <a:off x="8187532" y="920130"/>
            <a:ext cx="132709" cy="126562"/>
            <a:chOff x="8373602" y="4288128"/>
            <a:chExt cx="265445" cy="253151"/>
          </a:xfrm>
        </p:grpSpPr>
        <p:sp>
          <p:nvSpPr>
            <p:cNvPr id="57" name="Google Shape;1365;p39">
              <a:extLst>
                <a:ext uri="{FF2B5EF4-FFF2-40B4-BE49-F238E27FC236}">
                  <a16:creationId xmlns="" xmlns:a16="http://schemas.microsoft.com/office/drawing/2014/main" id="{398FCBE3-9583-4D73-8567-C2570BEE1B8B}"/>
                </a:ext>
              </a:extLst>
            </p:cNvPr>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1366;p39">
              <a:extLst>
                <a:ext uri="{FF2B5EF4-FFF2-40B4-BE49-F238E27FC236}">
                  <a16:creationId xmlns="" xmlns:a16="http://schemas.microsoft.com/office/drawing/2014/main" id="{3F29ABC5-E4A5-40AF-BE67-C6A8B49108E7}"/>
                </a:ext>
              </a:extLst>
            </p:cNvPr>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1367;p39">
              <a:extLst>
                <a:ext uri="{FF2B5EF4-FFF2-40B4-BE49-F238E27FC236}">
                  <a16:creationId xmlns="" xmlns:a16="http://schemas.microsoft.com/office/drawing/2014/main" id="{91E4D97A-07D5-4E34-A0EC-C7EA95C955EB}"/>
                </a:ext>
              </a:extLst>
            </p:cNvPr>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15" name="Title 1"/>
          <p:cNvSpPr>
            <a:spLocks noGrp="1"/>
          </p:cNvSpPr>
          <p:nvPr>
            <p:ph type="title"/>
          </p:nvPr>
        </p:nvSpPr>
        <p:spPr>
          <a:xfrm>
            <a:off x="761692" y="513714"/>
            <a:ext cx="7704000" cy="572700"/>
          </a:xfrm>
        </p:spPr>
        <p:txBody>
          <a:bodyPr/>
          <a:lstStyle/>
          <a:p>
            <a:pPr algn="l"/>
            <a:r>
              <a:rPr lang="en-US" dirty="0" smtClean="0">
                <a:latin typeface="Times New Roman" pitchFamily="18" charset="0"/>
                <a:cs typeface="Times New Roman" pitchFamily="18" charset="0"/>
              </a:rPr>
              <a:t>II. THẾ NĂNG</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1. </a:t>
            </a:r>
            <a:r>
              <a:rPr lang="en-US" dirty="0" err="1" smtClean="0">
                <a:latin typeface="Times New Roman" pitchFamily="18" charset="0"/>
                <a:cs typeface="Times New Roman" pitchFamily="18" charset="0"/>
              </a:rPr>
              <a:t>Khái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niệm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trọng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608798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anim calcmode="lin" valueType="num">
                                      <p:cBhvr>
                                        <p:cTn id="8"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
                                            <p:txEl>
                                              <p:pRg st="1" end="1"/>
                                            </p:txEl>
                                          </p:spTgt>
                                        </p:tgtEl>
                                        <p:attrNameLst>
                                          <p:attrName>style.visibility</p:attrName>
                                        </p:attrNameLst>
                                      </p:cBhvr>
                                      <p:to>
                                        <p:strVal val="visible"/>
                                      </p:to>
                                    </p:set>
                                    <p:animEffect transition="in" filter="fade">
                                      <p:cBhvr>
                                        <p:cTn id="14" dur="500"/>
                                        <p:tgtEl>
                                          <p:spTgt spid="46">
                                            <p:txEl>
                                              <p:pRg st="1" end="1"/>
                                            </p:txEl>
                                          </p:spTgt>
                                        </p:tgtEl>
                                      </p:cBhvr>
                                    </p:animEffect>
                                    <p:anim calcmode="lin" valueType="num">
                                      <p:cBhvr>
                                        <p:cTn id="15" dur="500" fill="hold"/>
                                        <p:tgtEl>
                                          <p:spTgt spid="4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6">
                                            <p:txEl>
                                              <p:pRg st="2" end="2"/>
                                            </p:txEl>
                                          </p:spTgt>
                                        </p:tgtEl>
                                        <p:attrNameLst>
                                          <p:attrName>style.visibility</p:attrName>
                                        </p:attrNameLst>
                                      </p:cBhvr>
                                      <p:to>
                                        <p:strVal val="visible"/>
                                      </p:to>
                                    </p:set>
                                    <p:animEffect transition="in" filter="fade">
                                      <p:cBhvr>
                                        <p:cTn id="21" dur="500"/>
                                        <p:tgtEl>
                                          <p:spTgt spid="46">
                                            <p:txEl>
                                              <p:pRg st="2" end="2"/>
                                            </p:txEl>
                                          </p:spTgt>
                                        </p:tgtEl>
                                      </p:cBhvr>
                                    </p:animEffect>
                                    <p:anim calcmode="lin" valueType="num">
                                      <p:cBhvr>
                                        <p:cTn id="22" dur="500" fill="hold"/>
                                        <p:tgtEl>
                                          <p:spTgt spid="4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4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C7ABC36-BCE8-4EED-886C-151D342BD023}"/>
              </a:ext>
            </a:extLst>
          </p:cNvPr>
          <p:cNvSpPr txBox="1"/>
          <p:nvPr/>
        </p:nvSpPr>
        <p:spPr>
          <a:xfrm>
            <a:off x="634999" y="364761"/>
            <a:ext cx="7874001" cy="1060646"/>
          </a:xfrm>
          <a:prstGeom prst="roundRect">
            <a:avLst/>
          </a:prstGeom>
          <a:solidFill>
            <a:schemeClr val="accent6"/>
          </a:solidFill>
          <a:ln w="38100">
            <a:solidFill>
              <a:schemeClr val="bg1"/>
            </a:solidFill>
            <a:prstDash val="dash"/>
          </a:ln>
        </p:spPr>
        <p:txBody>
          <a:bodyPr wrap="square">
            <a:spAutoFit/>
          </a:bodyPr>
          <a:lstStyle/>
          <a:p>
            <a:pPr algn="just">
              <a:lnSpc>
                <a:spcPct val="150000"/>
              </a:lnSpc>
            </a:pPr>
            <a:r>
              <a:rPr lang="en-US" sz="2000" b="1" dirty="0">
                <a:effectLst/>
                <a:latin typeface="+mn-lt"/>
                <a:ea typeface="Calibri" panose="020F0502020204030204" pitchFamily="34" charset="0"/>
                <a:cs typeface="Times New Roman" panose="02020603050405020304" pitchFamily="18" charset="0"/>
              </a:rPr>
              <a:t>Câu hỏi: </a:t>
            </a:r>
            <a:r>
              <a:rPr lang="vi-VN" sz="2000" dirty="0">
                <a:effectLst/>
                <a:latin typeface="+mn-lt"/>
                <a:ea typeface="Calibri" panose="020F0502020204030204" pitchFamily="34" charset="0"/>
                <a:cs typeface="Times New Roman" panose="02020603050405020304" pitchFamily="18" charset="0"/>
              </a:rPr>
              <a:t>Máy đóng cọc hoạt động như sau : Búa máy được nâng lên một độ cao nhất định rồi thả cho rơi xuống cọc cần đóng.</a:t>
            </a:r>
            <a:endParaRPr lang="en-US" sz="2000" dirty="0">
              <a:effectLst/>
              <a:latin typeface="+mn-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006E5005-980D-478C-AFA5-877223654444}"/>
              </a:ext>
            </a:extLst>
          </p:cNvPr>
          <p:cNvSpPr txBox="1"/>
          <p:nvPr/>
        </p:nvSpPr>
        <p:spPr>
          <a:xfrm>
            <a:off x="779464" y="1608435"/>
            <a:ext cx="4905374"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Khi búa đang ở một độ cao nhất định thì năng lượng của nó tồn tại dưới dạng nào? năng lượng đó do đâu mà có?</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2.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Trong quá trình rơi, năng lượng của búa chuyển từ dạng nào sang dạng nào?</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3.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Khi chạm vào cọc thì búa sinh công để làm gì?</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7" name="Picture 16" descr="A picture containing outdoor, sky, grass, boat&#10;&#10;Description automatically generated">
            <a:extLst>
              <a:ext uri="{FF2B5EF4-FFF2-40B4-BE49-F238E27FC236}">
                <a16:creationId xmlns="" xmlns:a16="http://schemas.microsoft.com/office/drawing/2014/main" id="{139C63BD-F57F-4C3C-B7DF-F28C73FC2600}"/>
              </a:ext>
            </a:extLst>
          </p:cNvPr>
          <p:cNvPicPr>
            <a:picLocks noChangeAspect="1"/>
          </p:cNvPicPr>
          <p:nvPr/>
        </p:nvPicPr>
        <p:blipFill>
          <a:blip r:embed="rId2"/>
          <a:stretch>
            <a:fillRect/>
          </a:stretch>
        </p:blipFill>
        <p:spPr>
          <a:xfrm>
            <a:off x="5868193" y="1686177"/>
            <a:ext cx="2333625" cy="3111500"/>
          </a:xfrm>
          <a:prstGeom prst="roundRect">
            <a:avLst/>
          </a:prstGeom>
        </p:spPr>
      </p:pic>
    </p:spTree>
    <p:extLst>
      <p:ext uri="{BB962C8B-B14F-4D97-AF65-F5344CB8AC3E}">
        <p14:creationId xmlns:p14="http://schemas.microsoft.com/office/powerpoint/2010/main" val="16541337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p:cTn id="1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p:cTn id="2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 calcmode="lin" valueType="num">
                                      <p:cBhvr>
                                        <p:cTn id="27"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outdoor, sky, grass, boat&#10;&#10;Description automatically generated">
            <a:extLst>
              <a:ext uri="{FF2B5EF4-FFF2-40B4-BE49-F238E27FC236}">
                <a16:creationId xmlns="" xmlns:a16="http://schemas.microsoft.com/office/drawing/2014/main" id="{B803D489-E9DA-4374-BE19-E1359444AC72}"/>
              </a:ext>
            </a:extLst>
          </p:cNvPr>
          <p:cNvPicPr>
            <a:picLocks noChangeAspect="1"/>
          </p:cNvPicPr>
          <p:nvPr/>
        </p:nvPicPr>
        <p:blipFill>
          <a:blip r:embed="rId2"/>
          <a:stretch>
            <a:fillRect/>
          </a:stretch>
        </p:blipFill>
        <p:spPr>
          <a:xfrm>
            <a:off x="5499893" y="1155700"/>
            <a:ext cx="2333625" cy="3111500"/>
          </a:xfrm>
          <a:prstGeom prst="roundRect">
            <a:avLst/>
          </a:prstGeom>
        </p:spPr>
      </p:pic>
      <p:sp>
        <p:nvSpPr>
          <p:cNvPr id="37" name="TextBox 36">
            <a:extLst>
              <a:ext uri="{FF2B5EF4-FFF2-40B4-BE49-F238E27FC236}">
                <a16:creationId xmlns="" xmlns:a16="http://schemas.microsoft.com/office/drawing/2014/main" id="{3DA2CEF9-7AAE-4ADF-A234-AF68FCC7DE1C}"/>
              </a:ext>
            </a:extLst>
          </p:cNvPr>
          <p:cNvSpPr txBox="1"/>
          <p:nvPr/>
        </p:nvSpPr>
        <p:spPr>
          <a:xfrm>
            <a:off x="1006475" y="311468"/>
            <a:ext cx="4267200" cy="4289957"/>
          </a:xfrm>
          <a:prstGeom prst="rect">
            <a:avLst/>
          </a:prstGeom>
          <a:noFill/>
        </p:spPr>
        <p:txBody>
          <a:bodyPr wrap="square">
            <a:spAutoFit/>
          </a:bodyPr>
          <a:lstStyle/>
          <a:p>
            <a:pPr algn="ctr">
              <a:lnSpc>
                <a:spcPct val="150000"/>
              </a:lnSpc>
            </a:pPr>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Trả lời</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 búa đang ở một độ cao nhất định thì năng lượng của nó tồn tại dưới dạng thế năng trọng trường.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Năng lượng đó có được do lực hấp dẫn của Trái Đất tác dụng lên búa.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b="1" dirty="0">
                <a:effectLst/>
                <a:latin typeface="Arial" panose="020B0604020202020204" pitchFamily="34" charset="0"/>
                <a:ea typeface="Calibri" panose="020F0502020204030204" pitchFamily="34" charset="0"/>
                <a:cs typeface="Times New Roman" panose="02020603050405020304" pitchFamily="18" charset="0"/>
              </a:rPr>
              <a:t>2. </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quá trình rơi, năng lượng của búa chuyển từ thế năng trọng trường sang động năng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60972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heel(8)">
                                      <p:cBhvr>
                                        <p:cTn id="7" dur="500"/>
                                        <p:tgtEl>
                                          <p:spTgt spid="3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animEffect transition="in" filter="wheel(8)">
                                      <p:cBhvr>
                                        <p:cTn id="15" dur="500"/>
                                        <p:tgtEl>
                                          <p:spTgt spid="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37">
                                            <p:txEl>
                                              <p:pRg st="2" end="2"/>
                                            </p:txEl>
                                          </p:spTgt>
                                        </p:tgtEl>
                                        <p:attrNameLst>
                                          <p:attrName>style.visibility</p:attrName>
                                        </p:attrNameLst>
                                      </p:cBhvr>
                                      <p:to>
                                        <p:strVal val="visible"/>
                                      </p:to>
                                    </p:set>
                                    <p:animEffect transition="in" filter="wheel(8)">
                                      <p:cBhvr>
                                        <p:cTn id="20" dur="500"/>
                                        <p:tgtEl>
                                          <p:spTgt spid="3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grpId="0" nodeType="click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animEffect transition="in" filter="wheel(8)">
                                      <p:cBhvr>
                                        <p:cTn id="25"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outdoor, sky, grass, boat&#10;&#10;Description automatically generated">
            <a:extLst>
              <a:ext uri="{FF2B5EF4-FFF2-40B4-BE49-F238E27FC236}">
                <a16:creationId xmlns="" xmlns:a16="http://schemas.microsoft.com/office/drawing/2014/main" id="{B803D489-E9DA-4374-BE19-E1359444AC72}"/>
              </a:ext>
            </a:extLst>
          </p:cNvPr>
          <p:cNvPicPr>
            <a:picLocks noChangeAspect="1"/>
          </p:cNvPicPr>
          <p:nvPr/>
        </p:nvPicPr>
        <p:blipFill>
          <a:blip r:embed="rId2"/>
          <a:stretch>
            <a:fillRect/>
          </a:stretch>
        </p:blipFill>
        <p:spPr>
          <a:xfrm>
            <a:off x="5499893" y="1155700"/>
            <a:ext cx="2333625" cy="3111500"/>
          </a:xfrm>
          <a:prstGeom prst="roundRect">
            <a:avLst/>
          </a:prstGeom>
        </p:spPr>
      </p:pic>
      <p:sp>
        <p:nvSpPr>
          <p:cNvPr id="37" name="TextBox 36">
            <a:extLst>
              <a:ext uri="{FF2B5EF4-FFF2-40B4-BE49-F238E27FC236}">
                <a16:creationId xmlns="" xmlns:a16="http://schemas.microsoft.com/office/drawing/2014/main" id="{3DA2CEF9-7AAE-4ADF-A234-AF68FCC7DE1C}"/>
              </a:ext>
            </a:extLst>
          </p:cNvPr>
          <p:cNvSpPr txBox="1"/>
          <p:nvPr/>
        </p:nvSpPr>
        <p:spPr>
          <a:xfrm>
            <a:off x="1006475" y="311468"/>
            <a:ext cx="4267200" cy="2014141"/>
          </a:xfrm>
          <a:prstGeom prst="rect">
            <a:avLst/>
          </a:prstGeom>
          <a:noFill/>
        </p:spPr>
        <p:txBody>
          <a:bodyPr wrap="square">
            <a:spAutoFit/>
          </a:bodyPr>
          <a:lstStyle/>
          <a:p>
            <a:pPr algn="ctr">
              <a:lnSpc>
                <a:spcPct val="150000"/>
              </a:lnSpc>
              <a:spcBef>
                <a:spcPts val="300"/>
              </a:spcBef>
              <a:spcAft>
                <a:spcPts val="300"/>
              </a:spcAft>
            </a:pPr>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Trả lời</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2000" b="1" dirty="0">
                <a:solidFill>
                  <a:srgbClr val="000000"/>
                </a:solidFill>
                <a:effectLst/>
                <a:latin typeface="Arial" panose="020B0604020202020204" pitchFamily="34" charset="0"/>
                <a:ea typeface="Times New Roman" panose="02020603050405020304" pitchFamily="18" charset="0"/>
              </a:rPr>
              <a:t>3. </a:t>
            </a:r>
            <a:r>
              <a:rPr lang="en-US" sz="2000" dirty="0">
                <a:solidFill>
                  <a:srgbClr val="000000"/>
                </a:solidFill>
                <a:effectLst/>
                <a:latin typeface="Arial" panose="020B0604020202020204" pitchFamily="34" charset="0"/>
                <a:ea typeface="Times New Roman" panose="02020603050405020304" pitchFamily="18" charset="0"/>
              </a:rPr>
              <a:t>Khi chạm vào đầu cọc thì búa sinh công để đẩy cọc cắm sâu xuống đất.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59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barn(inVertical)">
                                      <p:cBhvr>
                                        <p:cTn id="7"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74C3BF69-17BC-4C38-B533-8BA2AE982029}"/>
              </a:ext>
            </a:extLst>
          </p:cNvPr>
          <p:cNvGrpSpPr/>
          <p:nvPr/>
        </p:nvGrpSpPr>
        <p:grpSpPr>
          <a:xfrm>
            <a:off x="3721101" y="1262439"/>
            <a:ext cx="4602233" cy="3172293"/>
            <a:chOff x="688953" y="1386590"/>
            <a:chExt cx="2617100" cy="3066278"/>
          </a:xfrm>
        </p:grpSpPr>
        <p:sp>
          <p:nvSpPr>
            <p:cNvPr id="20" name="Rectangle 19">
              <a:extLst>
                <a:ext uri="{FF2B5EF4-FFF2-40B4-BE49-F238E27FC236}">
                  <a16:creationId xmlns="" xmlns:a16="http://schemas.microsoft.com/office/drawing/2014/main" id="{94C6BC67-FD97-4589-8092-D6F5C4EB8F99}"/>
                </a:ext>
              </a:extLst>
            </p:cNvPr>
            <p:cNvSpPr/>
            <p:nvPr/>
          </p:nvSpPr>
          <p:spPr>
            <a:xfrm>
              <a:off x="750607" y="1586935"/>
              <a:ext cx="2429642" cy="2802026"/>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AE5A"/>
                </a:solidFill>
                <a:effectLst/>
                <a:uLnTx/>
                <a:uFillTx/>
                <a:latin typeface="Arial"/>
                <a:ea typeface="+mn-ea"/>
                <a:cs typeface="+mn-cs"/>
                <a:sym typeface="Arial"/>
              </a:endParaRPr>
            </a:p>
          </p:txBody>
        </p:sp>
        <p:grpSp>
          <p:nvGrpSpPr>
            <p:cNvPr id="21" name="Google Shape;2007;p44">
              <a:extLst>
                <a:ext uri="{FF2B5EF4-FFF2-40B4-BE49-F238E27FC236}">
                  <a16:creationId xmlns="" xmlns:a16="http://schemas.microsoft.com/office/drawing/2014/main" id="{9ACD98C5-4F54-4E1C-B393-C870AC3ED98F}"/>
                </a:ext>
              </a:extLst>
            </p:cNvPr>
            <p:cNvGrpSpPr/>
            <p:nvPr/>
          </p:nvGrpSpPr>
          <p:grpSpPr>
            <a:xfrm>
              <a:off x="688953" y="1386590"/>
              <a:ext cx="2617100" cy="3066278"/>
              <a:chOff x="1879850" y="3631050"/>
              <a:chExt cx="906025" cy="1085800"/>
            </a:xfrm>
          </p:grpSpPr>
          <p:sp>
            <p:nvSpPr>
              <p:cNvPr id="22" name="Google Shape;2008;p44">
                <a:extLst>
                  <a:ext uri="{FF2B5EF4-FFF2-40B4-BE49-F238E27FC236}">
                    <a16:creationId xmlns="" xmlns:a16="http://schemas.microsoft.com/office/drawing/2014/main" id="{A9211103-176D-4B06-BB2C-13D63177B799}"/>
                  </a:ext>
                </a:extLst>
              </p:cNvPr>
              <p:cNvSpPr/>
              <p:nvPr/>
            </p:nvSpPr>
            <p:spPr>
              <a:xfrm>
                <a:off x="2579100" y="4465507"/>
                <a:ext cx="206775" cy="127300"/>
              </a:xfrm>
              <a:custGeom>
                <a:avLst/>
                <a:gdLst/>
                <a:ahLst/>
                <a:cxnLst/>
                <a:rect l="l" t="t" r="r" b="b"/>
                <a:pathLst>
                  <a:path w="8271" h="5092" extrusionOk="0">
                    <a:moveTo>
                      <a:pt x="6744" y="1"/>
                    </a:moveTo>
                    <a:cubicBezTo>
                      <a:pt x="6216" y="1"/>
                      <a:pt x="5649" y="253"/>
                      <a:pt x="5213" y="453"/>
                    </a:cubicBezTo>
                    <a:cubicBezTo>
                      <a:pt x="4186" y="904"/>
                      <a:pt x="3158" y="1455"/>
                      <a:pt x="2130" y="1956"/>
                    </a:cubicBezTo>
                    <a:cubicBezTo>
                      <a:pt x="1429" y="2307"/>
                      <a:pt x="100" y="2783"/>
                      <a:pt x="50" y="3736"/>
                    </a:cubicBezTo>
                    <a:cubicBezTo>
                      <a:pt x="0" y="4337"/>
                      <a:pt x="276" y="5039"/>
                      <a:pt x="978" y="5089"/>
                    </a:cubicBezTo>
                    <a:cubicBezTo>
                      <a:pt x="1007" y="5091"/>
                      <a:pt x="1036" y="5092"/>
                      <a:pt x="1065" y="5092"/>
                    </a:cubicBezTo>
                    <a:cubicBezTo>
                      <a:pt x="1926" y="5092"/>
                      <a:pt x="2958" y="4400"/>
                      <a:pt x="3709" y="4037"/>
                    </a:cubicBezTo>
                    <a:cubicBezTo>
                      <a:pt x="4912" y="3460"/>
                      <a:pt x="6065" y="2859"/>
                      <a:pt x="7243" y="2232"/>
                    </a:cubicBezTo>
                    <a:cubicBezTo>
                      <a:pt x="7479" y="2082"/>
                      <a:pt x="7330" y="1749"/>
                      <a:pt x="7094" y="1749"/>
                    </a:cubicBezTo>
                    <a:cubicBezTo>
                      <a:pt x="7054" y="1749"/>
                      <a:pt x="7011" y="1759"/>
                      <a:pt x="6968" y="1781"/>
                    </a:cubicBezTo>
                    <a:cubicBezTo>
                      <a:pt x="5915" y="2382"/>
                      <a:pt x="4837" y="2934"/>
                      <a:pt x="3760" y="3460"/>
                    </a:cubicBezTo>
                    <a:cubicBezTo>
                      <a:pt x="3183" y="3736"/>
                      <a:pt x="2607" y="4012"/>
                      <a:pt x="2030" y="4262"/>
                    </a:cubicBezTo>
                    <a:cubicBezTo>
                      <a:pt x="1880" y="4312"/>
                      <a:pt x="1729" y="4387"/>
                      <a:pt x="1579" y="4463"/>
                    </a:cubicBezTo>
                    <a:cubicBezTo>
                      <a:pt x="1453" y="4531"/>
                      <a:pt x="1346" y="4565"/>
                      <a:pt x="1257" y="4565"/>
                    </a:cubicBezTo>
                    <a:cubicBezTo>
                      <a:pt x="925" y="4565"/>
                      <a:pt x="865" y="4080"/>
                      <a:pt x="1103" y="3109"/>
                    </a:cubicBezTo>
                    <a:cubicBezTo>
                      <a:pt x="1404" y="2909"/>
                      <a:pt x="1729" y="2733"/>
                      <a:pt x="2055" y="2558"/>
                    </a:cubicBezTo>
                    <a:cubicBezTo>
                      <a:pt x="3083" y="1981"/>
                      <a:pt x="4186" y="1530"/>
                      <a:pt x="5238" y="1004"/>
                    </a:cubicBezTo>
                    <a:cubicBezTo>
                      <a:pt x="5625" y="803"/>
                      <a:pt x="6175" y="525"/>
                      <a:pt x="6668" y="525"/>
                    </a:cubicBezTo>
                    <a:cubicBezTo>
                      <a:pt x="6974" y="525"/>
                      <a:pt x="7258" y="632"/>
                      <a:pt x="7469" y="929"/>
                    </a:cubicBezTo>
                    <a:cubicBezTo>
                      <a:pt x="8120" y="1806"/>
                      <a:pt x="7268" y="2257"/>
                      <a:pt x="6592" y="2683"/>
                    </a:cubicBezTo>
                    <a:cubicBezTo>
                      <a:pt x="6360" y="2831"/>
                      <a:pt x="6518" y="3174"/>
                      <a:pt x="6724" y="3174"/>
                    </a:cubicBezTo>
                    <a:cubicBezTo>
                      <a:pt x="6762" y="3174"/>
                      <a:pt x="6803" y="3162"/>
                      <a:pt x="6842" y="3134"/>
                    </a:cubicBezTo>
                    <a:cubicBezTo>
                      <a:pt x="7318" y="2834"/>
                      <a:pt x="8221" y="2408"/>
                      <a:pt x="8246" y="1756"/>
                    </a:cubicBezTo>
                    <a:cubicBezTo>
                      <a:pt x="8271" y="1104"/>
                      <a:pt x="7870" y="428"/>
                      <a:pt x="7318" y="127"/>
                    </a:cubicBezTo>
                    <a:cubicBezTo>
                      <a:pt x="7139" y="37"/>
                      <a:pt x="6944" y="1"/>
                      <a:pt x="6744"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009;p44">
                <a:extLst>
                  <a:ext uri="{FF2B5EF4-FFF2-40B4-BE49-F238E27FC236}">
                    <a16:creationId xmlns="" xmlns:a16="http://schemas.microsoft.com/office/drawing/2014/main" id="{91EA8C5E-5767-424B-A6D8-EE353CBD31AB}"/>
                  </a:ext>
                </a:extLst>
              </p:cNvPr>
              <p:cNvSpPr/>
              <p:nvPr/>
            </p:nvSpPr>
            <p:spPr>
              <a:xfrm>
                <a:off x="2089069" y="3631050"/>
                <a:ext cx="120975" cy="208650"/>
              </a:xfrm>
              <a:custGeom>
                <a:avLst/>
                <a:gdLst/>
                <a:ahLst/>
                <a:cxnLst/>
                <a:rect l="l" t="t" r="r" b="b"/>
                <a:pathLst>
                  <a:path w="4839" h="8346" extrusionOk="0">
                    <a:moveTo>
                      <a:pt x="1835" y="0"/>
                    </a:moveTo>
                    <a:cubicBezTo>
                      <a:pt x="1438" y="0"/>
                      <a:pt x="1038" y="146"/>
                      <a:pt x="703" y="374"/>
                    </a:cubicBezTo>
                    <a:cubicBezTo>
                      <a:pt x="1" y="850"/>
                      <a:pt x="227" y="1928"/>
                      <a:pt x="352" y="2630"/>
                    </a:cubicBezTo>
                    <a:cubicBezTo>
                      <a:pt x="372" y="2748"/>
                      <a:pt x="458" y="2800"/>
                      <a:pt x="551" y="2800"/>
                    </a:cubicBezTo>
                    <a:cubicBezTo>
                      <a:pt x="696" y="2800"/>
                      <a:pt x="858" y="2677"/>
                      <a:pt x="828" y="2479"/>
                    </a:cubicBezTo>
                    <a:cubicBezTo>
                      <a:pt x="689" y="1620"/>
                      <a:pt x="808" y="503"/>
                      <a:pt x="1823" y="503"/>
                    </a:cubicBezTo>
                    <a:cubicBezTo>
                      <a:pt x="1903" y="503"/>
                      <a:pt x="1989" y="510"/>
                      <a:pt x="2081" y="524"/>
                    </a:cubicBezTo>
                    <a:cubicBezTo>
                      <a:pt x="2683" y="600"/>
                      <a:pt x="2858" y="1577"/>
                      <a:pt x="3009" y="2028"/>
                    </a:cubicBezTo>
                    <a:cubicBezTo>
                      <a:pt x="3384" y="3281"/>
                      <a:pt x="3685" y="4585"/>
                      <a:pt x="3936" y="5888"/>
                    </a:cubicBezTo>
                    <a:cubicBezTo>
                      <a:pt x="4061" y="6489"/>
                      <a:pt x="4412" y="7793"/>
                      <a:pt x="3435" y="7843"/>
                    </a:cubicBezTo>
                    <a:cubicBezTo>
                      <a:pt x="3423" y="7843"/>
                      <a:pt x="3411" y="7844"/>
                      <a:pt x="3399" y="7844"/>
                    </a:cubicBezTo>
                    <a:cubicBezTo>
                      <a:pt x="2650" y="7844"/>
                      <a:pt x="2405" y="6280"/>
                      <a:pt x="2257" y="5737"/>
                    </a:cubicBezTo>
                    <a:cubicBezTo>
                      <a:pt x="1906" y="4459"/>
                      <a:pt x="1630" y="3131"/>
                      <a:pt x="1455" y="1803"/>
                    </a:cubicBezTo>
                    <a:cubicBezTo>
                      <a:pt x="1435" y="1684"/>
                      <a:pt x="1349" y="1632"/>
                      <a:pt x="1254" y="1632"/>
                    </a:cubicBezTo>
                    <a:cubicBezTo>
                      <a:pt x="1107" y="1632"/>
                      <a:pt x="938" y="1755"/>
                      <a:pt x="953" y="1953"/>
                    </a:cubicBezTo>
                    <a:cubicBezTo>
                      <a:pt x="1129" y="3181"/>
                      <a:pt x="1405" y="4384"/>
                      <a:pt x="1705" y="5587"/>
                    </a:cubicBezTo>
                    <a:cubicBezTo>
                      <a:pt x="1906" y="6389"/>
                      <a:pt x="2081" y="7492"/>
                      <a:pt x="2733" y="8093"/>
                    </a:cubicBezTo>
                    <a:cubicBezTo>
                      <a:pt x="2919" y="8268"/>
                      <a:pt x="3165" y="8345"/>
                      <a:pt x="3418" y="8345"/>
                    </a:cubicBezTo>
                    <a:cubicBezTo>
                      <a:pt x="3709" y="8345"/>
                      <a:pt x="4009" y="8243"/>
                      <a:pt x="4237" y="8068"/>
                    </a:cubicBezTo>
                    <a:cubicBezTo>
                      <a:pt x="4838" y="7617"/>
                      <a:pt x="4562" y="6665"/>
                      <a:pt x="4462" y="6038"/>
                    </a:cubicBezTo>
                    <a:cubicBezTo>
                      <a:pt x="4287" y="4835"/>
                      <a:pt x="3961" y="3632"/>
                      <a:pt x="3635" y="2429"/>
                    </a:cubicBezTo>
                    <a:cubicBezTo>
                      <a:pt x="3460" y="1752"/>
                      <a:pt x="3259" y="574"/>
                      <a:pt x="2582" y="199"/>
                    </a:cubicBezTo>
                    <a:cubicBezTo>
                      <a:pt x="2346" y="61"/>
                      <a:pt x="2091" y="0"/>
                      <a:pt x="1835" y="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010;p44">
                <a:extLst>
                  <a:ext uri="{FF2B5EF4-FFF2-40B4-BE49-F238E27FC236}">
                    <a16:creationId xmlns="" xmlns:a16="http://schemas.microsoft.com/office/drawing/2014/main" id="{C4C58D81-B264-4521-9B07-5192D8F23CE1}"/>
                  </a:ext>
                </a:extLst>
              </p:cNvPr>
              <p:cNvSpPr/>
              <p:nvPr/>
            </p:nvSpPr>
            <p:spPr>
              <a:xfrm>
                <a:off x="1879850" y="3693025"/>
                <a:ext cx="858725" cy="1012050"/>
              </a:xfrm>
              <a:custGeom>
                <a:avLst/>
                <a:gdLst/>
                <a:ahLst/>
                <a:cxnLst/>
                <a:rect l="l" t="t" r="r" b="b"/>
                <a:pathLst>
                  <a:path w="34349" h="40482" extrusionOk="0">
                    <a:moveTo>
                      <a:pt x="33999" y="351"/>
                    </a:moveTo>
                    <a:cubicBezTo>
                      <a:pt x="33629" y="6357"/>
                      <a:pt x="33332" y="12339"/>
                      <a:pt x="33133" y="18346"/>
                    </a:cubicBezTo>
                    <a:cubicBezTo>
                      <a:pt x="33033" y="21329"/>
                      <a:pt x="32908" y="24336"/>
                      <a:pt x="32958" y="27319"/>
                    </a:cubicBezTo>
                    <a:cubicBezTo>
                      <a:pt x="32983" y="30326"/>
                      <a:pt x="33208" y="33334"/>
                      <a:pt x="33108" y="36341"/>
                    </a:cubicBezTo>
                    <a:cubicBezTo>
                      <a:pt x="33108" y="36993"/>
                      <a:pt x="33058" y="37645"/>
                      <a:pt x="33008" y="38296"/>
                    </a:cubicBezTo>
                    <a:cubicBezTo>
                      <a:pt x="32983" y="38522"/>
                      <a:pt x="32958" y="39675"/>
                      <a:pt x="32582" y="39675"/>
                    </a:cubicBezTo>
                    <a:cubicBezTo>
                      <a:pt x="32181" y="39650"/>
                      <a:pt x="31805" y="39650"/>
                      <a:pt x="31404" y="39625"/>
                    </a:cubicBezTo>
                    <a:cubicBezTo>
                      <a:pt x="30677" y="39612"/>
                      <a:pt x="29950" y="39606"/>
                      <a:pt x="29220" y="39606"/>
                    </a:cubicBezTo>
                    <a:cubicBezTo>
                      <a:pt x="28490" y="39606"/>
                      <a:pt x="27757" y="39612"/>
                      <a:pt x="27018" y="39625"/>
                    </a:cubicBezTo>
                    <a:cubicBezTo>
                      <a:pt x="24085" y="39650"/>
                      <a:pt x="21153" y="39775"/>
                      <a:pt x="18196" y="39900"/>
                    </a:cubicBezTo>
                    <a:cubicBezTo>
                      <a:pt x="15158" y="40027"/>
                      <a:pt x="12114" y="40142"/>
                      <a:pt x="9070" y="40142"/>
                    </a:cubicBezTo>
                    <a:cubicBezTo>
                      <a:pt x="6180" y="40142"/>
                      <a:pt x="3289" y="40039"/>
                      <a:pt x="404" y="39746"/>
                    </a:cubicBezTo>
                    <a:lnTo>
                      <a:pt x="404" y="39746"/>
                    </a:lnTo>
                    <a:cubicBezTo>
                      <a:pt x="820" y="36656"/>
                      <a:pt x="648" y="33566"/>
                      <a:pt x="501" y="30452"/>
                    </a:cubicBezTo>
                    <a:cubicBezTo>
                      <a:pt x="351" y="27093"/>
                      <a:pt x="426" y="23760"/>
                      <a:pt x="526" y="20401"/>
                    </a:cubicBezTo>
                    <a:cubicBezTo>
                      <a:pt x="602" y="16968"/>
                      <a:pt x="752" y="13534"/>
                      <a:pt x="902" y="10101"/>
                    </a:cubicBezTo>
                    <a:cubicBezTo>
                      <a:pt x="978" y="8446"/>
                      <a:pt x="1078" y="6792"/>
                      <a:pt x="1153" y="5163"/>
                    </a:cubicBezTo>
                    <a:cubicBezTo>
                      <a:pt x="1178" y="4712"/>
                      <a:pt x="1504" y="351"/>
                      <a:pt x="1278" y="351"/>
                    </a:cubicBezTo>
                    <a:close/>
                    <a:moveTo>
                      <a:pt x="1278" y="0"/>
                    </a:moveTo>
                    <a:cubicBezTo>
                      <a:pt x="1178" y="0"/>
                      <a:pt x="1103" y="75"/>
                      <a:pt x="1103" y="176"/>
                    </a:cubicBezTo>
                    <a:cubicBezTo>
                      <a:pt x="727" y="6767"/>
                      <a:pt x="401" y="13384"/>
                      <a:pt x="201" y="19975"/>
                    </a:cubicBezTo>
                    <a:cubicBezTo>
                      <a:pt x="100" y="23208"/>
                      <a:pt x="0" y="26441"/>
                      <a:pt x="125" y="29675"/>
                    </a:cubicBezTo>
                    <a:cubicBezTo>
                      <a:pt x="276" y="33058"/>
                      <a:pt x="526" y="36467"/>
                      <a:pt x="50" y="39850"/>
                    </a:cubicBezTo>
                    <a:cubicBezTo>
                      <a:pt x="25" y="39975"/>
                      <a:pt x="75" y="40051"/>
                      <a:pt x="201" y="40076"/>
                    </a:cubicBezTo>
                    <a:cubicBezTo>
                      <a:pt x="3113" y="40377"/>
                      <a:pt x="6029" y="40481"/>
                      <a:pt x="8948" y="40481"/>
                    </a:cubicBezTo>
                    <a:cubicBezTo>
                      <a:pt x="15563" y="40481"/>
                      <a:pt x="22189" y="39944"/>
                      <a:pt x="28810" y="39944"/>
                    </a:cubicBezTo>
                    <a:cubicBezTo>
                      <a:pt x="30201" y="39944"/>
                      <a:pt x="31592" y="39968"/>
                      <a:pt x="32983" y="40026"/>
                    </a:cubicBezTo>
                    <a:cubicBezTo>
                      <a:pt x="33033" y="40026"/>
                      <a:pt x="33133" y="39975"/>
                      <a:pt x="33133" y="39900"/>
                    </a:cubicBezTo>
                    <a:cubicBezTo>
                      <a:pt x="33559" y="36893"/>
                      <a:pt x="33484" y="33860"/>
                      <a:pt x="33384" y="30853"/>
                    </a:cubicBezTo>
                    <a:cubicBezTo>
                      <a:pt x="33258" y="27494"/>
                      <a:pt x="33309" y="24161"/>
                      <a:pt x="33409" y="20802"/>
                    </a:cubicBezTo>
                    <a:cubicBezTo>
                      <a:pt x="33584" y="13935"/>
                      <a:pt x="33935" y="7043"/>
                      <a:pt x="34336" y="176"/>
                    </a:cubicBezTo>
                    <a:cubicBezTo>
                      <a:pt x="34349" y="75"/>
                      <a:pt x="34267" y="25"/>
                      <a:pt x="34183" y="25"/>
                    </a:cubicBezTo>
                    <a:cubicBezTo>
                      <a:pt x="34179" y="25"/>
                      <a:pt x="34175" y="25"/>
                      <a:pt x="34172" y="26"/>
                    </a:cubicBezTo>
                    <a:lnTo>
                      <a:pt x="34172" y="26"/>
                    </a:lnTo>
                    <a:cubicBezTo>
                      <a:pt x="34168" y="25"/>
                      <a:pt x="34164" y="25"/>
                      <a:pt x="34161" y="25"/>
                    </a:cubicBezTo>
                    <a:lnTo>
                      <a:pt x="3434" y="0"/>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011;p44">
                <a:extLst>
                  <a:ext uri="{FF2B5EF4-FFF2-40B4-BE49-F238E27FC236}">
                    <a16:creationId xmlns="" xmlns:a16="http://schemas.microsoft.com/office/drawing/2014/main" id="{8B5F1824-F397-4BDF-971C-568FAB2AC1AE}"/>
                  </a:ext>
                </a:extLst>
              </p:cNvPr>
              <p:cNvSpPr/>
              <p:nvPr/>
            </p:nvSpPr>
            <p:spPr>
              <a:xfrm>
                <a:off x="1922450" y="3705550"/>
                <a:ext cx="830850" cy="1011300"/>
              </a:xfrm>
              <a:custGeom>
                <a:avLst/>
                <a:gdLst/>
                <a:ahLst/>
                <a:cxnLst/>
                <a:rect l="l" t="t" r="r" b="b"/>
                <a:pathLst>
                  <a:path w="33234" h="40452" extrusionOk="0">
                    <a:moveTo>
                      <a:pt x="162" y="40124"/>
                    </a:moveTo>
                    <a:cubicBezTo>
                      <a:pt x="167" y="40124"/>
                      <a:pt x="173" y="40124"/>
                      <a:pt x="181" y="40125"/>
                    </a:cubicBezTo>
                    <a:lnTo>
                      <a:pt x="181" y="40125"/>
                    </a:lnTo>
                    <a:cubicBezTo>
                      <a:pt x="179" y="40125"/>
                      <a:pt x="177" y="40126"/>
                      <a:pt x="176" y="40126"/>
                    </a:cubicBezTo>
                    <a:cubicBezTo>
                      <a:pt x="147" y="40126"/>
                      <a:pt x="147" y="40124"/>
                      <a:pt x="162" y="40124"/>
                    </a:cubicBezTo>
                    <a:close/>
                    <a:moveTo>
                      <a:pt x="32432" y="0"/>
                    </a:moveTo>
                    <a:cubicBezTo>
                      <a:pt x="32206" y="26"/>
                      <a:pt x="32206" y="351"/>
                      <a:pt x="32432" y="351"/>
                    </a:cubicBezTo>
                    <a:lnTo>
                      <a:pt x="32833" y="351"/>
                    </a:lnTo>
                    <a:cubicBezTo>
                      <a:pt x="32682" y="351"/>
                      <a:pt x="32782" y="1329"/>
                      <a:pt x="32782" y="1404"/>
                    </a:cubicBezTo>
                    <a:cubicBezTo>
                      <a:pt x="32782" y="2231"/>
                      <a:pt x="32808" y="3058"/>
                      <a:pt x="32808" y="3885"/>
                    </a:cubicBezTo>
                    <a:cubicBezTo>
                      <a:pt x="32808" y="5665"/>
                      <a:pt x="32808" y="7444"/>
                      <a:pt x="32782" y="9199"/>
                    </a:cubicBezTo>
                    <a:cubicBezTo>
                      <a:pt x="32757" y="12582"/>
                      <a:pt x="32657" y="15965"/>
                      <a:pt x="32707" y="19349"/>
                    </a:cubicBezTo>
                    <a:cubicBezTo>
                      <a:pt x="32732" y="22682"/>
                      <a:pt x="32682" y="25991"/>
                      <a:pt x="32432" y="29299"/>
                    </a:cubicBezTo>
                    <a:cubicBezTo>
                      <a:pt x="32306" y="30953"/>
                      <a:pt x="32206" y="32607"/>
                      <a:pt x="32181" y="34236"/>
                    </a:cubicBezTo>
                    <a:cubicBezTo>
                      <a:pt x="32181" y="35890"/>
                      <a:pt x="32381" y="37519"/>
                      <a:pt x="32281" y="39149"/>
                    </a:cubicBezTo>
                    <a:cubicBezTo>
                      <a:pt x="32281" y="39575"/>
                      <a:pt x="32557" y="39700"/>
                      <a:pt x="32181" y="39700"/>
                    </a:cubicBezTo>
                    <a:lnTo>
                      <a:pt x="31429" y="39700"/>
                    </a:lnTo>
                    <a:lnTo>
                      <a:pt x="28672" y="39750"/>
                    </a:lnTo>
                    <a:cubicBezTo>
                      <a:pt x="25715" y="39775"/>
                      <a:pt x="22757" y="39825"/>
                      <a:pt x="19800" y="39850"/>
                    </a:cubicBezTo>
                    <a:lnTo>
                      <a:pt x="6166" y="40026"/>
                    </a:lnTo>
                    <a:cubicBezTo>
                      <a:pt x="4662" y="40051"/>
                      <a:pt x="3158" y="40076"/>
                      <a:pt x="1629" y="40101"/>
                    </a:cubicBezTo>
                    <a:lnTo>
                      <a:pt x="451" y="40101"/>
                    </a:lnTo>
                    <a:cubicBezTo>
                      <a:pt x="415" y="40101"/>
                      <a:pt x="372" y="40101"/>
                      <a:pt x="326" y="40104"/>
                    </a:cubicBezTo>
                    <a:lnTo>
                      <a:pt x="326" y="40104"/>
                    </a:lnTo>
                    <a:lnTo>
                      <a:pt x="326" y="39550"/>
                    </a:lnTo>
                    <a:cubicBezTo>
                      <a:pt x="326" y="39449"/>
                      <a:pt x="245" y="39399"/>
                      <a:pt x="163" y="39399"/>
                    </a:cubicBezTo>
                    <a:cubicBezTo>
                      <a:pt x="82" y="39399"/>
                      <a:pt x="0" y="39449"/>
                      <a:pt x="0" y="39550"/>
                    </a:cubicBezTo>
                    <a:lnTo>
                      <a:pt x="0" y="40276"/>
                    </a:lnTo>
                    <a:cubicBezTo>
                      <a:pt x="0" y="40377"/>
                      <a:pt x="76" y="40452"/>
                      <a:pt x="151" y="40452"/>
                    </a:cubicBezTo>
                    <a:lnTo>
                      <a:pt x="30727" y="40051"/>
                    </a:lnTo>
                    <a:cubicBezTo>
                      <a:pt x="31279" y="40051"/>
                      <a:pt x="31830" y="40026"/>
                      <a:pt x="32381" y="40026"/>
                    </a:cubicBezTo>
                    <a:cubicBezTo>
                      <a:pt x="32482" y="40026"/>
                      <a:pt x="32557" y="39951"/>
                      <a:pt x="32557" y="39850"/>
                    </a:cubicBezTo>
                    <a:cubicBezTo>
                      <a:pt x="32732" y="38372"/>
                      <a:pt x="32632" y="36893"/>
                      <a:pt x="32557" y="35414"/>
                    </a:cubicBezTo>
                    <a:cubicBezTo>
                      <a:pt x="32457" y="33785"/>
                      <a:pt x="32557" y="32156"/>
                      <a:pt x="32682" y="30527"/>
                    </a:cubicBezTo>
                    <a:cubicBezTo>
                      <a:pt x="32908" y="27194"/>
                      <a:pt x="33083" y="23885"/>
                      <a:pt x="33058" y="20527"/>
                    </a:cubicBezTo>
                    <a:cubicBezTo>
                      <a:pt x="32958" y="13760"/>
                      <a:pt x="33234" y="6968"/>
                      <a:pt x="33083" y="176"/>
                    </a:cubicBezTo>
                    <a:cubicBezTo>
                      <a:pt x="33083" y="76"/>
                      <a:pt x="33008" y="0"/>
                      <a:pt x="32908" y="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 name="TextBox 17">
            <a:extLst>
              <a:ext uri="{FF2B5EF4-FFF2-40B4-BE49-F238E27FC236}">
                <a16:creationId xmlns="" xmlns:a16="http://schemas.microsoft.com/office/drawing/2014/main" id="{7E684728-7BF8-4CD7-9DF3-3A0236F91C95}"/>
              </a:ext>
            </a:extLst>
          </p:cNvPr>
          <p:cNvSpPr txBox="1"/>
          <p:nvPr/>
        </p:nvSpPr>
        <p:spPr>
          <a:xfrm>
            <a:off x="3937491" y="1927431"/>
            <a:ext cx="3797278" cy="1958934"/>
          </a:xfrm>
          <a:prstGeom prst="rect">
            <a:avLst/>
          </a:prstGeom>
          <a:noFill/>
        </p:spPr>
        <p:txBody>
          <a:bodyPr wrap="square">
            <a:spAutoFit/>
          </a:bodyPr>
          <a:lstStyle/>
          <a:p>
            <a:pPr marL="342900" indent="-342900" algn="just">
              <a:lnSpc>
                <a:spcPct val="150000"/>
              </a:lnSpc>
              <a:spcBef>
                <a:spcPts val="300"/>
              </a:spcBef>
              <a:spcAft>
                <a:spcPts val="300"/>
              </a:spcAft>
              <a:buFont typeface="Arial" panose="020B0604020202020204" pitchFamily="34" charset="0"/>
              <a:buChar char="•"/>
            </a:pPr>
            <a:r>
              <a:rPr lang="vi-VN" sz="2000" dirty="0">
                <a:solidFill>
                  <a:srgbClr val="000000"/>
                </a:solidFill>
                <a:effectLst/>
                <a:latin typeface="+mn-lt"/>
                <a:ea typeface="Calibri" panose="020F0502020204030204" pitchFamily="34" charset="0"/>
                <a:cs typeface="Times New Roman" panose="02020603050405020304" pitchFamily="18" charset="0"/>
              </a:rPr>
              <a:t>Cho biết mối liên hệ giữa thế năng và công của lực thế. </a:t>
            </a:r>
            <a:endParaRPr lang="en-US" sz="2000" dirty="0">
              <a:effectLst/>
              <a:latin typeface="+mn-lt"/>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Arial" panose="020B0604020202020204" pitchFamily="34" charset="0"/>
              <a:buChar char="•"/>
            </a:pPr>
            <a:r>
              <a:rPr lang="vi-VN" sz="2000" dirty="0">
                <a:solidFill>
                  <a:srgbClr val="000000"/>
                </a:solidFill>
                <a:effectLst/>
                <a:latin typeface="+mn-lt"/>
                <a:ea typeface="Calibri" panose="020F0502020204030204" pitchFamily="34" charset="0"/>
                <a:cs typeface="Times New Roman" panose="02020603050405020304" pitchFamily="18" charset="0"/>
              </a:rPr>
              <a:t>Nhận xét về sự phụ thuộc của công của lực thế. </a:t>
            </a:r>
            <a:endParaRPr lang="en-US" sz="2000" dirty="0">
              <a:effectLst/>
              <a:latin typeface="+mn-lt"/>
              <a:ea typeface="Calibri" panose="020F0502020204030204" pitchFamily="34" charset="0"/>
              <a:cs typeface="Times New Roman" panose="02020603050405020304" pitchFamily="18" charset="0"/>
            </a:endParaRPr>
          </a:p>
        </p:txBody>
      </p:sp>
      <p:pic>
        <p:nvPicPr>
          <p:cNvPr id="26" name="Picture 5">
            <a:extLst>
              <a:ext uri="{FF2B5EF4-FFF2-40B4-BE49-F238E27FC236}">
                <a16:creationId xmlns="" xmlns:a16="http://schemas.microsoft.com/office/drawing/2014/main" id="{5C0CAF62-4170-4D4D-91C7-F994775FB47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724" y="2153302"/>
            <a:ext cx="3409976" cy="3043404"/>
          </a:xfrm>
          <a:prstGeom prst="rect">
            <a:avLst/>
          </a:prstGeom>
        </p:spPr>
      </p:pic>
      <p:sp>
        <p:nvSpPr>
          <p:cNvPr id="15" name="Title 1"/>
          <p:cNvSpPr>
            <a:spLocks noGrp="1"/>
          </p:cNvSpPr>
          <p:nvPr>
            <p:ph type="title"/>
          </p:nvPr>
        </p:nvSpPr>
        <p:spPr>
          <a:xfrm>
            <a:off x="761692" y="513714"/>
            <a:ext cx="7704000" cy="572700"/>
          </a:xfrm>
        </p:spPr>
        <p:txBody>
          <a:bodyPr/>
          <a:lstStyle/>
          <a:p>
            <a:pPr algn="l"/>
            <a:r>
              <a:rPr lang="en-US" dirty="0" smtClean="0">
                <a:latin typeface="Times New Roman" pitchFamily="18" charset="0"/>
                <a:cs typeface="Times New Roman" pitchFamily="18" charset="0"/>
              </a:rPr>
              <a:t>II. THẾ NĂNG</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Liên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hệ</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giữa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0080308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ppt_w+.3"/>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animEffect transition="in" filter="fade">
                                      <p:cBhvr>
                                        <p:cTn id="9" dur="500"/>
                                        <p:tgtEl>
                                          <p:spTgt spid="2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strVal val="#ppt_w+.3"/>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DA2CEF9-7AAE-4ADF-A234-AF68FCC7DE1C}"/>
              </a:ext>
            </a:extLst>
          </p:cNvPr>
          <p:cNvSpPr txBox="1"/>
          <p:nvPr/>
        </p:nvSpPr>
        <p:spPr>
          <a:xfrm>
            <a:off x="588246" y="311468"/>
            <a:ext cx="8299490" cy="4362733"/>
          </a:xfrm>
          <a:prstGeom prst="rect">
            <a:avLst/>
          </a:prstGeom>
          <a:noFill/>
        </p:spPr>
        <p:txBody>
          <a:bodyPr wrap="square">
            <a:spAutoFit/>
          </a:bodyPr>
          <a:lstStyle/>
          <a:p>
            <a:pPr>
              <a:lnSpc>
                <a:spcPct val="150000"/>
              </a:lnSpc>
              <a:spcBef>
                <a:spcPts val="300"/>
              </a:spcBef>
              <a:spcAft>
                <a:spcPts val="300"/>
              </a:spcAft>
            </a:pPr>
            <a:r>
              <a:rPr lang="en-US" sz="2200" dirty="0" smtClean="0">
                <a:latin typeface="+mj-lt"/>
              </a:rPr>
              <a:t>	</a:t>
            </a:r>
            <a:r>
              <a:rPr lang="vi-VN" sz="2200" dirty="0" smtClean="0">
                <a:latin typeface="+mj-lt"/>
              </a:rPr>
              <a:t>Khi </a:t>
            </a:r>
            <a:r>
              <a:rPr lang="vi-VN" sz="2200" dirty="0">
                <a:latin typeface="+mj-lt"/>
              </a:rPr>
              <a:t>một vật chuyển động trong trọng trường từ vị trí M đến vị trí N thì công của trọng lực có giá trị bằng hiệu thế năng trọng trường tại M và tại N</a:t>
            </a:r>
            <a:r>
              <a:rPr lang="vi-VN" sz="2200" dirty="0" smtClean="0">
                <a:latin typeface="+mj-lt"/>
              </a:rPr>
              <a:t>.</a:t>
            </a:r>
            <a:endParaRPr lang="en-US" sz="2200" dirty="0" smtClean="0">
              <a:latin typeface="+mj-lt"/>
            </a:endParaRPr>
          </a:p>
          <a:p>
            <a:r>
              <a:rPr lang="en-US" sz="2200" dirty="0" smtClean="0">
                <a:latin typeface="+mj-lt"/>
              </a:rPr>
              <a:t>	</a:t>
            </a:r>
            <a:r>
              <a:rPr lang="vi-VN" sz="2200" dirty="0" smtClean="0">
                <a:latin typeface="+mj-lt"/>
              </a:rPr>
              <a:t>Biểu </a:t>
            </a:r>
            <a:r>
              <a:rPr lang="vi-VN" sz="2200" dirty="0">
                <a:latin typeface="+mj-lt"/>
              </a:rPr>
              <a:t>thức: </a:t>
            </a:r>
            <a:endParaRPr lang="en-US" sz="2200" dirty="0" smtClean="0">
              <a:latin typeface="+mj-lt"/>
            </a:endParaRPr>
          </a:p>
          <a:p>
            <a:pPr algn="ctr"/>
            <a:r>
              <a:rPr lang="vi-VN" sz="2200" dirty="0" smtClean="0">
                <a:latin typeface="+mj-lt"/>
              </a:rPr>
              <a:t>A</a:t>
            </a:r>
            <a:r>
              <a:rPr lang="vi-VN" sz="2200" baseline="-25000" dirty="0" smtClean="0">
                <a:latin typeface="+mj-lt"/>
              </a:rPr>
              <a:t>MN</a:t>
            </a:r>
            <a:r>
              <a:rPr lang="vi-VN" sz="2200" dirty="0">
                <a:latin typeface="+mj-lt"/>
              </a:rPr>
              <a:t> = W</a:t>
            </a:r>
            <a:r>
              <a:rPr lang="vi-VN" sz="2200" baseline="-25000" dirty="0">
                <a:latin typeface="+mj-lt"/>
              </a:rPr>
              <a:t>tM</a:t>
            </a:r>
            <a:r>
              <a:rPr lang="vi-VN" sz="2200" dirty="0">
                <a:latin typeface="+mj-lt"/>
              </a:rPr>
              <a:t> - W</a:t>
            </a:r>
            <a:r>
              <a:rPr lang="vi-VN" sz="2200" baseline="-25000" dirty="0">
                <a:latin typeface="+mj-lt"/>
              </a:rPr>
              <a:t>tN</a:t>
            </a:r>
            <a:endParaRPr lang="vi-VN" sz="2200" dirty="0">
              <a:latin typeface="+mj-lt"/>
            </a:endParaRPr>
          </a:p>
          <a:p>
            <a:r>
              <a:rPr lang="en-US" sz="2200" dirty="0" smtClean="0">
                <a:latin typeface="+mj-lt"/>
              </a:rPr>
              <a:t>	</a:t>
            </a:r>
            <a:r>
              <a:rPr lang="vi-VN" sz="2200" dirty="0" smtClean="0">
                <a:latin typeface="+mj-lt"/>
              </a:rPr>
              <a:t>Chú </a:t>
            </a:r>
            <a:r>
              <a:rPr lang="vi-VN" sz="2200" dirty="0">
                <a:latin typeface="+mj-lt"/>
              </a:rPr>
              <a:t>ý: Biểu thức trên cho thấy công của trọng lực không phụ thuộc vào hình dạng đường đi, mà chỉ phụ thuộc vào điểm đầu và điểm cuối, đồng thời không phụ thuộc vào việc chọn mốc thế năng.</a:t>
            </a:r>
          </a:p>
          <a:p>
            <a:r>
              <a:rPr lang="en-US" sz="2200" dirty="0" smtClean="0">
                <a:latin typeface="+mj-lt"/>
              </a:rPr>
              <a:t>	</a:t>
            </a:r>
            <a:r>
              <a:rPr lang="vi-VN" sz="2200" dirty="0" smtClean="0">
                <a:latin typeface="+mj-lt"/>
              </a:rPr>
              <a:t>Hệ </a:t>
            </a:r>
            <a:r>
              <a:rPr lang="vi-VN" sz="2200" dirty="0">
                <a:latin typeface="+mj-lt"/>
              </a:rPr>
              <a:t>quả: </a:t>
            </a:r>
          </a:p>
          <a:p>
            <a:r>
              <a:rPr lang="vi-VN" sz="2200" dirty="0">
                <a:latin typeface="+mj-lt"/>
              </a:rPr>
              <a:t>Khi vật giảm độ cao, thế năng giảm thì trọng lực sinh công dương.</a:t>
            </a:r>
          </a:p>
          <a:p>
            <a:r>
              <a:rPr lang="vi-VN" sz="2200" dirty="0">
                <a:latin typeface="+mj-lt"/>
              </a:rPr>
              <a:t>Khi vật tăng độ cao, thế năng tăng thì trọng lực sinh công âm</a:t>
            </a:r>
            <a:r>
              <a:rPr lang="vi-VN" sz="2200" dirty="0" smtClean="0">
                <a:latin typeface="+mj-lt"/>
              </a:rPr>
              <a:t>.</a:t>
            </a:r>
            <a:endParaRPr lang="vi-VN" sz="2200" dirty="0">
              <a:latin typeface="+mj-lt"/>
            </a:endParaRPr>
          </a:p>
        </p:txBody>
      </p:sp>
    </p:spTree>
    <p:extLst>
      <p:ext uri="{BB962C8B-B14F-4D97-AF65-F5344CB8AC3E}">
        <p14:creationId xmlns:p14="http://schemas.microsoft.com/office/powerpoint/2010/main" val="3256557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8557DA0F-4360-4A1F-B0CF-455AD8338EA5}"/>
                  </a:ext>
                </a:extLst>
              </p:cNvPr>
              <p:cNvSpPr txBox="1"/>
              <p:nvPr/>
            </p:nvSpPr>
            <p:spPr>
              <a:xfrm>
                <a:off x="971666" y="1063442"/>
                <a:ext cx="7281601" cy="364715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Công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của</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lực</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nâng</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 F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thực</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hiện</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latin typeface="Times New Roman" pitchFamily="18" charset="0"/>
                    <a:ea typeface="Calibri" panose="020F0502020204030204" pitchFamily="34" charset="0"/>
                    <a:cs typeface="Times New Roman" pitchFamily="18" charset="0"/>
                  </a:rPr>
                  <a:t>là</a:t>
                </a:r>
                <a:r>
                  <a:rPr lang="en-US" sz="2200" dirty="0" smtClean="0">
                    <a:solidFill>
                      <a:schemeClr val="tx2">
                        <a:lumMod val="10000"/>
                      </a:schemeClr>
                    </a:solidFill>
                    <a:latin typeface="Times New Roman" pitchFamily="18" charset="0"/>
                    <a:ea typeface="Calibri" panose="020F0502020204030204" pitchFamily="34" charset="0"/>
                    <a:cs typeface="Times New Roman" pitchFamily="18" charset="0"/>
                  </a:rPr>
                  <a:t>:</a:t>
                </a:r>
              </a:p>
              <a:p>
                <a:pPr algn="just">
                  <a:lnSpc>
                    <a:spcPct val="150000"/>
                  </a:lnSpc>
                </a:pPr>
                <a14:m>
                  <m:oMathPara xmlns:m="http://schemas.openxmlformats.org/officeDocument/2006/math">
                    <m:oMathParaPr>
                      <m:jc m:val="centerGroup"/>
                    </m:oMathParaPr>
                    <m:oMath xmlns:m="http://schemas.openxmlformats.org/officeDocument/2006/math">
                      <m:r>
                        <a:rPr lang="en-US" sz="2200" b="0" i="1" smtClean="0">
                          <a:solidFill>
                            <a:schemeClr val="tx2">
                              <a:lumMod val="10000"/>
                            </a:schemeClr>
                          </a:solidFill>
                          <a:effectLst/>
                          <a:latin typeface="Cambria Math"/>
                          <a:ea typeface="Calibri" panose="020F0502020204030204" pitchFamily="34" charset="0"/>
                          <a:cs typeface="Times New Roman" pitchFamily="18" charset="0"/>
                        </a:rPr>
                        <m:t>𝐴</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𝐹</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𝑠</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𝑃</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h</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𝑚𝑔h</m:t>
                      </m:r>
                      <m:r>
                        <a:rPr lang="en-US" sz="2200" b="0" i="1" smtClean="0">
                          <a:solidFill>
                            <a:schemeClr val="tx2">
                              <a:lumMod val="10000"/>
                            </a:schemeClr>
                          </a:solidFill>
                          <a:effectLst/>
                          <a:latin typeface="Cambria Math"/>
                          <a:ea typeface="Calibri" panose="020F0502020204030204" pitchFamily="34" charset="0"/>
                          <a:cs typeface="Times New Roman" pitchFamily="18" charset="0"/>
                        </a:rPr>
                        <m:t>=</m:t>
                      </m:r>
                      <m:sSub>
                        <m:sSubPr>
                          <m:ctrlPr>
                            <a:rPr lang="en-US" sz="2200" b="0" i="1" smtClean="0">
                              <a:solidFill>
                                <a:schemeClr val="tx2">
                                  <a:lumMod val="10000"/>
                                </a:schemeClr>
                              </a:solidFill>
                              <a:effectLst/>
                              <a:latin typeface="Cambria Math"/>
                              <a:cs typeface="Times New Roman" pitchFamily="18" charset="0"/>
                            </a:rPr>
                          </m:ctrlPr>
                        </m:sSubPr>
                        <m:e>
                          <m:r>
                            <a:rPr lang="en-US" sz="2200" b="0" i="1" smtClean="0">
                              <a:solidFill>
                                <a:schemeClr val="tx2">
                                  <a:lumMod val="10000"/>
                                </a:schemeClr>
                              </a:solidFill>
                              <a:effectLst/>
                              <a:latin typeface="Cambria Math"/>
                              <a:cs typeface="Times New Roman" pitchFamily="18" charset="0"/>
                            </a:rPr>
                            <m:t>𝑊</m:t>
                          </m:r>
                        </m:e>
                        <m:sub>
                          <m:r>
                            <a:rPr lang="en-US" sz="2200" b="0" i="1" smtClean="0">
                              <a:solidFill>
                                <a:schemeClr val="tx2">
                                  <a:lumMod val="10000"/>
                                </a:schemeClr>
                              </a:solidFill>
                              <a:effectLst/>
                              <a:latin typeface="Cambria Math"/>
                              <a:cs typeface="Times New Roman" pitchFamily="18" charset="0"/>
                            </a:rPr>
                            <m:t>𝑡</m:t>
                          </m:r>
                        </m:sub>
                      </m:sSub>
                    </m:oMath>
                  </m:oMathPara>
                </a14:m>
                <a:endParaRPr lang="en-US" sz="2200" b="0" dirty="0" smtClean="0">
                  <a:solidFill>
                    <a:schemeClr val="tx2">
                      <a:lumMod val="10000"/>
                    </a:schemeClr>
                  </a:solidFill>
                  <a:effectLst/>
                  <a:latin typeface="Times New Roman" pitchFamily="18" charset="0"/>
                  <a:cs typeface="Times New Roman" pitchFamily="18" charset="0"/>
                </a:endParaRPr>
              </a:p>
              <a:p>
                <a:pPr marL="342900" indent="-342900" algn="just">
                  <a:lnSpc>
                    <a:spcPct val="150000"/>
                  </a:lnSpc>
                  <a:buFont typeface="Arial" pitchFamily="34" charset="0"/>
                  <a:buChar char="•"/>
                </a:pP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Vậy</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thế</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năng</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của</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vật</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ở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độ</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cao</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h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có</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độ</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lớn</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bằng</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công</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của</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lực</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dùng</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để</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nâng</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vật</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lên</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độ</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cao</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r>
                  <a:rPr lang="en-US" sz="2200" dirty="0" err="1" smtClean="0">
                    <a:solidFill>
                      <a:schemeClr val="tx2">
                        <a:lumMod val="10000"/>
                      </a:schemeClr>
                    </a:solidFill>
                    <a:effectLst/>
                    <a:latin typeface="Times New Roman" pitchFamily="18" charset="0"/>
                    <a:ea typeface="Calibri" panose="020F0502020204030204" pitchFamily="34" charset="0"/>
                    <a:cs typeface="Times New Roman" pitchFamily="18" charset="0"/>
                  </a:rPr>
                  <a:t>này</a:t>
                </a:r>
                <a:r>
                  <a:rPr lang="en-US" sz="2200" dirty="0" smtClean="0">
                    <a:solidFill>
                      <a:schemeClr val="tx2">
                        <a:lumMod val="10000"/>
                      </a:schemeClr>
                    </a:solidFill>
                    <a:effectLst/>
                    <a:latin typeface="Times New Roman" pitchFamily="18" charset="0"/>
                    <a:ea typeface="Calibri" panose="020F0502020204030204" pitchFamily="34" charset="0"/>
                    <a:cs typeface="Times New Roman" pitchFamily="18" charset="0"/>
                  </a:rPr>
                  <a:t>. </a:t>
                </a:r>
              </a:p>
              <a:p>
                <a:pPr marL="342900" indent="-342900" algn="just">
                  <a:lnSpc>
                    <a:spcPct val="150000"/>
                  </a:lnSpc>
                  <a:buFont typeface="Arial" pitchFamily="34" charset="0"/>
                  <a:buChar char="•"/>
                </a:pPr>
                <a:r>
                  <a:rPr lang="en-US" sz="2200" dirty="0" smtClean="0">
                    <a:solidFill>
                      <a:schemeClr val="tx2">
                        <a:lumMod val="10000"/>
                      </a:schemeClr>
                    </a:solidFill>
                    <a:latin typeface="Times New Roman" pitchFamily="18" charset="0"/>
                    <a:cs typeface="Times New Roman" pitchFamily="18" charset="0"/>
                  </a:rPr>
                  <a:t>C</a:t>
                </a:r>
                <a:r>
                  <a:rPr lang="vi-VN" sz="2200" dirty="0" smtClean="0">
                    <a:solidFill>
                      <a:schemeClr val="tx2">
                        <a:lumMod val="10000"/>
                      </a:schemeClr>
                    </a:solidFill>
                    <a:latin typeface="Times New Roman" pitchFamily="18" charset="0"/>
                    <a:cs typeface="Times New Roman" pitchFamily="18" charset="0"/>
                  </a:rPr>
                  <a:t>ông </a:t>
                </a:r>
                <a:r>
                  <a:rPr lang="vi-VN" sz="2200" dirty="0">
                    <a:solidFill>
                      <a:schemeClr val="tx2">
                        <a:lumMod val="10000"/>
                      </a:schemeClr>
                    </a:solidFill>
                    <a:latin typeface="Times New Roman" pitchFamily="18" charset="0"/>
                    <a:cs typeface="Times New Roman" pitchFamily="18" charset="0"/>
                  </a:rPr>
                  <a:t>của trọng </a:t>
                </a:r>
                <a:r>
                  <a:rPr lang="vi-VN" sz="2200" dirty="0" smtClean="0">
                    <a:solidFill>
                      <a:schemeClr val="tx2">
                        <a:lumMod val="10000"/>
                      </a:schemeClr>
                    </a:solidFill>
                    <a:latin typeface="Times New Roman" pitchFamily="18" charset="0"/>
                    <a:cs typeface="Times New Roman" pitchFamily="18" charset="0"/>
                  </a:rPr>
                  <a:t>lực</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trong</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trường</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hợp</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này</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là</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công</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của</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lực</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thế</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và</a:t>
                </a:r>
                <a:r>
                  <a:rPr lang="en-US" sz="2200" dirty="0" smtClean="0">
                    <a:solidFill>
                      <a:schemeClr val="tx2">
                        <a:lumMod val="10000"/>
                      </a:schemeClr>
                    </a:solidFill>
                    <a:latin typeface="Times New Roman" pitchFamily="18" charset="0"/>
                    <a:cs typeface="Times New Roman" pitchFamily="18" charset="0"/>
                  </a:rPr>
                  <a:t> </a:t>
                </a:r>
                <a:r>
                  <a:rPr lang="en-US" sz="2200" dirty="0" err="1" smtClean="0">
                    <a:solidFill>
                      <a:schemeClr val="tx2">
                        <a:lumMod val="10000"/>
                      </a:schemeClr>
                    </a:solidFill>
                    <a:latin typeface="Times New Roman" pitchFamily="18" charset="0"/>
                    <a:cs typeface="Times New Roman" pitchFamily="18" charset="0"/>
                  </a:rPr>
                  <a:t>nó</a:t>
                </a:r>
                <a:r>
                  <a:rPr lang="en-US" sz="2200" dirty="0" smtClean="0">
                    <a:solidFill>
                      <a:schemeClr val="tx2">
                        <a:lumMod val="10000"/>
                      </a:schemeClr>
                    </a:solidFill>
                    <a:latin typeface="Times New Roman" pitchFamily="18" charset="0"/>
                    <a:cs typeface="Times New Roman" pitchFamily="18" charset="0"/>
                  </a:rPr>
                  <a:t> </a:t>
                </a:r>
                <a:r>
                  <a:rPr lang="vi-VN" sz="2200" dirty="0" smtClean="0">
                    <a:solidFill>
                      <a:schemeClr val="tx2">
                        <a:lumMod val="10000"/>
                      </a:schemeClr>
                    </a:solidFill>
                    <a:latin typeface="Times New Roman" pitchFamily="18" charset="0"/>
                    <a:cs typeface="Times New Roman" pitchFamily="18" charset="0"/>
                  </a:rPr>
                  <a:t>không </a:t>
                </a:r>
                <a:r>
                  <a:rPr lang="vi-VN" sz="2200" dirty="0">
                    <a:solidFill>
                      <a:schemeClr val="tx2">
                        <a:lumMod val="10000"/>
                      </a:schemeClr>
                    </a:solidFill>
                    <a:latin typeface="Times New Roman" pitchFamily="18" charset="0"/>
                    <a:cs typeface="Times New Roman" pitchFamily="18" charset="0"/>
                  </a:rPr>
                  <a:t>phụ thuộc vào hình dạng đường đi, mà chỉ phụ thuộc vào điểm đầu và điểm cuối</a:t>
                </a:r>
                <a:endParaRPr lang="en-US" sz="2200" dirty="0">
                  <a:solidFill>
                    <a:schemeClr val="tx2">
                      <a:lumMod val="10000"/>
                    </a:schemeClr>
                  </a:solidFill>
                  <a:effectLst/>
                  <a:latin typeface="Times New Roman" pitchFamily="18" charset="0"/>
                  <a:ea typeface="Calibri" panose="020F0502020204030204" pitchFamily="34" charset="0"/>
                  <a:cs typeface="Times New Roman" pitchFamily="18" charset="0"/>
                </a:endParaRPr>
              </a:p>
            </p:txBody>
          </p:sp>
        </mc:Choice>
        <mc:Fallback xmlns="">
          <p:sp>
            <p:nvSpPr>
              <p:cNvPr id="14" name="TextBox 13">
                <a:extLst>
                  <a:ext uri="{FF2B5EF4-FFF2-40B4-BE49-F238E27FC236}">
                    <a16:creationId xmlns:a16="http://schemas.microsoft.com/office/drawing/2014/main" xmlns="" xmlns:a14="http://schemas.microsoft.com/office/drawing/2010/main" id="{8557DA0F-4360-4A1F-B0CF-455AD8338EA5}"/>
                  </a:ext>
                </a:extLst>
              </p:cNvPr>
              <p:cNvSpPr txBox="1">
                <a:spLocks noRot="1" noChangeAspect="1" noMove="1" noResize="1" noEditPoints="1" noAdjustHandles="1" noChangeArrowheads="1" noChangeShapeType="1" noTextEdit="1"/>
              </p:cNvSpPr>
              <p:nvPr/>
            </p:nvSpPr>
            <p:spPr>
              <a:xfrm>
                <a:off x="971666" y="1063442"/>
                <a:ext cx="7281601" cy="3647152"/>
              </a:xfrm>
              <a:prstGeom prst="rect">
                <a:avLst/>
              </a:prstGeom>
              <a:blipFill rotWithShape="1">
                <a:blip r:embed="rId2"/>
                <a:stretch>
                  <a:fillRect l="-921" r="-1088" b="-668"/>
                </a:stretch>
              </a:blipFill>
            </p:spPr>
            <p:txBody>
              <a:bodyPr/>
              <a:lstStyle/>
              <a:p>
                <a:r>
                  <a:rPr lang="en-US">
                    <a:noFill/>
                  </a:rPr>
                  <a:t> </a:t>
                </a:r>
              </a:p>
            </p:txBody>
          </p:sp>
        </mc:Fallback>
      </mc:AlternateContent>
      <p:sp>
        <p:nvSpPr>
          <p:cNvPr id="6" name="Title 1"/>
          <p:cNvSpPr>
            <a:spLocks noGrp="1"/>
          </p:cNvSpPr>
          <p:nvPr>
            <p:ph type="title"/>
          </p:nvPr>
        </p:nvSpPr>
        <p:spPr>
          <a:xfrm>
            <a:off x="761692" y="513714"/>
            <a:ext cx="7704000" cy="572700"/>
          </a:xfrm>
        </p:spPr>
        <p:txBody>
          <a:bodyPr/>
          <a:lstStyle/>
          <a:p>
            <a:pPr algn="l"/>
            <a:r>
              <a:rPr lang="en-US" dirty="0" smtClean="0">
                <a:latin typeface="Times New Roman" pitchFamily="18" charset="0"/>
                <a:cs typeface="Times New Roman" pitchFamily="18" charset="0"/>
              </a:rPr>
              <a:t>II. THẾ NĂNG</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Liên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hệ</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giữa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7848639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500"/>
                                        <p:tgtEl>
                                          <p:spTgt spid="14">
                                            <p:txEl>
                                              <p:pRg st="1" end="1"/>
                                            </p:txEl>
                                          </p:spTgt>
                                        </p:tgtEl>
                                      </p:cBhvr>
                                    </p:animEffect>
                                    <p:anim calcmode="lin" valueType="num">
                                      <p:cBhvr>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anim calcmode="lin" valueType="num">
                                      <p:cBhvr>
                                        <p:cTn id="22"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500"/>
                                        <p:tgtEl>
                                          <p:spTgt spid="14">
                                            <p:txEl>
                                              <p:pRg st="3" end="3"/>
                                            </p:txEl>
                                          </p:spTgt>
                                        </p:tgtEl>
                                      </p:cBhvr>
                                    </p:animEffect>
                                    <p:anim calcmode="lin" valueType="num">
                                      <p:cBhvr>
                                        <p:cTn id="2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381000" y="0"/>
            <a:ext cx="9791700" cy="5143500"/>
          </a:xfrm>
          <a:prstGeom prst="rect">
            <a:avLst/>
          </a:prstGeom>
        </p:spPr>
      </p:pic>
    </p:spTree>
    <p:extLst>
      <p:ext uri="{BB962C8B-B14F-4D97-AF65-F5344CB8AC3E}">
        <p14:creationId xmlns:p14="http://schemas.microsoft.com/office/powerpoint/2010/main" val="2555349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2583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3" name="Group 2">
            <a:extLst>
              <a:ext uri="{FF2B5EF4-FFF2-40B4-BE49-F238E27FC236}">
                <a16:creationId xmlns="" xmlns:a16="http://schemas.microsoft.com/office/drawing/2014/main" id="{78DCA2B1-A43D-453F-92B7-10F27C6A4242}"/>
              </a:ext>
            </a:extLst>
          </p:cNvPr>
          <p:cNvGrpSpPr/>
          <p:nvPr/>
        </p:nvGrpSpPr>
        <p:grpSpPr>
          <a:xfrm>
            <a:off x="5396459" y="406268"/>
            <a:ext cx="2957208" cy="3750459"/>
            <a:chOff x="5396459" y="406268"/>
            <a:chExt cx="2957208" cy="3750459"/>
          </a:xfrm>
        </p:grpSpPr>
        <p:grpSp>
          <p:nvGrpSpPr>
            <p:cNvPr id="7" name="Group 6">
              <a:extLst>
                <a:ext uri="{FF2B5EF4-FFF2-40B4-BE49-F238E27FC236}">
                  <a16:creationId xmlns="" xmlns:a16="http://schemas.microsoft.com/office/drawing/2014/main" id="{244B5AB6-DD96-49B9-8DA9-A9A520C8BC70}"/>
                </a:ext>
              </a:extLst>
            </p:cNvPr>
            <p:cNvGrpSpPr/>
            <p:nvPr/>
          </p:nvGrpSpPr>
          <p:grpSpPr>
            <a:xfrm>
              <a:off x="5396459" y="727482"/>
              <a:ext cx="2957208" cy="3429245"/>
              <a:chOff x="4704812" y="642588"/>
              <a:chExt cx="3447807" cy="4259128"/>
            </a:xfrm>
          </p:grpSpPr>
          <p:pic>
            <p:nvPicPr>
              <p:cNvPr id="6" name="Picture 5">
                <a:extLst>
                  <a:ext uri="{FF2B5EF4-FFF2-40B4-BE49-F238E27FC236}">
                    <a16:creationId xmlns="" xmlns:a16="http://schemas.microsoft.com/office/drawing/2014/main" id="{67B8B3B3-41F4-4198-8771-89DE97C8CF9C}"/>
                  </a:ext>
                </a:extLst>
              </p:cNvPr>
              <p:cNvPicPr>
                <a:picLocks noChangeAspect="1"/>
              </p:cNvPicPr>
              <p:nvPr/>
            </p:nvPicPr>
            <p:blipFill>
              <a:blip r:embed="rId3"/>
              <a:stretch>
                <a:fillRect/>
              </a:stretch>
            </p:blipFill>
            <p:spPr>
              <a:xfrm rot="21212515">
                <a:off x="4786366" y="848882"/>
                <a:ext cx="3193718" cy="3163338"/>
              </a:xfrm>
              <a:prstGeom prst="rect">
                <a:avLst/>
              </a:prstGeom>
            </p:spPr>
          </p:pic>
          <p:grpSp>
            <p:nvGrpSpPr>
              <p:cNvPr id="9" name="Group 4">
                <a:extLst>
                  <a:ext uri="{FF2B5EF4-FFF2-40B4-BE49-F238E27FC236}">
                    <a16:creationId xmlns="" xmlns:a16="http://schemas.microsoft.com/office/drawing/2014/main" id="{F352A3E6-FD31-4C3F-A403-EA1FB97FCD56}"/>
                  </a:ext>
                </a:extLst>
              </p:cNvPr>
              <p:cNvGrpSpPr>
                <a:grpSpLocks noChangeAspect="1"/>
              </p:cNvGrpSpPr>
              <p:nvPr/>
            </p:nvGrpSpPr>
            <p:grpSpPr>
              <a:xfrm rot="21266299">
                <a:off x="4704812" y="642588"/>
                <a:ext cx="3447807" cy="4259128"/>
                <a:chOff x="0" y="0"/>
                <a:chExt cx="5466080" cy="6348730"/>
              </a:xfrm>
            </p:grpSpPr>
            <p:sp>
              <p:nvSpPr>
                <p:cNvPr id="10" name="Freeform 5">
                  <a:extLst>
                    <a:ext uri="{FF2B5EF4-FFF2-40B4-BE49-F238E27FC236}">
                      <a16:creationId xmlns="" xmlns:a16="http://schemas.microsoft.com/office/drawing/2014/main" id="{96E98E78-5266-4D9D-BC07-2D0DE058E8CE}"/>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txBody>
                <a:bodyPr/>
                <a:lstStyle/>
                <a:p>
                  <a:endParaRPr lang="vi-VN"/>
                </a:p>
              </p:txBody>
            </p:sp>
            <p:sp>
              <p:nvSpPr>
                <p:cNvPr id="11" name="Freeform 7">
                  <a:extLst>
                    <a:ext uri="{FF2B5EF4-FFF2-40B4-BE49-F238E27FC236}">
                      <a16:creationId xmlns="" xmlns:a16="http://schemas.microsoft.com/office/drawing/2014/main" id="{FCA458A8-B894-4D8B-AD12-3C47E1877F29}"/>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txBody>
                <a:bodyPr/>
                <a:lstStyle/>
                <a:p>
                  <a:endParaRPr lang="vi-VN"/>
                </a:p>
              </p:txBody>
            </p:sp>
            <p:sp>
              <p:nvSpPr>
                <p:cNvPr id="12" name="Freeform 8">
                  <a:extLst>
                    <a:ext uri="{FF2B5EF4-FFF2-40B4-BE49-F238E27FC236}">
                      <a16:creationId xmlns="" xmlns:a16="http://schemas.microsoft.com/office/drawing/2014/main" id="{61F61CA4-18E3-4EAA-A63D-4768DAF6DC5D}"/>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txBody>
                <a:bodyPr/>
                <a:lstStyle/>
                <a:p>
                  <a:endParaRPr lang="vi-VN"/>
                </a:p>
              </p:txBody>
            </p:sp>
          </p:grpSp>
        </p:grpSp>
        <p:pic>
          <p:nvPicPr>
            <p:cNvPr id="14" name="Picture 15">
              <a:extLst>
                <a:ext uri="{FF2B5EF4-FFF2-40B4-BE49-F238E27FC236}">
                  <a16:creationId xmlns="" xmlns:a16="http://schemas.microsoft.com/office/drawing/2014/main" id="{A4E2D95F-2973-4BD3-AAE5-FAF9B0AF3C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931771">
              <a:off x="7695672" y="406268"/>
              <a:ext cx="533135" cy="531136"/>
            </a:xfrm>
            <a:prstGeom prst="rect">
              <a:avLst/>
            </a:prstGeom>
          </p:spPr>
        </p:pic>
      </p:grpSp>
      <p:sp>
        <p:nvSpPr>
          <p:cNvPr id="19" name="TextBox 18">
            <a:extLst>
              <a:ext uri="{FF2B5EF4-FFF2-40B4-BE49-F238E27FC236}">
                <a16:creationId xmlns="" xmlns:a16="http://schemas.microsoft.com/office/drawing/2014/main" id="{55DA588D-1B7C-41A8-AEB9-B63F081D8BD9}"/>
              </a:ext>
            </a:extLst>
          </p:cNvPr>
          <p:cNvSpPr txBox="1"/>
          <p:nvPr/>
        </p:nvSpPr>
        <p:spPr>
          <a:xfrm>
            <a:off x="1801381" y="298901"/>
            <a:ext cx="2270297" cy="586699"/>
          </a:xfrm>
          <a:prstGeom prst="rect">
            <a:avLst/>
          </a:prstGeom>
          <a:noFill/>
        </p:spPr>
        <p:txBody>
          <a:bodyPr wrap="square">
            <a:spAutoFit/>
          </a:bodyPr>
          <a:lstStyle/>
          <a:p>
            <a:pPr algn="ctr">
              <a:lnSpc>
                <a:spcPct val="150000"/>
              </a:lnSpc>
              <a:spcBef>
                <a:spcPts val="600"/>
              </a:spcBef>
              <a:spcAft>
                <a:spcPts val="800"/>
              </a:spcAft>
            </a:pPr>
            <a:r>
              <a:rPr lang="nl-NL"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KHỞI ĐỘNG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E4CF89AE-6FDE-4BE7-91BE-79C1BC435DC8}"/>
              </a:ext>
            </a:extLst>
          </p:cNvPr>
          <p:cNvGrpSpPr/>
          <p:nvPr/>
        </p:nvGrpSpPr>
        <p:grpSpPr>
          <a:xfrm>
            <a:off x="534056" y="1216012"/>
            <a:ext cx="4752548" cy="3755146"/>
            <a:chOff x="534056" y="1216012"/>
            <a:chExt cx="4752548" cy="3755146"/>
          </a:xfrm>
        </p:grpSpPr>
        <p:pic>
          <p:nvPicPr>
            <p:cNvPr id="17" name="Picture 11">
              <a:extLst>
                <a:ext uri="{FF2B5EF4-FFF2-40B4-BE49-F238E27FC236}">
                  <a16:creationId xmlns="" xmlns:a16="http://schemas.microsoft.com/office/drawing/2014/main" id="{8BB2B07E-4C89-4902-A08C-B5747674E5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34056" y="1216012"/>
              <a:ext cx="4707290" cy="2940715"/>
            </a:xfrm>
            <a:prstGeom prst="rect">
              <a:avLst/>
            </a:prstGeom>
          </p:spPr>
        </p:pic>
        <p:sp>
          <p:nvSpPr>
            <p:cNvPr id="16" name="TextBox 15">
              <a:extLst>
                <a:ext uri="{FF2B5EF4-FFF2-40B4-BE49-F238E27FC236}">
                  <a16:creationId xmlns="" xmlns:a16="http://schemas.microsoft.com/office/drawing/2014/main" id="{1897D4C5-9EF1-440A-82CB-D2E9F404DC61}"/>
                </a:ext>
              </a:extLst>
            </p:cNvPr>
            <p:cNvSpPr txBox="1"/>
            <p:nvPr/>
          </p:nvSpPr>
          <p:spPr>
            <a:xfrm>
              <a:off x="1062648" y="1510886"/>
              <a:ext cx="3650105" cy="2350965"/>
            </a:xfrm>
            <a:prstGeom prst="rect">
              <a:avLst/>
            </a:prstGeom>
            <a:noFill/>
          </p:spPr>
          <p:txBody>
            <a:bodyPr wrap="square">
              <a:spAutoFit/>
            </a:bodyPr>
            <a:lstStyle/>
            <a:p>
              <a:pPr algn="ctr">
                <a:lnSpc>
                  <a:spcPct val="150000"/>
                </a:lnSpc>
                <a:spcBef>
                  <a:spcPts val="600"/>
                </a:spcBef>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Hãy mô tả hoạt động của tàu lượn. Tại sao khi tàu lượn ở vị trí cao nhất của đường ray thì tốc độ của nó lại chậm nhất và ngược lại?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4">
              <a:extLst>
                <a:ext uri="{FF2B5EF4-FFF2-40B4-BE49-F238E27FC236}">
                  <a16:creationId xmlns="" xmlns:a16="http://schemas.microsoft.com/office/drawing/2014/main" id="{8805807B-C93E-4604-8125-0179F706CC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93645" y="3674594"/>
              <a:ext cx="2292959" cy="1296564"/>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6676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573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97277" y="0"/>
            <a:ext cx="9144000" cy="5143500"/>
          </a:xfrm>
          <a:prstGeom prst="rect">
            <a:avLst/>
          </a:prstGeom>
        </p:spPr>
      </p:pic>
    </p:spTree>
    <p:extLst>
      <p:ext uri="{BB962C8B-B14F-4D97-AF65-F5344CB8AC3E}">
        <p14:creationId xmlns:p14="http://schemas.microsoft.com/office/powerpoint/2010/main" val="246682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033"/>
        <p:cNvGrpSpPr/>
        <p:nvPr/>
      </p:nvGrpSpPr>
      <p:grpSpPr>
        <a:xfrm>
          <a:off x="0" y="0"/>
          <a:ext cx="0" cy="0"/>
          <a:chOff x="0" y="0"/>
          <a:chExt cx="0" cy="0"/>
        </a:xfrm>
      </p:grpSpPr>
      <p:grpSp>
        <p:nvGrpSpPr>
          <p:cNvPr id="5" name="Group 4">
            <a:extLst>
              <a:ext uri="{FF2B5EF4-FFF2-40B4-BE49-F238E27FC236}">
                <a16:creationId xmlns="" xmlns:a16="http://schemas.microsoft.com/office/drawing/2014/main" id="{61AC0F95-AE41-4845-9D46-EE7FB9257A99}"/>
              </a:ext>
            </a:extLst>
          </p:cNvPr>
          <p:cNvGrpSpPr/>
          <p:nvPr/>
        </p:nvGrpSpPr>
        <p:grpSpPr>
          <a:xfrm>
            <a:off x="185047" y="-1143187"/>
            <a:ext cx="3401109" cy="6861755"/>
            <a:chOff x="185047" y="-1143187"/>
            <a:chExt cx="3401109" cy="6861755"/>
          </a:xfrm>
        </p:grpSpPr>
        <p:sp>
          <p:nvSpPr>
            <p:cNvPr id="2" name="Freeform: Shape 1">
              <a:extLst>
                <a:ext uri="{FF2B5EF4-FFF2-40B4-BE49-F238E27FC236}">
                  <a16:creationId xmlns="" xmlns:a16="http://schemas.microsoft.com/office/drawing/2014/main" id="{97487CF7-AC9E-4347-B074-8DCA62A96579}"/>
                </a:ext>
              </a:extLst>
            </p:cNvPr>
            <p:cNvSpPr/>
            <p:nvPr/>
          </p:nvSpPr>
          <p:spPr>
            <a:xfrm>
              <a:off x="884177" y="2450633"/>
              <a:ext cx="2655858" cy="3257835"/>
            </a:xfrm>
            <a:custGeom>
              <a:avLst/>
              <a:gdLst>
                <a:gd name="connsiteX0" fmla="*/ 1306286 w 2638697"/>
                <a:gd name="connsiteY0" fmla="*/ 0 h 3252652"/>
                <a:gd name="connsiteX1" fmla="*/ 796834 w 2638697"/>
                <a:gd name="connsiteY1" fmla="*/ 91440 h 3252652"/>
                <a:gd name="connsiteX2" fmla="*/ 666206 w 2638697"/>
                <a:gd name="connsiteY2" fmla="*/ 182880 h 3252652"/>
                <a:gd name="connsiteX3" fmla="*/ 679269 w 2638697"/>
                <a:gd name="connsiteY3" fmla="*/ 600892 h 3252652"/>
                <a:gd name="connsiteX4" fmla="*/ 653143 w 2638697"/>
                <a:gd name="connsiteY4" fmla="*/ 1110343 h 3252652"/>
                <a:gd name="connsiteX5" fmla="*/ 418012 w 2638697"/>
                <a:gd name="connsiteY5" fmla="*/ 2090057 h 3252652"/>
                <a:gd name="connsiteX6" fmla="*/ 78377 w 2638697"/>
                <a:gd name="connsiteY6" fmla="*/ 2690949 h 3252652"/>
                <a:gd name="connsiteX7" fmla="*/ 0 w 2638697"/>
                <a:gd name="connsiteY7" fmla="*/ 2821577 h 3252652"/>
                <a:gd name="connsiteX8" fmla="*/ 352697 w 2638697"/>
                <a:gd name="connsiteY8" fmla="*/ 3069772 h 3252652"/>
                <a:gd name="connsiteX9" fmla="*/ 757646 w 2638697"/>
                <a:gd name="connsiteY9" fmla="*/ 3200400 h 3252652"/>
                <a:gd name="connsiteX10" fmla="*/ 1227909 w 2638697"/>
                <a:gd name="connsiteY10" fmla="*/ 3252652 h 3252652"/>
                <a:gd name="connsiteX11" fmla="*/ 1737360 w 2638697"/>
                <a:gd name="connsiteY11" fmla="*/ 3213463 h 3252652"/>
                <a:gd name="connsiteX12" fmla="*/ 2155372 w 2638697"/>
                <a:gd name="connsiteY12" fmla="*/ 3082834 h 3252652"/>
                <a:gd name="connsiteX13" fmla="*/ 2429692 w 2638697"/>
                <a:gd name="connsiteY13" fmla="*/ 2965269 h 3252652"/>
                <a:gd name="connsiteX14" fmla="*/ 2638697 w 2638697"/>
                <a:gd name="connsiteY14" fmla="*/ 2769326 h 3252652"/>
                <a:gd name="connsiteX15" fmla="*/ 2338252 w 2638697"/>
                <a:gd name="connsiteY15" fmla="*/ 2455817 h 3252652"/>
                <a:gd name="connsiteX16" fmla="*/ 2116183 w 2638697"/>
                <a:gd name="connsiteY16" fmla="*/ 2076994 h 3252652"/>
                <a:gd name="connsiteX17" fmla="*/ 1946366 w 2638697"/>
                <a:gd name="connsiteY17" fmla="*/ 1724297 h 3252652"/>
                <a:gd name="connsiteX18" fmla="*/ 1789612 w 2638697"/>
                <a:gd name="connsiteY18" fmla="*/ 1031966 h 3252652"/>
                <a:gd name="connsiteX19" fmla="*/ 1737360 w 2638697"/>
                <a:gd name="connsiteY19" fmla="*/ 561703 h 3252652"/>
                <a:gd name="connsiteX20" fmla="*/ 1698172 w 2638697"/>
                <a:gd name="connsiteY20" fmla="*/ 117566 h 3252652"/>
                <a:gd name="connsiteX21" fmla="*/ 1606732 w 2638697"/>
                <a:gd name="connsiteY21" fmla="*/ 39189 h 3252652"/>
                <a:gd name="connsiteX22" fmla="*/ 1410789 w 2638697"/>
                <a:gd name="connsiteY22" fmla="*/ 13063 h 3252652"/>
                <a:gd name="connsiteX23" fmla="*/ 1306286 w 2638697"/>
                <a:gd name="connsiteY23" fmla="*/ 0 h 325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8697" h="3252652">
                  <a:moveTo>
                    <a:pt x="1306286" y="0"/>
                  </a:moveTo>
                  <a:lnTo>
                    <a:pt x="796834" y="91440"/>
                  </a:lnTo>
                  <a:lnTo>
                    <a:pt x="666206" y="182880"/>
                  </a:lnTo>
                  <a:lnTo>
                    <a:pt x="679269" y="600892"/>
                  </a:lnTo>
                  <a:lnTo>
                    <a:pt x="653143" y="1110343"/>
                  </a:lnTo>
                  <a:lnTo>
                    <a:pt x="418012" y="2090057"/>
                  </a:lnTo>
                  <a:lnTo>
                    <a:pt x="78377" y="2690949"/>
                  </a:lnTo>
                  <a:lnTo>
                    <a:pt x="0" y="2821577"/>
                  </a:lnTo>
                  <a:lnTo>
                    <a:pt x="352697" y="3069772"/>
                  </a:lnTo>
                  <a:lnTo>
                    <a:pt x="757646" y="3200400"/>
                  </a:lnTo>
                  <a:lnTo>
                    <a:pt x="1227909" y="3252652"/>
                  </a:lnTo>
                  <a:lnTo>
                    <a:pt x="1737360" y="3213463"/>
                  </a:lnTo>
                  <a:lnTo>
                    <a:pt x="2155372" y="3082834"/>
                  </a:lnTo>
                  <a:lnTo>
                    <a:pt x="2429692" y="2965269"/>
                  </a:lnTo>
                  <a:lnTo>
                    <a:pt x="2638697" y="2769326"/>
                  </a:lnTo>
                  <a:lnTo>
                    <a:pt x="2338252" y="2455817"/>
                  </a:lnTo>
                  <a:lnTo>
                    <a:pt x="2116183" y="2076994"/>
                  </a:lnTo>
                  <a:lnTo>
                    <a:pt x="1946366" y="1724297"/>
                  </a:lnTo>
                  <a:lnTo>
                    <a:pt x="1789612" y="1031966"/>
                  </a:lnTo>
                  <a:lnTo>
                    <a:pt x="1737360" y="561703"/>
                  </a:lnTo>
                  <a:lnTo>
                    <a:pt x="1698172" y="117566"/>
                  </a:lnTo>
                  <a:lnTo>
                    <a:pt x="1606732" y="39189"/>
                  </a:lnTo>
                  <a:lnTo>
                    <a:pt x="1410789" y="13063"/>
                  </a:lnTo>
                  <a:lnTo>
                    <a:pt x="1306286" y="0"/>
                  </a:lnTo>
                  <a:close/>
                </a:path>
              </a:pathLst>
            </a:custGeom>
            <a:solidFill>
              <a:srgbClr val="A6D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85000"/>
                  </a:schemeClr>
                </a:solidFill>
              </a:endParaRPr>
            </a:p>
          </p:txBody>
        </p:sp>
        <p:sp>
          <p:nvSpPr>
            <p:cNvPr id="4" name="Freeform: Shape 3">
              <a:extLst>
                <a:ext uri="{FF2B5EF4-FFF2-40B4-BE49-F238E27FC236}">
                  <a16:creationId xmlns="" xmlns:a16="http://schemas.microsoft.com/office/drawing/2014/main" id="{FAAF0099-95B9-47B7-AED2-66386638A550}"/>
                </a:ext>
              </a:extLst>
            </p:cNvPr>
            <p:cNvSpPr/>
            <p:nvPr/>
          </p:nvSpPr>
          <p:spPr>
            <a:xfrm>
              <a:off x="257175" y="-1035844"/>
              <a:ext cx="3093244" cy="3807619"/>
            </a:xfrm>
            <a:custGeom>
              <a:avLst/>
              <a:gdLst>
                <a:gd name="connsiteX0" fmla="*/ 1857375 w 3093244"/>
                <a:gd name="connsiteY0" fmla="*/ 3793332 h 3807619"/>
                <a:gd name="connsiteX1" fmla="*/ 1821656 w 3093244"/>
                <a:gd name="connsiteY1" fmla="*/ 3707607 h 3807619"/>
                <a:gd name="connsiteX2" fmla="*/ 1871663 w 3093244"/>
                <a:gd name="connsiteY2" fmla="*/ 3629025 h 3807619"/>
                <a:gd name="connsiteX3" fmla="*/ 1857375 w 3093244"/>
                <a:gd name="connsiteY3" fmla="*/ 3550444 h 3807619"/>
                <a:gd name="connsiteX4" fmla="*/ 1814513 w 3093244"/>
                <a:gd name="connsiteY4" fmla="*/ 3493294 h 3807619"/>
                <a:gd name="connsiteX5" fmla="*/ 1750219 w 3093244"/>
                <a:gd name="connsiteY5" fmla="*/ 3464719 h 3807619"/>
                <a:gd name="connsiteX6" fmla="*/ 1835944 w 3093244"/>
                <a:gd name="connsiteY6" fmla="*/ 3393282 h 3807619"/>
                <a:gd name="connsiteX7" fmla="*/ 1843088 w 3093244"/>
                <a:gd name="connsiteY7" fmla="*/ 3243263 h 3807619"/>
                <a:gd name="connsiteX8" fmla="*/ 1950244 w 3093244"/>
                <a:gd name="connsiteY8" fmla="*/ 3257550 h 3807619"/>
                <a:gd name="connsiteX9" fmla="*/ 2071688 w 3093244"/>
                <a:gd name="connsiteY9" fmla="*/ 3193257 h 3807619"/>
                <a:gd name="connsiteX10" fmla="*/ 2114550 w 3093244"/>
                <a:gd name="connsiteY10" fmla="*/ 3107532 h 3807619"/>
                <a:gd name="connsiteX11" fmla="*/ 2078831 w 3093244"/>
                <a:gd name="connsiteY11" fmla="*/ 3007519 h 3807619"/>
                <a:gd name="connsiteX12" fmla="*/ 2293144 w 3093244"/>
                <a:gd name="connsiteY12" fmla="*/ 3028950 h 3807619"/>
                <a:gd name="connsiteX13" fmla="*/ 2500313 w 3093244"/>
                <a:gd name="connsiteY13" fmla="*/ 2936082 h 3807619"/>
                <a:gd name="connsiteX14" fmla="*/ 2707481 w 3093244"/>
                <a:gd name="connsiteY14" fmla="*/ 2721769 h 3807619"/>
                <a:gd name="connsiteX15" fmla="*/ 2764631 w 3093244"/>
                <a:gd name="connsiteY15" fmla="*/ 2450307 h 3807619"/>
                <a:gd name="connsiteX16" fmla="*/ 2614613 w 3093244"/>
                <a:gd name="connsiteY16" fmla="*/ 2185988 h 3807619"/>
                <a:gd name="connsiteX17" fmla="*/ 2507456 w 3093244"/>
                <a:gd name="connsiteY17" fmla="*/ 2107407 h 3807619"/>
                <a:gd name="connsiteX18" fmla="*/ 2600325 w 3093244"/>
                <a:gd name="connsiteY18" fmla="*/ 2043113 h 3807619"/>
                <a:gd name="connsiteX19" fmla="*/ 2657475 w 3093244"/>
                <a:gd name="connsiteY19" fmla="*/ 1943100 h 3807619"/>
                <a:gd name="connsiteX20" fmla="*/ 2521744 w 3093244"/>
                <a:gd name="connsiteY20" fmla="*/ 1793082 h 3807619"/>
                <a:gd name="connsiteX21" fmla="*/ 2864644 w 3093244"/>
                <a:gd name="connsiteY21" fmla="*/ 1514475 h 3807619"/>
                <a:gd name="connsiteX22" fmla="*/ 3064669 w 3093244"/>
                <a:gd name="connsiteY22" fmla="*/ 1164432 h 3807619"/>
                <a:gd name="connsiteX23" fmla="*/ 3093244 w 3093244"/>
                <a:gd name="connsiteY23" fmla="*/ 807244 h 3807619"/>
                <a:gd name="connsiteX24" fmla="*/ 2864644 w 3093244"/>
                <a:gd name="connsiteY24" fmla="*/ 392906 h 3807619"/>
                <a:gd name="connsiteX25" fmla="*/ 2500313 w 3093244"/>
                <a:gd name="connsiteY25" fmla="*/ 114300 h 3807619"/>
                <a:gd name="connsiteX26" fmla="*/ 2035969 w 3093244"/>
                <a:gd name="connsiteY26" fmla="*/ 0 h 3807619"/>
                <a:gd name="connsiteX27" fmla="*/ 1721644 w 3093244"/>
                <a:gd name="connsiteY27" fmla="*/ 50006 h 3807619"/>
                <a:gd name="connsiteX28" fmla="*/ 1528763 w 3093244"/>
                <a:gd name="connsiteY28" fmla="*/ 264319 h 3807619"/>
                <a:gd name="connsiteX29" fmla="*/ 1350169 w 3093244"/>
                <a:gd name="connsiteY29" fmla="*/ 107156 h 3807619"/>
                <a:gd name="connsiteX30" fmla="*/ 1078706 w 3093244"/>
                <a:gd name="connsiteY30" fmla="*/ 85725 h 3807619"/>
                <a:gd name="connsiteX31" fmla="*/ 850106 w 3093244"/>
                <a:gd name="connsiteY31" fmla="*/ 221456 h 3807619"/>
                <a:gd name="connsiteX32" fmla="*/ 757238 w 3093244"/>
                <a:gd name="connsiteY32" fmla="*/ 314325 h 3807619"/>
                <a:gd name="connsiteX33" fmla="*/ 700088 w 3093244"/>
                <a:gd name="connsiteY33" fmla="*/ 564356 h 3807619"/>
                <a:gd name="connsiteX34" fmla="*/ 757238 w 3093244"/>
                <a:gd name="connsiteY34" fmla="*/ 878681 h 3807619"/>
                <a:gd name="connsiteX35" fmla="*/ 657225 w 3093244"/>
                <a:gd name="connsiteY35" fmla="*/ 871538 h 3807619"/>
                <a:gd name="connsiteX36" fmla="*/ 550069 w 3093244"/>
                <a:gd name="connsiteY36" fmla="*/ 885825 h 3807619"/>
                <a:gd name="connsiteX37" fmla="*/ 492919 w 3093244"/>
                <a:gd name="connsiteY37" fmla="*/ 1000125 h 3807619"/>
                <a:gd name="connsiteX38" fmla="*/ 492919 w 3093244"/>
                <a:gd name="connsiteY38" fmla="*/ 1135857 h 3807619"/>
                <a:gd name="connsiteX39" fmla="*/ 300038 w 3093244"/>
                <a:gd name="connsiteY39" fmla="*/ 1143000 h 3807619"/>
                <a:gd name="connsiteX40" fmla="*/ 135731 w 3093244"/>
                <a:gd name="connsiteY40" fmla="*/ 1228725 h 3807619"/>
                <a:gd name="connsiteX41" fmla="*/ 28575 w 3093244"/>
                <a:gd name="connsiteY41" fmla="*/ 1343025 h 3807619"/>
                <a:gd name="connsiteX42" fmla="*/ 0 w 3093244"/>
                <a:gd name="connsiteY42" fmla="*/ 1557338 h 3807619"/>
                <a:gd name="connsiteX43" fmla="*/ 28575 w 3093244"/>
                <a:gd name="connsiteY43" fmla="*/ 1757363 h 3807619"/>
                <a:gd name="connsiteX44" fmla="*/ 185738 w 3093244"/>
                <a:gd name="connsiteY44" fmla="*/ 2007394 h 3807619"/>
                <a:gd name="connsiteX45" fmla="*/ 471488 w 3093244"/>
                <a:gd name="connsiteY45" fmla="*/ 2078832 h 3807619"/>
                <a:gd name="connsiteX46" fmla="*/ 721519 w 3093244"/>
                <a:gd name="connsiteY46" fmla="*/ 2028825 h 3807619"/>
                <a:gd name="connsiteX47" fmla="*/ 585788 w 3093244"/>
                <a:gd name="connsiteY47" fmla="*/ 2200275 h 3807619"/>
                <a:gd name="connsiteX48" fmla="*/ 557213 w 3093244"/>
                <a:gd name="connsiteY48" fmla="*/ 2371725 h 3807619"/>
                <a:gd name="connsiteX49" fmla="*/ 628650 w 3093244"/>
                <a:gd name="connsiteY49" fmla="*/ 2528888 h 3807619"/>
                <a:gd name="connsiteX50" fmla="*/ 771525 w 3093244"/>
                <a:gd name="connsiteY50" fmla="*/ 2664619 h 3807619"/>
                <a:gd name="connsiteX51" fmla="*/ 921544 w 3093244"/>
                <a:gd name="connsiteY51" fmla="*/ 2714625 h 3807619"/>
                <a:gd name="connsiteX52" fmla="*/ 1128713 w 3093244"/>
                <a:gd name="connsiteY52" fmla="*/ 2650332 h 3807619"/>
                <a:gd name="connsiteX53" fmla="*/ 1035844 w 3093244"/>
                <a:gd name="connsiteY53" fmla="*/ 2807494 h 3807619"/>
                <a:gd name="connsiteX54" fmla="*/ 1028700 w 3093244"/>
                <a:gd name="connsiteY54" fmla="*/ 3043238 h 3807619"/>
                <a:gd name="connsiteX55" fmla="*/ 1071563 w 3093244"/>
                <a:gd name="connsiteY55" fmla="*/ 3200400 h 3807619"/>
                <a:gd name="connsiteX56" fmla="*/ 1185863 w 3093244"/>
                <a:gd name="connsiteY56" fmla="*/ 3357563 h 3807619"/>
                <a:gd name="connsiteX57" fmla="*/ 1378744 w 3093244"/>
                <a:gd name="connsiteY57" fmla="*/ 3436144 h 3807619"/>
                <a:gd name="connsiteX58" fmla="*/ 1521619 w 3093244"/>
                <a:gd name="connsiteY58" fmla="*/ 3443288 h 3807619"/>
                <a:gd name="connsiteX59" fmla="*/ 1521619 w 3093244"/>
                <a:gd name="connsiteY59" fmla="*/ 3543300 h 3807619"/>
                <a:gd name="connsiteX60" fmla="*/ 1585913 w 3093244"/>
                <a:gd name="connsiteY60" fmla="*/ 3643313 h 3807619"/>
                <a:gd name="connsiteX61" fmla="*/ 1707356 w 3093244"/>
                <a:gd name="connsiteY61" fmla="*/ 3671888 h 3807619"/>
                <a:gd name="connsiteX62" fmla="*/ 1707356 w 3093244"/>
                <a:gd name="connsiteY62" fmla="*/ 3743325 h 3807619"/>
                <a:gd name="connsiteX63" fmla="*/ 1750219 w 3093244"/>
                <a:gd name="connsiteY63" fmla="*/ 3807619 h 3807619"/>
                <a:gd name="connsiteX64" fmla="*/ 1857375 w 3093244"/>
                <a:gd name="connsiteY64" fmla="*/ 3793332 h 380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93244" h="3807619">
                  <a:moveTo>
                    <a:pt x="1857375" y="3793332"/>
                  </a:moveTo>
                  <a:lnTo>
                    <a:pt x="1821656" y="3707607"/>
                  </a:lnTo>
                  <a:lnTo>
                    <a:pt x="1871663" y="3629025"/>
                  </a:lnTo>
                  <a:lnTo>
                    <a:pt x="1857375" y="3550444"/>
                  </a:lnTo>
                  <a:lnTo>
                    <a:pt x="1814513" y="3493294"/>
                  </a:lnTo>
                  <a:lnTo>
                    <a:pt x="1750219" y="3464719"/>
                  </a:lnTo>
                  <a:lnTo>
                    <a:pt x="1835944" y="3393282"/>
                  </a:lnTo>
                  <a:lnTo>
                    <a:pt x="1843088" y="3243263"/>
                  </a:lnTo>
                  <a:lnTo>
                    <a:pt x="1950244" y="3257550"/>
                  </a:lnTo>
                  <a:lnTo>
                    <a:pt x="2071688" y="3193257"/>
                  </a:lnTo>
                  <a:lnTo>
                    <a:pt x="2114550" y="3107532"/>
                  </a:lnTo>
                  <a:lnTo>
                    <a:pt x="2078831" y="3007519"/>
                  </a:lnTo>
                  <a:lnTo>
                    <a:pt x="2293144" y="3028950"/>
                  </a:lnTo>
                  <a:lnTo>
                    <a:pt x="2500313" y="2936082"/>
                  </a:lnTo>
                  <a:lnTo>
                    <a:pt x="2707481" y="2721769"/>
                  </a:lnTo>
                  <a:lnTo>
                    <a:pt x="2764631" y="2450307"/>
                  </a:lnTo>
                  <a:lnTo>
                    <a:pt x="2614613" y="2185988"/>
                  </a:lnTo>
                  <a:lnTo>
                    <a:pt x="2507456" y="2107407"/>
                  </a:lnTo>
                  <a:lnTo>
                    <a:pt x="2600325" y="2043113"/>
                  </a:lnTo>
                  <a:lnTo>
                    <a:pt x="2657475" y="1943100"/>
                  </a:lnTo>
                  <a:lnTo>
                    <a:pt x="2521744" y="1793082"/>
                  </a:lnTo>
                  <a:lnTo>
                    <a:pt x="2864644" y="1514475"/>
                  </a:lnTo>
                  <a:lnTo>
                    <a:pt x="3064669" y="1164432"/>
                  </a:lnTo>
                  <a:lnTo>
                    <a:pt x="3093244" y="807244"/>
                  </a:lnTo>
                  <a:lnTo>
                    <a:pt x="2864644" y="392906"/>
                  </a:lnTo>
                  <a:lnTo>
                    <a:pt x="2500313" y="114300"/>
                  </a:lnTo>
                  <a:lnTo>
                    <a:pt x="2035969" y="0"/>
                  </a:lnTo>
                  <a:lnTo>
                    <a:pt x="1721644" y="50006"/>
                  </a:lnTo>
                  <a:lnTo>
                    <a:pt x="1528763" y="264319"/>
                  </a:lnTo>
                  <a:lnTo>
                    <a:pt x="1350169" y="107156"/>
                  </a:lnTo>
                  <a:lnTo>
                    <a:pt x="1078706" y="85725"/>
                  </a:lnTo>
                  <a:lnTo>
                    <a:pt x="850106" y="221456"/>
                  </a:lnTo>
                  <a:lnTo>
                    <a:pt x="757238" y="314325"/>
                  </a:lnTo>
                  <a:lnTo>
                    <a:pt x="700088" y="564356"/>
                  </a:lnTo>
                  <a:lnTo>
                    <a:pt x="757238" y="878681"/>
                  </a:lnTo>
                  <a:lnTo>
                    <a:pt x="657225" y="871538"/>
                  </a:lnTo>
                  <a:lnTo>
                    <a:pt x="550069" y="885825"/>
                  </a:lnTo>
                  <a:lnTo>
                    <a:pt x="492919" y="1000125"/>
                  </a:lnTo>
                  <a:lnTo>
                    <a:pt x="492919" y="1135857"/>
                  </a:lnTo>
                  <a:lnTo>
                    <a:pt x="300038" y="1143000"/>
                  </a:lnTo>
                  <a:lnTo>
                    <a:pt x="135731" y="1228725"/>
                  </a:lnTo>
                  <a:lnTo>
                    <a:pt x="28575" y="1343025"/>
                  </a:lnTo>
                  <a:lnTo>
                    <a:pt x="0" y="1557338"/>
                  </a:lnTo>
                  <a:lnTo>
                    <a:pt x="28575" y="1757363"/>
                  </a:lnTo>
                  <a:lnTo>
                    <a:pt x="185738" y="2007394"/>
                  </a:lnTo>
                  <a:lnTo>
                    <a:pt x="471488" y="2078832"/>
                  </a:lnTo>
                  <a:lnTo>
                    <a:pt x="721519" y="2028825"/>
                  </a:lnTo>
                  <a:lnTo>
                    <a:pt x="585788" y="2200275"/>
                  </a:lnTo>
                  <a:lnTo>
                    <a:pt x="557213" y="2371725"/>
                  </a:lnTo>
                  <a:lnTo>
                    <a:pt x="628650" y="2528888"/>
                  </a:lnTo>
                  <a:lnTo>
                    <a:pt x="771525" y="2664619"/>
                  </a:lnTo>
                  <a:lnTo>
                    <a:pt x="921544" y="2714625"/>
                  </a:lnTo>
                  <a:lnTo>
                    <a:pt x="1128713" y="2650332"/>
                  </a:lnTo>
                  <a:lnTo>
                    <a:pt x="1035844" y="2807494"/>
                  </a:lnTo>
                  <a:lnTo>
                    <a:pt x="1028700" y="3043238"/>
                  </a:lnTo>
                  <a:lnTo>
                    <a:pt x="1071563" y="3200400"/>
                  </a:lnTo>
                  <a:lnTo>
                    <a:pt x="1185863" y="3357563"/>
                  </a:lnTo>
                  <a:lnTo>
                    <a:pt x="1378744" y="3436144"/>
                  </a:lnTo>
                  <a:lnTo>
                    <a:pt x="1521619" y="3443288"/>
                  </a:lnTo>
                  <a:lnTo>
                    <a:pt x="1521619" y="3543300"/>
                  </a:lnTo>
                  <a:lnTo>
                    <a:pt x="1585913" y="3643313"/>
                  </a:lnTo>
                  <a:lnTo>
                    <a:pt x="1707356" y="3671888"/>
                  </a:lnTo>
                  <a:lnTo>
                    <a:pt x="1707356" y="3743325"/>
                  </a:lnTo>
                  <a:lnTo>
                    <a:pt x="1750219" y="3807619"/>
                  </a:lnTo>
                  <a:lnTo>
                    <a:pt x="1857375" y="37933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oogle Shape;1037;p29"/>
            <p:cNvGrpSpPr/>
            <p:nvPr/>
          </p:nvGrpSpPr>
          <p:grpSpPr>
            <a:xfrm>
              <a:off x="185047" y="-1143187"/>
              <a:ext cx="3401109" cy="6861755"/>
              <a:chOff x="2810950" y="1420600"/>
              <a:chExt cx="618125" cy="1247025"/>
            </a:xfrm>
          </p:grpSpPr>
          <p:sp>
            <p:nvSpPr>
              <p:cNvPr id="1038" name="Google Shape;1038;p29"/>
              <p:cNvSpPr/>
              <p:nvPr/>
            </p:nvSpPr>
            <p:spPr>
              <a:xfrm>
                <a:off x="3149575" y="2305925"/>
                <a:ext cx="41900" cy="33750"/>
              </a:xfrm>
              <a:custGeom>
                <a:avLst/>
                <a:gdLst/>
                <a:ahLst/>
                <a:cxnLst/>
                <a:rect l="l" t="t" r="r" b="b"/>
                <a:pathLst>
                  <a:path w="1676" h="1350" extrusionOk="0">
                    <a:moveTo>
                      <a:pt x="741" y="1"/>
                    </a:moveTo>
                    <a:cubicBezTo>
                      <a:pt x="480" y="1"/>
                      <a:pt x="221" y="167"/>
                      <a:pt x="139" y="456"/>
                    </a:cubicBezTo>
                    <a:cubicBezTo>
                      <a:pt x="0" y="888"/>
                      <a:pt x="392" y="1350"/>
                      <a:pt x="838" y="1350"/>
                    </a:cubicBezTo>
                    <a:cubicBezTo>
                      <a:pt x="845" y="1350"/>
                      <a:pt x="853" y="1350"/>
                      <a:pt x="860" y="1349"/>
                    </a:cubicBezTo>
                    <a:cubicBezTo>
                      <a:pt x="1346" y="1334"/>
                      <a:pt x="1675" y="722"/>
                      <a:pt x="1377" y="331"/>
                    </a:cubicBezTo>
                    <a:cubicBezTo>
                      <a:pt x="1299" y="252"/>
                      <a:pt x="1221" y="189"/>
                      <a:pt x="1126" y="158"/>
                    </a:cubicBezTo>
                    <a:cubicBezTo>
                      <a:pt x="1126" y="142"/>
                      <a:pt x="1126" y="142"/>
                      <a:pt x="1126" y="142"/>
                    </a:cubicBezTo>
                    <a:cubicBezTo>
                      <a:pt x="1014" y="46"/>
                      <a:pt x="877" y="1"/>
                      <a:pt x="7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p:nvPr/>
            </p:nvSpPr>
            <p:spPr>
              <a:xfrm>
                <a:off x="3128750" y="2217675"/>
                <a:ext cx="75650" cy="84325"/>
              </a:xfrm>
              <a:custGeom>
                <a:avLst/>
                <a:gdLst/>
                <a:ahLst/>
                <a:cxnLst/>
                <a:rect l="l" t="t" r="r" b="b"/>
                <a:pathLst>
                  <a:path w="3026" h="3373" extrusionOk="0">
                    <a:moveTo>
                      <a:pt x="1979" y="0"/>
                    </a:moveTo>
                    <a:cubicBezTo>
                      <a:pt x="1737" y="0"/>
                      <a:pt x="1495" y="23"/>
                      <a:pt x="1270" y="52"/>
                    </a:cubicBezTo>
                    <a:cubicBezTo>
                      <a:pt x="878" y="114"/>
                      <a:pt x="392" y="161"/>
                      <a:pt x="126" y="475"/>
                    </a:cubicBezTo>
                    <a:cubicBezTo>
                      <a:pt x="126" y="475"/>
                      <a:pt x="126" y="491"/>
                      <a:pt x="126" y="491"/>
                    </a:cubicBezTo>
                    <a:cubicBezTo>
                      <a:pt x="79" y="506"/>
                      <a:pt x="47" y="553"/>
                      <a:pt x="32" y="632"/>
                    </a:cubicBezTo>
                    <a:cubicBezTo>
                      <a:pt x="0" y="1133"/>
                      <a:pt x="267" y="1713"/>
                      <a:pt x="423" y="2168"/>
                    </a:cubicBezTo>
                    <a:cubicBezTo>
                      <a:pt x="517" y="2403"/>
                      <a:pt x="580" y="2763"/>
                      <a:pt x="768" y="2951"/>
                    </a:cubicBezTo>
                    <a:cubicBezTo>
                      <a:pt x="784" y="3014"/>
                      <a:pt x="815" y="3061"/>
                      <a:pt x="847" y="3108"/>
                    </a:cubicBezTo>
                    <a:cubicBezTo>
                      <a:pt x="878" y="3155"/>
                      <a:pt x="909" y="3171"/>
                      <a:pt x="956" y="3187"/>
                    </a:cubicBezTo>
                    <a:cubicBezTo>
                      <a:pt x="956" y="3218"/>
                      <a:pt x="972" y="3249"/>
                      <a:pt x="1003" y="3281"/>
                    </a:cubicBezTo>
                    <a:cubicBezTo>
                      <a:pt x="1044" y="3301"/>
                      <a:pt x="1086" y="3309"/>
                      <a:pt x="1130" y="3309"/>
                    </a:cubicBezTo>
                    <a:cubicBezTo>
                      <a:pt x="1256" y="3309"/>
                      <a:pt x="1393" y="3245"/>
                      <a:pt x="1521" y="3234"/>
                    </a:cubicBezTo>
                    <a:cubicBezTo>
                      <a:pt x="1578" y="3228"/>
                      <a:pt x="1649" y="3223"/>
                      <a:pt x="1724" y="3223"/>
                    </a:cubicBezTo>
                    <a:cubicBezTo>
                      <a:pt x="1874" y="3223"/>
                      <a:pt x="2038" y="3244"/>
                      <a:pt x="2132" y="3328"/>
                    </a:cubicBezTo>
                    <a:cubicBezTo>
                      <a:pt x="2173" y="3359"/>
                      <a:pt x="2217" y="3373"/>
                      <a:pt x="2261" y="3373"/>
                    </a:cubicBezTo>
                    <a:cubicBezTo>
                      <a:pt x="2367" y="3373"/>
                      <a:pt x="2466" y="3291"/>
                      <a:pt x="2477" y="3202"/>
                    </a:cubicBezTo>
                    <a:cubicBezTo>
                      <a:pt x="2539" y="3187"/>
                      <a:pt x="2571" y="3140"/>
                      <a:pt x="2571" y="3077"/>
                    </a:cubicBezTo>
                    <a:cubicBezTo>
                      <a:pt x="2586" y="3061"/>
                      <a:pt x="2586" y="3061"/>
                      <a:pt x="2586" y="3045"/>
                    </a:cubicBezTo>
                    <a:cubicBezTo>
                      <a:pt x="2586" y="3030"/>
                      <a:pt x="2571" y="3030"/>
                      <a:pt x="2571" y="3014"/>
                    </a:cubicBezTo>
                    <a:lnTo>
                      <a:pt x="2571" y="3014"/>
                    </a:lnTo>
                    <a:cubicBezTo>
                      <a:pt x="2581" y="3024"/>
                      <a:pt x="2590" y="3029"/>
                      <a:pt x="2597" y="3029"/>
                    </a:cubicBezTo>
                    <a:cubicBezTo>
                      <a:pt x="2624" y="3029"/>
                      <a:pt x="2633" y="2964"/>
                      <a:pt x="2633" y="2842"/>
                    </a:cubicBezTo>
                    <a:cubicBezTo>
                      <a:pt x="2665" y="2716"/>
                      <a:pt x="2696" y="2591"/>
                      <a:pt x="2712" y="2450"/>
                    </a:cubicBezTo>
                    <a:cubicBezTo>
                      <a:pt x="2759" y="2262"/>
                      <a:pt x="2790" y="2058"/>
                      <a:pt x="2822" y="1870"/>
                    </a:cubicBezTo>
                    <a:cubicBezTo>
                      <a:pt x="2884" y="1400"/>
                      <a:pt x="2947" y="945"/>
                      <a:pt x="3010" y="491"/>
                    </a:cubicBezTo>
                    <a:cubicBezTo>
                      <a:pt x="3025" y="397"/>
                      <a:pt x="2978" y="318"/>
                      <a:pt x="2916" y="287"/>
                    </a:cubicBezTo>
                    <a:cubicBezTo>
                      <a:pt x="2916" y="208"/>
                      <a:pt x="2884" y="146"/>
                      <a:pt x="2790" y="114"/>
                    </a:cubicBezTo>
                    <a:cubicBezTo>
                      <a:pt x="2538" y="30"/>
                      <a:pt x="2258" y="0"/>
                      <a:pt x="1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2810950" y="1436725"/>
                <a:ext cx="614850" cy="1230900"/>
              </a:xfrm>
              <a:custGeom>
                <a:avLst/>
                <a:gdLst/>
                <a:ahLst/>
                <a:cxnLst/>
                <a:rect l="l" t="t" r="r" b="b"/>
                <a:pathLst>
                  <a:path w="24594" h="49236" extrusionOk="0">
                    <a:moveTo>
                      <a:pt x="15326" y="412"/>
                    </a:moveTo>
                    <a:cubicBezTo>
                      <a:pt x="15768" y="412"/>
                      <a:pt x="16206" y="458"/>
                      <a:pt x="16615" y="537"/>
                    </a:cubicBezTo>
                    <a:cubicBezTo>
                      <a:pt x="18339" y="882"/>
                      <a:pt x="19922" y="1885"/>
                      <a:pt x="21098" y="3186"/>
                    </a:cubicBezTo>
                    <a:cubicBezTo>
                      <a:pt x="22462" y="4706"/>
                      <a:pt x="23136" y="6571"/>
                      <a:pt x="22509" y="8593"/>
                    </a:cubicBezTo>
                    <a:cubicBezTo>
                      <a:pt x="21897" y="10568"/>
                      <a:pt x="20330" y="12026"/>
                      <a:pt x="18668" y="13155"/>
                    </a:cubicBezTo>
                    <a:cubicBezTo>
                      <a:pt x="18532" y="13261"/>
                      <a:pt x="18557" y="13500"/>
                      <a:pt x="18745" y="13500"/>
                    </a:cubicBezTo>
                    <a:cubicBezTo>
                      <a:pt x="18750" y="13500"/>
                      <a:pt x="18756" y="13500"/>
                      <a:pt x="18762" y="13499"/>
                    </a:cubicBezTo>
                    <a:cubicBezTo>
                      <a:pt x="19609" y="14079"/>
                      <a:pt x="19766" y="14565"/>
                      <a:pt x="19233" y="14941"/>
                    </a:cubicBezTo>
                    <a:cubicBezTo>
                      <a:pt x="19076" y="15145"/>
                      <a:pt x="18857" y="15271"/>
                      <a:pt x="18590" y="15318"/>
                    </a:cubicBezTo>
                    <a:cubicBezTo>
                      <a:pt x="18433" y="15365"/>
                      <a:pt x="18418" y="15553"/>
                      <a:pt x="18543" y="15631"/>
                    </a:cubicBezTo>
                    <a:cubicBezTo>
                      <a:pt x="20016" y="16650"/>
                      <a:pt x="21035" y="17904"/>
                      <a:pt x="19969" y="19691"/>
                    </a:cubicBezTo>
                    <a:cubicBezTo>
                      <a:pt x="19267" y="20878"/>
                      <a:pt x="18013" y="21972"/>
                      <a:pt x="16615" y="21972"/>
                    </a:cubicBezTo>
                    <a:cubicBezTo>
                      <a:pt x="16297" y="21972"/>
                      <a:pt x="15971" y="21916"/>
                      <a:pt x="15643" y="21791"/>
                    </a:cubicBezTo>
                    <a:cubicBezTo>
                      <a:pt x="15633" y="21786"/>
                      <a:pt x="15624" y="21784"/>
                      <a:pt x="15614" y="21784"/>
                    </a:cubicBezTo>
                    <a:cubicBezTo>
                      <a:pt x="15562" y="21784"/>
                      <a:pt x="15518" y="21848"/>
                      <a:pt x="15518" y="21901"/>
                    </a:cubicBezTo>
                    <a:cubicBezTo>
                      <a:pt x="15424" y="21916"/>
                      <a:pt x="15330" y="22010"/>
                      <a:pt x="15408" y="22120"/>
                    </a:cubicBezTo>
                    <a:cubicBezTo>
                      <a:pt x="15753" y="22606"/>
                      <a:pt x="15643" y="22920"/>
                      <a:pt x="15236" y="23296"/>
                    </a:cubicBezTo>
                    <a:cubicBezTo>
                      <a:pt x="14982" y="23540"/>
                      <a:pt x="14734" y="23643"/>
                      <a:pt x="14459" y="23643"/>
                    </a:cubicBezTo>
                    <a:cubicBezTo>
                      <a:pt x="14274" y="23643"/>
                      <a:pt x="14076" y="23597"/>
                      <a:pt x="13856" y="23515"/>
                    </a:cubicBezTo>
                    <a:cubicBezTo>
                      <a:pt x="13840" y="23508"/>
                      <a:pt x="13824" y="23505"/>
                      <a:pt x="13807" y="23505"/>
                    </a:cubicBezTo>
                    <a:cubicBezTo>
                      <a:pt x="13713" y="23505"/>
                      <a:pt x="13628" y="23610"/>
                      <a:pt x="13668" y="23703"/>
                    </a:cubicBezTo>
                    <a:cubicBezTo>
                      <a:pt x="13872" y="24315"/>
                      <a:pt x="13715" y="24910"/>
                      <a:pt x="13151" y="25286"/>
                    </a:cubicBezTo>
                    <a:cubicBezTo>
                      <a:pt x="13041" y="25365"/>
                      <a:pt x="13057" y="25553"/>
                      <a:pt x="13198" y="25600"/>
                    </a:cubicBezTo>
                    <a:cubicBezTo>
                      <a:pt x="13919" y="25788"/>
                      <a:pt x="14060" y="26258"/>
                      <a:pt x="13606" y="27058"/>
                    </a:cubicBezTo>
                    <a:cubicBezTo>
                      <a:pt x="13512" y="27120"/>
                      <a:pt x="13480" y="27277"/>
                      <a:pt x="13606" y="27324"/>
                    </a:cubicBezTo>
                    <a:cubicBezTo>
                      <a:pt x="13684" y="27449"/>
                      <a:pt x="13778" y="27575"/>
                      <a:pt x="13856" y="27700"/>
                    </a:cubicBezTo>
                    <a:cubicBezTo>
                      <a:pt x="13792" y="27705"/>
                      <a:pt x="13728" y="27707"/>
                      <a:pt x="13664" y="27707"/>
                    </a:cubicBezTo>
                    <a:cubicBezTo>
                      <a:pt x="13510" y="27707"/>
                      <a:pt x="13358" y="27696"/>
                      <a:pt x="13214" y="27685"/>
                    </a:cubicBezTo>
                    <a:cubicBezTo>
                      <a:pt x="13026" y="27434"/>
                      <a:pt x="12963" y="27120"/>
                      <a:pt x="13135" y="26838"/>
                    </a:cubicBezTo>
                    <a:cubicBezTo>
                      <a:pt x="13198" y="26744"/>
                      <a:pt x="13120" y="26619"/>
                      <a:pt x="13026" y="26619"/>
                    </a:cubicBezTo>
                    <a:cubicBezTo>
                      <a:pt x="12602" y="26619"/>
                      <a:pt x="12132" y="26540"/>
                      <a:pt x="11866" y="26164"/>
                    </a:cubicBezTo>
                    <a:cubicBezTo>
                      <a:pt x="11662" y="25851"/>
                      <a:pt x="11740" y="25522"/>
                      <a:pt x="11850" y="25192"/>
                    </a:cubicBezTo>
                    <a:cubicBezTo>
                      <a:pt x="11881" y="25130"/>
                      <a:pt x="11834" y="25083"/>
                      <a:pt x="11787" y="25067"/>
                    </a:cubicBezTo>
                    <a:cubicBezTo>
                      <a:pt x="11803" y="25004"/>
                      <a:pt x="11787" y="24942"/>
                      <a:pt x="11709" y="24942"/>
                    </a:cubicBezTo>
                    <a:cubicBezTo>
                      <a:pt x="11587" y="24951"/>
                      <a:pt x="11466" y="24955"/>
                      <a:pt x="11347" y="24955"/>
                    </a:cubicBezTo>
                    <a:cubicBezTo>
                      <a:pt x="10046" y="24955"/>
                      <a:pt x="8949" y="24397"/>
                      <a:pt x="8417" y="23076"/>
                    </a:cubicBezTo>
                    <a:cubicBezTo>
                      <a:pt x="7885" y="21760"/>
                      <a:pt x="8261" y="20615"/>
                      <a:pt x="8872" y="19409"/>
                    </a:cubicBezTo>
                    <a:cubicBezTo>
                      <a:pt x="8927" y="19312"/>
                      <a:pt x="8848" y="19215"/>
                      <a:pt x="8765" y="19215"/>
                    </a:cubicBezTo>
                    <a:cubicBezTo>
                      <a:pt x="8753" y="19215"/>
                      <a:pt x="8742" y="19217"/>
                      <a:pt x="8731" y="19220"/>
                    </a:cubicBezTo>
                    <a:lnTo>
                      <a:pt x="8715" y="19220"/>
                    </a:lnTo>
                    <a:cubicBezTo>
                      <a:pt x="8190" y="19359"/>
                      <a:pt x="7701" y="19594"/>
                      <a:pt x="7163" y="19594"/>
                    </a:cubicBezTo>
                    <a:cubicBezTo>
                      <a:pt x="7091" y="19594"/>
                      <a:pt x="7018" y="19590"/>
                      <a:pt x="6944" y="19581"/>
                    </a:cubicBezTo>
                    <a:cubicBezTo>
                      <a:pt x="6286" y="19518"/>
                      <a:pt x="5643" y="18954"/>
                      <a:pt x="5251" y="18421"/>
                    </a:cubicBezTo>
                    <a:cubicBezTo>
                      <a:pt x="4358" y="17183"/>
                      <a:pt x="4969" y="15976"/>
                      <a:pt x="5910" y="15035"/>
                    </a:cubicBezTo>
                    <a:cubicBezTo>
                      <a:pt x="5941" y="14988"/>
                      <a:pt x="5957" y="14941"/>
                      <a:pt x="5957" y="14894"/>
                    </a:cubicBezTo>
                    <a:cubicBezTo>
                      <a:pt x="6046" y="14820"/>
                      <a:pt x="5965" y="14674"/>
                      <a:pt x="5849" y="14674"/>
                    </a:cubicBezTo>
                    <a:cubicBezTo>
                      <a:pt x="5843" y="14674"/>
                      <a:pt x="5837" y="14674"/>
                      <a:pt x="5831" y="14675"/>
                    </a:cubicBezTo>
                    <a:cubicBezTo>
                      <a:pt x="5155" y="14820"/>
                      <a:pt x="4444" y="15024"/>
                      <a:pt x="3751" y="15024"/>
                    </a:cubicBezTo>
                    <a:cubicBezTo>
                      <a:pt x="3320" y="15024"/>
                      <a:pt x="2896" y="14945"/>
                      <a:pt x="2493" y="14722"/>
                    </a:cubicBezTo>
                    <a:cubicBezTo>
                      <a:pt x="1536" y="14189"/>
                      <a:pt x="909" y="13123"/>
                      <a:pt x="737" y="12057"/>
                    </a:cubicBezTo>
                    <a:cubicBezTo>
                      <a:pt x="447" y="10329"/>
                      <a:pt x="1633" y="8513"/>
                      <a:pt x="3324" y="8513"/>
                    </a:cubicBezTo>
                    <a:cubicBezTo>
                      <a:pt x="3642" y="8513"/>
                      <a:pt x="3979" y="8577"/>
                      <a:pt x="4326" y="8719"/>
                    </a:cubicBezTo>
                    <a:cubicBezTo>
                      <a:pt x="4350" y="8728"/>
                      <a:pt x="4372" y="8733"/>
                      <a:pt x="4392" y="8733"/>
                    </a:cubicBezTo>
                    <a:cubicBezTo>
                      <a:pt x="4535" y="8733"/>
                      <a:pt x="4595" y="8515"/>
                      <a:pt x="4499" y="8405"/>
                    </a:cubicBezTo>
                    <a:cubicBezTo>
                      <a:pt x="3792" y="7577"/>
                      <a:pt x="4486" y="6694"/>
                      <a:pt x="5242" y="6694"/>
                    </a:cubicBezTo>
                    <a:cubicBezTo>
                      <a:pt x="5560" y="6694"/>
                      <a:pt x="5888" y="6850"/>
                      <a:pt x="6129" y="7230"/>
                    </a:cubicBezTo>
                    <a:cubicBezTo>
                      <a:pt x="6173" y="7299"/>
                      <a:pt x="6237" y="7327"/>
                      <a:pt x="6298" y="7327"/>
                    </a:cubicBezTo>
                    <a:cubicBezTo>
                      <a:pt x="6432" y="7327"/>
                      <a:pt x="6560" y="7192"/>
                      <a:pt x="6474" y="7042"/>
                    </a:cubicBezTo>
                    <a:cubicBezTo>
                      <a:pt x="6458" y="6994"/>
                      <a:pt x="6427" y="6963"/>
                      <a:pt x="6411" y="6932"/>
                    </a:cubicBezTo>
                    <a:cubicBezTo>
                      <a:pt x="6411" y="6900"/>
                      <a:pt x="6411" y="6853"/>
                      <a:pt x="6395" y="6822"/>
                    </a:cubicBezTo>
                    <a:cubicBezTo>
                      <a:pt x="5706" y="5208"/>
                      <a:pt x="5580" y="3264"/>
                      <a:pt x="6881" y="1900"/>
                    </a:cubicBezTo>
                    <a:cubicBezTo>
                      <a:pt x="7510" y="1256"/>
                      <a:pt x="8318" y="927"/>
                      <a:pt x="9112" y="927"/>
                    </a:cubicBezTo>
                    <a:cubicBezTo>
                      <a:pt x="10000" y="927"/>
                      <a:pt x="10871" y="1339"/>
                      <a:pt x="11458" y="2182"/>
                    </a:cubicBezTo>
                    <a:cubicBezTo>
                      <a:pt x="11508" y="2249"/>
                      <a:pt x="11588" y="2289"/>
                      <a:pt x="11664" y="2289"/>
                    </a:cubicBezTo>
                    <a:cubicBezTo>
                      <a:pt x="11732" y="2289"/>
                      <a:pt x="11797" y="2257"/>
                      <a:pt x="11834" y="2182"/>
                    </a:cubicBezTo>
                    <a:cubicBezTo>
                      <a:pt x="12490" y="871"/>
                      <a:pt x="13925" y="412"/>
                      <a:pt x="15326" y="412"/>
                    </a:cubicBezTo>
                    <a:close/>
                    <a:moveTo>
                      <a:pt x="9703" y="36133"/>
                    </a:moveTo>
                    <a:cubicBezTo>
                      <a:pt x="10048" y="36368"/>
                      <a:pt x="10439" y="36541"/>
                      <a:pt x="10831" y="36635"/>
                    </a:cubicBezTo>
                    <a:cubicBezTo>
                      <a:pt x="10659" y="36697"/>
                      <a:pt x="10486" y="36744"/>
                      <a:pt x="10314" y="36791"/>
                    </a:cubicBezTo>
                    <a:cubicBezTo>
                      <a:pt x="10220" y="36823"/>
                      <a:pt x="10189" y="36901"/>
                      <a:pt x="10189" y="36979"/>
                    </a:cubicBezTo>
                    <a:cubicBezTo>
                      <a:pt x="10189" y="36995"/>
                      <a:pt x="10173" y="37011"/>
                      <a:pt x="10173" y="37026"/>
                    </a:cubicBezTo>
                    <a:cubicBezTo>
                      <a:pt x="10142" y="37230"/>
                      <a:pt x="10142" y="37434"/>
                      <a:pt x="10173" y="37638"/>
                    </a:cubicBezTo>
                    <a:cubicBezTo>
                      <a:pt x="9906" y="37559"/>
                      <a:pt x="9656" y="37481"/>
                      <a:pt x="9405" y="37371"/>
                    </a:cubicBezTo>
                    <a:cubicBezTo>
                      <a:pt x="9452" y="37183"/>
                      <a:pt x="9499" y="36995"/>
                      <a:pt x="9546" y="36807"/>
                    </a:cubicBezTo>
                    <a:cubicBezTo>
                      <a:pt x="9609" y="36588"/>
                      <a:pt x="9656" y="36368"/>
                      <a:pt x="9703" y="36133"/>
                    </a:cubicBezTo>
                    <a:close/>
                    <a:moveTo>
                      <a:pt x="9389" y="37434"/>
                    </a:moveTo>
                    <a:cubicBezTo>
                      <a:pt x="9640" y="37575"/>
                      <a:pt x="9906" y="37669"/>
                      <a:pt x="10189" y="37748"/>
                    </a:cubicBezTo>
                    <a:cubicBezTo>
                      <a:pt x="10298" y="38343"/>
                      <a:pt x="10643" y="38876"/>
                      <a:pt x="11160" y="39221"/>
                    </a:cubicBezTo>
                    <a:cubicBezTo>
                      <a:pt x="10408" y="39111"/>
                      <a:pt x="9734" y="38845"/>
                      <a:pt x="9091" y="38422"/>
                    </a:cubicBezTo>
                    <a:cubicBezTo>
                      <a:pt x="9201" y="38108"/>
                      <a:pt x="9295" y="37779"/>
                      <a:pt x="9389" y="37434"/>
                    </a:cubicBezTo>
                    <a:close/>
                    <a:moveTo>
                      <a:pt x="15238" y="25762"/>
                    </a:moveTo>
                    <a:cubicBezTo>
                      <a:pt x="16297" y="25762"/>
                      <a:pt x="17372" y="25921"/>
                      <a:pt x="17462" y="27026"/>
                    </a:cubicBezTo>
                    <a:cubicBezTo>
                      <a:pt x="17477" y="27058"/>
                      <a:pt x="17477" y="27073"/>
                      <a:pt x="17493" y="27089"/>
                    </a:cubicBezTo>
                    <a:cubicBezTo>
                      <a:pt x="17462" y="28860"/>
                      <a:pt x="17728" y="30663"/>
                      <a:pt x="17963" y="32403"/>
                    </a:cubicBezTo>
                    <a:cubicBezTo>
                      <a:pt x="18214" y="34268"/>
                      <a:pt x="18574" y="36117"/>
                      <a:pt x="19170" y="37904"/>
                    </a:cubicBezTo>
                    <a:cubicBezTo>
                      <a:pt x="20142" y="40835"/>
                      <a:pt x="21725" y="43594"/>
                      <a:pt x="24123" y="45600"/>
                    </a:cubicBezTo>
                    <a:cubicBezTo>
                      <a:pt x="21756" y="47904"/>
                      <a:pt x="18198" y="48657"/>
                      <a:pt x="14985" y="48798"/>
                    </a:cubicBezTo>
                    <a:cubicBezTo>
                      <a:pt x="14711" y="48809"/>
                      <a:pt x="14438" y="48815"/>
                      <a:pt x="14168" y="48815"/>
                    </a:cubicBezTo>
                    <a:cubicBezTo>
                      <a:pt x="10973" y="48815"/>
                      <a:pt x="8033" y="48025"/>
                      <a:pt x="5533" y="45930"/>
                    </a:cubicBezTo>
                    <a:lnTo>
                      <a:pt x="5549" y="45930"/>
                    </a:lnTo>
                    <a:cubicBezTo>
                      <a:pt x="5643" y="45773"/>
                      <a:pt x="5753" y="45616"/>
                      <a:pt x="5847" y="45459"/>
                    </a:cubicBezTo>
                    <a:cubicBezTo>
                      <a:pt x="6395" y="46071"/>
                      <a:pt x="7101" y="46494"/>
                      <a:pt x="7932" y="46588"/>
                    </a:cubicBezTo>
                    <a:cubicBezTo>
                      <a:pt x="7935" y="46590"/>
                      <a:pt x="7938" y="46590"/>
                      <a:pt x="7941" y="46590"/>
                    </a:cubicBezTo>
                    <a:cubicBezTo>
                      <a:pt x="7966" y="46590"/>
                      <a:pt x="7973" y="46541"/>
                      <a:pt x="7932" y="46541"/>
                    </a:cubicBezTo>
                    <a:cubicBezTo>
                      <a:pt x="7132" y="46384"/>
                      <a:pt x="6411" y="46024"/>
                      <a:pt x="5863" y="45428"/>
                    </a:cubicBezTo>
                    <a:cubicBezTo>
                      <a:pt x="6035" y="45161"/>
                      <a:pt x="6192" y="44911"/>
                      <a:pt x="6348" y="44644"/>
                    </a:cubicBezTo>
                    <a:cubicBezTo>
                      <a:pt x="7399" y="45569"/>
                      <a:pt x="8637" y="46353"/>
                      <a:pt x="10079" y="46400"/>
                    </a:cubicBezTo>
                    <a:cubicBezTo>
                      <a:pt x="10126" y="46400"/>
                      <a:pt x="10126" y="46337"/>
                      <a:pt x="10079" y="46337"/>
                    </a:cubicBezTo>
                    <a:cubicBezTo>
                      <a:pt x="8621" y="46243"/>
                      <a:pt x="7493" y="45459"/>
                      <a:pt x="6380" y="44597"/>
                    </a:cubicBezTo>
                    <a:cubicBezTo>
                      <a:pt x="6521" y="44346"/>
                      <a:pt x="6678" y="44080"/>
                      <a:pt x="6819" y="43829"/>
                    </a:cubicBezTo>
                    <a:cubicBezTo>
                      <a:pt x="7085" y="44033"/>
                      <a:pt x="7712" y="44284"/>
                      <a:pt x="7885" y="44378"/>
                    </a:cubicBezTo>
                    <a:cubicBezTo>
                      <a:pt x="8543" y="44707"/>
                      <a:pt x="9232" y="45005"/>
                      <a:pt x="9938" y="45256"/>
                    </a:cubicBezTo>
                    <a:cubicBezTo>
                      <a:pt x="9943" y="45257"/>
                      <a:pt x="9948" y="45258"/>
                      <a:pt x="9952" y="45258"/>
                    </a:cubicBezTo>
                    <a:cubicBezTo>
                      <a:pt x="9988" y="45258"/>
                      <a:pt x="9995" y="45207"/>
                      <a:pt x="9954" y="45193"/>
                    </a:cubicBezTo>
                    <a:cubicBezTo>
                      <a:pt x="9342" y="44958"/>
                      <a:pt x="8715" y="44691"/>
                      <a:pt x="8120" y="44393"/>
                    </a:cubicBezTo>
                    <a:cubicBezTo>
                      <a:pt x="7853" y="44268"/>
                      <a:pt x="7587" y="44127"/>
                      <a:pt x="7336" y="43986"/>
                    </a:cubicBezTo>
                    <a:cubicBezTo>
                      <a:pt x="7258" y="43955"/>
                      <a:pt x="6991" y="43813"/>
                      <a:pt x="6850" y="43751"/>
                    </a:cubicBezTo>
                    <a:cubicBezTo>
                      <a:pt x="7022" y="43453"/>
                      <a:pt x="7179" y="43155"/>
                      <a:pt x="7320" y="42842"/>
                    </a:cubicBezTo>
                    <a:cubicBezTo>
                      <a:pt x="8464" y="43547"/>
                      <a:pt x="9703" y="44002"/>
                      <a:pt x="11019" y="44237"/>
                    </a:cubicBezTo>
                    <a:cubicBezTo>
                      <a:pt x="11051" y="44237"/>
                      <a:pt x="11066" y="44190"/>
                      <a:pt x="11035" y="44174"/>
                    </a:cubicBezTo>
                    <a:cubicBezTo>
                      <a:pt x="9718" y="43923"/>
                      <a:pt x="8511" y="43453"/>
                      <a:pt x="7352" y="42795"/>
                    </a:cubicBezTo>
                    <a:cubicBezTo>
                      <a:pt x="7524" y="42450"/>
                      <a:pt x="7681" y="42089"/>
                      <a:pt x="7853" y="41744"/>
                    </a:cubicBezTo>
                    <a:cubicBezTo>
                      <a:pt x="8606" y="42277"/>
                      <a:pt x="9530" y="42591"/>
                      <a:pt x="10439" y="42748"/>
                    </a:cubicBezTo>
                    <a:cubicBezTo>
                      <a:pt x="10445" y="42749"/>
                      <a:pt x="10449" y="42750"/>
                      <a:pt x="10454" y="42750"/>
                    </a:cubicBezTo>
                    <a:cubicBezTo>
                      <a:pt x="10489" y="42750"/>
                      <a:pt x="10497" y="42701"/>
                      <a:pt x="10455" y="42701"/>
                    </a:cubicBezTo>
                    <a:cubicBezTo>
                      <a:pt x="9515" y="42513"/>
                      <a:pt x="8700" y="42152"/>
                      <a:pt x="7869" y="41713"/>
                    </a:cubicBezTo>
                    <a:cubicBezTo>
                      <a:pt x="8010" y="41384"/>
                      <a:pt x="8151" y="41055"/>
                      <a:pt x="8276" y="40726"/>
                    </a:cubicBezTo>
                    <a:cubicBezTo>
                      <a:pt x="9044" y="41368"/>
                      <a:pt x="9969" y="41760"/>
                      <a:pt x="10957" y="41917"/>
                    </a:cubicBezTo>
                    <a:cubicBezTo>
                      <a:pt x="11004" y="41917"/>
                      <a:pt x="11019" y="41854"/>
                      <a:pt x="10972" y="41839"/>
                    </a:cubicBezTo>
                    <a:cubicBezTo>
                      <a:pt x="9969" y="41682"/>
                      <a:pt x="9091" y="41274"/>
                      <a:pt x="8292" y="40679"/>
                    </a:cubicBezTo>
                    <a:cubicBezTo>
                      <a:pt x="8433" y="40349"/>
                      <a:pt x="8559" y="40036"/>
                      <a:pt x="8668" y="39707"/>
                    </a:cubicBezTo>
                    <a:cubicBezTo>
                      <a:pt x="10095" y="40459"/>
                      <a:pt x="11631" y="40867"/>
                      <a:pt x="13229" y="40914"/>
                    </a:cubicBezTo>
                    <a:cubicBezTo>
                      <a:pt x="13276" y="40914"/>
                      <a:pt x="13276" y="40851"/>
                      <a:pt x="13229" y="40851"/>
                    </a:cubicBezTo>
                    <a:cubicBezTo>
                      <a:pt x="11631" y="40773"/>
                      <a:pt x="10142" y="40381"/>
                      <a:pt x="8700" y="39660"/>
                    </a:cubicBezTo>
                    <a:lnTo>
                      <a:pt x="8684" y="39660"/>
                    </a:lnTo>
                    <a:cubicBezTo>
                      <a:pt x="8825" y="39268"/>
                      <a:pt x="8966" y="38876"/>
                      <a:pt x="9076" y="38484"/>
                    </a:cubicBezTo>
                    <a:cubicBezTo>
                      <a:pt x="9750" y="38939"/>
                      <a:pt x="10486" y="39221"/>
                      <a:pt x="11302" y="39299"/>
                    </a:cubicBezTo>
                    <a:cubicBezTo>
                      <a:pt x="11584" y="39456"/>
                      <a:pt x="11897" y="39566"/>
                      <a:pt x="12242" y="39581"/>
                    </a:cubicBezTo>
                    <a:cubicBezTo>
                      <a:pt x="12252" y="39583"/>
                      <a:pt x="12262" y="39584"/>
                      <a:pt x="12272" y="39584"/>
                    </a:cubicBezTo>
                    <a:cubicBezTo>
                      <a:pt x="12336" y="39584"/>
                      <a:pt x="12387" y="39542"/>
                      <a:pt x="12414" y="39487"/>
                    </a:cubicBezTo>
                    <a:cubicBezTo>
                      <a:pt x="12446" y="39487"/>
                      <a:pt x="12461" y="39456"/>
                      <a:pt x="12477" y="39425"/>
                    </a:cubicBezTo>
                    <a:cubicBezTo>
                      <a:pt x="12979" y="38578"/>
                      <a:pt x="13574" y="37795"/>
                      <a:pt x="14123" y="36964"/>
                    </a:cubicBezTo>
                    <a:cubicBezTo>
                      <a:pt x="14123" y="36964"/>
                      <a:pt x="14123" y="36964"/>
                      <a:pt x="14139" y="36948"/>
                    </a:cubicBezTo>
                    <a:cubicBezTo>
                      <a:pt x="14323" y="36856"/>
                      <a:pt x="14297" y="36509"/>
                      <a:pt x="14060" y="36509"/>
                    </a:cubicBezTo>
                    <a:cubicBezTo>
                      <a:pt x="14055" y="36509"/>
                      <a:pt x="14050" y="36509"/>
                      <a:pt x="14045" y="36509"/>
                    </a:cubicBezTo>
                    <a:cubicBezTo>
                      <a:pt x="14028" y="36511"/>
                      <a:pt x="14013" y="36511"/>
                      <a:pt x="13997" y="36511"/>
                    </a:cubicBezTo>
                    <a:cubicBezTo>
                      <a:pt x="13830" y="36511"/>
                      <a:pt x="13689" y="36436"/>
                      <a:pt x="13574" y="36321"/>
                    </a:cubicBezTo>
                    <a:cubicBezTo>
                      <a:pt x="13449" y="36180"/>
                      <a:pt x="13418" y="36008"/>
                      <a:pt x="13308" y="35867"/>
                    </a:cubicBezTo>
                    <a:cubicBezTo>
                      <a:pt x="13285" y="35822"/>
                      <a:pt x="13245" y="35802"/>
                      <a:pt x="13204" y="35802"/>
                    </a:cubicBezTo>
                    <a:cubicBezTo>
                      <a:pt x="13159" y="35802"/>
                      <a:pt x="13113" y="35826"/>
                      <a:pt x="13088" y="35867"/>
                    </a:cubicBezTo>
                    <a:cubicBezTo>
                      <a:pt x="13073" y="35867"/>
                      <a:pt x="13073" y="35882"/>
                      <a:pt x="13073" y="35898"/>
                    </a:cubicBezTo>
                    <a:lnTo>
                      <a:pt x="13041" y="35898"/>
                    </a:lnTo>
                    <a:cubicBezTo>
                      <a:pt x="12336" y="36117"/>
                      <a:pt x="11662" y="36368"/>
                      <a:pt x="10957" y="36603"/>
                    </a:cubicBezTo>
                    <a:cubicBezTo>
                      <a:pt x="10518" y="36509"/>
                      <a:pt x="10110" y="36337"/>
                      <a:pt x="9718" y="36086"/>
                    </a:cubicBezTo>
                    <a:cubicBezTo>
                      <a:pt x="9797" y="35741"/>
                      <a:pt x="9875" y="35396"/>
                      <a:pt x="9938" y="35052"/>
                    </a:cubicBezTo>
                    <a:cubicBezTo>
                      <a:pt x="10675" y="35381"/>
                      <a:pt x="11474" y="35553"/>
                      <a:pt x="12289" y="35584"/>
                    </a:cubicBezTo>
                    <a:cubicBezTo>
                      <a:pt x="12320" y="35584"/>
                      <a:pt x="12320" y="35522"/>
                      <a:pt x="12289" y="35522"/>
                    </a:cubicBezTo>
                    <a:cubicBezTo>
                      <a:pt x="11474" y="35475"/>
                      <a:pt x="10690" y="35302"/>
                      <a:pt x="9938" y="35005"/>
                    </a:cubicBezTo>
                    <a:cubicBezTo>
                      <a:pt x="10016" y="34613"/>
                      <a:pt x="10079" y="34236"/>
                      <a:pt x="10142" y="33860"/>
                    </a:cubicBezTo>
                    <a:cubicBezTo>
                      <a:pt x="10706" y="34174"/>
                      <a:pt x="11396" y="34331"/>
                      <a:pt x="12038" y="34425"/>
                    </a:cubicBezTo>
                    <a:cubicBezTo>
                      <a:pt x="12070" y="34425"/>
                      <a:pt x="12085" y="34362"/>
                      <a:pt x="12038" y="34346"/>
                    </a:cubicBezTo>
                    <a:cubicBezTo>
                      <a:pt x="11364" y="34252"/>
                      <a:pt x="10784" y="34033"/>
                      <a:pt x="10142" y="33813"/>
                    </a:cubicBezTo>
                    <a:cubicBezTo>
                      <a:pt x="10204" y="33453"/>
                      <a:pt x="10251" y="33092"/>
                      <a:pt x="10283" y="32732"/>
                    </a:cubicBezTo>
                    <a:cubicBezTo>
                      <a:pt x="10925" y="33030"/>
                      <a:pt x="11584" y="33202"/>
                      <a:pt x="12289" y="33265"/>
                    </a:cubicBezTo>
                    <a:cubicBezTo>
                      <a:pt x="12336" y="33265"/>
                      <a:pt x="12320" y="33202"/>
                      <a:pt x="12289" y="33202"/>
                    </a:cubicBezTo>
                    <a:cubicBezTo>
                      <a:pt x="11584" y="33124"/>
                      <a:pt x="10925" y="32951"/>
                      <a:pt x="10298" y="32685"/>
                    </a:cubicBezTo>
                    <a:cubicBezTo>
                      <a:pt x="10330" y="32324"/>
                      <a:pt x="10361" y="31964"/>
                      <a:pt x="10377" y="31603"/>
                    </a:cubicBezTo>
                    <a:cubicBezTo>
                      <a:pt x="10856" y="31877"/>
                      <a:pt x="11384" y="32020"/>
                      <a:pt x="11928" y="32020"/>
                    </a:cubicBezTo>
                    <a:cubicBezTo>
                      <a:pt x="12006" y="32020"/>
                      <a:pt x="12085" y="32017"/>
                      <a:pt x="12164" y="32011"/>
                    </a:cubicBezTo>
                    <a:cubicBezTo>
                      <a:pt x="12195" y="32011"/>
                      <a:pt x="12195" y="31948"/>
                      <a:pt x="12164" y="31948"/>
                    </a:cubicBezTo>
                    <a:cubicBezTo>
                      <a:pt x="12105" y="31951"/>
                      <a:pt x="12047" y="31952"/>
                      <a:pt x="11989" y="31952"/>
                    </a:cubicBezTo>
                    <a:cubicBezTo>
                      <a:pt x="11415" y="31952"/>
                      <a:pt x="10891" y="31811"/>
                      <a:pt x="10392" y="31540"/>
                    </a:cubicBezTo>
                    <a:cubicBezTo>
                      <a:pt x="10408" y="31164"/>
                      <a:pt x="10424" y="30772"/>
                      <a:pt x="10424" y="30396"/>
                    </a:cubicBezTo>
                    <a:cubicBezTo>
                      <a:pt x="11325" y="30770"/>
                      <a:pt x="12270" y="30974"/>
                      <a:pt x="13239" y="30974"/>
                    </a:cubicBezTo>
                    <a:cubicBezTo>
                      <a:pt x="13449" y="30974"/>
                      <a:pt x="13660" y="30964"/>
                      <a:pt x="13872" y="30945"/>
                    </a:cubicBezTo>
                    <a:cubicBezTo>
                      <a:pt x="13903" y="30929"/>
                      <a:pt x="13903" y="30882"/>
                      <a:pt x="13872" y="30882"/>
                    </a:cubicBezTo>
                    <a:cubicBezTo>
                      <a:pt x="13736" y="30887"/>
                      <a:pt x="13600" y="30890"/>
                      <a:pt x="13466" y="30890"/>
                    </a:cubicBezTo>
                    <a:cubicBezTo>
                      <a:pt x="12410" y="30890"/>
                      <a:pt x="11411" y="30723"/>
                      <a:pt x="10424" y="30334"/>
                    </a:cubicBezTo>
                    <a:cubicBezTo>
                      <a:pt x="10424" y="29942"/>
                      <a:pt x="10424" y="29550"/>
                      <a:pt x="10392" y="29158"/>
                    </a:cubicBezTo>
                    <a:lnTo>
                      <a:pt x="10392" y="29158"/>
                    </a:lnTo>
                    <a:cubicBezTo>
                      <a:pt x="11035" y="29503"/>
                      <a:pt x="11693" y="29738"/>
                      <a:pt x="12414" y="29848"/>
                    </a:cubicBezTo>
                    <a:cubicBezTo>
                      <a:pt x="12418" y="29849"/>
                      <a:pt x="12421" y="29850"/>
                      <a:pt x="12424" y="29850"/>
                    </a:cubicBezTo>
                    <a:cubicBezTo>
                      <a:pt x="12448" y="29850"/>
                      <a:pt x="12456" y="29801"/>
                      <a:pt x="12414" y="29801"/>
                    </a:cubicBezTo>
                    <a:cubicBezTo>
                      <a:pt x="11709" y="29660"/>
                      <a:pt x="11035" y="29440"/>
                      <a:pt x="10392" y="29111"/>
                    </a:cubicBezTo>
                    <a:cubicBezTo>
                      <a:pt x="10361" y="28688"/>
                      <a:pt x="10314" y="28249"/>
                      <a:pt x="10267" y="27841"/>
                    </a:cubicBezTo>
                    <a:lnTo>
                      <a:pt x="10267" y="27841"/>
                    </a:lnTo>
                    <a:cubicBezTo>
                      <a:pt x="11145" y="28359"/>
                      <a:pt x="12148" y="28656"/>
                      <a:pt x="13167" y="28672"/>
                    </a:cubicBezTo>
                    <a:cubicBezTo>
                      <a:pt x="13214" y="28672"/>
                      <a:pt x="13214" y="28609"/>
                      <a:pt x="13167" y="28609"/>
                    </a:cubicBezTo>
                    <a:cubicBezTo>
                      <a:pt x="12117" y="28531"/>
                      <a:pt x="11176" y="28280"/>
                      <a:pt x="10251" y="27779"/>
                    </a:cubicBezTo>
                    <a:cubicBezTo>
                      <a:pt x="10220" y="27559"/>
                      <a:pt x="10189" y="27355"/>
                      <a:pt x="10142" y="27136"/>
                    </a:cubicBezTo>
                    <a:cubicBezTo>
                      <a:pt x="10142" y="26854"/>
                      <a:pt x="10189" y="26603"/>
                      <a:pt x="10455" y="26415"/>
                    </a:cubicBezTo>
                    <a:cubicBezTo>
                      <a:pt x="10753" y="26211"/>
                      <a:pt x="11129" y="26180"/>
                      <a:pt x="11490" y="26149"/>
                    </a:cubicBezTo>
                    <a:lnTo>
                      <a:pt x="11505" y="26149"/>
                    </a:lnTo>
                    <a:cubicBezTo>
                      <a:pt x="11521" y="26211"/>
                      <a:pt x="11552" y="26274"/>
                      <a:pt x="11599" y="26321"/>
                    </a:cubicBezTo>
                    <a:cubicBezTo>
                      <a:pt x="11866" y="26728"/>
                      <a:pt x="12336" y="26901"/>
                      <a:pt x="12806" y="26901"/>
                    </a:cubicBezTo>
                    <a:cubicBezTo>
                      <a:pt x="12728" y="27167"/>
                      <a:pt x="12759" y="27465"/>
                      <a:pt x="12916" y="27669"/>
                    </a:cubicBezTo>
                    <a:cubicBezTo>
                      <a:pt x="12148" y="27575"/>
                      <a:pt x="11427" y="27355"/>
                      <a:pt x="10894" y="27011"/>
                    </a:cubicBezTo>
                    <a:cubicBezTo>
                      <a:pt x="10876" y="26998"/>
                      <a:pt x="10857" y="26992"/>
                      <a:pt x="10838" y="26992"/>
                    </a:cubicBezTo>
                    <a:cubicBezTo>
                      <a:pt x="10744" y="26992"/>
                      <a:pt x="10661" y="27133"/>
                      <a:pt x="10753" y="27199"/>
                    </a:cubicBezTo>
                    <a:cubicBezTo>
                      <a:pt x="11497" y="27831"/>
                      <a:pt x="12405" y="27972"/>
                      <a:pt x="13341" y="27972"/>
                    </a:cubicBezTo>
                    <a:cubicBezTo>
                      <a:pt x="13450" y="27972"/>
                      <a:pt x="13559" y="27970"/>
                      <a:pt x="13668" y="27967"/>
                    </a:cubicBezTo>
                    <a:cubicBezTo>
                      <a:pt x="14766" y="27935"/>
                      <a:pt x="15972" y="27920"/>
                      <a:pt x="16788" y="27073"/>
                    </a:cubicBezTo>
                    <a:cubicBezTo>
                      <a:pt x="16884" y="26965"/>
                      <a:pt x="16795" y="26828"/>
                      <a:pt x="16677" y="26828"/>
                    </a:cubicBezTo>
                    <a:cubicBezTo>
                      <a:pt x="16642" y="26828"/>
                      <a:pt x="16604" y="26841"/>
                      <a:pt x="16568" y="26870"/>
                    </a:cubicBezTo>
                    <a:cubicBezTo>
                      <a:pt x="15972" y="27371"/>
                      <a:pt x="15048" y="27638"/>
                      <a:pt x="14076" y="27700"/>
                    </a:cubicBezTo>
                    <a:cubicBezTo>
                      <a:pt x="14107" y="27465"/>
                      <a:pt x="14076" y="27324"/>
                      <a:pt x="13950" y="27199"/>
                    </a:cubicBezTo>
                    <a:cubicBezTo>
                      <a:pt x="14421" y="26791"/>
                      <a:pt x="14358" y="26227"/>
                      <a:pt x="14029" y="25788"/>
                    </a:cubicBezTo>
                    <a:cubicBezTo>
                      <a:pt x="14385" y="25788"/>
                      <a:pt x="14810" y="25762"/>
                      <a:pt x="15238" y="25762"/>
                    </a:cubicBezTo>
                    <a:close/>
                    <a:moveTo>
                      <a:pt x="15304" y="1"/>
                    </a:moveTo>
                    <a:cubicBezTo>
                      <a:pt x="13878" y="1"/>
                      <a:pt x="12404" y="473"/>
                      <a:pt x="11615" y="1697"/>
                    </a:cubicBezTo>
                    <a:cubicBezTo>
                      <a:pt x="10950" y="908"/>
                      <a:pt x="10029" y="495"/>
                      <a:pt x="9086" y="495"/>
                    </a:cubicBezTo>
                    <a:cubicBezTo>
                      <a:pt x="8361" y="495"/>
                      <a:pt x="7622" y="738"/>
                      <a:pt x="6975" y="1242"/>
                    </a:cubicBezTo>
                    <a:cubicBezTo>
                      <a:pt x="5408" y="2480"/>
                      <a:pt x="5141" y="4581"/>
                      <a:pt x="5768" y="6368"/>
                    </a:cubicBezTo>
                    <a:cubicBezTo>
                      <a:pt x="5612" y="6300"/>
                      <a:pt x="5448" y="6269"/>
                      <a:pt x="5284" y="6269"/>
                    </a:cubicBezTo>
                    <a:cubicBezTo>
                      <a:pt x="4388" y="6269"/>
                      <a:pt x="3513" y="7209"/>
                      <a:pt x="3950" y="8217"/>
                    </a:cubicBezTo>
                    <a:cubicBezTo>
                      <a:pt x="3731" y="8166"/>
                      <a:pt x="3516" y="8141"/>
                      <a:pt x="3306" y="8141"/>
                    </a:cubicBezTo>
                    <a:cubicBezTo>
                      <a:pt x="1409" y="8141"/>
                      <a:pt x="0" y="10140"/>
                      <a:pt x="282" y="12089"/>
                    </a:cubicBezTo>
                    <a:cubicBezTo>
                      <a:pt x="455" y="13202"/>
                      <a:pt x="1066" y="14330"/>
                      <a:pt x="2007" y="14973"/>
                    </a:cubicBezTo>
                    <a:cubicBezTo>
                      <a:pt x="2540" y="15331"/>
                      <a:pt x="3122" y="15475"/>
                      <a:pt x="3712" y="15475"/>
                    </a:cubicBezTo>
                    <a:cubicBezTo>
                      <a:pt x="4180" y="15475"/>
                      <a:pt x="4653" y="15385"/>
                      <a:pt x="5110" y="15239"/>
                    </a:cubicBezTo>
                    <a:lnTo>
                      <a:pt x="5110" y="15239"/>
                    </a:lnTo>
                    <a:cubicBezTo>
                      <a:pt x="4279" y="16164"/>
                      <a:pt x="4091" y="17622"/>
                      <a:pt x="4875" y="18672"/>
                    </a:cubicBezTo>
                    <a:cubicBezTo>
                      <a:pt x="5480" y="19486"/>
                      <a:pt x="6324" y="20006"/>
                      <a:pt x="7191" y="20006"/>
                    </a:cubicBezTo>
                    <a:cubicBezTo>
                      <a:pt x="7559" y="20006"/>
                      <a:pt x="7932" y="19912"/>
                      <a:pt x="8292" y="19706"/>
                    </a:cubicBezTo>
                    <a:lnTo>
                      <a:pt x="8292" y="19706"/>
                    </a:lnTo>
                    <a:cubicBezTo>
                      <a:pt x="7571" y="20788"/>
                      <a:pt x="7602" y="22387"/>
                      <a:pt x="8151" y="23515"/>
                    </a:cubicBezTo>
                    <a:cubicBezTo>
                      <a:pt x="8597" y="24434"/>
                      <a:pt x="9708" y="25404"/>
                      <a:pt x="10791" y="25404"/>
                    </a:cubicBezTo>
                    <a:cubicBezTo>
                      <a:pt x="11038" y="25404"/>
                      <a:pt x="11285" y="25353"/>
                      <a:pt x="11521" y="25239"/>
                    </a:cubicBezTo>
                    <a:lnTo>
                      <a:pt x="11521" y="25239"/>
                    </a:lnTo>
                    <a:cubicBezTo>
                      <a:pt x="11411" y="25412"/>
                      <a:pt x="11380" y="25631"/>
                      <a:pt x="11411" y="25835"/>
                    </a:cubicBezTo>
                    <a:cubicBezTo>
                      <a:pt x="10957" y="25866"/>
                      <a:pt x="10455" y="25960"/>
                      <a:pt x="10142" y="26305"/>
                    </a:cubicBezTo>
                    <a:cubicBezTo>
                      <a:pt x="9906" y="26556"/>
                      <a:pt x="9781" y="26964"/>
                      <a:pt x="9906" y="27293"/>
                    </a:cubicBezTo>
                    <a:cubicBezTo>
                      <a:pt x="9891" y="30537"/>
                      <a:pt x="9922" y="33641"/>
                      <a:pt x="9123" y="36854"/>
                    </a:cubicBezTo>
                    <a:cubicBezTo>
                      <a:pt x="8323" y="40005"/>
                      <a:pt x="6991" y="42998"/>
                      <a:pt x="5189" y="45710"/>
                    </a:cubicBezTo>
                    <a:cubicBezTo>
                      <a:pt x="5141" y="45788"/>
                      <a:pt x="5141" y="45851"/>
                      <a:pt x="5173" y="45898"/>
                    </a:cubicBezTo>
                    <a:cubicBezTo>
                      <a:pt x="5157" y="45930"/>
                      <a:pt x="5157" y="45961"/>
                      <a:pt x="5189" y="46008"/>
                    </a:cubicBezTo>
                    <a:cubicBezTo>
                      <a:pt x="6066" y="47309"/>
                      <a:pt x="7681" y="48046"/>
                      <a:pt x="9138" y="48531"/>
                    </a:cubicBezTo>
                    <a:cubicBezTo>
                      <a:pt x="10632" y="49021"/>
                      <a:pt x="12222" y="49235"/>
                      <a:pt x="13793" y="49235"/>
                    </a:cubicBezTo>
                    <a:cubicBezTo>
                      <a:pt x="14134" y="49235"/>
                      <a:pt x="14474" y="49225"/>
                      <a:pt x="14813" y="49205"/>
                    </a:cubicBezTo>
                    <a:cubicBezTo>
                      <a:pt x="18198" y="49017"/>
                      <a:pt x="21976" y="48328"/>
                      <a:pt x="24437" y="45820"/>
                    </a:cubicBezTo>
                    <a:cubicBezTo>
                      <a:pt x="24499" y="45773"/>
                      <a:pt x="24499" y="45710"/>
                      <a:pt x="24499" y="45663"/>
                    </a:cubicBezTo>
                    <a:cubicBezTo>
                      <a:pt x="24578" y="45585"/>
                      <a:pt x="24593" y="45475"/>
                      <a:pt x="24499" y="45397"/>
                    </a:cubicBezTo>
                    <a:cubicBezTo>
                      <a:pt x="21991" y="43312"/>
                      <a:pt x="20361" y="40459"/>
                      <a:pt x="19421" y="37371"/>
                    </a:cubicBezTo>
                    <a:cubicBezTo>
                      <a:pt x="18888" y="35663"/>
                      <a:pt x="18559" y="33907"/>
                      <a:pt x="18324" y="32152"/>
                    </a:cubicBezTo>
                    <a:cubicBezTo>
                      <a:pt x="18104" y="30428"/>
                      <a:pt x="18073" y="28656"/>
                      <a:pt x="17759" y="26932"/>
                    </a:cubicBezTo>
                    <a:cubicBezTo>
                      <a:pt x="18061" y="25694"/>
                      <a:pt x="16542" y="25402"/>
                      <a:pt x="15226" y="25402"/>
                    </a:cubicBezTo>
                    <a:cubicBezTo>
                      <a:pt x="14627" y="25402"/>
                      <a:pt x="14070" y="25463"/>
                      <a:pt x="13747" y="25522"/>
                    </a:cubicBezTo>
                    <a:cubicBezTo>
                      <a:pt x="13684" y="25475"/>
                      <a:pt x="13637" y="25428"/>
                      <a:pt x="13559" y="25396"/>
                    </a:cubicBezTo>
                    <a:cubicBezTo>
                      <a:pt x="13997" y="25004"/>
                      <a:pt x="14170" y="24456"/>
                      <a:pt x="14045" y="23891"/>
                    </a:cubicBezTo>
                    <a:lnTo>
                      <a:pt x="14045" y="23891"/>
                    </a:lnTo>
                    <a:cubicBezTo>
                      <a:pt x="14245" y="23949"/>
                      <a:pt x="14456" y="23984"/>
                      <a:pt x="14663" y="23984"/>
                    </a:cubicBezTo>
                    <a:cubicBezTo>
                      <a:pt x="15072" y="23984"/>
                      <a:pt x="15467" y="23848"/>
                      <a:pt x="15737" y="23484"/>
                    </a:cubicBezTo>
                    <a:cubicBezTo>
                      <a:pt x="16067" y="23045"/>
                      <a:pt x="16067" y="22465"/>
                      <a:pt x="15753" y="22073"/>
                    </a:cubicBezTo>
                    <a:lnTo>
                      <a:pt x="15753" y="22073"/>
                    </a:lnTo>
                    <a:cubicBezTo>
                      <a:pt x="16131" y="22228"/>
                      <a:pt x="16506" y="22299"/>
                      <a:pt x="16872" y="22299"/>
                    </a:cubicBezTo>
                    <a:cubicBezTo>
                      <a:pt x="18354" y="22299"/>
                      <a:pt x="19676" y="21140"/>
                      <a:pt x="20393" y="19769"/>
                    </a:cubicBezTo>
                    <a:cubicBezTo>
                      <a:pt x="21364" y="17935"/>
                      <a:pt x="20487" y="16587"/>
                      <a:pt x="19013" y="15521"/>
                    </a:cubicBezTo>
                    <a:cubicBezTo>
                      <a:pt x="19531" y="15286"/>
                      <a:pt x="19954" y="14863"/>
                      <a:pt x="19954" y="14252"/>
                    </a:cubicBezTo>
                    <a:cubicBezTo>
                      <a:pt x="19938" y="13750"/>
                      <a:pt x="19640" y="13374"/>
                      <a:pt x="19233" y="13217"/>
                    </a:cubicBezTo>
                    <a:cubicBezTo>
                      <a:pt x="20879" y="12042"/>
                      <a:pt x="22383" y="10553"/>
                      <a:pt x="22948" y="8546"/>
                    </a:cubicBezTo>
                    <a:cubicBezTo>
                      <a:pt x="23559" y="6415"/>
                      <a:pt x="22838" y="4487"/>
                      <a:pt x="21396" y="2888"/>
                    </a:cubicBezTo>
                    <a:cubicBezTo>
                      <a:pt x="20048" y="1367"/>
                      <a:pt x="18151" y="286"/>
                      <a:pt x="16114" y="51"/>
                    </a:cubicBezTo>
                    <a:cubicBezTo>
                      <a:pt x="15849" y="18"/>
                      <a:pt x="15577" y="1"/>
                      <a:pt x="15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a:off x="3181650" y="2322250"/>
                <a:ext cx="100325" cy="90225"/>
              </a:xfrm>
              <a:custGeom>
                <a:avLst/>
                <a:gdLst/>
                <a:ahLst/>
                <a:cxnLst/>
                <a:rect l="l" t="t" r="r" b="b"/>
                <a:pathLst>
                  <a:path w="4013" h="3609" extrusionOk="0">
                    <a:moveTo>
                      <a:pt x="884" y="1"/>
                    </a:moveTo>
                    <a:cubicBezTo>
                      <a:pt x="863" y="1"/>
                      <a:pt x="840" y="3"/>
                      <a:pt x="815" y="7"/>
                    </a:cubicBezTo>
                    <a:cubicBezTo>
                      <a:pt x="737" y="7"/>
                      <a:pt x="674" y="85"/>
                      <a:pt x="659" y="163"/>
                    </a:cubicBezTo>
                    <a:cubicBezTo>
                      <a:pt x="580" y="383"/>
                      <a:pt x="533" y="837"/>
                      <a:pt x="235" y="869"/>
                    </a:cubicBezTo>
                    <a:cubicBezTo>
                      <a:pt x="141" y="884"/>
                      <a:pt x="94" y="947"/>
                      <a:pt x="63" y="1010"/>
                    </a:cubicBezTo>
                    <a:cubicBezTo>
                      <a:pt x="16" y="1041"/>
                      <a:pt x="0" y="1088"/>
                      <a:pt x="16" y="1151"/>
                    </a:cubicBezTo>
                    <a:cubicBezTo>
                      <a:pt x="173" y="1605"/>
                      <a:pt x="423" y="2013"/>
                      <a:pt x="721" y="2389"/>
                    </a:cubicBezTo>
                    <a:cubicBezTo>
                      <a:pt x="894" y="2609"/>
                      <a:pt x="1097" y="2797"/>
                      <a:pt x="1239" y="3032"/>
                    </a:cubicBezTo>
                    <a:cubicBezTo>
                      <a:pt x="1333" y="3189"/>
                      <a:pt x="1364" y="3377"/>
                      <a:pt x="1489" y="3518"/>
                    </a:cubicBezTo>
                    <a:cubicBezTo>
                      <a:pt x="1541" y="3556"/>
                      <a:pt x="1614" y="3585"/>
                      <a:pt x="1682" y="3585"/>
                    </a:cubicBezTo>
                    <a:cubicBezTo>
                      <a:pt x="1696" y="3585"/>
                      <a:pt x="1711" y="3583"/>
                      <a:pt x="1724" y="3580"/>
                    </a:cubicBezTo>
                    <a:cubicBezTo>
                      <a:pt x="1724" y="3565"/>
                      <a:pt x="1724" y="3565"/>
                      <a:pt x="1740" y="3565"/>
                    </a:cubicBezTo>
                    <a:cubicBezTo>
                      <a:pt x="1777" y="3592"/>
                      <a:pt x="1818" y="3609"/>
                      <a:pt x="1862" y="3609"/>
                    </a:cubicBezTo>
                    <a:cubicBezTo>
                      <a:pt x="1894" y="3609"/>
                      <a:pt x="1927" y="3600"/>
                      <a:pt x="1960" y="3580"/>
                    </a:cubicBezTo>
                    <a:cubicBezTo>
                      <a:pt x="2007" y="3533"/>
                      <a:pt x="2069" y="3502"/>
                      <a:pt x="2116" y="3455"/>
                    </a:cubicBezTo>
                    <a:cubicBezTo>
                      <a:pt x="3166" y="3283"/>
                      <a:pt x="4013" y="1872"/>
                      <a:pt x="3213" y="979"/>
                    </a:cubicBezTo>
                    <a:lnTo>
                      <a:pt x="3198" y="979"/>
                    </a:lnTo>
                    <a:cubicBezTo>
                      <a:pt x="3198" y="947"/>
                      <a:pt x="3182" y="932"/>
                      <a:pt x="3166" y="916"/>
                    </a:cubicBezTo>
                    <a:cubicBezTo>
                      <a:pt x="2884" y="665"/>
                      <a:pt x="2492" y="524"/>
                      <a:pt x="2148" y="383"/>
                    </a:cubicBezTo>
                    <a:cubicBezTo>
                      <a:pt x="1815" y="232"/>
                      <a:pt x="1425" y="37"/>
                      <a:pt x="1060" y="37"/>
                    </a:cubicBezTo>
                    <a:cubicBezTo>
                      <a:pt x="1047" y="37"/>
                      <a:pt x="1033" y="37"/>
                      <a:pt x="1019" y="38"/>
                    </a:cubicBezTo>
                    <a:cubicBezTo>
                      <a:pt x="985" y="15"/>
                      <a:pt x="942" y="1"/>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a:off x="3023500" y="2004250"/>
                <a:ext cx="59425" cy="49375"/>
              </a:xfrm>
              <a:custGeom>
                <a:avLst/>
                <a:gdLst/>
                <a:ahLst/>
                <a:cxnLst/>
                <a:rect l="l" t="t" r="r" b="b"/>
                <a:pathLst>
                  <a:path w="2377" h="1975" extrusionOk="0">
                    <a:moveTo>
                      <a:pt x="69" y="1"/>
                    </a:moveTo>
                    <a:cubicBezTo>
                      <a:pt x="35" y="1"/>
                      <a:pt x="0" y="31"/>
                      <a:pt x="9" y="78"/>
                    </a:cubicBezTo>
                    <a:cubicBezTo>
                      <a:pt x="272" y="1064"/>
                      <a:pt x="1201" y="1975"/>
                      <a:pt x="2275" y="1975"/>
                    </a:cubicBezTo>
                    <a:cubicBezTo>
                      <a:pt x="2293" y="1975"/>
                      <a:pt x="2311" y="1975"/>
                      <a:pt x="2329" y="1974"/>
                    </a:cubicBezTo>
                    <a:cubicBezTo>
                      <a:pt x="2361" y="1974"/>
                      <a:pt x="2376" y="1927"/>
                      <a:pt x="2345" y="1911"/>
                    </a:cubicBezTo>
                    <a:cubicBezTo>
                      <a:pt x="1279" y="1723"/>
                      <a:pt x="417" y="1128"/>
                      <a:pt x="119" y="46"/>
                    </a:cubicBezTo>
                    <a:cubicBezTo>
                      <a:pt x="113" y="15"/>
                      <a:pt x="91" y="1"/>
                      <a:pt x="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a:off x="3018625" y="1949500"/>
                <a:ext cx="37100" cy="82775"/>
              </a:xfrm>
              <a:custGeom>
                <a:avLst/>
                <a:gdLst/>
                <a:ahLst/>
                <a:cxnLst/>
                <a:rect l="l" t="t" r="r" b="b"/>
                <a:pathLst>
                  <a:path w="1484" h="3311" extrusionOk="0">
                    <a:moveTo>
                      <a:pt x="541" y="0"/>
                    </a:moveTo>
                    <a:cubicBezTo>
                      <a:pt x="526" y="0"/>
                      <a:pt x="511" y="8"/>
                      <a:pt x="502" y="26"/>
                    </a:cubicBezTo>
                    <a:cubicBezTo>
                      <a:pt x="1" y="1202"/>
                      <a:pt x="361" y="2581"/>
                      <a:pt x="1427" y="3302"/>
                    </a:cubicBezTo>
                    <a:cubicBezTo>
                      <a:pt x="1433" y="3308"/>
                      <a:pt x="1439" y="3311"/>
                      <a:pt x="1445" y="3311"/>
                    </a:cubicBezTo>
                    <a:cubicBezTo>
                      <a:pt x="1468" y="3311"/>
                      <a:pt x="1484" y="3268"/>
                      <a:pt x="1458" y="3255"/>
                    </a:cubicBezTo>
                    <a:cubicBezTo>
                      <a:pt x="502" y="2503"/>
                      <a:pt x="126" y="1233"/>
                      <a:pt x="596" y="89"/>
                    </a:cubicBezTo>
                    <a:cubicBezTo>
                      <a:pt x="619" y="44"/>
                      <a:pt x="578"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a:off x="2836425" y="1736925"/>
                <a:ext cx="60625" cy="65550"/>
              </a:xfrm>
              <a:custGeom>
                <a:avLst/>
                <a:gdLst/>
                <a:ahLst/>
                <a:cxnLst/>
                <a:rect l="l" t="t" r="r" b="b"/>
                <a:pathLst>
                  <a:path w="2425" h="2622" extrusionOk="0">
                    <a:moveTo>
                      <a:pt x="32" y="1"/>
                    </a:moveTo>
                    <a:cubicBezTo>
                      <a:pt x="18" y="1"/>
                      <a:pt x="0" y="14"/>
                      <a:pt x="0" y="34"/>
                    </a:cubicBezTo>
                    <a:cubicBezTo>
                      <a:pt x="204" y="1225"/>
                      <a:pt x="1129" y="2353"/>
                      <a:pt x="2351" y="2620"/>
                    </a:cubicBezTo>
                    <a:cubicBezTo>
                      <a:pt x="2356" y="2621"/>
                      <a:pt x="2360" y="2622"/>
                      <a:pt x="2364" y="2622"/>
                    </a:cubicBezTo>
                    <a:cubicBezTo>
                      <a:pt x="2403" y="2622"/>
                      <a:pt x="2424" y="2556"/>
                      <a:pt x="2367" y="2542"/>
                    </a:cubicBezTo>
                    <a:cubicBezTo>
                      <a:pt x="1191" y="2087"/>
                      <a:pt x="345" y="1272"/>
                      <a:pt x="47" y="18"/>
                    </a:cubicBezTo>
                    <a:cubicBezTo>
                      <a:pt x="47" y="6"/>
                      <a:pt x="40" y="1"/>
                      <a:pt x="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a:off x="2864000" y="1770575"/>
                <a:ext cx="72375" cy="24325"/>
              </a:xfrm>
              <a:custGeom>
                <a:avLst/>
                <a:gdLst/>
                <a:ahLst/>
                <a:cxnLst/>
                <a:rect l="l" t="t" r="r" b="b"/>
                <a:pathLst>
                  <a:path w="2895" h="973" extrusionOk="0">
                    <a:moveTo>
                      <a:pt x="40" y="0"/>
                    </a:moveTo>
                    <a:cubicBezTo>
                      <a:pt x="16" y="0"/>
                      <a:pt x="0" y="26"/>
                      <a:pt x="26" y="51"/>
                    </a:cubicBezTo>
                    <a:cubicBezTo>
                      <a:pt x="601" y="602"/>
                      <a:pt x="1416" y="972"/>
                      <a:pt x="2231" y="972"/>
                    </a:cubicBezTo>
                    <a:cubicBezTo>
                      <a:pt x="2438" y="972"/>
                      <a:pt x="2644" y="948"/>
                      <a:pt x="2847" y="898"/>
                    </a:cubicBezTo>
                    <a:cubicBezTo>
                      <a:pt x="2894" y="898"/>
                      <a:pt x="2894" y="819"/>
                      <a:pt x="2847" y="819"/>
                    </a:cubicBezTo>
                    <a:cubicBezTo>
                      <a:pt x="2715" y="827"/>
                      <a:pt x="2586" y="831"/>
                      <a:pt x="2459" y="831"/>
                    </a:cubicBezTo>
                    <a:cubicBezTo>
                      <a:pt x="1561" y="831"/>
                      <a:pt x="785" y="622"/>
                      <a:pt x="57" y="4"/>
                    </a:cubicBezTo>
                    <a:cubicBezTo>
                      <a:pt x="51" y="1"/>
                      <a:pt x="46" y="0"/>
                      <a:pt x="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2992150" y="1472825"/>
                <a:ext cx="74875" cy="12675"/>
              </a:xfrm>
              <a:custGeom>
                <a:avLst/>
                <a:gdLst/>
                <a:ahLst/>
                <a:cxnLst/>
                <a:rect l="l" t="t" r="r" b="b"/>
                <a:pathLst>
                  <a:path w="2995" h="507" extrusionOk="0">
                    <a:moveTo>
                      <a:pt x="1556" y="0"/>
                    </a:moveTo>
                    <a:cubicBezTo>
                      <a:pt x="1024" y="0"/>
                      <a:pt x="497" y="149"/>
                      <a:pt x="41" y="456"/>
                    </a:cubicBezTo>
                    <a:cubicBezTo>
                      <a:pt x="0" y="470"/>
                      <a:pt x="18" y="507"/>
                      <a:pt x="44" y="507"/>
                    </a:cubicBezTo>
                    <a:cubicBezTo>
                      <a:pt x="48" y="507"/>
                      <a:pt x="52" y="506"/>
                      <a:pt x="57" y="503"/>
                    </a:cubicBezTo>
                    <a:cubicBezTo>
                      <a:pt x="534" y="248"/>
                      <a:pt x="1033" y="118"/>
                      <a:pt x="1533" y="118"/>
                    </a:cubicBezTo>
                    <a:cubicBezTo>
                      <a:pt x="1985" y="118"/>
                      <a:pt x="2439" y="225"/>
                      <a:pt x="2878" y="441"/>
                    </a:cubicBezTo>
                    <a:cubicBezTo>
                      <a:pt x="2887" y="445"/>
                      <a:pt x="2895" y="447"/>
                      <a:pt x="2904" y="447"/>
                    </a:cubicBezTo>
                    <a:cubicBezTo>
                      <a:pt x="2956" y="447"/>
                      <a:pt x="2995" y="374"/>
                      <a:pt x="2941" y="347"/>
                    </a:cubicBezTo>
                    <a:cubicBezTo>
                      <a:pt x="2505" y="118"/>
                      <a:pt x="2029"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3027250" y="1483700"/>
                <a:ext cx="55275" cy="22500"/>
              </a:xfrm>
              <a:custGeom>
                <a:avLst/>
                <a:gdLst/>
                <a:ahLst/>
                <a:cxnLst/>
                <a:rect l="l" t="t" r="r" b="b"/>
                <a:pathLst>
                  <a:path w="2211" h="900" extrusionOk="0">
                    <a:moveTo>
                      <a:pt x="464" y="1"/>
                    </a:moveTo>
                    <a:cubicBezTo>
                      <a:pt x="320" y="1"/>
                      <a:pt x="176" y="13"/>
                      <a:pt x="32" y="37"/>
                    </a:cubicBezTo>
                    <a:cubicBezTo>
                      <a:pt x="3" y="37"/>
                      <a:pt x="1" y="102"/>
                      <a:pt x="36" y="102"/>
                    </a:cubicBezTo>
                    <a:cubicBezTo>
                      <a:pt x="39" y="102"/>
                      <a:pt x="43" y="101"/>
                      <a:pt x="48" y="100"/>
                    </a:cubicBezTo>
                    <a:cubicBezTo>
                      <a:pt x="150" y="87"/>
                      <a:pt x="252" y="81"/>
                      <a:pt x="352" y="81"/>
                    </a:cubicBezTo>
                    <a:cubicBezTo>
                      <a:pt x="1008" y="81"/>
                      <a:pt x="1626" y="340"/>
                      <a:pt x="2114" y="787"/>
                    </a:cubicBezTo>
                    <a:lnTo>
                      <a:pt x="2114" y="787"/>
                    </a:lnTo>
                    <a:cubicBezTo>
                      <a:pt x="2107" y="782"/>
                      <a:pt x="2098" y="779"/>
                      <a:pt x="2089" y="779"/>
                    </a:cubicBezTo>
                    <a:cubicBezTo>
                      <a:pt x="2056" y="779"/>
                      <a:pt x="2018" y="812"/>
                      <a:pt x="2054" y="836"/>
                    </a:cubicBezTo>
                    <a:cubicBezTo>
                      <a:pt x="2054" y="852"/>
                      <a:pt x="2054" y="868"/>
                      <a:pt x="2070" y="868"/>
                    </a:cubicBezTo>
                    <a:cubicBezTo>
                      <a:pt x="2085" y="883"/>
                      <a:pt x="2101" y="899"/>
                      <a:pt x="2132" y="899"/>
                    </a:cubicBezTo>
                    <a:cubicBezTo>
                      <a:pt x="2132" y="883"/>
                      <a:pt x="2148" y="883"/>
                      <a:pt x="2164" y="883"/>
                    </a:cubicBezTo>
                    <a:cubicBezTo>
                      <a:pt x="2179" y="868"/>
                      <a:pt x="2211" y="852"/>
                      <a:pt x="2211" y="821"/>
                    </a:cubicBezTo>
                    <a:cubicBezTo>
                      <a:pt x="2195" y="539"/>
                      <a:pt x="1615" y="272"/>
                      <a:pt x="1411" y="194"/>
                    </a:cubicBezTo>
                    <a:cubicBezTo>
                      <a:pt x="1107" y="63"/>
                      <a:pt x="788"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9"/>
              <p:cNvSpPr/>
              <p:nvPr/>
            </p:nvSpPr>
            <p:spPr>
              <a:xfrm>
                <a:off x="3299350" y="1587800"/>
                <a:ext cx="79025" cy="149025"/>
              </a:xfrm>
              <a:custGeom>
                <a:avLst/>
                <a:gdLst/>
                <a:ahLst/>
                <a:cxnLst/>
                <a:rect l="l" t="t" r="r" b="b"/>
                <a:pathLst>
                  <a:path w="3161" h="5961" extrusionOk="0">
                    <a:moveTo>
                      <a:pt x="2605" y="1"/>
                    </a:moveTo>
                    <a:cubicBezTo>
                      <a:pt x="2568" y="1"/>
                      <a:pt x="2527" y="45"/>
                      <a:pt x="2549" y="89"/>
                    </a:cubicBezTo>
                    <a:cubicBezTo>
                      <a:pt x="3129" y="1124"/>
                      <a:pt x="2534" y="2644"/>
                      <a:pt x="2001" y="3600"/>
                    </a:cubicBezTo>
                    <a:cubicBezTo>
                      <a:pt x="1515" y="4510"/>
                      <a:pt x="825" y="5246"/>
                      <a:pt x="26" y="5889"/>
                    </a:cubicBezTo>
                    <a:cubicBezTo>
                      <a:pt x="1" y="5914"/>
                      <a:pt x="26" y="5960"/>
                      <a:pt x="54" y="5960"/>
                    </a:cubicBezTo>
                    <a:cubicBezTo>
                      <a:pt x="60" y="5960"/>
                      <a:pt x="67" y="5958"/>
                      <a:pt x="73" y="5952"/>
                    </a:cubicBezTo>
                    <a:cubicBezTo>
                      <a:pt x="1107" y="5199"/>
                      <a:pt x="1922" y="4196"/>
                      <a:pt x="2424" y="3005"/>
                    </a:cubicBezTo>
                    <a:cubicBezTo>
                      <a:pt x="2800" y="2096"/>
                      <a:pt x="3161" y="936"/>
                      <a:pt x="2643" y="27"/>
                    </a:cubicBezTo>
                    <a:cubicBezTo>
                      <a:pt x="2634" y="8"/>
                      <a:pt x="2620" y="1"/>
                      <a:pt x="2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3334300" y="1558175"/>
                <a:ext cx="29200" cy="114875"/>
              </a:xfrm>
              <a:custGeom>
                <a:avLst/>
                <a:gdLst/>
                <a:ahLst/>
                <a:cxnLst/>
                <a:rect l="l" t="t" r="r" b="b"/>
                <a:pathLst>
                  <a:path w="1168" h="4595" extrusionOk="0">
                    <a:moveTo>
                      <a:pt x="53" y="1"/>
                    </a:moveTo>
                    <a:cubicBezTo>
                      <a:pt x="26" y="1"/>
                      <a:pt x="1" y="34"/>
                      <a:pt x="23" y="67"/>
                    </a:cubicBezTo>
                    <a:cubicBezTo>
                      <a:pt x="916" y="1463"/>
                      <a:pt x="1057" y="3061"/>
                      <a:pt x="274" y="4550"/>
                    </a:cubicBezTo>
                    <a:cubicBezTo>
                      <a:pt x="252" y="4573"/>
                      <a:pt x="276" y="4595"/>
                      <a:pt x="298" y="4595"/>
                    </a:cubicBezTo>
                    <a:cubicBezTo>
                      <a:pt x="307" y="4595"/>
                      <a:pt x="316" y="4591"/>
                      <a:pt x="321" y="4582"/>
                    </a:cubicBezTo>
                    <a:cubicBezTo>
                      <a:pt x="1167" y="3171"/>
                      <a:pt x="1120" y="1321"/>
                      <a:pt x="86" y="20"/>
                    </a:cubicBezTo>
                    <a:cubicBezTo>
                      <a:pt x="76" y="7"/>
                      <a:pt x="65" y="1"/>
                      <a:pt x="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3223175" y="1939850"/>
                <a:ext cx="68375" cy="37000"/>
              </a:xfrm>
              <a:custGeom>
                <a:avLst/>
                <a:gdLst/>
                <a:ahLst/>
                <a:cxnLst/>
                <a:rect l="l" t="t" r="r" b="b"/>
                <a:pathLst>
                  <a:path w="2735" h="1480" extrusionOk="0">
                    <a:moveTo>
                      <a:pt x="2670" y="1"/>
                    </a:moveTo>
                    <a:cubicBezTo>
                      <a:pt x="2656" y="1"/>
                      <a:pt x="2643" y="6"/>
                      <a:pt x="2634" y="20"/>
                    </a:cubicBezTo>
                    <a:cubicBezTo>
                      <a:pt x="1960" y="914"/>
                      <a:pt x="1145" y="1384"/>
                      <a:pt x="32" y="1415"/>
                    </a:cubicBezTo>
                    <a:cubicBezTo>
                      <a:pt x="1" y="1415"/>
                      <a:pt x="1" y="1462"/>
                      <a:pt x="32" y="1462"/>
                    </a:cubicBezTo>
                    <a:cubicBezTo>
                      <a:pt x="126" y="1474"/>
                      <a:pt x="221" y="1479"/>
                      <a:pt x="317" y="1479"/>
                    </a:cubicBezTo>
                    <a:cubicBezTo>
                      <a:pt x="1272" y="1479"/>
                      <a:pt x="2271" y="922"/>
                      <a:pt x="2712" y="67"/>
                    </a:cubicBezTo>
                    <a:cubicBezTo>
                      <a:pt x="2735" y="34"/>
                      <a:pt x="2702" y="1"/>
                      <a:pt x="2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3236900" y="1915850"/>
                <a:ext cx="58650" cy="46475"/>
              </a:xfrm>
              <a:custGeom>
                <a:avLst/>
                <a:gdLst/>
                <a:ahLst/>
                <a:cxnLst/>
                <a:rect l="l" t="t" r="r" b="b"/>
                <a:pathLst>
                  <a:path w="2346" h="1859" extrusionOk="0">
                    <a:moveTo>
                      <a:pt x="2297" y="1"/>
                    </a:moveTo>
                    <a:cubicBezTo>
                      <a:pt x="2283" y="1"/>
                      <a:pt x="2268" y="8"/>
                      <a:pt x="2257" y="24"/>
                    </a:cubicBezTo>
                    <a:cubicBezTo>
                      <a:pt x="1772" y="933"/>
                      <a:pt x="1098" y="1592"/>
                      <a:pt x="32" y="1795"/>
                    </a:cubicBezTo>
                    <a:cubicBezTo>
                      <a:pt x="0" y="1795"/>
                      <a:pt x="16" y="1858"/>
                      <a:pt x="47" y="1858"/>
                    </a:cubicBezTo>
                    <a:cubicBezTo>
                      <a:pt x="1035" y="1717"/>
                      <a:pt x="2038" y="1043"/>
                      <a:pt x="2336" y="55"/>
                    </a:cubicBezTo>
                    <a:cubicBezTo>
                      <a:pt x="2346" y="25"/>
                      <a:pt x="2323" y="1"/>
                      <a:pt x="2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3314175" y="1843500"/>
                <a:ext cx="37950" cy="62600"/>
              </a:xfrm>
              <a:custGeom>
                <a:avLst/>
                <a:gdLst/>
                <a:ahLst/>
                <a:cxnLst/>
                <a:rect l="l" t="t" r="r" b="b"/>
                <a:pathLst>
                  <a:path w="1518" h="2504" extrusionOk="0">
                    <a:moveTo>
                      <a:pt x="61" y="0"/>
                    </a:moveTo>
                    <a:cubicBezTo>
                      <a:pt x="22" y="0"/>
                      <a:pt x="1" y="51"/>
                      <a:pt x="29" y="65"/>
                    </a:cubicBezTo>
                    <a:cubicBezTo>
                      <a:pt x="906" y="583"/>
                      <a:pt x="1282" y="1460"/>
                      <a:pt x="1235" y="2448"/>
                    </a:cubicBezTo>
                    <a:cubicBezTo>
                      <a:pt x="1235" y="2483"/>
                      <a:pt x="1260" y="2503"/>
                      <a:pt x="1285" y="2503"/>
                    </a:cubicBezTo>
                    <a:cubicBezTo>
                      <a:pt x="1304" y="2503"/>
                      <a:pt x="1323" y="2491"/>
                      <a:pt x="1329" y="2464"/>
                    </a:cubicBezTo>
                    <a:cubicBezTo>
                      <a:pt x="1518" y="1476"/>
                      <a:pt x="938" y="457"/>
                      <a:pt x="76" y="3"/>
                    </a:cubicBezTo>
                    <a:cubicBezTo>
                      <a:pt x="70" y="1"/>
                      <a:pt x="65"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a:off x="3328825" y="1872225"/>
                <a:ext cx="14675" cy="67625"/>
              </a:xfrm>
              <a:custGeom>
                <a:avLst/>
                <a:gdLst/>
                <a:ahLst/>
                <a:cxnLst/>
                <a:rect l="l" t="t" r="r" b="b"/>
                <a:pathLst>
                  <a:path w="587" h="2705" extrusionOk="0">
                    <a:moveTo>
                      <a:pt x="222" y="1"/>
                    </a:moveTo>
                    <a:cubicBezTo>
                      <a:pt x="203" y="1"/>
                      <a:pt x="186" y="18"/>
                      <a:pt x="195" y="45"/>
                    </a:cubicBezTo>
                    <a:cubicBezTo>
                      <a:pt x="493" y="923"/>
                      <a:pt x="399" y="1785"/>
                      <a:pt x="22" y="2616"/>
                    </a:cubicBezTo>
                    <a:cubicBezTo>
                      <a:pt x="0" y="2660"/>
                      <a:pt x="41" y="2704"/>
                      <a:pt x="78" y="2704"/>
                    </a:cubicBezTo>
                    <a:cubicBezTo>
                      <a:pt x="93" y="2704"/>
                      <a:pt x="107" y="2697"/>
                      <a:pt x="116" y="2678"/>
                    </a:cubicBezTo>
                    <a:cubicBezTo>
                      <a:pt x="571" y="1863"/>
                      <a:pt x="587" y="891"/>
                      <a:pt x="258" y="29"/>
                    </a:cubicBezTo>
                    <a:cubicBezTo>
                      <a:pt x="251" y="10"/>
                      <a:pt x="236"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3134275" y="1427000"/>
                <a:ext cx="124475" cy="16150"/>
              </a:xfrm>
              <a:custGeom>
                <a:avLst/>
                <a:gdLst/>
                <a:ahLst/>
                <a:cxnLst/>
                <a:rect l="l" t="t" r="r" b="b"/>
                <a:pathLst>
                  <a:path w="4979" h="646" extrusionOk="0">
                    <a:moveTo>
                      <a:pt x="2235" y="1"/>
                    </a:moveTo>
                    <a:cubicBezTo>
                      <a:pt x="1467" y="1"/>
                      <a:pt x="708" y="153"/>
                      <a:pt x="14" y="518"/>
                    </a:cubicBezTo>
                    <a:cubicBezTo>
                      <a:pt x="1" y="532"/>
                      <a:pt x="11" y="568"/>
                      <a:pt x="24" y="568"/>
                    </a:cubicBezTo>
                    <a:cubicBezTo>
                      <a:pt x="26" y="568"/>
                      <a:pt x="28" y="567"/>
                      <a:pt x="30" y="565"/>
                    </a:cubicBezTo>
                    <a:cubicBezTo>
                      <a:pt x="780" y="272"/>
                      <a:pt x="1517" y="142"/>
                      <a:pt x="2251" y="142"/>
                    </a:cubicBezTo>
                    <a:cubicBezTo>
                      <a:pt x="3128" y="142"/>
                      <a:pt x="4002" y="328"/>
                      <a:pt x="4889" y="644"/>
                    </a:cubicBezTo>
                    <a:cubicBezTo>
                      <a:pt x="4894" y="645"/>
                      <a:pt x="4898" y="645"/>
                      <a:pt x="4903" y="645"/>
                    </a:cubicBezTo>
                    <a:cubicBezTo>
                      <a:pt x="4956" y="645"/>
                      <a:pt x="4978" y="564"/>
                      <a:pt x="4920" y="549"/>
                    </a:cubicBezTo>
                    <a:cubicBezTo>
                      <a:pt x="4077" y="217"/>
                      <a:pt x="3150"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209075" y="1420600"/>
                <a:ext cx="90250" cy="37800"/>
              </a:xfrm>
              <a:custGeom>
                <a:avLst/>
                <a:gdLst/>
                <a:ahLst/>
                <a:cxnLst/>
                <a:rect l="l" t="t" r="r" b="b"/>
                <a:pathLst>
                  <a:path w="3610" h="1512" extrusionOk="0">
                    <a:moveTo>
                      <a:pt x="578" y="0"/>
                    </a:moveTo>
                    <a:cubicBezTo>
                      <a:pt x="390" y="0"/>
                      <a:pt x="202" y="17"/>
                      <a:pt x="16" y="53"/>
                    </a:cubicBezTo>
                    <a:cubicBezTo>
                      <a:pt x="0" y="53"/>
                      <a:pt x="16" y="69"/>
                      <a:pt x="32" y="69"/>
                    </a:cubicBezTo>
                    <a:cubicBezTo>
                      <a:pt x="1411" y="163"/>
                      <a:pt x="2493" y="492"/>
                      <a:pt x="3496" y="1495"/>
                    </a:cubicBezTo>
                    <a:cubicBezTo>
                      <a:pt x="3507" y="1507"/>
                      <a:pt x="3521" y="1512"/>
                      <a:pt x="3534" y="1512"/>
                    </a:cubicBezTo>
                    <a:cubicBezTo>
                      <a:pt x="3574" y="1512"/>
                      <a:pt x="3610" y="1464"/>
                      <a:pt x="3574" y="1417"/>
                    </a:cubicBezTo>
                    <a:cubicBezTo>
                      <a:pt x="2849" y="611"/>
                      <a:pt x="1709"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a:off x="2889700" y="1589625"/>
                <a:ext cx="36075" cy="44350"/>
              </a:xfrm>
              <a:custGeom>
                <a:avLst/>
                <a:gdLst/>
                <a:ahLst/>
                <a:cxnLst/>
                <a:rect l="l" t="t" r="r" b="b"/>
                <a:pathLst>
                  <a:path w="1443" h="1774" extrusionOk="0">
                    <a:moveTo>
                      <a:pt x="1380" y="1"/>
                    </a:moveTo>
                    <a:cubicBezTo>
                      <a:pt x="487" y="1"/>
                      <a:pt x="1" y="988"/>
                      <a:pt x="267" y="1756"/>
                    </a:cubicBezTo>
                    <a:cubicBezTo>
                      <a:pt x="273" y="1768"/>
                      <a:pt x="286" y="1773"/>
                      <a:pt x="299" y="1773"/>
                    </a:cubicBezTo>
                    <a:cubicBezTo>
                      <a:pt x="319" y="1773"/>
                      <a:pt x="340" y="1760"/>
                      <a:pt x="330" y="1741"/>
                    </a:cubicBezTo>
                    <a:cubicBezTo>
                      <a:pt x="220" y="1349"/>
                      <a:pt x="267" y="926"/>
                      <a:pt x="518" y="596"/>
                    </a:cubicBezTo>
                    <a:cubicBezTo>
                      <a:pt x="738" y="299"/>
                      <a:pt x="1035" y="189"/>
                      <a:pt x="1380" y="95"/>
                    </a:cubicBezTo>
                    <a:cubicBezTo>
                      <a:pt x="1443" y="79"/>
                      <a:pt x="1427" y="1"/>
                      <a:pt x="1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a:off x="2887075" y="1577775"/>
                <a:ext cx="47725" cy="28050"/>
              </a:xfrm>
              <a:custGeom>
                <a:avLst/>
                <a:gdLst/>
                <a:ahLst/>
                <a:cxnLst/>
                <a:rect l="l" t="t" r="r" b="b"/>
                <a:pathLst>
                  <a:path w="1909" h="1122" extrusionOk="0">
                    <a:moveTo>
                      <a:pt x="1532" y="0"/>
                    </a:moveTo>
                    <a:cubicBezTo>
                      <a:pt x="900" y="0"/>
                      <a:pt x="252" y="524"/>
                      <a:pt x="12" y="1070"/>
                    </a:cubicBezTo>
                    <a:cubicBezTo>
                      <a:pt x="1" y="1092"/>
                      <a:pt x="20" y="1122"/>
                      <a:pt x="39" y="1122"/>
                    </a:cubicBezTo>
                    <a:cubicBezTo>
                      <a:pt x="46" y="1122"/>
                      <a:pt x="54" y="1116"/>
                      <a:pt x="59" y="1102"/>
                    </a:cubicBezTo>
                    <a:cubicBezTo>
                      <a:pt x="247" y="788"/>
                      <a:pt x="482" y="522"/>
                      <a:pt x="811" y="349"/>
                    </a:cubicBezTo>
                    <a:cubicBezTo>
                      <a:pt x="1156" y="161"/>
                      <a:pt x="1485" y="161"/>
                      <a:pt x="1861" y="130"/>
                    </a:cubicBezTo>
                    <a:cubicBezTo>
                      <a:pt x="1908" y="114"/>
                      <a:pt x="1908" y="67"/>
                      <a:pt x="1861" y="52"/>
                    </a:cubicBezTo>
                    <a:cubicBezTo>
                      <a:pt x="1753" y="16"/>
                      <a:pt x="1643" y="0"/>
                      <a:pt x="1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2901475" y="1833950"/>
                <a:ext cx="51250" cy="93525"/>
              </a:xfrm>
              <a:custGeom>
                <a:avLst/>
                <a:gdLst/>
                <a:ahLst/>
                <a:cxnLst/>
                <a:rect l="l" t="t" r="r" b="b"/>
                <a:pathLst>
                  <a:path w="2050" h="3741" extrusionOk="0">
                    <a:moveTo>
                      <a:pt x="626" y="0"/>
                    </a:moveTo>
                    <a:cubicBezTo>
                      <a:pt x="614" y="0"/>
                      <a:pt x="601" y="7"/>
                      <a:pt x="596" y="24"/>
                    </a:cubicBezTo>
                    <a:cubicBezTo>
                      <a:pt x="0" y="1372"/>
                      <a:pt x="267" y="3394"/>
                      <a:pt x="1975" y="3739"/>
                    </a:cubicBezTo>
                    <a:cubicBezTo>
                      <a:pt x="1980" y="3740"/>
                      <a:pt x="1984" y="3741"/>
                      <a:pt x="1989" y="3741"/>
                    </a:cubicBezTo>
                    <a:cubicBezTo>
                      <a:pt x="2040" y="3741"/>
                      <a:pt x="2050" y="3659"/>
                      <a:pt x="2006" y="3645"/>
                    </a:cubicBezTo>
                    <a:cubicBezTo>
                      <a:pt x="392" y="3112"/>
                      <a:pt x="125" y="1482"/>
                      <a:pt x="658" y="40"/>
                    </a:cubicBezTo>
                    <a:cubicBezTo>
                      <a:pt x="668" y="20"/>
                      <a:pt x="647" y="0"/>
                      <a:pt x="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903525" y="1906100"/>
                <a:ext cx="72800" cy="36500"/>
              </a:xfrm>
              <a:custGeom>
                <a:avLst/>
                <a:gdLst/>
                <a:ahLst/>
                <a:cxnLst/>
                <a:rect l="l" t="t" r="r" b="b"/>
                <a:pathLst>
                  <a:path w="2912" h="1460" extrusionOk="0">
                    <a:moveTo>
                      <a:pt x="42" y="0"/>
                    </a:moveTo>
                    <a:cubicBezTo>
                      <a:pt x="23" y="0"/>
                      <a:pt x="1" y="15"/>
                      <a:pt x="12" y="38"/>
                    </a:cubicBezTo>
                    <a:cubicBezTo>
                      <a:pt x="577" y="936"/>
                      <a:pt x="1544" y="1459"/>
                      <a:pt x="2578" y="1459"/>
                    </a:cubicBezTo>
                    <a:cubicBezTo>
                      <a:pt x="2663" y="1459"/>
                      <a:pt x="2748" y="1456"/>
                      <a:pt x="2834" y="1449"/>
                    </a:cubicBezTo>
                    <a:cubicBezTo>
                      <a:pt x="2907" y="1449"/>
                      <a:pt x="2912" y="1338"/>
                      <a:pt x="2847" y="1338"/>
                    </a:cubicBezTo>
                    <a:cubicBezTo>
                      <a:pt x="2842" y="1338"/>
                      <a:pt x="2838" y="1338"/>
                      <a:pt x="2834" y="1339"/>
                    </a:cubicBezTo>
                    <a:cubicBezTo>
                      <a:pt x="2770" y="1343"/>
                      <a:pt x="2707" y="1344"/>
                      <a:pt x="2645" y="1344"/>
                    </a:cubicBezTo>
                    <a:cubicBezTo>
                      <a:pt x="1619" y="1344"/>
                      <a:pt x="665" y="863"/>
                      <a:pt x="59" y="7"/>
                    </a:cubicBezTo>
                    <a:cubicBezTo>
                      <a:pt x="55" y="2"/>
                      <a:pt x="49"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3037825" y="2145350"/>
                <a:ext cx="9425" cy="70975"/>
              </a:xfrm>
              <a:custGeom>
                <a:avLst/>
                <a:gdLst/>
                <a:ahLst/>
                <a:cxnLst/>
                <a:rect l="l" t="t" r="r" b="b"/>
                <a:pathLst>
                  <a:path w="377" h="2839" extrusionOk="0">
                    <a:moveTo>
                      <a:pt x="40" y="1"/>
                    </a:moveTo>
                    <a:cubicBezTo>
                      <a:pt x="22" y="1"/>
                      <a:pt x="1" y="18"/>
                      <a:pt x="1" y="45"/>
                    </a:cubicBezTo>
                    <a:cubicBezTo>
                      <a:pt x="142" y="970"/>
                      <a:pt x="142" y="1879"/>
                      <a:pt x="220" y="2804"/>
                    </a:cubicBezTo>
                    <a:cubicBezTo>
                      <a:pt x="220" y="2827"/>
                      <a:pt x="236" y="2839"/>
                      <a:pt x="252" y="2839"/>
                    </a:cubicBezTo>
                    <a:cubicBezTo>
                      <a:pt x="267" y="2839"/>
                      <a:pt x="283" y="2827"/>
                      <a:pt x="283" y="2804"/>
                    </a:cubicBezTo>
                    <a:cubicBezTo>
                      <a:pt x="377" y="1895"/>
                      <a:pt x="236" y="923"/>
                      <a:pt x="63" y="29"/>
                    </a:cubicBezTo>
                    <a:cubicBezTo>
                      <a:pt x="63" y="10"/>
                      <a:pt x="52" y="1"/>
                      <a:pt x="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3015250" y="2177225"/>
                <a:ext cx="18300" cy="99050"/>
              </a:xfrm>
              <a:custGeom>
                <a:avLst/>
                <a:gdLst/>
                <a:ahLst/>
                <a:cxnLst/>
                <a:rect l="l" t="t" r="r" b="b"/>
                <a:pathLst>
                  <a:path w="732" h="3962" extrusionOk="0">
                    <a:moveTo>
                      <a:pt x="629" y="0"/>
                    </a:moveTo>
                    <a:cubicBezTo>
                      <a:pt x="618" y="0"/>
                      <a:pt x="606" y="8"/>
                      <a:pt x="606" y="24"/>
                    </a:cubicBezTo>
                    <a:cubicBezTo>
                      <a:pt x="590" y="1372"/>
                      <a:pt x="355" y="2610"/>
                      <a:pt x="10" y="3911"/>
                    </a:cubicBezTo>
                    <a:cubicBezTo>
                      <a:pt x="1" y="3939"/>
                      <a:pt x="25" y="3962"/>
                      <a:pt x="50" y="3962"/>
                    </a:cubicBezTo>
                    <a:cubicBezTo>
                      <a:pt x="66" y="3962"/>
                      <a:pt x="82" y="3952"/>
                      <a:pt x="89" y="3927"/>
                    </a:cubicBezTo>
                    <a:cubicBezTo>
                      <a:pt x="575" y="2720"/>
                      <a:pt x="731" y="1325"/>
                      <a:pt x="653" y="24"/>
                    </a:cubicBezTo>
                    <a:cubicBezTo>
                      <a:pt x="653" y="8"/>
                      <a:pt x="64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959975" y="2442550"/>
                <a:ext cx="39750" cy="79825"/>
              </a:xfrm>
              <a:custGeom>
                <a:avLst/>
                <a:gdLst/>
                <a:ahLst/>
                <a:cxnLst/>
                <a:rect l="l" t="t" r="r" b="b"/>
                <a:pathLst>
                  <a:path w="1590" h="3193" extrusionOk="0">
                    <a:moveTo>
                      <a:pt x="1557" y="0"/>
                    </a:moveTo>
                    <a:cubicBezTo>
                      <a:pt x="1551" y="0"/>
                      <a:pt x="1547" y="2"/>
                      <a:pt x="1547" y="7"/>
                    </a:cubicBezTo>
                    <a:cubicBezTo>
                      <a:pt x="1093" y="1088"/>
                      <a:pt x="560" y="2091"/>
                      <a:pt x="11" y="3126"/>
                    </a:cubicBezTo>
                    <a:cubicBezTo>
                      <a:pt x="0" y="3159"/>
                      <a:pt x="28" y="3192"/>
                      <a:pt x="57" y="3192"/>
                    </a:cubicBezTo>
                    <a:cubicBezTo>
                      <a:pt x="69" y="3192"/>
                      <a:pt x="80" y="3187"/>
                      <a:pt x="90" y="3173"/>
                    </a:cubicBezTo>
                    <a:cubicBezTo>
                      <a:pt x="748" y="2232"/>
                      <a:pt x="1234" y="1120"/>
                      <a:pt x="1579" y="22"/>
                    </a:cubicBezTo>
                    <a:cubicBezTo>
                      <a:pt x="1590" y="11"/>
                      <a:pt x="1569" y="0"/>
                      <a:pt x="1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2919725" y="2465800"/>
                <a:ext cx="56450" cy="97500"/>
              </a:xfrm>
              <a:custGeom>
                <a:avLst/>
                <a:gdLst/>
                <a:ahLst/>
                <a:cxnLst/>
                <a:rect l="l" t="t" r="r" b="b"/>
                <a:pathLst>
                  <a:path w="2258" h="3900" extrusionOk="0">
                    <a:moveTo>
                      <a:pt x="2228" y="0"/>
                    </a:moveTo>
                    <a:cubicBezTo>
                      <a:pt x="2218" y="0"/>
                      <a:pt x="2207" y="5"/>
                      <a:pt x="2201" y="17"/>
                    </a:cubicBezTo>
                    <a:cubicBezTo>
                      <a:pt x="1653" y="1412"/>
                      <a:pt x="853" y="2588"/>
                      <a:pt x="22" y="3810"/>
                    </a:cubicBezTo>
                    <a:cubicBezTo>
                      <a:pt x="0" y="3855"/>
                      <a:pt x="41" y="3899"/>
                      <a:pt x="78" y="3899"/>
                    </a:cubicBezTo>
                    <a:cubicBezTo>
                      <a:pt x="93" y="3899"/>
                      <a:pt x="107" y="3891"/>
                      <a:pt x="117" y="3873"/>
                    </a:cubicBezTo>
                    <a:cubicBezTo>
                      <a:pt x="979" y="2698"/>
                      <a:pt x="1841" y="1444"/>
                      <a:pt x="2248" y="33"/>
                    </a:cubicBezTo>
                    <a:cubicBezTo>
                      <a:pt x="2258" y="13"/>
                      <a:pt x="2244" y="0"/>
                      <a:pt x="2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3331575" y="2618875"/>
                <a:ext cx="58400" cy="33325"/>
              </a:xfrm>
              <a:custGeom>
                <a:avLst/>
                <a:gdLst/>
                <a:ahLst/>
                <a:cxnLst/>
                <a:rect l="l" t="t" r="r" b="b"/>
                <a:pathLst>
                  <a:path w="2336" h="1333" extrusionOk="0">
                    <a:moveTo>
                      <a:pt x="2272" y="1"/>
                    </a:moveTo>
                    <a:cubicBezTo>
                      <a:pt x="2265" y="1"/>
                      <a:pt x="2257" y="3"/>
                      <a:pt x="2248" y="7"/>
                    </a:cubicBezTo>
                    <a:cubicBezTo>
                      <a:pt x="1511" y="430"/>
                      <a:pt x="790" y="869"/>
                      <a:pt x="38" y="1277"/>
                    </a:cubicBezTo>
                    <a:cubicBezTo>
                      <a:pt x="0" y="1289"/>
                      <a:pt x="23" y="1332"/>
                      <a:pt x="50" y="1332"/>
                    </a:cubicBezTo>
                    <a:cubicBezTo>
                      <a:pt x="56" y="1332"/>
                      <a:pt x="63" y="1330"/>
                      <a:pt x="69" y="1324"/>
                    </a:cubicBezTo>
                    <a:cubicBezTo>
                      <a:pt x="822" y="948"/>
                      <a:pt x="1590" y="556"/>
                      <a:pt x="2295" y="101"/>
                    </a:cubicBezTo>
                    <a:cubicBezTo>
                      <a:pt x="2335" y="74"/>
                      <a:pt x="2318" y="1"/>
                      <a:pt x="2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3354950" y="2596050"/>
                <a:ext cx="74125" cy="58750"/>
              </a:xfrm>
              <a:custGeom>
                <a:avLst/>
                <a:gdLst/>
                <a:ahLst/>
                <a:cxnLst/>
                <a:rect l="l" t="t" r="r" b="b"/>
                <a:pathLst>
                  <a:path w="2965" h="2350" extrusionOk="0">
                    <a:moveTo>
                      <a:pt x="2896" y="0"/>
                    </a:moveTo>
                    <a:cubicBezTo>
                      <a:pt x="2880" y="0"/>
                      <a:pt x="2863" y="8"/>
                      <a:pt x="2849" y="27"/>
                    </a:cubicBezTo>
                    <a:cubicBezTo>
                      <a:pt x="2159" y="1093"/>
                      <a:pt x="1125" y="1704"/>
                      <a:pt x="28" y="2300"/>
                    </a:cubicBezTo>
                    <a:cubicBezTo>
                      <a:pt x="1" y="2313"/>
                      <a:pt x="20" y="2350"/>
                      <a:pt x="46" y="2350"/>
                    </a:cubicBezTo>
                    <a:cubicBezTo>
                      <a:pt x="50" y="2350"/>
                      <a:pt x="55" y="2349"/>
                      <a:pt x="59" y="2347"/>
                    </a:cubicBezTo>
                    <a:cubicBezTo>
                      <a:pt x="1156" y="1798"/>
                      <a:pt x="2332" y="1187"/>
                      <a:pt x="2943" y="74"/>
                    </a:cubicBezTo>
                    <a:cubicBezTo>
                      <a:pt x="2965" y="41"/>
                      <a:pt x="2933" y="0"/>
                      <a:pt x="2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3291750" y="2332900"/>
                <a:ext cx="68100" cy="153875"/>
              </a:xfrm>
              <a:custGeom>
                <a:avLst/>
                <a:gdLst/>
                <a:ahLst/>
                <a:cxnLst/>
                <a:rect l="l" t="t" r="r" b="b"/>
                <a:pathLst>
                  <a:path w="2724" h="6155" extrusionOk="0">
                    <a:moveTo>
                      <a:pt x="42" y="0"/>
                    </a:moveTo>
                    <a:cubicBezTo>
                      <a:pt x="20" y="0"/>
                      <a:pt x="1" y="12"/>
                      <a:pt x="1" y="35"/>
                    </a:cubicBezTo>
                    <a:cubicBezTo>
                      <a:pt x="126" y="1164"/>
                      <a:pt x="549" y="2167"/>
                      <a:pt x="1020" y="3170"/>
                    </a:cubicBezTo>
                    <a:cubicBezTo>
                      <a:pt x="1490" y="4142"/>
                      <a:pt x="1882" y="5412"/>
                      <a:pt x="2681" y="6148"/>
                    </a:cubicBezTo>
                    <a:cubicBezTo>
                      <a:pt x="2685" y="6152"/>
                      <a:pt x="2691" y="6154"/>
                      <a:pt x="2696" y="6154"/>
                    </a:cubicBezTo>
                    <a:cubicBezTo>
                      <a:pt x="2710" y="6154"/>
                      <a:pt x="2724" y="6140"/>
                      <a:pt x="2712" y="6117"/>
                    </a:cubicBezTo>
                    <a:cubicBezTo>
                      <a:pt x="2023" y="5396"/>
                      <a:pt x="1678" y="4314"/>
                      <a:pt x="1255" y="3437"/>
                    </a:cubicBezTo>
                    <a:cubicBezTo>
                      <a:pt x="737" y="2339"/>
                      <a:pt x="236" y="1258"/>
                      <a:pt x="95" y="35"/>
                    </a:cubicBezTo>
                    <a:cubicBezTo>
                      <a:pt x="87" y="12"/>
                      <a:pt x="63"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3290575" y="2261950"/>
                <a:ext cx="37925" cy="140575"/>
              </a:xfrm>
              <a:custGeom>
                <a:avLst/>
                <a:gdLst/>
                <a:ahLst/>
                <a:cxnLst/>
                <a:rect l="l" t="t" r="r" b="b"/>
                <a:pathLst>
                  <a:path w="1517" h="5623" extrusionOk="0">
                    <a:moveTo>
                      <a:pt x="42" y="1"/>
                    </a:moveTo>
                    <a:cubicBezTo>
                      <a:pt x="20" y="1"/>
                      <a:pt x="1" y="13"/>
                      <a:pt x="1" y="36"/>
                    </a:cubicBezTo>
                    <a:cubicBezTo>
                      <a:pt x="16" y="1996"/>
                      <a:pt x="534" y="3908"/>
                      <a:pt x="1458" y="5616"/>
                    </a:cubicBezTo>
                    <a:cubicBezTo>
                      <a:pt x="1463" y="5620"/>
                      <a:pt x="1469" y="5622"/>
                      <a:pt x="1476" y="5622"/>
                    </a:cubicBezTo>
                    <a:cubicBezTo>
                      <a:pt x="1495" y="5622"/>
                      <a:pt x="1517" y="5608"/>
                      <a:pt x="1505" y="5585"/>
                    </a:cubicBezTo>
                    <a:cubicBezTo>
                      <a:pt x="628" y="3814"/>
                      <a:pt x="173" y="2011"/>
                      <a:pt x="95" y="36"/>
                    </a:cubicBezTo>
                    <a:cubicBezTo>
                      <a:pt x="87" y="13"/>
                      <a:pt x="63" y="1"/>
                      <a:pt x="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29"/>
          <p:cNvGrpSpPr/>
          <p:nvPr/>
        </p:nvGrpSpPr>
        <p:grpSpPr>
          <a:xfrm>
            <a:off x="5942720" y="4318361"/>
            <a:ext cx="941216" cy="454125"/>
            <a:chOff x="5025150" y="1757900"/>
            <a:chExt cx="1075675" cy="519000"/>
          </a:xfrm>
        </p:grpSpPr>
        <p:sp>
          <p:nvSpPr>
            <p:cNvPr id="1069" name="Google Shape;1069;p29"/>
            <p:cNvSpPr/>
            <p:nvPr/>
          </p:nvSpPr>
          <p:spPr>
            <a:xfrm>
              <a:off x="5486225" y="1931475"/>
              <a:ext cx="243100" cy="295700"/>
            </a:xfrm>
            <a:custGeom>
              <a:avLst/>
              <a:gdLst/>
              <a:ahLst/>
              <a:cxnLst/>
              <a:rect l="l" t="t" r="r" b="b"/>
              <a:pathLst>
                <a:path w="9724" h="11828" extrusionOk="0">
                  <a:moveTo>
                    <a:pt x="3333" y="304"/>
                  </a:moveTo>
                  <a:cubicBezTo>
                    <a:pt x="3538" y="327"/>
                    <a:pt x="3721" y="349"/>
                    <a:pt x="3949" y="372"/>
                  </a:cubicBezTo>
                  <a:cubicBezTo>
                    <a:pt x="3858" y="1240"/>
                    <a:pt x="3424" y="1947"/>
                    <a:pt x="3173" y="2769"/>
                  </a:cubicBezTo>
                  <a:cubicBezTo>
                    <a:pt x="3340" y="2880"/>
                    <a:pt x="3496" y="2937"/>
                    <a:pt x="3647" y="2937"/>
                  </a:cubicBezTo>
                  <a:cubicBezTo>
                    <a:pt x="3805" y="2937"/>
                    <a:pt x="3957" y="2875"/>
                    <a:pt x="4109" y="2746"/>
                  </a:cubicBezTo>
                  <a:cubicBezTo>
                    <a:pt x="4292" y="2609"/>
                    <a:pt x="4451" y="2449"/>
                    <a:pt x="4634" y="2312"/>
                  </a:cubicBezTo>
                  <a:cubicBezTo>
                    <a:pt x="4976" y="2038"/>
                    <a:pt x="5319" y="1787"/>
                    <a:pt x="5775" y="1696"/>
                  </a:cubicBezTo>
                  <a:cubicBezTo>
                    <a:pt x="6003" y="1924"/>
                    <a:pt x="6003" y="2198"/>
                    <a:pt x="5981" y="2472"/>
                  </a:cubicBezTo>
                  <a:cubicBezTo>
                    <a:pt x="5935" y="2860"/>
                    <a:pt x="5844" y="3271"/>
                    <a:pt x="5798" y="3659"/>
                  </a:cubicBezTo>
                  <a:cubicBezTo>
                    <a:pt x="5752" y="3864"/>
                    <a:pt x="5729" y="4070"/>
                    <a:pt x="5707" y="4253"/>
                  </a:cubicBezTo>
                  <a:cubicBezTo>
                    <a:pt x="5852" y="4340"/>
                    <a:pt x="5986" y="4382"/>
                    <a:pt x="6110" y="4382"/>
                  </a:cubicBezTo>
                  <a:cubicBezTo>
                    <a:pt x="6278" y="4382"/>
                    <a:pt x="6430" y="4305"/>
                    <a:pt x="6574" y="4161"/>
                  </a:cubicBezTo>
                  <a:cubicBezTo>
                    <a:pt x="6734" y="3979"/>
                    <a:pt x="6894" y="3773"/>
                    <a:pt x="7076" y="3591"/>
                  </a:cubicBezTo>
                  <a:cubicBezTo>
                    <a:pt x="7487" y="3180"/>
                    <a:pt x="7944" y="2815"/>
                    <a:pt x="8491" y="2632"/>
                  </a:cubicBezTo>
                  <a:cubicBezTo>
                    <a:pt x="8811" y="2792"/>
                    <a:pt x="8902" y="3043"/>
                    <a:pt x="8925" y="3340"/>
                  </a:cubicBezTo>
                  <a:cubicBezTo>
                    <a:pt x="8925" y="3773"/>
                    <a:pt x="8948" y="4207"/>
                    <a:pt x="8902" y="4618"/>
                  </a:cubicBezTo>
                  <a:cubicBezTo>
                    <a:pt x="8605" y="6809"/>
                    <a:pt x="8149" y="8955"/>
                    <a:pt x="7556" y="11100"/>
                  </a:cubicBezTo>
                  <a:cubicBezTo>
                    <a:pt x="7533" y="11169"/>
                    <a:pt x="7487" y="11237"/>
                    <a:pt x="7464" y="11306"/>
                  </a:cubicBezTo>
                  <a:cubicBezTo>
                    <a:pt x="7407" y="11321"/>
                    <a:pt x="7351" y="11329"/>
                    <a:pt x="7298" y="11329"/>
                  </a:cubicBezTo>
                  <a:cubicBezTo>
                    <a:pt x="7118" y="11329"/>
                    <a:pt x="6955" y="11246"/>
                    <a:pt x="6779" y="11123"/>
                  </a:cubicBezTo>
                  <a:cubicBezTo>
                    <a:pt x="6802" y="10986"/>
                    <a:pt x="6825" y="10849"/>
                    <a:pt x="6871" y="10712"/>
                  </a:cubicBezTo>
                  <a:cubicBezTo>
                    <a:pt x="7167" y="9639"/>
                    <a:pt x="7464" y="8566"/>
                    <a:pt x="7738" y="7471"/>
                  </a:cubicBezTo>
                  <a:cubicBezTo>
                    <a:pt x="7829" y="7129"/>
                    <a:pt x="7875" y="6786"/>
                    <a:pt x="7921" y="6421"/>
                  </a:cubicBezTo>
                  <a:cubicBezTo>
                    <a:pt x="7944" y="6284"/>
                    <a:pt x="7966" y="6124"/>
                    <a:pt x="7966" y="5987"/>
                  </a:cubicBezTo>
                  <a:cubicBezTo>
                    <a:pt x="7921" y="5622"/>
                    <a:pt x="7921" y="5234"/>
                    <a:pt x="7510" y="5097"/>
                  </a:cubicBezTo>
                  <a:cubicBezTo>
                    <a:pt x="7320" y="5040"/>
                    <a:pt x="7110" y="4991"/>
                    <a:pt x="6903" y="4991"/>
                  </a:cubicBezTo>
                  <a:cubicBezTo>
                    <a:pt x="6614" y="4991"/>
                    <a:pt x="6331" y="5087"/>
                    <a:pt x="6118" y="5394"/>
                  </a:cubicBezTo>
                  <a:cubicBezTo>
                    <a:pt x="5821" y="5805"/>
                    <a:pt x="5547" y="6238"/>
                    <a:pt x="5433" y="6718"/>
                  </a:cubicBezTo>
                  <a:cubicBezTo>
                    <a:pt x="5205" y="7517"/>
                    <a:pt x="5022" y="8293"/>
                    <a:pt x="4816" y="9091"/>
                  </a:cubicBezTo>
                  <a:cubicBezTo>
                    <a:pt x="4748" y="9320"/>
                    <a:pt x="4680" y="9571"/>
                    <a:pt x="4611" y="9799"/>
                  </a:cubicBezTo>
                  <a:cubicBezTo>
                    <a:pt x="4018" y="9799"/>
                    <a:pt x="3881" y="9662"/>
                    <a:pt x="3972" y="9160"/>
                  </a:cubicBezTo>
                  <a:cubicBezTo>
                    <a:pt x="4063" y="8795"/>
                    <a:pt x="4177" y="8430"/>
                    <a:pt x="4292" y="8064"/>
                  </a:cubicBezTo>
                  <a:cubicBezTo>
                    <a:pt x="4520" y="7265"/>
                    <a:pt x="4771" y="6467"/>
                    <a:pt x="4999" y="5645"/>
                  </a:cubicBezTo>
                  <a:cubicBezTo>
                    <a:pt x="5090" y="5325"/>
                    <a:pt x="5113" y="4960"/>
                    <a:pt x="5113" y="4595"/>
                  </a:cubicBezTo>
                  <a:cubicBezTo>
                    <a:pt x="5113" y="4230"/>
                    <a:pt x="4908" y="4047"/>
                    <a:pt x="4565" y="4024"/>
                  </a:cubicBezTo>
                  <a:cubicBezTo>
                    <a:pt x="4508" y="4018"/>
                    <a:pt x="4452" y="4015"/>
                    <a:pt x="4397" y="4015"/>
                  </a:cubicBezTo>
                  <a:cubicBezTo>
                    <a:pt x="4060" y="4015"/>
                    <a:pt x="3774" y="4137"/>
                    <a:pt x="3538" y="4412"/>
                  </a:cubicBezTo>
                  <a:cubicBezTo>
                    <a:pt x="3196" y="4846"/>
                    <a:pt x="2899" y="5325"/>
                    <a:pt x="2694" y="5850"/>
                  </a:cubicBezTo>
                  <a:cubicBezTo>
                    <a:pt x="2374" y="6672"/>
                    <a:pt x="2077" y="7517"/>
                    <a:pt x="1758" y="8338"/>
                  </a:cubicBezTo>
                  <a:cubicBezTo>
                    <a:pt x="1689" y="8544"/>
                    <a:pt x="1621" y="8772"/>
                    <a:pt x="1530" y="9023"/>
                  </a:cubicBezTo>
                  <a:cubicBezTo>
                    <a:pt x="1370" y="8977"/>
                    <a:pt x="1210" y="8977"/>
                    <a:pt x="1073" y="8932"/>
                  </a:cubicBezTo>
                  <a:cubicBezTo>
                    <a:pt x="891" y="8840"/>
                    <a:pt x="822" y="8681"/>
                    <a:pt x="868" y="8498"/>
                  </a:cubicBezTo>
                  <a:cubicBezTo>
                    <a:pt x="891" y="8338"/>
                    <a:pt x="959" y="8201"/>
                    <a:pt x="1005" y="8064"/>
                  </a:cubicBezTo>
                  <a:cubicBezTo>
                    <a:pt x="1621" y="6056"/>
                    <a:pt x="2237" y="4047"/>
                    <a:pt x="2854" y="2016"/>
                  </a:cubicBezTo>
                  <a:cubicBezTo>
                    <a:pt x="2968" y="1673"/>
                    <a:pt x="3059" y="1285"/>
                    <a:pt x="3150" y="920"/>
                  </a:cubicBezTo>
                  <a:cubicBezTo>
                    <a:pt x="3196" y="737"/>
                    <a:pt x="3264" y="532"/>
                    <a:pt x="3333" y="304"/>
                  </a:cubicBezTo>
                  <a:close/>
                  <a:moveTo>
                    <a:pt x="3240" y="1"/>
                  </a:moveTo>
                  <a:cubicBezTo>
                    <a:pt x="2877" y="1"/>
                    <a:pt x="2658" y="201"/>
                    <a:pt x="2534" y="532"/>
                  </a:cubicBezTo>
                  <a:cubicBezTo>
                    <a:pt x="2488" y="623"/>
                    <a:pt x="2443" y="715"/>
                    <a:pt x="2420" y="829"/>
                  </a:cubicBezTo>
                  <a:cubicBezTo>
                    <a:pt x="1986" y="2084"/>
                    <a:pt x="1530" y="3362"/>
                    <a:pt x="1142" y="4641"/>
                  </a:cubicBezTo>
                  <a:cubicBezTo>
                    <a:pt x="799" y="5782"/>
                    <a:pt x="571" y="6946"/>
                    <a:pt x="251" y="8087"/>
                  </a:cubicBezTo>
                  <a:cubicBezTo>
                    <a:pt x="0" y="9000"/>
                    <a:pt x="0" y="9046"/>
                    <a:pt x="982" y="9343"/>
                  </a:cubicBezTo>
                  <a:cubicBezTo>
                    <a:pt x="1027" y="9365"/>
                    <a:pt x="1096" y="9365"/>
                    <a:pt x="1142" y="9365"/>
                  </a:cubicBezTo>
                  <a:cubicBezTo>
                    <a:pt x="1289" y="9388"/>
                    <a:pt x="1415" y="9401"/>
                    <a:pt x="1524" y="9401"/>
                  </a:cubicBezTo>
                  <a:cubicBezTo>
                    <a:pt x="1956" y="9401"/>
                    <a:pt x="2123" y="9200"/>
                    <a:pt x="2306" y="8635"/>
                  </a:cubicBezTo>
                  <a:cubicBezTo>
                    <a:pt x="2306" y="8566"/>
                    <a:pt x="2329" y="8521"/>
                    <a:pt x="2351" y="8475"/>
                  </a:cubicBezTo>
                  <a:cubicBezTo>
                    <a:pt x="2557" y="7562"/>
                    <a:pt x="2922" y="6695"/>
                    <a:pt x="3310" y="5850"/>
                  </a:cubicBezTo>
                  <a:cubicBezTo>
                    <a:pt x="3515" y="5439"/>
                    <a:pt x="3789" y="5074"/>
                    <a:pt x="4040" y="4686"/>
                  </a:cubicBezTo>
                  <a:cubicBezTo>
                    <a:pt x="4086" y="4618"/>
                    <a:pt x="4177" y="4595"/>
                    <a:pt x="4292" y="4504"/>
                  </a:cubicBezTo>
                  <a:lnTo>
                    <a:pt x="4292" y="4504"/>
                  </a:lnTo>
                  <a:cubicBezTo>
                    <a:pt x="4428" y="5120"/>
                    <a:pt x="4337" y="5622"/>
                    <a:pt x="4177" y="6124"/>
                  </a:cubicBezTo>
                  <a:cubicBezTo>
                    <a:pt x="3903" y="7129"/>
                    <a:pt x="3607" y="8133"/>
                    <a:pt x="3310" y="9114"/>
                  </a:cubicBezTo>
                  <a:cubicBezTo>
                    <a:pt x="3264" y="9274"/>
                    <a:pt x="3196" y="9411"/>
                    <a:pt x="3196" y="9571"/>
                  </a:cubicBezTo>
                  <a:cubicBezTo>
                    <a:pt x="3173" y="9662"/>
                    <a:pt x="3242" y="9845"/>
                    <a:pt x="3310" y="9890"/>
                  </a:cubicBezTo>
                  <a:cubicBezTo>
                    <a:pt x="3671" y="10110"/>
                    <a:pt x="4053" y="10286"/>
                    <a:pt x="4472" y="10286"/>
                  </a:cubicBezTo>
                  <a:cubicBezTo>
                    <a:pt x="4662" y="10286"/>
                    <a:pt x="4861" y="10250"/>
                    <a:pt x="5068" y="10164"/>
                  </a:cubicBezTo>
                  <a:cubicBezTo>
                    <a:pt x="5113" y="10004"/>
                    <a:pt x="5182" y="9845"/>
                    <a:pt x="5250" y="9685"/>
                  </a:cubicBezTo>
                  <a:cubicBezTo>
                    <a:pt x="5547" y="8749"/>
                    <a:pt x="5844" y="7813"/>
                    <a:pt x="6186" y="6877"/>
                  </a:cubicBezTo>
                  <a:cubicBezTo>
                    <a:pt x="6323" y="6535"/>
                    <a:pt x="6528" y="6215"/>
                    <a:pt x="6734" y="5873"/>
                  </a:cubicBezTo>
                  <a:cubicBezTo>
                    <a:pt x="6765" y="5796"/>
                    <a:pt x="6816" y="5729"/>
                    <a:pt x="6910" y="5729"/>
                  </a:cubicBezTo>
                  <a:cubicBezTo>
                    <a:pt x="6955" y="5729"/>
                    <a:pt x="7010" y="5745"/>
                    <a:pt x="7076" y="5782"/>
                  </a:cubicBezTo>
                  <a:cubicBezTo>
                    <a:pt x="7053" y="6079"/>
                    <a:pt x="7076" y="6421"/>
                    <a:pt x="7031" y="6740"/>
                  </a:cubicBezTo>
                  <a:cubicBezTo>
                    <a:pt x="6848" y="7859"/>
                    <a:pt x="6620" y="8977"/>
                    <a:pt x="6437" y="10096"/>
                  </a:cubicBezTo>
                  <a:cubicBezTo>
                    <a:pt x="6369" y="10529"/>
                    <a:pt x="6323" y="10963"/>
                    <a:pt x="6277" y="11465"/>
                  </a:cubicBezTo>
                  <a:cubicBezTo>
                    <a:pt x="6551" y="11579"/>
                    <a:pt x="6757" y="11694"/>
                    <a:pt x="6962" y="11762"/>
                  </a:cubicBezTo>
                  <a:cubicBezTo>
                    <a:pt x="7144" y="11805"/>
                    <a:pt x="7300" y="11828"/>
                    <a:pt x="7434" y="11828"/>
                  </a:cubicBezTo>
                  <a:cubicBezTo>
                    <a:pt x="7874" y="11828"/>
                    <a:pt x="8088" y="11585"/>
                    <a:pt x="8263" y="11009"/>
                  </a:cubicBezTo>
                  <a:cubicBezTo>
                    <a:pt x="8857" y="9046"/>
                    <a:pt x="9313" y="7037"/>
                    <a:pt x="9655" y="5029"/>
                  </a:cubicBezTo>
                  <a:cubicBezTo>
                    <a:pt x="9724" y="4504"/>
                    <a:pt x="9724" y="3956"/>
                    <a:pt x="9678" y="3431"/>
                  </a:cubicBezTo>
                  <a:cubicBezTo>
                    <a:pt x="9633" y="2860"/>
                    <a:pt x="9336" y="2586"/>
                    <a:pt x="8788" y="2449"/>
                  </a:cubicBezTo>
                  <a:cubicBezTo>
                    <a:pt x="8647" y="2412"/>
                    <a:pt x="8510" y="2394"/>
                    <a:pt x="8378" y="2394"/>
                  </a:cubicBezTo>
                  <a:cubicBezTo>
                    <a:pt x="8104" y="2394"/>
                    <a:pt x="7847" y="2471"/>
                    <a:pt x="7601" y="2609"/>
                  </a:cubicBezTo>
                  <a:cubicBezTo>
                    <a:pt x="7350" y="2746"/>
                    <a:pt x="7099" y="2951"/>
                    <a:pt x="6848" y="3111"/>
                  </a:cubicBezTo>
                  <a:cubicBezTo>
                    <a:pt x="6757" y="3157"/>
                    <a:pt x="6643" y="3203"/>
                    <a:pt x="6506" y="3294"/>
                  </a:cubicBezTo>
                  <a:cubicBezTo>
                    <a:pt x="6506" y="2906"/>
                    <a:pt x="6506" y="2609"/>
                    <a:pt x="6483" y="2312"/>
                  </a:cubicBezTo>
                  <a:cubicBezTo>
                    <a:pt x="6483" y="1758"/>
                    <a:pt x="6188" y="1470"/>
                    <a:pt x="5743" y="1470"/>
                  </a:cubicBezTo>
                  <a:cubicBezTo>
                    <a:pt x="5620" y="1470"/>
                    <a:pt x="5485" y="1492"/>
                    <a:pt x="5341" y="1536"/>
                  </a:cubicBezTo>
                  <a:cubicBezTo>
                    <a:pt x="5090" y="1628"/>
                    <a:pt x="4839" y="1765"/>
                    <a:pt x="4588" y="1856"/>
                  </a:cubicBezTo>
                  <a:cubicBezTo>
                    <a:pt x="4451" y="1924"/>
                    <a:pt x="4337" y="1970"/>
                    <a:pt x="4109" y="2061"/>
                  </a:cubicBezTo>
                  <a:cubicBezTo>
                    <a:pt x="4246" y="1377"/>
                    <a:pt x="4657" y="897"/>
                    <a:pt x="4839" y="258"/>
                  </a:cubicBezTo>
                  <a:cubicBezTo>
                    <a:pt x="4634" y="190"/>
                    <a:pt x="4451" y="98"/>
                    <a:pt x="4269" y="75"/>
                  </a:cubicBezTo>
                  <a:cubicBezTo>
                    <a:pt x="3949" y="30"/>
                    <a:pt x="3652" y="30"/>
                    <a:pt x="3356" y="7"/>
                  </a:cubicBezTo>
                  <a:cubicBezTo>
                    <a:pt x="3316" y="3"/>
                    <a:pt x="3277" y="1"/>
                    <a:pt x="32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0" name="Google Shape;1070;p29"/>
            <p:cNvSpPr/>
            <p:nvPr/>
          </p:nvSpPr>
          <p:spPr>
            <a:xfrm>
              <a:off x="5025150" y="1757900"/>
              <a:ext cx="284775" cy="383750"/>
            </a:xfrm>
            <a:custGeom>
              <a:avLst/>
              <a:gdLst/>
              <a:ahLst/>
              <a:cxnLst/>
              <a:rect l="l" t="t" r="r" b="b"/>
              <a:pathLst>
                <a:path w="11391" h="15350" extrusionOk="0">
                  <a:moveTo>
                    <a:pt x="5045" y="513"/>
                  </a:moveTo>
                  <a:cubicBezTo>
                    <a:pt x="6186" y="650"/>
                    <a:pt x="9838" y="1472"/>
                    <a:pt x="10500" y="1769"/>
                  </a:cubicBezTo>
                  <a:cubicBezTo>
                    <a:pt x="10500" y="2294"/>
                    <a:pt x="10318" y="2773"/>
                    <a:pt x="10044" y="3230"/>
                  </a:cubicBezTo>
                  <a:cubicBezTo>
                    <a:pt x="9962" y="3394"/>
                    <a:pt x="9824" y="3484"/>
                    <a:pt x="9665" y="3484"/>
                  </a:cubicBezTo>
                  <a:cubicBezTo>
                    <a:pt x="9647" y="3484"/>
                    <a:pt x="9628" y="3483"/>
                    <a:pt x="9610" y="3481"/>
                  </a:cubicBezTo>
                  <a:cubicBezTo>
                    <a:pt x="9290" y="3481"/>
                    <a:pt x="8994" y="3481"/>
                    <a:pt x="8697" y="3435"/>
                  </a:cubicBezTo>
                  <a:cubicBezTo>
                    <a:pt x="8172" y="3389"/>
                    <a:pt x="7647" y="3275"/>
                    <a:pt x="7122" y="3230"/>
                  </a:cubicBezTo>
                  <a:cubicBezTo>
                    <a:pt x="6665" y="3207"/>
                    <a:pt x="6209" y="3207"/>
                    <a:pt x="5752" y="3207"/>
                  </a:cubicBezTo>
                  <a:cubicBezTo>
                    <a:pt x="5410" y="3207"/>
                    <a:pt x="5159" y="3389"/>
                    <a:pt x="5045" y="3709"/>
                  </a:cubicBezTo>
                  <a:cubicBezTo>
                    <a:pt x="4931" y="4120"/>
                    <a:pt x="4794" y="4531"/>
                    <a:pt x="4703" y="4941"/>
                  </a:cubicBezTo>
                  <a:cubicBezTo>
                    <a:pt x="4634" y="5261"/>
                    <a:pt x="4748" y="5421"/>
                    <a:pt x="5068" y="5535"/>
                  </a:cubicBezTo>
                  <a:cubicBezTo>
                    <a:pt x="5296" y="5603"/>
                    <a:pt x="5547" y="5672"/>
                    <a:pt x="5798" y="5740"/>
                  </a:cubicBezTo>
                  <a:cubicBezTo>
                    <a:pt x="5958" y="5786"/>
                    <a:pt x="6118" y="5832"/>
                    <a:pt x="6277" y="5923"/>
                  </a:cubicBezTo>
                  <a:cubicBezTo>
                    <a:pt x="6483" y="6014"/>
                    <a:pt x="6574" y="6220"/>
                    <a:pt x="6483" y="6425"/>
                  </a:cubicBezTo>
                  <a:cubicBezTo>
                    <a:pt x="6369" y="6790"/>
                    <a:pt x="6209" y="7133"/>
                    <a:pt x="5889" y="7452"/>
                  </a:cubicBezTo>
                  <a:lnTo>
                    <a:pt x="4474" y="7452"/>
                  </a:lnTo>
                  <a:cubicBezTo>
                    <a:pt x="4041" y="7475"/>
                    <a:pt x="3744" y="7680"/>
                    <a:pt x="3607" y="8137"/>
                  </a:cubicBezTo>
                  <a:cubicBezTo>
                    <a:pt x="3401" y="8913"/>
                    <a:pt x="3150" y="9643"/>
                    <a:pt x="2922" y="10397"/>
                  </a:cubicBezTo>
                  <a:cubicBezTo>
                    <a:pt x="2854" y="10671"/>
                    <a:pt x="2785" y="10922"/>
                    <a:pt x="2740" y="11196"/>
                  </a:cubicBezTo>
                  <a:cubicBezTo>
                    <a:pt x="2694" y="11538"/>
                    <a:pt x="2785" y="11675"/>
                    <a:pt x="3105" y="11766"/>
                  </a:cubicBezTo>
                  <a:cubicBezTo>
                    <a:pt x="3379" y="11835"/>
                    <a:pt x="3653" y="11835"/>
                    <a:pt x="3926" y="11880"/>
                  </a:cubicBezTo>
                  <a:cubicBezTo>
                    <a:pt x="4725" y="11972"/>
                    <a:pt x="5547" y="12063"/>
                    <a:pt x="6323" y="12200"/>
                  </a:cubicBezTo>
                  <a:cubicBezTo>
                    <a:pt x="6620" y="12245"/>
                    <a:pt x="6917" y="12360"/>
                    <a:pt x="7190" y="12497"/>
                  </a:cubicBezTo>
                  <a:cubicBezTo>
                    <a:pt x="7578" y="12679"/>
                    <a:pt x="7715" y="12976"/>
                    <a:pt x="7556" y="13364"/>
                  </a:cubicBezTo>
                  <a:cubicBezTo>
                    <a:pt x="7350" y="13843"/>
                    <a:pt x="7099" y="14277"/>
                    <a:pt x="6848" y="14711"/>
                  </a:cubicBezTo>
                  <a:cubicBezTo>
                    <a:pt x="6751" y="14886"/>
                    <a:pt x="6587" y="14995"/>
                    <a:pt x="6385" y="14995"/>
                  </a:cubicBezTo>
                  <a:cubicBezTo>
                    <a:pt x="6351" y="14995"/>
                    <a:pt x="6314" y="14991"/>
                    <a:pt x="6277" y="14985"/>
                  </a:cubicBezTo>
                  <a:cubicBezTo>
                    <a:pt x="4839" y="14756"/>
                    <a:pt x="3424" y="14528"/>
                    <a:pt x="2009" y="14300"/>
                  </a:cubicBezTo>
                  <a:cubicBezTo>
                    <a:pt x="1827" y="14277"/>
                    <a:pt x="1667" y="14208"/>
                    <a:pt x="1507" y="14140"/>
                  </a:cubicBezTo>
                  <a:cubicBezTo>
                    <a:pt x="1187" y="14003"/>
                    <a:pt x="1028" y="13752"/>
                    <a:pt x="1028" y="13410"/>
                  </a:cubicBezTo>
                  <a:cubicBezTo>
                    <a:pt x="982" y="12999"/>
                    <a:pt x="1119" y="12611"/>
                    <a:pt x="1233" y="12223"/>
                  </a:cubicBezTo>
                  <a:cubicBezTo>
                    <a:pt x="1644" y="11013"/>
                    <a:pt x="2078" y="9780"/>
                    <a:pt x="2488" y="8571"/>
                  </a:cubicBezTo>
                  <a:cubicBezTo>
                    <a:pt x="2899" y="7361"/>
                    <a:pt x="3310" y="6174"/>
                    <a:pt x="3698" y="4964"/>
                  </a:cubicBezTo>
                  <a:cubicBezTo>
                    <a:pt x="3995" y="4006"/>
                    <a:pt x="4269" y="3024"/>
                    <a:pt x="4406" y="2020"/>
                  </a:cubicBezTo>
                  <a:cubicBezTo>
                    <a:pt x="4497" y="1472"/>
                    <a:pt x="4794" y="993"/>
                    <a:pt x="5045" y="513"/>
                  </a:cubicBezTo>
                  <a:close/>
                  <a:moveTo>
                    <a:pt x="4490" y="1"/>
                  </a:moveTo>
                  <a:cubicBezTo>
                    <a:pt x="4391" y="1"/>
                    <a:pt x="4284" y="11"/>
                    <a:pt x="4178" y="11"/>
                  </a:cubicBezTo>
                  <a:cubicBezTo>
                    <a:pt x="4109" y="148"/>
                    <a:pt x="4041" y="262"/>
                    <a:pt x="4018" y="376"/>
                  </a:cubicBezTo>
                  <a:cubicBezTo>
                    <a:pt x="3835" y="1015"/>
                    <a:pt x="3675" y="1655"/>
                    <a:pt x="3516" y="2294"/>
                  </a:cubicBezTo>
                  <a:cubicBezTo>
                    <a:pt x="3333" y="3001"/>
                    <a:pt x="3150" y="3709"/>
                    <a:pt x="2945" y="4416"/>
                  </a:cubicBezTo>
                  <a:cubicBezTo>
                    <a:pt x="2740" y="5078"/>
                    <a:pt x="2511" y="5717"/>
                    <a:pt x="2283" y="6357"/>
                  </a:cubicBezTo>
                  <a:cubicBezTo>
                    <a:pt x="1644" y="8320"/>
                    <a:pt x="1005" y="10260"/>
                    <a:pt x="343" y="12200"/>
                  </a:cubicBezTo>
                  <a:cubicBezTo>
                    <a:pt x="252" y="12519"/>
                    <a:pt x="137" y="12839"/>
                    <a:pt x="92" y="13158"/>
                  </a:cubicBezTo>
                  <a:cubicBezTo>
                    <a:pt x="0" y="13775"/>
                    <a:pt x="160" y="14049"/>
                    <a:pt x="731" y="14300"/>
                  </a:cubicBezTo>
                  <a:cubicBezTo>
                    <a:pt x="1028" y="14414"/>
                    <a:pt x="1347" y="14505"/>
                    <a:pt x="1667" y="14574"/>
                  </a:cubicBezTo>
                  <a:cubicBezTo>
                    <a:pt x="3105" y="14893"/>
                    <a:pt x="4543" y="15144"/>
                    <a:pt x="6004" y="15304"/>
                  </a:cubicBezTo>
                  <a:cubicBezTo>
                    <a:pt x="6369" y="15350"/>
                    <a:pt x="6757" y="15350"/>
                    <a:pt x="7145" y="15350"/>
                  </a:cubicBezTo>
                  <a:cubicBezTo>
                    <a:pt x="7533" y="15350"/>
                    <a:pt x="7807" y="15144"/>
                    <a:pt x="7967" y="14779"/>
                  </a:cubicBezTo>
                  <a:cubicBezTo>
                    <a:pt x="8126" y="14323"/>
                    <a:pt x="8286" y="13866"/>
                    <a:pt x="8446" y="13410"/>
                  </a:cubicBezTo>
                  <a:cubicBezTo>
                    <a:pt x="8560" y="13067"/>
                    <a:pt x="8446" y="12748"/>
                    <a:pt x="8149" y="12565"/>
                  </a:cubicBezTo>
                  <a:cubicBezTo>
                    <a:pt x="7875" y="12405"/>
                    <a:pt x="7601" y="12268"/>
                    <a:pt x="7327" y="12177"/>
                  </a:cubicBezTo>
                  <a:cubicBezTo>
                    <a:pt x="6460" y="11880"/>
                    <a:pt x="5547" y="11766"/>
                    <a:pt x="4634" y="11720"/>
                  </a:cubicBezTo>
                  <a:cubicBezTo>
                    <a:pt x="4314" y="11698"/>
                    <a:pt x="3972" y="11743"/>
                    <a:pt x="3675" y="11561"/>
                  </a:cubicBezTo>
                  <a:cubicBezTo>
                    <a:pt x="3561" y="11264"/>
                    <a:pt x="3607" y="10990"/>
                    <a:pt x="3698" y="10739"/>
                  </a:cubicBezTo>
                  <a:cubicBezTo>
                    <a:pt x="3926" y="9940"/>
                    <a:pt x="4178" y="9141"/>
                    <a:pt x="4429" y="8342"/>
                  </a:cubicBezTo>
                  <a:cubicBezTo>
                    <a:pt x="4543" y="7954"/>
                    <a:pt x="4794" y="7749"/>
                    <a:pt x="5205" y="7749"/>
                  </a:cubicBezTo>
                  <a:cubicBezTo>
                    <a:pt x="5399" y="7760"/>
                    <a:pt x="5593" y="7760"/>
                    <a:pt x="5784" y="7760"/>
                  </a:cubicBezTo>
                  <a:cubicBezTo>
                    <a:pt x="5975" y="7760"/>
                    <a:pt x="6163" y="7760"/>
                    <a:pt x="6346" y="7772"/>
                  </a:cubicBezTo>
                  <a:cubicBezTo>
                    <a:pt x="6643" y="7772"/>
                    <a:pt x="6825" y="7635"/>
                    <a:pt x="6962" y="7384"/>
                  </a:cubicBezTo>
                  <a:cubicBezTo>
                    <a:pt x="7487" y="6379"/>
                    <a:pt x="7350" y="6014"/>
                    <a:pt x="6255" y="5649"/>
                  </a:cubicBezTo>
                  <a:cubicBezTo>
                    <a:pt x="6004" y="5558"/>
                    <a:pt x="5752" y="5489"/>
                    <a:pt x="5501" y="5421"/>
                  </a:cubicBezTo>
                  <a:cubicBezTo>
                    <a:pt x="5501" y="4873"/>
                    <a:pt x="5638" y="4279"/>
                    <a:pt x="5775" y="3960"/>
                  </a:cubicBezTo>
                  <a:cubicBezTo>
                    <a:pt x="5889" y="3777"/>
                    <a:pt x="6026" y="3640"/>
                    <a:pt x="6255" y="3618"/>
                  </a:cubicBezTo>
                  <a:cubicBezTo>
                    <a:pt x="6448" y="3601"/>
                    <a:pt x="6642" y="3585"/>
                    <a:pt x="6836" y="3585"/>
                  </a:cubicBezTo>
                  <a:cubicBezTo>
                    <a:pt x="6916" y="3585"/>
                    <a:pt x="6996" y="3588"/>
                    <a:pt x="7076" y="3595"/>
                  </a:cubicBezTo>
                  <a:cubicBezTo>
                    <a:pt x="7852" y="3686"/>
                    <a:pt x="8628" y="3800"/>
                    <a:pt x="9427" y="3891"/>
                  </a:cubicBezTo>
                  <a:cubicBezTo>
                    <a:pt x="9724" y="3914"/>
                    <a:pt x="10021" y="3937"/>
                    <a:pt x="10318" y="3937"/>
                  </a:cubicBezTo>
                  <a:cubicBezTo>
                    <a:pt x="10340" y="3939"/>
                    <a:pt x="10363" y="3939"/>
                    <a:pt x="10384" y="3939"/>
                  </a:cubicBezTo>
                  <a:cubicBezTo>
                    <a:pt x="10711" y="3939"/>
                    <a:pt x="10918" y="3779"/>
                    <a:pt x="11025" y="3458"/>
                  </a:cubicBezTo>
                  <a:cubicBezTo>
                    <a:pt x="11116" y="3115"/>
                    <a:pt x="11208" y="2773"/>
                    <a:pt x="11276" y="2431"/>
                  </a:cubicBezTo>
                  <a:cubicBezTo>
                    <a:pt x="11390" y="1974"/>
                    <a:pt x="11299" y="1769"/>
                    <a:pt x="10888" y="1563"/>
                  </a:cubicBezTo>
                  <a:cubicBezTo>
                    <a:pt x="10591" y="1426"/>
                    <a:pt x="10295" y="1289"/>
                    <a:pt x="9975" y="1221"/>
                  </a:cubicBezTo>
                  <a:cubicBezTo>
                    <a:pt x="8195" y="810"/>
                    <a:pt x="6414" y="422"/>
                    <a:pt x="4634" y="11"/>
                  </a:cubicBezTo>
                  <a:cubicBezTo>
                    <a:pt x="4588" y="4"/>
                    <a:pt x="4540" y="1"/>
                    <a:pt x="44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1" name="Google Shape;1071;p29"/>
            <p:cNvSpPr/>
            <p:nvPr/>
          </p:nvSpPr>
          <p:spPr>
            <a:xfrm>
              <a:off x="5715050" y="2014975"/>
              <a:ext cx="200300" cy="261925"/>
            </a:xfrm>
            <a:custGeom>
              <a:avLst/>
              <a:gdLst/>
              <a:ahLst/>
              <a:cxnLst/>
              <a:rect l="l" t="t" r="r" b="b"/>
              <a:pathLst>
                <a:path w="8012" h="10477" extrusionOk="0">
                  <a:moveTo>
                    <a:pt x="5360" y="485"/>
                  </a:moveTo>
                  <a:cubicBezTo>
                    <a:pt x="5474" y="485"/>
                    <a:pt x="5589" y="498"/>
                    <a:pt x="5707" y="524"/>
                  </a:cubicBezTo>
                  <a:cubicBezTo>
                    <a:pt x="6254" y="639"/>
                    <a:pt x="6779" y="798"/>
                    <a:pt x="7236" y="1141"/>
                  </a:cubicBezTo>
                  <a:cubicBezTo>
                    <a:pt x="7304" y="1437"/>
                    <a:pt x="7282" y="1689"/>
                    <a:pt x="7122" y="1962"/>
                  </a:cubicBezTo>
                  <a:cubicBezTo>
                    <a:pt x="7030" y="1962"/>
                    <a:pt x="6949" y="1973"/>
                    <a:pt x="6872" y="1973"/>
                  </a:cubicBezTo>
                  <a:cubicBezTo>
                    <a:pt x="6833" y="1973"/>
                    <a:pt x="6795" y="1970"/>
                    <a:pt x="6757" y="1962"/>
                  </a:cubicBezTo>
                  <a:cubicBezTo>
                    <a:pt x="6573" y="1932"/>
                    <a:pt x="6392" y="1917"/>
                    <a:pt x="6215" y="1917"/>
                  </a:cubicBezTo>
                  <a:cubicBezTo>
                    <a:pt x="5468" y="1917"/>
                    <a:pt x="4782" y="2177"/>
                    <a:pt x="4154" y="2602"/>
                  </a:cubicBezTo>
                  <a:cubicBezTo>
                    <a:pt x="3310" y="3149"/>
                    <a:pt x="2648" y="3857"/>
                    <a:pt x="2328" y="4838"/>
                  </a:cubicBezTo>
                  <a:cubicBezTo>
                    <a:pt x="1918" y="6094"/>
                    <a:pt x="2351" y="7372"/>
                    <a:pt x="3470" y="8102"/>
                  </a:cubicBezTo>
                  <a:cubicBezTo>
                    <a:pt x="3903" y="8376"/>
                    <a:pt x="4360" y="8582"/>
                    <a:pt x="4839" y="8696"/>
                  </a:cubicBezTo>
                  <a:cubicBezTo>
                    <a:pt x="5068" y="8764"/>
                    <a:pt x="5296" y="8810"/>
                    <a:pt x="5478" y="8879"/>
                  </a:cubicBezTo>
                  <a:cubicBezTo>
                    <a:pt x="5570" y="9426"/>
                    <a:pt x="5570" y="9426"/>
                    <a:pt x="5319" y="10043"/>
                  </a:cubicBezTo>
                  <a:cubicBezTo>
                    <a:pt x="5143" y="10061"/>
                    <a:pt x="4969" y="10070"/>
                    <a:pt x="4797" y="10070"/>
                  </a:cubicBezTo>
                  <a:cubicBezTo>
                    <a:pt x="3892" y="10070"/>
                    <a:pt x="3034" y="9808"/>
                    <a:pt x="2306" y="9175"/>
                  </a:cubicBezTo>
                  <a:cubicBezTo>
                    <a:pt x="1689" y="8673"/>
                    <a:pt x="1393" y="7966"/>
                    <a:pt x="1301" y="7189"/>
                  </a:cubicBezTo>
                  <a:cubicBezTo>
                    <a:pt x="890" y="4108"/>
                    <a:pt x="2465" y="2008"/>
                    <a:pt x="4543" y="730"/>
                  </a:cubicBezTo>
                  <a:cubicBezTo>
                    <a:pt x="4803" y="567"/>
                    <a:pt x="5076" y="485"/>
                    <a:pt x="5360" y="485"/>
                  </a:cubicBezTo>
                  <a:close/>
                  <a:moveTo>
                    <a:pt x="5309" y="0"/>
                  </a:moveTo>
                  <a:cubicBezTo>
                    <a:pt x="5045" y="0"/>
                    <a:pt x="4767" y="17"/>
                    <a:pt x="4474" y="45"/>
                  </a:cubicBezTo>
                  <a:cubicBezTo>
                    <a:pt x="4246" y="68"/>
                    <a:pt x="3995" y="182"/>
                    <a:pt x="3766" y="296"/>
                  </a:cubicBezTo>
                  <a:cubicBezTo>
                    <a:pt x="3036" y="639"/>
                    <a:pt x="2488" y="1186"/>
                    <a:pt x="1963" y="1780"/>
                  </a:cubicBezTo>
                  <a:cubicBezTo>
                    <a:pt x="617" y="3332"/>
                    <a:pt x="0" y="5112"/>
                    <a:pt x="365" y="7189"/>
                  </a:cubicBezTo>
                  <a:cubicBezTo>
                    <a:pt x="639" y="8696"/>
                    <a:pt x="1507" y="9700"/>
                    <a:pt x="3013" y="10111"/>
                  </a:cubicBezTo>
                  <a:cubicBezTo>
                    <a:pt x="3561" y="10248"/>
                    <a:pt x="4154" y="10317"/>
                    <a:pt x="4725" y="10408"/>
                  </a:cubicBezTo>
                  <a:cubicBezTo>
                    <a:pt x="4999" y="10453"/>
                    <a:pt x="5273" y="10476"/>
                    <a:pt x="5547" y="10476"/>
                  </a:cubicBezTo>
                  <a:cubicBezTo>
                    <a:pt x="5729" y="10476"/>
                    <a:pt x="5912" y="10431"/>
                    <a:pt x="6003" y="10248"/>
                  </a:cubicBezTo>
                  <a:cubicBezTo>
                    <a:pt x="6209" y="9814"/>
                    <a:pt x="6414" y="9381"/>
                    <a:pt x="6300" y="8833"/>
                  </a:cubicBezTo>
                  <a:cubicBezTo>
                    <a:pt x="6072" y="8719"/>
                    <a:pt x="5798" y="8627"/>
                    <a:pt x="5524" y="8582"/>
                  </a:cubicBezTo>
                  <a:cubicBezTo>
                    <a:pt x="5068" y="8468"/>
                    <a:pt x="4611" y="8285"/>
                    <a:pt x="4200" y="8034"/>
                  </a:cubicBezTo>
                  <a:cubicBezTo>
                    <a:pt x="3470" y="7600"/>
                    <a:pt x="3127" y="6938"/>
                    <a:pt x="3082" y="6094"/>
                  </a:cubicBezTo>
                  <a:cubicBezTo>
                    <a:pt x="2996" y="4264"/>
                    <a:pt x="4838" y="2190"/>
                    <a:pt x="6772" y="2190"/>
                  </a:cubicBezTo>
                  <a:cubicBezTo>
                    <a:pt x="6888" y="2190"/>
                    <a:pt x="7005" y="2198"/>
                    <a:pt x="7122" y="2214"/>
                  </a:cubicBezTo>
                  <a:cubicBezTo>
                    <a:pt x="7230" y="2238"/>
                    <a:pt x="7345" y="2268"/>
                    <a:pt x="7462" y="2268"/>
                  </a:cubicBezTo>
                  <a:cubicBezTo>
                    <a:pt x="7568" y="2268"/>
                    <a:pt x="7676" y="2243"/>
                    <a:pt x="7784" y="2168"/>
                  </a:cubicBezTo>
                  <a:cubicBezTo>
                    <a:pt x="8012" y="1574"/>
                    <a:pt x="8012" y="1574"/>
                    <a:pt x="7921" y="1004"/>
                  </a:cubicBezTo>
                  <a:cubicBezTo>
                    <a:pt x="7142" y="244"/>
                    <a:pt x="6321" y="0"/>
                    <a:pt x="53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2" name="Google Shape;1072;p29"/>
            <p:cNvSpPr/>
            <p:nvPr/>
          </p:nvSpPr>
          <p:spPr>
            <a:xfrm>
              <a:off x="5933025" y="1951750"/>
              <a:ext cx="167800" cy="192850"/>
            </a:xfrm>
            <a:custGeom>
              <a:avLst/>
              <a:gdLst/>
              <a:ahLst/>
              <a:cxnLst/>
              <a:rect l="l" t="t" r="r" b="b"/>
              <a:pathLst>
                <a:path w="6712" h="7714" extrusionOk="0">
                  <a:moveTo>
                    <a:pt x="4625" y="718"/>
                  </a:moveTo>
                  <a:cubicBezTo>
                    <a:pt x="5103" y="718"/>
                    <a:pt x="5590" y="807"/>
                    <a:pt x="6095" y="1022"/>
                  </a:cubicBezTo>
                  <a:cubicBezTo>
                    <a:pt x="6072" y="1182"/>
                    <a:pt x="6072" y="1342"/>
                    <a:pt x="6026" y="1479"/>
                  </a:cubicBezTo>
                  <a:cubicBezTo>
                    <a:pt x="5775" y="2026"/>
                    <a:pt x="5387" y="2437"/>
                    <a:pt x="4931" y="2825"/>
                  </a:cubicBezTo>
                  <a:cubicBezTo>
                    <a:pt x="3995" y="3647"/>
                    <a:pt x="3059" y="4423"/>
                    <a:pt x="2100" y="5245"/>
                  </a:cubicBezTo>
                  <a:cubicBezTo>
                    <a:pt x="1918" y="5404"/>
                    <a:pt x="1667" y="5496"/>
                    <a:pt x="1553" y="5815"/>
                  </a:cubicBezTo>
                  <a:cubicBezTo>
                    <a:pt x="1804" y="6181"/>
                    <a:pt x="2100" y="6340"/>
                    <a:pt x="2511" y="6409"/>
                  </a:cubicBezTo>
                  <a:cubicBezTo>
                    <a:pt x="3142" y="6524"/>
                    <a:pt x="3773" y="6574"/>
                    <a:pt x="4404" y="6574"/>
                  </a:cubicBezTo>
                  <a:cubicBezTo>
                    <a:pt x="4527" y="6574"/>
                    <a:pt x="4649" y="6572"/>
                    <a:pt x="4771" y="6569"/>
                  </a:cubicBezTo>
                  <a:cubicBezTo>
                    <a:pt x="4928" y="6569"/>
                    <a:pt x="5084" y="6554"/>
                    <a:pt x="5241" y="6554"/>
                  </a:cubicBezTo>
                  <a:cubicBezTo>
                    <a:pt x="5358" y="6554"/>
                    <a:pt x="5475" y="6562"/>
                    <a:pt x="5593" y="6591"/>
                  </a:cubicBezTo>
                  <a:cubicBezTo>
                    <a:pt x="5432" y="7052"/>
                    <a:pt x="5378" y="7144"/>
                    <a:pt x="5120" y="7144"/>
                  </a:cubicBezTo>
                  <a:cubicBezTo>
                    <a:pt x="5084" y="7144"/>
                    <a:pt x="5044" y="7142"/>
                    <a:pt x="4999" y="7139"/>
                  </a:cubicBezTo>
                  <a:lnTo>
                    <a:pt x="4771" y="7139"/>
                  </a:lnTo>
                  <a:cubicBezTo>
                    <a:pt x="3470" y="7025"/>
                    <a:pt x="2169" y="6934"/>
                    <a:pt x="799" y="6820"/>
                  </a:cubicBezTo>
                  <a:cubicBezTo>
                    <a:pt x="822" y="6660"/>
                    <a:pt x="822" y="6500"/>
                    <a:pt x="822" y="6363"/>
                  </a:cubicBezTo>
                  <a:cubicBezTo>
                    <a:pt x="845" y="6295"/>
                    <a:pt x="891" y="6226"/>
                    <a:pt x="914" y="6158"/>
                  </a:cubicBezTo>
                  <a:cubicBezTo>
                    <a:pt x="1028" y="5450"/>
                    <a:pt x="1416" y="4925"/>
                    <a:pt x="2009" y="4514"/>
                  </a:cubicBezTo>
                  <a:cubicBezTo>
                    <a:pt x="2625" y="4058"/>
                    <a:pt x="3219" y="3578"/>
                    <a:pt x="3812" y="3099"/>
                  </a:cubicBezTo>
                  <a:cubicBezTo>
                    <a:pt x="3995" y="2939"/>
                    <a:pt x="4200" y="2780"/>
                    <a:pt x="4360" y="2597"/>
                  </a:cubicBezTo>
                  <a:cubicBezTo>
                    <a:pt x="4657" y="2209"/>
                    <a:pt x="4429" y="1684"/>
                    <a:pt x="3927" y="1661"/>
                  </a:cubicBezTo>
                  <a:cubicBezTo>
                    <a:pt x="3885" y="1657"/>
                    <a:pt x="3841" y="1655"/>
                    <a:pt x="3797" y="1655"/>
                  </a:cubicBezTo>
                  <a:cubicBezTo>
                    <a:pt x="3599" y="1655"/>
                    <a:pt x="3382" y="1692"/>
                    <a:pt x="3196" y="1730"/>
                  </a:cubicBezTo>
                  <a:cubicBezTo>
                    <a:pt x="2877" y="1798"/>
                    <a:pt x="2557" y="1889"/>
                    <a:pt x="2192" y="1981"/>
                  </a:cubicBezTo>
                  <a:cubicBezTo>
                    <a:pt x="2169" y="1730"/>
                    <a:pt x="2169" y="1524"/>
                    <a:pt x="2146" y="1342"/>
                  </a:cubicBezTo>
                  <a:cubicBezTo>
                    <a:pt x="2975" y="993"/>
                    <a:pt x="3786" y="718"/>
                    <a:pt x="4625" y="718"/>
                  </a:cubicBezTo>
                  <a:close/>
                  <a:moveTo>
                    <a:pt x="4420" y="1"/>
                  </a:moveTo>
                  <a:cubicBezTo>
                    <a:pt x="3425" y="1"/>
                    <a:pt x="2516" y="340"/>
                    <a:pt x="1735" y="1045"/>
                  </a:cubicBezTo>
                  <a:cubicBezTo>
                    <a:pt x="1712" y="1296"/>
                    <a:pt x="1667" y="1524"/>
                    <a:pt x="1667" y="1752"/>
                  </a:cubicBezTo>
                  <a:cubicBezTo>
                    <a:pt x="1686" y="2142"/>
                    <a:pt x="1922" y="2366"/>
                    <a:pt x="2261" y="2366"/>
                  </a:cubicBezTo>
                  <a:cubicBezTo>
                    <a:pt x="2319" y="2366"/>
                    <a:pt x="2380" y="2359"/>
                    <a:pt x="2443" y="2346"/>
                  </a:cubicBezTo>
                  <a:cubicBezTo>
                    <a:pt x="2785" y="2255"/>
                    <a:pt x="3128" y="2163"/>
                    <a:pt x="3470" y="2072"/>
                  </a:cubicBezTo>
                  <a:cubicBezTo>
                    <a:pt x="3607" y="2026"/>
                    <a:pt x="3767" y="2026"/>
                    <a:pt x="3995" y="2004"/>
                  </a:cubicBezTo>
                  <a:lnTo>
                    <a:pt x="3995" y="2004"/>
                  </a:lnTo>
                  <a:cubicBezTo>
                    <a:pt x="3858" y="2186"/>
                    <a:pt x="3790" y="2323"/>
                    <a:pt x="3675" y="2414"/>
                  </a:cubicBezTo>
                  <a:cubicBezTo>
                    <a:pt x="2831" y="3099"/>
                    <a:pt x="2009" y="3830"/>
                    <a:pt x="1119" y="4446"/>
                  </a:cubicBezTo>
                  <a:cubicBezTo>
                    <a:pt x="366" y="4948"/>
                    <a:pt x="183" y="5656"/>
                    <a:pt x="46" y="6454"/>
                  </a:cubicBezTo>
                  <a:cubicBezTo>
                    <a:pt x="1" y="6637"/>
                    <a:pt x="92" y="6774"/>
                    <a:pt x="252" y="6911"/>
                  </a:cubicBezTo>
                  <a:cubicBezTo>
                    <a:pt x="571" y="7162"/>
                    <a:pt x="959" y="7276"/>
                    <a:pt x="1370" y="7299"/>
                  </a:cubicBezTo>
                  <a:cubicBezTo>
                    <a:pt x="2169" y="7390"/>
                    <a:pt x="2991" y="7504"/>
                    <a:pt x="3790" y="7573"/>
                  </a:cubicBezTo>
                  <a:cubicBezTo>
                    <a:pt x="4360" y="7641"/>
                    <a:pt x="4954" y="7664"/>
                    <a:pt x="5524" y="7710"/>
                  </a:cubicBezTo>
                  <a:cubicBezTo>
                    <a:pt x="5547" y="7712"/>
                    <a:pt x="5569" y="7713"/>
                    <a:pt x="5591" y="7713"/>
                  </a:cubicBezTo>
                  <a:cubicBezTo>
                    <a:pt x="5788" y="7713"/>
                    <a:pt x="5942" y="7621"/>
                    <a:pt x="6004" y="7436"/>
                  </a:cubicBezTo>
                  <a:cubicBezTo>
                    <a:pt x="6141" y="7094"/>
                    <a:pt x="6346" y="6820"/>
                    <a:pt x="6392" y="6454"/>
                  </a:cubicBezTo>
                  <a:cubicBezTo>
                    <a:pt x="6255" y="6203"/>
                    <a:pt x="6049" y="6089"/>
                    <a:pt x="5775" y="6089"/>
                  </a:cubicBezTo>
                  <a:cubicBezTo>
                    <a:pt x="4794" y="6044"/>
                    <a:pt x="3835" y="5975"/>
                    <a:pt x="2877" y="5907"/>
                  </a:cubicBezTo>
                  <a:cubicBezTo>
                    <a:pt x="2785" y="5907"/>
                    <a:pt x="2717" y="5861"/>
                    <a:pt x="2557" y="5815"/>
                  </a:cubicBezTo>
                  <a:cubicBezTo>
                    <a:pt x="2694" y="5678"/>
                    <a:pt x="2785" y="5587"/>
                    <a:pt x="2877" y="5519"/>
                  </a:cubicBezTo>
                  <a:cubicBezTo>
                    <a:pt x="3538" y="4971"/>
                    <a:pt x="4223" y="4446"/>
                    <a:pt x="4885" y="3898"/>
                  </a:cubicBezTo>
                  <a:cubicBezTo>
                    <a:pt x="5296" y="3556"/>
                    <a:pt x="5684" y="3190"/>
                    <a:pt x="6072" y="2825"/>
                  </a:cubicBezTo>
                  <a:cubicBezTo>
                    <a:pt x="6232" y="2643"/>
                    <a:pt x="6392" y="2437"/>
                    <a:pt x="6506" y="2209"/>
                  </a:cubicBezTo>
                  <a:cubicBezTo>
                    <a:pt x="6711" y="1889"/>
                    <a:pt x="6711" y="1547"/>
                    <a:pt x="6529" y="1205"/>
                  </a:cubicBezTo>
                  <a:cubicBezTo>
                    <a:pt x="6209" y="566"/>
                    <a:pt x="5730" y="132"/>
                    <a:pt x="5022" y="41"/>
                  </a:cubicBezTo>
                  <a:cubicBezTo>
                    <a:pt x="4818" y="14"/>
                    <a:pt x="4618" y="1"/>
                    <a:pt x="4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3" name="Google Shape;1073;p29"/>
            <p:cNvSpPr/>
            <p:nvPr/>
          </p:nvSpPr>
          <p:spPr>
            <a:xfrm>
              <a:off x="5294500" y="1921825"/>
              <a:ext cx="179200" cy="82500"/>
            </a:xfrm>
            <a:custGeom>
              <a:avLst/>
              <a:gdLst/>
              <a:ahLst/>
              <a:cxnLst/>
              <a:rect l="l" t="t" r="r" b="b"/>
              <a:pathLst>
                <a:path w="7168" h="3300" extrusionOk="0">
                  <a:moveTo>
                    <a:pt x="776" y="461"/>
                  </a:moveTo>
                  <a:cubicBezTo>
                    <a:pt x="959" y="507"/>
                    <a:pt x="1118" y="507"/>
                    <a:pt x="1255" y="530"/>
                  </a:cubicBezTo>
                  <a:cubicBezTo>
                    <a:pt x="2351" y="804"/>
                    <a:pt x="3469" y="1078"/>
                    <a:pt x="4565" y="1352"/>
                  </a:cubicBezTo>
                  <a:cubicBezTo>
                    <a:pt x="5181" y="1511"/>
                    <a:pt x="5798" y="1648"/>
                    <a:pt x="6414" y="1785"/>
                  </a:cubicBezTo>
                  <a:cubicBezTo>
                    <a:pt x="6505" y="1808"/>
                    <a:pt x="6619" y="1831"/>
                    <a:pt x="6711" y="1854"/>
                  </a:cubicBezTo>
                  <a:cubicBezTo>
                    <a:pt x="6893" y="1899"/>
                    <a:pt x="6985" y="2082"/>
                    <a:pt x="6962" y="2265"/>
                  </a:cubicBezTo>
                  <a:cubicBezTo>
                    <a:pt x="6939" y="2470"/>
                    <a:pt x="6825" y="2607"/>
                    <a:pt x="6619" y="2607"/>
                  </a:cubicBezTo>
                  <a:cubicBezTo>
                    <a:pt x="6323" y="2584"/>
                    <a:pt x="6003" y="2561"/>
                    <a:pt x="5706" y="2516"/>
                  </a:cubicBezTo>
                  <a:cubicBezTo>
                    <a:pt x="4360" y="2219"/>
                    <a:pt x="2990" y="1922"/>
                    <a:pt x="1621" y="1626"/>
                  </a:cubicBezTo>
                  <a:cubicBezTo>
                    <a:pt x="1347" y="1557"/>
                    <a:pt x="1050" y="1466"/>
                    <a:pt x="730" y="1375"/>
                  </a:cubicBezTo>
                  <a:cubicBezTo>
                    <a:pt x="730" y="1215"/>
                    <a:pt x="730" y="1078"/>
                    <a:pt x="730" y="964"/>
                  </a:cubicBezTo>
                  <a:cubicBezTo>
                    <a:pt x="753" y="804"/>
                    <a:pt x="776" y="667"/>
                    <a:pt x="776" y="461"/>
                  </a:cubicBezTo>
                  <a:close/>
                  <a:moveTo>
                    <a:pt x="657" y="0"/>
                  </a:moveTo>
                  <a:cubicBezTo>
                    <a:pt x="554" y="0"/>
                    <a:pt x="449" y="8"/>
                    <a:pt x="342" y="28"/>
                  </a:cubicBezTo>
                  <a:cubicBezTo>
                    <a:pt x="0" y="439"/>
                    <a:pt x="23" y="918"/>
                    <a:pt x="91" y="1397"/>
                  </a:cubicBezTo>
                  <a:cubicBezTo>
                    <a:pt x="137" y="1785"/>
                    <a:pt x="342" y="1991"/>
                    <a:pt x="708" y="2082"/>
                  </a:cubicBezTo>
                  <a:cubicBezTo>
                    <a:pt x="845" y="2105"/>
                    <a:pt x="1004" y="2128"/>
                    <a:pt x="1141" y="2173"/>
                  </a:cubicBezTo>
                  <a:cubicBezTo>
                    <a:pt x="2420" y="2447"/>
                    <a:pt x="3721" y="2721"/>
                    <a:pt x="4999" y="2995"/>
                  </a:cubicBezTo>
                  <a:cubicBezTo>
                    <a:pt x="5501" y="3109"/>
                    <a:pt x="5980" y="3201"/>
                    <a:pt x="6482" y="3292"/>
                  </a:cubicBezTo>
                  <a:cubicBezTo>
                    <a:pt x="6526" y="3297"/>
                    <a:pt x="6566" y="3299"/>
                    <a:pt x="6605" y="3299"/>
                  </a:cubicBezTo>
                  <a:cubicBezTo>
                    <a:pt x="6914" y="3299"/>
                    <a:pt x="7081" y="3137"/>
                    <a:pt x="7122" y="2812"/>
                  </a:cubicBezTo>
                  <a:cubicBezTo>
                    <a:pt x="7167" y="2424"/>
                    <a:pt x="7167" y="2059"/>
                    <a:pt x="7144" y="1671"/>
                  </a:cubicBezTo>
                  <a:cubicBezTo>
                    <a:pt x="7122" y="1238"/>
                    <a:pt x="6985" y="1123"/>
                    <a:pt x="6551" y="1032"/>
                  </a:cubicBezTo>
                  <a:cubicBezTo>
                    <a:pt x="6460" y="986"/>
                    <a:pt x="6345" y="964"/>
                    <a:pt x="6254" y="941"/>
                  </a:cubicBezTo>
                  <a:cubicBezTo>
                    <a:pt x="4771" y="690"/>
                    <a:pt x="3264" y="416"/>
                    <a:pt x="1780" y="165"/>
                  </a:cubicBezTo>
                  <a:cubicBezTo>
                    <a:pt x="1403" y="111"/>
                    <a:pt x="1040" y="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074" name="Google Shape;1074;p29"/>
            <p:cNvSpPr/>
            <p:nvPr/>
          </p:nvSpPr>
          <p:spPr>
            <a:xfrm>
              <a:off x="5278500" y="1996775"/>
              <a:ext cx="188350" cy="77800"/>
            </a:xfrm>
            <a:custGeom>
              <a:avLst/>
              <a:gdLst/>
              <a:ahLst/>
              <a:cxnLst/>
              <a:rect l="l" t="t" r="r" b="b"/>
              <a:pathLst>
                <a:path w="7534" h="3112" extrusionOk="0">
                  <a:moveTo>
                    <a:pt x="1217" y="732"/>
                  </a:moveTo>
                  <a:cubicBezTo>
                    <a:pt x="1446" y="732"/>
                    <a:pt x="1688" y="769"/>
                    <a:pt x="1918" y="819"/>
                  </a:cubicBezTo>
                  <a:cubicBezTo>
                    <a:pt x="3425" y="1116"/>
                    <a:pt x="4954" y="1412"/>
                    <a:pt x="6460" y="1709"/>
                  </a:cubicBezTo>
                  <a:cubicBezTo>
                    <a:pt x="6666" y="1732"/>
                    <a:pt x="6849" y="1800"/>
                    <a:pt x="7054" y="1846"/>
                  </a:cubicBezTo>
                  <a:cubicBezTo>
                    <a:pt x="7191" y="1892"/>
                    <a:pt x="7259" y="2029"/>
                    <a:pt x="7214" y="2165"/>
                  </a:cubicBezTo>
                  <a:cubicBezTo>
                    <a:pt x="7168" y="2257"/>
                    <a:pt x="7077" y="2417"/>
                    <a:pt x="6985" y="2417"/>
                  </a:cubicBezTo>
                  <a:cubicBezTo>
                    <a:pt x="6830" y="2445"/>
                    <a:pt x="6675" y="2464"/>
                    <a:pt x="6520" y="2464"/>
                  </a:cubicBezTo>
                  <a:cubicBezTo>
                    <a:pt x="6424" y="2464"/>
                    <a:pt x="6328" y="2457"/>
                    <a:pt x="6232" y="2439"/>
                  </a:cubicBezTo>
                  <a:cubicBezTo>
                    <a:pt x="4452" y="2257"/>
                    <a:pt x="2717" y="1914"/>
                    <a:pt x="1005" y="1504"/>
                  </a:cubicBezTo>
                  <a:cubicBezTo>
                    <a:pt x="960" y="1481"/>
                    <a:pt x="914" y="1435"/>
                    <a:pt x="868" y="1412"/>
                  </a:cubicBezTo>
                  <a:cubicBezTo>
                    <a:pt x="777" y="1184"/>
                    <a:pt x="800" y="979"/>
                    <a:pt x="960" y="750"/>
                  </a:cubicBezTo>
                  <a:cubicBezTo>
                    <a:pt x="1042" y="738"/>
                    <a:pt x="1129" y="732"/>
                    <a:pt x="1217" y="732"/>
                  </a:cubicBezTo>
                  <a:close/>
                  <a:moveTo>
                    <a:pt x="702" y="1"/>
                  </a:moveTo>
                  <a:cubicBezTo>
                    <a:pt x="476" y="1"/>
                    <a:pt x="322" y="125"/>
                    <a:pt x="229" y="385"/>
                  </a:cubicBezTo>
                  <a:cubicBezTo>
                    <a:pt x="115" y="796"/>
                    <a:pt x="1" y="1207"/>
                    <a:pt x="92" y="1732"/>
                  </a:cubicBezTo>
                  <a:cubicBezTo>
                    <a:pt x="594" y="1960"/>
                    <a:pt x="1074" y="2188"/>
                    <a:pt x="1599" y="2280"/>
                  </a:cubicBezTo>
                  <a:cubicBezTo>
                    <a:pt x="2283" y="2394"/>
                    <a:pt x="2991" y="2576"/>
                    <a:pt x="3676" y="2690"/>
                  </a:cubicBezTo>
                  <a:cubicBezTo>
                    <a:pt x="4543" y="2850"/>
                    <a:pt x="5433" y="2964"/>
                    <a:pt x="6301" y="3101"/>
                  </a:cubicBezTo>
                  <a:cubicBezTo>
                    <a:pt x="6377" y="3109"/>
                    <a:pt x="6453" y="3111"/>
                    <a:pt x="6529" y="3111"/>
                  </a:cubicBezTo>
                  <a:cubicBezTo>
                    <a:pt x="6681" y="3111"/>
                    <a:pt x="6833" y="3101"/>
                    <a:pt x="6985" y="3101"/>
                  </a:cubicBezTo>
                  <a:cubicBezTo>
                    <a:pt x="7145" y="3079"/>
                    <a:pt x="7259" y="2964"/>
                    <a:pt x="7305" y="2827"/>
                  </a:cubicBezTo>
                  <a:cubicBezTo>
                    <a:pt x="7442" y="2417"/>
                    <a:pt x="7533" y="1983"/>
                    <a:pt x="7396" y="1549"/>
                  </a:cubicBezTo>
                  <a:cubicBezTo>
                    <a:pt x="7351" y="1367"/>
                    <a:pt x="7237" y="1252"/>
                    <a:pt x="7054" y="1207"/>
                  </a:cubicBezTo>
                  <a:cubicBezTo>
                    <a:pt x="6940" y="1184"/>
                    <a:pt x="6849" y="1161"/>
                    <a:pt x="6757" y="1138"/>
                  </a:cubicBezTo>
                  <a:cubicBezTo>
                    <a:pt x="5639" y="933"/>
                    <a:pt x="4520" y="728"/>
                    <a:pt x="3402" y="522"/>
                  </a:cubicBezTo>
                  <a:cubicBezTo>
                    <a:pt x="2557" y="362"/>
                    <a:pt x="1713" y="180"/>
                    <a:pt x="868" y="20"/>
                  </a:cubicBezTo>
                  <a:cubicBezTo>
                    <a:pt x="809" y="7"/>
                    <a:pt x="754" y="1"/>
                    <a:pt x="70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075" name="Google Shape;1075;p29"/>
          <p:cNvGrpSpPr/>
          <p:nvPr/>
        </p:nvGrpSpPr>
        <p:grpSpPr>
          <a:xfrm>
            <a:off x="4225843" y="3965334"/>
            <a:ext cx="792077" cy="912454"/>
            <a:chOff x="570225" y="607075"/>
            <a:chExt cx="671650" cy="892725"/>
          </a:xfrm>
        </p:grpSpPr>
        <p:sp>
          <p:nvSpPr>
            <p:cNvPr id="1076" name="Google Shape;1076;p29"/>
            <p:cNvSpPr/>
            <p:nvPr/>
          </p:nvSpPr>
          <p:spPr>
            <a:xfrm>
              <a:off x="570225" y="607075"/>
              <a:ext cx="671650" cy="892725"/>
            </a:xfrm>
            <a:custGeom>
              <a:avLst/>
              <a:gdLst/>
              <a:ahLst/>
              <a:cxnLst/>
              <a:rect l="l" t="t" r="r" b="b"/>
              <a:pathLst>
                <a:path w="26866" h="35709" extrusionOk="0">
                  <a:moveTo>
                    <a:pt x="22665" y="6118"/>
                  </a:moveTo>
                  <a:cubicBezTo>
                    <a:pt x="22665" y="6120"/>
                    <a:pt x="22666" y="6121"/>
                    <a:pt x="22666" y="6123"/>
                  </a:cubicBezTo>
                  <a:lnTo>
                    <a:pt x="22689" y="6123"/>
                  </a:lnTo>
                  <a:cubicBezTo>
                    <a:pt x="22681" y="6121"/>
                    <a:pt x="22673" y="6120"/>
                    <a:pt x="22665" y="6118"/>
                  </a:cubicBezTo>
                  <a:close/>
                  <a:moveTo>
                    <a:pt x="12454" y="0"/>
                  </a:moveTo>
                  <a:cubicBezTo>
                    <a:pt x="10755" y="0"/>
                    <a:pt x="9115" y="261"/>
                    <a:pt x="7533" y="873"/>
                  </a:cubicBezTo>
                  <a:cubicBezTo>
                    <a:pt x="7213" y="1010"/>
                    <a:pt x="7008" y="1170"/>
                    <a:pt x="6894" y="1466"/>
                  </a:cubicBezTo>
                  <a:cubicBezTo>
                    <a:pt x="6779" y="1740"/>
                    <a:pt x="6665" y="2037"/>
                    <a:pt x="6574" y="2311"/>
                  </a:cubicBezTo>
                  <a:cubicBezTo>
                    <a:pt x="6391" y="2836"/>
                    <a:pt x="6232" y="3361"/>
                    <a:pt x="6072" y="3886"/>
                  </a:cubicBezTo>
                  <a:cubicBezTo>
                    <a:pt x="4748" y="7994"/>
                    <a:pt x="3630" y="12171"/>
                    <a:pt x="2648" y="16371"/>
                  </a:cubicBezTo>
                  <a:cubicBezTo>
                    <a:pt x="2146" y="18494"/>
                    <a:pt x="1667" y="20640"/>
                    <a:pt x="1187" y="22762"/>
                  </a:cubicBezTo>
                  <a:cubicBezTo>
                    <a:pt x="891" y="23972"/>
                    <a:pt x="594" y="25182"/>
                    <a:pt x="320" y="26392"/>
                  </a:cubicBezTo>
                  <a:cubicBezTo>
                    <a:pt x="0" y="27761"/>
                    <a:pt x="297" y="29016"/>
                    <a:pt x="1073" y="30203"/>
                  </a:cubicBezTo>
                  <a:cubicBezTo>
                    <a:pt x="2351" y="32189"/>
                    <a:pt x="4086" y="33559"/>
                    <a:pt x="6391" y="34221"/>
                  </a:cubicBezTo>
                  <a:cubicBezTo>
                    <a:pt x="8103" y="34723"/>
                    <a:pt x="9861" y="35111"/>
                    <a:pt x="11618" y="35476"/>
                  </a:cubicBezTo>
                  <a:cubicBezTo>
                    <a:pt x="12499" y="35636"/>
                    <a:pt x="13380" y="35709"/>
                    <a:pt x="14260" y="35709"/>
                  </a:cubicBezTo>
                  <a:cubicBezTo>
                    <a:pt x="14384" y="35709"/>
                    <a:pt x="14508" y="35707"/>
                    <a:pt x="14631" y="35704"/>
                  </a:cubicBezTo>
                  <a:cubicBezTo>
                    <a:pt x="15156" y="35681"/>
                    <a:pt x="15681" y="35590"/>
                    <a:pt x="16206" y="35522"/>
                  </a:cubicBezTo>
                  <a:cubicBezTo>
                    <a:pt x="16754" y="35453"/>
                    <a:pt x="17074" y="35111"/>
                    <a:pt x="17211" y="34609"/>
                  </a:cubicBezTo>
                  <a:cubicBezTo>
                    <a:pt x="17348" y="34175"/>
                    <a:pt x="17485" y="33741"/>
                    <a:pt x="17599" y="33285"/>
                  </a:cubicBezTo>
                  <a:cubicBezTo>
                    <a:pt x="18306" y="30683"/>
                    <a:pt x="18991" y="28058"/>
                    <a:pt x="19653" y="25433"/>
                  </a:cubicBezTo>
                  <a:cubicBezTo>
                    <a:pt x="20246" y="23059"/>
                    <a:pt x="20840" y="20708"/>
                    <a:pt x="21410" y="18334"/>
                  </a:cubicBezTo>
                  <a:cubicBezTo>
                    <a:pt x="22072" y="15481"/>
                    <a:pt x="22620" y="12628"/>
                    <a:pt x="23077" y="9729"/>
                  </a:cubicBezTo>
                  <a:cubicBezTo>
                    <a:pt x="23122" y="9501"/>
                    <a:pt x="23122" y="9273"/>
                    <a:pt x="23145" y="9044"/>
                  </a:cubicBezTo>
                  <a:cubicBezTo>
                    <a:pt x="23145" y="8976"/>
                    <a:pt x="23191" y="8862"/>
                    <a:pt x="23008" y="8839"/>
                  </a:cubicBezTo>
                  <a:cubicBezTo>
                    <a:pt x="22963" y="8885"/>
                    <a:pt x="22894" y="8930"/>
                    <a:pt x="22848" y="9022"/>
                  </a:cubicBezTo>
                  <a:cubicBezTo>
                    <a:pt x="22757" y="9250"/>
                    <a:pt x="22666" y="9478"/>
                    <a:pt x="22620" y="9729"/>
                  </a:cubicBezTo>
                  <a:cubicBezTo>
                    <a:pt x="22369" y="10665"/>
                    <a:pt x="22118" y="11601"/>
                    <a:pt x="21890" y="12537"/>
                  </a:cubicBezTo>
                  <a:cubicBezTo>
                    <a:pt x="21045" y="16006"/>
                    <a:pt x="20224" y="19453"/>
                    <a:pt x="19379" y="22922"/>
                  </a:cubicBezTo>
                  <a:cubicBezTo>
                    <a:pt x="18603" y="26004"/>
                    <a:pt x="17781" y="29062"/>
                    <a:pt x="17005" y="32121"/>
                  </a:cubicBezTo>
                  <a:cubicBezTo>
                    <a:pt x="16823" y="32851"/>
                    <a:pt x="16686" y="33559"/>
                    <a:pt x="16526" y="34289"/>
                  </a:cubicBezTo>
                  <a:cubicBezTo>
                    <a:pt x="16503" y="34449"/>
                    <a:pt x="16457" y="34586"/>
                    <a:pt x="16435" y="34700"/>
                  </a:cubicBezTo>
                  <a:cubicBezTo>
                    <a:pt x="16366" y="34746"/>
                    <a:pt x="16343" y="34768"/>
                    <a:pt x="16320" y="34768"/>
                  </a:cubicBezTo>
                  <a:cubicBezTo>
                    <a:pt x="16001" y="34791"/>
                    <a:pt x="15681" y="34814"/>
                    <a:pt x="15362" y="34860"/>
                  </a:cubicBezTo>
                  <a:cubicBezTo>
                    <a:pt x="14933" y="34901"/>
                    <a:pt x="14508" y="34921"/>
                    <a:pt x="14085" y="34921"/>
                  </a:cubicBezTo>
                  <a:cubicBezTo>
                    <a:pt x="12862" y="34921"/>
                    <a:pt x="11658" y="34754"/>
                    <a:pt x="10454" y="34449"/>
                  </a:cubicBezTo>
                  <a:cubicBezTo>
                    <a:pt x="8423" y="33924"/>
                    <a:pt x="6460" y="33194"/>
                    <a:pt x="4497" y="32463"/>
                  </a:cubicBezTo>
                  <a:cubicBezTo>
                    <a:pt x="4246" y="32372"/>
                    <a:pt x="3995" y="32212"/>
                    <a:pt x="3789" y="32029"/>
                  </a:cubicBezTo>
                  <a:cubicBezTo>
                    <a:pt x="2876" y="31299"/>
                    <a:pt x="2123" y="30386"/>
                    <a:pt x="1552" y="29359"/>
                  </a:cubicBezTo>
                  <a:cubicBezTo>
                    <a:pt x="1210" y="28697"/>
                    <a:pt x="1005" y="27989"/>
                    <a:pt x="1050" y="27236"/>
                  </a:cubicBezTo>
                  <a:cubicBezTo>
                    <a:pt x="1073" y="26688"/>
                    <a:pt x="1142" y="26141"/>
                    <a:pt x="1256" y="25593"/>
                  </a:cubicBezTo>
                  <a:cubicBezTo>
                    <a:pt x="1575" y="24041"/>
                    <a:pt x="1963" y="22511"/>
                    <a:pt x="2306" y="20959"/>
                  </a:cubicBezTo>
                  <a:cubicBezTo>
                    <a:pt x="3401" y="15892"/>
                    <a:pt x="4748" y="10916"/>
                    <a:pt x="6163" y="5940"/>
                  </a:cubicBezTo>
                  <a:cubicBezTo>
                    <a:pt x="6574" y="4525"/>
                    <a:pt x="7008" y="3110"/>
                    <a:pt x="7282" y="1672"/>
                  </a:cubicBezTo>
                  <a:cubicBezTo>
                    <a:pt x="7282" y="1626"/>
                    <a:pt x="7350" y="1581"/>
                    <a:pt x="7373" y="1558"/>
                  </a:cubicBezTo>
                  <a:cubicBezTo>
                    <a:pt x="7852" y="1991"/>
                    <a:pt x="8286" y="2425"/>
                    <a:pt x="8765" y="2813"/>
                  </a:cubicBezTo>
                  <a:cubicBezTo>
                    <a:pt x="10774" y="4365"/>
                    <a:pt x="12919" y="5689"/>
                    <a:pt x="15270" y="6671"/>
                  </a:cubicBezTo>
                  <a:cubicBezTo>
                    <a:pt x="17211" y="7469"/>
                    <a:pt x="19242" y="7972"/>
                    <a:pt x="21274" y="8451"/>
                  </a:cubicBezTo>
                  <a:cubicBezTo>
                    <a:pt x="21753" y="8565"/>
                    <a:pt x="22232" y="8588"/>
                    <a:pt x="22712" y="8634"/>
                  </a:cubicBezTo>
                  <a:cubicBezTo>
                    <a:pt x="22740" y="8641"/>
                    <a:pt x="22774" y="8648"/>
                    <a:pt x="22808" y="8648"/>
                  </a:cubicBezTo>
                  <a:cubicBezTo>
                    <a:pt x="22883" y="8648"/>
                    <a:pt x="22961" y="8614"/>
                    <a:pt x="23008" y="8474"/>
                  </a:cubicBezTo>
                  <a:cubicBezTo>
                    <a:pt x="22894" y="8428"/>
                    <a:pt x="22780" y="8337"/>
                    <a:pt x="22666" y="8291"/>
                  </a:cubicBezTo>
                  <a:cubicBezTo>
                    <a:pt x="21798" y="7972"/>
                    <a:pt x="20954" y="7629"/>
                    <a:pt x="20087" y="7332"/>
                  </a:cubicBezTo>
                  <a:cubicBezTo>
                    <a:pt x="18649" y="6853"/>
                    <a:pt x="17188" y="6419"/>
                    <a:pt x="15750" y="5940"/>
                  </a:cubicBezTo>
                  <a:cubicBezTo>
                    <a:pt x="13102" y="5050"/>
                    <a:pt x="10797" y="3566"/>
                    <a:pt x="8514" y="1991"/>
                  </a:cubicBezTo>
                  <a:cubicBezTo>
                    <a:pt x="8491" y="1969"/>
                    <a:pt x="8469" y="1900"/>
                    <a:pt x="8400" y="1786"/>
                  </a:cubicBezTo>
                  <a:lnTo>
                    <a:pt x="8400" y="1786"/>
                  </a:lnTo>
                  <a:cubicBezTo>
                    <a:pt x="8583" y="1854"/>
                    <a:pt x="8697" y="1877"/>
                    <a:pt x="8788" y="1923"/>
                  </a:cubicBezTo>
                  <a:cubicBezTo>
                    <a:pt x="11390" y="2973"/>
                    <a:pt x="14015" y="3954"/>
                    <a:pt x="16731" y="4685"/>
                  </a:cubicBezTo>
                  <a:cubicBezTo>
                    <a:pt x="18238" y="5096"/>
                    <a:pt x="19744" y="5506"/>
                    <a:pt x="21274" y="5895"/>
                  </a:cubicBezTo>
                  <a:cubicBezTo>
                    <a:pt x="21723" y="6007"/>
                    <a:pt x="22194" y="6031"/>
                    <a:pt x="22665" y="6118"/>
                  </a:cubicBezTo>
                  <a:lnTo>
                    <a:pt x="22665" y="6118"/>
                  </a:lnTo>
                  <a:cubicBezTo>
                    <a:pt x="22617" y="5872"/>
                    <a:pt x="22345" y="5894"/>
                    <a:pt x="22187" y="5849"/>
                  </a:cubicBezTo>
                  <a:cubicBezTo>
                    <a:pt x="19676" y="5004"/>
                    <a:pt x="17188" y="4160"/>
                    <a:pt x="14677" y="3338"/>
                  </a:cubicBezTo>
                  <a:cubicBezTo>
                    <a:pt x="13536" y="2950"/>
                    <a:pt x="12394" y="2608"/>
                    <a:pt x="11253" y="2242"/>
                  </a:cubicBezTo>
                  <a:cubicBezTo>
                    <a:pt x="11116" y="2197"/>
                    <a:pt x="10956" y="2151"/>
                    <a:pt x="10820" y="1969"/>
                  </a:cubicBezTo>
                  <a:lnTo>
                    <a:pt x="10820" y="1969"/>
                  </a:lnTo>
                  <a:cubicBezTo>
                    <a:pt x="10911" y="1980"/>
                    <a:pt x="10991" y="1980"/>
                    <a:pt x="11068" y="1980"/>
                  </a:cubicBezTo>
                  <a:cubicBezTo>
                    <a:pt x="11145" y="1980"/>
                    <a:pt x="11219" y="1980"/>
                    <a:pt x="11299" y="1991"/>
                  </a:cubicBezTo>
                  <a:cubicBezTo>
                    <a:pt x="12029" y="2151"/>
                    <a:pt x="12783" y="2265"/>
                    <a:pt x="13513" y="2448"/>
                  </a:cubicBezTo>
                  <a:cubicBezTo>
                    <a:pt x="15499" y="2950"/>
                    <a:pt x="17485" y="3452"/>
                    <a:pt x="19470" y="3954"/>
                  </a:cubicBezTo>
                  <a:cubicBezTo>
                    <a:pt x="20132" y="4114"/>
                    <a:pt x="20817" y="4274"/>
                    <a:pt x="21479" y="4411"/>
                  </a:cubicBezTo>
                  <a:cubicBezTo>
                    <a:pt x="21573" y="4437"/>
                    <a:pt x="21635" y="4449"/>
                    <a:pt x="21692" y="4449"/>
                  </a:cubicBezTo>
                  <a:cubicBezTo>
                    <a:pt x="21786" y="4449"/>
                    <a:pt x="21864" y="4414"/>
                    <a:pt x="22050" y="4342"/>
                  </a:cubicBezTo>
                  <a:cubicBezTo>
                    <a:pt x="21821" y="4274"/>
                    <a:pt x="21616" y="4183"/>
                    <a:pt x="21388" y="4114"/>
                  </a:cubicBezTo>
                  <a:cubicBezTo>
                    <a:pt x="19082" y="3429"/>
                    <a:pt x="16777" y="2745"/>
                    <a:pt x="14449" y="2106"/>
                  </a:cubicBezTo>
                  <a:cubicBezTo>
                    <a:pt x="13011" y="1695"/>
                    <a:pt x="11527" y="1466"/>
                    <a:pt x="10043" y="1261"/>
                  </a:cubicBezTo>
                  <a:cubicBezTo>
                    <a:pt x="9929" y="1238"/>
                    <a:pt x="9747" y="1284"/>
                    <a:pt x="9770" y="1033"/>
                  </a:cubicBezTo>
                  <a:cubicBezTo>
                    <a:pt x="10701" y="887"/>
                    <a:pt x="11647" y="755"/>
                    <a:pt x="12596" y="755"/>
                  </a:cubicBezTo>
                  <a:cubicBezTo>
                    <a:pt x="12833" y="755"/>
                    <a:pt x="13070" y="763"/>
                    <a:pt x="13307" y="782"/>
                  </a:cubicBezTo>
                  <a:cubicBezTo>
                    <a:pt x="14426" y="873"/>
                    <a:pt x="15522" y="1010"/>
                    <a:pt x="16594" y="1215"/>
                  </a:cubicBezTo>
                  <a:cubicBezTo>
                    <a:pt x="18032" y="1489"/>
                    <a:pt x="19470" y="1854"/>
                    <a:pt x="20908" y="2174"/>
                  </a:cubicBezTo>
                  <a:cubicBezTo>
                    <a:pt x="21274" y="2265"/>
                    <a:pt x="21662" y="2357"/>
                    <a:pt x="22027" y="2494"/>
                  </a:cubicBezTo>
                  <a:cubicBezTo>
                    <a:pt x="23054" y="2882"/>
                    <a:pt x="24081" y="3315"/>
                    <a:pt x="25085" y="3749"/>
                  </a:cubicBezTo>
                  <a:cubicBezTo>
                    <a:pt x="25428" y="3886"/>
                    <a:pt x="25747" y="4046"/>
                    <a:pt x="26112" y="4205"/>
                  </a:cubicBezTo>
                  <a:cubicBezTo>
                    <a:pt x="25998" y="4502"/>
                    <a:pt x="25884" y="4753"/>
                    <a:pt x="25816" y="5004"/>
                  </a:cubicBezTo>
                  <a:cubicBezTo>
                    <a:pt x="25747" y="5347"/>
                    <a:pt x="25679" y="5666"/>
                    <a:pt x="25656" y="6009"/>
                  </a:cubicBezTo>
                  <a:cubicBezTo>
                    <a:pt x="25633" y="6100"/>
                    <a:pt x="25724" y="6191"/>
                    <a:pt x="25793" y="6351"/>
                  </a:cubicBezTo>
                  <a:cubicBezTo>
                    <a:pt x="25953" y="6168"/>
                    <a:pt x="26067" y="6054"/>
                    <a:pt x="26135" y="5917"/>
                  </a:cubicBezTo>
                  <a:cubicBezTo>
                    <a:pt x="26341" y="5484"/>
                    <a:pt x="26546" y="5050"/>
                    <a:pt x="26706" y="4593"/>
                  </a:cubicBezTo>
                  <a:cubicBezTo>
                    <a:pt x="26866" y="4205"/>
                    <a:pt x="26774" y="4000"/>
                    <a:pt x="26432" y="3772"/>
                  </a:cubicBezTo>
                  <a:cubicBezTo>
                    <a:pt x="26090" y="3566"/>
                    <a:pt x="25747" y="3384"/>
                    <a:pt x="25405" y="3201"/>
                  </a:cubicBezTo>
                  <a:cubicBezTo>
                    <a:pt x="25131" y="3087"/>
                    <a:pt x="24834" y="2996"/>
                    <a:pt x="24583" y="2859"/>
                  </a:cubicBezTo>
                  <a:cubicBezTo>
                    <a:pt x="23784" y="2379"/>
                    <a:pt x="22917" y="2060"/>
                    <a:pt x="22027" y="1809"/>
                  </a:cubicBezTo>
                  <a:cubicBezTo>
                    <a:pt x="20543" y="1398"/>
                    <a:pt x="19059" y="987"/>
                    <a:pt x="17576" y="645"/>
                  </a:cubicBezTo>
                  <a:cubicBezTo>
                    <a:pt x="16024" y="279"/>
                    <a:pt x="14449" y="28"/>
                    <a:pt x="12874" y="6"/>
                  </a:cubicBezTo>
                  <a:cubicBezTo>
                    <a:pt x="12734" y="2"/>
                    <a:pt x="12594" y="0"/>
                    <a:pt x="124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00900" y="957400"/>
              <a:ext cx="322425" cy="232025"/>
            </a:xfrm>
            <a:custGeom>
              <a:avLst/>
              <a:gdLst/>
              <a:ahLst/>
              <a:cxnLst/>
              <a:rect l="l" t="t" r="r" b="b"/>
              <a:pathLst>
                <a:path w="12897" h="9281" extrusionOk="0">
                  <a:moveTo>
                    <a:pt x="1531" y="918"/>
                  </a:moveTo>
                  <a:cubicBezTo>
                    <a:pt x="1580" y="918"/>
                    <a:pt x="1633" y="926"/>
                    <a:pt x="1689" y="943"/>
                  </a:cubicBezTo>
                  <a:cubicBezTo>
                    <a:pt x="1849" y="966"/>
                    <a:pt x="2009" y="1034"/>
                    <a:pt x="2146" y="1103"/>
                  </a:cubicBezTo>
                  <a:cubicBezTo>
                    <a:pt x="2443" y="1240"/>
                    <a:pt x="2739" y="1377"/>
                    <a:pt x="3013" y="1537"/>
                  </a:cubicBezTo>
                  <a:cubicBezTo>
                    <a:pt x="4063" y="2130"/>
                    <a:pt x="5204" y="2587"/>
                    <a:pt x="6346" y="2997"/>
                  </a:cubicBezTo>
                  <a:cubicBezTo>
                    <a:pt x="7533" y="3454"/>
                    <a:pt x="8765" y="3682"/>
                    <a:pt x="9998" y="3933"/>
                  </a:cubicBezTo>
                  <a:cubicBezTo>
                    <a:pt x="10614" y="4070"/>
                    <a:pt x="11208" y="4207"/>
                    <a:pt x="11824" y="4367"/>
                  </a:cubicBezTo>
                  <a:cubicBezTo>
                    <a:pt x="11938" y="4390"/>
                    <a:pt x="12075" y="4458"/>
                    <a:pt x="12212" y="4504"/>
                  </a:cubicBezTo>
                  <a:cubicBezTo>
                    <a:pt x="12189" y="5189"/>
                    <a:pt x="11892" y="5805"/>
                    <a:pt x="11778" y="6444"/>
                  </a:cubicBezTo>
                  <a:cubicBezTo>
                    <a:pt x="11664" y="7083"/>
                    <a:pt x="11504" y="7699"/>
                    <a:pt x="11367" y="8316"/>
                  </a:cubicBezTo>
                  <a:cubicBezTo>
                    <a:pt x="11240" y="8369"/>
                    <a:pt x="11117" y="8387"/>
                    <a:pt x="10997" y="8387"/>
                  </a:cubicBezTo>
                  <a:cubicBezTo>
                    <a:pt x="10860" y="8387"/>
                    <a:pt x="10725" y="8363"/>
                    <a:pt x="10591" y="8339"/>
                  </a:cubicBezTo>
                  <a:cubicBezTo>
                    <a:pt x="7875" y="7950"/>
                    <a:pt x="5250" y="7289"/>
                    <a:pt x="2694" y="6261"/>
                  </a:cubicBezTo>
                  <a:cubicBezTo>
                    <a:pt x="2214" y="6056"/>
                    <a:pt x="1712" y="5851"/>
                    <a:pt x="1233" y="5645"/>
                  </a:cubicBezTo>
                  <a:cubicBezTo>
                    <a:pt x="936" y="5531"/>
                    <a:pt x="662" y="5371"/>
                    <a:pt x="388" y="5234"/>
                  </a:cubicBezTo>
                  <a:cubicBezTo>
                    <a:pt x="388" y="5029"/>
                    <a:pt x="366" y="4869"/>
                    <a:pt x="388" y="4732"/>
                  </a:cubicBezTo>
                  <a:cubicBezTo>
                    <a:pt x="525" y="3933"/>
                    <a:pt x="639" y="3134"/>
                    <a:pt x="799" y="2335"/>
                  </a:cubicBezTo>
                  <a:cubicBezTo>
                    <a:pt x="891" y="1947"/>
                    <a:pt x="1050" y="1559"/>
                    <a:pt x="1187" y="1171"/>
                  </a:cubicBezTo>
                  <a:cubicBezTo>
                    <a:pt x="1256" y="999"/>
                    <a:pt x="1377" y="918"/>
                    <a:pt x="1531" y="918"/>
                  </a:cubicBezTo>
                  <a:close/>
                  <a:moveTo>
                    <a:pt x="1257" y="0"/>
                  </a:moveTo>
                  <a:cubicBezTo>
                    <a:pt x="1105" y="0"/>
                    <a:pt x="992" y="91"/>
                    <a:pt x="913" y="281"/>
                  </a:cubicBezTo>
                  <a:cubicBezTo>
                    <a:pt x="754" y="646"/>
                    <a:pt x="594" y="1034"/>
                    <a:pt x="525" y="1445"/>
                  </a:cubicBezTo>
                  <a:cubicBezTo>
                    <a:pt x="297" y="2609"/>
                    <a:pt x="114" y="3796"/>
                    <a:pt x="23" y="4983"/>
                  </a:cubicBezTo>
                  <a:cubicBezTo>
                    <a:pt x="0" y="5440"/>
                    <a:pt x="114" y="5736"/>
                    <a:pt x="434" y="5988"/>
                  </a:cubicBezTo>
                  <a:cubicBezTo>
                    <a:pt x="776" y="6239"/>
                    <a:pt x="1119" y="6467"/>
                    <a:pt x="1484" y="6672"/>
                  </a:cubicBezTo>
                  <a:cubicBezTo>
                    <a:pt x="4543" y="8270"/>
                    <a:pt x="7784" y="9183"/>
                    <a:pt x="11253" y="9274"/>
                  </a:cubicBezTo>
                  <a:cubicBezTo>
                    <a:pt x="11319" y="9278"/>
                    <a:pt x="11376" y="9280"/>
                    <a:pt x="11426" y="9280"/>
                  </a:cubicBezTo>
                  <a:cubicBezTo>
                    <a:pt x="11702" y="9280"/>
                    <a:pt x="11750" y="9205"/>
                    <a:pt x="11847" y="8818"/>
                  </a:cubicBezTo>
                  <a:cubicBezTo>
                    <a:pt x="12098" y="7905"/>
                    <a:pt x="12372" y="6969"/>
                    <a:pt x="12623" y="6033"/>
                  </a:cubicBezTo>
                  <a:cubicBezTo>
                    <a:pt x="12668" y="5805"/>
                    <a:pt x="12737" y="5554"/>
                    <a:pt x="12782" y="5303"/>
                  </a:cubicBezTo>
                  <a:cubicBezTo>
                    <a:pt x="12897" y="4367"/>
                    <a:pt x="12372" y="3614"/>
                    <a:pt x="11481" y="3385"/>
                  </a:cubicBezTo>
                  <a:cubicBezTo>
                    <a:pt x="10865" y="3248"/>
                    <a:pt x="10226" y="3112"/>
                    <a:pt x="9587" y="2997"/>
                  </a:cubicBezTo>
                  <a:cubicBezTo>
                    <a:pt x="8172" y="2724"/>
                    <a:pt x="6757" y="2404"/>
                    <a:pt x="5410" y="1879"/>
                  </a:cubicBezTo>
                  <a:cubicBezTo>
                    <a:pt x="4588" y="1537"/>
                    <a:pt x="3789" y="1149"/>
                    <a:pt x="2968" y="761"/>
                  </a:cubicBezTo>
                  <a:cubicBezTo>
                    <a:pt x="2465" y="532"/>
                    <a:pt x="1986" y="281"/>
                    <a:pt x="1484" y="53"/>
                  </a:cubicBezTo>
                  <a:cubicBezTo>
                    <a:pt x="1400" y="18"/>
                    <a:pt x="1325" y="0"/>
                    <a:pt x="12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1019875" y="844575"/>
              <a:ext cx="175225" cy="630725"/>
            </a:xfrm>
            <a:custGeom>
              <a:avLst/>
              <a:gdLst/>
              <a:ahLst/>
              <a:cxnLst/>
              <a:rect l="l" t="t" r="r" b="b"/>
              <a:pathLst>
                <a:path w="7009" h="25229" extrusionOk="0">
                  <a:moveTo>
                    <a:pt x="7008" y="1"/>
                  </a:moveTo>
                  <a:lnTo>
                    <a:pt x="7008" y="1"/>
                  </a:lnTo>
                  <a:cubicBezTo>
                    <a:pt x="6940" y="24"/>
                    <a:pt x="6848" y="47"/>
                    <a:pt x="6825" y="92"/>
                  </a:cubicBezTo>
                  <a:cubicBezTo>
                    <a:pt x="6757" y="275"/>
                    <a:pt x="6711" y="480"/>
                    <a:pt x="6643" y="686"/>
                  </a:cubicBezTo>
                  <a:cubicBezTo>
                    <a:pt x="6278" y="1987"/>
                    <a:pt x="5912" y="3288"/>
                    <a:pt x="5570" y="4589"/>
                  </a:cubicBezTo>
                  <a:cubicBezTo>
                    <a:pt x="4520" y="8652"/>
                    <a:pt x="3424" y="12692"/>
                    <a:pt x="2260" y="16709"/>
                  </a:cubicBezTo>
                  <a:cubicBezTo>
                    <a:pt x="1507" y="19334"/>
                    <a:pt x="891" y="21982"/>
                    <a:pt x="526" y="24698"/>
                  </a:cubicBezTo>
                  <a:cubicBezTo>
                    <a:pt x="389" y="24835"/>
                    <a:pt x="229" y="24972"/>
                    <a:pt x="1" y="25154"/>
                  </a:cubicBezTo>
                  <a:cubicBezTo>
                    <a:pt x="150" y="25192"/>
                    <a:pt x="238" y="25229"/>
                    <a:pt x="303" y="25229"/>
                  </a:cubicBezTo>
                  <a:cubicBezTo>
                    <a:pt x="317" y="25229"/>
                    <a:pt x="330" y="25227"/>
                    <a:pt x="343" y="25223"/>
                  </a:cubicBezTo>
                  <a:cubicBezTo>
                    <a:pt x="503" y="25154"/>
                    <a:pt x="685" y="25086"/>
                    <a:pt x="822" y="24972"/>
                  </a:cubicBezTo>
                  <a:cubicBezTo>
                    <a:pt x="1621" y="24333"/>
                    <a:pt x="2443" y="23671"/>
                    <a:pt x="3151" y="22917"/>
                  </a:cubicBezTo>
                  <a:cubicBezTo>
                    <a:pt x="3333" y="22735"/>
                    <a:pt x="3470" y="22552"/>
                    <a:pt x="3516" y="22278"/>
                  </a:cubicBezTo>
                  <a:cubicBezTo>
                    <a:pt x="3721" y="21251"/>
                    <a:pt x="3949" y="20224"/>
                    <a:pt x="4155" y="19174"/>
                  </a:cubicBezTo>
                  <a:cubicBezTo>
                    <a:pt x="4201" y="18969"/>
                    <a:pt x="4269" y="18718"/>
                    <a:pt x="4132" y="18467"/>
                  </a:cubicBezTo>
                  <a:cubicBezTo>
                    <a:pt x="4064" y="18535"/>
                    <a:pt x="3995" y="18603"/>
                    <a:pt x="3972" y="18672"/>
                  </a:cubicBezTo>
                  <a:cubicBezTo>
                    <a:pt x="3858" y="18992"/>
                    <a:pt x="3721" y="19311"/>
                    <a:pt x="3630" y="19653"/>
                  </a:cubicBezTo>
                  <a:cubicBezTo>
                    <a:pt x="3379" y="20635"/>
                    <a:pt x="3105" y="21594"/>
                    <a:pt x="2877" y="22575"/>
                  </a:cubicBezTo>
                  <a:cubicBezTo>
                    <a:pt x="2808" y="22872"/>
                    <a:pt x="2671" y="23077"/>
                    <a:pt x="2443" y="23260"/>
                  </a:cubicBezTo>
                  <a:cubicBezTo>
                    <a:pt x="2055" y="23511"/>
                    <a:pt x="1713" y="23808"/>
                    <a:pt x="1347" y="24082"/>
                  </a:cubicBezTo>
                  <a:cubicBezTo>
                    <a:pt x="1279" y="24127"/>
                    <a:pt x="1188" y="24150"/>
                    <a:pt x="1096" y="24196"/>
                  </a:cubicBezTo>
                  <a:cubicBezTo>
                    <a:pt x="1096" y="24104"/>
                    <a:pt x="1096" y="24059"/>
                    <a:pt x="1096" y="24036"/>
                  </a:cubicBezTo>
                  <a:cubicBezTo>
                    <a:pt x="1507" y="22438"/>
                    <a:pt x="1918" y="20863"/>
                    <a:pt x="2329" y="19288"/>
                  </a:cubicBezTo>
                  <a:cubicBezTo>
                    <a:pt x="3059" y="16504"/>
                    <a:pt x="3812" y="13742"/>
                    <a:pt x="4520" y="10957"/>
                  </a:cubicBezTo>
                  <a:cubicBezTo>
                    <a:pt x="5433" y="7328"/>
                    <a:pt x="6300" y="3676"/>
                    <a:pt x="70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9"/>
            <p:cNvSpPr/>
            <p:nvPr/>
          </p:nvSpPr>
          <p:spPr>
            <a:xfrm>
              <a:off x="1123175" y="785250"/>
              <a:ext cx="113000" cy="478250"/>
            </a:xfrm>
            <a:custGeom>
              <a:avLst/>
              <a:gdLst/>
              <a:ahLst/>
              <a:cxnLst/>
              <a:rect l="l" t="t" r="r" b="b"/>
              <a:pathLst>
                <a:path w="4520" h="19130" extrusionOk="0">
                  <a:moveTo>
                    <a:pt x="2693" y="0"/>
                  </a:moveTo>
                  <a:lnTo>
                    <a:pt x="2693" y="0"/>
                  </a:lnTo>
                  <a:cubicBezTo>
                    <a:pt x="3218" y="411"/>
                    <a:pt x="3835" y="388"/>
                    <a:pt x="4337" y="662"/>
                  </a:cubicBezTo>
                  <a:cubicBezTo>
                    <a:pt x="4154" y="1392"/>
                    <a:pt x="3949" y="2100"/>
                    <a:pt x="3766" y="2808"/>
                  </a:cubicBezTo>
                  <a:cubicBezTo>
                    <a:pt x="2945" y="6163"/>
                    <a:pt x="2123" y="9495"/>
                    <a:pt x="1324" y="12851"/>
                  </a:cubicBezTo>
                  <a:cubicBezTo>
                    <a:pt x="890" y="14608"/>
                    <a:pt x="525" y="16389"/>
                    <a:pt x="114" y="18146"/>
                  </a:cubicBezTo>
                  <a:cubicBezTo>
                    <a:pt x="46" y="18466"/>
                    <a:pt x="0" y="18785"/>
                    <a:pt x="46" y="19128"/>
                  </a:cubicBezTo>
                  <a:cubicBezTo>
                    <a:pt x="65" y="19129"/>
                    <a:pt x="83" y="19130"/>
                    <a:pt x="100" y="19130"/>
                  </a:cubicBezTo>
                  <a:cubicBezTo>
                    <a:pt x="348" y="19130"/>
                    <a:pt x="391" y="18980"/>
                    <a:pt x="434" y="18831"/>
                  </a:cubicBezTo>
                  <a:cubicBezTo>
                    <a:pt x="571" y="18352"/>
                    <a:pt x="708" y="17849"/>
                    <a:pt x="822" y="17370"/>
                  </a:cubicBezTo>
                  <a:cubicBezTo>
                    <a:pt x="1849" y="13262"/>
                    <a:pt x="2853" y="9176"/>
                    <a:pt x="3721" y="5044"/>
                  </a:cubicBezTo>
                  <a:cubicBezTo>
                    <a:pt x="3972" y="3880"/>
                    <a:pt x="4177" y="2693"/>
                    <a:pt x="4405" y="1529"/>
                  </a:cubicBezTo>
                  <a:cubicBezTo>
                    <a:pt x="4474" y="1141"/>
                    <a:pt x="4519" y="753"/>
                    <a:pt x="4314" y="365"/>
                  </a:cubicBezTo>
                  <a:cubicBezTo>
                    <a:pt x="3812" y="183"/>
                    <a:pt x="3287" y="91"/>
                    <a:pt x="269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9"/>
            <p:cNvSpPr/>
            <p:nvPr/>
          </p:nvSpPr>
          <p:spPr>
            <a:xfrm>
              <a:off x="690625" y="1145875"/>
              <a:ext cx="253375" cy="72175"/>
            </a:xfrm>
            <a:custGeom>
              <a:avLst/>
              <a:gdLst/>
              <a:ahLst/>
              <a:cxnLst/>
              <a:rect l="l" t="t" r="r" b="b"/>
              <a:pathLst>
                <a:path w="10135" h="2887" extrusionOk="0">
                  <a:moveTo>
                    <a:pt x="0" y="1"/>
                  </a:moveTo>
                  <a:lnTo>
                    <a:pt x="0" y="1"/>
                  </a:lnTo>
                  <a:cubicBezTo>
                    <a:pt x="388" y="320"/>
                    <a:pt x="731" y="411"/>
                    <a:pt x="1073" y="526"/>
                  </a:cubicBezTo>
                  <a:cubicBezTo>
                    <a:pt x="3333" y="1324"/>
                    <a:pt x="5593" y="2078"/>
                    <a:pt x="7921" y="2580"/>
                  </a:cubicBezTo>
                  <a:cubicBezTo>
                    <a:pt x="8491" y="2694"/>
                    <a:pt x="9062" y="2785"/>
                    <a:pt x="9633" y="2877"/>
                  </a:cubicBezTo>
                  <a:cubicBezTo>
                    <a:pt x="9680" y="2883"/>
                    <a:pt x="9716" y="2887"/>
                    <a:pt x="9747" y="2887"/>
                  </a:cubicBezTo>
                  <a:cubicBezTo>
                    <a:pt x="9837" y="2887"/>
                    <a:pt x="9899" y="2852"/>
                    <a:pt x="10135" y="2717"/>
                  </a:cubicBezTo>
                  <a:cubicBezTo>
                    <a:pt x="10021" y="2671"/>
                    <a:pt x="9952" y="2648"/>
                    <a:pt x="9884" y="2626"/>
                  </a:cubicBezTo>
                  <a:cubicBezTo>
                    <a:pt x="9519" y="2557"/>
                    <a:pt x="9153" y="2511"/>
                    <a:pt x="8788" y="2420"/>
                  </a:cubicBezTo>
                  <a:cubicBezTo>
                    <a:pt x="7464" y="2055"/>
                    <a:pt x="6140" y="1690"/>
                    <a:pt x="4817" y="1324"/>
                  </a:cubicBezTo>
                  <a:cubicBezTo>
                    <a:pt x="3379" y="914"/>
                    <a:pt x="1963" y="480"/>
                    <a:pt x="525" y="69"/>
                  </a:cubicBezTo>
                  <a:cubicBezTo>
                    <a:pt x="388" y="46"/>
                    <a:pt x="252" y="46"/>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9"/>
            <p:cNvSpPr/>
            <p:nvPr/>
          </p:nvSpPr>
          <p:spPr>
            <a:xfrm>
              <a:off x="775075" y="946150"/>
              <a:ext cx="230575" cy="69250"/>
            </a:xfrm>
            <a:custGeom>
              <a:avLst/>
              <a:gdLst/>
              <a:ahLst/>
              <a:cxnLst/>
              <a:rect l="l" t="t" r="r" b="b"/>
              <a:pathLst>
                <a:path w="9223" h="2770" extrusionOk="0">
                  <a:moveTo>
                    <a:pt x="1" y="1"/>
                  </a:moveTo>
                  <a:lnTo>
                    <a:pt x="1" y="1"/>
                  </a:lnTo>
                  <a:cubicBezTo>
                    <a:pt x="138" y="183"/>
                    <a:pt x="297" y="275"/>
                    <a:pt x="457" y="343"/>
                  </a:cubicBezTo>
                  <a:cubicBezTo>
                    <a:pt x="2922" y="1507"/>
                    <a:pt x="5479" y="2352"/>
                    <a:pt x="8195" y="2717"/>
                  </a:cubicBezTo>
                  <a:cubicBezTo>
                    <a:pt x="8379" y="2743"/>
                    <a:pt x="8564" y="2770"/>
                    <a:pt x="8762" y="2770"/>
                  </a:cubicBezTo>
                  <a:cubicBezTo>
                    <a:pt x="8906" y="2770"/>
                    <a:pt x="9058" y="2756"/>
                    <a:pt x="9222" y="2717"/>
                  </a:cubicBezTo>
                  <a:cubicBezTo>
                    <a:pt x="9108" y="2626"/>
                    <a:pt x="9085" y="2580"/>
                    <a:pt x="9039" y="2580"/>
                  </a:cubicBezTo>
                  <a:cubicBezTo>
                    <a:pt x="8948" y="2557"/>
                    <a:pt x="8857" y="2534"/>
                    <a:pt x="8766" y="2512"/>
                  </a:cubicBezTo>
                  <a:cubicBezTo>
                    <a:pt x="7442" y="2352"/>
                    <a:pt x="6163" y="1964"/>
                    <a:pt x="4908" y="1530"/>
                  </a:cubicBezTo>
                  <a:cubicBezTo>
                    <a:pt x="3402" y="1005"/>
                    <a:pt x="1895" y="549"/>
                    <a:pt x="389" y="69"/>
                  </a:cubicBezTo>
                  <a:cubicBezTo>
                    <a:pt x="252" y="24"/>
                    <a:pt x="138" y="24"/>
                    <a:pt x="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9"/>
            <p:cNvSpPr/>
            <p:nvPr/>
          </p:nvSpPr>
          <p:spPr>
            <a:xfrm>
              <a:off x="1193925" y="838875"/>
              <a:ext cx="1175" cy="5725"/>
            </a:xfrm>
            <a:custGeom>
              <a:avLst/>
              <a:gdLst/>
              <a:ahLst/>
              <a:cxnLst/>
              <a:rect l="l" t="t" r="r" b="b"/>
              <a:pathLst>
                <a:path w="47" h="229" extrusionOk="0">
                  <a:moveTo>
                    <a:pt x="0" y="1"/>
                  </a:moveTo>
                  <a:cubicBezTo>
                    <a:pt x="0" y="69"/>
                    <a:pt x="23" y="160"/>
                    <a:pt x="46" y="229"/>
                  </a:cubicBezTo>
                  <a:cubicBezTo>
                    <a:pt x="46" y="138"/>
                    <a:pt x="46" y="69"/>
                    <a:pt x="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9"/>
            <p:cNvSpPr/>
            <p:nvPr/>
          </p:nvSpPr>
          <p:spPr>
            <a:xfrm>
              <a:off x="1136850" y="760125"/>
              <a:ext cx="2875" cy="25"/>
            </a:xfrm>
            <a:custGeom>
              <a:avLst/>
              <a:gdLst/>
              <a:ahLst/>
              <a:cxnLst/>
              <a:rect l="l" t="t" r="r" b="b"/>
              <a:pathLst>
                <a:path w="115" h="1" extrusionOk="0">
                  <a:moveTo>
                    <a:pt x="1" y="1"/>
                  </a:moveTo>
                  <a:lnTo>
                    <a:pt x="115" y="1"/>
                  </a:lnTo>
                  <a:cubicBezTo>
                    <a:pt x="92" y="1"/>
                    <a:pt x="47" y="1"/>
                    <a:pt x="24" y="1"/>
                  </a:cubicBezTo>
                  <a:lnTo>
                    <a:pt x="1"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9"/>
          <p:cNvGrpSpPr/>
          <p:nvPr/>
        </p:nvGrpSpPr>
        <p:grpSpPr>
          <a:xfrm>
            <a:off x="276332" y="2012100"/>
            <a:ext cx="697947" cy="846304"/>
            <a:chOff x="6617225" y="1425800"/>
            <a:chExt cx="762950" cy="925125"/>
          </a:xfrm>
        </p:grpSpPr>
        <p:sp>
          <p:nvSpPr>
            <p:cNvPr id="1085" name="Google Shape;1085;p29"/>
            <p:cNvSpPr/>
            <p:nvPr/>
          </p:nvSpPr>
          <p:spPr>
            <a:xfrm>
              <a:off x="6617225" y="1425800"/>
              <a:ext cx="762950" cy="925125"/>
            </a:xfrm>
            <a:custGeom>
              <a:avLst/>
              <a:gdLst/>
              <a:ahLst/>
              <a:cxnLst/>
              <a:rect l="l" t="t" r="r" b="b"/>
              <a:pathLst>
                <a:path w="30518" h="37005" extrusionOk="0">
                  <a:moveTo>
                    <a:pt x="21414" y="994"/>
                  </a:moveTo>
                  <a:cubicBezTo>
                    <a:pt x="21724" y="994"/>
                    <a:pt x="22035" y="1014"/>
                    <a:pt x="22346" y="1061"/>
                  </a:cubicBezTo>
                  <a:cubicBezTo>
                    <a:pt x="23282" y="1175"/>
                    <a:pt x="23967" y="1609"/>
                    <a:pt x="24537" y="2316"/>
                  </a:cubicBezTo>
                  <a:cubicBezTo>
                    <a:pt x="25085" y="2978"/>
                    <a:pt x="25519" y="3731"/>
                    <a:pt x="25816" y="4530"/>
                  </a:cubicBezTo>
                  <a:cubicBezTo>
                    <a:pt x="26204" y="5603"/>
                    <a:pt x="26500" y="6721"/>
                    <a:pt x="26706" y="7840"/>
                  </a:cubicBezTo>
                  <a:cubicBezTo>
                    <a:pt x="27025" y="9506"/>
                    <a:pt x="27299" y="11172"/>
                    <a:pt x="27596" y="12839"/>
                  </a:cubicBezTo>
                  <a:cubicBezTo>
                    <a:pt x="27893" y="14551"/>
                    <a:pt x="28189" y="16240"/>
                    <a:pt x="28463" y="17951"/>
                  </a:cubicBezTo>
                  <a:cubicBezTo>
                    <a:pt x="28874" y="20531"/>
                    <a:pt x="29331" y="23087"/>
                    <a:pt x="29536" y="25689"/>
                  </a:cubicBezTo>
                  <a:cubicBezTo>
                    <a:pt x="29627" y="26922"/>
                    <a:pt x="29719" y="28132"/>
                    <a:pt x="29445" y="29341"/>
                  </a:cubicBezTo>
                  <a:cubicBezTo>
                    <a:pt x="29353" y="29821"/>
                    <a:pt x="29148" y="30300"/>
                    <a:pt x="28988" y="30779"/>
                  </a:cubicBezTo>
                  <a:cubicBezTo>
                    <a:pt x="28828" y="31167"/>
                    <a:pt x="28555" y="31464"/>
                    <a:pt x="28167" y="31647"/>
                  </a:cubicBezTo>
                  <a:cubicBezTo>
                    <a:pt x="27847" y="31784"/>
                    <a:pt x="27505" y="31921"/>
                    <a:pt x="27185" y="32035"/>
                  </a:cubicBezTo>
                  <a:cubicBezTo>
                    <a:pt x="24560" y="32834"/>
                    <a:pt x="21935" y="33564"/>
                    <a:pt x="19287" y="34272"/>
                  </a:cubicBezTo>
                  <a:cubicBezTo>
                    <a:pt x="18032" y="34591"/>
                    <a:pt x="16800" y="34979"/>
                    <a:pt x="15567" y="35344"/>
                  </a:cubicBezTo>
                  <a:cubicBezTo>
                    <a:pt x="14197" y="35755"/>
                    <a:pt x="12805" y="35961"/>
                    <a:pt x="11367" y="36029"/>
                  </a:cubicBezTo>
                  <a:cubicBezTo>
                    <a:pt x="11287" y="36036"/>
                    <a:pt x="11207" y="36039"/>
                    <a:pt x="11126" y="36039"/>
                  </a:cubicBezTo>
                  <a:cubicBezTo>
                    <a:pt x="10933" y="36039"/>
                    <a:pt x="10739" y="36022"/>
                    <a:pt x="10545" y="36006"/>
                  </a:cubicBezTo>
                  <a:cubicBezTo>
                    <a:pt x="9792" y="35915"/>
                    <a:pt x="9199" y="35595"/>
                    <a:pt x="8697" y="35025"/>
                  </a:cubicBezTo>
                  <a:cubicBezTo>
                    <a:pt x="8012" y="34249"/>
                    <a:pt x="7510" y="33336"/>
                    <a:pt x="7099" y="32377"/>
                  </a:cubicBezTo>
                  <a:cubicBezTo>
                    <a:pt x="6277" y="30437"/>
                    <a:pt x="5684" y="28428"/>
                    <a:pt x="5136" y="26374"/>
                  </a:cubicBezTo>
                  <a:cubicBezTo>
                    <a:pt x="4383" y="23498"/>
                    <a:pt x="3698" y="20576"/>
                    <a:pt x="3173" y="17632"/>
                  </a:cubicBezTo>
                  <a:cubicBezTo>
                    <a:pt x="2899" y="15966"/>
                    <a:pt x="2648" y="14277"/>
                    <a:pt x="2351" y="12610"/>
                  </a:cubicBezTo>
                  <a:cubicBezTo>
                    <a:pt x="2054" y="10807"/>
                    <a:pt x="1780" y="9004"/>
                    <a:pt x="1324" y="7246"/>
                  </a:cubicBezTo>
                  <a:cubicBezTo>
                    <a:pt x="1164" y="6699"/>
                    <a:pt x="1004" y="6174"/>
                    <a:pt x="845" y="5580"/>
                  </a:cubicBezTo>
                  <a:cubicBezTo>
                    <a:pt x="1073" y="5283"/>
                    <a:pt x="1301" y="4964"/>
                    <a:pt x="1552" y="4644"/>
                  </a:cubicBezTo>
                  <a:cubicBezTo>
                    <a:pt x="1826" y="4325"/>
                    <a:pt x="2146" y="4142"/>
                    <a:pt x="2557" y="4005"/>
                  </a:cubicBezTo>
                  <a:cubicBezTo>
                    <a:pt x="3378" y="3731"/>
                    <a:pt x="4223" y="3549"/>
                    <a:pt x="5067" y="3480"/>
                  </a:cubicBezTo>
                  <a:cubicBezTo>
                    <a:pt x="6049" y="3366"/>
                    <a:pt x="7030" y="3206"/>
                    <a:pt x="8012" y="3069"/>
                  </a:cubicBezTo>
                  <a:cubicBezTo>
                    <a:pt x="9222" y="2932"/>
                    <a:pt x="10431" y="2796"/>
                    <a:pt x="11641" y="2636"/>
                  </a:cubicBezTo>
                  <a:cubicBezTo>
                    <a:pt x="12394" y="2544"/>
                    <a:pt x="13147" y="2407"/>
                    <a:pt x="13878" y="2271"/>
                  </a:cubicBezTo>
                  <a:cubicBezTo>
                    <a:pt x="15795" y="1928"/>
                    <a:pt x="17713" y="1540"/>
                    <a:pt x="19630" y="1175"/>
                  </a:cubicBezTo>
                  <a:cubicBezTo>
                    <a:pt x="20217" y="1070"/>
                    <a:pt x="20814" y="994"/>
                    <a:pt x="21414" y="994"/>
                  </a:cubicBezTo>
                  <a:close/>
                  <a:moveTo>
                    <a:pt x="22299" y="0"/>
                  </a:moveTo>
                  <a:cubicBezTo>
                    <a:pt x="21873" y="0"/>
                    <a:pt x="21448" y="36"/>
                    <a:pt x="21022" y="102"/>
                  </a:cubicBezTo>
                  <a:cubicBezTo>
                    <a:pt x="19402" y="353"/>
                    <a:pt x="17781" y="650"/>
                    <a:pt x="16160" y="947"/>
                  </a:cubicBezTo>
                  <a:cubicBezTo>
                    <a:pt x="14722" y="1221"/>
                    <a:pt x="13262" y="1472"/>
                    <a:pt x="11801" y="1631"/>
                  </a:cubicBezTo>
                  <a:cubicBezTo>
                    <a:pt x="10888" y="1723"/>
                    <a:pt x="9998" y="1791"/>
                    <a:pt x="9085" y="1905"/>
                  </a:cubicBezTo>
                  <a:cubicBezTo>
                    <a:pt x="8377" y="1974"/>
                    <a:pt x="7692" y="2134"/>
                    <a:pt x="6985" y="2179"/>
                  </a:cubicBezTo>
                  <a:cubicBezTo>
                    <a:pt x="5296" y="2271"/>
                    <a:pt x="3743" y="2796"/>
                    <a:pt x="2237" y="3435"/>
                  </a:cubicBezTo>
                  <a:cubicBezTo>
                    <a:pt x="1415" y="3800"/>
                    <a:pt x="616" y="4211"/>
                    <a:pt x="365" y="5192"/>
                  </a:cubicBezTo>
                  <a:cubicBezTo>
                    <a:pt x="0" y="5420"/>
                    <a:pt x="114" y="5740"/>
                    <a:pt x="183" y="6082"/>
                  </a:cubicBezTo>
                  <a:cubicBezTo>
                    <a:pt x="548" y="8502"/>
                    <a:pt x="913" y="10921"/>
                    <a:pt x="1301" y="13364"/>
                  </a:cubicBezTo>
                  <a:cubicBezTo>
                    <a:pt x="1575" y="15144"/>
                    <a:pt x="1826" y="16924"/>
                    <a:pt x="2146" y="18682"/>
                  </a:cubicBezTo>
                  <a:cubicBezTo>
                    <a:pt x="2716" y="21832"/>
                    <a:pt x="3561" y="24913"/>
                    <a:pt x="4428" y="27995"/>
                  </a:cubicBezTo>
                  <a:cubicBezTo>
                    <a:pt x="4908" y="29684"/>
                    <a:pt x="5478" y="31373"/>
                    <a:pt x="6163" y="33016"/>
                  </a:cubicBezTo>
                  <a:cubicBezTo>
                    <a:pt x="6551" y="33975"/>
                    <a:pt x="7053" y="34888"/>
                    <a:pt x="7669" y="35732"/>
                  </a:cubicBezTo>
                  <a:cubicBezTo>
                    <a:pt x="8263" y="36508"/>
                    <a:pt x="9039" y="36896"/>
                    <a:pt x="9998" y="36988"/>
                  </a:cubicBezTo>
                  <a:cubicBezTo>
                    <a:pt x="10135" y="36999"/>
                    <a:pt x="10271" y="37005"/>
                    <a:pt x="10411" y="37005"/>
                  </a:cubicBezTo>
                  <a:cubicBezTo>
                    <a:pt x="10551" y="37005"/>
                    <a:pt x="10694" y="36999"/>
                    <a:pt x="10842" y="36988"/>
                  </a:cubicBezTo>
                  <a:cubicBezTo>
                    <a:pt x="12234" y="36942"/>
                    <a:pt x="13604" y="36714"/>
                    <a:pt x="14951" y="36326"/>
                  </a:cubicBezTo>
                  <a:cubicBezTo>
                    <a:pt x="16571" y="35892"/>
                    <a:pt x="18192" y="35481"/>
                    <a:pt x="19790" y="35025"/>
                  </a:cubicBezTo>
                  <a:cubicBezTo>
                    <a:pt x="21981" y="34409"/>
                    <a:pt x="24172" y="33769"/>
                    <a:pt x="26341" y="33107"/>
                  </a:cubicBezTo>
                  <a:cubicBezTo>
                    <a:pt x="27345" y="32811"/>
                    <a:pt x="28189" y="32263"/>
                    <a:pt x="28920" y="31555"/>
                  </a:cubicBezTo>
                  <a:cubicBezTo>
                    <a:pt x="29582" y="30916"/>
                    <a:pt x="30038" y="30186"/>
                    <a:pt x="30244" y="29296"/>
                  </a:cubicBezTo>
                  <a:cubicBezTo>
                    <a:pt x="30472" y="28337"/>
                    <a:pt x="30518" y="27378"/>
                    <a:pt x="30518" y="26420"/>
                  </a:cubicBezTo>
                  <a:cubicBezTo>
                    <a:pt x="30495" y="26009"/>
                    <a:pt x="30472" y="25598"/>
                    <a:pt x="30449" y="25210"/>
                  </a:cubicBezTo>
                  <a:cubicBezTo>
                    <a:pt x="30312" y="23156"/>
                    <a:pt x="30015" y="21124"/>
                    <a:pt x="29673" y="19093"/>
                  </a:cubicBezTo>
                  <a:cubicBezTo>
                    <a:pt x="29057" y="15372"/>
                    <a:pt x="28395" y="11652"/>
                    <a:pt x="27893" y="7908"/>
                  </a:cubicBezTo>
                  <a:cubicBezTo>
                    <a:pt x="27710" y="6630"/>
                    <a:pt x="27436" y="5375"/>
                    <a:pt x="27025" y="4142"/>
                  </a:cubicBezTo>
                  <a:cubicBezTo>
                    <a:pt x="26683" y="3092"/>
                    <a:pt x="26181" y="2134"/>
                    <a:pt x="25496" y="1266"/>
                  </a:cubicBezTo>
                  <a:cubicBezTo>
                    <a:pt x="24903" y="536"/>
                    <a:pt x="24149" y="148"/>
                    <a:pt x="23213" y="56"/>
                  </a:cubicBezTo>
                  <a:cubicBezTo>
                    <a:pt x="22909" y="18"/>
                    <a:pt x="22604" y="0"/>
                    <a:pt x="2229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a:off x="6727925" y="1742650"/>
              <a:ext cx="588350" cy="517700"/>
            </a:xfrm>
            <a:custGeom>
              <a:avLst/>
              <a:gdLst/>
              <a:ahLst/>
              <a:cxnLst/>
              <a:rect l="l" t="t" r="r" b="b"/>
              <a:pathLst>
                <a:path w="23534" h="20708" extrusionOk="0">
                  <a:moveTo>
                    <a:pt x="19516" y="439"/>
                  </a:moveTo>
                  <a:cubicBezTo>
                    <a:pt x="19927" y="1032"/>
                    <a:pt x="19995" y="1740"/>
                    <a:pt x="20201" y="2402"/>
                  </a:cubicBezTo>
                  <a:cubicBezTo>
                    <a:pt x="20086" y="2470"/>
                    <a:pt x="20018" y="2538"/>
                    <a:pt x="19927" y="2561"/>
                  </a:cubicBezTo>
                  <a:cubicBezTo>
                    <a:pt x="18808" y="2790"/>
                    <a:pt x="17690" y="2995"/>
                    <a:pt x="16571" y="3200"/>
                  </a:cubicBezTo>
                  <a:cubicBezTo>
                    <a:pt x="16551" y="3207"/>
                    <a:pt x="16531" y="3210"/>
                    <a:pt x="16509" y="3210"/>
                  </a:cubicBezTo>
                  <a:cubicBezTo>
                    <a:pt x="16455" y="3210"/>
                    <a:pt x="16388" y="3194"/>
                    <a:pt x="16275" y="3178"/>
                  </a:cubicBezTo>
                  <a:cubicBezTo>
                    <a:pt x="16046" y="2470"/>
                    <a:pt x="15841" y="1808"/>
                    <a:pt x="15613" y="1100"/>
                  </a:cubicBezTo>
                  <a:cubicBezTo>
                    <a:pt x="16275" y="872"/>
                    <a:pt x="16937" y="895"/>
                    <a:pt x="17576" y="781"/>
                  </a:cubicBezTo>
                  <a:cubicBezTo>
                    <a:pt x="18215" y="644"/>
                    <a:pt x="18854" y="553"/>
                    <a:pt x="19516" y="439"/>
                  </a:cubicBezTo>
                  <a:close/>
                  <a:moveTo>
                    <a:pt x="15248" y="1078"/>
                  </a:moveTo>
                  <a:cubicBezTo>
                    <a:pt x="15453" y="1831"/>
                    <a:pt x="15658" y="2538"/>
                    <a:pt x="15864" y="3269"/>
                  </a:cubicBezTo>
                  <a:cubicBezTo>
                    <a:pt x="15658" y="3337"/>
                    <a:pt x="15476" y="3429"/>
                    <a:pt x="15293" y="3474"/>
                  </a:cubicBezTo>
                  <a:cubicBezTo>
                    <a:pt x="13764" y="3771"/>
                    <a:pt x="12212" y="4068"/>
                    <a:pt x="10660" y="4387"/>
                  </a:cubicBezTo>
                  <a:cubicBezTo>
                    <a:pt x="10363" y="4045"/>
                    <a:pt x="10340" y="3611"/>
                    <a:pt x="10180" y="3223"/>
                  </a:cubicBezTo>
                  <a:cubicBezTo>
                    <a:pt x="10021" y="2835"/>
                    <a:pt x="9861" y="2424"/>
                    <a:pt x="9701" y="1991"/>
                  </a:cubicBezTo>
                  <a:cubicBezTo>
                    <a:pt x="10614" y="1671"/>
                    <a:pt x="11550" y="1603"/>
                    <a:pt x="12440" y="1443"/>
                  </a:cubicBezTo>
                  <a:cubicBezTo>
                    <a:pt x="13353" y="1283"/>
                    <a:pt x="14243" y="1123"/>
                    <a:pt x="15248" y="1078"/>
                  </a:cubicBezTo>
                  <a:close/>
                  <a:moveTo>
                    <a:pt x="9267" y="2036"/>
                  </a:moveTo>
                  <a:cubicBezTo>
                    <a:pt x="9632" y="2858"/>
                    <a:pt x="9929" y="3634"/>
                    <a:pt x="10112" y="4501"/>
                  </a:cubicBezTo>
                  <a:cubicBezTo>
                    <a:pt x="8742" y="4844"/>
                    <a:pt x="7396" y="5209"/>
                    <a:pt x="6072" y="5551"/>
                  </a:cubicBezTo>
                  <a:cubicBezTo>
                    <a:pt x="5798" y="5049"/>
                    <a:pt x="5296" y="3520"/>
                    <a:pt x="5250" y="2949"/>
                  </a:cubicBezTo>
                  <a:cubicBezTo>
                    <a:pt x="6551" y="2607"/>
                    <a:pt x="7875" y="2287"/>
                    <a:pt x="9267" y="2036"/>
                  </a:cubicBezTo>
                  <a:close/>
                  <a:moveTo>
                    <a:pt x="4702" y="3086"/>
                  </a:moveTo>
                  <a:cubicBezTo>
                    <a:pt x="4976" y="3954"/>
                    <a:pt x="5182" y="4798"/>
                    <a:pt x="5410" y="5711"/>
                  </a:cubicBezTo>
                  <a:cubicBezTo>
                    <a:pt x="4223" y="6145"/>
                    <a:pt x="3036" y="6419"/>
                    <a:pt x="1826" y="6830"/>
                  </a:cubicBezTo>
                  <a:cubicBezTo>
                    <a:pt x="1781" y="6761"/>
                    <a:pt x="1689" y="6693"/>
                    <a:pt x="1666" y="6601"/>
                  </a:cubicBezTo>
                  <a:cubicBezTo>
                    <a:pt x="1370" y="5825"/>
                    <a:pt x="1096" y="5049"/>
                    <a:pt x="799" y="4273"/>
                  </a:cubicBezTo>
                  <a:cubicBezTo>
                    <a:pt x="776" y="4205"/>
                    <a:pt x="776" y="4113"/>
                    <a:pt x="776" y="4022"/>
                  </a:cubicBezTo>
                  <a:cubicBezTo>
                    <a:pt x="1895" y="3748"/>
                    <a:pt x="3036" y="3474"/>
                    <a:pt x="4154" y="3200"/>
                  </a:cubicBezTo>
                  <a:cubicBezTo>
                    <a:pt x="4314" y="3155"/>
                    <a:pt x="4497" y="3132"/>
                    <a:pt x="4702" y="3086"/>
                  </a:cubicBezTo>
                  <a:close/>
                  <a:moveTo>
                    <a:pt x="20292" y="2858"/>
                  </a:moveTo>
                  <a:cubicBezTo>
                    <a:pt x="20680" y="4228"/>
                    <a:pt x="20863" y="5574"/>
                    <a:pt x="21045" y="6898"/>
                  </a:cubicBezTo>
                  <a:cubicBezTo>
                    <a:pt x="20497" y="7104"/>
                    <a:pt x="18694" y="7423"/>
                    <a:pt x="17621" y="7514"/>
                  </a:cubicBezTo>
                  <a:cubicBezTo>
                    <a:pt x="17416" y="7149"/>
                    <a:pt x="16731" y="4912"/>
                    <a:pt x="16480" y="3748"/>
                  </a:cubicBezTo>
                  <a:cubicBezTo>
                    <a:pt x="16571" y="3680"/>
                    <a:pt x="16663" y="3588"/>
                    <a:pt x="16777" y="3566"/>
                  </a:cubicBezTo>
                  <a:cubicBezTo>
                    <a:pt x="17918" y="3337"/>
                    <a:pt x="19059" y="3109"/>
                    <a:pt x="20292" y="2858"/>
                  </a:cubicBezTo>
                  <a:close/>
                  <a:moveTo>
                    <a:pt x="15734" y="3807"/>
                  </a:moveTo>
                  <a:cubicBezTo>
                    <a:pt x="15805" y="3807"/>
                    <a:pt x="15887" y="3817"/>
                    <a:pt x="15978" y="3817"/>
                  </a:cubicBezTo>
                  <a:cubicBezTo>
                    <a:pt x="16252" y="4410"/>
                    <a:pt x="16366" y="5049"/>
                    <a:pt x="16549" y="5688"/>
                  </a:cubicBezTo>
                  <a:cubicBezTo>
                    <a:pt x="16731" y="6305"/>
                    <a:pt x="16914" y="6944"/>
                    <a:pt x="17096" y="7560"/>
                  </a:cubicBezTo>
                  <a:cubicBezTo>
                    <a:pt x="16982" y="7628"/>
                    <a:pt x="16937" y="7697"/>
                    <a:pt x="16868" y="7720"/>
                  </a:cubicBezTo>
                  <a:cubicBezTo>
                    <a:pt x="15339" y="8062"/>
                    <a:pt x="13810" y="8382"/>
                    <a:pt x="12257" y="8701"/>
                  </a:cubicBezTo>
                  <a:cubicBezTo>
                    <a:pt x="12166" y="8724"/>
                    <a:pt x="12075" y="8724"/>
                    <a:pt x="11892" y="8747"/>
                  </a:cubicBezTo>
                  <a:cubicBezTo>
                    <a:pt x="11504" y="7469"/>
                    <a:pt x="11139" y="6213"/>
                    <a:pt x="10774" y="4958"/>
                  </a:cubicBezTo>
                  <a:cubicBezTo>
                    <a:pt x="10888" y="4889"/>
                    <a:pt x="11002" y="4821"/>
                    <a:pt x="11116" y="4798"/>
                  </a:cubicBezTo>
                  <a:cubicBezTo>
                    <a:pt x="12623" y="4456"/>
                    <a:pt x="14129" y="4136"/>
                    <a:pt x="15636" y="3817"/>
                  </a:cubicBezTo>
                  <a:cubicBezTo>
                    <a:pt x="15666" y="3809"/>
                    <a:pt x="15699" y="3807"/>
                    <a:pt x="15734" y="3807"/>
                  </a:cubicBezTo>
                  <a:close/>
                  <a:moveTo>
                    <a:pt x="10249" y="5072"/>
                  </a:moveTo>
                  <a:cubicBezTo>
                    <a:pt x="10500" y="5574"/>
                    <a:pt x="11230" y="8062"/>
                    <a:pt x="11344" y="8930"/>
                  </a:cubicBezTo>
                  <a:cubicBezTo>
                    <a:pt x="9952" y="9295"/>
                    <a:pt x="8583" y="9660"/>
                    <a:pt x="7190" y="10048"/>
                  </a:cubicBezTo>
                  <a:cubicBezTo>
                    <a:pt x="6871" y="9409"/>
                    <a:pt x="6825" y="8724"/>
                    <a:pt x="6642" y="8085"/>
                  </a:cubicBezTo>
                  <a:cubicBezTo>
                    <a:pt x="6460" y="7423"/>
                    <a:pt x="6300" y="6761"/>
                    <a:pt x="6140" y="6122"/>
                  </a:cubicBezTo>
                  <a:cubicBezTo>
                    <a:pt x="6642" y="5825"/>
                    <a:pt x="9450" y="5118"/>
                    <a:pt x="10249" y="5072"/>
                  </a:cubicBezTo>
                  <a:close/>
                  <a:moveTo>
                    <a:pt x="5478" y="6191"/>
                  </a:moveTo>
                  <a:cubicBezTo>
                    <a:pt x="5798" y="6852"/>
                    <a:pt x="5866" y="7537"/>
                    <a:pt x="6072" y="8176"/>
                  </a:cubicBezTo>
                  <a:cubicBezTo>
                    <a:pt x="6254" y="8815"/>
                    <a:pt x="6391" y="9477"/>
                    <a:pt x="6574" y="10116"/>
                  </a:cubicBezTo>
                  <a:cubicBezTo>
                    <a:pt x="6095" y="10390"/>
                    <a:pt x="3789" y="11029"/>
                    <a:pt x="3150" y="11098"/>
                  </a:cubicBezTo>
                  <a:cubicBezTo>
                    <a:pt x="2876" y="10596"/>
                    <a:pt x="2009" y="7880"/>
                    <a:pt x="1918" y="7195"/>
                  </a:cubicBezTo>
                  <a:cubicBezTo>
                    <a:pt x="3082" y="6807"/>
                    <a:pt x="4246" y="6464"/>
                    <a:pt x="5478" y="6191"/>
                  </a:cubicBezTo>
                  <a:close/>
                  <a:moveTo>
                    <a:pt x="17210" y="8131"/>
                  </a:moveTo>
                  <a:cubicBezTo>
                    <a:pt x="17690" y="9614"/>
                    <a:pt x="17964" y="11144"/>
                    <a:pt x="18352" y="12696"/>
                  </a:cubicBezTo>
                  <a:cubicBezTo>
                    <a:pt x="17462" y="12947"/>
                    <a:pt x="16594" y="13084"/>
                    <a:pt x="15750" y="13289"/>
                  </a:cubicBezTo>
                  <a:cubicBezTo>
                    <a:pt x="14882" y="13495"/>
                    <a:pt x="14038" y="13768"/>
                    <a:pt x="13125" y="13883"/>
                  </a:cubicBezTo>
                  <a:cubicBezTo>
                    <a:pt x="13033" y="13563"/>
                    <a:pt x="12942" y="13266"/>
                    <a:pt x="12874" y="12970"/>
                  </a:cubicBezTo>
                  <a:cubicBezTo>
                    <a:pt x="12600" y="11760"/>
                    <a:pt x="12280" y="10527"/>
                    <a:pt x="12052" y="9295"/>
                  </a:cubicBezTo>
                  <a:cubicBezTo>
                    <a:pt x="12782" y="8975"/>
                    <a:pt x="16389" y="8153"/>
                    <a:pt x="17210" y="8131"/>
                  </a:cubicBezTo>
                  <a:close/>
                  <a:moveTo>
                    <a:pt x="11573" y="9409"/>
                  </a:moveTo>
                  <a:cubicBezTo>
                    <a:pt x="11961" y="10961"/>
                    <a:pt x="12326" y="12445"/>
                    <a:pt x="12691" y="13928"/>
                  </a:cubicBezTo>
                  <a:cubicBezTo>
                    <a:pt x="12280" y="14225"/>
                    <a:pt x="11778" y="14225"/>
                    <a:pt x="11322" y="14362"/>
                  </a:cubicBezTo>
                  <a:cubicBezTo>
                    <a:pt x="10865" y="14476"/>
                    <a:pt x="10386" y="14590"/>
                    <a:pt x="9929" y="14704"/>
                  </a:cubicBezTo>
                  <a:cubicBezTo>
                    <a:pt x="9450" y="14796"/>
                    <a:pt x="8993" y="14887"/>
                    <a:pt x="8491" y="15001"/>
                  </a:cubicBezTo>
                  <a:cubicBezTo>
                    <a:pt x="8195" y="14225"/>
                    <a:pt x="8035" y="13472"/>
                    <a:pt x="7806" y="12719"/>
                  </a:cubicBezTo>
                  <a:cubicBezTo>
                    <a:pt x="7601" y="11988"/>
                    <a:pt x="7396" y="11281"/>
                    <a:pt x="7236" y="10482"/>
                  </a:cubicBezTo>
                  <a:cubicBezTo>
                    <a:pt x="7943" y="10208"/>
                    <a:pt x="8674" y="10071"/>
                    <a:pt x="9359" y="9911"/>
                  </a:cubicBezTo>
                  <a:cubicBezTo>
                    <a:pt x="10066" y="9728"/>
                    <a:pt x="10751" y="9455"/>
                    <a:pt x="11573" y="9409"/>
                  </a:cubicBezTo>
                  <a:close/>
                  <a:moveTo>
                    <a:pt x="6620" y="10619"/>
                  </a:moveTo>
                  <a:cubicBezTo>
                    <a:pt x="6916" y="11075"/>
                    <a:pt x="6985" y="11600"/>
                    <a:pt x="7122" y="12057"/>
                  </a:cubicBezTo>
                  <a:cubicBezTo>
                    <a:pt x="7281" y="12536"/>
                    <a:pt x="7418" y="13038"/>
                    <a:pt x="7555" y="13517"/>
                  </a:cubicBezTo>
                  <a:cubicBezTo>
                    <a:pt x="7692" y="14020"/>
                    <a:pt x="7806" y="14499"/>
                    <a:pt x="7943" y="15024"/>
                  </a:cubicBezTo>
                  <a:cubicBezTo>
                    <a:pt x="7829" y="15092"/>
                    <a:pt x="7738" y="15161"/>
                    <a:pt x="7624" y="15184"/>
                  </a:cubicBezTo>
                  <a:cubicBezTo>
                    <a:pt x="7122" y="15298"/>
                    <a:pt x="6620" y="15389"/>
                    <a:pt x="6117" y="15480"/>
                  </a:cubicBezTo>
                  <a:cubicBezTo>
                    <a:pt x="5638" y="15572"/>
                    <a:pt x="5136" y="15686"/>
                    <a:pt x="4588" y="15777"/>
                  </a:cubicBezTo>
                  <a:cubicBezTo>
                    <a:pt x="4542" y="15686"/>
                    <a:pt x="4451" y="15595"/>
                    <a:pt x="4405" y="15480"/>
                  </a:cubicBezTo>
                  <a:cubicBezTo>
                    <a:pt x="4040" y="14271"/>
                    <a:pt x="3652" y="13061"/>
                    <a:pt x="3287" y="11851"/>
                  </a:cubicBezTo>
                  <a:cubicBezTo>
                    <a:pt x="3241" y="11760"/>
                    <a:pt x="3264" y="11646"/>
                    <a:pt x="3241" y="11486"/>
                  </a:cubicBezTo>
                  <a:cubicBezTo>
                    <a:pt x="4405" y="11189"/>
                    <a:pt x="5501" y="10893"/>
                    <a:pt x="6620" y="10619"/>
                  </a:cubicBezTo>
                  <a:close/>
                  <a:moveTo>
                    <a:pt x="21091" y="7332"/>
                  </a:moveTo>
                  <a:cubicBezTo>
                    <a:pt x="21365" y="8336"/>
                    <a:pt x="21433" y="9363"/>
                    <a:pt x="21639" y="10368"/>
                  </a:cubicBezTo>
                  <a:cubicBezTo>
                    <a:pt x="21821" y="11395"/>
                    <a:pt x="22004" y="12399"/>
                    <a:pt x="22186" y="13426"/>
                  </a:cubicBezTo>
                  <a:cubicBezTo>
                    <a:pt x="22369" y="14453"/>
                    <a:pt x="22620" y="15458"/>
                    <a:pt x="22780" y="16462"/>
                  </a:cubicBezTo>
                  <a:cubicBezTo>
                    <a:pt x="21867" y="16713"/>
                    <a:pt x="20132" y="17010"/>
                    <a:pt x="19630" y="17010"/>
                  </a:cubicBezTo>
                  <a:cubicBezTo>
                    <a:pt x="18991" y="14020"/>
                    <a:pt x="18352" y="11029"/>
                    <a:pt x="17713" y="8062"/>
                  </a:cubicBezTo>
                  <a:cubicBezTo>
                    <a:pt x="18238" y="7834"/>
                    <a:pt x="20429" y="7377"/>
                    <a:pt x="21091" y="7332"/>
                  </a:cubicBezTo>
                  <a:close/>
                  <a:moveTo>
                    <a:pt x="18375" y="12970"/>
                  </a:moveTo>
                  <a:cubicBezTo>
                    <a:pt x="18648" y="13632"/>
                    <a:pt x="18694" y="14339"/>
                    <a:pt x="18831" y="15024"/>
                  </a:cubicBezTo>
                  <a:cubicBezTo>
                    <a:pt x="18991" y="15709"/>
                    <a:pt x="19173" y="16393"/>
                    <a:pt x="19356" y="17147"/>
                  </a:cubicBezTo>
                  <a:cubicBezTo>
                    <a:pt x="17553" y="17580"/>
                    <a:pt x="15864" y="17991"/>
                    <a:pt x="14106" y="18425"/>
                  </a:cubicBezTo>
                  <a:cubicBezTo>
                    <a:pt x="13810" y="17055"/>
                    <a:pt x="13513" y="15731"/>
                    <a:pt x="13216" y="14362"/>
                  </a:cubicBezTo>
                  <a:cubicBezTo>
                    <a:pt x="13376" y="14293"/>
                    <a:pt x="13490" y="14225"/>
                    <a:pt x="13627" y="14179"/>
                  </a:cubicBezTo>
                  <a:cubicBezTo>
                    <a:pt x="15202" y="13814"/>
                    <a:pt x="16777" y="13472"/>
                    <a:pt x="18375" y="12970"/>
                  </a:cubicBezTo>
                  <a:close/>
                  <a:moveTo>
                    <a:pt x="12737" y="14408"/>
                  </a:moveTo>
                  <a:cubicBezTo>
                    <a:pt x="12805" y="14590"/>
                    <a:pt x="12874" y="14704"/>
                    <a:pt x="12897" y="14841"/>
                  </a:cubicBezTo>
                  <a:cubicBezTo>
                    <a:pt x="13193" y="15983"/>
                    <a:pt x="13467" y="17101"/>
                    <a:pt x="13741" y="18242"/>
                  </a:cubicBezTo>
                  <a:cubicBezTo>
                    <a:pt x="13764" y="18311"/>
                    <a:pt x="13741" y="18402"/>
                    <a:pt x="13741" y="18516"/>
                  </a:cubicBezTo>
                  <a:cubicBezTo>
                    <a:pt x="12394" y="18881"/>
                    <a:pt x="11025" y="19132"/>
                    <a:pt x="9632" y="19452"/>
                  </a:cubicBezTo>
                  <a:cubicBezTo>
                    <a:pt x="9473" y="18744"/>
                    <a:pt x="9313" y="18060"/>
                    <a:pt x="9130" y="17375"/>
                  </a:cubicBezTo>
                  <a:cubicBezTo>
                    <a:pt x="8971" y="16690"/>
                    <a:pt x="8697" y="16051"/>
                    <a:pt x="8560" y="15321"/>
                  </a:cubicBezTo>
                  <a:cubicBezTo>
                    <a:pt x="9975" y="14978"/>
                    <a:pt x="11344" y="14682"/>
                    <a:pt x="12737" y="14408"/>
                  </a:cubicBezTo>
                  <a:close/>
                  <a:moveTo>
                    <a:pt x="8058" y="15480"/>
                  </a:moveTo>
                  <a:cubicBezTo>
                    <a:pt x="8514" y="16781"/>
                    <a:pt x="8765" y="18128"/>
                    <a:pt x="9222" y="19475"/>
                  </a:cubicBezTo>
                  <a:cubicBezTo>
                    <a:pt x="9176" y="19520"/>
                    <a:pt x="9108" y="19566"/>
                    <a:pt x="9039" y="19589"/>
                  </a:cubicBezTo>
                  <a:cubicBezTo>
                    <a:pt x="8035" y="19817"/>
                    <a:pt x="7008" y="20023"/>
                    <a:pt x="6003" y="20251"/>
                  </a:cubicBezTo>
                  <a:cubicBezTo>
                    <a:pt x="5935" y="20251"/>
                    <a:pt x="5843" y="20228"/>
                    <a:pt x="5729" y="20228"/>
                  </a:cubicBezTo>
                  <a:cubicBezTo>
                    <a:pt x="5547" y="19817"/>
                    <a:pt x="5570" y="19361"/>
                    <a:pt x="5433" y="18927"/>
                  </a:cubicBezTo>
                  <a:cubicBezTo>
                    <a:pt x="5296" y="18470"/>
                    <a:pt x="5182" y="17991"/>
                    <a:pt x="5045" y="17535"/>
                  </a:cubicBezTo>
                  <a:cubicBezTo>
                    <a:pt x="4930" y="17101"/>
                    <a:pt x="4794" y="16667"/>
                    <a:pt x="4634" y="16188"/>
                  </a:cubicBezTo>
                  <a:cubicBezTo>
                    <a:pt x="4725" y="16142"/>
                    <a:pt x="4816" y="16051"/>
                    <a:pt x="4908" y="16051"/>
                  </a:cubicBezTo>
                  <a:cubicBezTo>
                    <a:pt x="5821" y="15868"/>
                    <a:pt x="6734" y="15686"/>
                    <a:pt x="7647" y="15503"/>
                  </a:cubicBezTo>
                  <a:cubicBezTo>
                    <a:pt x="7784" y="15480"/>
                    <a:pt x="7898" y="15480"/>
                    <a:pt x="8058" y="15480"/>
                  </a:cubicBezTo>
                  <a:close/>
                  <a:moveTo>
                    <a:pt x="18932" y="0"/>
                  </a:moveTo>
                  <a:cubicBezTo>
                    <a:pt x="17922" y="0"/>
                    <a:pt x="16950" y="137"/>
                    <a:pt x="15978" y="324"/>
                  </a:cubicBezTo>
                  <a:cubicBezTo>
                    <a:pt x="15019" y="507"/>
                    <a:pt x="14038" y="621"/>
                    <a:pt x="13056" y="781"/>
                  </a:cubicBezTo>
                  <a:cubicBezTo>
                    <a:pt x="11641" y="1032"/>
                    <a:pt x="10203" y="1237"/>
                    <a:pt x="8788" y="1511"/>
                  </a:cubicBezTo>
                  <a:cubicBezTo>
                    <a:pt x="6209" y="1991"/>
                    <a:pt x="3675" y="2698"/>
                    <a:pt x="1141" y="3451"/>
                  </a:cubicBezTo>
                  <a:cubicBezTo>
                    <a:pt x="982" y="3520"/>
                    <a:pt x="799" y="3566"/>
                    <a:pt x="639" y="3611"/>
                  </a:cubicBezTo>
                  <a:cubicBezTo>
                    <a:pt x="571" y="3634"/>
                    <a:pt x="490" y="3634"/>
                    <a:pt x="409" y="3634"/>
                  </a:cubicBezTo>
                  <a:lnTo>
                    <a:pt x="409" y="3634"/>
                  </a:lnTo>
                  <a:cubicBezTo>
                    <a:pt x="249" y="3634"/>
                    <a:pt x="92" y="3634"/>
                    <a:pt x="46" y="3817"/>
                  </a:cubicBezTo>
                  <a:cubicBezTo>
                    <a:pt x="0" y="4022"/>
                    <a:pt x="46" y="4273"/>
                    <a:pt x="92" y="4479"/>
                  </a:cubicBezTo>
                  <a:cubicBezTo>
                    <a:pt x="114" y="4638"/>
                    <a:pt x="183" y="4775"/>
                    <a:pt x="228" y="4912"/>
                  </a:cubicBezTo>
                  <a:cubicBezTo>
                    <a:pt x="822" y="6738"/>
                    <a:pt x="1415" y="8519"/>
                    <a:pt x="1986" y="10345"/>
                  </a:cubicBezTo>
                  <a:cubicBezTo>
                    <a:pt x="2579" y="12216"/>
                    <a:pt x="3150" y="14111"/>
                    <a:pt x="3721" y="16005"/>
                  </a:cubicBezTo>
                  <a:cubicBezTo>
                    <a:pt x="4063" y="17124"/>
                    <a:pt x="4428" y="18219"/>
                    <a:pt x="4771" y="19338"/>
                  </a:cubicBezTo>
                  <a:cubicBezTo>
                    <a:pt x="4930" y="19817"/>
                    <a:pt x="5113" y="20274"/>
                    <a:pt x="5455" y="20707"/>
                  </a:cubicBezTo>
                  <a:cubicBezTo>
                    <a:pt x="5638" y="20662"/>
                    <a:pt x="5798" y="20616"/>
                    <a:pt x="5980" y="20593"/>
                  </a:cubicBezTo>
                  <a:cubicBezTo>
                    <a:pt x="7692" y="20297"/>
                    <a:pt x="9427" y="20045"/>
                    <a:pt x="11139" y="19703"/>
                  </a:cubicBezTo>
                  <a:cubicBezTo>
                    <a:pt x="13421" y="19247"/>
                    <a:pt x="15681" y="18676"/>
                    <a:pt x="17964" y="18174"/>
                  </a:cubicBezTo>
                  <a:cubicBezTo>
                    <a:pt x="19470" y="17854"/>
                    <a:pt x="20954" y="17443"/>
                    <a:pt x="22415" y="16918"/>
                  </a:cubicBezTo>
                  <a:cubicBezTo>
                    <a:pt x="22582" y="16854"/>
                    <a:pt x="22735" y="16826"/>
                    <a:pt x="22885" y="16826"/>
                  </a:cubicBezTo>
                  <a:cubicBezTo>
                    <a:pt x="23002" y="16826"/>
                    <a:pt x="23117" y="16843"/>
                    <a:pt x="23236" y="16873"/>
                  </a:cubicBezTo>
                  <a:cubicBezTo>
                    <a:pt x="23533" y="16553"/>
                    <a:pt x="23510" y="16165"/>
                    <a:pt x="23465" y="15823"/>
                  </a:cubicBezTo>
                  <a:cubicBezTo>
                    <a:pt x="23419" y="15275"/>
                    <a:pt x="23373" y="14727"/>
                    <a:pt x="23259" y="14179"/>
                  </a:cubicBezTo>
                  <a:cubicBezTo>
                    <a:pt x="23008" y="12696"/>
                    <a:pt x="22711" y="11235"/>
                    <a:pt x="22437" y="9774"/>
                  </a:cubicBezTo>
                  <a:cubicBezTo>
                    <a:pt x="22027" y="7720"/>
                    <a:pt x="21616" y="5688"/>
                    <a:pt x="21228" y="3657"/>
                  </a:cubicBezTo>
                  <a:cubicBezTo>
                    <a:pt x="21136" y="3269"/>
                    <a:pt x="20954" y="2881"/>
                    <a:pt x="21068" y="2470"/>
                  </a:cubicBezTo>
                  <a:cubicBezTo>
                    <a:pt x="20634" y="1922"/>
                    <a:pt x="20657" y="1169"/>
                    <a:pt x="20315" y="575"/>
                  </a:cubicBezTo>
                  <a:cubicBezTo>
                    <a:pt x="20201" y="393"/>
                    <a:pt x="20064" y="210"/>
                    <a:pt x="19972" y="51"/>
                  </a:cubicBezTo>
                  <a:cubicBezTo>
                    <a:pt x="19620" y="16"/>
                    <a:pt x="19274" y="0"/>
                    <a:pt x="1893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a:off x="6680550" y="1487325"/>
              <a:ext cx="544975" cy="278525"/>
            </a:xfrm>
            <a:custGeom>
              <a:avLst/>
              <a:gdLst/>
              <a:ahLst/>
              <a:cxnLst/>
              <a:rect l="l" t="t" r="r" b="b"/>
              <a:pathLst>
                <a:path w="21799" h="11141" extrusionOk="0">
                  <a:moveTo>
                    <a:pt x="19676" y="859"/>
                  </a:moveTo>
                  <a:cubicBezTo>
                    <a:pt x="19836" y="1156"/>
                    <a:pt x="19859" y="1476"/>
                    <a:pt x="19882" y="1773"/>
                  </a:cubicBezTo>
                  <a:cubicBezTo>
                    <a:pt x="20064" y="3211"/>
                    <a:pt x="20361" y="4603"/>
                    <a:pt x="20749" y="6018"/>
                  </a:cubicBezTo>
                  <a:cubicBezTo>
                    <a:pt x="20863" y="6452"/>
                    <a:pt x="20886" y="6908"/>
                    <a:pt x="20840" y="7410"/>
                  </a:cubicBezTo>
                  <a:cubicBezTo>
                    <a:pt x="19585" y="7547"/>
                    <a:pt x="18329" y="7639"/>
                    <a:pt x="17074" y="7798"/>
                  </a:cubicBezTo>
                  <a:cubicBezTo>
                    <a:pt x="15864" y="7958"/>
                    <a:pt x="14632" y="8186"/>
                    <a:pt x="13399" y="8369"/>
                  </a:cubicBezTo>
                  <a:cubicBezTo>
                    <a:pt x="12144" y="8574"/>
                    <a:pt x="10888" y="8734"/>
                    <a:pt x="9656" y="8962"/>
                  </a:cubicBezTo>
                  <a:cubicBezTo>
                    <a:pt x="8423" y="9168"/>
                    <a:pt x="7214" y="9442"/>
                    <a:pt x="6004" y="9716"/>
                  </a:cubicBezTo>
                  <a:cubicBezTo>
                    <a:pt x="4771" y="9990"/>
                    <a:pt x="3561" y="10332"/>
                    <a:pt x="2283" y="10606"/>
                  </a:cubicBezTo>
                  <a:cubicBezTo>
                    <a:pt x="2078" y="9898"/>
                    <a:pt x="2078" y="9214"/>
                    <a:pt x="1941" y="8552"/>
                  </a:cubicBezTo>
                  <a:cubicBezTo>
                    <a:pt x="1781" y="7867"/>
                    <a:pt x="1667" y="7159"/>
                    <a:pt x="1507" y="6475"/>
                  </a:cubicBezTo>
                  <a:cubicBezTo>
                    <a:pt x="1347" y="5813"/>
                    <a:pt x="1165" y="5151"/>
                    <a:pt x="959" y="4397"/>
                  </a:cubicBezTo>
                  <a:cubicBezTo>
                    <a:pt x="1347" y="4329"/>
                    <a:pt x="1713" y="4283"/>
                    <a:pt x="2055" y="4215"/>
                  </a:cubicBezTo>
                  <a:cubicBezTo>
                    <a:pt x="3288" y="3941"/>
                    <a:pt x="4520" y="3644"/>
                    <a:pt x="5753" y="3347"/>
                  </a:cubicBezTo>
                  <a:cubicBezTo>
                    <a:pt x="7967" y="2800"/>
                    <a:pt x="10204" y="2389"/>
                    <a:pt x="12441" y="2001"/>
                  </a:cubicBezTo>
                  <a:cubicBezTo>
                    <a:pt x="14403" y="1681"/>
                    <a:pt x="16344" y="1384"/>
                    <a:pt x="18307" y="1088"/>
                  </a:cubicBezTo>
                  <a:cubicBezTo>
                    <a:pt x="18763" y="1019"/>
                    <a:pt x="19197" y="951"/>
                    <a:pt x="19676" y="859"/>
                  </a:cubicBezTo>
                  <a:close/>
                  <a:moveTo>
                    <a:pt x="20041" y="0"/>
                  </a:moveTo>
                  <a:cubicBezTo>
                    <a:pt x="19864" y="0"/>
                    <a:pt x="19687" y="26"/>
                    <a:pt x="19516" y="38"/>
                  </a:cubicBezTo>
                  <a:cubicBezTo>
                    <a:pt x="18649" y="152"/>
                    <a:pt x="17759" y="220"/>
                    <a:pt x="16891" y="380"/>
                  </a:cubicBezTo>
                  <a:cubicBezTo>
                    <a:pt x="13627" y="951"/>
                    <a:pt x="10409" y="1544"/>
                    <a:pt x="7168" y="2161"/>
                  </a:cubicBezTo>
                  <a:cubicBezTo>
                    <a:pt x="5136" y="2549"/>
                    <a:pt x="3151" y="3051"/>
                    <a:pt x="1188" y="3667"/>
                  </a:cubicBezTo>
                  <a:cubicBezTo>
                    <a:pt x="868" y="3781"/>
                    <a:pt x="526" y="3895"/>
                    <a:pt x="252" y="3987"/>
                  </a:cubicBezTo>
                  <a:cubicBezTo>
                    <a:pt x="1" y="4534"/>
                    <a:pt x="46" y="5037"/>
                    <a:pt x="138" y="5539"/>
                  </a:cubicBezTo>
                  <a:cubicBezTo>
                    <a:pt x="206" y="5881"/>
                    <a:pt x="275" y="6246"/>
                    <a:pt x="366" y="6589"/>
                  </a:cubicBezTo>
                  <a:cubicBezTo>
                    <a:pt x="571" y="7410"/>
                    <a:pt x="800" y="8255"/>
                    <a:pt x="1051" y="9077"/>
                  </a:cubicBezTo>
                  <a:cubicBezTo>
                    <a:pt x="1165" y="9510"/>
                    <a:pt x="1325" y="9944"/>
                    <a:pt x="1484" y="10378"/>
                  </a:cubicBezTo>
                  <a:cubicBezTo>
                    <a:pt x="1598" y="10652"/>
                    <a:pt x="1713" y="10925"/>
                    <a:pt x="1918" y="11108"/>
                  </a:cubicBezTo>
                  <a:cubicBezTo>
                    <a:pt x="2120" y="11130"/>
                    <a:pt x="2318" y="11141"/>
                    <a:pt x="2512" y="11141"/>
                  </a:cubicBezTo>
                  <a:cubicBezTo>
                    <a:pt x="3109" y="11141"/>
                    <a:pt x="3672" y="11046"/>
                    <a:pt x="4223" y="10925"/>
                  </a:cubicBezTo>
                  <a:cubicBezTo>
                    <a:pt x="5798" y="10606"/>
                    <a:pt x="7350" y="10286"/>
                    <a:pt x="8925" y="9967"/>
                  </a:cubicBezTo>
                  <a:cubicBezTo>
                    <a:pt x="11231" y="9533"/>
                    <a:pt x="13559" y="9168"/>
                    <a:pt x="15887" y="8826"/>
                  </a:cubicBezTo>
                  <a:cubicBezTo>
                    <a:pt x="17211" y="8643"/>
                    <a:pt x="18489" y="8369"/>
                    <a:pt x="19790" y="8141"/>
                  </a:cubicBezTo>
                  <a:cubicBezTo>
                    <a:pt x="20155" y="8072"/>
                    <a:pt x="20543" y="7958"/>
                    <a:pt x="20909" y="7958"/>
                  </a:cubicBezTo>
                  <a:cubicBezTo>
                    <a:pt x="21274" y="7935"/>
                    <a:pt x="21548" y="7844"/>
                    <a:pt x="21799" y="7570"/>
                  </a:cubicBezTo>
                  <a:cubicBezTo>
                    <a:pt x="21479" y="5059"/>
                    <a:pt x="21068" y="2571"/>
                    <a:pt x="20498" y="83"/>
                  </a:cubicBezTo>
                  <a:cubicBezTo>
                    <a:pt x="20349" y="20"/>
                    <a:pt x="20195" y="0"/>
                    <a:pt x="200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29"/>
          <p:cNvGrpSpPr/>
          <p:nvPr/>
        </p:nvGrpSpPr>
        <p:grpSpPr>
          <a:xfrm rot="9535067">
            <a:off x="2803781" y="1919676"/>
            <a:ext cx="1085911" cy="830254"/>
            <a:chOff x="6497582" y="536062"/>
            <a:chExt cx="1372006" cy="1049164"/>
          </a:xfrm>
        </p:grpSpPr>
        <p:sp>
          <p:nvSpPr>
            <p:cNvPr id="1089" name="Google Shape;1089;p29"/>
            <p:cNvSpPr/>
            <p:nvPr/>
          </p:nvSpPr>
          <p:spPr>
            <a:xfrm rot="-1940256">
              <a:off x="6484556" y="882321"/>
              <a:ext cx="1398057" cy="356645"/>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9"/>
            <p:cNvSpPr/>
            <p:nvPr/>
          </p:nvSpPr>
          <p:spPr>
            <a:xfrm rot="-1940256">
              <a:off x="6859409" y="1248166"/>
              <a:ext cx="42824" cy="135273"/>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29"/>
          <p:cNvGrpSpPr/>
          <p:nvPr/>
        </p:nvGrpSpPr>
        <p:grpSpPr>
          <a:xfrm>
            <a:off x="7746213" y="3965333"/>
            <a:ext cx="657028" cy="710617"/>
            <a:chOff x="6050758" y="3857638"/>
            <a:chExt cx="599204" cy="648018"/>
          </a:xfrm>
        </p:grpSpPr>
        <p:grpSp>
          <p:nvGrpSpPr>
            <p:cNvPr id="1092" name="Google Shape;1092;p29"/>
            <p:cNvGrpSpPr/>
            <p:nvPr/>
          </p:nvGrpSpPr>
          <p:grpSpPr>
            <a:xfrm>
              <a:off x="6050758" y="3857638"/>
              <a:ext cx="599204" cy="648012"/>
              <a:chOff x="1496783" y="89788"/>
              <a:chExt cx="599204" cy="648012"/>
            </a:xfrm>
          </p:grpSpPr>
          <p:sp>
            <p:nvSpPr>
              <p:cNvPr id="1093" name="Google Shape;1093;p29"/>
              <p:cNvSpPr/>
              <p:nvPr/>
            </p:nvSpPr>
            <p:spPr>
              <a:xfrm>
                <a:off x="1572004" y="634803"/>
                <a:ext cx="38639" cy="54539"/>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9"/>
              <p:cNvSpPr/>
              <p:nvPr/>
            </p:nvSpPr>
            <p:spPr>
              <a:xfrm>
                <a:off x="1544043" y="99712"/>
                <a:ext cx="99226" cy="92931"/>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9"/>
              <p:cNvSpPr/>
              <p:nvPr/>
            </p:nvSpPr>
            <p:spPr>
              <a:xfrm>
                <a:off x="1556026" y="149708"/>
                <a:ext cx="33300" cy="34271"/>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9"/>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9"/>
              <p:cNvSpPr/>
              <p:nvPr/>
            </p:nvSpPr>
            <p:spPr>
              <a:xfrm>
                <a:off x="1703775" y="355536"/>
                <a:ext cx="111251" cy="86854"/>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a:off x="1699171" y="345760"/>
                <a:ext cx="117810" cy="107900"/>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9"/>
              <p:cNvSpPr/>
              <p:nvPr/>
            </p:nvSpPr>
            <p:spPr>
              <a:xfrm>
                <a:off x="1720467" y="378831"/>
                <a:ext cx="35969" cy="37025"/>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9"/>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9"/>
              <p:cNvSpPr/>
              <p:nvPr/>
            </p:nvSpPr>
            <p:spPr>
              <a:xfrm>
                <a:off x="1496783" y="89788"/>
                <a:ext cx="599204" cy="648012"/>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9"/>
            <p:cNvGrpSpPr/>
            <p:nvPr/>
          </p:nvGrpSpPr>
          <p:grpSpPr>
            <a:xfrm>
              <a:off x="6116139" y="4384510"/>
              <a:ext cx="117897" cy="121146"/>
              <a:chOff x="2002763" y="309661"/>
              <a:chExt cx="83901" cy="88726"/>
            </a:xfrm>
          </p:grpSpPr>
          <p:sp>
            <p:nvSpPr>
              <p:cNvPr id="1103" name="Google Shape;1103;p29"/>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9"/>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4" name="Google Shape;1114;p29"/>
          <p:cNvGrpSpPr/>
          <p:nvPr/>
        </p:nvGrpSpPr>
        <p:grpSpPr>
          <a:xfrm rot="4591259">
            <a:off x="4493772" y="325897"/>
            <a:ext cx="265458" cy="253163"/>
            <a:chOff x="8373602" y="4288128"/>
            <a:chExt cx="265445" cy="253151"/>
          </a:xfrm>
        </p:grpSpPr>
        <p:sp>
          <p:nvSpPr>
            <p:cNvPr id="1115" name="Google Shape;1115;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16" name="Google Shape;1116;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17" name="Google Shape;1117;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18" name="Google Shape;1118;p29"/>
          <p:cNvGrpSpPr/>
          <p:nvPr/>
        </p:nvGrpSpPr>
        <p:grpSpPr>
          <a:xfrm rot="4591513">
            <a:off x="4233679" y="181038"/>
            <a:ext cx="132713" cy="126566"/>
            <a:chOff x="8373602" y="4288128"/>
            <a:chExt cx="265445" cy="253151"/>
          </a:xfrm>
        </p:grpSpPr>
        <p:sp>
          <p:nvSpPr>
            <p:cNvPr id="1119" name="Google Shape;1119;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0" name="Google Shape;1120;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1" name="Google Shape;1121;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22" name="Google Shape;1122;p29"/>
          <p:cNvGrpSpPr/>
          <p:nvPr/>
        </p:nvGrpSpPr>
        <p:grpSpPr>
          <a:xfrm rot="2524905">
            <a:off x="3150013" y="3464525"/>
            <a:ext cx="265449" cy="253155"/>
            <a:chOff x="8373602" y="4288128"/>
            <a:chExt cx="265445" cy="253151"/>
          </a:xfrm>
        </p:grpSpPr>
        <p:sp>
          <p:nvSpPr>
            <p:cNvPr id="1123" name="Google Shape;1123;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4" name="Google Shape;1124;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5" name="Google Shape;1125;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26" name="Google Shape;1126;p29"/>
          <p:cNvGrpSpPr/>
          <p:nvPr/>
        </p:nvGrpSpPr>
        <p:grpSpPr>
          <a:xfrm rot="2524395">
            <a:off x="700304" y="3802142"/>
            <a:ext cx="132707" cy="126561"/>
            <a:chOff x="8373602" y="4288128"/>
            <a:chExt cx="265445" cy="253151"/>
          </a:xfrm>
        </p:grpSpPr>
        <p:sp>
          <p:nvSpPr>
            <p:cNvPr id="1127" name="Google Shape;1127;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8" name="Google Shape;1128;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29" name="Google Shape;1129;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0" name="Google Shape;1130;p29"/>
          <p:cNvGrpSpPr/>
          <p:nvPr/>
        </p:nvGrpSpPr>
        <p:grpSpPr>
          <a:xfrm rot="4591513">
            <a:off x="4120973" y="364687"/>
            <a:ext cx="132713" cy="126566"/>
            <a:chOff x="8373602" y="4288128"/>
            <a:chExt cx="265445" cy="253151"/>
          </a:xfrm>
        </p:grpSpPr>
        <p:sp>
          <p:nvSpPr>
            <p:cNvPr id="1131" name="Google Shape;1131;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2" name="Google Shape;1132;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3" name="Google Shape;1133;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4" name="Google Shape;1134;p29"/>
          <p:cNvGrpSpPr/>
          <p:nvPr/>
        </p:nvGrpSpPr>
        <p:grpSpPr>
          <a:xfrm rot="4591259">
            <a:off x="5221722" y="197047"/>
            <a:ext cx="265458" cy="253163"/>
            <a:chOff x="8373602" y="4288128"/>
            <a:chExt cx="265445" cy="253151"/>
          </a:xfrm>
        </p:grpSpPr>
        <p:sp>
          <p:nvSpPr>
            <p:cNvPr id="1135" name="Google Shape;1135;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6" name="Google Shape;1136;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37" name="Google Shape;1137;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38" name="Google Shape;1138;p29"/>
          <p:cNvGrpSpPr/>
          <p:nvPr/>
        </p:nvGrpSpPr>
        <p:grpSpPr>
          <a:xfrm rot="2524395">
            <a:off x="3443716" y="4061042"/>
            <a:ext cx="132707" cy="126561"/>
            <a:chOff x="8373602" y="4288128"/>
            <a:chExt cx="265445" cy="253151"/>
          </a:xfrm>
        </p:grpSpPr>
        <p:sp>
          <p:nvSpPr>
            <p:cNvPr id="1139" name="Google Shape;1139;p2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40" name="Google Shape;1140;p2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41" name="Google Shape;1141;p2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142" name="Google Shape;1142;p29"/>
          <p:cNvGrpSpPr/>
          <p:nvPr/>
        </p:nvGrpSpPr>
        <p:grpSpPr>
          <a:xfrm>
            <a:off x="4002651" y="1613054"/>
            <a:ext cx="501720" cy="795478"/>
            <a:chOff x="8429375" y="536050"/>
            <a:chExt cx="672727" cy="1066611"/>
          </a:xfrm>
        </p:grpSpPr>
        <p:sp>
          <p:nvSpPr>
            <p:cNvPr id="1143" name="Google Shape;1143;p29"/>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9"/>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TextBox 119">
            <a:extLst>
              <a:ext uri="{FF2B5EF4-FFF2-40B4-BE49-F238E27FC236}">
                <a16:creationId xmlns="" xmlns:a16="http://schemas.microsoft.com/office/drawing/2014/main" id="{505CD2C1-3CB0-4ED3-B9E4-DA3CF83EDB99}"/>
              </a:ext>
            </a:extLst>
          </p:cNvPr>
          <p:cNvSpPr txBox="1"/>
          <p:nvPr/>
        </p:nvSpPr>
        <p:spPr>
          <a:xfrm>
            <a:off x="4409080" y="705941"/>
            <a:ext cx="4572000" cy="2762936"/>
          </a:xfrm>
          <a:prstGeom prst="rect">
            <a:avLst/>
          </a:prstGeom>
          <a:noFill/>
        </p:spPr>
        <p:txBody>
          <a:bodyPr wrap="square">
            <a:spAutoFit/>
          </a:bodyPr>
          <a:lstStyle/>
          <a:p>
            <a:pPr algn="ctr">
              <a:lnSpc>
                <a:spcPct val="150000"/>
              </a:lnSpc>
            </a:pPr>
            <a:r>
              <a:rPr lang="en-US" sz="4000" b="1" kern="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BÀI 25. </a:t>
            </a:r>
          </a:p>
          <a:p>
            <a:pPr algn="ctr">
              <a:lnSpc>
                <a:spcPct val="150000"/>
              </a:lnSpc>
            </a:pPr>
            <a:r>
              <a:rPr lang="en-US" sz="4000" b="1" kern="0" dirty="0">
                <a:solidFill>
                  <a:schemeClr val="bg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ĐỘNG NĂNG, THẾ NĂNG </a:t>
            </a:r>
            <a:endParaRPr lang="en-US" sz="4000" b="1" kern="0" dirty="0">
              <a:solidFill>
                <a:schemeClr val="bg1">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2"/>
        <p:cNvGrpSpPr/>
        <p:nvPr/>
      </p:nvGrpSpPr>
      <p:grpSpPr>
        <a:xfrm>
          <a:off x="0" y="0"/>
          <a:ext cx="0" cy="0"/>
          <a:chOff x="0" y="0"/>
          <a:chExt cx="0" cy="0"/>
        </a:xfrm>
      </p:grpSpPr>
      <p:sp>
        <p:nvSpPr>
          <p:cNvPr id="1165" name="Google Shape;1165;p32"/>
          <p:cNvSpPr/>
          <p:nvPr/>
        </p:nvSpPr>
        <p:spPr>
          <a:xfrm>
            <a:off x="2154194" y="1767057"/>
            <a:ext cx="914197" cy="664071"/>
          </a:xfrm>
          <a:custGeom>
            <a:avLst/>
            <a:gdLst/>
            <a:ahLst/>
            <a:cxnLst/>
            <a:rect l="l" t="t" r="r" b="b"/>
            <a:pathLst>
              <a:path w="44888" h="7620" extrusionOk="0">
                <a:moveTo>
                  <a:pt x="25" y="150"/>
                </a:moveTo>
                <a:cubicBezTo>
                  <a:pt x="251" y="0"/>
                  <a:pt x="451" y="0"/>
                  <a:pt x="677" y="0"/>
                </a:cubicBezTo>
                <a:cubicBezTo>
                  <a:pt x="2933" y="0"/>
                  <a:pt x="5188" y="0"/>
                  <a:pt x="7444" y="0"/>
                </a:cubicBezTo>
                <a:cubicBezTo>
                  <a:pt x="7720" y="0"/>
                  <a:pt x="7970" y="25"/>
                  <a:pt x="8221" y="50"/>
                </a:cubicBezTo>
                <a:cubicBezTo>
                  <a:pt x="8346" y="75"/>
                  <a:pt x="8472" y="100"/>
                  <a:pt x="8597" y="100"/>
                </a:cubicBezTo>
                <a:cubicBezTo>
                  <a:pt x="9424" y="75"/>
                  <a:pt x="10276" y="175"/>
                  <a:pt x="11103" y="251"/>
                </a:cubicBezTo>
                <a:cubicBezTo>
                  <a:pt x="11454" y="276"/>
                  <a:pt x="11805" y="301"/>
                  <a:pt x="12156" y="301"/>
                </a:cubicBezTo>
                <a:cubicBezTo>
                  <a:pt x="13985" y="301"/>
                  <a:pt x="15815" y="301"/>
                  <a:pt x="17644" y="301"/>
                </a:cubicBezTo>
                <a:cubicBezTo>
                  <a:pt x="17920" y="301"/>
                  <a:pt x="18171" y="326"/>
                  <a:pt x="18421" y="351"/>
                </a:cubicBezTo>
                <a:cubicBezTo>
                  <a:pt x="18722" y="376"/>
                  <a:pt x="19048" y="401"/>
                  <a:pt x="19349" y="426"/>
                </a:cubicBezTo>
                <a:cubicBezTo>
                  <a:pt x="19549" y="451"/>
                  <a:pt x="19725" y="476"/>
                  <a:pt x="19925" y="501"/>
                </a:cubicBezTo>
                <a:cubicBezTo>
                  <a:pt x="20076" y="501"/>
                  <a:pt x="20201" y="526"/>
                  <a:pt x="20326" y="526"/>
                </a:cubicBezTo>
                <a:cubicBezTo>
                  <a:pt x="21254" y="551"/>
                  <a:pt x="22181" y="551"/>
                  <a:pt x="23083" y="551"/>
                </a:cubicBezTo>
                <a:cubicBezTo>
                  <a:pt x="23409" y="526"/>
                  <a:pt x="23760" y="501"/>
                  <a:pt x="24086" y="426"/>
                </a:cubicBezTo>
                <a:cubicBezTo>
                  <a:pt x="24386" y="351"/>
                  <a:pt x="24687" y="351"/>
                  <a:pt x="24988" y="351"/>
                </a:cubicBezTo>
                <a:cubicBezTo>
                  <a:pt x="25188" y="351"/>
                  <a:pt x="25389" y="351"/>
                  <a:pt x="25564" y="301"/>
                </a:cubicBezTo>
                <a:cubicBezTo>
                  <a:pt x="25715" y="251"/>
                  <a:pt x="25840" y="251"/>
                  <a:pt x="25990" y="251"/>
                </a:cubicBezTo>
                <a:cubicBezTo>
                  <a:pt x="26467" y="251"/>
                  <a:pt x="26943" y="276"/>
                  <a:pt x="27394" y="276"/>
                </a:cubicBezTo>
                <a:cubicBezTo>
                  <a:pt x="27645" y="276"/>
                  <a:pt x="27895" y="251"/>
                  <a:pt x="28121" y="351"/>
                </a:cubicBezTo>
                <a:cubicBezTo>
                  <a:pt x="28221" y="376"/>
                  <a:pt x="28346" y="376"/>
                  <a:pt x="28447" y="376"/>
                </a:cubicBezTo>
                <a:cubicBezTo>
                  <a:pt x="29374" y="376"/>
                  <a:pt x="30301" y="401"/>
                  <a:pt x="31229" y="401"/>
                </a:cubicBezTo>
                <a:cubicBezTo>
                  <a:pt x="31354" y="401"/>
                  <a:pt x="31454" y="426"/>
                  <a:pt x="31554" y="401"/>
                </a:cubicBezTo>
                <a:cubicBezTo>
                  <a:pt x="31880" y="276"/>
                  <a:pt x="32231" y="301"/>
                  <a:pt x="32557" y="301"/>
                </a:cubicBezTo>
                <a:cubicBezTo>
                  <a:pt x="32607" y="301"/>
                  <a:pt x="32657" y="301"/>
                  <a:pt x="32682" y="301"/>
                </a:cubicBezTo>
                <a:cubicBezTo>
                  <a:pt x="33083" y="150"/>
                  <a:pt x="33509" y="201"/>
                  <a:pt x="33910" y="201"/>
                </a:cubicBezTo>
                <a:cubicBezTo>
                  <a:pt x="35163" y="201"/>
                  <a:pt x="36417" y="201"/>
                  <a:pt x="37670" y="201"/>
                </a:cubicBezTo>
                <a:cubicBezTo>
                  <a:pt x="38146" y="201"/>
                  <a:pt x="38647" y="226"/>
                  <a:pt x="39123" y="276"/>
                </a:cubicBezTo>
                <a:cubicBezTo>
                  <a:pt x="39224" y="301"/>
                  <a:pt x="39324" y="301"/>
                  <a:pt x="39449" y="301"/>
                </a:cubicBezTo>
                <a:cubicBezTo>
                  <a:pt x="40026" y="251"/>
                  <a:pt x="40627" y="301"/>
                  <a:pt x="41229" y="201"/>
                </a:cubicBezTo>
                <a:cubicBezTo>
                  <a:pt x="41354" y="175"/>
                  <a:pt x="41479" y="226"/>
                  <a:pt x="41630" y="251"/>
                </a:cubicBezTo>
                <a:cubicBezTo>
                  <a:pt x="41880" y="301"/>
                  <a:pt x="42156" y="351"/>
                  <a:pt x="42432" y="351"/>
                </a:cubicBezTo>
                <a:cubicBezTo>
                  <a:pt x="42682" y="351"/>
                  <a:pt x="42908" y="351"/>
                  <a:pt x="43158" y="426"/>
                </a:cubicBezTo>
                <a:cubicBezTo>
                  <a:pt x="43384" y="476"/>
                  <a:pt x="43635" y="451"/>
                  <a:pt x="43885" y="451"/>
                </a:cubicBezTo>
                <a:cubicBezTo>
                  <a:pt x="44036" y="451"/>
                  <a:pt x="44161" y="451"/>
                  <a:pt x="44286" y="476"/>
                </a:cubicBezTo>
                <a:cubicBezTo>
                  <a:pt x="44437" y="501"/>
                  <a:pt x="44587" y="576"/>
                  <a:pt x="44737" y="627"/>
                </a:cubicBezTo>
                <a:cubicBezTo>
                  <a:pt x="44737" y="727"/>
                  <a:pt x="44762" y="802"/>
                  <a:pt x="44762" y="902"/>
                </a:cubicBezTo>
                <a:cubicBezTo>
                  <a:pt x="44762" y="1529"/>
                  <a:pt x="44787" y="2130"/>
                  <a:pt x="44687" y="2732"/>
                </a:cubicBezTo>
                <a:cubicBezTo>
                  <a:pt x="44637" y="3008"/>
                  <a:pt x="44662" y="3283"/>
                  <a:pt x="44637" y="3559"/>
                </a:cubicBezTo>
                <a:cubicBezTo>
                  <a:pt x="44637" y="3885"/>
                  <a:pt x="44612" y="4186"/>
                  <a:pt x="44587" y="4486"/>
                </a:cubicBezTo>
                <a:cubicBezTo>
                  <a:pt x="44587" y="4637"/>
                  <a:pt x="44587" y="4787"/>
                  <a:pt x="44612" y="4937"/>
                </a:cubicBezTo>
                <a:cubicBezTo>
                  <a:pt x="44612" y="5113"/>
                  <a:pt x="44637" y="5263"/>
                  <a:pt x="44662" y="5439"/>
                </a:cubicBezTo>
                <a:cubicBezTo>
                  <a:pt x="44687" y="5489"/>
                  <a:pt x="44662" y="5564"/>
                  <a:pt x="44687" y="5564"/>
                </a:cubicBezTo>
                <a:cubicBezTo>
                  <a:pt x="44888" y="5739"/>
                  <a:pt x="44787" y="5940"/>
                  <a:pt x="44787" y="6115"/>
                </a:cubicBezTo>
                <a:cubicBezTo>
                  <a:pt x="44787" y="6391"/>
                  <a:pt x="44787" y="6667"/>
                  <a:pt x="44762" y="6942"/>
                </a:cubicBezTo>
                <a:cubicBezTo>
                  <a:pt x="44412" y="7143"/>
                  <a:pt x="44036" y="7193"/>
                  <a:pt x="43660" y="7193"/>
                </a:cubicBezTo>
                <a:cubicBezTo>
                  <a:pt x="43108" y="7193"/>
                  <a:pt x="42582" y="7193"/>
                  <a:pt x="42056" y="7218"/>
                </a:cubicBezTo>
                <a:cubicBezTo>
                  <a:pt x="41680" y="7243"/>
                  <a:pt x="41279" y="7293"/>
                  <a:pt x="40903" y="7293"/>
                </a:cubicBezTo>
                <a:cubicBezTo>
                  <a:pt x="40477" y="7293"/>
                  <a:pt x="40051" y="7343"/>
                  <a:pt x="39625" y="7193"/>
                </a:cubicBezTo>
                <a:cubicBezTo>
                  <a:pt x="39524" y="7168"/>
                  <a:pt x="39399" y="7193"/>
                  <a:pt x="39274" y="7193"/>
                </a:cubicBezTo>
                <a:cubicBezTo>
                  <a:pt x="39023" y="7193"/>
                  <a:pt x="38772" y="7193"/>
                  <a:pt x="38547" y="7118"/>
                </a:cubicBezTo>
                <a:cubicBezTo>
                  <a:pt x="38422" y="7068"/>
                  <a:pt x="38296" y="7068"/>
                  <a:pt x="38196" y="7068"/>
                </a:cubicBezTo>
                <a:cubicBezTo>
                  <a:pt x="37895" y="7068"/>
                  <a:pt x="37594" y="7068"/>
                  <a:pt x="37319" y="6967"/>
                </a:cubicBezTo>
                <a:cubicBezTo>
                  <a:pt x="37219" y="6917"/>
                  <a:pt x="37093" y="6917"/>
                  <a:pt x="36968" y="6917"/>
                </a:cubicBezTo>
                <a:cubicBezTo>
                  <a:pt x="34838" y="6917"/>
                  <a:pt x="32682" y="6942"/>
                  <a:pt x="30552" y="6942"/>
                </a:cubicBezTo>
                <a:cubicBezTo>
                  <a:pt x="30427" y="6942"/>
                  <a:pt x="30301" y="6942"/>
                  <a:pt x="30201" y="6967"/>
                </a:cubicBezTo>
                <a:cubicBezTo>
                  <a:pt x="29900" y="7093"/>
                  <a:pt x="29625" y="7068"/>
                  <a:pt x="29324" y="7068"/>
                </a:cubicBezTo>
                <a:cubicBezTo>
                  <a:pt x="28923" y="7068"/>
                  <a:pt x="28497" y="7068"/>
                  <a:pt x="28096" y="7068"/>
                </a:cubicBezTo>
                <a:cubicBezTo>
                  <a:pt x="27795" y="7068"/>
                  <a:pt x="27519" y="7068"/>
                  <a:pt x="27218" y="7143"/>
                </a:cubicBezTo>
                <a:cubicBezTo>
                  <a:pt x="27093" y="7193"/>
                  <a:pt x="26968" y="7168"/>
                  <a:pt x="26817" y="7168"/>
                </a:cubicBezTo>
                <a:cubicBezTo>
                  <a:pt x="25489" y="7168"/>
                  <a:pt x="24161" y="7168"/>
                  <a:pt x="22832" y="7168"/>
                </a:cubicBezTo>
                <a:cubicBezTo>
                  <a:pt x="22632" y="7168"/>
                  <a:pt x="22406" y="7193"/>
                  <a:pt x="22206" y="7243"/>
                </a:cubicBezTo>
                <a:cubicBezTo>
                  <a:pt x="22056" y="7293"/>
                  <a:pt x="21905" y="7293"/>
                  <a:pt x="21755" y="7293"/>
                </a:cubicBezTo>
                <a:cubicBezTo>
                  <a:pt x="20201" y="7293"/>
                  <a:pt x="18672" y="7293"/>
                  <a:pt x="17118" y="7318"/>
                </a:cubicBezTo>
                <a:cubicBezTo>
                  <a:pt x="16893" y="7318"/>
                  <a:pt x="16667" y="7368"/>
                  <a:pt x="16441" y="7394"/>
                </a:cubicBezTo>
                <a:cubicBezTo>
                  <a:pt x="16266" y="7419"/>
                  <a:pt x="16116" y="7444"/>
                  <a:pt x="15940" y="7444"/>
                </a:cubicBezTo>
                <a:cubicBezTo>
                  <a:pt x="15539" y="7444"/>
                  <a:pt x="15113" y="7469"/>
                  <a:pt x="14712" y="7519"/>
                </a:cubicBezTo>
                <a:cubicBezTo>
                  <a:pt x="14086" y="7569"/>
                  <a:pt x="13459" y="7619"/>
                  <a:pt x="12857" y="7469"/>
                </a:cubicBezTo>
                <a:cubicBezTo>
                  <a:pt x="12682" y="7444"/>
                  <a:pt x="12507" y="7444"/>
                  <a:pt x="12356" y="7444"/>
                </a:cubicBezTo>
                <a:cubicBezTo>
                  <a:pt x="10827" y="7444"/>
                  <a:pt x="9299" y="7444"/>
                  <a:pt x="7770" y="7444"/>
                </a:cubicBezTo>
                <a:cubicBezTo>
                  <a:pt x="7544" y="7444"/>
                  <a:pt x="7344" y="7394"/>
                  <a:pt x="7143" y="7368"/>
                </a:cubicBezTo>
                <a:cubicBezTo>
                  <a:pt x="6943" y="7368"/>
                  <a:pt x="6742" y="7343"/>
                  <a:pt x="6542" y="7343"/>
                </a:cubicBezTo>
                <a:cubicBezTo>
                  <a:pt x="6141" y="7343"/>
                  <a:pt x="5740" y="7368"/>
                  <a:pt x="5364" y="7268"/>
                </a:cubicBezTo>
                <a:cubicBezTo>
                  <a:pt x="5088" y="7218"/>
                  <a:pt x="4812" y="7218"/>
                  <a:pt x="4562" y="7368"/>
                </a:cubicBezTo>
                <a:cubicBezTo>
                  <a:pt x="4461" y="7419"/>
                  <a:pt x="4311" y="7444"/>
                  <a:pt x="4211" y="7444"/>
                </a:cubicBezTo>
                <a:cubicBezTo>
                  <a:pt x="4010" y="7469"/>
                  <a:pt x="3810" y="7444"/>
                  <a:pt x="3609" y="7444"/>
                </a:cubicBezTo>
                <a:cubicBezTo>
                  <a:pt x="3509" y="7444"/>
                  <a:pt x="3409" y="7469"/>
                  <a:pt x="3334" y="7444"/>
                </a:cubicBezTo>
                <a:cubicBezTo>
                  <a:pt x="3108" y="7293"/>
                  <a:pt x="2857" y="7343"/>
                  <a:pt x="2632" y="7343"/>
                </a:cubicBezTo>
                <a:cubicBezTo>
                  <a:pt x="2406" y="7368"/>
                  <a:pt x="2181" y="7343"/>
                  <a:pt x="1955" y="7243"/>
                </a:cubicBezTo>
                <a:cubicBezTo>
                  <a:pt x="1880" y="7193"/>
                  <a:pt x="1805" y="7168"/>
                  <a:pt x="1730" y="7168"/>
                </a:cubicBezTo>
                <a:cubicBezTo>
                  <a:pt x="1429" y="7143"/>
                  <a:pt x="1103" y="7093"/>
                  <a:pt x="827" y="6917"/>
                </a:cubicBezTo>
                <a:cubicBezTo>
                  <a:pt x="752" y="6867"/>
                  <a:pt x="652" y="6892"/>
                  <a:pt x="552" y="6867"/>
                </a:cubicBezTo>
                <a:cubicBezTo>
                  <a:pt x="451" y="6867"/>
                  <a:pt x="351" y="6867"/>
                  <a:pt x="226" y="6842"/>
                </a:cubicBezTo>
                <a:cubicBezTo>
                  <a:pt x="151" y="6617"/>
                  <a:pt x="176" y="6416"/>
                  <a:pt x="176" y="6191"/>
                </a:cubicBezTo>
                <a:cubicBezTo>
                  <a:pt x="201" y="5840"/>
                  <a:pt x="226" y="5514"/>
                  <a:pt x="126" y="5138"/>
                </a:cubicBezTo>
                <a:cubicBezTo>
                  <a:pt x="75" y="4862"/>
                  <a:pt x="126" y="4561"/>
                  <a:pt x="126" y="4286"/>
                </a:cubicBezTo>
                <a:cubicBezTo>
                  <a:pt x="126" y="4010"/>
                  <a:pt x="151" y="3759"/>
                  <a:pt x="25" y="3509"/>
                </a:cubicBezTo>
                <a:cubicBezTo>
                  <a:pt x="0" y="3434"/>
                  <a:pt x="0" y="3333"/>
                  <a:pt x="0" y="3233"/>
                </a:cubicBezTo>
                <a:cubicBezTo>
                  <a:pt x="0" y="2256"/>
                  <a:pt x="0" y="1303"/>
                  <a:pt x="0" y="326"/>
                </a:cubicBezTo>
                <a:cubicBezTo>
                  <a:pt x="0" y="276"/>
                  <a:pt x="0" y="201"/>
                  <a:pt x="25" y="15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AE5A"/>
              </a:solidFill>
              <a:latin typeface="+mj-lt"/>
            </a:endParaRPr>
          </a:p>
        </p:txBody>
      </p:sp>
      <p:sp>
        <p:nvSpPr>
          <p:cNvPr id="1168" name="Google Shape;1168;p32"/>
          <p:cNvSpPr txBox="1">
            <a:spLocks noGrp="1"/>
          </p:cNvSpPr>
          <p:nvPr>
            <p:ph type="title" idx="15"/>
          </p:nvPr>
        </p:nvSpPr>
        <p:spPr>
          <a:xfrm>
            <a:off x="2226841" y="1913782"/>
            <a:ext cx="782400" cy="35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j-lt"/>
              </a:rPr>
              <a:t>01</a:t>
            </a:r>
            <a:endParaRPr sz="3600" dirty="0">
              <a:latin typeface="+mj-lt"/>
            </a:endParaRPr>
          </a:p>
        </p:txBody>
      </p:sp>
      <p:grpSp>
        <p:nvGrpSpPr>
          <p:cNvPr id="1180" name="Google Shape;1180;p32"/>
          <p:cNvGrpSpPr/>
          <p:nvPr/>
        </p:nvGrpSpPr>
        <p:grpSpPr>
          <a:xfrm rot="2119697" flipH="1">
            <a:off x="718481" y="3349108"/>
            <a:ext cx="989134" cy="1139367"/>
            <a:chOff x="570225" y="607075"/>
            <a:chExt cx="671650" cy="892725"/>
          </a:xfrm>
        </p:grpSpPr>
        <p:sp>
          <p:nvSpPr>
            <p:cNvPr id="1181" name="Google Shape;1181;p32"/>
            <p:cNvSpPr/>
            <p:nvPr/>
          </p:nvSpPr>
          <p:spPr>
            <a:xfrm>
              <a:off x="570225" y="607075"/>
              <a:ext cx="671650" cy="892725"/>
            </a:xfrm>
            <a:custGeom>
              <a:avLst/>
              <a:gdLst/>
              <a:ahLst/>
              <a:cxnLst/>
              <a:rect l="l" t="t" r="r" b="b"/>
              <a:pathLst>
                <a:path w="26866" h="35709" extrusionOk="0">
                  <a:moveTo>
                    <a:pt x="22665" y="6118"/>
                  </a:moveTo>
                  <a:cubicBezTo>
                    <a:pt x="22665" y="6120"/>
                    <a:pt x="22666" y="6121"/>
                    <a:pt x="22666" y="6123"/>
                  </a:cubicBezTo>
                  <a:lnTo>
                    <a:pt x="22689" y="6123"/>
                  </a:lnTo>
                  <a:cubicBezTo>
                    <a:pt x="22681" y="6121"/>
                    <a:pt x="22673" y="6120"/>
                    <a:pt x="22665" y="6118"/>
                  </a:cubicBezTo>
                  <a:close/>
                  <a:moveTo>
                    <a:pt x="12454" y="0"/>
                  </a:moveTo>
                  <a:cubicBezTo>
                    <a:pt x="10755" y="0"/>
                    <a:pt x="9115" y="261"/>
                    <a:pt x="7533" y="873"/>
                  </a:cubicBezTo>
                  <a:cubicBezTo>
                    <a:pt x="7213" y="1010"/>
                    <a:pt x="7008" y="1170"/>
                    <a:pt x="6894" y="1466"/>
                  </a:cubicBezTo>
                  <a:cubicBezTo>
                    <a:pt x="6779" y="1740"/>
                    <a:pt x="6665" y="2037"/>
                    <a:pt x="6574" y="2311"/>
                  </a:cubicBezTo>
                  <a:cubicBezTo>
                    <a:pt x="6391" y="2836"/>
                    <a:pt x="6232" y="3361"/>
                    <a:pt x="6072" y="3886"/>
                  </a:cubicBezTo>
                  <a:cubicBezTo>
                    <a:pt x="4748" y="7994"/>
                    <a:pt x="3630" y="12171"/>
                    <a:pt x="2648" y="16371"/>
                  </a:cubicBezTo>
                  <a:cubicBezTo>
                    <a:pt x="2146" y="18494"/>
                    <a:pt x="1667" y="20640"/>
                    <a:pt x="1187" y="22762"/>
                  </a:cubicBezTo>
                  <a:cubicBezTo>
                    <a:pt x="891" y="23972"/>
                    <a:pt x="594" y="25182"/>
                    <a:pt x="320" y="26392"/>
                  </a:cubicBezTo>
                  <a:cubicBezTo>
                    <a:pt x="0" y="27761"/>
                    <a:pt x="297" y="29016"/>
                    <a:pt x="1073" y="30203"/>
                  </a:cubicBezTo>
                  <a:cubicBezTo>
                    <a:pt x="2351" y="32189"/>
                    <a:pt x="4086" y="33559"/>
                    <a:pt x="6391" y="34221"/>
                  </a:cubicBezTo>
                  <a:cubicBezTo>
                    <a:pt x="8103" y="34723"/>
                    <a:pt x="9861" y="35111"/>
                    <a:pt x="11618" y="35476"/>
                  </a:cubicBezTo>
                  <a:cubicBezTo>
                    <a:pt x="12499" y="35636"/>
                    <a:pt x="13380" y="35709"/>
                    <a:pt x="14260" y="35709"/>
                  </a:cubicBezTo>
                  <a:cubicBezTo>
                    <a:pt x="14384" y="35709"/>
                    <a:pt x="14508" y="35707"/>
                    <a:pt x="14631" y="35704"/>
                  </a:cubicBezTo>
                  <a:cubicBezTo>
                    <a:pt x="15156" y="35681"/>
                    <a:pt x="15681" y="35590"/>
                    <a:pt x="16206" y="35522"/>
                  </a:cubicBezTo>
                  <a:cubicBezTo>
                    <a:pt x="16754" y="35453"/>
                    <a:pt x="17074" y="35111"/>
                    <a:pt x="17211" y="34609"/>
                  </a:cubicBezTo>
                  <a:cubicBezTo>
                    <a:pt x="17348" y="34175"/>
                    <a:pt x="17485" y="33741"/>
                    <a:pt x="17599" y="33285"/>
                  </a:cubicBezTo>
                  <a:cubicBezTo>
                    <a:pt x="18306" y="30683"/>
                    <a:pt x="18991" y="28058"/>
                    <a:pt x="19653" y="25433"/>
                  </a:cubicBezTo>
                  <a:cubicBezTo>
                    <a:pt x="20246" y="23059"/>
                    <a:pt x="20840" y="20708"/>
                    <a:pt x="21410" y="18334"/>
                  </a:cubicBezTo>
                  <a:cubicBezTo>
                    <a:pt x="22072" y="15481"/>
                    <a:pt x="22620" y="12628"/>
                    <a:pt x="23077" y="9729"/>
                  </a:cubicBezTo>
                  <a:cubicBezTo>
                    <a:pt x="23122" y="9501"/>
                    <a:pt x="23122" y="9273"/>
                    <a:pt x="23145" y="9044"/>
                  </a:cubicBezTo>
                  <a:cubicBezTo>
                    <a:pt x="23145" y="8976"/>
                    <a:pt x="23191" y="8862"/>
                    <a:pt x="23008" y="8839"/>
                  </a:cubicBezTo>
                  <a:cubicBezTo>
                    <a:pt x="22963" y="8885"/>
                    <a:pt x="22894" y="8930"/>
                    <a:pt x="22848" y="9022"/>
                  </a:cubicBezTo>
                  <a:cubicBezTo>
                    <a:pt x="22757" y="9250"/>
                    <a:pt x="22666" y="9478"/>
                    <a:pt x="22620" y="9729"/>
                  </a:cubicBezTo>
                  <a:cubicBezTo>
                    <a:pt x="22369" y="10665"/>
                    <a:pt x="22118" y="11601"/>
                    <a:pt x="21890" y="12537"/>
                  </a:cubicBezTo>
                  <a:cubicBezTo>
                    <a:pt x="21045" y="16006"/>
                    <a:pt x="20224" y="19453"/>
                    <a:pt x="19379" y="22922"/>
                  </a:cubicBezTo>
                  <a:cubicBezTo>
                    <a:pt x="18603" y="26004"/>
                    <a:pt x="17781" y="29062"/>
                    <a:pt x="17005" y="32121"/>
                  </a:cubicBezTo>
                  <a:cubicBezTo>
                    <a:pt x="16823" y="32851"/>
                    <a:pt x="16686" y="33559"/>
                    <a:pt x="16526" y="34289"/>
                  </a:cubicBezTo>
                  <a:cubicBezTo>
                    <a:pt x="16503" y="34449"/>
                    <a:pt x="16457" y="34586"/>
                    <a:pt x="16435" y="34700"/>
                  </a:cubicBezTo>
                  <a:cubicBezTo>
                    <a:pt x="16366" y="34746"/>
                    <a:pt x="16343" y="34768"/>
                    <a:pt x="16320" y="34768"/>
                  </a:cubicBezTo>
                  <a:cubicBezTo>
                    <a:pt x="16001" y="34791"/>
                    <a:pt x="15681" y="34814"/>
                    <a:pt x="15362" y="34860"/>
                  </a:cubicBezTo>
                  <a:cubicBezTo>
                    <a:pt x="14933" y="34901"/>
                    <a:pt x="14508" y="34921"/>
                    <a:pt x="14085" y="34921"/>
                  </a:cubicBezTo>
                  <a:cubicBezTo>
                    <a:pt x="12862" y="34921"/>
                    <a:pt x="11658" y="34754"/>
                    <a:pt x="10454" y="34449"/>
                  </a:cubicBezTo>
                  <a:cubicBezTo>
                    <a:pt x="8423" y="33924"/>
                    <a:pt x="6460" y="33194"/>
                    <a:pt x="4497" y="32463"/>
                  </a:cubicBezTo>
                  <a:cubicBezTo>
                    <a:pt x="4246" y="32372"/>
                    <a:pt x="3995" y="32212"/>
                    <a:pt x="3789" y="32029"/>
                  </a:cubicBezTo>
                  <a:cubicBezTo>
                    <a:pt x="2876" y="31299"/>
                    <a:pt x="2123" y="30386"/>
                    <a:pt x="1552" y="29359"/>
                  </a:cubicBezTo>
                  <a:cubicBezTo>
                    <a:pt x="1210" y="28697"/>
                    <a:pt x="1005" y="27989"/>
                    <a:pt x="1050" y="27236"/>
                  </a:cubicBezTo>
                  <a:cubicBezTo>
                    <a:pt x="1073" y="26688"/>
                    <a:pt x="1142" y="26141"/>
                    <a:pt x="1256" y="25593"/>
                  </a:cubicBezTo>
                  <a:cubicBezTo>
                    <a:pt x="1575" y="24041"/>
                    <a:pt x="1963" y="22511"/>
                    <a:pt x="2306" y="20959"/>
                  </a:cubicBezTo>
                  <a:cubicBezTo>
                    <a:pt x="3401" y="15892"/>
                    <a:pt x="4748" y="10916"/>
                    <a:pt x="6163" y="5940"/>
                  </a:cubicBezTo>
                  <a:cubicBezTo>
                    <a:pt x="6574" y="4525"/>
                    <a:pt x="7008" y="3110"/>
                    <a:pt x="7282" y="1672"/>
                  </a:cubicBezTo>
                  <a:cubicBezTo>
                    <a:pt x="7282" y="1626"/>
                    <a:pt x="7350" y="1581"/>
                    <a:pt x="7373" y="1558"/>
                  </a:cubicBezTo>
                  <a:cubicBezTo>
                    <a:pt x="7852" y="1991"/>
                    <a:pt x="8286" y="2425"/>
                    <a:pt x="8765" y="2813"/>
                  </a:cubicBezTo>
                  <a:cubicBezTo>
                    <a:pt x="10774" y="4365"/>
                    <a:pt x="12919" y="5689"/>
                    <a:pt x="15270" y="6671"/>
                  </a:cubicBezTo>
                  <a:cubicBezTo>
                    <a:pt x="17211" y="7469"/>
                    <a:pt x="19242" y="7972"/>
                    <a:pt x="21274" y="8451"/>
                  </a:cubicBezTo>
                  <a:cubicBezTo>
                    <a:pt x="21753" y="8565"/>
                    <a:pt x="22232" y="8588"/>
                    <a:pt x="22712" y="8634"/>
                  </a:cubicBezTo>
                  <a:cubicBezTo>
                    <a:pt x="22740" y="8641"/>
                    <a:pt x="22774" y="8648"/>
                    <a:pt x="22808" y="8648"/>
                  </a:cubicBezTo>
                  <a:cubicBezTo>
                    <a:pt x="22883" y="8648"/>
                    <a:pt x="22961" y="8614"/>
                    <a:pt x="23008" y="8474"/>
                  </a:cubicBezTo>
                  <a:cubicBezTo>
                    <a:pt x="22894" y="8428"/>
                    <a:pt x="22780" y="8337"/>
                    <a:pt x="22666" y="8291"/>
                  </a:cubicBezTo>
                  <a:cubicBezTo>
                    <a:pt x="21798" y="7972"/>
                    <a:pt x="20954" y="7629"/>
                    <a:pt x="20087" y="7332"/>
                  </a:cubicBezTo>
                  <a:cubicBezTo>
                    <a:pt x="18649" y="6853"/>
                    <a:pt x="17188" y="6419"/>
                    <a:pt x="15750" y="5940"/>
                  </a:cubicBezTo>
                  <a:cubicBezTo>
                    <a:pt x="13102" y="5050"/>
                    <a:pt x="10797" y="3566"/>
                    <a:pt x="8514" y="1991"/>
                  </a:cubicBezTo>
                  <a:cubicBezTo>
                    <a:pt x="8491" y="1969"/>
                    <a:pt x="8469" y="1900"/>
                    <a:pt x="8400" y="1786"/>
                  </a:cubicBezTo>
                  <a:lnTo>
                    <a:pt x="8400" y="1786"/>
                  </a:lnTo>
                  <a:cubicBezTo>
                    <a:pt x="8583" y="1854"/>
                    <a:pt x="8697" y="1877"/>
                    <a:pt x="8788" y="1923"/>
                  </a:cubicBezTo>
                  <a:cubicBezTo>
                    <a:pt x="11390" y="2973"/>
                    <a:pt x="14015" y="3954"/>
                    <a:pt x="16731" y="4685"/>
                  </a:cubicBezTo>
                  <a:cubicBezTo>
                    <a:pt x="18238" y="5096"/>
                    <a:pt x="19744" y="5506"/>
                    <a:pt x="21274" y="5895"/>
                  </a:cubicBezTo>
                  <a:cubicBezTo>
                    <a:pt x="21723" y="6007"/>
                    <a:pt x="22194" y="6031"/>
                    <a:pt x="22665" y="6118"/>
                  </a:cubicBezTo>
                  <a:lnTo>
                    <a:pt x="22665" y="6118"/>
                  </a:lnTo>
                  <a:cubicBezTo>
                    <a:pt x="22617" y="5872"/>
                    <a:pt x="22345" y="5894"/>
                    <a:pt x="22187" y="5849"/>
                  </a:cubicBezTo>
                  <a:cubicBezTo>
                    <a:pt x="19676" y="5004"/>
                    <a:pt x="17188" y="4160"/>
                    <a:pt x="14677" y="3338"/>
                  </a:cubicBezTo>
                  <a:cubicBezTo>
                    <a:pt x="13536" y="2950"/>
                    <a:pt x="12394" y="2608"/>
                    <a:pt x="11253" y="2242"/>
                  </a:cubicBezTo>
                  <a:cubicBezTo>
                    <a:pt x="11116" y="2197"/>
                    <a:pt x="10956" y="2151"/>
                    <a:pt x="10820" y="1969"/>
                  </a:cubicBezTo>
                  <a:lnTo>
                    <a:pt x="10820" y="1969"/>
                  </a:lnTo>
                  <a:cubicBezTo>
                    <a:pt x="10911" y="1980"/>
                    <a:pt x="10991" y="1980"/>
                    <a:pt x="11068" y="1980"/>
                  </a:cubicBezTo>
                  <a:cubicBezTo>
                    <a:pt x="11145" y="1980"/>
                    <a:pt x="11219" y="1980"/>
                    <a:pt x="11299" y="1991"/>
                  </a:cubicBezTo>
                  <a:cubicBezTo>
                    <a:pt x="12029" y="2151"/>
                    <a:pt x="12783" y="2265"/>
                    <a:pt x="13513" y="2448"/>
                  </a:cubicBezTo>
                  <a:cubicBezTo>
                    <a:pt x="15499" y="2950"/>
                    <a:pt x="17485" y="3452"/>
                    <a:pt x="19470" y="3954"/>
                  </a:cubicBezTo>
                  <a:cubicBezTo>
                    <a:pt x="20132" y="4114"/>
                    <a:pt x="20817" y="4274"/>
                    <a:pt x="21479" y="4411"/>
                  </a:cubicBezTo>
                  <a:cubicBezTo>
                    <a:pt x="21573" y="4437"/>
                    <a:pt x="21635" y="4449"/>
                    <a:pt x="21692" y="4449"/>
                  </a:cubicBezTo>
                  <a:cubicBezTo>
                    <a:pt x="21786" y="4449"/>
                    <a:pt x="21864" y="4414"/>
                    <a:pt x="22050" y="4342"/>
                  </a:cubicBezTo>
                  <a:cubicBezTo>
                    <a:pt x="21821" y="4274"/>
                    <a:pt x="21616" y="4183"/>
                    <a:pt x="21388" y="4114"/>
                  </a:cubicBezTo>
                  <a:cubicBezTo>
                    <a:pt x="19082" y="3429"/>
                    <a:pt x="16777" y="2745"/>
                    <a:pt x="14449" y="2106"/>
                  </a:cubicBezTo>
                  <a:cubicBezTo>
                    <a:pt x="13011" y="1695"/>
                    <a:pt x="11527" y="1466"/>
                    <a:pt x="10043" y="1261"/>
                  </a:cubicBezTo>
                  <a:cubicBezTo>
                    <a:pt x="9929" y="1238"/>
                    <a:pt x="9747" y="1284"/>
                    <a:pt x="9770" y="1033"/>
                  </a:cubicBezTo>
                  <a:cubicBezTo>
                    <a:pt x="10701" y="887"/>
                    <a:pt x="11647" y="755"/>
                    <a:pt x="12596" y="755"/>
                  </a:cubicBezTo>
                  <a:cubicBezTo>
                    <a:pt x="12833" y="755"/>
                    <a:pt x="13070" y="763"/>
                    <a:pt x="13307" y="782"/>
                  </a:cubicBezTo>
                  <a:cubicBezTo>
                    <a:pt x="14426" y="873"/>
                    <a:pt x="15522" y="1010"/>
                    <a:pt x="16594" y="1215"/>
                  </a:cubicBezTo>
                  <a:cubicBezTo>
                    <a:pt x="18032" y="1489"/>
                    <a:pt x="19470" y="1854"/>
                    <a:pt x="20908" y="2174"/>
                  </a:cubicBezTo>
                  <a:cubicBezTo>
                    <a:pt x="21274" y="2265"/>
                    <a:pt x="21662" y="2357"/>
                    <a:pt x="22027" y="2494"/>
                  </a:cubicBezTo>
                  <a:cubicBezTo>
                    <a:pt x="23054" y="2882"/>
                    <a:pt x="24081" y="3315"/>
                    <a:pt x="25085" y="3749"/>
                  </a:cubicBezTo>
                  <a:cubicBezTo>
                    <a:pt x="25428" y="3886"/>
                    <a:pt x="25747" y="4046"/>
                    <a:pt x="26112" y="4205"/>
                  </a:cubicBezTo>
                  <a:cubicBezTo>
                    <a:pt x="25998" y="4502"/>
                    <a:pt x="25884" y="4753"/>
                    <a:pt x="25816" y="5004"/>
                  </a:cubicBezTo>
                  <a:cubicBezTo>
                    <a:pt x="25747" y="5347"/>
                    <a:pt x="25679" y="5666"/>
                    <a:pt x="25656" y="6009"/>
                  </a:cubicBezTo>
                  <a:cubicBezTo>
                    <a:pt x="25633" y="6100"/>
                    <a:pt x="25724" y="6191"/>
                    <a:pt x="25793" y="6351"/>
                  </a:cubicBezTo>
                  <a:cubicBezTo>
                    <a:pt x="25953" y="6168"/>
                    <a:pt x="26067" y="6054"/>
                    <a:pt x="26135" y="5917"/>
                  </a:cubicBezTo>
                  <a:cubicBezTo>
                    <a:pt x="26341" y="5484"/>
                    <a:pt x="26546" y="5050"/>
                    <a:pt x="26706" y="4593"/>
                  </a:cubicBezTo>
                  <a:cubicBezTo>
                    <a:pt x="26866" y="4205"/>
                    <a:pt x="26774" y="4000"/>
                    <a:pt x="26432" y="3772"/>
                  </a:cubicBezTo>
                  <a:cubicBezTo>
                    <a:pt x="26090" y="3566"/>
                    <a:pt x="25747" y="3384"/>
                    <a:pt x="25405" y="3201"/>
                  </a:cubicBezTo>
                  <a:cubicBezTo>
                    <a:pt x="25131" y="3087"/>
                    <a:pt x="24834" y="2996"/>
                    <a:pt x="24583" y="2859"/>
                  </a:cubicBezTo>
                  <a:cubicBezTo>
                    <a:pt x="23784" y="2379"/>
                    <a:pt x="22917" y="2060"/>
                    <a:pt x="22027" y="1809"/>
                  </a:cubicBezTo>
                  <a:cubicBezTo>
                    <a:pt x="20543" y="1398"/>
                    <a:pt x="19059" y="987"/>
                    <a:pt x="17576" y="645"/>
                  </a:cubicBezTo>
                  <a:cubicBezTo>
                    <a:pt x="16024" y="279"/>
                    <a:pt x="14449" y="28"/>
                    <a:pt x="12874" y="6"/>
                  </a:cubicBezTo>
                  <a:cubicBezTo>
                    <a:pt x="12734" y="2"/>
                    <a:pt x="12594" y="0"/>
                    <a:pt x="12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a:off x="700900" y="957400"/>
              <a:ext cx="322425" cy="232025"/>
            </a:xfrm>
            <a:custGeom>
              <a:avLst/>
              <a:gdLst/>
              <a:ahLst/>
              <a:cxnLst/>
              <a:rect l="l" t="t" r="r" b="b"/>
              <a:pathLst>
                <a:path w="12897" h="9281" extrusionOk="0">
                  <a:moveTo>
                    <a:pt x="1531" y="918"/>
                  </a:moveTo>
                  <a:cubicBezTo>
                    <a:pt x="1580" y="918"/>
                    <a:pt x="1633" y="926"/>
                    <a:pt x="1689" y="943"/>
                  </a:cubicBezTo>
                  <a:cubicBezTo>
                    <a:pt x="1849" y="966"/>
                    <a:pt x="2009" y="1034"/>
                    <a:pt x="2146" y="1103"/>
                  </a:cubicBezTo>
                  <a:cubicBezTo>
                    <a:pt x="2443" y="1240"/>
                    <a:pt x="2739" y="1377"/>
                    <a:pt x="3013" y="1537"/>
                  </a:cubicBezTo>
                  <a:cubicBezTo>
                    <a:pt x="4063" y="2130"/>
                    <a:pt x="5204" y="2587"/>
                    <a:pt x="6346" y="2997"/>
                  </a:cubicBezTo>
                  <a:cubicBezTo>
                    <a:pt x="7533" y="3454"/>
                    <a:pt x="8765" y="3682"/>
                    <a:pt x="9998" y="3933"/>
                  </a:cubicBezTo>
                  <a:cubicBezTo>
                    <a:pt x="10614" y="4070"/>
                    <a:pt x="11208" y="4207"/>
                    <a:pt x="11824" y="4367"/>
                  </a:cubicBezTo>
                  <a:cubicBezTo>
                    <a:pt x="11938" y="4390"/>
                    <a:pt x="12075" y="4458"/>
                    <a:pt x="12212" y="4504"/>
                  </a:cubicBezTo>
                  <a:cubicBezTo>
                    <a:pt x="12189" y="5189"/>
                    <a:pt x="11892" y="5805"/>
                    <a:pt x="11778" y="6444"/>
                  </a:cubicBezTo>
                  <a:cubicBezTo>
                    <a:pt x="11664" y="7083"/>
                    <a:pt x="11504" y="7699"/>
                    <a:pt x="11367" y="8316"/>
                  </a:cubicBezTo>
                  <a:cubicBezTo>
                    <a:pt x="11240" y="8369"/>
                    <a:pt x="11117" y="8387"/>
                    <a:pt x="10997" y="8387"/>
                  </a:cubicBezTo>
                  <a:cubicBezTo>
                    <a:pt x="10860" y="8387"/>
                    <a:pt x="10725" y="8363"/>
                    <a:pt x="10591" y="8339"/>
                  </a:cubicBezTo>
                  <a:cubicBezTo>
                    <a:pt x="7875" y="7950"/>
                    <a:pt x="5250" y="7289"/>
                    <a:pt x="2694" y="6261"/>
                  </a:cubicBezTo>
                  <a:cubicBezTo>
                    <a:pt x="2214" y="6056"/>
                    <a:pt x="1712" y="5851"/>
                    <a:pt x="1233" y="5645"/>
                  </a:cubicBezTo>
                  <a:cubicBezTo>
                    <a:pt x="936" y="5531"/>
                    <a:pt x="662" y="5371"/>
                    <a:pt x="388" y="5234"/>
                  </a:cubicBezTo>
                  <a:cubicBezTo>
                    <a:pt x="388" y="5029"/>
                    <a:pt x="366" y="4869"/>
                    <a:pt x="388" y="4732"/>
                  </a:cubicBezTo>
                  <a:cubicBezTo>
                    <a:pt x="525" y="3933"/>
                    <a:pt x="639" y="3134"/>
                    <a:pt x="799" y="2335"/>
                  </a:cubicBezTo>
                  <a:cubicBezTo>
                    <a:pt x="891" y="1947"/>
                    <a:pt x="1050" y="1559"/>
                    <a:pt x="1187" y="1171"/>
                  </a:cubicBezTo>
                  <a:cubicBezTo>
                    <a:pt x="1256" y="999"/>
                    <a:pt x="1377" y="918"/>
                    <a:pt x="1531" y="918"/>
                  </a:cubicBezTo>
                  <a:close/>
                  <a:moveTo>
                    <a:pt x="1257" y="0"/>
                  </a:moveTo>
                  <a:cubicBezTo>
                    <a:pt x="1105" y="0"/>
                    <a:pt x="992" y="91"/>
                    <a:pt x="913" y="281"/>
                  </a:cubicBezTo>
                  <a:cubicBezTo>
                    <a:pt x="754" y="646"/>
                    <a:pt x="594" y="1034"/>
                    <a:pt x="525" y="1445"/>
                  </a:cubicBezTo>
                  <a:cubicBezTo>
                    <a:pt x="297" y="2609"/>
                    <a:pt x="114" y="3796"/>
                    <a:pt x="23" y="4983"/>
                  </a:cubicBezTo>
                  <a:cubicBezTo>
                    <a:pt x="0" y="5440"/>
                    <a:pt x="114" y="5736"/>
                    <a:pt x="434" y="5988"/>
                  </a:cubicBezTo>
                  <a:cubicBezTo>
                    <a:pt x="776" y="6239"/>
                    <a:pt x="1119" y="6467"/>
                    <a:pt x="1484" y="6672"/>
                  </a:cubicBezTo>
                  <a:cubicBezTo>
                    <a:pt x="4543" y="8270"/>
                    <a:pt x="7784" y="9183"/>
                    <a:pt x="11253" y="9274"/>
                  </a:cubicBezTo>
                  <a:cubicBezTo>
                    <a:pt x="11319" y="9278"/>
                    <a:pt x="11376" y="9280"/>
                    <a:pt x="11426" y="9280"/>
                  </a:cubicBezTo>
                  <a:cubicBezTo>
                    <a:pt x="11702" y="9280"/>
                    <a:pt x="11750" y="9205"/>
                    <a:pt x="11847" y="8818"/>
                  </a:cubicBezTo>
                  <a:cubicBezTo>
                    <a:pt x="12098" y="7905"/>
                    <a:pt x="12372" y="6969"/>
                    <a:pt x="12623" y="6033"/>
                  </a:cubicBezTo>
                  <a:cubicBezTo>
                    <a:pt x="12668" y="5805"/>
                    <a:pt x="12737" y="5554"/>
                    <a:pt x="12782" y="5303"/>
                  </a:cubicBezTo>
                  <a:cubicBezTo>
                    <a:pt x="12897" y="4367"/>
                    <a:pt x="12372" y="3614"/>
                    <a:pt x="11481" y="3385"/>
                  </a:cubicBezTo>
                  <a:cubicBezTo>
                    <a:pt x="10865" y="3248"/>
                    <a:pt x="10226" y="3112"/>
                    <a:pt x="9587" y="2997"/>
                  </a:cubicBezTo>
                  <a:cubicBezTo>
                    <a:pt x="8172" y="2724"/>
                    <a:pt x="6757" y="2404"/>
                    <a:pt x="5410" y="1879"/>
                  </a:cubicBezTo>
                  <a:cubicBezTo>
                    <a:pt x="4588" y="1537"/>
                    <a:pt x="3789" y="1149"/>
                    <a:pt x="2968" y="761"/>
                  </a:cubicBezTo>
                  <a:cubicBezTo>
                    <a:pt x="2465" y="532"/>
                    <a:pt x="1986" y="281"/>
                    <a:pt x="1484" y="53"/>
                  </a:cubicBezTo>
                  <a:cubicBezTo>
                    <a:pt x="1400" y="18"/>
                    <a:pt x="1325" y="0"/>
                    <a:pt x="1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2"/>
            <p:cNvSpPr/>
            <p:nvPr/>
          </p:nvSpPr>
          <p:spPr>
            <a:xfrm>
              <a:off x="1019875" y="844575"/>
              <a:ext cx="175225" cy="630725"/>
            </a:xfrm>
            <a:custGeom>
              <a:avLst/>
              <a:gdLst/>
              <a:ahLst/>
              <a:cxnLst/>
              <a:rect l="l" t="t" r="r" b="b"/>
              <a:pathLst>
                <a:path w="7009" h="25229" extrusionOk="0">
                  <a:moveTo>
                    <a:pt x="7008" y="1"/>
                  </a:moveTo>
                  <a:lnTo>
                    <a:pt x="7008" y="1"/>
                  </a:lnTo>
                  <a:cubicBezTo>
                    <a:pt x="6940" y="24"/>
                    <a:pt x="6848" y="47"/>
                    <a:pt x="6825" y="92"/>
                  </a:cubicBezTo>
                  <a:cubicBezTo>
                    <a:pt x="6757" y="275"/>
                    <a:pt x="6711" y="480"/>
                    <a:pt x="6643" y="686"/>
                  </a:cubicBezTo>
                  <a:cubicBezTo>
                    <a:pt x="6278" y="1987"/>
                    <a:pt x="5912" y="3288"/>
                    <a:pt x="5570" y="4589"/>
                  </a:cubicBezTo>
                  <a:cubicBezTo>
                    <a:pt x="4520" y="8652"/>
                    <a:pt x="3424" y="12692"/>
                    <a:pt x="2260" y="16709"/>
                  </a:cubicBezTo>
                  <a:cubicBezTo>
                    <a:pt x="1507" y="19334"/>
                    <a:pt x="891" y="21982"/>
                    <a:pt x="526" y="24698"/>
                  </a:cubicBezTo>
                  <a:cubicBezTo>
                    <a:pt x="389" y="24835"/>
                    <a:pt x="229" y="24972"/>
                    <a:pt x="1" y="25154"/>
                  </a:cubicBezTo>
                  <a:cubicBezTo>
                    <a:pt x="150" y="25192"/>
                    <a:pt x="238" y="25229"/>
                    <a:pt x="303" y="25229"/>
                  </a:cubicBezTo>
                  <a:cubicBezTo>
                    <a:pt x="317" y="25229"/>
                    <a:pt x="330" y="25227"/>
                    <a:pt x="343" y="25223"/>
                  </a:cubicBezTo>
                  <a:cubicBezTo>
                    <a:pt x="503" y="25154"/>
                    <a:pt x="685" y="25086"/>
                    <a:pt x="822" y="24972"/>
                  </a:cubicBezTo>
                  <a:cubicBezTo>
                    <a:pt x="1621" y="24333"/>
                    <a:pt x="2443" y="23671"/>
                    <a:pt x="3151" y="22917"/>
                  </a:cubicBezTo>
                  <a:cubicBezTo>
                    <a:pt x="3333" y="22735"/>
                    <a:pt x="3470" y="22552"/>
                    <a:pt x="3516" y="22278"/>
                  </a:cubicBezTo>
                  <a:cubicBezTo>
                    <a:pt x="3721" y="21251"/>
                    <a:pt x="3949" y="20224"/>
                    <a:pt x="4155" y="19174"/>
                  </a:cubicBezTo>
                  <a:cubicBezTo>
                    <a:pt x="4201" y="18969"/>
                    <a:pt x="4269" y="18718"/>
                    <a:pt x="4132" y="18467"/>
                  </a:cubicBezTo>
                  <a:cubicBezTo>
                    <a:pt x="4064" y="18535"/>
                    <a:pt x="3995" y="18603"/>
                    <a:pt x="3972" y="18672"/>
                  </a:cubicBezTo>
                  <a:cubicBezTo>
                    <a:pt x="3858" y="18992"/>
                    <a:pt x="3721" y="19311"/>
                    <a:pt x="3630" y="19653"/>
                  </a:cubicBezTo>
                  <a:cubicBezTo>
                    <a:pt x="3379" y="20635"/>
                    <a:pt x="3105" y="21594"/>
                    <a:pt x="2877" y="22575"/>
                  </a:cubicBezTo>
                  <a:cubicBezTo>
                    <a:pt x="2808" y="22872"/>
                    <a:pt x="2671" y="23077"/>
                    <a:pt x="2443" y="23260"/>
                  </a:cubicBezTo>
                  <a:cubicBezTo>
                    <a:pt x="2055" y="23511"/>
                    <a:pt x="1713" y="23808"/>
                    <a:pt x="1347" y="24082"/>
                  </a:cubicBezTo>
                  <a:cubicBezTo>
                    <a:pt x="1279" y="24127"/>
                    <a:pt x="1188" y="24150"/>
                    <a:pt x="1096" y="24196"/>
                  </a:cubicBezTo>
                  <a:cubicBezTo>
                    <a:pt x="1096" y="24104"/>
                    <a:pt x="1096" y="24059"/>
                    <a:pt x="1096" y="24036"/>
                  </a:cubicBezTo>
                  <a:cubicBezTo>
                    <a:pt x="1507" y="22438"/>
                    <a:pt x="1918" y="20863"/>
                    <a:pt x="2329" y="19288"/>
                  </a:cubicBezTo>
                  <a:cubicBezTo>
                    <a:pt x="3059" y="16504"/>
                    <a:pt x="3812" y="13742"/>
                    <a:pt x="4520" y="10957"/>
                  </a:cubicBezTo>
                  <a:cubicBezTo>
                    <a:pt x="5433" y="7328"/>
                    <a:pt x="6300" y="3676"/>
                    <a:pt x="7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1123175" y="785250"/>
              <a:ext cx="113000" cy="478250"/>
            </a:xfrm>
            <a:custGeom>
              <a:avLst/>
              <a:gdLst/>
              <a:ahLst/>
              <a:cxnLst/>
              <a:rect l="l" t="t" r="r" b="b"/>
              <a:pathLst>
                <a:path w="4520" h="19130" extrusionOk="0">
                  <a:moveTo>
                    <a:pt x="2693" y="0"/>
                  </a:moveTo>
                  <a:lnTo>
                    <a:pt x="2693" y="0"/>
                  </a:lnTo>
                  <a:cubicBezTo>
                    <a:pt x="3218" y="411"/>
                    <a:pt x="3835" y="388"/>
                    <a:pt x="4337" y="662"/>
                  </a:cubicBezTo>
                  <a:cubicBezTo>
                    <a:pt x="4154" y="1392"/>
                    <a:pt x="3949" y="2100"/>
                    <a:pt x="3766" y="2808"/>
                  </a:cubicBezTo>
                  <a:cubicBezTo>
                    <a:pt x="2945" y="6163"/>
                    <a:pt x="2123" y="9495"/>
                    <a:pt x="1324" y="12851"/>
                  </a:cubicBezTo>
                  <a:cubicBezTo>
                    <a:pt x="890" y="14608"/>
                    <a:pt x="525" y="16389"/>
                    <a:pt x="114" y="18146"/>
                  </a:cubicBezTo>
                  <a:cubicBezTo>
                    <a:pt x="46" y="18466"/>
                    <a:pt x="0" y="18785"/>
                    <a:pt x="46" y="19128"/>
                  </a:cubicBezTo>
                  <a:cubicBezTo>
                    <a:pt x="65" y="19129"/>
                    <a:pt x="83" y="19130"/>
                    <a:pt x="100" y="19130"/>
                  </a:cubicBezTo>
                  <a:cubicBezTo>
                    <a:pt x="348" y="19130"/>
                    <a:pt x="391" y="18980"/>
                    <a:pt x="434" y="18831"/>
                  </a:cubicBezTo>
                  <a:cubicBezTo>
                    <a:pt x="571" y="18352"/>
                    <a:pt x="708" y="17849"/>
                    <a:pt x="822" y="17370"/>
                  </a:cubicBezTo>
                  <a:cubicBezTo>
                    <a:pt x="1849" y="13262"/>
                    <a:pt x="2853" y="9176"/>
                    <a:pt x="3721" y="5044"/>
                  </a:cubicBezTo>
                  <a:cubicBezTo>
                    <a:pt x="3972" y="3880"/>
                    <a:pt x="4177" y="2693"/>
                    <a:pt x="4405" y="1529"/>
                  </a:cubicBezTo>
                  <a:cubicBezTo>
                    <a:pt x="4474" y="1141"/>
                    <a:pt x="4519" y="753"/>
                    <a:pt x="4314" y="365"/>
                  </a:cubicBezTo>
                  <a:cubicBezTo>
                    <a:pt x="3812" y="183"/>
                    <a:pt x="3287" y="91"/>
                    <a:pt x="2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a:off x="690625" y="1145875"/>
              <a:ext cx="253375" cy="72175"/>
            </a:xfrm>
            <a:custGeom>
              <a:avLst/>
              <a:gdLst/>
              <a:ahLst/>
              <a:cxnLst/>
              <a:rect l="l" t="t" r="r" b="b"/>
              <a:pathLst>
                <a:path w="10135" h="2887" extrusionOk="0">
                  <a:moveTo>
                    <a:pt x="0" y="1"/>
                  </a:moveTo>
                  <a:lnTo>
                    <a:pt x="0" y="1"/>
                  </a:lnTo>
                  <a:cubicBezTo>
                    <a:pt x="388" y="320"/>
                    <a:pt x="731" y="411"/>
                    <a:pt x="1073" y="526"/>
                  </a:cubicBezTo>
                  <a:cubicBezTo>
                    <a:pt x="3333" y="1324"/>
                    <a:pt x="5593" y="2078"/>
                    <a:pt x="7921" y="2580"/>
                  </a:cubicBezTo>
                  <a:cubicBezTo>
                    <a:pt x="8491" y="2694"/>
                    <a:pt x="9062" y="2785"/>
                    <a:pt x="9633" y="2877"/>
                  </a:cubicBezTo>
                  <a:cubicBezTo>
                    <a:pt x="9680" y="2883"/>
                    <a:pt x="9716" y="2887"/>
                    <a:pt x="9747" y="2887"/>
                  </a:cubicBezTo>
                  <a:cubicBezTo>
                    <a:pt x="9837" y="2887"/>
                    <a:pt x="9899" y="2852"/>
                    <a:pt x="10135" y="2717"/>
                  </a:cubicBezTo>
                  <a:cubicBezTo>
                    <a:pt x="10021" y="2671"/>
                    <a:pt x="9952" y="2648"/>
                    <a:pt x="9884" y="2626"/>
                  </a:cubicBezTo>
                  <a:cubicBezTo>
                    <a:pt x="9519" y="2557"/>
                    <a:pt x="9153" y="2511"/>
                    <a:pt x="8788" y="2420"/>
                  </a:cubicBezTo>
                  <a:cubicBezTo>
                    <a:pt x="7464" y="2055"/>
                    <a:pt x="6140" y="1690"/>
                    <a:pt x="4817" y="1324"/>
                  </a:cubicBezTo>
                  <a:cubicBezTo>
                    <a:pt x="3379" y="914"/>
                    <a:pt x="1963" y="480"/>
                    <a:pt x="525" y="69"/>
                  </a:cubicBezTo>
                  <a:cubicBezTo>
                    <a:pt x="388" y="46"/>
                    <a:pt x="252" y="4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a:off x="775075" y="946150"/>
              <a:ext cx="230575" cy="69250"/>
            </a:xfrm>
            <a:custGeom>
              <a:avLst/>
              <a:gdLst/>
              <a:ahLst/>
              <a:cxnLst/>
              <a:rect l="l" t="t" r="r" b="b"/>
              <a:pathLst>
                <a:path w="9223" h="2770" extrusionOk="0">
                  <a:moveTo>
                    <a:pt x="1" y="1"/>
                  </a:moveTo>
                  <a:lnTo>
                    <a:pt x="1" y="1"/>
                  </a:lnTo>
                  <a:cubicBezTo>
                    <a:pt x="138" y="183"/>
                    <a:pt x="297" y="275"/>
                    <a:pt x="457" y="343"/>
                  </a:cubicBezTo>
                  <a:cubicBezTo>
                    <a:pt x="2922" y="1507"/>
                    <a:pt x="5479" y="2352"/>
                    <a:pt x="8195" y="2717"/>
                  </a:cubicBezTo>
                  <a:cubicBezTo>
                    <a:pt x="8379" y="2743"/>
                    <a:pt x="8564" y="2770"/>
                    <a:pt x="8762" y="2770"/>
                  </a:cubicBezTo>
                  <a:cubicBezTo>
                    <a:pt x="8906" y="2770"/>
                    <a:pt x="9058" y="2756"/>
                    <a:pt x="9222" y="2717"/>
                  </a:cubicBezTo>
                  <a:cubicBezTo>
                    <a:pt x="9108" y="2626"/>
                    <a:pt x="9085" y="2580"/>
                    <a:pt x="9039" y="2580"/>
                  </a:cubicBezTo>
                  <a:cubicBezTo>
                    <a:pt x="8948" y="2557"/>
                    <a:pt x="8857" y="2534"/>
                    <a:pt x="8766" y="2512"/>
                  </a:cubicBezTo>
                  <a:cubicBezTo>
                    <a:pt x="7442" y="2352"/>
                    <a:pt x="6163" y="1964"/>
                    <a:pt x="4908" y="1530"/>
                  </a:cubicBezTo>
                  <a:cubicBezTo>
                    <a:pt x="3402" y="1005"/>
                    <a:pt x="1895" y="549"/>
                    <a:pt x="389" y="69"/>
                  </a:cubicBezTo>
                  <a:cubicBezTo>
                    <a:pt x="252" y="24"/>
                    <a:pt x="138"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1193925" y="838875"/>
              <a:ext cx="1175" cy="5725"/>
            </a:xfrm>
            <a:custGeom>
              <a:avLst/>
              <a:gdLst/>
              <a:ahLst/>
              <a:cxnLst/>
              <a:rect l="l" t="t" r="r" b="b"/>
              <a:pathLst>
                <a:path w="47" h="229" extrusionOk="0">
                  <a:moveTo>
                    <a:pt x="0" y="1"/>
                  </a:moveTo>
                  <a:cubicBezTo>
                    <a:pt x="0" y="69"/>
                    <a:pt x="23" y="160"/>
                    <a:pt x="46" y="229"/>
                  </a:cubicBezTo>
                  <a:cubicBezTo>
                    <a:pt x="46" y="138"/>
                    <a:pt x="46" y="69"/>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1136850" y="760125"/>
              <a:ext cx="2875" cy="25"/>
            </a:xfrm>
            <a:custGeom>
              <a:avLst/>
              <a:gdLst/>
              <a:ahLst/>
              <a:cxnLst/>
              <a:rect l="l" t="t" r="r" b="b"/>
              <a:pathLst>
                <a:path w="115" h="1" extrusionOk="0">
                  <a:moveTo>
                    <a:pt x="1" y="1"/>
                  </a:moveTo>
                  <a:lnTo>
                    <a:pt x="115" y="1"/>
                  </a:lnTo>
                  <a:cubicBezTo>
                    <a:pt x="92" y="1"/>
                    <a:pt x="47" y="1"/>
                    <a:pt x="24"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32"/>
          <p:cNvSpPr/>
          <p:nvPr/>
        </p:nvSpPr>
        <p:spPr>
          <a:xfrm>
            <a:off x="7616088" y="3208800"/>
            <a:ext cx="856682" cy="948843"/>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32"/>
          <p:cNvGrpSpPr/>
          <p:nvPr/>
        </p:nvGrpSpPr>
        <p:grpSpPr>
          <a:xfrm flipH="1">
            <a:off x="551703" y="1864936"/>
            <a:ext cx="782482" cy="948808"/>
            <a:chOff x="6617225" y="1425800"/>
            <a:chExt cx="762950" cy="925125"/>
          </a:xfrm>
        </p:grpSpPr>
        <p:sp>
          <p:nvSpPr>
            <p:cNvPr id="1191" name="Google Shape;1191;p32"/>
            <p:cNvSpPr/>
            <p:nvPr/>
          </p:nvSpPr>
          <p:spPr>
            <a:xfrm>
              <a:off x="6617225" y="1425800"/>
              <a:ext cx="762950" cy="925125"/>
            </a:xfrm>
            <a:custGeom>
              <a:avLst/>
              <a:gdLst/>
              <a:ahLst/>
              <a:cxnLst/>
              <a:rect l="l" t="t" r="r" b="b"/>
              <a:pathLst>
                <a:path w="30518" h="37005" extrusionOk="0">
                  <a:moveTo>
                    <a:pt x="21414" y="994"/>
                  </a:moveTo>
                  <a:cubicBezTo>
                    <a:pt x="21724" y="994"/>
                    <a:pt x="22035" y="1014"/>
                    <a:pt x="22346" y="1061"/>
                  </a:cubicBezTo>
                  <a:cubicBezTo>
                    <a:pt x="23282" y="1175"/>
                    <a:pt x="23967" y="1609"/>
                    <a:pt x="24537" y="2316"/>
                  </a:cubicBezTo>
                  <a:cubicBezTo>
                    <a:pt x="25085" y="2978"/>
                    <a:pt x="25519" y="3731"/>
                    <a:pt x="25816" y="4530"/>
                  </a:cubicBezTo>
                  <a:cubicBezTo>
                    <a:pt x="26204" y="5603"/>
                    <a:pt x="26500" y="6721"/>
                    <a:pt x="26706" y="7840"/>
                  </a:cubicBezTo>
                  <a:cubicBezTo>
                    <a:pt x="27025" y="9506"/>
                    <a:pt x="27299" y="11172"/>
                    <a:pt x="27596" y="12839"/>
                  </a:cubicBezTo>
                  <a:cubicBezTo>
                    <a:pt x="27893" y="14551"/>
                    <a:pt x="28189" y="16240"/>
                    <a:pt x="28463" y="17951"/>
                  </a:cubicBezTo>
                  <a:cubicBezTo>
                    <a:pt x="28874" y="20531"/>
                    <a:pt x="29331" y="23087"/>
                    <a:pt x="29536" y="25689"/>
                  </a:cubicBezTo>
                  <a:cubicBezTo>
                    <a:pt x="29627" y="26922"/>
                    <a:pt x="29719" y="28132"/>
                    <a:pt x="29445" y="29341"/>
                  </a:cubicBezTo>
                  <a:cubicBezTo>
                    <a:pt x="29353" y="29821"/>
                    <a:pt x="29148" y="30300"/>
                    <a:pt x="28988" y="30779"/>
                  </a:cubicBezTo>
                  <a:cubicBezTo>
                    <a:pt x="28828" y="31167"/>
                    <a:pt x="28555" y="31464"/>
                    <a:pt x="28167" y="31647"/>
                  </a:cubicBezTo>
                  <a:cubicBezTo>
                    <a:pt x="27847" y="31784"/>
                    <a:pt x="27505" y="31921"/>
                    <a:pt x="27185" y="32035"/>
                  </a:cubicBezTo>
                  <a:cubicBezTo>
                    <a:pt x="24560" y="32834"/>
                    <a:pt x="21935" y="33564"/>
                    <a:pt x="19287" y="34272"/>
                  </a:cubicBezTo>
                  <a:cubicBezTo>
                    <a:pt x="18032" y="34591"/>
                    <a:pt x="16800" y="34979"/>
                    <a:pt x="15567" y="35344"/>
                  </a:cubicBezTo>
                  <a:cubicBezTo>
                    <a:pt x="14197" y="35755"/>
                    <a:pt x="12805" y="35961"/>
                    <a:pt x="11367" y="36029"/>
                  </a:cubicBezTo>
                  <a:cubicBezTo>
                    <a:pt x="11287" y="36036"/>
                    <a:pt x="11207" y="36039"/>
                    <a:pt x="11126" y="36039"/>
                  </a:cubicBezTo>
                  <a:cubicBezTo>
                    <a:pt x="10933" y="36039"/>
                    <a:pt x="10739" y="36022"/>
                    <a:pt x="10545" y="36006"/>
                  </a:cubicBezTo>
                  <a:cubicBezTo>
                    <a:pt x="9792" y="35915"/>
                    <a:pt x="9199" y="35595"/>
                    <a:pt x="8697" y="35025"/>
                  </a:cubicBezTo>
                  <a:cubicBezTo>
                    <a:pt x="8012" y="34249"/>
                    <a:pt x="7510" y="33336"/>
                    <a:pt x="7099" y="32377"/>
                  </a:cubicBezTo>
                  <a:cubicBezTo>
                    <a:pt x="6277" y="30437"/>
                    <a:pt x="5684" y="28428"/>
                    <a:pt x="5136" y="26374"/>
                  </a:cubicBezTo>
                  <a:cubicBezTo>
                    <a:pt x="4383" y="23498"/>
                    <a:pt x="3698" y="20576"/>
                    <a:pt x="3173" y="17632"/>
                  </a:cubicBezTo>
                  <a:cubicBezTo>
                    <a:pt x="2899" y="15966"/>
                    <a:pt x="2648" y="14277"/>
                    <a:pt x="2351" y="12610"/>
                  </a:cubicBezTo>
                  <a:cubicBezTo>
                    <a:pt x="2054" y="10807"/>
                    <a:pt x="1780" y="9004"/>
                    <a:pt x="1324" y="7246"/>
                  </a:cubicBezTo>
                  <a:cubicBezTo>
                    <a:pt x="1164" y="6699"/>
                    <a:pt x="1004" y="6174"/>
                    <a:pt x="845" y="5580"/>
                  </a:cubicBezTo>
                  <a:cubicBezTo>
                    <a:pt x="1073" y="5283"/>
                    <a:pt x="1301" y="4964"/>
                    <a:pt x="1552" y="4644"/>
                  </a:cubicBezTo>
                  <a:cubicBezTo>
                    <a:pt x="1826" y="4325"/>
                    <a:pt x="2146" y="4142"/>
                    <a:pt x="2557" y="4005"/>
                  </a:cubicBezTo>
                  <a:cubicBezTo>
                    <a:pt x="3378" y="3731"/>
                    <a:pt x="4223" y="3549"/>
                    <a:pt x="5067" y="3480"/>
                  </a:cubicBezTo>
                  <a:cubicBezTo>
                    <a:pt x="6049" y="3366"/>
                    <a:pt x="7030" y="3206"/>
                    <a:pt x="8012" y="3069"/>
                  </a:cubicBezTo>
                  <a:cubicBezTo>
                    <a:pt x="9222" y="2932"/>
                    <a:pt x="10431" y="2796"/>
                    <a:pt x="11641" y="2636"/>
                  </a:cubicBezTo>
                  <a:cubicBezTo>
                    <a:pt x="12394" y="2544"/>
                    <a:pt x="13147" y="2407"/>
                    <a:pt x="13878" y="2271"/>
                  </a:cubicBezTo>
                  <a:cubicBezTo>
                    <a:pt x="15795" y="1928"/>
                    <a:pt x="17713" y="1540"/>
                    <a:pt x="19630" y="1175"/>
                  </a:cubicBezTo>
                  <a:cubicBezTo>
                    <a:pt x="20217" y="1070"/>
                    <a:pt x="20814" y="994"/>
                    <a:pt x="21414" y="994"/>
                  </a:cubicBezTo>
                  <a:close/>
                  <a:moveTo>
                    <a:pt x="22299" y="0"/>
                  </a:moveTo>
                  <a:cubicBezTo>
                    <a:pt x="21873" y="0"/>
                    <a:pt x="21448" y="36"/>
                    <a:pt x="21022" y="102"/>
                  </a:cubicBezTo>
                  <a:cubicBezTo>
                    <a:pt x="19402" y="353"/>
                    <a:pt x="17781" y="650"/>
                    <a:pt x="16160" y="947"/>
                  </a:cubicBezTo>
                  <a:cubicBezTo>
                    <a:pt x="14722" y="1221"/>
                    <a:pt x="13262" y="1472"/>
                    <a:pt x="11801" y="1631"/>
                  </a:cubicBezTo>
                  <a:cubicBezTo>
                    <a:pt x="10888" y="1723"/>
                    <a:pt x="9998" y="1791"/>
                    <a:pt x="9085" y="1905"/>
                  </a:cubicBezTo>
                  <a:cubicBezTo>
                    <a:pt x="8377" y="1974"/>
                    <a:pt x="7692" y="2134"/>
                    <a:pt x="6985" y="2179"/>
                  </a:cubicBezTo>
                  <a:cubicBezTo>
                    <a:pt x="5296" y="2271"/>
                    <a:pt x="3743" y="2796"/>
                    <a:pt x="2237" y="3435"/>
                  </a:cubicBezTo>
                  <a:cubicBezTo>
                    <a:pt x="1415" y="3800"/>
                    <a:pt x="616" y="4211"/>
                    <a:pt x="365" y="5192"/>
                  </a:cubicBezTo>
                  <a:cubicBezTo>
                    <a:pt x="0" y="5420"/>
                    <a:pt x="114" y="5740"/>
                    <a:pt x="183" y="6082"/>
                  </a:cubicBezTo>
                  <a:cubicBezTo>
                    <a:pt x="548" y="8502"/>
                    <a:pt x="913" y="10921"/>
                    <a:pt x="1301" y="13364"/>
                  </a:cubicBezTo>
                  <a:cubicBezTo>
                    <a:pt x="1575" y="15144"/>
                    <a:pt x="1826" y="16924"/>
                    <a:pt x="2146" y="18682"/>
                  </a:cubicBezTo>
                  <a:cubicBezTo>
                    <a:pt x="2716" y="21832"/>
                    <a:pt x="3561" y="24913"/>
                    <a:pt x="4428" y="27995"/>
                  </a:cubicBezTo>
                  <a:cubicBezTo>
                    <a:pt x="4908" y="29684"/>
                    <a:pt x="5478" y="31373"/>
                    <a:pt x="6163" y="33016"/>
                  </a:cubicBezTo>
                  <a:cubicBezTo>
                    <a:pt x="6551" y="33975"/>
                    <a:pt x="7053" y="34888"/>
                    <a:pt x="7669" y="35732"/>
                  </a:cubicBezTo>
                  <a:cubicBezTo>
                    <a:pt x="8263" y="36508"/>
                    <a:pt x="9039" y="36896"/>
                    <a:pt x="9998" y="36988"/>
                  </a:cubicBezTo>
                  <a:cubicBezTo>
                    <a:pt x="10135" y="36999"/>
                    <a:pt x="10271" y="37005"/>
                    <a:pt x="10411" y="37005"/>
                  </a:cubicBezTo>
                  <a:cubicBezTo>
                    <a:pt x="10551" y="37005"/>
                    <a:pt x="10694" y="36999"/>
                    <a:pt x="10842" y="36988"/>
                  </a:cubicBezTo>
                  <a:cubicBezTo>
                    <a:pt x="12234" y="36942"/>
                    <a:pt x="13604" y="36714"/>
                    <a:pt x="14951" y="36326"/>
                  </a:cubicBezTo>
                  <a:cubicBezTo>
                    <a:pt x="16571" y="35892"/>
                    <a:pt x="18192" y="35481"/>
                    <a:pt x="19790" y="35025"/>
                  </a:cubicBezTo>
                  <a:cubicBezTo>
                    <a:pt x="21981" y="34409"/>
                    <a:pt x="24172" y="33769"/>
                    <a:pt x="26341" y="33107"/>
                  </a:cubicBezTo>
                  <a:cubicBezTo>
                    <a:pt x="27345" y="32811"/>
                    <a:pt x="28189" y="32263"/>
                    <a:pt x="28920" y="31555"/>
                  </a:cubicBezTo>
                  <a:cubicBezTo>
                    <a:pt x="29582" y="30916"/>
                    <a:pt x="30038" y="30186"/>
                    <a:pt x="30244" y="29296"/>
                  </a:cubicBezTo>
                  <a:cubicBezTo>
                    <a:pt x="30472" y="28337"/>
                    <a:pt x="30518" y="27378"/>
                    <a:pt x="30518" y="26420"/>
                  </a:cubicBezTo>
                  <a:cubicBezTo>
                    <a:pt x="30495" y="26009"/>
                    <a:pt x="30472" y="25598"/>
                    <a:pt x="30449" y="25210"/>
                  </a:cubicBezTo>
                  <a:cubicBezTo>
                    <a:pt x="30312" y="23156"/>
                    <a:pt x="30015" y="21124"/>
                    <a:pt x="29673" y="19093"/>
                  </a:cubicBezTo>
                  <a:cubicBezTo>
                    <a:pt x="29057" y="15372"/>
                    <a:pt x="28395" y="11652"/>
                    <a:pt x="27893" y="7908"/>
                  </a:cubicBezTo>
                  <a:cubicBezTo>
                    <a:pt x="27710" y="6630"/>
                    <a:pt x="27436" y="5375"/>
                    <a:pt x="27025" y="4142"/>
                  </a:cubicBezTo>
                  <a:cubicBezTo>
                    <a:pt x="26683" y="3092"/>
                    <a:pt x="26181" y="2134"/>
                    <a:pt x="25496" y="1266"/>
                  </a:cubicBezTo>
                  <a:cubicBezTo>
                    <a:pt x="24903" y="536"/>
                    <a:pt x="24149" y="148"/>
                    <a:pt x="23213" y="56"/>
                  </a:cubicBezTo>
                  <a:cubicBezTo>
                    <a:pt x="22909" y="18"/>
                    <a:pt x="22604" y="0"/>
                    <a:pt x="22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6727925" y="1742650"/>
              <a:ext cx="588350" cy="517700"/>
            </a:xfrm>
            <a:custGeom>
              <a:avLst/>
              <a:gdLst/>
              <a:ahLst/>
              <a:cxnLst/>
              <a:rect l="l" t="t" r="r" b="b"/>
              <a:pathLst>
                <a:path w="23534" h="20708" extrusionOk="0">
                  <a:moveTo>
                    <a:pt x="19516" y="439"/>
                  </a:moveTo>
                  <a:cubicBezTo>
                    <a:pt x="19927" y="1032"/>
                    <a:pt x="19995" y="1740"/>
                    <a:pt x="20201" y="2402"/>
                  </a:cubicBezTo>
                  <a:cubicBezTo>
                    <a:pt x="20086" y="2470"/>
                    <a:pt x="20018" y="2538"/>
                    <a:pt x="19927" y="2561"/>
                  </a:cubicBezTo>
                  <a:cubicBezTo>
                    <a:pt x="18808" y="2790"/>
                    <a:pt x="17690" y="2995"/>
                    <a:pt x="16571" y="3200"/>
                  </a:cubicBezTo>
                  <a:cubicBezTo>
                    <a:pt x="16551" y="3207"/>
                    <a:pt x="16531" y="3210"/>
                    <a:pt x="16509" y="3210"/>
                  </a:cubicBezTo>
                  <a:cubicBezTo>
                    <a:pt x="16455" y="3210"/>
                    <a:pt x="16388" y="3194"/>
                    <a:pt x="16275" y="3178"/>
                  </a:cubicBezTo>
                  <a:cubicBezTo>
                    <a:pt x="16046" y="2470"/>
                    <a:pt x="15841" y="1808"/>
                    <a:pt x="15613" y="1100"/>
                  </a:cubicBezTo>
                  <a:cubicBezTo>
                    <a:pt x="16275" y="872"/>
                    <a:pt x="16937" y="895"/>
                    <a:pt x="17576" y="781"/>
                  </a:cubicBezTo>
                  <a:cubicBezTo>
                    <a:pt x="18215" y="644"/>
                    <a:pt x="18854" y="553"/>
                    <a:pt x="19516" y="439"/>
                  </a:cubicBezTo>
                  <a:close/>
                  <a:moveTo>
                    <a:pt x="15248" y="1078"/>
                  </a:moveTo>
                  <a:cubicBezTo>
                    <a:pt x="15453" y="1831"/>
                    <a:pt x="15658" y="2538"/>
                    <a:pt x="15864" y="3269"/>
                  </a:cubicBezTo>
                  <a:cubicBezTo>
                    <a:pt x="15658" y="3337"/>
                    <a:pt x="15476" y="3429"/>
                    <a:pt x="15293" y="3474"/>
                  </a:cubicBezTo>
                  <a:cubicBezTo>
                    <a:pt x="13764" y="3771"/>
                    <a:pt x="12212" y="4068"/>
                    <a:pt x="10660" y="4387"/>
                  </a:cubicBezTo>
                  <a:cubicBezTo>
                    <a:pt x="10363" y="4045"/>
                    <a:pt x="10340" y="3611"/>
                    <a:pt x="10180" y="3223"/>
                  </a:cubicBezTo>
                  <a:cubicBezTo>
                    <a:pt x="10021" y="2835"/>
                    <a:pt x="9861" y="2424"/>
                    <a:pt x="9701" y="1991"/>
                  </a:cubicBezTo>
                  <a:cubicBezTo>
                    <a:pt x="10614" y="1671"/>
                    <a:pt x="11550" y="1603"/>
                    <a:pt x="12440" y="1443"/>
                  </a:cubicBezTo>
                  <a:cubicBezTo>
                    <a:pt x="13353" y="1283"/>
                    <a:pt x="14243" y="1123"/>
                    <a:pt x="15248" y="1078"/>
                  </a:cubicBezTo>
                  <a:close/>
                  <a:moveTo>
                    <a:pt x="9267" y="2036"/>
                  </a:moveTo>
                  <a:cubicBezTo>
                    <a:pt x="9632" y="2858"/>
                    <a:pt x="9929" y="3634"/>
                    <a:pt x="10112" y="4501"/>
                  </a:cubicBezTo>
                  <a:cubicBezTo>
                    <a:pt x="8742" y="4844"/>
                    <a:pt x="7396" y="5209"/>
                    <a:pt x="6072" y="5551"/>
                  </a:cubicBezTo>
                  <a:cubicBezTo>
                    <a:pt x="5798" y="5049"/>
                    <a:pt x="5296" y="3520"/>
                    <a:pt x="5250" y="2949"/>
                  </a:cubicBezTo>
                  <a:cubicBezTo>
                    <a:pt x="6551" y="2607"/>
                    <a:pt x="7875" y="2287"/>
                    <a:pt x="9267" y="2036"/>
                  </a:cubicBezTo>
                  <a:close/>
                  <a:moveTo>
                    <a:pt x="4702" y="3086"/>
                  </a:moveTo>
                  <a:cubicBezTo>
                    <a:pt x="4976" y="3954"/>
                    <a:pt x="5182" y="4798"/>
                    <a:pt x="5410" y="5711"/>
                  </a:cubicBezTo>
                  <a:cubicBezTo>
                    <a:pt x="4223" y="6145"/>
                    <a:pt x="3036" y="6419"/>
                    <a:pt x="1826" y="6830"/>
                  </a:cubicBezTo>
                  <a:cubicBezTo>
                    <a:pt x="1781" y="6761"/>
                    <a:pt x="1689" y="6693"/>
                    <a:pt x="1666" y="6601"/>
                  </a:cubicBezTo>
                  <a:cubicBezTo>
                    <a:pt x="1370" y="5825"/>
                    <a:pt x="1096" y="5049"/>
                    <a:pt x="799" y="4273"/>
                  </a:cubicBezTo>
                  <a:cubicBezTo>
                    <a:pt x="776" y="4205"/>
                    <a:pt x="776" y="4113"/>
                    <a:pt x="776" y="4022"/>
                  </a:cubicBezTo>
                  <a:cubicBezTo>
                    <a:pt x="1895" y="3748"/>
                    <a:pt x="3036" y="3474"/>
                    <a:pt x="4154" y="3200"/>
                  </a:cubicBezTo>
                  <a:cubicBezTo>
                    <a:pt x="4314" y="3155"/>
                    <a:pt x="4497" y="3132"/>
                    <a:pt x="4702" y="3086"/>
                  </a:cubicBezTo>
                  <a:close/>
                  <a:moveTo>
                    <a:pt x="20292" y="2858"/>
                  </a:moveTo>
                  <a:cubicBezTo>
                    <a:pt x="20680" y="4228"/>
                    <a:pt x="20863" y="5574"/>
                    <a:pt x="21045" y="6898"/>
                  </a:cubicBezTo>
                  <a:cubicBezTo>
                    <a:pt x="20497" y="7104"/>
                    <a:pt x="18694" y="7423"/>
                    <a:pt x="17621" y="7514"/>
                  </a:cubicBezTo>
                  <a:cubicBezTo>
                    <a:pt x="17416" y="7149"/>
                    <a:pt x="16731" y="4912"/>
                    <a:pt x="16480" y="3748"/>
                  </a:cubicBezTo>
                  <a:cubicBezTo>
                    <a:pt x="16571" y="3680"/>
                    <a:pt x="16663" y="3588"/>
                    <a:pt x="16777" y="3566"/>
                  </a:cubicBezTo>
                  <a:cubicBezTo>
                    <a:pt x="17918" y="3337"/>
                    <a:pt x="19059" y="3109"/>
                    <a:pt x="20292" y="2858"/>
                  </a:cubicBezTo>
                  <a:close/>
                  <a:moveTo>
                    <a:pt x="15734" y="3807"/>
                  </a:moveTo>
                  <a:cubicBezTo>
                    <a:pt x="15805" y="3807"/>
                    <a:pt x="15887" y="3817"/>
                    <a:pt x="15978" y="3817"/>
                  </a:cubicBezTo>
                  <a:cubicBezTo>
                    <a:pt x="16252" y="4410"/>
                    <a:pt x="16366" y="5049"/>
                    <a:pt x="16549" y="5688"/>
                  </a:cubicBezTo>
                  <a:cubicBezTo>
                    <a:pt x="16731" y="6305"/>
                    <a:pt x="16914" y="6944"/>
                    <a:pt x="17096" y="7560"/>
                  </a:cubicBezTo>
                  <a:cubicBezTo>
                    <a:pt x="16982" y="7628"/>
                    <a:pt x="16937" y="7697"/>
                    <a:pt x="16868" y="7720"/>
                  </a:cubicBezTo>
                  <a:cubicBezTo>
                    <a:pt x="15339" y="8062"/>
                    <a:pt x="13810" y="8382"/>
                    <a:pt x="12257" y="8701"/>
                  </a:cubicBezTo>
                  <a:cubicBezTo>
                    <a:pt x="12166" y="8724"/>
                    <a:pt x="12075" y="8724"/>
                    <a:pt x="11892" y="8747"/>
                  </a:cubicBezTo>
                  <a:cubicBezTo>
                    <a:pt x="11504" y="7469"/>
                    <a:pt x="11139" y="6213"/>
                    <a:pt x="10774" y="4958"/>
                  </a:cubicBezTo>
                  <a:cubicBezTo>
                    <a:pt x="10888" y="4889"/>
                    <a:pt x="11002" y="4821"/>
                    <a:pt x="11116" y="4798"/>
                  </a:cubicBezTo>
                  <a:cubicBezTo>
                    <a:pt x="12623" y="4456"/>
                    <a:pt x="14129" y="4136"/>
                    <a:pt x="15636" y="3817"/>
                  </a:cubicBezTo>
                  <a:cubicBezTo>
                    <a:pt x="15666" y="3809"/>
                    <a:pt x="15699" y="3807"/>
                    <a:pt x="15734" y="3807"/>
                  </a:cubicBezTo>
                  <a:close/>
                  <a:moveTo>
                    <a:pt x="10249" y="5072"/>
                  </a:moveTo>
                  <a:cubicBezTo>
                    <a:pt x="10500" y="5574"/>
                    <a:pt x="11230" y="8062"/>
                    <a:pt x="11344" y="8930"/>
                  </a:cubicBezTo>
                  <a:cubicBezTo>
                    <a:pt x="9952" y="9295"/>
                    <a:pt x="8583" y="9660"/>
                    <a:pt x="7190" y="10048"/>
                  </a:cubicBezTo>
                  <a:cubicBezTo>
                    <a:pt x="6871" y="9409"/>
                    <a:pt x="6825" y="8724"/>
                    <a:pt x="6642" y="8085"/>
                  </a:cubicBezTo>
                  <a:cubicBezTo>
                    <a:pt x="6460" y="7423"/>
                    <a:pt x="6300" y="6761"/>
                    <a:pt x="6140" y="6122"/>
                  </a:cubicBezTo>
                  <a:cubicBezTo>
                    <a:pt x="6642" y="5825"/>
                    <a:pt x="9450" y="5118"/>
                    <a:pt x="10249" y="5072"/>
                  </a:cubicBezTo>
                  <a:close/>
                  <a:moveTo>
                    <a:pt x="5478" y="6191"/>
                  </a:moveTo>
                  <a:cubicBezTo>
                    <a:pt x="5798" y="6852"/>
                    <a:pt x="5866" y="7537"/>
                    <a:pt x="6072" y="8176"/>
                  </a:cubicBezTo>
                  <a:cubicBezTo>
                    <a:pt x="6254" y="8815"/>
                    <a:pt x="6391" y="9477"/>
                    <a:pt x="6574" y="10116"/>
                  </a:cubicBezTo>
                  <a:cubicBezTo>
                    <a:pt x="6095" y="10390"/>
                    <a:pt x="3789" y="11029"/>
                    <a:pt x="3150" y="11098"/>
                  </a:cubicBezTo>
                  <a:cubicBezTo>
                    <a:pt x="2876" y="10596"/>
                    <a:pt x="2009" y="7880"/>
                    <a:pt x="1918" y="7195"/>
                  </a:cubicBezTo>
                  <a:cubicBezTo>
                    <a:pt x="3082" y="6807"/>
                    <a:pt x="4246" y="6464"/>
                    <a:pt x="5478" y="6191"/>
                  </a:cubicBezTo>
                  <a:close/>
                  <a:moveTo>
                    <a:pt x="17210" y="8131"/>
                  </a:moveTo>
                  <a:cubicBezTo>
                    <a:pt x="17690" y="9614"/>
                    <a:pt x="17964" y="11144"/>
                    <a:pt x="18352" y="12696"/>
                  </a:cubicBezTo>
                  <a:cubicBezTo>
                    <a:pt x="17462" y="12947"/>
                    <a:pt x="16594" y="13084"/>
                    <a:pt x="15750" y="13289"/>
                  </a:cubicBezTo>
                  <a:cubicBezTo>
                    <a:pt x="14882" y="13495"/>
                    <a:pt x="14038" y="13768"/>
                    <a:pt x="13125" y="13883"/>
                  </a:cubicBezTo>
                  <a:cubicBezTo>
                    <a:pt x="13033" y="13563"/>
                    <a:pt x="12942" y="13266"/>
                    <a:pt x="12874" y="12970"/>
                  </a:cubicBezTo>
                  <a:cubicBezTo>
                    <a:pt x="12600" y="11760"/>
                    <a:pt x="12280" y="10527"/>
                    <a:pt x="12052" y="9295"/>
                  </a:cubicBezTo>
                  <a:cubicBezTo>
                    <a:pt x="12782" y="8975"/>
                    <a:pt x="16389" y="8153"/>
                    <a:pt x="17210" y="8131"/>
                  </a:cubicBezTo>
                  <a:close/>
                  <a:moveTo>
                    <a:pt x="11573" y="9409"/>
                  </a:moveTo>
                  <a:cubicBezTo>
                    <a:pt x="11961" y="10961"/>
                    <a:pt x="12326" y="12445"/>
                    <a:pt x="12691" y="13928"/>
                  </a:cubicBezTo>
                  <a:cubicBezTo>
                    <a:pt x="12280" y="14225"/>
                    <a:pt x="11778" y="14225"/>
                    <a:pt x="11322" y="14362"/>
                  </a:cubicBezTo>
                  <a:cubicBezTo>
                    <a:pt x="10865" y="14476"/>
                    <a:pt x="10386" y="14590"/>
                    <a:pt x="9929" y="14704"/>
                  </a:cubicBezTo>
                  <a:cubicBezTo>
                    <a:pt x="9450" y="14796"/>
                    <a:pt x="8993" y="14887"/>
                    <a:pt x="8491" y="15001"/>
                  </a:cubicBezTo>
                  <a:cubicBezTo>
                    <a:pt x="8195" y="14225"/>
                    <a:pt x="8035" y="13472"/>
                    <a:pt x="7806" y="12719"/>
                  </a:cubicBezTo>
                  <a:cubicBezTo>
                    <a:pt x="7601" y="11988"/>
                    <a:pt x="7396" y="11281"/>
                    <a:pt x="7236" y="10482"/>
                  </a:cubicBezTo>
                  <a:cubicBezTo>
                    <a:pt x="7943" y="10208"/>
                    <a:pt x="8674" y="10071"/>
                    <a:pt x="9359" y="9911"/>
                  </a:cubicBezTo>
                  <a:cubicBezTo>
                    <a:pt x="10066" y="9728"/>
                    <a:pt x="10751" y="9455"/>
                    <a:pt x="11573" y="9409"/>
                  </a:cubicBezTo>
                  <a:close/>
                  <a:moveTo>
                    <a:pt x="6620" y="10619"/>
                  </a:moveTo>
                  <a:cubicBezTo>
                    <a:pt x="6916" y="11075"/>
                    <a:pt x="6985" y="11600"/>
                    <a:pt x="7122" y="12057"/>
                  </a:cubicBezTo>
                  <a:cubicBezTo>
                    <a:pt x="7281" y="12536"/>
                    <a:pt x="7418" y="13038"/>
                    <a:pt x="7555" y="13517"/>
                  </a:cubicBezTo>
                  <a:cubicBezTo>
                    <a:pt x="7692" y="14020"/>
                    <a:pt x="7806" y="14499"/>
                    <a:pt x="7943" y="15024"/>
                  </a:cubicBezTo>
                  <a:cubicBezTo>
                    <a:pt x="7829" y="15092"/>
                    <a:pt x="7738" y="15161"/>
                    <a:pt x="7624" y="15184"/>
                  </a:cubicBezTo>
                  <a:cubicBezTo>
                    <a:pt x="7122" y="15298"/>
                    <a:pt x="6620" y="15389"/>
                    <a:pt x="6117" y="15480"/>
                  </a:cubicBezTo>
                  <a:cubicBezTo>
                    <a:pt x="5638" y="15572"/>
                    <a:pt x="5136" y="15686"/>
                    <a:pt x="4588" y="15777"/>
                  </a:cubicBezTo>
                  <a:cubicBezTo>
                    <a:pt x="4542" y="15686"/>
                    <a:pt x="4451" y="15595"/>
                    <a:pt x="4405" y="15480"/>
                  </a:cubicBezTo>
                  <a:cubicBezTo>
                    <a:pt x="4040" y="14271"/>
                    <a:pt x="3652" y="13061"/>
                    <a:pt x="3287" y="11851"/>
                  </a:cubicBezTo>
                  <a:cubicBezTo>
                    <a:pt x="3241" y="11760"/>
                    <a:pt x="3264" y="11646"/>
                    <a:pt x="3241" y="11486"/>
                  </a:cubicBezTo>
                  <a:cubicBezTo>
                    <a:pt x="4405" y="11189"/>
                    <a:pt x="5501" y="10893"/>
                    <a:pt x="6620" y="10619"/>
                  </a:cubicBezTo>
                  <a:close/>
                  <a:moveTo>
                    <a:pt x="21091" y="7332"/>
                  </a:moveTo>
                  <a:cubicBezTo>
                    <a:pt x="21365" y="8336"/>
                    <a:pt x="21433" y="9363"/>
                    <a:pt x="21639" y="10368"/>
                  </a:cubicBezTo>
                  <a:cubicBezTo>
                    <a:pt x="21821" y="11395"/>
                    <a:pt x="22004" y="12399"/>
                    <a:pt x="22186" y="13426"/>
                  </a:cubicBezTo>
                  <a:cubicBezTo>
                    <a:pt x="22369" y="14453"/>
                    <a:pt x="22620" y="15458"/>
                    <a:pt x="22780" y="16462"/>
                  </a:cubicBezTo>
                  <a:cubicBezTo>
                    <a:pt x="21867" y="16713"/>
                    <a:pt x="20132" y="17010"/>
                    <a:pt x="19630" y="17010"/>
                  </a:cubicBezTo>
                  <a:cubicBezTo>
                    <a:pt x="18991" y="14020"/>
                    <a:pt x="18352" y="11029"/>
                    <a:pt x="17713" y="8062"/>
                  </a:cubicBezTo>
                  <a:cubicBezTo>
                    <a:pt x="18238" y="7834"/>
                    <a:pt x="20429" y="7377"/>
                    <a:pt x="21091" y="7332"/>
                  </a:cubicBezTo>
                  <a:close/>
                  <a:moveTo>
                    <a:pt x="18375" y="12970"/>
                  </a:moveTo>
                  <a:cubicBezTo>
                    <a:pt x="18648" y="13632"/>
                    <a:pt x="18694" y="14339"/>
                    <a:pt x="18831" y="15024"/>
                  </a:cubicBezTo>
                  <a:cubicBezTo>
                    <a:pt x="18991" y="15709"/>
                    <a:pt x="19173" y="16393"/>
                    <a:pt x="19356" y="17147"/>
                  </a:cubicBezTo>
                  <a:cubicBezTo>
                    <a:pt x="17553" y="17580"/>
                    <a:pt x="15864" y="17991"/>
                    <a:pt x="14106" y="18425"/>
                  </a:cubicBezTo>
                  <a:cubicBezTo>
                    <a:pt x="13810" y="17055"/>
                    <a:pt x="13513" y="15731"/>
                    <a:pt x="13216" y="14362"/>
                  </a:cubicBezTo>
                  <a:cubicBezTo>
                    <a:pt x="13376" y="14293"/>
                    <a:pt x="13490" y="14225"/>
                    <a:pt x="13627" y="14179"/>
                  </a:cubicBezTo>
                  <a:cubicBezTo>
                    <a:pt x="15202" y="13814"/>
                    <a:pt x="16777" y="13472"/>
                    <a:pt x="18375" y="12970"/>
                  </a:cubicBezTo>
                  <a:close/>
                  <a:moveTo>
                    <a:pt x="12737" y="14408"/>
                  </a:moveTo>
                  <a:cubicBezTo>
                    <a:pt x="12805" y="14590"/>
                    <a:pt x="12874" y="14704"/>
                    <a:pt x="12897" y="14841"/>
                  </a:cubicBezTo>
                  <a:cubicBezTo>
                    <a:pt x="13193" y="15983"/>
                    <a:pt x="13467" y="17101"/>
                    <a:pt x="13741" y="18242"/>
                  </a:cubicBezTo>
                  <a:cubicBezTo>
                    <a:pt x="13764" y="18311"/>
                    <a:pt x="13741" y="18402"/>
                    <a:pt x="13741" y="18516"/>
                  </a:cubicBezTo>
                  <a:cubicBezTo>
                    <a:pt x="12394" y="18881"/>
                    <a:pt x="11025" y="19132"/>
                    <a:pt x="9632" y="19452"/>
                  </a:cubicBezTo>
                  <a:cubicBezTo>
                    <a:pt x="9473" y="18744"/>
                    <a:pt x="9313" y="18060"/>
                    <a:pt x="9130" y="17375"/>
                  </a:cubicBezTo>
                  <a:cubicBezTo>
                    <a:pt x="8971" y="16690"/>
                    <a:pt x="8697" y="16051"/>
                    <a:pt x="8560" y="15321"/>
                  </a:cubicBezTo>
                  <a:cubicBezTo>
                    <a:pt x="9975" y="14978"/>
                    <a:pt x="11344" y="14682"/>
                    <a:pt x="12737" y="14408"/>
                  </a:cubicBezTo>
                  <a:close/>
                  <a:moveTo>
                    <a:pt x="8058" y="15480"/>
                  </a:moveTo>
                  <a:cubicBezTo>
                    <a:pt x="8514" y="16781"/>
                    <a:pt x="8765" y="18128"/>
                    <a:pt x="9222" y="19475"/>
                  </a:cubicBezTo>
                  <a:cubicBezTo>
                    <a:pt x="9176" y="19520"/>
                    <a:pt x="9108" y="19566"/>
                    <a:pt x="9039" y="19589"/>
                  </a:cubicBezTo>
                  <a:cubicBezTo>
                    <a:pt x="8035" y="19817"/>
                    <a:pt x="7008" y="20023"/>
                    <a:pt x="6003" y="20251"/>
                  </a:cubicBezTo>
                  <a:cubicBezTo>
                    <a:pt x="5935" y="20251"/>
                    <a:pt x="5843" y="20228"/>
                    <a:pt x="5729" y="20228"/>
                  </a:cubicBezTo>
                  <a:cubicBezTo>
                    <a:pt x="5547" y="19817"/>
                    <a:pt x="5570" y="19361"/>
                    <a:pt x="5433" y="18927"/>
                  </a:cubicBezTo>
                  <a:cubicBezTo>
                    <a:pt x="5296" y="18470"/>
                    <a:pt x="5182" y="17991"/>
                    <a:pt x="5045" y="17535"/>
                  </a:cubicBezTo>
                  <a:cubicBezTo>
                    <a:pt x="4930" y="17101"/>
                    <a:pt x="4794" y="16667"/>
                    <a:pt x="4634" y="16188"/>
                  </a:cubicBezTo>
                  <a:cubicBezTo>
                    <a:pt x="4725" y="16142"/>
                    <a:pt x="4816" y="16051"/>
                    <a:pt x="4908" y="16051"/>
                  </a:cubicBezTo>
                  <a:cubicBezTo>
                    <a:pt x="5821" y="15868"/>
                    <a:pt x="6734" y="15686"/>
                    <a:pt x="7647" y="15503"/>
                  </a:cubicBezTo>
                  <a:cubicBezTo>
                    <a:pt x="7784" y="15480"/>
                    <a:pt x="7898" y="15480"/>
                    <a:pt x="8058" y="15480"/>
                  </a:cubicBezTo>
                  <a:close/>
                  <a:moveTo>
                    <a:pt x="18932" y="0"/>
                  </a:moveTo>
                  <a:cubicBezTo>
                    <a:pt x="17922" y="0"/>
                    <a:pt x="16950" y="137"/>
                    <a:pt x="15978" y="324"/>
                  </a:cubicBezTo>
                  <a:cubicBezTo>
                    <a:pt x="15019" y="507"/>
                    <a:pt x="14038" y="621"/>
                    <a:pt x="13056" y="781"/>
                  </a:cubicBezTo>
                  <a:cubicBezTo>
                    <a:pt x="11641" y="1032"/>
                    <a:pt x="10203" y="1237"/>
                    <a:pt x="8788" y="1511"/>
                  </a:cubicBezTo>
                  <a:cubicBezTo>
                    <a:pt x="6209" y="1991"/>
                    <a:pt x="3675" y="2698"/>
                    <a:pt x="1141" y="3451"/>
                  </a:cubicBezTo>
                  <a:cubicBezTo>
                    <a:pt x="982" y="3520"/>
                    <a:pt x="799" y="3566"/>
                    <a:pt x="639" y="3611"/>
                  </a:cubicBezTo>
                  <a:cubicBezTo>
                    <a:pt x="571" y="3634"/>
                    <a:pt x="490" y="3634"/>
                    <a:pt x="409" y="3634"/>
                  </a:cubicBezTo>
                  <a:lnTo>
                    <a:pt x="409" y="3634"/>
                  </a:lnTo>
                  <a:cubicBezTo>
                    <a:pt x="249" y="3634"/>
                    <a:pt x="92" y="3634"/>
                    <a:pt x="46" y="3817"/>
                  </a:cubicBezTo>
                  <a:cubicBezTo>
                    <a:pt x="0" y="4022"/>
                    <a:pt x="46" y="4273"/>
                    <a:pt x="92" y="4479"/>
                  </a:cubicBezTo>
                  <a:cubicBezTo>
                    <a:pt x="114" y="4638"/>
                    <a:pt x="183" y="4775"/>
                    <a:pt x="228" y="4912"/>
                  </a:cubicBezTo>
                  <a:cubicBezTo>
                    <a:pt x="822" y="6738"/>
                    <a:pt x="1415" y="8519"/>
                    <a:pt x="1986" y="10345"/>
                  </a:cubicBezTo>
                  <a:cubicBezTo>
                    <a:pt x="2579" y="12216"/>
                    <a:pt x="3150" y="14111"/>
                    <a:pt x="3721" y="16005"/>
                  </a:cubicBezTo>
                  <a:cubicBezTo>
                    <a:pt x="4063" y="17124"/>
                    <a:pt x="4428" y="18219"/>
                    <a:pt x="4771" y="19338"/>
                  </a:cubicBezTo>
                  <a:cubicBezTo>
                    <a:pt x="4930" y="19817"/>
                    <a:pt x="5113" y="20274"/>
                    <a:pt x="5455" y="20707"/>
                  </a:cubicBezTo>
                  <a:cubicBezTo>
                    <a:pt x="5638" y="20662"/>
                    <a:pt x="5798" y="20616"/>
                    <a:pt x="5980" y="20593"/>
                  </a:cubicBezTo>
                  <a:cubicBezTo>
                    <a:pt x="7692" y="20297"/>
                    <a:pt x="9427" y="20045"/>
                    <a:pt x="11139" y="19703"/>
                  </a:cubicBezTo>
                  <a:cubicBezTo>
                    <a:pt x="13421" y="19247"/>
                    <a:pt x="15681" y="18676"/>
                    <a:pt x="17964" y="18174"/>
                  </a:cubicBezTo>
                  <a:cubicBezTo>
                    <a:pt x="19470" y="17854"/>
                    <a:pt x="20954" y="17443"/>
                    <a:pt x="22415" y="16918"/>
                  </a:cubicBezTo>
                  <a:cubicBezTo>
                    <a:pt x="22582" y="16854"/>
                    <a:pt x="22735" y="16826"/>
                    <a:pt x="22885" y="16826"/>
                  </a:cubicBezTo>
                  <a:cubicBezTo>
                    <a:pt x="23002" y="16826"/>
                    <a:pt x="23117" y="16843"/>
                    <a:pt x="23236" y="16873"/>
                  </a:cubicBezTo>
                  <a:cubicBezTo>
                    <a:pt x="23533" y="16553"/>
                    <a:pt x="23510" y="16165"/>
                    <a:pt x="23465" y="15823"/>
                  </a:cubicBezTo>
                  <a:cubicBezTo>
                    <a:pt x="23419" y="15275"/>
                    <a:pt x="23373" y="14727"/>
                    <a:pt x="23259" y="14179"/>
                  </a:cubicBezTo>
                  <a:cubicBezTo>
                    <a:pt x="23008" y="12696"/>
                    <a:pt x="22711" y="11235"/>
                    <a:pt x="22437" y="9774"/>
                  </a:cubicBezTo>
                  <a:cubicBezTo>
                    <a:pt x="22027" y="7720"/>
                    <a:pt x="21616" y="5688"/>
                    <a:pt x="21228" y="3657"/>
                  </a:cubicBezTo>
                  <a:cubicBezTo>
                    <a:pt x="21136" y="3269"/>
                    <a:pt x="20954" y="2881"/>
                    <a:pt x="21068" y="2470"/>
                  </a:cubicBezTo>
                  <a:cubicBezTo>
                    <a:pt x="20634" y="1922"/>
                    <a:pt x="20657" y="1169"/>
                    <a:pt x="20315" y="575"/>
                  </a:cubicBezTo>
                  <a:cubicBezTo>
                    <a:pt x="20201" y="393"/>
                    <a:pt x="20064" y="210"/>
                    <a:pt x="19972" y="51"/>
                  </a:cubicBezTo>
                  <a:cubicBezTo>
                    <a:pt x="19620" y="16"/>
                    <a:pt x="19274" y="0"/>
                    <a:pt x="18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6680550" y="1487325"/>
              <a:ext cx="544975" cy="278525"/>
            </a:xfrm>
            <a:custGeom>
              <a:avLst/>
              <a:gdLst/>
              <a:ahLst/>
              <a:cxnLst/>
              <a:rect l="l" t="t" r="r" b="b"/>
              <a:pathLst>
                <a:path w="21799" h="11141" extrusionOk="0">
                  <a:moveTo>
                    <a:pt x="19676" y="859"/>
                  </a:moveTo>
                  <a:cubicBezTo>
                    <a:pt x="19836" y="1156"/>
                    <a:pt x="19859" y="1476"/>
                    <a:pt x="19882" y="1773"/>
                  </a:cubicBezTo>
                  <a:cubicBezTo>
                    <a:pt x="20064" y="3211"/>
                    <a:pt x="20361" y="4603"/>
                    <a:pt x="20749" y="6018"/>
                  </a:cubicBezTo>
                  <a:cubicBezTo>
                    <a:pt x="20863" y="6452"/>
                    <a:pt x="20886" y="6908"/>
                    <a:pt x="20840" y="7410"/>
                  </a:cubicBezTo>
                  <a:cubicBezTo>
                    <a:pt x="19585" y="7547"/>
                    <a:pt x="18329" y="7639"/>
                    <a:pt x="17074" y="7798"/>
                  </a:cubicBezTo>
                  <a:cubicBezTo>
                    <a:pt x="15864" y="7958"/>
                    <a:pt x="14632" y="8186"/>
                    <a:pt x="13399" y="8369"/>
                  </a:cubicBezTo>
                  <a:cubicBezTo>
                    <a:pt x="12144" y="8574"/>
                    <a:pt x="10888" y="8734"/>
                    <a:pt x="9656" y="8962"/>
                  </a:cubicBezTo>
                  <a:cubicBezTo>
                    <a:pt x="8423" y="9168"/>
                    <a:pt x="7214" y="9442"/>
                    <a:pt x="6004" y="9716"/>
                  </a:cubicBezTo>
                  <a:cubicBezTo>
                    <a:pt x="4771" y="9990"/>
                    <a:pt x="3561" y="10332"/>
                    <a:pt x="2283" y="10606"/>
                  </a:cubicBezTo>
                  <a:cubicBezTo>
                    <a:pt x="2078" y="9898"/>
                    <a:pt x="2078" y="9214"/>
                    <a:pt x="1941" y="8552"/>
                  </a:cubicBezTo>
                  <a:cubicBezTo>
                    <a:pt x="1781" y="7867"/>
                    <a:pt x="1667" y="7159"/>
                    <a:pt x="1507" y="6475"/>
                  </a:cubicBezTo>
                  <a:cubicBezTo>
                    <a:pt x="1347" y="5813"/>
                    <a:pt x="1165" y="5151"/>
                    <a:pt x="959" y="4397"/>
                  </a:cubicBezTo>
                  <a:cubicBezTo>
                    <a:pt x="1347" y="4329"/>
                    <a:pt x="1713" y="4283"/>
                    <a:pt x="2055" y="4215"/>
                  </a:cubicBezTo>
                  <a:cubicBezTo>
                    <a:pt x="3288" y="3941"/>
                    <a:pt x="4520" y="3644"/>
                    <a:pt x="5753" y="3347"/>
                  </a:cubicBezTo>
                  <a:cubicBezTo>
                    <a:pt x="7967" y="2800"/>
                    <a:pt x="10204" y="2389"/>
                    <a:pt x="12441" y="2001"/>
                  </a:cubicBezTo>
                  <a:cubicBezTo>
                    <a:pt x="14403" y="1681"/>
                    <a:pt x="16344" y="1384"/>
                    <a:pt x="18307" y="1088"/>
                  </a:cubicBezTo>
                  <a:cubicBezTo>
                    <a:pt x="18763" y="1019"/>
                    <a:pt x="19197" y="951"/>
                    <a:pt x="19676" y="859"/>
                  </a:cubicBezTo>
                  <a:close/>
                  <a:moveTo>
                    <a:pt x="20041" y="0"/>
                  </a:moveTo>
                  <a:cubicBezTo>
                    <a:pt x="19864" y="0"/>
                    <a:pt x="19687" y="26"/>
                    <a:pt x="19516" y="38"/>
                  </a:cubicBezTo>
                  <a:cubicBezTo>
                    <a:pt x="18649" y="152"/>
                    <a:pt x="17759" y="220"/>
                    <a:pt x="16891" y="380"/>
                  </a:cubicBezTo>
                  <a:cubicBezTo>
                    <a:pt x="13627" y="951"/>
                    <a:pt x="10409" y="1544"/>
                    <a:pt x="7168" y="2161"/>
                  </a:cubicBezTo>
                  <a:cubicBezTo>
                    <a:pt x="5136" y="2549"/>
                    <a:pt x="3151" y="3051"/>
                    <a:pt x="1188" y="3667"/>
                  </a:cubicBezTo>
                  <a:cubicBezTo>
                    <a:pt x="868" y="3781"/>
                    <a:pt x="526" y="3895"/>
                    <a:pt x="252" y="3987"/>
                  </a:cubicBezTo>
                  <a:cubicBezTo>
                    <a:pt x="1" y="4534"/>
                    <a:pt x="46" y="5037"/>
                    <a:pt x="138" y="5539"/>
                  </a:cubicBezTo>
                  <a:cubicBezTo>
                    <a:pt x="206" y="5881"/>
                    <a:pt x="275" y="6246"/>
                    <a:pt x="366" y="6589"/>
                  </a:cubicBezTo>
                  <a:cubicBezTo>
                    <a:pt x="571" y="7410"/>
                    <a:pt x="800" y="8255"/>
                    <a:pt x="1051" y="9077"/>
                  </a:cubicBezTo>
                  <a:cubicBezTo>
                    <a:pt x="1165" y="9510"/>
                    <a:pt x="1325" y="9944"/>
                    <a:pt x="1484" y="10378"/>
                  </a:cubicBezTo>
                  <a:cubicBezTo>
                    <a:pt x="1598" y="10652"/>
                    <a:pt x="1713" y="10925"/>
                    <a:pt x="1918" y="11108"/>
                  </a:cubicBezTo>
                  <a:cubicBezTo>
                    <a:pt x="2120" y="11130"/>
                    <a:pt x="2318" y="11141"/>
                    <a:pt x="2512" y="11141"/>
                  </a:cubicBezTo>
                  <a:cubicBezTo>
                    <a:pt x="3109" y="11141"/>
                    <a:pt x="3672" y="11046"/>
                    <a:pt x="4223" y="10925"/>
                  </a:cubicBezTo>
                  <a:cubicBezTo>
                    <a:pt x="5798" y="10606"/>
                    <a:pt x="7350" y="10286"/>
                    <a:pt x="8925" y="9967"/>
                  </a:cubicBezTo>
                  <a:cubicBezTo>
                    <a:pt x="11231" y="9533"/>
                    <a:pt x="13559" y="9168"/>
                    <a:pt x="15887" y="8826"/>
                  </a:cubicBezTo>
                  <a:cubicBezTo>
                    <a:pt x="17211" y="8643"/>
                    <a:pt x="18489" y="8369"/>
                    <a:pt x="19790" y="8141"/>
                  </a:cubicBezTo>
                  <a:cubicBezTo>
                    <a:pt x="20155" y="8072"/>
                    <a:pt x="20543" y="7958"/>
                    <a:pt x="20909" y="7958"/>
                  </a:cubicBezTo>
                  <a:cubicBezTo>
                    <a:pt x="21274" y="7935"/>
                    <a:pt x="21548" y="7844"/>
                    <a:pt x="21799" y="7570"/>
                  </a:cubicBezTo>
                  <a:cubicBezTo>
                    <a:pt x="21479" y="5059"/>
                    <a:pt x="21068" y="2571"/>
                    <a:pt x="20498" y="83"/>
                  </a:cubicBezTo>
                  <a:cubicBezTo>
                    <a:pt x="20349" y="20"/>
                    <a:pt x="20195" y="0"/>
                    <a:pt x="20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32"/>
          <p:cNvGrpSpPr/>
          <p:nvPr/>
        </p:nvGrpSpPr>
        <p:grpSpPr>
          <a:xfrm rot="-5399613" flipH="1">
            <a:off x="853612" y="679282"/>
            <a:ext cx="1217381" cy="930923"/>
            <a:chOff x="6497582" y="536062"/>
            <a:chExt cx="1372006" cy="1049164"/>
          </a:xfrm>
        </p:grpSpPr>
        <p:sp>
          <p:nvSpPr>
            <p:cNvPr id="1195" name="Google Shape;1195;p32"/>
            <p:cNvSpPr/>
            <p:nvPr/>
          </p:nvSpPr>
          <p:spPr>
            <a:xfrm rot="-1940256">
              <a:off x="6484556" y="882321"/>
              <a:ext cx="1398057" cy="356645"/>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rot="-1940256">
              <a:off x="6859409" y="1248166"/>
              <a:ext cx="42824" cy="135273"/>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32"/>
          <p:cNvGrpSpPr/>
          <p:nvPr/>
        </p:nvGrpSpPr>
        <p:grpSpPr>
          <a:xfrm>
            <a:off x="8014976" y="1720323"/>
            <a:ext cx="186608" cy="177965"/>
            <a:chOff x="8373602" y="4288128"/>
            <a:chExt cx="265445" cy="253151"/>
          </a:xfrm>
        </p:grpSpPr>
        <p:sp>
          <p:nvSpPr>
            <p:cNvPr id="1198" name="Google Shape;1198;p3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99" name="Google Shape;1199;p3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00" name="Google Shape;1200;p3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01" name="Google Shape;1201;p32"/>
          <p:cNvGrpSpPr/>
          <p:nvPr/>
        </p:nvGrpSpPr>
        <p:grpSpPr>
          <a:xfrm>
            <a:off x="1612643" y="1529710"/>
            <a:ext cx="352711" cy="559224"/>
            <a:chOff x="8429375" y="536050"/>
            <a:chExt cx="672727" cy="1066611"/>
          </a:xfrm>
        </p:grpSpPr>
        <p:sp>
          <p:nvSpPr>
            <p:cNvPr id="1202" name="Google Shape;1202;p32"/>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2"/>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32"/>
          <p:cNvGrpSpPr/>
          <p:nvPr/>
        </p:nvGrpSpPr>
        <p:grpSpPr>
          <a:xfrm rot="-1353736">
            <a:off x="7111045" y="768682"/>
            <a:ext cx="1341765" cy="647433"/>
            <a:chOff x="5025150" y="1757900"/>
            <a:chExt cx="1075675" cy="519000"/>
          </a:xfrm>
        </p:grpSpPr>
        <p:sp>
          <p:nvSpPr>
            <p:cNvPr id="1207" name="Google Shape;1207;p32"/>
            <p:cNvSpPr/>
            <p:nvPr/>
          </p:nvSpPr>
          <p:spPr>
            <a:xfrm>
              <a:off x="5486225" y="1931475"/>
              <a:ext cx="243100" cy="295700"/>
            </a:xfrm>
            <a:custGeom>
              <a:avLst/>
              <a:gdLst/>
              <a:ahLst/>
              <a:cxnLst/>
              <a:rect l="l" t="t" r="r" b="b"/>
              <a:pathLst>
                <a:path w="9724" h="11828" extrusionOk="0">
                  <a:moveTo>
                    <a:pt x="3333" y="304"/>
                  </a:moveTo>
                  <a:cubicBezTo>
                    <a:pt x="3538" y="327"/>
                    <a:pt x="3721" y="349"/>
                    <a:pt x="3949" y="372"/>
                  </a:cubicBezTo>
                  <a:cubicBezTo>
                    <a:pt x="3858" y="1240"/>
                    <a:pt x="3424" y="1947"/>
                    <a:pt x="3173" y="2769"/>
                  </a:cubicBezTo>
                  <a:cubicBezTo>
                    <a:pt x="3340" y="2880"/>
                    <a:pt x="3496" y="2937"/>
                    <a:pt x="3647" y="2937"/>
                  </a:cubicBezTo>
                  <a:cubicBezTo>
                    <a:pt x="3805" y="2937"/>
                    <a:pt x="3957" y="2875"/>
                    <a:pt x="4109" y="2746"/>
                  </a:cubicBezTo>
                  <a:cubicBezTo>
                    <a:pt x="4292" y="2609"/>
                    <a:pt x="4451" y="2449"/>
                    <a:pt x="4634" y="2312"/>
                  </a:cubicBezTo>
                  <a:cubicBezTo>
                    <a:pt x="4976" y="2038"/>
                    <a:pt x="5319" y="1787"/>
                    <a:pt x="5775" y="1696"/>
                  </a:cubicBezTo>
                  <a:cubicBezTo>
                    <a:pt x="6003" y="1924"/>
                    <a:pt x="6003" y="2198"/>
                    <a:pt x="5981" y="2472"/>
                  </a:cubicBezTo>
                  <a:cubicBezTo>
                    <a:pt x="5935" y="2860"/>
                    <a:pt x="5844" y="3271"/>
                    <a:pt x="5798" y="3659"/>
                  </a:cubicBezTo>
                  <a:cubicBezTo>
                    <a:pt x="5752" y="3864"/>
                    <a:pt x="5729" y="4070"/>
                    <a:pt x="5707" y="4253"/>
                  </a:cubicBezTo>
                  <a:cubicBezTo>
                    <a:pt x="5852" y="4340"/>
                    <a:pt x="5986" y="4382"/>
                    <a:pt x="6110" y="4382"/>
                  </a:cubicBezTo>
                  <a:cubicBezTo>
                    <a:pt x="6278" y="4382"/>
                    <a:pt x="6430" y="4305"/>
                    <a:pt x="6574" y="4161"/>
                  </a:cubicBezTo>
                  <a:cubicBezTo>
                    <a:pt x="6734" y="3979"/>
                    <a:pt x="6894" y="3773"/>
                    <a:pt x="7076" y="3591"/>
                  </a:cubicBezTo>
                  <a:cubicBezTo>
                    <a:pt x="7487" y="3180"/>
                    <a:pt x="7944" y="2815"/>
                    <a:pt x="8491" y="2632"/>
                  </a:cubicBezTo>
                  <a:cubicBezTo>
                    <a:pt x="8811" y="2792"/>
                    <a:pt x="8902" y="3043"/>
                    <a:pt x="8925" y="3340"/>
                  </a:cubicBezTo>
                  <a:cubicBezTo>
                    <a:pt x="8925" y="3773"/>
                    <a:pt x="8948" y="4207"/>
                    <a:pt x="8902" y="4618"/>
                  </a:cubicBezTo>
                  <a:cubicBezTo>
                    <a:pt x="8605" y="6809"/>
                    <a:pt x="8149" y="8955"/>
                    <a:pt x="7556" y="11100"/>
                  </a:cubicBezTo>
                  <a:cubicBezTo>
                    <a:pt x="7533" y="11169"/>
                    <a:pt x="7487" y="11237"/>
                    <a:pt x="7464" y="11306"/>
                  </a:cubicBezTo>
                  <a:cubicBezTo>
                    <a:pt x="7407" y="11321"/>
                    <a:pt x="7351" y="11329"/>
                    <a:pt x="7298" y="11329"/>
                  </a:cubicBezTo>
                  <a:cubicBezTo>
                    <a:pt x="7118" y="11329"/>
                    <a:pt x="6955" y="11246"/>
                    <a:pt x="6779" y="11123"/>
                  </a:cubicBezTo>
                  <a:cubicBezTo>
                    <a:pt x="6802" y="10986"/>
                    <a:pt x="6825" y="10849"/>
                    <a:pt x="6871" y="10712"/>
                  </a:cubicBezTo>
                  <a:cubicBezTo>
                    <a:pt x="7167" y="9639"/>
                    <a:pt x="7464" y="8566"/>
                    <a:pt x="7738" y="7471"/>
                  </a:cubicBezTo>
                  <a:cubicBezTo>
                    <a:pt x="7829" y="7129"/>
                    <a:pt x="7875" y="6786"/>
                    <a:pt x="7921" y="6421"/>
                  </a:cubicBezTo>
                  <a:cubicBezTo>
                    <a:pt x="7944" y="6284"/>
                    <a:pt x="7966" y="6124"/>
                    <a:pt x="7966" y="5987"/>
                  </a:cubicBezTo>
                  <a:cubicBezTo>
                    <a:pt x="7921" y="5622"/>
                    <a:pt x="7921" y="5234"/>
                    <a:pt x="7510" y="5097"/>
                  </a:cubicBezTo>
                  <a:cubicBezTo>
                    <a:pt x="7320" y="5040"/>
                    <a:pt x="7110" y="4991"/>
                    <a:pt x="6903" y="4991"/>
                  </a:cubicBezTo>
                  <a:cubicBezTo>
                    <a:pt x="6614" y="4991"/>
                    <a:pt x="6331" y="5087"/>
                    <a:pt x="6118" y="5394"/>
                  </a:cubicBezTo>
                  <a:cubicBezTo>
                    <a:pt x="5821" y="5805"/>
                    <a:pt x="5547" y="6238"/>
                    <a:pt x="5433" y="6718"/>
                  </a:cubicBezTo>
                  <a:cubicBezTo>
                    <a:pt x="5205" y="7517"/>
                    <a:pt x="5022" y="8293"/>
                    <a:pt x="4816" y="9091"/>
                  </a:cubicBezTo>
                  <a:cubicBezTo>
                    <a:pt x="4748" y="9320"/>
                    <a:pt x="4680" y="9571"/>
                    <a:pt x="4611" y="9799"/>
                  </a:cubicBezTo>
                  <a:cubicBezTo>
                    <a:pt x="4018" y="9799"/>
                    <a:pt x="3881" y="9662"/>
                    <a:pt x="3972" y="9160"/>
                  </a:cubicBezTo>
                  <a:cubicBezTo>
                    <a:pt x="4063" y="8795"/>
                    <a:pt x="4177" y="8430"/>
                    <a:pt x="4292" y="8064"/>
                  </a:cubicBezTo>
                  <a:cubicBezTo>
                    <a:pt x="4520" y="7265"/>
                    <a:pt x="4771" y="6467"/>
                    <a:pt x="4999" y="5645"/>
                  </a:cubicBezTo>
                  <a:cubicBezTo>
                    <a:pt x="5090" y="5325"/>
                    <a:pt x="5113" y="4960"/>
                    <a:pt x="5113" y="4595"/>
                  </a:cubicBezTo>
                  <a:cubicBezTo>
                    <a:pt x="5113" y="4230"/>
                    <a:pt x="4908" y="4047"/>
                    <a:pt x="4565" y="4024"/>
                  </a:cubicBezTo>
                  <a:cubicBezTo>
                    <a:pt x="4508" y="4018"/>
                    <a:pt x="4452" y="4015"/>
                    <a:pt x="4397" y="4015"/>
                  </a:cubicBezTo>
                  <a:cubicBezTo>
                    <a:pt x="4060" y="4015"/>
                    <a:pt x="3774" y="4137"/>
                    <a:pt x="3538" y="4412"/>
                  </a:cubicBezTo>
                  <a:cubicBezTo>
                    <a:pt x="3196" y="4846"/>
                    <a:pt x="2899" y="5325"/>
                    <a:pt x="2694" y="5850"/>
                  </a:cubicBezTo>
                  <a:cubicBezTo>
                    <a:pt x="2374" y="6672"/>
                    <a:pt x="2077" y="7517"/>
                    <a:pt x="1758" y="8338"/>
                  </a:cubicBezTo>
                  <a:cubicBezTo>
                    <a:pt x="1689" y="8544"/>
                    <a:pt x="1621" y="8772"/>
                    <a:pt x="1530" y="9023"/>
                  </a:cubicBezTo>
                  <a:cubicBezTo>
                    <a:pt x="1370" y="8977"/>
                    <a:pt x="1210" y="8977"/>
                    <a:pt x="1073" y="8932"/>
                  </a:cubicBezTo>
                  <a:cubicBezTo>
                    <a:pt x="891" y="8840"/>
                    <a:pt x="822" y="8681"/>
                    <a:pt x="868" y="8498"/>
                  </a:cubicBezTo>
                  <a:cubicBezTo>
                    <a:pt x="891" y="8338"/>
                    <a:pt x="959" y="8201"/>
                    <a:pt x="1005" y="8064"/>
                  </a:cubicBezTo>
                  <a:cubicBezTo>
                    <a:pt x="1621" y="6056"/>
                    <a:pt x="2237" y="4047"/>
                    <a:pt x="2854" y="2016"/>
                  </a:cubicBezTo>
                  <a:cubicBezTo>
                    <a:pt x="2968" y="1673"/>
                    <a:pt x="3059" y="1285"/>
                    <a:pt x="3150" y="920"/>
                  </a:cubicBezTo>
                  <a:cubicBezTo>
                    <a:pt x="3196" y="737"/>
                    <a:pt x="3264" y="532"/>
                    <a:pt x="3333" y="304"/>
                  </a:cubicBezTo>
                  <a:close/>
                  <a:moveTo>
                    <a:pt x="3240" y="1"/>
                  </a:moveTo>
                  <a:cubicBezTo>
                    <a:pt x="2877" y="1"/>
                    <a:pt x="2658" y="201"/>
                    <a:pt x="2534" y="532"/>
                  </a:cubicBezTo>
                  <a:cubicBezTo>
                    <a:pt x="2488" y="623"/>
                    <a:pt x="2443" y="715"/>
                    <a:pt x="2420" y="829"/>
                  </a:cubicBezTo>
                  <a:cubicBezTo>
                    <a:pt x="1986" y="2084"/>
                    <a:pt x="1530" y="3362"/>
                    <a:pt x="1142" y="4641"/>
                  </a:cubicBezTo>
                  <a:cubicBezTo>
                    <a:pt x="799" y="5782"/>
                    <a:pt x="571" y="6946"/>
                    <a:pt x="251" y="8087"/>
                  </a:cubicBezTo>
                  <a:cubicBezTo>
                    <a:pt x="0" y="9000"/>
                    <a:pt x="0" y="9046"/>
                    <a:pt x="982" y="9343"/>
                  </a:cubicBezTo>
                  <a:cubicBezTo>
                    <a:pt x="1027" y="9365"/>
                    <a:pt x="1096" y="9365"/>
                    <a:pt x="1142" y="9365"/>
                  </a:cubicBezTo>
                  <a:cubicBezTo>
                    <a:pt x="1289" y="9388"/>
                    <a:pt x="1415" y="9401"/>
                    <a:pt x="1524" y="9401"/>
                  </a:cubicBezTo>
                  <a:cubicBezTo>
                    <a:pt x="1956" y="9401"/>
                    <a:pt x="2123" y="9200"/>
                    <a:pt x="2306" y="8635"/>
                  </a:cubicBezTo>
                  <a:cubicBezTo>
                    <a:pt x="2306" y="8566"/>
                    <a:pt x="2329" y="8521"/>
                    <a:pt x="2351" y="8475"/>
                  </a:cubicBezTo>
                  <a:cubicBezTo>
                    <a:pt x="2557" y="7562"/>
                    <a:pt x="2922" y="6695"/>
                    <a:pt x="3310" y="5850"/>
                  </a:cubicBezTo>
                  <a:cubicBezTo>
                    <a:pt x="3515" y="5439"/>
                    <a:pt x="3789" y="5074"/>
                    <a:pt x="4040" y="4686"/>
                  </a:cubicBezTo>
                  <a:cubicBezTo>
                    <a:pt x="4086" y="4618"/>
                    <a:pt x="4177" y="4595"/>
                    <a:pt x="4292" y="4504"/>
                  </a:cubicBezTo>
                  <a:lnTo>
                    <a:pt x="4292" y="4504"/>
                  </a:lnTo>
                  <a:cubicBezTo>
                    <a:pt x="4428" y="5120"/>
                    <a:pt x="4337" y="5622"/>
                    <a:pt x="4177" y="6124"/>
                  </a:cubicBezTo>
                  <a:cubicBezTo>
                    <a:pt x="3903" y="7129"/>
                    <a:pt x="3607" y="8133"/>
                    <a:pt x="3310" y="9114"/>
                  </a:cubicBezTo>
                  <a:cubicBezTo>
                    <a:pt x="3264" y="9274"/>
                    <a:pt x="3196" y="9411"/>
                    <a:pt x="3196" y="9571"/>
                  </a:cubicBezTo>
                  <a:cubicBezTo>
                    <a:pt x="3173" y="9662"/>
                    <a:pt x="3242" y="9845"/>
                    <a:pt x="3310" y="9890"/>
                  </a:cubicBezTo>
                  <a:cubicBezTo>
                    <a:pt x="3671" y="10110"/>
                    <a:pt x="4053" y="10286"/>
                    <a:pt x="4472" y="10286"/>
                  </a:cubicBezTo>
                  <a:cubicBezTo>
                    <a:pt x="4662" y="10286"/>
                    <a:pt x="4861" y="10250"/>
                    <a:pt x="5068" y="10164"/>
                  </a:cubicBezTo>
                  <a:cubicBezTo>
                    <a:pt x="5113" y="10004"/>
                    <a:pt x="5182" y="9845"/>
                    <a:pt x="5250" y="9685"/>
                  </a:cubicBezTo>
                  <a:cubicBezTo>
                    <a:pt x="5547" y="8749"/>
                    <a:pt x="5844" y="7813"/>
                    <a:pt x="6186" y="6877"/>
                  </a:cubicBezTo>
                  <a:cubicBezTo>
                    <a:pt x="6323" y="6535"/>
                    <a:pt x="6528" y="6215"/>
                    <a:pt x="6734" y="5873"/>
                  </a:cubicBezTo>
                  <a:cubicBezTo>
                    <a:pt x="6765" y="5796"/>
                    <a:pt x="6816" y="5729"/>
                    <a:pt x="6910" y="5729"/>
                  </a:cubicBezTo>
                  <a:cubicBezTo>
                    <a:pt x="6955" y="5729"/>
                    <a:pt x="7010" y="5745"/>
                    <a:pt x="7076" y="5782"/>
                  </a:cubicBezTo>
                  <a:cubicBezTo>
                    <a:pt x="7053" y="6079"/>
                    <a:pt x="7076" y="6421"/>
                    <a:pt x="7031" y="6740"/>
                  </a:cubicBezTo>
                  <a:cubicBezTo>
                    <a:pt x="6848" y="7859"/>
                    <a:pt x="6620" y="8977"/>
                    <a:pt x="6437" y="10096"/>
                  </a:cubicBezTo>
                  <a:cubicBezTo>
                    <a:pt x="6369" y="10529"/>
                    <a:pt x="6323" y="10963"/>
                    <a:pt x="6277" y="11465"/>
                  </a:cubicBezTo>
                  <a:cubicBezTo>
                    <a:pt x="6551" y="11579"/>
                    <a:pt x="6757" y="11694"/>
                    <a:pt x="6962" y="11762"/>
                  </a:cubicBezTo>
                  <a:cubicBezTo>
                    <a:pt x="7144" y="11805"/>
                    <a:pt x="7300" y="11828"/>
                    <a:pt x="7434" y="11828"/>
                  </a:cubicBezTo>
                  <a:cubicBezTo>
                    <a:pt x="7874" y="11828"/>
                    <a:pt x="8088" y="11585"/>
                    <a:pt x="8263" y="11009"/>
                  </a:cubicBezTo>
                  <a:cubicBezTo>
                    <a:pt x="8857" y="9046"/>
                    <a:pt x="9313" y="7037"/>
                    <a:pt x="9655" y="5029"/>
                  </a:cubicBezTo>
                  <a:cubicBezTo>
                    <a:pt x="9724" y="4504"/>
                    <a:pt x="9724" y="3956"/>
                    <a:pt x="9678" y="3431"/>
                  </a:cubicBezTo>
                  <a:cubicBezTo>
                    <a:pt x="9633" y="2860"/>
                    <a:pt x="9336" y="2586"/>
                    <a:pt x="8788" y="2449"/>
                  </a:cubicBezTo>
                  <a:cubicBezTo>
                    <a:pt x="8647" y="2412"/>
                    <a:pt x="8510" y="2394"/>
                    <a:pt x="8378" y="2394"/>
                  </a:cubicBezTo>
                  <a:cubicBezTo>
                    <a:pt x="8104" y="2394"/>
                    <a:pt x="7847" y="2471"/>
                    <a:pt x="7601" y="2609"/>
                  </a:cubicBezTo>
                  <a:cubicBezTo>
                    <a:pt x="7350" y="2746"/>
                    <a:pt x="7099" y="2951"/>
                    <a:pt x="6848" y="3111"/>
                  </a:cubicBezTo>
                  <a:cubicBezTo>
                    <a:pt x="6757" y="3157"/>
                    <a:pt x="6643" y="3203"/>
                    <a:pt x="6506" y="3294"/>
                  </a:cubicBezTo>
                  <a:cubicBezTo>
                    <a:pt x="6506" y="2906"/>
                    <a:pt x="6506" y="2609"/>
                    <a:pt x="6483" y="2312"/>
                  </a:cubicBezTo>
                  <a:cubicBezTo>
                    <a:pt x="6483" y="1758"/>
                    <a:pt x="6188" y="1470"/>
                    <a:pt x="5743" y="1470"/>
                  </a:cubicBezTo>
                  <a:cubicBezTo>
                    <a:pt x="5620" y="1470"/>
                    <a:pt x="5485" y="1492"/>
                    <a:pt x="5341" y="1536"/>
                  </a:cubicBezTo>
                  <a:cubicBezTo>
                    <a:pt x="5090" y="1628"/>
                    <a:pt x="4839" y="1765"/>
                    <a:pt x="4588" y="1856"/>
                  </a:cubicBezTo>
                  <a:cubicBezTo>
                    <a:pt x="4451" y="1924"/>
                    <a:pt x="4337" y="1970"/>
                    <a:pt x="4109" y="2061"/>
                  </a:cubicBezTo>
                  <a:cubicBezTo>
                    <a:pt x="4246" y="1377"/>
                    <a:pt x="4657" y="897"/>
                    <a:pt x="4839" y="258"/>
                  </a:cubicBezTo>
                  <a:cubicBezTo>
                    <a:pt x="4634" y="190"/>
                    <a:pt x="4451" y="98"/>
                    <a:pt x="4269" y="75"/>
                  </a:cubicBezTo>
                  <a:cubicBezTo>
                    <a:pt x="3949" y="30"/>
                    <a:pt x="3652" y="30"/>
                    <a:pt x="3356" y="7"/>
                  </a:cubicBezTo>
                  <a:cubicBezTo>
                    <a:pt x="3316" y="3"/>
                    <a:pt x="3277" y="1"/>
                    <a:pt x="3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08" name="Google Shape;1208;p32"/>
            <p:cNvSpPr/>
            <p:nvPr/>
          </p:nvSpPr>
          <p:spPr>
            <a:xfrm>
              <a:off x="5025150" y="1757900"/>
              <a:ext cx="284775" cy="383750"/>
            </a:xfrm>
            <a:custGeom>
              <a:avLst/>
              <a:gdLst/>
              <a:ahLst/>
              <a:cxnLst/>
              <a:rect l="l" t="t" r="r" b="b"/>
              <a:pathLst>
                <a:path w="11391" h="15350" extrusionOk="0">
                  <a:moveTo>
                    <a:pt x="5045" y="513"/>
                  </a:moveTo>
                  <a:cubicBezTo>
                    <a:pt x="6186" y="650"/>
                    <a:pt x="9838" y="1472"/>
                    <a:pt x="10500" y="1769"/>
                  </a:cubicBezTo>
                  <a:cubicBezTo>
                    <a:pt x="10500" y="2294"/>
                    <a:pt x="10318" y="2773"/>
                    <a:pt x="10044" y="3230"/>
                  </a:cubicBezTo>
                  <a:cubicBezTo>
                    <a:pt x="9962" y="3394"/>
                    <a:pt x="9824" y="3484"/>
                    <a:pt x="9665" y="3484"/>
                  </a:cubicBezTo>
                  <a:cubicBezTo>
                    <a:pt x="9647" y="3484"/>
                    <a:pt x="9628" y="3483"/>
                    <a:pt x="9610" y="3481"/>
                  </a:cubicBezTo>
                  <a:cubicBezTo>
                    <a:pt x="9290" y="3481"/>
                    <a:pt x="8994" y="3481"/>
                    <a:pt x="8697" y="3435"/>
                  </a:cubicBezTo>
                  <a:cubicBezTo>
                    <a:pt x="8172" y="3389"/>
                    <a:pt x="7647" y="3275"/>
                    <a:pt x="7122" y="3230"/>
                  </a:cubicBezTo>
                  <a:cubicBezTo>
                    <a:pt x="6665" y="3207"/>
                    <a:pt x="6209" y="3207"/>
                    <a:pt x="5752" y="3207"/>
                  </a:cubicBezTo>
                  <a:cubicBezTo>
                    <a:pt x="5410" y="3207"/>
                    <a:pt x="5159" y="3389"/>
                    <a:pt x="5045" y="3709"/>
                  </a:cubicBezTo>
                  <a:cubicBezTo>
                    <a:pt x="4931" y="4120"/>
                    <a:pt x="4794" y="4531"/>
                    <a:pt x="4703" y="4941"/>
                  </a:cubicBezTo>
                  <a:cubicBezTo>
                    <a:pt x="4634" y="5261"/>
                    <a:pt x="4748" y="5421"/>
                    <a:pt x="5068" y="5535"/>
                  </a:cubicBezTo>
                  <a:cubicBezTo>
                    <a:pt x="5296" y="5603"/>
                    <a:pt x="5547" y="5672"/>
                    <a:pt x="5798" y="5740"/>
                  </a:cubicBezTo>
                  <a:cubicBezTo>
                    <a:pt x="5958" y="5786"/>
                    <a:pt x="6118" y="5832"/>
                    <a:pt x="6277" y="5923"/>
                  </a:cubicBezTo>
                  <a:cubicBezTo>
                    <a:pt x="6483" y="6014"/>
                    <a:pt x="6574" y="6220"/>
                    <a:pt x="6483" y="6425"/>
                  </a:cubicBezTo>
                  <a:cubicBezTo>
                    <a:pt x="6369" y="6790"/>
                    <a:pt x="6209" y="7133"/>
                    <a:pt x="5889" y="7452"/>
                  </a:cubicBezTo>
                  <a:lnTo>
                    <a:pt x="4474" y="7452"/>
                  </a:lnTo>
                  <a:cubicBezTo>
                    <a:pt x="4041" y="7475"/>
                    <a:pt x="3744" y="7680"/>
                    <a:pt x="3607" y="8137"/>
                  </a:cubicBezTo>
                  <a:cubicBezTo>
                    <a:pt x="3401" y="8913"/>
                    <a:pt x="3150" y="9643"/>
                    <a:pt x="2922" y="10397"/>
                  </a:cubicBezTo>
                  <a:cubicBezTo>
                    <a:pt x="2854" y="10671"/>
                    <a:pt x="2785" y="10922"/>
                    <a:pt x="2740" y="11196"/>
                  </a:cubicBezTo>
                  <a:cubicBezTo>
                    <a:pt x="2694" y="11538"/>
                    <a:pt x="2785" y="11675"/>
                    <a:pt x="3105" y="11766"/>
                  </a:cubicBezTo>
                  <a:cubicBezTo>
                    <a:pt x="3379" y="11835"/>
                    <a:pt x="3653" y="11835"/>
                    <a:pt x="3926" y="11880"/>
                  </a:cubicBezTo>
                  <a:cubicBezTo>
                    <a:pt x="4725" y="11972"/>
                    <a:pt x="5547" y="12063"/>
                    <a:pt x="6323" y="12200"/>
                  </a:cubicBezTo>
                  <a:cubicBezTo>
                    <a:pt x="6620" y="12245"/>
                    <a:pt x="6917" y="12360"/>
                    <a:pt x="7190" y="12497"/>
                  </a:cubicBezTo>
                  <a:cubicBezTo>
                    <a:pt x="7578" y="12679"/>
                    <a:pt x="7715" y="12976"/>
                    <a:pt x="7556" y="13364"/>
                  </a:cubicBezTo>
                  <a:cubicBezTo>
                    <a:pt x="7350" y="13843"/>
                    <a:pt x="7099" y="14277"/>
                    <a:pt x="6848" y="14711"/>
                  </a:cubicBezTo>
                  <a:cubicBezTo>
                    <a:pt x="6751" y="14886"/>
                    <a:pt x="6587" y="14995"/>
                    <a:pt x="6385" y="14995"/>
                  </a:cubicBezTo>
                  <a:cubicBezTo>
                    <a:pt x="6351" y="14995"/>
                    <a:pt x="6314" y="14991"/>
                    <a:pt x="6277" y="14985"/>
                  </a:cubicBezTo>
                  <a:cubicBezTo>
                    <a:pt x="4839" y="14756"/>
                    <a:pt x="3424" y="14528"/>
                    <a:pt x="2009" y="14300"/>
                  </a:cubicBezTo>
                  <a:cubicBezTo>
                    <a:pt x="1827" y="14277"/>
                    <a:pt x="1667" y="14208"/>
                    <a:pt x="1507" y="14140"/>
                  </a:cubicBezTo>
                  <a:cubicBezTo>
                    <a:pt x="1187" y="14003"/>
                    <a:pt x="1028" y="13752"/>
                    <a:pt x="1028" y="13410"/>
                  </a:cubicBezTo>
                  <a:cubicBezTo>
                    <a:pt x="982" y="12999"/>
                    <a:pt x="1119" y="12611"/>
                    <a:pt x="1233" y="12223"/>
                  </a:cubicBezTo>
                  <a:cubicBezTo>
                    <a:pt x="1644" y="11013"/>
                    <a:pt x="2078" y="9780"/>
                    <a:pt x="2488" y="8571"/>
                  </a:cubicBezTo>
                  <a:cubicBezTo>
                    <a:pt x="2899" y="7361"/>
                    <a:pt x="3310" y="6174"/>
                    <a:pt x="3698" y="4964"/>
                  </a:cubicBezTo>
                  <a:cubicBezTo>
                    <a:pt x="3995" y="4006"/>
                    <a:pt x="4269" y="3024"/>
                    <a:pt x="4406" y="2020"/>
                  </a:cubicBezTo>
                  <a:cubicBezTo>
                    <a:pt x="4497" y="1472"/>
                    <a:pt x="4794" y="993"/>
                    <a:pt x="5045" y="513"/>
                  </a:cubicBezTo>
                  <a:close/>
                  <a:moveTo>
                    <a:pt x="4490" y="1"/>
                  </a:moveTo>
                  <a:cubicBezTo>
                    <a:pt x="4391" y="1"/>
                    <a:pt x="4284" y="11"/>
                    <a:pt x="4178" y="11"/>
                  </a:cubicBezTo>
                  <a:cubicBezTo>
                    <a:pt x="4109" y="148"/>
                    <a:pt x="4041" y="262"/>
                    <a:pt x="4018" y="376"/>
                  </a:cubicBezTo>
                  <a:cubicBezTo>
                    <a:pt x="3835" y="1015"/>
                    <a:pt x="3675" y="1655"/>
                    <a:pt x="3516" y="2294"/>
                  </a:cubicBezTo>
                  <a:cubicBezTo>
                    <a:pt x="3333" y="3001"/>
                    <a:pt x="3150" y="3709"/>
                    <a:pt x="2945" y="4416"/>
                  </a:cubicBezTo>
                  <a:cubicBezTo>
                    <a:pt x="2740" y="5078"/>
                    <a:pt x="2511" y="5717"/>
                    <a:pt x="2283" y="6357"/>
                  </a:cubicBezTo>
                  <a:cubicBezTo>
                    <a:pt x="1644" y="8320"/>
                    <a:pt x="1005" y="10260"/>
                    <a:pt x="343" y="12200"/>
                  </a:cubicBezTo>
                  <a:cubicBezTo>
                    <a:pt x="252" y="12519"/>
                    <a:pt x="137" y="12839"/>
                    <a:pt x="92" y="13158"/>
                  </a:cubicBezTo>
                  <a:cubicBezTo>
                    <a:pt x="0" y="13775"/>
                    <a:pt x="160" y="14049"/>
                    <a:pt x="731" y="14300"/>
                  </a:cubicBezTo>
                  <a:cubicBezTo>
                    <a:pt x="1028" y="14414"/>
                    <a:pt x="1347" y="14505"/>
                    <a:pt x="1667" y="14574"/>
                  </a:cubicBezTo>
                  <a:cubicBezTo>
                    <a:pt x="3105" y="14893"/>
                    <a:pt x="4543" y="15144"/>
                    <a:pt x="6004" y="15304"/>
                  </a:cubicBezTo>
                  <a:cubicBezTo>
                    <a:pt x="6369" y="15350"/>
                    <a:pt x="6757" y="15350"/>
                    <a:pt x="7145" y="15350"/>
                  </a:cubicBezTo>
                  <a:cubicBezTo>
                    <a:pt x="7533" y="15350"/>
                    <a:pt x="7807" y="15144"/>
                    <a:pt x="7967" y="14779"/>
                  </a:cubicBezTo>
                  <a:cubicBezTo>
                    <a:pt x="8126" y="14323"/>
                    <a:pt x="8286" y="13866"/>
                    <a:pt x="8446" y="13410"/>
                  </a:cubicBezTo>
                  <a:cubicBezTo>
                    <a:pt x="8560" y="13067"/>
                    <a:pt x="8446" y="12748"/>
                    <a:pt x="8149" y="12565"/>
                  </a:cubicBezTo>
                  <a:cubicBezTo>
                    <a:pt x="7875" y="12405"/>
                    <a:pt x="7601" y="12268"/>
                    <a:pt x="7327" y="12177"/>
                  </a:cubicBezTo>
                  <a:cubicBezTo>
                    <a:pt x="6460" y="11880"/>
                    <a:pt x="5547" y="11766"/>
                    <a:pt x="4634" y="11720"/>
                  </a:cubicBezTo>
                  <a:cubicBezTo>
                    <a:pt x="4314" y="11698"/>
                    <a:pt x="3972" y="11743"/>
                    <a:pt x="3675" y="11561"/>
                  </a:cubicBezTo>
                  <a:cubicBezTo>
                    <a:pt x="3561" y="11264"/>
                    <a:pt x="3607" y="10990"/>
                    <a:pt x="3698" y="10739"/>
                  </a:cubicBezTo>
                  <a:cubicBezTo>
                    <a:pt x="3926" y="9940"/>
                    <a:pt x="4178" y="9141"/>
                    <a:pt x="4429" y="8342"/>
                  </a:cubicBezTo>
                  <a:cubicBezTo>
                    <a:pt x="4543" y="7954"/>
                    <a:pt x="4794" y="7749"/>
                    <a:pt x="5205" y="7749"/>
                  </a:cubicBezTo>
                  <a:cubicBezTo>
                    <a:pt x="5399" y="7760"/>
                    <a:pt x="5593" y="7760"/>
                    <a:pt x="5784" y="7760"/>
                  </a:cubicBezTo>
                  <a:cubicBezTo>
                    <a:pt x="5975" y="7760"/>
                    <a:pt x="6163" y="7760"/>
                    <a:pt x="6346" y="7772"/>
                  </a:cubicBezTo>
                  <a:cubicBezTo>
                    <a:pt x="6643" y="7772"/>
                    <a:pt x="6825" y="7635"/>
                    <a:pt x="6962" y="7384"/>
                  </a:cubicBezTo>
                  <a:cubicBezTo>
                    <a:pt x="7487" y="6379"/>
                    <a:pt x="7350" y="6014"/>
                    <a:pt x="6255" y="5649"/>
                  </a:cubicBezTo>
                  <a:cubicBezTo>
                    <a:pt x="6004" y="5558"/>
                    <a:pt x="5752" y="5489"/>
                    <a:pt x="5501" y="5421"/>
                  </a:cubicBezTo>
                  <a:cubicBezTo>
                    <a:pt x="5501" y="4873"/>
                    <a:pt x="5638" y="4279"/>
                    <a:pt x="5775" y="3960"/>
                  </a:cubicBezTo>
                  <a:cubicBezTo>
                    <a:pt x="5889" y="3777"/>
                    <a:pt x="6026" y="3640"/>
                    <a:pt x="6255" y="3618"/>
                  </a:cubicBezTo>
                  <a:cubicBezTo>
                    <a:pt x="6448" y="3601"/>
                    <a:pt x="6642" y="3585"/>
                    <a:pt x="6836" y="3585"/>
                  </a:cubicBezTo>
                  <a:cubicBezTo>
                    <a:pt x="6916" y="3585"/>
                    <a:pt x="6996" y="3588"/>
                    <a:pt x="7076" y="3595"/>
                  </a:cubicBezTo>
                  <a:cubicBezTo>
                    <a:pt x="7852" y="3686"/>
                    <a:pt x="8628" y="3800"/>
                    <a:pt x="9427" y="3891"/>
                  </a:cubicBezTo>
                  <a:cubicBezTo>
                    <a:pt x="9724" y="3914"/>
                    <a:pt x="10021" y="3937"/>
                    <a:pt x="10318" y="3937"/>
                  </a:cubicBezTo>
                  <a:cubicBezTo>
                    <a:pt x="10340" y="3939"/>
                    <a:pt x="10363" y="3939"/>
                    <a:pt x="10384" y="3939"/>
                  </a:cubicBezTo>
                  <a:cubicBezTo>
                    <a:pt x="10711" y="3939"/>
                    <a:pt x="10918" y="3779"/>
                    <a:pt x="11025" y="3458"/>
                  </a:cubicBezTo>
                  <a:cubicBezTo>
                    <a:pt x="11116" y="3115"/>
                    <a:pt x="11208" y="2773"/>
                    <a:pt x="11276" y="2431"/>
                  </a:cubicBezTo>
                  <a:cubicBezTo>
                    <a:pt x="11390" y="1974"/>
                    <a:pt x="11299" y="1769"/>
                    <a:pt x="10888" y="1563"/>
                  </a:cubicBezTo>
                  <a:cubicBezTo>
                    <a:pt x="10591" y="1426"/>
                    <a:pt x="10295" y="1289"/>
                    <a:pt x="9975" y="1221"/>
                  </a:cubicBezTo>
                  <a:cubicBezTo>
                    <a:pt x="8195" y="810"/>
                    <a:pt x="6414" y="422"/>
                    <a:pt x="4634" y="11"/>
                  </a:cubicBezTo>
                  <a:cubicBezTo>
                    <a:pt x="4588" y="4"/>
                    <a:pt x="4540" y="1"/>
                    <a:pt x="4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09" name="Google Shape;1209;p32"/>
            <p:cNvSpPr/>
            <p:nvPr/>
          </p:nvSpPr>
          <p:spPr>
            <a:xfrm>
              <a:off x="5715050" y="2014975"/>
              <a:ext cx="200300" cy="261925"/>
            </a:xfrm>
            <a:custGeom>
              <a:avLst/>
              <a:gdLst/>
              <a:ahLst/>
              <a:cxnLst/>
              <a:rect l="l" t="t" r="r" b="b"/>
              <a:pathLst>
                <a:path w="8012" h="10477" extrusionOk="0">
                  <a:moveTo>
                    <a:pt x="5360" y="485"/>
                  </a:moveTo>
                  <a:cubicBezTo>
                    <a:pt x="5474" y="485"/>
                    <a:pt x="5589" y="498"/>
                    <a:pt x="5707" y="524"/>
                  </a:cubicBezTo>
                  <a:cubicBezTo>
                    <a:pt x="6254" y="639"/>
                    <a:pt x="6779" y="798"/>
                    <a:pt x="7236" y="1141"/>
                  </a:cubicBezTo>
                  <a:cubicBezTo>
                    <a:pt x="7304" y="1437"/>
                    <a:pt x="7282" y="1689"/>
                    <a:pt x="7122" y="1962"/>
                  </a:cubicBezTo>
                  <a:cubicBezTo>
                    <a:pt x="7030" y="1962"/>
                    <a:pt x="6949" y="1973"/>
                    <a:pt x="6872" y="1973"/>
                  </a:cubicBezTo>
                  <a:cubicBezTo>
                    <a:pt x="6833" y="1973"/>
                    <a:pt x="6795" y="1970"/>
                    <a:pt x="6757" y="1962"/>
                  </a:cubicBezTo>
                  <a:cubicBezTo>
                    <a:pt x="6573" y="1932"/>
                    <a:pt x="6392" y="1917"/>
                    <a:pt x="6215" y="1917"/>
                  </a:cubicBezTo>
                  <a:cubicBezTo>
                    <a:pt x="5468" y="1917"/>
                    <a:pt x="4782" y="2177"/>
                    <a:pt x="4154" y="2602"/>
                  </a:cubicBezTo>
                  <a:cubicBezTo>
                    <a:pt x="3310" y="3149"/>
                    <a:pt x="2648" y="3857"/>
                    <a:pt x="2328" y="4838"/>
                  </a:cubicBezTo>
                  <a:cubicBezTo>
                    <a:pt x="1918" y="6094"/>
                    <a:pt x="2351" y="7372"/>
                    <a:pt x="3470" y="8102"/>
                  </a:cubicBezTo>
                  <a:cubicBezTo>
                    <a:pt x="3903" y="8376"/>
                    <a:pt x="4360" y="8582"/>
                    <a:pt x="4839" y="8696"/>
                  </a:cubicBezTo>
                  <a:cubicBezTo>
                    <a:pt x="5068" y="8764"/>
                    <a:pt x="5296" y="8810"/>
                    <a:pt x="5478" y="8879"/>
                  </a:cubicBezTo>
                  <a:cubicBezTo>
                    <a:pt x="5570" y="9426"/>
                    <a:pt x="5570" y="9426"/>
                    <a:pt x="5319" y="10043"/>
                  </a:cubicBezTo>
                  <a:cubicBezTo>
                    <a:pt x="5143" y="10061"/>
                    <a:pt x="4969" y="10070"/>
                    <a:pt x="4797" y="10070"/>
                  </a:cubicBezTo>
                  <a:cubicBezTo>
                    <a:pt x="3892" y="10070"/>
                    <a:pt x="3034" y="9808"/>
                    <a:pt x="2306" y="9175"/>
                  </a:cubicBezTo>
                  <a:cubicBezTo>
                    <a:pt x="1689" y="8673"/>
                    <a:pt x="1393" y="7966"/>
                    <a:pt x="1301" y="7189"/>
                  </a:cubicBezTo>
                  <a:cubicBezTo>
                    <a:pt x="890" y="4108"/>
                    <a:pt x="2465" y="2008"/>
                    <a:pt x="4543" y="730"/>
                  </a:cubicBezTo>
                  <a:cubicBezTo>
                    <a:pt x="4803" y="567"/>
                    <a:pt x="5076" y="485"/>
                    <a:pt x="5360" y="485"/>
                  </a:cubicBezTo>
                  <a:close/>
                  <a:moveTo>
                    <a:pt x="5309" y="0"/>
                  </a:moveTo>
                  <a:cubicBezTo>
                    <a:pt x="5045" y="0"/>
                    <a:pt x="4767" y="17"/>
                    <a:pt x="4474" y="45"/>
                  </a:cubicBezTo>
                  <a:cubicBezTo>
                    <a:pt x="4246" y="68"/>
                    <a:pt x="3995" y="182"/>
                    <a:pt x="3766" y="296"/>
                  </a:cubicBezTo>
                  <a:cubicBezTo>
                    <a:pt x="3036" y="639"/>
                    <a:pt x="2488" y="1186"/>
                    <a:pt x="1963" y="1780"/>
                  </a:cubicBezTo>
                  <a:cubicBezTo>
                    <a:pt x="617" y="3332"/>
                    <a:pt x="0" y="5112"/>
                    <a:pt x="365" y="7189"/>
                  </a:cubicBezTo>
                  <a:cubicBezTo>
                    <a:pt x="639" y="8696"/>
                    <a:pt x="1507" y="9700"/>
                    <a:pt x="3013" y="10111"/>
                  </a:cubicBezTo>
                  <a:cubicBezTo>
                    <a:pt x="3561" y="10248"/>
                    <a:pt x="4154" y="10317"/>
                    <a:pt x="4725" y="10408"/>
                  </a:cubicBezTo>
                  <a:cubicBezTo>
                    <a:pt x="4999" y="10453"/>
                    <a:pt x="5273" y="10476"/>
                    <a:pt x="5547" y="10476"/>
                  </a:cubicBezTo>
                  <a:cubicBezTo>
                    <a:pt x="5729" y="10476"/>
                    <a:pt x="5912" y="10431"/>
                    <a:pt x="6003" y="10248"/>
                  </a:cubicBezTo>
                  <a:cubicBezTo>
                    <a:pt x="6209" y="9814"/>
                    <a:pt x="6414" y="9381"/>
                    <a:pt x="6300" y="8833"/>
                  </a:cubicBezTo>
                  <a:cubicBezTo>
                    <a:pt x="6072" y="8719"/>
                    <a:pt x="5798" y="8627"/>
                    <a:pt x="5524" y="8582"/>
                  </a:cubicBezTo>
                  <a:cubicBezTo>
                    <a:pt x="5068" y="8468"/>
                    <a:pt x="4611" y="8285"/>
                    <a:pt x="4200" y="8034"/>
                  </a:cubicBezTo>
                  <a:cubicBezTo>
                    <a:pt x="3470" y="7600"/>
                    <a:pt x="3127" y="6938"/>
                    <a:pt x="3082" y="6094"/>
                  </a:cubicBezTo>
                  <a:cubicBezTo>
                    <a:pt x="2996" y="4264"/>
                    <a:pt x="4838" y="2190"/>
                    <a:pt x="6772" y="2190"/>
                  </a:cubicBezTo>
                  <a:cubicBezTo>
                    <a:pt x="6888" y="2190"/>
                    <a:pt x="7005" y="2198"/>
                    <a:pt x="7122" y="2214"/>
                  </a:cubicBezTo>
                  <a:cubicBezTo>
                    <a:pt x="7230" y="2238"/>
                    <a:pt x="7345" y="2268"/>
                    <a:pt x="7462" y="2268"/>
                  </a:cubicBezTo>
                  <a:cubicBezTo>
                    <a:pt x="7568" y="2268"/>
                    <a:pt x="7676" y="2243"/>
                    <a:pt x="7784" y="2168"/>
                  </a:cubicBezTo>
                  <a:cubicBezTo>
                    <a:pt x="8012" y="1574"/>
                    <a:pt x="8012" y="1574"/>
                    <a:pt x="7921" y="1004"/>
                  </a:cubicBezTo>
                  <a:cubicBezTo>
                    <a:pt x="7142" y="244"/>
                    <a:pt x="6321" y="0"/>
                    <a:pt x="5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10" name="Google Shape;1210;p32"/>
            <p:cNvSpPr/>
            <p:nvPr/>
          </p:nvSpPr>
          <p:spPr>
            <a:xfrm>
              <a:off x="5933025" y="1951750"/>
              <a:ext cx="167800" cy="192850"/>
            </a:xfrm>
            <a:custGeom>
              <a:avLst/>
              <a:gdLst/>
              <a:ahLst/>
              <a:cxnLst/>
              <a:rect l="l" t="t" r="r" b="b"/>
              <a:pathLst>
                <a:path w="6712" h="7714" extrusionOk="0">
                  <a:moveTo>
                    <a:pt x="4625" y="718"/>
                  </a:moveTo>
                  <a:cubicBezTo>
                    <a:pt x="5103" y="718"/>
                    <a:pt x="5590" y="807"/>
                    <a:pt x="6095" y="1022"/>
                  </a:cubicBezTo>
                  <a:cubicBezTo>
                    <a:pt x="6072" y="1182"/>
                    <a:pt x="6072" y="1342"/>
                    <a:pt x="6026" y="1479"/>
                  </a:cubicBezTo>
                  <a:cubicBezTo>
                    <a:pt x="5775" y="2026"/>
                    <a:pt x="5387" y="2437"/>
                    <a:pt x="4931" y="2825"/>
                  </a:cubicBezTo>
                  <a:cubicBezTo>
                    <a:pt x="3995" y="3647"/>
                    <a:pt x="3059" y="4423"/>
                    <a:pt x="2100" y="5245"/>
                  </a:cubicBezTo>
                  <a:cubicBezTo>
                    <a:pt x="1918" y="5404"/>
                    <a:pt x="1667" y="5496"/>
                    <a:pt x="1553" y="5815"/>
                  </a:cubicBezTo>
                  <a:cubicBezTo>
                    <a:pt x="1804" y="6181"/>
                    <a:pt x="2100" y="6340"/>
                    <a:pt x="2511" y="6409"/>
                  </a:cubicBezTo>
                  <a:cubicBezTo>
                    <a:pt x="3142" y="6524"/>
                    <a:pt x="3773" y="6574"/>
                    <a:pt x="4404" y="6574"/>
                  </a:cubicBezTo>
                  <a:cubicBezTo>
                    <a:pt x="4527" y="6574"/>
                    <a:pt x="4649" y="6572"/>
                    <a:pt x="4771" y="6569"/>
                  </a:cubicBezTo>
                  <a:cubicBezTo>
                    <a:pt x="4928" y="6569"/>
                    <a:pt x="5084" y="6554"/>
                    <a:pt x="5241" y="6554"/>
                  </a:cubicBezTo>
                  <a:cubicBezTo>
                    <a:pt x="5358" y="6554"/>
                    <a:pt x="5475" y="6562"/>
                    <a:pt x="5593" y="6591"/>
                  </a:cubicBezTo>
                  <a:cubicBezTo>
                    <a:pt x="5432" y="7052"/>
                    <a:pt x="5378" y="7144"/>
                    <a:pt x="5120" y="7144"/>
                  </a:cubicBezTo>
                  <a:cubicBezTo>
                    <a:pt x="5084" y="7144"/>
                    <a:pt x="5044" y="7142"/>
                    <a:pt x="4999" y="7139"/>
                  </a:cubicBezTo>
                  <a:lnTo>
                    <a:pt x="4771" y="7139"/>
                  </a:lnTo>
                  <a:cubicBezTo>
                    <a:pt x="3470" y="7025"/>
                    <a:pt x="2169" y="6934"/>
                    <a:pt x="799" y="6820"/>
                  </a:cubicBezTo>
                  <a:cubicBezTo>
                    <a:pt x="822" y="6660"/>
                    <a:pt x="822" y="6500"/>
                    <a:pt x="822" y="6363"/>
                  </a:cubicBezTo>
                  <a:cubicBezTo>
                    <a:pt x="845" y="6295"/>
                    <a:pt x="891" y="6226"/>
                    <a:pt x="914" y="6158"/>
                  </a:cubicBezTo>
                  <a:cubicBezTo>
                    <a:pt x="1028" y="5450"/>
                    <a:pt x="1416" y="4925"/>
                    <a:pt x="2009" y="4514"/>
                  </a:cubicBezTo>
                  <a:cubicBezTo>
                    <a:pt x="2625" y="4058"/>
                    <a:pt x="3219" y="3578"/>
                    <a:pt x="3812" y="3099"/>
                  </a:cubicBezTo>
                  <a:cubicBezTo>
                    <a:pt x="3995" y="2939"/>
                    <a:pt x="4200" y="2780"/>
                    <a:pt x="4360" y="2597"/>
                  </a:cubicBezTo>
                  <a:cubicBezTo>
                    <a:pt x="4657" y="2209"/>
                    <a:pt x="4429" y="1684"/>
                    <a:pt x="3927" y="1661"/>
                  </a:cubicBezTo>
                  <a:cubicBezTo>
                    <a:pt x="3885" y="1657"/>
                    <a:pt x="3841" y="1655"/>
                    <a:pt x="3797" y="1655"/>
                  </a:cubicBezTo>
                  <a:cubicBezTo>
                    <a:pt x="3599" y="1655"/>
                    <a:pt x="3382" y="1692"/>
                    <a:pt x="3196" y="1730"/>
                  </a:cubicBezTo>
                  <a:cubicBezTo>
                    <a:pt x="2877" y="1798"/>
                    <a:pt x="2557" y="1889"/>
                    <a:pt x="2192" y="1981"/>
                  </a:cubicBezTo>
                  <a:cubicBezTo>
                    <a:pt x="2169" y="1730"/>
                    <a:pt x="2169" y="1524"/>
                    <a:pt x="2146" y="1342"/>
                  </a:cubicBezTo>
                  <a:cubicBezTo>
                    <a:pt x="2975" y="993"/>
                    <a:pt x="3786" y="718"/>
                    <a:pt x="4625" y="718"/>
                  </a:cubicBezTo>
                  <a:close/>
                  <a:moveTo>
                    <a:pt x="4420" y="1"/>
                  </a:moveTo>
                  <a:cubicBezTo>
                    <a:pt x="3425" y="1"/>
                    <a:pt x="2516" y="340"/>
                    <a:pt x="1735" y="1045"/>
                  </a:cubicBezTo>
                  <a:cubicBezTo>
                    <a:pt x="1712" y="1296"/>
                    <a:pt x="1667" y="1524"/>
                    <a:pt x="1667" y="1752"/>
                  </a:cubicBezTo>
                  <a:cubicBezTo>
                    <a:pt x="1686" y="2142"/>
                    <a:pt x="1922" y="2366"/>
                    <a:pt x="2261" y="2366"/>
                  </a:cubicBezTo>
                  <a:cubicBezTo>
                    <a:pt x="2319" y="2366"/>
                    <a:pt x="2380" y="2359"/>
                    <a:pt x="2443" y="2346"/>
                  </a:cubicBezTo>
                  <a:cubicBezTo>
                    <a:pt x="2785" y="2255"/>
                    <a:pt x="3128" y="2163"/>
                    <a:pt x="3470" y="2072"/>
                  </a:cubicBezTo>
                  <a:cubicBezTo>
                    <a:pt x="3607" y="2026"/>
                    <a:pt x="3767" y="2026"/>
                    <a:pt x="3995" y="2004"/>
                  </a:cubicBezTo>
                  <a:lnTo>
                    <a:pt x="3995" y="2004"/>
                  </a:lnTo>
                  <a:cubicBezTo>
                    <a:pt x="3858" y="2186"/>
                    <a:pt x="3790" y="2323"/>
                    <a:pt x="3675" y="2414"/>
                  </a:cubicBezTo>
                  <a:cubicBezTo>
                    <a:pt x="2831" y="3099"/>
                    <a:pt x="2009" y="3830"/>
                    <a:pt x="1119" y="4446"/>
                  </a:cubicBezTo>
                  <a:cubicBezTo>
                    <a:pt x="366" y="4948"/>
                    <a:pt x="183" y="5656"/>
                    <a:pt x="46" y="6454"/>
                  </a:cubicBezTo>
                  <a:cubicBezTo>
                    <a:pt x="1" y="6637"/>
                    <a:pt x="92" y="6774"/>
                    <a:pt x="252" y="6911"/>
                  </a:cubicBezTo>
                  <a:cubicBezTo>
                    <a:pt x="571" y="7162"/>
                    <a:pt x="959" y="7276"/>
                    <a:pt x="1370" y="7299"/>
                  </a:cubicBezTo>
                  <a:cubicBezTo>
                    <a:pt x="2169" y="7390"/>
                    <a:pt x="2991" y="7504"/>
                    <a:pt x="3790" y="7573"/>
                  </a:cubicBezTo>
                  <a:cubicBezTo>
                    <a:pt x="4360" y="7641"/>
                    <a:pt x="4954" y="7664"/>
                    <a:pt x="5524" y="7710"/>
                  </a:cubicBezTo>
                  <a:cubicBezTo>
                    <a:pt x="5547" y="7712"/>
                    <a:pt x="5569" y="7713"/>
                    <a:pt x="5591" y="7713"/>
                  </a:cubicBezTo>
                  <a:cubicBezTo>
                    <a:pt x="5788" y="7713"/>
                    <a:pt x="5942" y="7621"/>
                    <a:pt x="6004" y="7436"/>
                  </a:cubicBezTo>
                  <a:cubicBezTo>
                    <a:pt x="6141" y="7094"/>
                    <a:pt x="6346" y="6820"/>
                    <a:pt x="6392" y="6454"/>
                  </a:cubicBezTo>
                  <a:cubicBezTo>
                    <a:pt x="6255" y="6203"/>
                    <a:pt x="6049" y="6089"/>
                    <a:pt x="5775" y="6089"/>
                  </a:cubicBezTo>
                  <a:cubicBezTo>
                    <a:pt x="4794" y="6044"/>
                    <a:pt x="3835" y="5975"/>
                    <a:pt x="2877" y="5907"/>
                  </a:cubicBezTo>
                  <a:cubicBezTo>
                    <a:pt x="2785" y="5907"/>
                    <a:pt x="2717" y="5861"/>
                    <a:pt x="2557" y="5815"/>
                  </a:cubicBezTo>
                  <a:cubicBezTo>
                    <a:pt x="2694" y="5678"/>
                    <a:pt x="2785" y="5587"/>
                    <a:pt x="2877" y="5519"/>
                  </a:cubicBezTo>
                  <a:cubicBezTo>
                    <a:pt x="3538" y="4971"/>
                    <a:pt x="4223" y="4446"/>
                    <a:pt x="4885" y="3898"/>
                  </a:cubicBezTo>
                  <a:cubicBezTo>
                    <a:pt x="5296" y="3556"/>
                    <a:pt x="5684" y="3190"/>
                    <a:pt x="6072" y="2825"/>
                  </a:cubicBezTo>
                  <a:cubicBezTo>
                    <a:pt x="6232" y="2643"/>
                    <a:pt x="6392" y="2437"/>
                    <a:pt x="6506" y="2209"/>
                  </a:cubicBezTo>
                  <a:cubicBezTo>
                    <a:pt x="6711" y="1889"/>
                    <a:pt x="6711" y="1547"/>
                    <a:pt x="6529" y="1205"/>
                  </a:cubicBezTo>
                  <a:cubicBezTo>
                    <a:pt x="6209" y="566"/>
                    <a:pt x="5730" y="132"/>
                    <a:pt x="5022" y="41"/>
                  </a:cubicBezTo>
                  <a:cubicBezTo>
                    <a:pt x="4818" y="14"/>
                    <a:pt x="4618" y="1"/>
                    <a:pt x="4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11" name="Google Shape;1211;p32"/>
            <p:cNvSpPr/>
            <p:nvPr/>
          </p:nvSpPr>
          <p:spPr>
            <a:xfrm>
              <a:off x="5294500" y="1921825"/>
              <a:ext cx="179200" cy="82500"/>
            </a:xfrm>
            <a:custGeom>
              <a:avLst/>
              <a:gdLst/>
              <a:ahLst/>
              <a:cxnLst/>
              <a:rect l="l" t="t" r="r" b="b"/>
              <a:pathLst>
                <a:path w="7168" h="3300" extrusionOk="0">
                  <a:moveTo>
                    <a:pt x="776" y="461"/>
                  </a:moveTo>
                  <a:cubicBezTo>
                    <a:pt x="959" y="507"/>
                    <a:pt x="1118" y="507"/>
                    <a:pt x="1255" y="530"/>
                  </a:cubicBezTo>
                  <a:cubicBezTo>
                    <a:pt x="2351" y="804"/>
                    <a:pt x="3469" y="1078"/>
                    <a:pt x="4565" y="1352"/>
                  </a:cubicBezTo>
                  <a:cubicBezTo>
                    <a:pt x="5181" y="1511"/>
                    <a:pt x="5798" y="1648"/>
                    <a:pt x="6414" y="1785"/>
                  </a:cubicBezTo>
                  <a:cubicBezTo>
                    <a:pt x="6505" y="1808"/>
                    <a:pt x="6619" y="1831"/>
                    <a:pt x="6711" y="1854"/>
                  </a:cubicBezTo>
                  <a:cubicBezTo>
                    <a:pt x="6893" y="1899"/>
                    <a:pt x="6985" y="2082"/>
                    <a:pt x="6962" y="2265"/>
                  </a:cubicBezTo>
                  <a:cubicBezTo>
                    <a:pt x="6939" y="2470"/>
                    <a:pt x="6825" y="2607"/>
                    <a:pt x="6619" y="2607"/>
                  </a:cubicBezTo>
                  <a:cubicBezTo>
                    <a:pt x="6323" y="2584"/>
                    <a:pt x="6003" y="2561"/>
                    <a:pt x="5706" y="2516"/>
                  </a:cubicBezTo>
                  <a:cubicBezTo>
                    <a:pt x="4360" y="2219"/>
                    <a:pt x="2990" y="1922"/>
                    <a:pt x="1621" y="1626"/>
                  </a:cubicBezTo>
                  <a:cubicBezTo>
                    <a:pt x="1347" y="1557"/>
                    <a:pt x="1050" y="1466"/>
                    <a:pt x="730" y="1375"/>
                  </a:cubicBezTo>
                  <a:cubicBezTo>
                    <a:pt x="730" y="1215"/>
                    <a:pt x="730" y="1078"/>
                    <a:pt x="730" y="964"/>
                  </a:cubicBezTo>
                  <a:cubicBezTo>
                    <a:pt x="753" y="804"/>
                    <a:pt x="776" y="667"/>
                    <a:pt x="776" y="461"/>
                  </a:cubicBezTo>
                  <a:close/>
                  <a:moveTo>
                    <a:pt x="657" y="0"/>
                  </a:moveTo>
                  <a:cubicBezTo>
                    <a:pt x="554" y="0"/>
                    <a:pt x="449" y="8"/>
                    <a:pt x="342" y="28"/>
                  </a:cubicBezTo>
                  <a:cubicBezTo>
                    <a:pt x="0" y="439"/>
                    <a:pt x="23" y="918"/>
                    <a:pt x="91" y="1397"/>
                  </a:cubicBezTo>
                  <a:cubicBezTo>
                    <a:pt x="137" y="1785"/>
                    <a:pt x="342" y="1991"/>
                    <a:pt x="708" y="2082"/>
                  </a:cubicBezTo>
                  <a:cubicBezTo>
                    <a:pt x="845" y="2105"/>
                    <a:pt x="1004" y="2128"/>
                    <a:pt x="1141" y="2173"/>
                  </a:cubicBezTo>
                  <a:cubicBezTo>
                    <a:pt x="2420" y="2447"/>
                    <a:pt x="3721" y="2721"/>
                    <a:pt x="4999" y="2995"/>
                  </a:cubicBezTo>
                  <a:cubicBezTo>
                    <a:pt x="5501" y="3109"/>
                    <a:pt x="5980" y="3201"/>
                    <a:pt x="6482" y="3292"/>
                  </a:cubicBezTo>
                  <a:cubicBezTo>
                    <a:pt x="6526" y="3297"/>
                    <a:pt x="6566" y="3299"/>
                    <a:pt x="6605" y="3299"/>
                  </a:cubicBezTo>
                  <a:cubicBezTo>
                    <a:pt x="6914" y="3299"/>
                    <a:pt x="7081" y="3137"/>
                    <a:pt x="7122" y="2812"/>
                  </a:cubicBezTo>
                  <a:cubicBezTo>
                    <a:pt x="7167" y="2424"/>
                    <a:pt x="7167" y="2059"/>
                    <a:pt x="7144" y="1671"/>
                  </a:cubicBezTo>
                  <a:cubicBezTo>
                    <a:pt x="7122" y="1238"/>
                    <a:pt x="6985" y="1123"/>
                    <a:pt x="6551" y="1032"/>
                  </a:cubicBezTo>
                  <a:cubicBezTo>
                    <a:pt x="6460" y="986"/>
                    <a:pt x="6345" y="964"/>
                    <a:pt x="6254" y="941"/>
                  </a:cubicBezTo>
                  <a:cubicBezTo>
                    <a:pt x="4771" y="690"/>
                    <a:pt x="3264" y="416"/>
                    <a:pt x="1780" y="165"/>
                  </a:cubicBezTo>
                  <a:cubicBezTo>
                    <a:pt x="1403" y="111"/>
                    <a:pt x="1040" y="0"/>
                    <a:pt x="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12" name="Google Shape;1212;p32"/>
            <p:cNvSpPr/>
            <p:nvPr/>
          </p:nvSpPr>
          <p:spPr>
            <a:xfrm>
              <a:off x="5278500" y="1996775"/>
              <a:ext cx="188350" cy="77800"/>
            </a:xfrm>
            <a:custGeom>
              <a:avLst/>
              <a:gdLst/>
              <a:ahLst/>
              <a:cxnLst/>
              <a:rect l="l" t="t" r="r" b="b"/>
              <a:pathLst>
                <a:path w="7534" h="3112" extrusionOk="0">
                  <a:moveTo>
                    <a:pt x="1217" y="732"/>
                  </a:moveTo>
                  <a:cubicBezTo>
                    <a:pt x="1446" y="732"/>
                    <a:pt x="1688" y="769"/>
                    <a:pt x="1918" y="819"/>
                  </a:cubicBezTo>
                  <a:cubicBezTo>
                    <a:pt x="3425" y="1116"/>
                    <a:pt x="4954" y="1412"/>
                    <a:pt x="6460" y="1709"/>
                  </a:cubicBezTo>
                  <a:cubicBezTo>
                    <a:pt x="6666" y="1732"/>
                    <a:pt x="6849" y="1800"/>
                    <a:pt x="7054" y="1846"/>
                  </a:cubicBezTo>
                  <a:cubicBezTo>
                    <a:pt x="7191" y="1892"/>
                    <a:pt x="7259" y="2029"/>
                    <a:pt x="7214" y="2165"/>
                  </a:cubicBezTo>
                  <a:cubicBezTo>
                    <a:pt x="7168" y="2257"/>
                    <a:pt x="7077" y="2417"/>
                    <a:pt x="6985" y="2417"/>
                  </a:cubicBezTo>
                  <a:cubicBezTo>
                    <a:pt x="6830" y="2445"/>
                    <a:pt x="6675" y="2464"/>
                    <a:pt x="6520" y="2464"/>
                  </a:cubicBezTo>
                  <a:cubicBezTo>
                    <a:pt x="6424" y="2464"/>
                    <a:pt x="6328" y="2457"/>
                    <a:pt x="6232" y="2439"/>
                  </a:cubicBezTo>
                  <a:cubicBezTo>
                    <a:pt x="4452" y="2257"/>
                    <a:pt x="2717" y="1914"/>
                    <a:pt x="1005" y="1504"/>
                  </a:cubicBezTo>
                  <a:cubicBezTo>
                    <a:pt x="960" y="1481"/>
                    <a:pt x="914" y="1435"/>
                    <a:pt x="868" y="1412"/>
                  </a:cubicBezTo>
                  <a:cubicBezTo>
                    <a:pt x="777" y="1184"/>
                    <a:pt x="800" y="979"/>
                    <a:pt x="960" y="750"/>
                  </a:cubicBezTo>
                  <a:cubicBezTo>
                    <a:pt x="1042" y="738"/>
                    <a:pt x="1129" y="732"/>
                    <a:pt x="1217" y="732"/>
                  </a:cubicBezTo>
                  <a:close/>
                  <a:moveTo>
                    <a:pt x="702" y="1"/>
                  </a:moveTo>
                  <a:cubicBezTo>
                    <a:pt x="476" y="1"/>
                    <a:pt x="322" y="125"/>
                    <a:pt x="229" y="385"/>
                  </a:cubicBezTo>
                  <a:cubicBezTo>
                    <a:pt x="115" y="796"/>
                    <a:pt x="1" y="1207"/>
                    <a:pt x="92" y="1732"/>
                  </a:cubicBezTo>
                  <a:cubicBezTo>
                    <a:pt x="594" y="1960"/>
                    <a:pt x="1074" y="2188"/>
                    <a:pt x="1599" y="2280"/>
                  </a:cubicBezTo>
                  <a:cubicBezTo>
                    <a:pt x="2283" y="2394"/>
                    <a:pt x="2991" y="2576"/>
                    <a:pt x="3676" y="2690"/>
                  </a:cubicBezTo>
                  <a:cubicBezTo>
                    <a:pt x="4543" y="2850"/>
                    <a:pt x="5433" y="2964"/>
                    <a:pt x="6301" y="3101"/>
                  </a:cubicBezTo>
                  <a:cubicBezTo>
                    <a:pt x="6377" y="3109"/>
                    <a:pt x="6453" y="3111"/>
                    <a:pt x="6529" y="3111"/>
                  </a:cubicBezTo>
                  <a:cubicBezTo>
                    <a:pt x="6681" y="3111"/>
                    <a:pt x="6833" y="3101"/>
                    <a:pt x="6985" y="3101"/>
                  </a:cubicBezTo>
                  <a:cubicBezTo>
                    <a:pt x="7145" y="3079"/>
                    <a:pt x="7259" y="2964"/>
                    <a:pt x="7305" y="2827"/>
                  </a:cubicBezTo>
                  <a:cubicBezTo>
                    <a:pt x="7442" y="2417"/>
                    <a:pt x="7533" y="1983"/>
                    <a:pt x="7396" y="1549"/>
                  </a:cubicBezTo>
                  <a:cubicBezTo>
                    <a:pt x="7351" y="1367"/>
                    <a:pt x="7237" y="1252"/>
                    <a:pt x="7054" y="1207"/>
                  </a:cubicBezTo>
                  <a:cubicBezTo>
                    <a:pt x="6940" y="1184"/>
                    <a:pt x="6849" y="1161"/>
                    <a:pt x="6757" y="1138"/>
                  </a:cubicBezTo>
                  <a:cubicBezTo>
                    <a:pt x="5639" y="933"/>
                    <a:pt x="4520" y="728"/>
                    <a:pt x="3402" y="522"/>
                  </a:cubicBezTo>
                  <a:cubicBezTo>
                    <a:pt x="2557" y="362"/>
                    <a:pt x="1713" y="180"/>
                    <a:pt x="868" y="20"/>
                  </a:cubicBezTo>
                  <a:cubicBezTo>
                    <a:pt x="809" y="7"/>
                    <a:pt x="754"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213" name="Google Shape;1213;p32"/>
          <p:cNvGrpSpPr/>
          <p:nvPr/>
        </p:nvGrpSpPr>
        <p:grpSpPr>
          <a:xfrm>
            <a:off x="7693859" y="2147955"/>
            <a:ext cx="626947" cy="678086"/>
            <a:chOff x="6050758" y="3857638"/>
            <a:chExt cx="599204" cy="648018"/>
          </a:xfrm>
        </p:grpSpPr>
        <p:grpSp>
          <p:nvGrpSpPr>
            <p:cNvPr id="1214" name="Google Shape;1214;p32"/>
            <p:cNvGrpSpPr/>
            <p:nvPr/>
          </p:nvGrpSpPr>
          <p:grpSpPr>
            <a:xfrm>
              <a:off x="6050758" y="3857638"/>
              <a:ext cx="599204" cy="648012"/>
              <a:chOff x="1496783" y="89788"/>
              <a:chExt cx="599204" cy="648012"/>
            </a:xfrm>
          </p:grpSpPr>
          <p:sp>
            <p:nvSpPr>
              <p:cNvPr id="1215" name="Google Shape;1215;p32"/>
              <p:cNvSpPr/>
              <p:nvPr/>
            </p:nvSpPr>
            <p:spPr>
              <a:xfrm>
                <a:off x="1572004" y="634803"/>
                <a:ext cx="38639" cy="54539"/>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a:off x="1544043" y="99712"/>
                <a:ext cx="99226" cy="92931"/>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2"/>
              <p:cNvSpPr/>
              <p:nvPr/>
            </p:nvSpPr>
            <p:spPr>
              <a:xfrm>
                <a:off x="1556026" y="149708"/>
                <a:ext cx="33300" cy="34271"/>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2"/>
              <p:cNvSpPr/>
              <p:nvPr/>
            </p:nvSpPr>
            <p:spPr>
              <a:xfrm>
                <a:off x="1703775" y="355536"/>
                <a:ext cx="111251" cy="86854"/>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2"/>
              <p:cNvSpPr/>
              <p:nvPr/>
            </p:nvSpPr>
            <p:spPr>
              <a:xfrm>
                <a:off x="1699171" y="345760"/>
                <a:ext cx="117810" cy="107900"/>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1720467" y="378831"/>
                <a:ext cx="35969" cy="37025"/>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2"/>
              <p:cNvSpPr/>
              <p:nvPr/>
            </p:nvSpPr>
            <p:spPr>
              <a:xfrm>
                <a:off x="1496783" y="89788"/>
                <a:ext cx="599204" cy="648012"/>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32"/>
            <p:cNvGrpSpPr/>
            <p:nvPr/>
          </p:nvGrpSpPr>
          <p:grpSpPr>
            <a:xfrm>
              <a:off x="6116139" y="4384510"/>
              <a:ext cx="117897" cy="121146"/>
              <a:chOff x="2002763" y="309661"/>
              <a:chExt cx="83901" cy="88726"/>
            </a:xfrm>
          </p:grpSpPr>
          <p:sp>
            <p:nvSpPr>
              <p:cNvPr id="1225" name="Google Shape;1225;p32"/>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7" name="Google Shape;1227;p32"/>
          <p:cNvGrpSpPr/>
          <p:nvPr/>
        </p:nvGrpSpPr>
        <p:grpSpPr>
          <a:xfrm>
            <a:off x="1576239" y="2813748"/>
            <a:ext cx="186608" cy="177965"/>
            <a:chOff x="8373602" y="4288128"/>
            <a:chExt cx="265445" cy="253151"/>
          </a:xfrm>
        </p:grpSpPr>
        <p:sp>
          <p:nvSpPr>
            <p:cNvPr id="1228" name="Google Shape;1228;p3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29" name="Google Shape;1229;p3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30" name="Google Shape;1230;p3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31" name="Google Shape;1231;p32"/>
          <p:cNvGrpSpPr/>
          <p:nvPr/>
        </p:nvGrpSpPr>
        <p:grpSpPr>
          <a:xfrm>
            <a:off x="7886218" y="3148593"/>
            <a:ext cx="128768" cy="122829"/>
            <a:chOff x="8373602" y="4288128"/>
            <a:chExt cx="265445" cy="253151"/>
          </a:xfrm>
        </p:grpSpPr>
        <p:sp>
          <p:nvSpPr>
            <p:cNvPr id="1232" name="Google Shape;1232;p32"/>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33" name="Google Shape;1233;p32"/>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34" name="Google Shape;1234;p32"/>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01" name="TextBox 100">
            <a:extLst>
              <a:ext uri="{FF2B5EF4-FFF2-40B4-BE49-F238E27FC236}">
                <a16:creationId xmlns="" xmlns:a16="http://schemas.microsoft.com/office/drawing/2014/main" id="{5CFF058B-EF36-4926-9495-C1D40CF18429}"/>
              </a:ext>
            </a:extLst>
          </p:cNvPr>
          <p:cNvSpPr txBox="1"/>
          <p:nvPr/>
        </p:nvSpPr>
        <p:spPr>
          <a:xfrm>
            <a:off x="3743216" y="3158893"/>
            <a:ext cx="1896587" cy="669094"/>
          </a:xfrm>
          <a:prstGeom prst="rect">
            <a:avLst/>
          </a:prstGeom>
          <a:noFill/>
        </p:spPr>
        <p:txBody>
          <a:bodyPr wrap="square">
            <a:spAutoFit/>
          </a:bodyPr>
          <a:lstStyle/>
          <a:p>
            <a:pPr>
              <a:lnSpc>
                <a:spcPct val="150000"/>
              </a:lnSpc>
              <a:spcAft>
                <a:spcPts val="800"/>
              </a:spcAft>
            </a:pPr>
            <a:r>
              <a:rPr lang="nl-NL" sz="2800" b="1" dirty="0">
                <a:solidFill>
                  <a:schemeClr val="bg1">
                    <a:lumMod val="50000"/>
                  </a:schemeClr>
                </a:solidFill>
                <a:effectLst/>
                <a:latin typeface="Arial" panose="020B0604020202020204" pitchFamily="34" charset="0"/>
                <a:ea typeface="Calibri" panose="020F0502020204030204" pitchFamily="34" charset="0"/>
                <a:cs typeface="Times New Roman" panose="02020603050405020304" pitchFamily="18" charset="0"/>
              </a:rPr>
              <a:t>Thế năng </a:t>
            </a:r>
            <a:endParaRPr lang="en-US" sz="2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TextBox 102">
            <a:extLst>
              <a:ext uri="{FF2B5EF4-FFF2-40B4-BE49-F238E27FC236}">
                <a16:creationId xmlns="" xmlns:a16="http://schemas.microsoft.com/office/drawing/2014/main" id="{808B60E0-B34C-4FE0-8523-BF8C95195994}"/>
              </a:ext>
            </a:extLst>
          </p:cNvPr>
          <p:cNvSpPr txBox="1"/>
          <p:nvPr/>
        </p:nvSpPr>
        <p:spPr>
          <a:xfrm>
            <a:off x="2324633" y="491440"/>
            <a:ext cx="4572000" cy="75148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NỘI DUNG BÀI HỌC</a:t>
            </a:r>
            <a:endParaRPr kumimoji="0" lang="en-US" sz="3200" b="0" i="0" u="none" strike="noStrike" kern="0" cap="none" spc="0" normalizeH="0" baseline="0" noProof="0" dirty="0">
              <a:ln>
                <a:noFill/>
              </a:ln>
              <a:solidFill>
                <a:schemeClr val="bg1">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05" name="TextBox 104">
            <a:extLst>
              <a:ext uri="{FF2B5EF4-FFF2-40B4-BE49-F238E27FC236}">
                <a16:creationId xmlns="" xmlns:a16="http://schemas.microsoft.com/office/drawing/2014/main" id="{12D049C9-C929-4F96-BA6C-2467EBA4E5FD}"/>
              </a:ext>
            </a:extLst>
          </p:cNvPr>
          <p:cNvSpPr txBox="1"/>
          <p:nvPr/>
        </p:nvSpPr>
        <p:spPr>
          <a:xfrm>
            <a:off x="3234787" y="1777462"/>
            <a:ext cx="4572000" cy="6690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nl-NL" sz="2800" b="1" i="0" u="none" strike="noStrike" kern="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Động năng</a:t>
            </a:r>
            <a:endParaRPr kumimoji="0" lang="en-US" sz="2800" b="0" i="0" u="none" strike="noStrike" kern="0" cap="none" spc="0" normalizeH="0" baseline="0" noProof="0" dirty="0">
              <a:ln>
                <a:noFill/>
              </a:ln>
              <a:solidFill>
                <a:schemeClr val="bg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08" name="Google Shape;1165;p32">
            <a:extLst>
              <a:ext uri="{FF2B5EF4-FFF2-40B4-BE49-F238E27FC236}">
                <a16:creationId xmlns="" xmlns:a16="http://schemas.microsoft.com/office/drawing/2014/main" id="{52BE058A-3BFE-4670-A40A-B24F4F1866E8}"/>
              </a:ext>
            </a:extLst>
          </p:cNvPr>
          <p:cNvSpPr/>
          <p:nvPr/>
        </p:nvSpPr>
        <p:spPr>
          <a:xfrm>
            <a:off x="2741304" y="3103679"/>
            <a:ext cx="914197" cy="664071"/>
          </a:xfrm>
          <a:custGeom>
            <a:avLst/>
            <a:gdLst/>
            <a:ahLst/>
            <a:cxnLst/>
            <a:rect l="l" t="t" r="r" b="b"/>
            <a:pathLst>
              <a:path w="44888" h="7620" extrusionOk="0">
                <a:moveTo>
                  <a:pt x="25" y="150"/>
                </a:moveTo>
                <a:cubicBezTo>
                  <a:pt x="251" y="0"/>
                  <a:pt x="451" y="0"/>
                  <a:pt x="677" y="0"/>
                </a:cubicBezTo>
                <a:cubicBezTo>
                  <a:pt x="2933" y="0"/>
                  <a:pt x="5188" y="0"/>
                  <a:pt x="7444" y="0"/>
                </a:cubicBezTo>
                <a:cubicBezTo>
                  <a:pt x="7720" y="0"/>
                  <a:pt x="7970" y="25"/>
                  <a:pt x="8221" y="50"/>
                </a:cubicBezTo>
                <a:cubicBezTo>
                  <a:pt x="8346" y="75"/>
                  <a:pt x="8472" y="100"/>
                  <a:pt x="8597" y="100"/>
                </a:cubicBezTo>
                <a:cubicBezTo>
                  <a:pt x="9424" y="75"/>
                  <a:pt x="10276" y="175"/>
                  <a:pt x="11103" y="251"/>
                </a:cubicBezTo>
                <a:cubicBezTo>
                  <a:pt x="11454" y="276"/>
                  <a:pt x="11805" y="301"/>
                  <a:pt x="12156" y="301"/>
                </a:cubicBezTo>
                <a:cubicBezTo>
                  <a:pt x="13985" y="301"/>
                  <a:pt x="15815" y="301"/>
                  <a:pt x="17644" y="301"/>
                </a:cubicBezTo>
                <a:cubicBezTo>
                  <a:pt x="17920" y="301"/>
                  <a:pt x="18171" y="326"/>
                  <a:pt x="18421" y="351"/>
                </a:cubicBezTo>
                <a:cubicBezTo>
                  <a:pt x="18722" y="376"/>
                  <a:pt x="19048" y="401"/>
                  <a:pt x="19349" y="426"/>
                </a:cubicBezTo>
                <a:cubicBezTo>
                  <a:pt x="19549" y="451"/>
                  <a:pt x="19725" y="476"/>
                  <a:pt x="19925" y="501"/>
                </a:cubicBezTo>
                <a:cubicBezTo>
                  <a:pt x="20076" y="501"/>
                  <a:pt x="20201" y="526"/>
                  <a:pt x="20326" y="526"/>
                </a:cubicBezTo>
                <a:cubicBezTo>
                  <a:pt x="21254" y="551"/>
                  <a:pt x="22181" y="551"/>
                  <a:pt x="23083" y="551"/>
                </a:cubicBezTo>
                <a:cubicBezTo>
                  <a:pt x="23409" y="526"/>
                  <a:pt x="23760" y="501"/>
                  <a:pt x="24086" y="426"/>
                </a:cubicBezTo>
                <a:cubicBezTo>
                  <a:pt x="24386" y="351"/>
                  <a:pt x="24687" y="351"/>
                  <a:pt x="24988" y="351"/>
                </a:cubicBezTo>
                <a:cubicBezTo>
                  <a:pt x="25188" y="351"/>
                  <a:pt x="25389" y="351"/>
                  <a:pt x="25564" y="301"/>
                </a:cubicBezTo>
                <a:cubicBezTo>
                  <a:pt x="25715" y="251"/>
                  <a:pt x="25840" y="251"/>
                  <a:pt x="25990" y="251"/>
                </a:cubicBezTo>
                <a:cubicBezTo>
                  <a:pt x="26467" y="251"/>
                  <a:pt x="26943" y="276"/>
                  <a:pt x="27394" y="276"/>
                </a:cubicBezTo>
                <a:cubicBezTo>
                  <a:pt x="27645" y="276"/>
                  <a:pt x="27895" y="251"/>
                  <a:pt x="28121" y="351"/>
                </a:cubicBezTo>
                <a:cubicBezTo>
                  <a:pt x="28221" y="376"/>
                  <a:pt x="28346" y="376"/>
                  <a:pt x="28447" y="376"/>
                </a:cubicBezTo>
                <a:cubicBezTo>
                  <a:pt x="29374" y="376"/>
                  <a:pt x="30301" y="401"/>
                  <a:pt x="31229" y="401"/>
                </a:cubicBezTo>
                <a:cubicBezTo>
                  <a:pt x="31354" y="401"/>
                  <a:pt x="31454" y="426"/>
                  <a:pt x="31554" y="401"/>
                </a:cubicBezTo>
                <a:cubicBezTo>
                  <a:pt x="31880" y="276"/>
                  <a:pt x="32231" y="301"/>
                  <a:pt x="32557" y="301"/>
                </a:cubicBezTo>
                <a:cubicBezTo>
                  <a:pt x="32607" y="301"/>
                  <a:pt x="32657" y="301"/>
                  <a:pt x="32682" y="301"/>
                </a:cubicBezTo>
                <a:cubicBezTo>
                  <a:pt x="33083" y="150"/>
                  <a:pt x="33509" y="201"/>
                  <a:pt x="33910" y="201"/>
                </a:cubicBezTo>
                <a:cubicBezTo>
                  <a:pt x="35163" y="201"/>
                  <a:pt x="36417" y="201"/>
                  <a:pt x="37670" y="201"/>
                </a:cubicBezTo>
                <a:cubicBezTo>
                  <a:pt x="38146" y="201"/>
                  <a:pt x="38647" y="226"/>
                  <a:pt x="39123" y="276"/>
                </a:cubicBezTo>
                <a:cubicBezTo>
                  <a:pt x="39224" y="301"/>
                  <a:pt x="39324" y="301"/>
                  <a:pt x="39449" y="301"/>
                </a:cubicBezTo>
                <a:cubicBezTo>
                  <a:pt x="40026" y="251"/>
                  <a:pt x="40627" y="301"/>
                  <a:pt x="41229" y="201"/>
                </a:cubicBezTo>
                <a:cubicBezTo>
                  <a:pt x="41354" y="175"/>
                  <a:pt x="41479" y="226"/>
                  <a:pt x="41630" y="251"/>
                </a:cubicBezTo>
                <a:cubicBezTo>
                  <a:pt x="41880" y="301"/>
                  <a:pt x="42156" y="351"/>
                  <a:pt x="42432" y="351"/>
                </a:cubicBezTo>
                <a:cubicBezTo>
                  <a:pt x="42682" y="351"/>
                  <a:pt x="42908" y="351"/>
                  <a:pt x="43158" y="426"/>
                </a:cubicBezTo>
                <a:cubicBezTo>
                  <a:pt x="43384" y="476"/>
                  <a:pt x="43635" y="451"/>
                  <a:pt x="43885" y="451"/>
                </a:cubicBezTo>
                <a:cubicBezTo>
                  <a:pt x="44036" y="451"/>
                  <a:pt x="44161" y="451"/>
                  <a:pt x="44286" y="476"/>
                </a:cubicBezTo>
                <a:cubicBezTo>
                  <a:pt x="44437" y="501"/>
                  <a:pt x="44587" y="576"/>
                  <a:pt x="44737" y="627"/>
                </a:cubicBezTo>
                <a:cubicBezTo>
                  <a:pt x="44737" y="727"/>
                  <a:pt x="44762" y="802"/>
                  <a:pt x="44762" y="902"/>
                </a:cubicBezTo>
                <a:cubicBezTo>
                  <a:pt x="44762" y="1529"/>
                  <a:pt x="44787" y="2130"/>
                  <a:pt x="44687" y="2732"/>
                </a:cubicBezTo>
                <a:cubicBezTo>
                  <a:pt x="44637" y="3008"/>
                  <a:pt x="44662" y="3283"/>
                  <a:pt x="44637" y="3559"/>
                </a:cubicBezTo>
                <a:cubicBezTo>
                  <a:pt x="44637" y="3885"/>
                  <a:pt x="44612" y="4186"/>
                  <a:pt x="44587" y="4486"/>
                </a:cubicBezTo>
                <a:cubicBezTo>
                  <a:pt x="44587" y="4637"/>
                  <a:pt x="44587" y="4787"/>
                  <a:pt x="44612" y="4937"/>
                </a:cubicBezTo>
                <a:cubicBezTo>
                  <a:pt x="44612" y="5113"/>
                  <a:pt x="44637" y="5263"/>
                  <a:pt x="44662" y="5439"/>
                </a:cubicBezTo>
                <a:cubicBezTo>
                  <a:pt x="44687" y="5489"/>
                  <a:pt x="44662" y="5564"/>
                  <a:pt x="44687" y="5564"/>
                </a:cubicBezTo>
                <a:cubicBezTo>
                  <a:pt x="44888" y="5739"/>
                  <a:pt x="44787" y="5940"/>
                  <a:pt x="44787" y="6115"/>
                </a:cubicBezTo>
                <a:cubicBezTo>
                  <a:pt x="44787" y="6391"/>
                  <a:pt x="44787" y="6667"/>
                  <a:pt x="44762" y="6942"/>
                </a:cubicBezTo>
                <a:cubicBezTo>
                  <a:pt x="44412" y="7143"/>
                  <a:pt x="44036" y="7193"/>
                  <a:pt x="43660" y="7193"/>
                </a:cubicBezTo>
                <a:cubicBezTo>
                  <a:pt x="43108" y="7193"/>
                  <a:pt x="42582" y="7193"/>
                  <a:pt x="42056" y="7218"/>
                </a:cubicBezTo>
                <a:cubicBezTo>
                  <a:pt x="41680" y="7243"/>
                  <a:pt x="41279" y="7293"/>
                  <a:pt x="40903" y="7293"/>
                </a:cubicBezTo>
                <a:cubicBezTo>
                  <a:pt x="40477" y="7293"/>
                  <a:pt x="40051" y="7343"/>
                  <a:pt x="39625" y="7193"/>
                </a:cubicBezTo>
                <a:cubicBezTo>
                  <a:pt x="39524" y="7168"/>
                  <a:pt x="39399" y="7193"/>
                  <a:pt x="39274" y="7193"/>
                </a:cubicBezTo>
                <a:cubicBezTo>
                  <a:pt x="39023" y="7193"/>
                  <a:pt x="38772" y="7193"/>
                  <a:pt x="38547" y="7118"/>
                </a:cubicBezTo>
                <a:cubicBezTo>
                  <a:pt x="38422" y="7068"/>
                  <a:pt x="38296" y="7068"/>
                  <a:pt x="38196" y="7068"/>
                </a:cubicBezTo>
                <a:cubicBezTo>
                  <a:pt x="37895" y="7068"/>
                  <a:pt x="37594" y="7068"/>
                  <a:pt x="37319" y="6967"/>
                </a:cubicBezTo>
                <a:cubicBezTo>
                  <a:pt x="37219" y="6917"/>
                  <a:pt x="37093" y="6917"/>
                  <a:pt x="36968" y="6917"/>
                </a:cubicBezTo>
                <a:cubicBezTo>
                  <a:pt x="34838" y="6917"/>
                  <a:pt x="32682" y="6942"/>
                  <a:pt x="30552" y="6942"/>
                </a:cubicBezTo>
                <a:cubicBezTo>
                  <a:pt x="30427" y="6942"/>
                  <a:pt x="30301" y="6942"/>
                  <a:pt x="30201" y="6967"/>
                </a:cubicBezTo>
                <a:cubicBezTo>
                  <a:pt x="29900" y="7093"/>
                  <a:pt x="29625" y="7068"/>
                  <a:pt x="29324" y="7068"/>
                </a:cubicBezTo>
                <a:cubicBezTo>
                  <a:pt x="28923" y="7068"/>
                  <a:pt x="28497" y="7068"/>
                  <a:pt x="28096" y="7068"/>
                </a:cubicBezTo>
                <a:cubicBezTo>
                  <a:pt x="27795" y="7068"/>
                  <a:pt x="27519" y="7068"/>
                  <a:pt x="27218" y="7143"/>
                </a:cubicBezTo>
                <a:cubicBezTo>
                  <a:pt x="27093" y="7193"/>
                  <a:pt x="26968" y="7168"/>
                  <a:pt x="26817" y="7168"/>
                </a:cubicBezTo>
                <a:cubicBezTo>
                  <a:pt x="25489" y="7168"/>
                  <a:pt x="24161" y="7168"/>
                  <a:pt x="22832" y="7168"/>
                </a:cubicBezTo>
                <a:cubicBezTo>
                  <a:pt x="22632" y="7168"/>
                  <a:pt x="22406" y="7193"/>
                  <a:pt x="22206" y="7243"/>
                </a:cubicBezTo>
                <a:cubicBezTo>
                  <a:pt x="22056" y="7293"/>
                  <a:pt x="21905" y="7293"/>
                  <a:pt x="21755" y="7293"/>
                </a:cubicBezTo>
                <a:cubicBezTo>
                  <a:pt x="20201" y="7293"/>
                  <a:pt x="18672" y="7293"/>
                  <a:pt x="17118" y="7318"/>
                </a:cubicBezTo>
                <a:cubicBezTo>
                  <a:pt x="16893" y="7318"/>
                  <a:pt x="16667" y="7368"/>
                  <a:pt x="16441" y="7394"/>
                </a:cubicBezTo>
                <a:cubicBezTo>
                  <a:pt x="16266" y="7419"/>
                  <a:pt x="16116" y="7444"/>
                  <a:pt x="15940" y="7444"/>
                </a:cubicBezTo>
                <a:cubicBezTo>
                  <a:pt x="15539" y="7444"/>
                  <a:pt x="15113" y="7469"/>
                  <a:pt x="14712" y="7519"/>
                </a:cubicBezTo>
                <a:cubicBezTo>
                  <a:pt x="14086" y="7569"/>
                  <a:pt x="13459" y="7619"/>
                  <a:pt x="12857" y="7469"/>
                </a:cubicBezTo>
                <a:cubicBezTo>
                  <a:pt x="12682" y="7444"/>
                  <a:pt x="12507" y="7444"/>
                  <a:pt x="12356" y="7444"/>
                </a:cubicBezTo>
                <a:cubicBezTo>
                  <a:pt x="10827" y="7444"/>
                  <a:pt x="9299" y="7444"/>
                  <a:pt x="7770" y="7444"/>
                </a:cubicBezTo>
                <a:cubicBezTo>
                  <a:pt x="7544" y="7444"/>
                  <a:pt x="7344" y="7394"/>
                  <a:pt x="7143" y="7368"/>
                </a:cubicBezTo>
                <a:cubicBezTo>
                  <a:pt x="6943" y="7368"/>
                  <a:pt x="6742" y="7343"/>
                  <a:pt x="6542" y="7343"/>
                </a:cubicBezTo>
                <a:cubicBezTo>
                  <a:pt x="6141" y="7343"/>
                  <a:pt x="5740" y="7368"/>
                  <a:pt x="5364" y="7268"/>
                </a:cubicBezTo>
                <a:cubicBezTo>
                  <a:pt x="5088" y="7218"/>
                  <a:pt x="4812" y="7218"/>
                  <a:pt x="4562" y="7368"/>
                </a:cubicBezTo>
                <a:cubicBezTo>
                  <a:pt x="4461" y="7419"/>
                  <a:pt x="4311" y="7444"/>
                  <a:pt x="4211" y="7444"/>
                </a:cubicBezTo>
                <a:cubicBezTo>
                  <a:pt x="4010" y="7469"/>
                  <a:pt x="3810" y="7444"/>
                  <a:pt x="3609" y="7444"/>
                </a:cubicBezTo>
                <a:cubicBezTo>
                  <a:pt x="3509" y="7444"/>
                  <a:pt x="3409" y="7469"/>
                  <a:pt x="3334" y="7444"/>
                </a:cubicBezTo>
                <a:cubicBezTo>
                  <a:pt x="3108" y="7293"/>
                  <a:pt x="2857" y="7343"/>
                  <a:pt x="2632" y="7343"/>
                </a:cubicBezTo>
                <a:cubicBezTo>
                  <a:pt x="2406" y="7368"/>
                  <a:pt x="2181" y="7343"/>
                  <a:pt x="1955" y="7243"/>
                </a:cubicBezTo>
                <a:cubicBezTo>
                  <a:pt x="1880" y="7193"/>
                  <a:pt x="1805" y="7168"/>
                  <a:pt x="1730" y="7168"/>
                </a:cubicBezTo>
                <a:cubicBezTo>
                  <a:pt x="1429" y="7143"/>
                  <a:pt x="1103" y="7093"/>
                  <a:pt x="827" y="6917"/>
                </a:cubicBezTo>
                <a:cubicBezTo>
                  <a:pt x="752" y="6867"/>
                  <a:pt x="652" y="6892"/>
                  <a:pt x="552" y="6867"/>
                </a:cubicBezTo>
                <a:cubicBezTo>
                  <a:pt x="451" y="6867"/>
                  <a:pt x="351" y="6867"/>
                  <a:pt x="226" y="6842"/>
                </a:cubicBezTo>
                <a:cubicBezTo>
                  <a:pt x="151" y="6617"/>
                  <a:pt x="176" y="6416"/>
                  <a:pt x="176" y="6191"/>
                </a:cubicBezTo>
                <a:cubicBezTo>
                  <a:pt x="201" y="5840"/>
                  <a:pt x="226" y="5514"/>
                  <a:pt x="126" y="5138"/>
                </a:cubicBezTo>
                <a:cubicBezTo>
                  <a:pt x="75" y="4862"/>
                  <a:pt x="126" y="4561"/>
                  <a:pt x="126" y="4286"/>
                </a:cubicBezTo>
                <a:cubicBezTo>
                  <a:pt x="126" y="4010"/>
                  <a:pt x="151" y="3759"/>
                  <a:pt x="25" y="3509"/>
                </a:cubicBezTo>
                <a:cubicBezTo>
                  <a:pt x="0" y="3434"/>
                  <a:pt x="0" y="3333"/>
                  <a:pt x="0" y="3233"/>
                </a:cubicBezTo>
                <a:cubicBezTo>
                  <a:pt x="0" y="2256"/>
                  <a:pt x="0" y="1303"/>
                  <a:pt x="0" y="326"/>
                </a:cubicBezTo>
                <a:cubicBezTo>
                  <a:pt x="0" y="276"/>
                  <a:pt x="0" y="201"/>
                  <a:pt x="25" y="15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AE5A"/>
              </a:solidFill>
              <a:latin typeface="+mj-lt"/>
            </a:endParaRPr>
          </a:p>
        </p:txBody>
      </p:sp>
      <p:sp>
        <p:nvSpPr>
          <p:cNvPr id="109" name="Google Shape;1168;p32">
            <a:extLst>
              <a:ext uri="{FF2B5EF4-FFF2-40B4-BE49-F238E27FC236}">
                <a16:creationId xmlns="" xmlns:a16="http://schemas.microsoft.com/office/drawing/2014/main" id="{75ACC720-91E9-4AF0-A1C3-A239B15528D3}"/>
              </a:ext>
            </a:extLst>
          </p:cNvPr>
          <p:cNvSpPr txBox="1">
            <a:spLocks/>
          </p:cNvSpPr>
          <p:nvPr/>
        </p:nvSpPr>
        <p:spPr>
          <a:xfrm>
            <a:off x="2813951" y="3250404"/>
            <a:ext cx="782400" cy="35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6000"/>
              <a:buFont typeface="Balsamiq Sans"/>
              <a:buNone/>
              <a:defRPr sz="3000" b="1" i="0" u="none" strike="noStrike" cap="none">
                <a:solidFill>
                  <a:schemeClr val="lt2"/>
                </a:solidFill>
                <a:latin typeface="Balsamiq Sans"/>
                <a:ea typeface="Balsamiq Sans"/>
                <a:cs typeface="Balsamiq Sans"/>
                <a:sym typeface="Balsamiq Sans"/>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 sz="3600" dirty="0">
                <a:latin typeface="+mj-lt"/>
              </a:rPr>
              <a:t>02</a:t>
            </a:r>
          </a:p>
        </p:txBody>
      </p:sp>
      <p:pic>
        <p:nvPicPr>
          <p:cNvPr id="110" name="Picture 4">
            <a:extLst>
              <a:ext uri="{FF2B5EF4-FFF2-40B4-BE49-F238E27FC236}">
                <a16:creationId xmlns="" xmlns:a16="http://schemas.microsoft.com/office/drawing/2014/main" id="{51ABA9FF-4EB6-4217-B0E9-38E6698658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870118" y="3547579"/>
            <a:ext cx="1679747" cy="13626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heel(1)">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65"/>
                                        </p:tgtEl>
                                        <p:attrNameLst>
                                          <p:attrName>style.visibility</p:attrName>
                                        </p:attrNameLst>
                                      </p:cBhvr>
                                      <p:to>
                                        <p:strVal val="visible"/>
                                      </p:to>
                                    </p:set>
                                    <p:animEffect transition="in" filter="randombar(horizontal)">
                                      <p:cBhvr>
                                        <p:cTn id="12" dur="500"/>
                                        <p:tgtEl>
                                          <p:spTgt spid="116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68"/>
                                        </p:tgtEl>
                                        <p:attrNameLst>
                                          <p:attrName>style.visibility</p:attrName>
                                        </p:attrNameLst>
                                      </p:cBhvr>
                                      <p:to>
                                        <p:strVal val="visible"/>
                                      </p:to>
                                    </p:set>
                                    <p:animEffect transition="in" filter="randombar(horizontal)">
                                      <p:cBhvr>
                                        <p:cTn id="15" dur="500"/>
                                        <p:tgtEl>
                                          <p:spTgt spid="116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randombar(horizontal)">
                                      <p:cBhvr>
                                        <p:cTn id="18" dur="500"/>
                                        <p:tgtEl>
                                          <p:spTgt spid="10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500"/>
                                        <p:tgtEl>
                                          <p:spTgt spid="109"/>
                                        </p:tgtEl>
                                      </p:cBhvr>
                                    </p:animEffect>
                                    <p:anim calcmode="lin" valueType="num">
                                      <p:cBhvr>
                                        <p:cTn id="24" dur="500" fill="hold"/>
                                        <p:tgtEl>
                                          <p:spTgt spid="109"/>
                                        </p:tgtEl>
                                        <p:attrNameLst>
                                          <p:attrName>ppt_x</p:attrName>
                                        </p:attrNameLst>
                                      </p:cBhvr>
                                      <p:tavLst>
                                        <p:tav tm="0">
                                          <p:val>
                                            <p:strVal val="#ppt_x"/>
                                          </p:val>
                                        </p:tav>
                                        <p:tav tm="100000">
                                          <p:val>
                                            <p:strVal val="#ppt_x"/>
                                          </p:val>
                                        </p:tav>
                                      </p:tavLst>
                                    </p:anim>
                                    <p:anim calcmode="lin" valueType="num">
                                      <p:cBhvr>
                                        <p:cTn id="25" dur="500" fill="hold"/>
                                        <p:tgtEl>
                                          <p:spTgt spid="10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anim calcmode="lin" valueType="num">
                                      <p:cBhvr>
                                        <p:cTn id="29" dur="500" fill="hold"/>
                                        <p:tgtEl>
                                          <p:spTgt spid="108"/>
                                        </p:tgtEl>
                                        <p:attrNameLst>
                                          <p:attrName>ppt_x</p:attrName>
                                        </p:attrNameLst>
                                      </p:cBhvr>
                                      <p:tavLst>
                                        <p:tav tm="0">
                                          <p:val>
                                            <p:strVal val="#ppt_x"/>
                                          </p:val>
                                        </p:tav>
                                        <p:tav tm="100000">
                                          <p:val>
                                            <p:strVal val="#ppt_x"/>
                                          </p:val>
                                        </p:tav>
                                      </p:tavLst>
                                    </p:anim>
                                    <p:anim calcmode="lin" valueType="num">
                                      <p:cBhvr>
                                        <p:cTn id="30" dur="500" fill="hold"/>
                                        <p:tgtEl>
                                          <p:spTgt spid="10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500"/>
                                        <p:tgtEl>
                                          <p:spTgt spid="101"/>
                                        </p:tgtEl>
                                      </p:cBhvr>
                                    </p:animEffect>
                                    <p:anim calcmode="lin" valueType="num">
                                      <p:cBhvr>
                                        <p:cTn id="34" dur="500" fill="hold"/>
                                        <p:tgtEl>
                                          <p:spTgt spid="101"/>
                                        </p:tgtEl>
                                        <p:attrNameLst>
                                          <p:attrName>ppt_x</p:attrName>
                                        </p:attrNameLst>
                                      </p:cBhvr>
                                      <p:tavLst>
                                        <p:tav tm="0">
                                          <p:val>
                                            <p:strVal val="#ppt_x"/>
                                          </p:val>
                                        </p:tav>
                                        <p:tav tm="100000">
                                          <p:val>
                                            <p:strVal val="#ppt_x"/>
                                          </p:val>
                                        </p:tav>
                                      </p:tavLst>
                                    </p:anim>
                                    <p:anim calcmode="lin" valueType="num">
                                      <p:cBhvr>
                                        <p:cTn id="35" dur="5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 grpId="0" animBg="1"/>
      <p:bldP spid="1168" grpId="0"/>
      <p:bldP spid="101" grpId="0"/>
      <p:bldP spid="103" grpId="0"/>
      <p:bldP spid="105" grpId="0"/>
      <p:bldP spid="108" grpId="0" animBg="1"/>
      <p:bldP spid="1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6" name="Google Shape;1246;p34"/>
          <p:cNvSpPr/>
          <p:nvPr/>
        </p:nvSpPr>
        <p:spPr>
          <a:xfrm>
            <a:off x="777025" y="683638"/>
            <a:ext cx="1263148" cy="1061199"/>
          </a:xfrm>
          <a:custGeom>
            <a:avLst/>
            <a:gdLst/>
            <a:ahLst/>
            <a:cxnLst/>
            <a:rect l="l" t="t" r="r" b="b"/>
            <a:pathLst>
              <a:path w="44888" h="7620" extrusionOk="0">
                <a:moveTo>
                  <a:pt x="25" y="150"/>
                </a:moveTo>
                <a:cubicBezTo>
                  <a:pt x="251" y="0"/>
                  <a:pt x="451" y="0"/>
                  <a:pt x="677" y="0"/>
                </a:cubicBezTo>
                <a:cubicBezTo>
                  <a:pt x="2933" y="0"/>
                  <a:pt x="5188" y="0"/>
                  <a:pt x="7444" y="0"/>
                </a:cubicBezTo>
                <a:cubicBezTo>
                  <a:pt x="7720" y="0"/>
                  <a:pt x="7970" y="25"/>
                  <a:pt x="8221" y="50"/>
                </a:cubicBezTo>
                <a:cubicBezTo>
                  <a:pt x="8346" y="75"/>
                  <a:pt x="8472" y="100"/>
                  <a:pt x="8597" y="100"/>
                </a:cubicBezTo>
                <a:cubicBezTo>
                  <a:pt x="9424" y="75"/>
                  <a:pt x="10276" y="175"/>
                  <a:pt x="11103" y="251"/>
                </a:cubicBezTo>
                <a:cubicBezTo>
                  <a:pt x="11454" y="276"/>
                  <a:pt x="11805" y="301"/>
                  <a:pt x="12156" y="301"/>
                </a:cubicBezTo>
                <a:cubicBezTo>
                  <a:pt x="13985" y="301"/>
                  <a:pt x="15815" y="301"/>
                  <a:pt x="17644" y="301"/>
                </a:cubicBezTo>
                <a:cubicBezTo>
                  <a:pt x="17920" y="301"/>
                  <a:pt x="18171" y="326"/>
                  <a:pt x="18421" y="351"/>
                </a:cubicBezTo>
                <a:cubicBezTo>
                  <a:pt x="18722" y="376"/>
                  <a:pt x="19048" y="401"/>
                  <a:pt x="19349" y="426"/>
                </a:cubicBezTo>
                <a:cubicBezTo>
                  <a:pt x="19549" y="451"/>
                  <a:pt x="19725" y="476"/>
                  <a:pt x="19925" y="501"/>
                </a:cubicBezTo>
                <a:cubicBezTo>
                  <a:pt x="20076" y="501"/>
                  <a:pt x="20201" y="526"/>
                  <a:pt x="20326" y="526"/>
                </a:cubicBezTo>
                <a:cubicBezTo>
                  <a:pt x="21254" y="551"/>
                  <a:pt x="22181" y="551"/>
                  <a:pt x="23083" y="551"/>
                </a:cubicBezTo>
                <a:cubicBezTo>
                  <a:pt x="23409" y="526"/>
                  <a:pt x="23760" y="501"/>
                  <a:pt x="24086" y="426"/>
                </a:cubicBezTo>
                <a:cubicBezTo>
                  <a:pt x="24386" y="351"/>
                  <a:pt x="24687" y="351"/>
                  <a:pt x="24988" y="351"/>
                </a:cubicBezTo>
                <a:cubicBezTo>
                  <a:pt x="25188" y="351"/>
                  <a:pt x="25389" y="351"/>
                  <a:pt x="25564" y="301"/>
                </a:cubicBezTo>
                <a:cubicBezTo>
                  <a:pt x="25715" y="251"/>
                  <a:pt x="25840" y="251"/>
                  <a:pt x="25990" y="251"/>
                </a:cubicBezTo>
                <a:cubicBezTo>
                  <a:pt x="26467" y="251"/>
                  <a:pt x="26943" y="276"/>
                  <a:pt x="27394" y="276"/>
                </a:cubicBezTo>
                <a:cubicBezTo>
                  <a:pt x="27645" y="276"/>
                  <a:pt x="27895" y="251"/>
                  <a:pt x="28121" y="351"/>
                </a:cubicBezTo>
                <a:cubicBezTo>
                  <a:pt x="28221" y="376"/>
                  <a:pt x="28346" y="376"/>
                  <a:pt x="28447" y="376"/>
                </a:cubicBezTo>
                <a:cubicBezTo>
                  <a:pt x="29374" y="376"/>
                  <a:pt x="30301" y="401"/>
                  <a:pt x="31229" y="401"/>
                </a:cubicBezTo>
                <a:cubicBezTo>
                  <a:pt x="31354" y="401"/>
                  <a:pt x="31454" y="426"/>
                  <a:pt x="31554" y="401"/>
                </a:cubicBezTo>
                <a:cubicBezTo>
                  <a:pt x="31880" y="276"/>
                  <a:pt x="32231" y="301"/>
                  <a:pt x="32557" y="301"/>
                </a:cubicBezTo>
                <a:cubicBezTo>
                  <a:pt x="32607" y="301"/>
                  <a:pt x="32657" y="301"/>
                  <a:pt x="32682" y="301"/>
                </a:cubicBezTo>
                <a:cubicBezTo>
                  <a:pt x="33083" y="150"/>
                  <a:pt x="33509" y="201"/>
                  <a:pt x="33910" y="201"/>
                </a:cubicBezTo>
                <a:cubicBezTo>
                  <a:pt x="35163" y="201"/>
                  <a:pt x="36417" y="201"/>
                  <a:pt x="37670" y="201"/>
                </a:cubicBezTo>
                <a:cubicBezTo>
                  <a:pt x="38146" y="201"/>
                  <a:pt x="38647" y="226"/>
                  <a:pt x="39123" y="276"/>
                </a:cubicBezTo>
                <a:cubicBezTo>
                  <a:pt x="39224" y="301"/>
                  <a:pt x="39324" y="301"/>
                  <a:pt x="39449" y="301"/>
                </a:cubicBezTo>
                <a:cubicBezTo>
                  <a:pt x="40026" y="251"/>
                  <a:pt x="40627" y="301"/>
                  <a:pt x="41229" y="201"/>
                </a:cubicBezTo>
                <a:cubicBezTo>
                  <a:pt x="41354" y="175"/>
                  <a:pt x="41479" y="226"/>
                  <a:pt x="41630" y="251"/>
                </a:cubicBezTo>
                <a:cubicBezTo>
                  <a:pt x="41880" y="301"/>
                  <a:pt x="42156" y="351"/>
                  <a:pt x="42432" y="351"/>
                </a:cubicBezTo>
                <a:cubicBezTo>
                  <a:pt x="42682" y="351"/>
                  <a:pt x="42908" y="351"/>
                  <a:pt x="43158" y="426"/>
                </a:cubicBezTo>
                <a:cubicBezTo>
                  <a:pt x="43384" y="476"/>
                  <a:pt x="43635" y="451"/>
                  <a:pt x="43885" y="451"/>
                </a:cubicBezTo>
                <a:cubicBezTo>
                  <a:pt x="44036" y="451"/>
                  <a:pt x="44161" y="451"/>
                  <a:pt x="44286" y="476"/>
                </a:cubicBezTo>
                <a:cubicBezTo>
                  <a:pt x="44437" y="501"/>
                  <a:pt x="44587" y="576"/>
                  <a:pt x="44737" y="627"/>
                </a:cubicBezTo>
                <a:cubicBezTo>
                  <a:pt x="44737" y="727"/>
                  <a:pt x="44762" y="802"/>
                  <a:pt x="44762" y="902"/>
                </a:cubicBezTo>
                <a:cubicBezTo>
                  <a:pt x="44762" y="1529"/>
                  <a:pt x="44787" y="2130"/>
                  <a:pt x="44687" y="2732"/>
                </a:cubicBezTo>
                <a:cubicBezTo>
                  <a:pt x="44637" y="3008"/>
                  <a:pt x="44662" y="3283"/>
                  <a:pt x="44637" y="3559"/>
                </a:cubicBezTo>
                <a:cubicBezTo>
                  <a:pt x="44637" y="3885"/>
                  <a:pt x="44612" y="4186"/>
                  <a:pt x="44587" y="4486"/>
                </a:cubicBezTo>
                <a:cubicBezTo>
                  <a:pt x="44587" y="4637"/>
                  <a:pt x="44587" y="4787"/>
                  <a:pt x="44612" y="4937"/>
                </a:cubicBezTo>
                <a:cubicBezTo>
                  <a:pt x="44612" y="5113"/>
                  <a:pt x="44637" y="5263"/>
                  <a:pt x="44662" y="5439"/>
                </a:cubicBezTo>
                <a:cubicBezTo>
                  <a:pt x="44687" y="5489"/>
                  <a:pt x="44662" y="5564"/>
                  <a:pt x="44687" y="5564"/>
                </a:cubicBezTo>
                <a:cubicBezTo>
                  <a:pt x="44888" y="5739"/>
                  <a:pt x="44787" y="5940"/>
                  <a:pt x="44787" y="6115"/>
                </a:cubicBezTo>
                <a:cubicBezTo>
                  <a:pt x="44787" y="6391"/>
                  <a:pt x="44787" y="6667"/>
                  <a:pt x="44762" y="6942"/>
                </a:cubicBezTo>
                <a:cubicBezTo>
                  <a:pt x="44412" y="7143"/>
                  <a:pt x="44036" y="7193"/>
                  <a:pt x="43660" y="7193"/>
                </a:cubicBezTo>
                <a:cubicBezTo>
                  <a:pt x="43108" y="7193"/>
                  <a:pt x="42582" y="7193"/>
                  <a:pt x="42056" y="7218"/>
                </a:cubicBezTo>
                <a:cubicBezTo>
                  <a:pt x="41680" y="7243"/>
                  <a:pt x="41279" y="7293"/>
                  <a:pt x="40903" y="7293"/>
                </a:cubicBezTo>
                <a:cubicBezTo>
                  <a:pt x="40477" y="7293"/>
                  <a:pt x="40051" y="7343"/>
                  <a:pt x="39625" y="7193"/>
                </a:cubicBezTo>
                <a:cubicBezTo>
                  <a:pt x="39524" y="7168"/>
                  <a:pt x="39399" y="7193"/>
                  <a:pt x="39274" y="7193"/>
                </a:cubicBezTo>
                <a:cubicBezTo>
                  <a:pt x="39023" y="7193"/>
                  <a:pt x="38772" y="7193"/>
                  <a:pt x="38547" y="7118"/>
                </a:cubicBezTo>
                <a:cubicBezTo>
                  <a:pt x="38422" y="7068"/>
                  <a:pt x="38296" y="7068"/>
                  <a:pt x="38196" y="7068"/>
                </a:cubicBezTo>
                <a:cubicBezTo>
                  <a:pt x="37895" y="7068"/>
                  <a:pt x="37594" y="7068"/>
                  <a:pt x="37319" y="6967"/>
                </a:cubicBezTo>
                <a:cubicBezTo>
                  <a:pt x="37219" y="6917"/>
                  <a:pt x="37093" y="6917"/>
                  <a:pt x="36968" y="6917"/>
                </a:cubicBezTo>
                <a:cubicBezTo>
                  <a:pt x="34838" y="6917"/>
                  <a:pt x="32682" y="6942"/>
                  <a:pt x="30552" y="6942"/>
                </a:cubicBezTo>
                <a:cubicBezTo>
                  <a:pt x="30427" y="6942"/>
                  <a:pt x="30301" y="6942"/>
                  <a:pt x="30201" y="6967"/>
                </a:cubicBezTo>
                <a:cubicBezTo>
                  <a:pt x="29900" y="7093"/>
                  <a:pt x="29625" y="7068"/>
                  <a:pt x="29324" y="7068"/>
                </a:cubicBezTo>
                <a:cubicBezTo>
                  <a:pt x="28923" y="7068"/>
                  <a:pt x="28497" y="7068"/>
                  <a:pt x="28096" y="7068"/>
                </a:cubicBezTo>
                <a:cubicBezTo>
                  <a:pt x="27795" y="7068"/>
                  <a:pt x="27519" y="7068"/>
                  <a:pt x="27218" y="7143"/>
                </a:cubicBezTo>
                <a:cubicBezTo>
                  <a:pt x="27093" y="7193"/>
                  <a:pt x="26968" y="7168"/>
                  <a:pt x="26817" y="7168"/>
                </a:cubicBezTo>
                <a:cubicBezTo>
                  <a:pt x="25489" y="7168"/>
                  <a:pt x="24161" y="7168"/>
                  <a:pt x="22832" y="7168"/>
                </a:cubicBezTo>
                <a:cubicBezTo>
                  <a:pt x="22632" y="7168"/>
                  <a:pt x="22406" y="7193"/>
                  <a:pt x="22206" y="7243"/>
                </a:cubicBezTo>
                <a:cubicBezTo>
                  <a:pt x="22056" y="7293"/>
                  <a:pt x="21905" y="7293"/>
                  <a:pt x="21755" y="7293"/>
                </a:cubicBezTo>
                <a:cubicBezTo>
                  <a:pt x="20201" y="7293"/>
                  <a:pt x="18672" y="7293"/>
                  <a:pt x="17118" y="7318"/>
                </a:cubicBezTo>
                <a:cubicBezTo>
                  <a:pt x="16893" y="7318"/>
                  <a:pt x="16667" y="7368"/>
                  <a:pt x="16441" y="7394"/>
                </a:cubicBezTo>
                <a:cubicBezTo>
                  <a:pt x="16266" y="7419"/>
                  <a:pt x="16116" y="7444"/>
                  <a:pt x="15940" y="7444"/>
                </a:cubicBezTo>
                <a:cubicBezTo>
                  <a:pt x="15539" y="7444"/>
                  <a:pt x="15113" y="7469"/>
                  <a:pt x="14712" y="7519"/>
                </a:cubicBezTo>
                <a:cubicBezTo>
                  <a:pt x="14086" y="7569"/>
                  <a:pt x="13459" y="7619"/>
                  <a:pt x="12857" y="7469"/>
                </a:cubicBezTo>
                <a:cubicBezTo>
                  <a:pt x="12682" y="7444"/>
                  <a:pt x="12507" y="7444"/>
                  <a:pt x="12356" y="7444"/>
                </a:cubicBezTo>
                <a:cubicBezTo>
                  <a:pt x="10827" y="7444"/>
                  <a:pt x="9299" y="7444"/>
                  <a:pt x="7770" y="7444"/>
                </a:cubicBezTo>
                <a:cubicBezTo>
                  <a:pt x="7544" y="7444"/>
                  <a:pt x="7344" y="7394"/>
                  <a:pt x="7143" y="7368"/>
                </a:cubicBezTo>
                <a:cubicBezTo>
                  <a:pt x="6943" y="7368"/>
                  <a:pt x="6742" y="7343"/>
                  <a:pt x="6542" y="7343"/>
                </a:cubicBezTo>
                <a:cubicBezTo>
                  <a:pt x="6141" y="7343"/>
                  <a:pt x="5740" y="7368"/>
                  <a:pt x="5364" y="7268"/>
                </a:cubicBezTo>
                <a:cubicBezTo>
                  <a:pt x="5088" y="7218"/>
                  <a:pt x="4812" y="7218"/>
                  <a:pt x="4562" y="7368"/>
                </a:cubicBezTo>
                <a:cubicBezTo>
                  <a:pt x="4461" y="7419"/>
                  <a:pt x="4311" y="7444"/>
                  <a:pt x="4211" y="7444"/>
                </a:cubicBezTo>
                <a:cubicBezTo>
                  <a:pt x="4010" y="7469"/>
                  <a:pt x="3810" y="7444"/>
                  <a:pt x="3609" y="7444"/>
                </a:cubicBezTo>
                <a:cubicBezTo>
                  <a:pt x="3509" y="7444"/>
                  <a:pt x="3409" y="7469"/>
                  <a:pt x="3334" y="7444"/>
                </a:cubicBezTo>
                <a:cubicBezTo>
                  <a:pt x="3108" y="7293"/>
                  <a:pt x="2857" y="7343"/>
                  <a:pt x="2632" y="7343"/>
                </a:cubicBezTo>
                <a:cubicBezTo>
                  <a:pt x="2406" y="7368"/>
                  <a:pt x="2181" y="7343"/>
                  <a:pt x="1955" y="7243"/>
                </a:cubicBezTo>
                <a:cubicBezTo>
                  <a:pt x="1880" y="7193"/>
                  <a:pt x="1805" y="7168"/>
                  <a:pt x="1730" y="7168"/>
                </a:cubicBezTo>
                <a:cubicBezTo>
                  <a:pt x="1429" y="7143"/>
                  <a:pt x="1103" y="7093"/>
                  <a:pt x="827" y="6917"/>
                </a:cubicBezTo>
                <a:cubicBezTo>
                  <a:pt x="752" y="6867"/>
                  <a:pt x="652" y="6892"/>
                  <a:pt x="552" y="6867"/>
                </a:cubicBezTo>
                <a:cubicBezTo>
                  <a:pt x="451" y="6867"/>
                  <a:pt x="351" y="6867"/>
                  <a:pt x="226" y="6842"/>
                </a:cubicBezTo>
                <a:cubicBezTo>
                  <a:pt x="151" y="6617"/>
                  <a:pt x="176" y="6416"/>
                  <a:pt x="176" y="6191"/>
                </a:cubicBezTo>
                <a:cubicBezTo>
                  <a:pt x="201" y="5840"/>
                  <a:pt x="226" y="5514"/>
                  <a:pt x="126" y="5138"/>
                </a:cubicBezTo>
                <a:cubicBezTo>
                  <a:pt x="75" y="4862"/>
                  <a:pt x="126" y="4561"/>
                  <a:pt x="126" y="4286"/>
                </a:cubicBezTo>
                <a:cubicBezTo>
                  <a:pt x="126" y="4010"/>
                  <a:pt x="151" y="3759"/>
                  <a:pt x="25" y="3509"/>
                </a:cubicBezTo>
                <a:cubicBezTo>
                  <a:pt x="0" y="3434"/>
                  <a:pt x="0" y="3333"/>
                  <a:pt x="0" y="3233"/>
                </a:cubicBezTo>
                <a:cubicBezTo>
                  <a:pt x="0" y="2256"/>
                  <a:pt x="0" y="1303"/>
                  <a:pt x="0" y="326"/>
                </a:cubicBezTo>
                <a:cubicBezTo>
                  <a:pt x="0" y="276"/>
                  <a:pt x="0" y="201"/>
                  <a:pt x="25" y="15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4"/>
          <p:cNvSpPr txBox="1">
            <a:spLocks noGrp="1"/>
          </p:cNvSpPr>
          <p:nvPr>
            <p:ph type="title" idx="4294967295"/>
          </p:nvPr>
        </p:nvSpPr>
        <p:spPr>
          <a:xfrm>
            <a:off x="811450" y="683650"/>
            <a:ext cx="1194300" cy="91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03</a:t>
            </a:r>
            <a:endParaRPr/>
          </a:p>
        </p:txBody>
      </p:sp>
      <p:grpSp>
        <p:nvGrpSpPr>
          <p:cNvPr id="1250" name="Google Shape;1250;p34"/>
          <p:cNvGrpSpPr/>
          <p:nvPr/>
        </p:nvGrpSpPr>
        <p:grpSpPr>
          <a:xfrm>
            <a:off x="4989934" y="1289343"/>
            <a:ext cx="3083472" cy="2942296"/>
            <a:chOff x="1567975" y="4167825"/>
            <a:chExt cx="760075" cy="725275"/>
          </a:xfrm>
        </p:grpSpPr>
        <p:sp>
          <p:nvSpPr>
            <p:cNvPr id="1251" name="Google Shape;1251;p34"/>
            <p:cNvSpPr/>
            <p:nvPr/>
          </p:nvSpPr>
          <p:spPr>
            <a:xfrm>
              <a:off x="1576600" y="4195700"/>
              <a:ext cx="738275" cy="683700"/>
            </a:xfrm>
            <a:custGeom>
              <a:avLst/>
              <a:gdLst/>
              <a:ahLst/>
              <a:cxnLst/>
              <a:rect l="l" t="t" r="r" b="b"/>
              <a:pathLst>
                <a:path w="29531" h="27348" extrusionOk="0">
                  <a:moveTo>
                    <a:pt x="14531" y="433"/>
                  </a:moveTo>
                  <a:cubicBezTo>
                    <a:pt x="14911" y="433"/>
                    <a:pt x="15296" y="452"/>
                    <a:pt x="15690" y="494"/>
                  </a:cubicBezTo>
                  <a:cubicBezTo>
                    <a:pt x="18088" y="729"/>
                    <a:pt x="20283" y="1591"/>
                    <a:pt x="22383" y="2704"/>
                  </a:cubicBezTo>
                  <a:cubicBezTo>
                    <a:pt x="21474" y="4349"/>
                    <a:pt x="20596" y="6011"/>
                    <a:pt x="19703" y="7657"/>
                  </a:cubicBezTo>
                  <a:cubicBezTo>
                    <a:pt x="18809" y="9318"/>
                    <a:pt x="17791" y="10933"/>
                    <a:pt x="17054" y="12673"/>
                  </a:cubicBezTo>
                  <a:cubicBezTo>
                    <a:pt x="17038" y="12688"/>
                    <a:pt x="17038" y="12704"/>
                    <a:pt x="17038" y="12720"/>
                  </a:cubicBezTo>
                  <a:cubicBezTo>
                    <a:pt x="16725" y="12437"/>
                    <a:pt x="16333" y="12234"/>
                    <a:pt x="15925" y="12108"/>
                  </a:cubicBezTo>
                  <a:cubicBezTo>
                    <a:pt x="16740" y="11136"/>
                    <a:pt x="17524" y="10133"/>
                    <a:pt x="18323" y="9161"/>
                  </a:cubicBezTo>
                  <a:cubicBezTo>
                    <a:pt x="18347" y="9138"/>
                    <a:pt x="18327" y="9098"/>
                    <a:pt x="18302" y="9098"/>
                  </a:cubicBezTo>
                  <a:cubicBezTo>
                    <a:pt x="18294" y="9098"/>
                    <a:pt x="18285" y="9102"/>
                    <a:pt x="18276" y="9114"/>
                  </a:cubicBezTo>
                  <a:cubicBezTo>
                    <a:pt x="17446" y="10071"/>
                    <a:pt x="16615" y="11058"/>
                    <a:pt x="15863" y="12077"/>
                  </a:cubicBezTo>
                  <a:cubicBezTo>
                    <a:pt x="15863" y="12077"/>
                    <a:pt x="15863" y="12093"/>
                    <a:pt x="15863" y="12093"/>
                  </a:cubicBezTo>
                  <a:cubicBezTo>
                    <a:pt x="15596" y="12014"/>
                    <a:pt x="15314" y="11967"/>
                    <a:pt x="15048" y="11951"/>
                  </a:cubicBezTo>
                  <a:cubicBezTo>
                    <a:pt x="15800" y="10964"/>
                    <a:pt x="16521" y="9961"/>
                    <a:pt x="17226" y="8942"/>
                  </a:cubicBezTo>
                  <a:cubicBezTo>
                    <a:pt x="17260" y="8909"/>
                    <a:pt x="17230" y="8876"/>
                    <a:pt x="17193" y="8876"/>
                  </a:cubicBezTo>
                  <a:cubicBezTo>
                    <a:pt x="17178" y="8876"/>
                    <a:pt x="17162" y="8881"/>
                    <a:pt x="17148" y="8895"/>
                  </a:cubicBezTo>
                  <a:cubicBezTo>
                    <a:pt x="16411" y="9898"/>
                    <a:pt x="15659" y="10917"/>
                    <a:pt x="14954" y="11951"/>
                  </a:cubicBezTo>
                  <a:lnTo>
                    <a:pt x="14812" y="11951"/>
                  </a:lnTo>
                  <a:cubicBezTo>
                    <a:pt x="14515" y="11967"/>
                    <a:pt x="14232" y="12030"/>
                    <a:pt x="13982" y="12124"/>
                  </a:cubicBezTo>
                  <a:cubicBezTo>
                    <a:pt x="15283" y="10384"/>
                    <a:pt x="16552" y="8613"/>
                    <a:pt x="17869" y="6889"/>
                  </a:cubicBezTo>
                  <a:cubicBezTo>
                    <a:pt x="17893" y="6852"/>
                    <a:pt x="17852" y="6816"/>
                    <a:pt x="17817" y="6816"/>
                  </a:cubicBezTo>
                  <a:cubicBezTo>
                    <a:pt x="17807" y="6816"/>
                    <a:pt x="17798" y="6819"/>
                    <a:pt x="17791" y="6826"/>
                  </a:cubicBezTo>
                  <a:cubicBezTo>
                    <a:pt x="16411" y="8550"/>
                    <a:pt x="15063" y="10321"/>
                    <a:pt x="13841" y="12171"/>
                  </a:cubicBezTo>
                  <a:cubicBezTo>
                    <a:pt x="13731" y="12218"/>
                    <a:pt x="13621" y="12265"/>
                    <a:pt x="13511" y="12328"/>
                  </a:cubicBezTo>
                  <a:cubicBezTo>
                    <a:pt x="13417" y="12171"/>
                    <a:pt x="13339" y="12014"/>
                    <a:pt x="13261" y="11842"/>
                  </a:cubicBezTo>
                  <a:cubicBezTo>
                    <a:pt x="14562" y="10024"/>
                    <a:pt x="15894" y="8237"/>
                    <a:pt x="17289" y="6481"/>
                  </a:cubicBezTo>
                  <a:cubicBezTo>
                    <a:pt x="17312" y="6446"/>
                    <a:pt x="17283" y="6402"/>
                    <a:pt x="17254" y="6402"/>
                  </a:cubicBezTo>
                  <a:cubicBezTo>
                    <a:pt x="17244" y="6402"/>
                    <a:pt x="17234" y="6407"/>
                    <a:pt x="17226" y="6418"/>
                  </a:cubicBezTo>
                  <a:cubicBezTo>
                    <a:pt x="15769" y="8111"/>
                    <a:pt x="14421" y="9914"/>
                    <a:pt x="13229" y="11795"/>
                  </a:cubicBezTo>
                  <a:cubicBezTo>
                    <a:pt x="13088" y="11497"/>
                    <a:pt x="12947" y="11215"/>
                    <a:pt x="12806" y="10933"/>
                  </a:cubicBezTo>
                  <a:cubicBezTo>
                    <a:pt x="13966" y="9522"/>
                    <a:pt x="15048" y="8033"/>
                    <a:pt x="16145" y="6575"/>
                  </a:cubicBezTo>
                  <a:cubicBezTo>
                    <a:pt x="16168" y="6552"/>
                    <a:pt x="16131" y="6511"/>
                    <a:pt x="16097" y="6511"/>
                  </a:cubicBezTo>
                  <a:cubicBezTo>
                    <a:pt x="16086" y="6511"/>
                    <a:pt x="16074" y="6516"/>
                    <a:pt x="16066" y="6528"/>
                  </a:cubicBezTo>
                  <a:cubicBezTo>
                    <a:pt x="14954" y="7955"/>
                    <a:pt x="13825" y="9381"/>
                    <a:pt x="12775" y="10854"/>
                  </a:cubicBezTo>
                  <a:cubicBezTo>
                    <a:pt x="12649" y="10603"/>
                    <a:pt x="12524" y="10353"/>
                    <a:pt x="12399" y="10102"/>
                  </a:cubicBezTo>
                  <a:cubicBezTo>
                    <a:pt x="13700" y="8503"/>
                    <a:pt x="14954" y="6857"/>
                    <a:pt x="16176" y="5212"/>
                  </a:cubicBezTo>
                  <a:cubicBezTo>
                    <a:pt x="16200" y="5187"/>
                    <a:pt x="16169" y="5154"/>
                    <a:pt x="16139" y="5154"/>
                  </a:cubicBezTo>
                  <a:cubicBezTo>
                    <a:pt x="16130" y="5154"/>
                    <a:pt x="16121" y="5157"/>
                    <a:pt x="16113" y="5165"/>
                  </a:cubicBezTo>
                  <a:cubicBezTo>
                    <a:pt x="14844" y="6763"/>
                    <a:pt x="13574" y="8378"/>
                    <a:pt x="12367" y="10024"/>
                  </a:cubicBezTo>
                  <a:cubicBezTo>
                    <a:pt x="12242" y="9757"/>
                    <a:pt x="12116" y="9491"/>
                    <a:pt x="11991" y="9208"/>
                  </a:cubicBezTo>
                  <a:cubicBezTo>
                    <a:pt x="13261" y="7798"/>
                    <a:pt x="14358" y="6183"/>
                    <a:pt x="15486" y="4663"/>
                  </a:cubicBezTo>
                  <a:cubicBezTo>
                    <a:pt x="15510" y="4628"/>
                    <a:pt x="15472" y="4584"/>
                    <a:pt x="15438" y="4584"/>
                  </a:cubicBezTo>
                  <a:cubicBezTo>
                    <a:pt x="15427" y="4584"/>
                    <a:pt x="15416" y="4588"/>
                    <a:pt x="15408" y="4600"/>
                  </a:cubicBezTo>
                  <a:cubicBezTo>
                    <a:pt x="14232" y="6089"/>
                    <a:pt x="12979" y="7563"/>
                    <a:pt x="11960" y="9146"/>
                  </a:cubicBezTo>
                  <a:cubicBezTo>
                    <a:pt x="11834" y="8879"/>
                    <a:pt x="11709" y="8597"/>
                    <a:pt x="11584" y="8331"/>
                  </a:cubicBezTo>
                  <a:cubicBezTo>
                    <a:pt x="12649" y="7092"/>
                    <a:pt x="13621" y="5776"/>
                    <a:pt x="14593" y="4475"/>
                  </a:cubicBezTo>
                  <a:cubicBezTo>
                    <a:pt x="14616" y="4452"/>
                    <a:pt x="14588" y="4411"/>
                    <a:pt x="14559" y="4411"/>
                  </a:cubicBezTo>
                  <a:cubicBezTo>
                    <a:pt x="14548" y="4411"/>
                    <a:pt x="14538" y="4416"/>
                    <a:pt x="14530" y="4428"/>
                  </a:cubicBezTo>
                  <a:cubicBezTo>
                    <a:pt x="13527" y="5682"/>
                    <a:pt x="12493" y="6936"/>
                    <a:pt x="11552" y="8268"/>
                  </a:cubicBezTo>
                  <a:cubicBezTo>
                    <a:pt x="11442" y="8002"/>
                    <a:pt x="11333" y="7751"/>
                    <a:pt x="11223" y="7484"/>
                  </a:cubicBezTo>
                  <a:cubicBezTo>
                    <a:pt x="12195" y="6324"/>
                    <a:pt x="13088" y="5070"/>
                    <a:pt x="13982" y="3864"/>
                  </a:cubicBezTo>
                  <a:cubicBezTo>
                    <a:pt x="14005" y="3828"/>
                    <a:pt x="13967" y="3784"/>
                    <a:pt x="13933" y="3784"/>
                  </a:cubicBezTo>
                  <a:cubicBezTo>
                    <a:pt x="13922" y="3784"/>
                    <a:pt x="13911" y="3789"/>
                    <a:pt x="13903" y="3801"/>
                  </a:cubicBezTo>
                  <a:cubicBezTo>
                    <a:pt x="12994" y="4976"/>
                    <a:pt x="12038" y="6168"/>
                    <a:pt x="11192" y="7406"/>
                  </a:cubicBezTo>
                  <a:cubicBezTo>
                    <a:pt x="11113" y="7218"/>
                    <a:pt x="11035" y="7030"/>
                    <a:pt x="10957" y="6857"/>
                  </a:cubicBezTo>
                  <a:cubicBezTo>
                    <a:pt x="10957" y="6842"/>
                    <a:pt x="10957" y="6842"/>
                    <a:pt x="10941" y="6826"/>
                  </a:cubicBezTo>
                  <a:cubicBezTo>
                    <a:pt x="11740" y="5635"/>
                    <a:pt x="12540" y="4459"/>
                    <a:pt x="13449" y="3331"/>
                  </a:cubicBezTo>
                  <a:cubicBezTo>
                    <a:pt x="13472" y="3295"/>
                    <a:pt x="13443" y="3251"/>
                    <a:pt x="13414" y="3251"/>
                  </a:cubicBezTo>
                  <a:cubicBezTo>
                    <a:pt x="13404" y="3251"/>
                    <a:pt x="13394" y="3256"/>
                    <a:pt x="13386" y="3268"/>
                  </a:cubicBezTo>
                  <a:cubicBezTo>
                    <a:pt x="12477" y="4365"/>
                    <a:pt x="11615" y="5509"/>
                    <a:pt x="10910" y="6732"/>
                  </a:cubicBezTo>
                  <a:cubicBezTo>
                    <a:pt x="10831" y="6560"/>
                    <a:pt x="10768" y="6371"/>
                    <a:pt x="10690" y="6183"/>
                  </a:cubicBezTo>
                  <a:cubicBezTo>
                    <a:pt x="11489" y="4976"/>
                    <a:pt x="12289" y="3769"/>
                    <a:pt x="13104" y="2563"/>
                  </a:cubicBezTo>
                  <a:cubicBezTo>
                    <a:pt x="13126" y="2529"/>
                    <a:pt x="13093" y="2496"/>
                    <a:pt x="13061" y="2496"/>
                  </a:cubicBezTo>
                  <a:cubicBezTo>
                    <a:pt x="13048" y="2496"/>
                    <a:pt x="13035" y="2502"/>
                    <a:pt x="13026" y="2516"/>
                  </a:cubicBezTo>
                  <a:cubicBezTo>
                    <a:pt x="12195" y="3691"/>
                    <a:pt x="11411" y="4882"/>
                    <a:pt x="10659" y="6105"/>
                  </a:cubicBezTo>
                  <a:cubicBezTo>
                    <a:pt x="10565" y="5870"/>
                    <a:pt x="10486" y="5619"/>
                    <a:pt x="10392" y="5384"/>
                  </a:cubicBezTo>
                  <a:cubicBezTo>
                    <a:pt x="11160" y="4381"/>
                    <a:pt x="11850" y="3315"/>
                    <a:pt x="12493" y="2249"/>
                  </a:cubicBezTo>
                  <a:cubicBezTo>
                    <a:pt x="12515" y="2216"/>
                    <a:pt x="12482" y="2183"/>
                    <a:pt x="12450" y="2183"/>
                  </a:cubicBezTo>
                  <a:cubicBezTo>
                    <a:pt x="12437" y="2183"/>
                    <a:pt x="12423" y="2188"/>
                    <a:pt x="12414" y="2202"/>
                  </a:cubicBezTo>
                  <a:cubicBezTo>
                    <a:pt x="11756" y="3252"/>
                    <a:pt x="11051" y="4255"/>
                    <a:pt x="10361" y="5274"/>
                  </a:cubicBezTo>
                  <a:cubicBezTo>
                    <a:pt x="10283" y="5070"/>
                    <a:pt x="10204" y="4851"/>
                    <a:pt x="10126" y="4632"/>
                  </a:cubicBezTo>
                  <a:cubicBezTo>
                    <a:pt x="10721" y="3785"/>
                    <a:pt x="11286" y="2923"/>
                    <a:pt x="11897" y="2092"/>
                  </a:cubicBezTo>
                  <a:cubicBezTo>
                    <a:pt x="11920" y="2069"/>
                    <a:pt x="11892" y="2028"/>
                    <a:pt x="11863" y="2028"/>
                  </a:cubicBezTo>
                  <a:cubicBezTo>
                    <a:pt x="11852" y="2028"/>
                    <a:pt x="11842" y="2033"/>
                    <a:pt x="11834" y="2045"/>
                  </a:cubicBezTo>
                  <a:cubicBezTo>
                    <a:pt x="11207" y="2845"/>
                    <a:pt x="10596" y="3660"/>
                    <a:pt x="10094" y="4538"/>
                  </a:cubicBezTo>
                  <a:cubicBezTo>
                    <a:pt x="10000" y="4287"/>
                    <a:pt x="9922" y="4052"/>
                    <a:pt x="9828" y="3801"/>
                  </a:cubicBezTo>
                  <a:cubicBezTo>
                    <a:pt x="10439" y="3048"/>
                    <a:pt x="10925" y="2202"/>
                    <a:pt x="11552" y="1434"/>
                  </a:cubicBezTo>
                  <a:cubicBezTo>
                    <a:pt x="11576" y="1399"/>
                    <a:pt x="11546" y="1355"/>
                    <a:pt x="11510" y="1355"/>
                  </a:cubicBezTo>
                  <a:cubicBezTo>
                    <a:pt x="11498" y="1355"/>
                    <a:pt x="11486" y="1360"/>
                    <a:pt x="11474" y="1371"/>
                  </a:cubicBezTo>
                  <a:cubicBezTo>
                    <a:pt x="10878" y="2092"/>
                    <a:pt x="10204" y="2892"/>
                    <a:pt x="9812" y="3754"/>
                  </a:cubicBezTo>
                  <a:cubicBezTo>
                    <a:pt x="9718" y="3487"/>
                    <a:pt x="9624" y="3237"/>
                    <a:pt x="9530" y="2970"/>
                  </a:cubicBezTo>
                  <a:cubicBezTo>
                    <a:pt x="9922" y="2453"/>
                    <a:pt x="10298" y="1920"/>
                    <a:pt x="10690" y="1387"/>
                  </a:cubicBezTo>
                  <a:cubicBezTo>
                    <a:pt x="10712" y="1365"/>
                    <a:pt x="10687" y="1343"/>
                    <a:pt x="10660" y="1343"/>
                  </a:cubicBezTo>
                  <a:cubicBezTo>
                    <a:pt x="10648" y="1343"/>
                    <a:pt x="10637" y="1346"/>
                    <a:pt x="10627" y="1356"/>
                  </a:cubicBezTo>
                  <a:cubicBezTo>
                    <a:pt x="10251" y="1873"/>
                    <a:pt x="9859" y="2374"/>
                    <a:pt x="9515" y="2923"/>
                  </a:cubicBezTo>
                  <a:cubicBezTo>
                    <a:pt x="9452" y="2704"/>
                    <a:pt x="9373" y="2500"/>
                    <a:pt x="9295" y="2296"/>
                  </a:cubicBezTo>
                  <a:cubicBezTo>
                    <a:pt x="9483" y="2030"/>
                    <a:pt x="9671" y="1748"/>
                    <a:pt x="9875" y="1481"/>
                  </a:cubicBezTo>
                  <a:cubicBezTo>
                    <a:pt x="9887" y="1457"/>
                    <a:pt x="9862" y="1424"/>
                    <a:pt x="9836" y="1424"/>
                  </a:cubicBezTo>
                  <a:cubicBezTo>
                    <a:pt x="9828" y="1424"/>
                    <a:pt x="9820" y="1427"/>
                    <a:pt x="9812" y="1434"/>
                  </a:cubicBezTo>
                  <a:cubicBezTo>
                    <a:pt x="9624" y="1685"/>
                    <a:pt x="9436" y="1936"/>
                    <a:pt x="9264" y="2202"/>
                  </a:cubicBezTo>
                  <a:cubicBezTo>
                    <a:pt x="9170" y="1967"/>
                    <a:pt x="9091" y="1732"/>
                    <a:pt x="8997" y="1497"/>
                  </a:cubicBezTo>
                  <a:cubicBezTo>
                    <a:pt x="10868" y="921"/>
                    <a:pt x="12618" y="433"/>
                    <a:pt x="14531" y="433"/>
                  </a:cubicBezTo>
                  <a:close/>
                  <a:moveTo>
                    <a:pt x="21929" y="4334"/>
                  </a:moveTo>
                  <a:cubicBezTo>
                    <a:pt x="23621" y="5133"/>
                    <a:pt x="24750" y="7077"/>
                    <a:pt x="25534" y="8723"/>
                  </a:cubicBezTo>
                  <a:cubicBezTo>
                    <a:pt x="26364" y="10447"/>
                    <a:pt x="26819" y="12312"/>
                    <a:pt x="26960" y="14240"/>
                  </a:cubicBezTo>
                  <a:cubicBezTo>
                    <a:pt x="25753" y="14177"/>
                    <a:pt x="24562" y="14130"/>
                    <a:pt x="23355" y="14099"/>
                  </a:cubicBezTo>
                  <a:cubicBezTo>
                    <a:pt x="22062" y="14042"/>
                    <a:pt x="20687" y="13862"/>
                    <a:pt x="19354" y="13862"/>
                  </a:cubicBezTo>
                  <a:cubicBezTo>
                    <a:pt x="18845" y="13862"/>
                    <a:pt x="18343" y="13889"/>
                    <a:pt x="17853" y="13958"/>
                  </a:cubicBezTo>
                  <a:cubicBezTo>
                    <a:pt x="17712" y="13535"/>
                    <a:pt x="17477" y="13143"/>
                    <a:pt x="17164" y="12845"/>
                  </a:cubicBezTo>
                  <a:cubicBezTo>
                    <a:pt x="17195" y="12829"/>
                    <a:pt x="17226" y="12814"/>
                    <a:pt x="17242" y="12782"/>
                  </a:cubicBezTo>
                  <a:cubicBezTo>
                    <a:pt x="18308" y="11246"/>
                    <a:pt x="19139" y="9506"/>
                    <a:pt x="20032" y="7845"/>
                  </a:cubicBezTo>
                  <a:cubicBezTo>
                    <a:pt x="20659" y="6685"/>
                    <a:pt x="21302" y="5509"/>
                    <a:pt x="21929" y="4334"/>
                  </a:cubicBezTo>
                  <a:close/>
                  <a:moveTo>
                    <a:pt x="9295" y="3691"/>
                  </a:moveTo>
                  <a:cubicBezTo>
                    <a:pt x="10236" y="6763"/>
                    <a:pt x="11678" y="9757"/>
                    <a:pt x="13167" y="12531"/>
                  </a:cubicBezTo>
                  <a:cubicBezTo>
                    <a:pt x="13182" y="12547"/>
                    <a:pt x="13182" y="12547"/>
                    <a:pt x="13182" y="12547"/>
                  </a:cubicBezTo>
                  <a:cubicBezTo>
                    <a:pt x="12681" y="12955"/>
                    <a:pt x="12336" y="13566"/>
                    <a:pt x="12273" y="14271"/>
                  </a:cubicBezTo>
                  <a:cubicBezTo>
                    <a:pt x="12258" y="14271"/>
                    <a:pt x="12226" y="14256"/>
                    <a:pt x="12211" y="14256"/>
                  </a:cubicBezTo>
                  <a:cubicBezTo>
                    <a:pt x="10251" y="14146"/>
                    <a:pt x="8292" y="14052"/>
                    <a:pt x="6348" y="13942"/>
                  </a:cubicBezTo>
                  <a:cubicBezTo>
                    <a:pt x="5392" y="13895"/>
                    <a:pt x="4452" y="13864"/>
                    <a:pt x="3511" y="13817"/>
                  </a:cubicBezTo>
                  <a:cubicBezTo>
                    <a:pt x="3323" y="13801"/>
                    <a:pt x="3119" y="13785"/>
                    <a:pt x="2931" y="13770"/>
                  </a:cubicBezTo>
                  <a:cubicBezTo>
                    <a:pt x="3182" y="11622"/>
                    <a:pt x="3621" y="9663"/>
                    <a:pt x="4797" y="7798"/>
                  </a:cubicBezTo>
                  <a:cubicBezTo>
                    <a:pt x="5925" y="6042"/>
                    <a:pt x="7477" y="4679"/>
                    <a:pt x="9295" y="3691"/>
                  </a:cubicBezTo>
                  <a:close/>
                  <a:moveTo>
                    <a:pt x="14968" y="12323"/>
                  </a:moveTo>
                  <a:cubicBezTo>
                    <a:pt x="16081" y="12323"/>
                    <a:pt x="17225" y="12961"/>
                    <a:pt x="17524" y="14099"/>
                  </a:cubicBezTo>
                  <a:cubicBezTo>
                    <a:pt x="17791" y="15149"/>
                    <a:pt x="17258" y="16011"/>
                    <a:pt x="16458" y="16528"/>
                  </a:cubicBezTo>
                  <a:cubicBezTo>
                    <a:pt x="16693" y="16152"/>
                    <a:pt x="16928" y="15760"/>
                    <a:pt x="17132" y="15368"/>
                  </a:cubicBezTo>
                  <a:cubicBezTo>
                    <a:pt x="17143" y="15347"/>
                    <a:pt x="17116" y="15317"/>
                    <a:pt x="17093" y="15317"/>
                  </a:cubicBezTo>
                  <a:cubicBezTo>
                    <a:pt x="17083" y="15317"/>
                    <a:pt x="17074" y="15323"/>
                    <a:pt x="17070" y="15337"/>
                  </a:cubicBezTo>
                  <a:cubicBezTo>
                    <a:pt x="16834" y="15760"/>
                    <a:pt x="16584" y="16184"/>
                    <a:pt x="16317" y="16591"/>
                  </a:cubicBezTo>
                  <a:cubicBezTo>
                    <a:pt x="16098" y="16732"/>
                    <a:pt x="15847" y="16826"/>
                    <a:pt x="15596" y="16905"/>
                  </a:cubicBezTo>
                  <a:cubicBezTo>
                    <a:pt x="15894" y="16654"/>
                    <a:pt x="16098" y="16184"/>
                    <a:pt x="16286" y="15854"/>
                  </a:cubicBezTo>
                  <a:cubicBezTo>
                    <a:pt x="16615" y="15321"/>
                    <a:pt x="16928" y="14773"/>
                    <a:pt x="17211" y="14224"/>
                  </a:cubicBezTo>
                  <a:cubicBezTo>
                    <a:pt x="17233" y="14202"/>
                    <a:pt x="17208" y="14180"/>
                    <a:pt x="17186" y="14180"/>
                  </a:cubicBezTo>
                  <a:cubicBezTo>
                    <a:pt x="17177" y="14180"/>
                    <a:pt x="17168" y="14184"/>
                    <a:pt x="17164" y="14193"/>
                  </a:cubicBezTo>
                  <a:cubicBezTo>
                    <a:pt x="16897" y="14647"/>
                    <a:pt x="16646" y="15102"/>
                    <a:pt x="16380" y="15541"/>
                  </a:cubicBezTo>
                  <a:cubicBezTo>
                    <a:pt x="16145" y="15964"/>
                    <a:pt x="15910" y="16591"/>
                    <a:pt x="15533" y="16889"/>
                  </a:cubicBezTo>
                  <a:cubicBezTo>
                    <a:pt x="15533" y="16905"/>
                    <a:pt x="15533" y="16905"/>
                    <a:pt x="15533" y="16905"/>
                  </a:cubicBezTo>
                  <a:cubicBezTo>
                    <a:pt x="15377" y="16952"/>
                    <a:pt x="15204" y="16983"/>
                    <a:pt x="15048" y="16999"/>
                  </a:cubicBezTo>
                  <a:lnTo>
                    <a:pt x="15032" y="16999"/>
                  </a:lnTo>
                  <a:cubicBezTo>
                    <a:pt x="15173" y="16528"/>
                    <a:pt x="15502" y="16074"/>
                    <a:pt x="15722" y="15635"/>
                  </a:cubicBezTo>
                  <a:cubicBezTo>
                    <a:pt x="15957" y="15212"/>
                    <a:pt x="16160" y="14789"/>
                    <a:pt x="16364" y="14365"/>
                  </a:cubicBezTo>
                  <a:cubicBezTo>
                    <a:pt x="16386" y="14332"/>
                    <a:pt x="16354" y="14299"/>
                    <a:pt x="16327" y="14299"/>
                  </a:cubicBezTo>
                  <a:cubicBezTo>
                    <a:pt x="16316" y="14299"/>
                    <a:pt x="16306" y="14305"/>
                    <a:pt x="16302" y="14318"/>
                  </a:cubicBezTo>
                  <a:cubicBezTo>
                    <a:pt x="16035" y="14836"/>
                    <a:pt x="15769" y="15337"/>
                    <a:pt x="15502" y="15854"/>
                  </a:cubicBezTo>
                  <a:cubicBezTo>
                    <a:pt x="15298" y="16215"/>
                    <a:pt x="14985" y="16591"/>
                    <a:pt x="14954" y="17014"/>
                  </a:cubicBezTo>
                  <a:cubicBezTo>
                    <a:pt x="14954" y="17014"/>
                    <a:pt x="14969" y="17030"/>
                    <a:pt x="14969" y="17030"/>
                  </a:cubicBezTo>
                  <a:cubicBezTo>
                    <a:pt x="14954" y="17030"/>
                    <a:pt x="14954" y="17046"/>
                    <a:pt x="14938" y="17046"/>
                  </a:cubicBezTo>
                  <a:cubicBezTo>
                    <a:pt x="14718" y="16983"/>
                    <a:pt x="14499" y="16905"/>
                    <a:pt x="14295" y="16826"/>
                  </a:cubicBezTo>
                  <a:cubicBezTo>
                    <a:pt x="15001" y="15651"/>
                    <a:pt x="15675" y="14459"/>
                    <a:pt x="16333" y="13252"/>
                  </a:cubicBezTo>
                  <a:cubicBezTo>
                    <a:pt x="16343" y="13222"/>
                    <a:pt x="16320" y="13198"/>
                    <a:pt x="16298" y="13198"/>
                  </a:cubicBezTo>
                  <a:cubicBezTo>
                    <a:pt x="16287" y="13198"/>
                    <a:pt x="16276" y="13205"/>
                    <a:pt x="16270" y="13221"/>
                  </a:cubicBezTo>
                  <a:cubicBezTo>
                    <a:pt x="15565" y="14397"/>
                    <a:pt x="14906" y="15604"/>
                    <a:pt x="14248" y="16811"/>
                  </a:cubicBezTo>
                  <a:cubicBezTo>
                    <a:pt x="14107" y="16748"/>
                    <a:pt x="13982" y="16685"/>
                    <a:pt x="13856" y="16622"/>
                  </a:cubicBezTo>
                  <a:cubicBezTo>
                    <a:pt x="13841" y="16591"/>
                    <a:pt x="13841" y="16575"/>
                    <a:pt x="13825" y="16560"/>
                  </a:cubicBezTo>
                  <a:cubicBezTo>
                    <a:pt x="14248" y="15839"/>
                    <a:pt x="14656" y="15102"/>
                    <a:pt x="15048" y="14365"/>
                  </a:cubicBezTo>
                  <a:cubicBezTo>
                    <a:pt x="15059" y="14332"/>
                    <a:pt x="15031" y="14299"/>
                    <a:pt x="15002" y="14299"/>
                  </a:cubicBezTo>
                  <a:cubicBezTo>
                    <a:pt x="14990" y="14299"/>
                    <a:pt x="14978" y="14305"/>
                    <a:pt x="14969" y="14318"/>
                  </a:cubicBezTo>
                  <a:cubicBezTo>
                    <a:pt x="14562" y="15039"/>
                    <a:pt x="14201" y="15807"/>
                    <a:pt x="13778" y="16528"/>
                  </a:cubicBezTo>
                  <a:cubicBezTo>
                    <a:pt x="13754" y="16493"/>
                    <a:pt x="13713" y="16475"/>
                    <a:pt x="13674" y="16475"/>
                  </a:cubicBezTo>
                  <a:cubicBezTo>
                    <a:pt x="13661" y="16475"/>
                    <a:pt x="13649" y="16477"/>
                    <a:pt x="13637" y="16481"/>
                  </a:cubicBezTo>
                  <a:cubicBezTo>
                    <a:pt x="13511" y="16403"/>
                    <a:pt x="13402" y="16309"/>
                    <a:pt x="13292" y="16199"/>
                  </a:cubicBezTo>
                  <a:cubicBezTo>
                    <a:pt x="13856" y="15306"/>
                    <a:pt x="14389" y="14381"/>
                    <a:pt x="14954" y="13488"/>
                  </a:cubicBezTo>
                  <a:cubicBezTo>
                    <a:pt x="14965" y="13454"/>
                    <a:pt x="14944" y="13428"/>
                    <a:pt x="14925" y="13428"/>
                  </a:cubicBezTo>
                  <a:cubicBezTo>
                    <a:pt x="14918" y="13428"/>
                    <a:pt x="14911" y="13432"/>
                    <a:pt x="14906" y="13441"/>
                  </a:cubicBezTo>
                  <a:cubicBezTo>
                    <a:pt x="14327" y="14334"/>
                    <a:pt x="13762" y="15243"/>
                    <a:pt x="13261" y="16168"/>
                  </a:cubicBezTo>
                  <a:cubicBezTo>
                    <a:pt x="13120" y="16027"/>
                    <a:pt x="13010" y="15870"/>
                    <a:pt x="12916" y="15682"/>
                  </a:cubicBezTo>
                  <a:cubicBezTo>
                    <a:pt x="13496" y="14647"/>
                    <a:pt x="14091" y="13613"/>
                    <a:pt x="14624" y="12547"/>
                  </a:cubicBezTo>
                  <a:cubicBezTo>
                    <a:pt x="14635" y="12525"/>
                    <a:pt x="14615" y="12503"/>
                    <a:pt x="14591" y="12503"/>
                  </a:cubicBezTo>
                  <a:cubicBezTo>
                    <a:pt x="14581" y="12503"/>
                    <a:pt x="14571" y="12507"/>
                    <a:pt x="14562" y="12516"/>
                  </a:cubicBezTo>
                  <a:cubicBezTo>
                    <a:pt x="13950" y="13519"/>
                    <a:pt x="13402" y="14569"/>
                    <a:pt x="12885" y="15619"/>
                  </a:cubicBezTo>
                  <a:cubicBezTo>
                    <a:pt x="12790" y="15463"/>
                    <a:pt x="12728" y="15274"/>
                    <a:pt x="12681" y="15071"/>
                  </a:cubicBezTo>
                  <a:cubicBezTo>
                    <a:pt x="13010" y="14444"/>
                    <a:pt x="13355" y="13801"/>
                    <a:pt x="13653" y="13158"/>
                  </a:cubicBezTo>
                  <a:cubicBezTo>
                    <a:pt x="13664" y="13136"/>
                    <a:pt x="13643" y="13114"/>
                    <a:pt x="13625" y="13114"/>
                  </a:cubicBezTo>
                  <a:cubicBezTo>
                    <a:pt x="13617" y="13114"/>
                    <a:pt x="13610" y="13118"/>
                    <a:pt x="13606" y="13127"/>
                  </a:cubicBezTo>
                  <a:cubicBezTo>
                    <a:pt x="13245" y="13707"/>
                    <a:pt x="12932" y="14350"/>
                    <a:pt x="12665" y="14977"/>
                  </a:cubicBezTo>
                  <a:cubicBezTo>
                    <a:pt x="12414" y="13566"/>
                    <a:pt x="13402" y="12390"/>
                    <a:pt x="14812" y="12328"/>
                  </a:cubicBezTo>
                  <a:cubicBezTo>
                    <a:pt x="14864" y="12325"/>
                    <a:pt x="14916" y="12323"/>
                    <a:pt x="14968" y="12323"/>
                  </a:cubicBezTo>
                  <a:close/>
                  <a:moveTo>
                    <a:pt x="13684" y="16983"/>
                  </a:moveTo>
                  <a:cubicBezTo>
                    <a:pt x="14018" y="17178"/>
                    <a:pt x="14389" y="17286"/>
                    <a:pt x="14775" y="17286"/>
                  </a:cubicBezTo>
                  <a:cubicBezTo>
                    <a:pt x="14824" y="17286"/>
                    <a:pt x="14873" y="17284"/>
                    <a:pt x="14922" y="17281"/>
                  </a:cubicBezTo>
                  <a:cubicBezTo>
                    <a:pt x="14935" y="17306"/>
                    <a:pt x="14969" y="17332"/>
                    <a:pt x="15015" y="17332"/>
                  </a:cubicBezTo>
                  <a:cubicBezTo>
                    <a:pt x="15025" y="17332"/>
                    <a:pt x="15036" y="17331"/>
                    <a:pt x="15048" y="17328"/>
                  </a:cubicBezTo>
                  <a:cubicBezTo>
                    <a:pt x="15220" y="17328"/>
                    <a:pt x="15392" y="17296"/>
                    <a:pt x="15580" y="17265"/>
                  </a:cubicBezTo>
                  <a:cubicBezTo>
                    <a:pt x="16270" y="19005"/>
                    <a:pt x="17242" y="20651"/>
                    <a:pt x="18182" y="22281"/>
                  </a:cubicBezTo>
                  <a:cubicBezTo>
                    <a:pt x="18809" y="23362"/>
                    <a:pt x="19436" y="24522"/>
                    <a:pt x="20142" y="25604"/>
                  </a:cubicBezTo>
                  <a:cubicBezTo>
                    <a:pt x="18480" y="25964"/>
                    <a:pt x="16855" y="26263"/>
                    <a:pt x="15170" y="26263"/>
                  </a:cubicBezTo>
                  <a:cubicBezTo>
                    <a:pt x="14947" y="26263"/>
                    <a:pt x="14724" y="26257"/>
                    <a:pt x="14499" y="26246"/>
                  </a:cubicBezTo>
                  <a:cubicBezTo>
                    <a:pt x="12555" y="26137"/>
                    <a:pt x="10815" y="25588"/>
                    <a:pt x="8966" y="25134"/>
                  </a:cubicBezTo>
                  <a:cubicBezTo>
                    <a:pt x="8982" y="25087"/>
                    <a:pt x="8997" y="25055"/>
                    <a:pt x="9029" y="25008"/>
                  </a:cubicBezTo>
                  <a:cubicBezTo>
                    <a:pt x="9546" y="24068"/>
                    <a:pt x="10079" y="23127"/>
                    <a:pt x="10627" y="22187"/>
                  </a:cubicBezTo>
                  <a:cubicBezTo>
                    <a:pt x="11631" y="20447"/>
                    <a:pt x="12665" y="18723"/>
                    <a:pt x="13684" y="16983"/>
                  </a:cubicBezTo>
                  <a:close/>
                  <a:moveTo>
                    <a:pt x="17900" y="14193"/>
                  </a:moveTo>
                  <a:cubicBezTo>
                    <a:pt x="18944" y="14419"/>
                    <a:pt x="20067" y="14447"/>
                    <a:pt x="21178" y="14447"/>
                  </a:cubicBezTo>
                  <a:cubicBezTo>
                    <a:pt x="21548" y="14447"/>
                    <a:pt x="21917" y="14444"/>
                    <a:pt x="22281" y="14444"/>
                  </a:cubicBezTo>
                  <a:cubicBezTo>
                    <a:pt x="22645" y="14444"/>
                    <a:pt x="23004" y="14447"/>
                    <a:pt x="23355" y="14459"/>
                  </a:cubicBezTo>
                  <a:cubicBezTo>
                    <a:pt x="25267" y="14538"/>
                    <a:pt x="27179" y="14600"/>
                    <a:pt x="29092" y="14663"/>
                  </a:cubicBezTo>
                  <a:cubicBezTo>
                    <a:pt x="28778" y="17171"/>
                    <a:pt x="28104" y="19522"/>
                    <a:pt x="26741" y="21685"/>
                  </a:cubicBezTo>
                  <a:cubicBezTo>
                    <a:pt x="26082" y="22704"/>
                    <a:pt x="25314" y="23660"/>
                    <a:pt x="24452" y="24507"/>
                  </a:cubicBezTo>
                  <a:cubicBezTo>
                    <a:pt x="23982" y="24977"/>
                    <a:pt x="23465" y="25369"/>
                    <a:pt x="22932" y="25761"/>
                  </a:cubicBezTo>
                  <a:cubicBezTo>
                    <a:pt x="24029" y="24146"/>
                    <a:pt x="25110" y="22500"/>
                    <a:pt x="26145" y="20854"/>
                  </a:cubicBezTo>
                  <a:cubicBezTo>
                    <a:pt x="26167" y="20821"/>
                    <a:pt x="26142" y="20788"/>
                    <a:pt x="26115" y="20788"/>
                  </a:cubicBezTo>
                  <a:cubicBezTo>
                    <a:pt x="26103" y="20788"/>
                    <a:pt x="26091" y="20794"/>
                    <a:pt x="26082" y="20807"/>
                  </a:cubicBezTo>
                  <a:cubicBezTo>
                    <a:pt x="24954" y="22469"/>
                    <a:pt x="23841" y="24162"/>
                    <a:pt x="22775" y="25870"/>
                  </a:cubicBezTo>
                  <a:cubicBezTo>
                    <a:pt x="22336" y="26184"/>
                    <a:pt x="21897" y="26497"/>
                    <a:pt x="21458" y="26826"/>
                  </a:cubicBezTo>
                  <a:cubicBezTo>
                    <a:pt x="21443" y="26795"/>
                    <a:pt x="21411" y="26764"/>
                    <a:pt x="21396" y="26732"/>
                  </a:cubicBezTo>
                  <a:cubicBezTo>
                    <a:pt x="22869" y="24585"/>
                    <a:pt x="24280" y="22406"/>
                    <a:pt x="25675" y="20212"/>
                  </a:cubicBezTo>
                  <a:cubicBezTo>
                    <a:pt x="25697" y="20190"/>
                    <a:pt x="25673" y="20161"/>
                    <a:pt x="25646" y="20161"/>
                  </a:cubicBezTo>
                  <a:cubicBezTo>
                    <a:pt x="25634" y="20161"/>
                    <a:pt x="25622" y="20166"/>
                    <a:pt x="25612" y="20181"/>
                  </a:cubicBezTo>
                  <a:cubicBezTo>
                    <a:pt x="24170" y="22312"/>
                    <a:pt x="22728" y="24460"/>
                    <a:pt x="21349" y="26638"/>
                  </a:cubicBezTo>
                  <a:cubicBezTo>
                    <a:pt x="21239" y="26419"/>
                    <a:pt x="21114" y="26184"/>
                    <a:pt x="20972" y="25964"/>
                  </a:cubicBezTo>
                  <a:cubicBezTo>
                    <a:pt x="22070" y="24428"/>
                    <a:pt x="23120" y="22829"/>
                    <a:pt x="24076" y="21215"/>
                  </a:cubicBezTo>
                  <a:cubicBezTo>
                    <a:pt x="24098" y="21171"/>
                    <a:pt x="24058" y="21126"/>
                    <a:pt x="24021" y="21126"/>
                  </a:cubicBezTo>
                  <a:cubicBezTo>
                    <a:pt x="24006" y="21126"/>
                    <a:pt x="23991" y="21134"/>
                    <a:pt x="23982" y="21152"/>
                  </a:cubicBezTo>
                  <a:cubicBezTo>
                    <a:pt x="22900" y="22673"/>
                    <a:pt x="21866" y="24272"/>
                    <a:pt x="20925" y="25870"/>
                  </a:cubicBezTo>
                  <a:cubicBezTo>
                    <a:pt x="20769" y="25619"/>
                    <a:pt x="20628" y="25369"/>
                    <a:pt x="20471" y="25134"/>
                  </a:cubicBezTo>
                  <a:cubicBezTo>
                    <a:pt x="22383" y="22704"/>
                    <a:pt x="24029" y="20008"/>
                    <a:pt x="25690" y="17422"/>
                  </a:cubicBezTo>
                  <a:cubicBezTo>
                    <a:pt x="25722" y="17369"/>
                    <a:pt x="25682" y="17330"/>
                    <a:pt x="25638" y="17330"/>
                  </a:cubicBezTo>
                  <a:cubicBezTo>
                    <a:pt x="25618" y="17330"/>
                    <a:pt x="25596" y="17339"/>
                    <a:pt x="25581" y="17359"/>
                  </a:cubicBezTo>
                  <a:cubicBezTo>
                    <a:pt x="23872" y="19898"/>
                    <a:pt x="22007" y="22406"/>
                    <a:pt x="20424" y="25055"/>
                  </a:cubicBezTo>
                  <a:cubicBezTo>
                    <a:pt x="20314" y="24867"/>
                    <a:pt x="20189" y="24679"/>
                    <a:pt x="20063" y="24491"/>
                  </a:cubicBezTo>
                  <a:cubicBezTo>
                    <a:pt x="21568" y="22344"/>
                    <a:pt x="22979" y="20102"/>
                    <a:pt x="24358" y="17861"/>
                  </a:cubicBezTo>
                  <a:cubicBezTo>
                    <a:pt x="24379" y="17830"/>
                    <a:pt x="24352" y="17806"/>
                    <a:pt x="24327" y="17806"/>
                  </a:cubicBezTo>
                  <a:cubicBezTo>
                    <a:pt x="24314" y="17806"/>
                    <a:pt x="24301" y="17813"/>
                    <a:pt x="24295" y="17829"/>
                  </a:cubicBezTo>
                  <a:cubicBezTo>
                    <a:pt x="22869" y="20024"/>
                    <a:pt x="21411" y="22202"/>
                    <a:pt x="20032" y="24428"/>
                  </a:cubicBezTo>
                  <a:cubicBezTo>
                    <a:pt x="19891" y="24193"/>
                    <a:pt x="19734" y="23974"/>
                    <a:pt x="19593" y="23739"/>
                  </a:cubicBezTo>
                  <a:cubicBezTo>
                    <a:pt x="20581" y="22281"/>
                    <a:pt x="21568" y="20807"/>
                    <a:pt x="22524" y="19318"/>
                  </a:cubicBezTo>
                  <a:cubicBezTo>
                    <a:pt x="22546" y="19285"/>
                    <a:pt x="22514" y="19252"/>
                    <a:pt x="22482" y="19252"/>
                  </a:cubicBezTo>
                  <a:cubicBezTo>
                    <a:pt x="22468" y="19252"/>
                    <a:pt x="22455" y="19258"/>
                    <a:pt x="22446" y="19271"/>
                  </a:cubicBezTo>
                  <a:cubicBezTo>
                    <a:pt x="21458" y="20729"/>
                    <a:pt x="20487" y="22187"/>
                    <a:pt x="19546" y="23676"/>
                  </a:cubicBezTo>
                  <a:cubicBezTo>
                    <a:pt x="19389" y="23425"/>
                    <a:pt x="19217" y="23159"/>
                    <a:pt x="19060" y="22908"/>
                  </a:cubicBezTo>
                  <a:cubicBezTo>
                    <a:pt x="20126" y="21246"/>
                    <a:pt x="21223" y="19616"/>
                    <a:pt x="22414" y="18033"/>
                  </a:cubicBezTo>
                  <a:cubicBezTo>
                    <a:pt x="22427" y="17997"/>
                    <a:pt x="22392" y="17960"/>
                    <a:pt x="22361" y="17960"/>
                  </a:cubicBezTo>
                  <a:cubicBezTo>
                    <a:pt x="22352" y="17960"/>
                    <a:pt x="22343" y="17963"/>
                    <a:pt x="22336" y="17970"/>
                  </a:cubicBezTo>
                  <a:cubicBezTo>
                    <a:pt x="21129" y="19522"/>
                    <a:pt x="20001" y="21137"/>
                    <a:pt x="19013" y="22845"/>
                  </a:cubicBezTo>
                  <a:cubicBezTo>
                    <a:pt x="18888" y="22641"/>
                    <a:pt x="18762" y="22438"/>
                    <a:pt x="18653" y="22234"/>
                  </a:cubicBezTo>
                  <a:cubicBezTo>
                    <a:pt x="19734" y="20557"/>
                    <a:pt x="20863" y="18927"/>
                    <a:pt x="22038" y="17312"/>
                  </a:cubicBezTo>
                  <a:cubicBezTo>
                    <a:pt x="22049" y="17290"/>
                    <a:pt x="22029" y="17268"/>
                    <a:pt x="22011" y="17268"/>
                  </a:cubicBezTo>
                  <a:cubicBezTo>
                    <a:pt x="22003" y="17268"/>
                    <a:pt x="21996" y="17272"/>
                    <a:pt x="21991" y="17281"/>
                  </a:cubicBezTo>
                  <a:cubicBezTo>
                    <a:pt x="20769" y="18833"/>
                    <a:pt x="19624" y="20478"/>
                    <a:pt x="18621" y="22187"/>
                  </a:cubicBezTo>
                  <a:cubicBezTo>
                    <a:pt x="18590" y="22140"/>
                    <a:pt x="18574" y="22108"/>
                    <a:pt x="18543" y="22061"/>
                  </a:cubicBezTo>
                  <a:cubicBezTo>
                    <a:pt x="18386" y="21779"/>
                    <a:pt x="18229" y="21497"/>
                    <a:pt x="18057" y="21199"/>
                  </a:cubicBezTo>
                  <a:cubicBezTo>
                    <a:pt x="18950" y="19945"/>
                    <a:pt x="19750" y="18644"/>
                    <a:pt x="20643" y="17390"/>
                  </a:cubicBezTo>
                  <a:cubicBezTo>
                    <a:pt x="20654" y="17369"/>
                    <a:pt x="20627" y="17339"/>
                    <a:pt x="20599" y="17339"/>
                  </a:cubicBezTo>
                  <a:cubicBezTo>
                    <a:pt x="20587" y="17339"/>
                    <a:pt x="20574" y="17345"/>
                    <a:pt x="20565" y="17359"/>
                  </a:cubicBezTo>
                  <a:cubicBezTo>
                    <a:pt x="19671" y="18566"/>
                    <a:pt x="18762" y="19820"/>
                    <a:pt x="18041" y="21152"/>
                  </a:cubicBezTo>
                  <a:cubicBezTo>
                    <a:pt x="17869" y="20854"/>
                    <a:pt x="17712" y="20572"/>
                    <a:pt x="17555" y="20275"/>
                  </a:cubicBezTo>
                  <a:cubicBezTo>
                    <a:pt x="17571" y="20275"/>
                    <a:pt x="17571" y="20275"/>
                    <a:pt x="17571" y="20259"/>
                  </a:cubicBezTo>
                  <a:cubicBezTo>
                    <a:pt x="18339" y="19240"/>
                    <a:pt x="18966" y="18096"/>
                    <a:pt x="19609" y="17014"/>
                  </a:cubicBezTo>
                  <a:cubicBezTo>
                    <a:pt x="19631" y="16980"/>
                    <a:pt x="19605" y="16955"/>
                    <a:pt x="19583" y="16955"/>
                  </a:cubicBezTo>
                  <a:cubicBezTo>
                    <a:pt x="19574" y="16955"/>
                    <a:pt x="19566" y="16959"/>
                    <a:pt x="19562" y="16967"/>
                  </a:cubicBezTo>
                  <a:cubicBezTo>
                    <a:pt x="18888" y="18049"/>
                    <a:pt x="18135" y="19115"/>
                    <a:pt x="17540" y="20243"/>
                  </a:cubicBezTo>
                  <a:cubicBezTo>
                    <a:pt x="17414" y="19992"/>
                    <a:pt x="17273" y="19742"/>
                    <a:pt x="17132" y="19475"/>
                  </a:cubicBezTo>
                  <a:cubicBezTo>
                    <a:pt x="17555" y="18770"/>
                    <a:pt x="17994" y="18080"/>
                    <a:pt x="18496" y="17422"/>
                  </a:cubicBezTo>
                  <a:cubicBezTo>
                    <a:pt x="18507" y="17400"/>
                    <a:pt x="18479" y="17377"/>
                    <a:pt x="18456" y="17377"/>
                  </a:cubicBezTo>
                  <a:cubicBezTo>
                    <a:pt x="18446" y="17377"/>
                    <a:pt x="18438" y="17381"/>
                    <a:pt x="18433" y="17390"/>
                  </a:cubicBezTo>
                  <a:cubicBezTo>
                    <a:pt x="17932" y="18033"/>
                    <a:pt x="17493" y="18707"/>
                    <a:pt x="17101" y="19412"/>
                  </a:cubicBezTo>
                  <a:cubicBezTo>
                    <a:pt x="16960" y="19146"/>
                    <a:pt x="16803" y="18880"/>
                    <a:pt x="16662" y="18613"/>
                  </a:cubicBezTo>
                  <a:cubicBezTo>
                    <a:pt x="17132" y="18017"/>
                    <a:pt x="17571" y="17375"/>
                    <a:pt x="17979" y="16732"/>
                  </a:cubicBezTo>
                  <a:cubicBezTo>
                    <a:pt x="18001" y="16698"/>
                    <a:pt x="17975" y="16673"/>
                    <a:pt x="17947" y="16673"/>
                  </a:cubicBezTo>
                  <a:cubicBezTo>
                    <a:pt x="17936" y="16673"/>
                    <a:pt x="17925" y="16676"/>
                    <a:pt x="17916" y="16685"/>
                  </a:cubicBezTo>
                  <a:cubicBezTo>
                    <a:pt x="17508" y="17328"/>
                    <a:pt x="17054" y="17939"/>
                    <a:pt x="16631" y="18566"/>
                  </a:cubicBezTo>
                  <a:cubicBezTo>
                    <a:pt x="16505" y="18347"/>
                    <a:pt x="16396" y="18127"/>
                    <a:pt x="16270" y="17908"/>
                  </a:cubicBezTo>
                  <a:cubicBezTo>
                    <a:pt x="16568" y="17453"/>
                    <a:pt x="16850" y="17014"/>
                    <a:pt x="17164" y="16575"/>
                  </a:cubicBezTo>
                  <a:cubicBezTo>
                    <a:pt x="17176" y="16551"/>
                    <a:pt x="17151" y="16518"/>
                    <a:pt x="17131" y="16518"/>
                  </a:cubicBezTo>
                  <a:cubicBezTo>
                    <a:pt x="17126" y="16518"/>
                    <a:pt x="17120" y="16521"/>
                    <a:pt x="17117" y="16528"/>
                  </a:cubicBezTo>
                  <a:cubicBezTo>
                    <a:pt x="16787" y="16952"/>
                    <a:pt x="16490" y="17375"/>
                    <a:pt x="16223" y="17845"/>
                  </a:cubicBezTo>
                  <a:cubicBezTo>
                    <a:pt x="16098" y="17626"/>
                    <a:pt x="15972" y="17406"/>
                    <a:pt x="15847" y="17187"/>
                  </a:cubicBezTo>
                  <a:cubicBezTo>
                    <a:pt x="17070" y="16842"/>
                    <a:pt x="18057" y="15839"/>
                    <a:pt x="17932" y="14444"/>
                  </a:cubicBezTo>
                  <a:cubicBezTo>
                    <a:pt x="17932" y="14365"/>
                    <a:pt x="17916" y="14271"/>
                    <a:pt x="17900" y="14193"/>
                  </a:cubicBezTo>
                  <a:close/>
                  <a:moveTo>
                    <a:pt x="502" y="14036"/>
                  </a:moveTo>
                  <a:cubicBezTo>
                    <a:pt x="1364" y="14209"/>
                    <a:pt x="2257" y="14162"/>
                    <a:pt x="3135" y="14193"/>
                  </a:cubicBezTo>
                  <a:cubicBezTo>
                    <a:pt x="4138" y="14240"/>
                    <a:pt x="5141" y="14287"/>
                    <a:pt x="6160" y="14334"/>
                  </a:cubicBezTo>
                  <a:cubicBezTo>
                    <a:pt x="8167" y="14428"/>
                    <a:pt x="10189" y="14506"/>
                    <a:pt x="12211" y="14585"/>
                  </a:cubicBezTo>
                  <a:cubicBezTo>
                    <a:pt x="12216" y="14590"/>
                    <a:pt x="12221" y="14592"/>
                    <a:pt x="12226" y="14592"/>
                  </a:cubicBezTo>
                  <a:cubicBezTo>
                    <a:pt x="12237" y="14592"/>
                    <a:pt x="12247" y="14585"/>
                    <a:pt x="12258" y="14585"/>
                  </a:cubicBezTo>
                  <a:cubicBezTo>
                    <a:pt x="12258" y="14632"/>
                    <a:pt x="12258" y="14694"/>
                    <a:pt x="12273" y="14742"/>
                  </a:cubicBezTo>
                  <a:cubicBezTo>
                    <a:pt x="12320" y="15525"/>
                    <a:pt x="12759" y="16309"/>
                    <a:pt x="13386" y="16795"/>
                  </a:cubicBezTo>
                  <a:cubicBezTo>
                    <a:pt x="12305" y="18503"/>
                    <a:pt x="11286" y="20228"/>
                    <a:pt x="10283" y="21983"/>
                  </a:cubicBezTo>
                  <a:cubicBezTo>
                    <a:pt x="9765" y="22876"/>
                    <a:pt x="9264" y="23770"/>
                    <a:pt x="8778" y="24663"/>
                  </a:cubicBezTo>
                  <a:cubicBezTo>
                    <a:pt x="8731" y="24742"/>
                    <a:pt x="8684" y="24820"/>
                    <a:pt x="8637" y="24898"/>
                  </a:cubicBezTo>
                  <a:cubicBezTo>
                    <a:pt x="9687" y="22673"/>
                    <a:pt x="10737" y="20416"/>
                    <a:pt x="11662" y="18143"/>
                  </a:cubicBezTo>
                  <a:cubicBezTo>
                    <a:pt x="11672" y="18112"/>
                    <a:pt x="11649" y="18088"/>
                    <a:pt x="11627" y="18088"/>
                  </a:cubicBezTo>
                  <a:cubicBezTo>
                    <a:pt x="11616" y="18088"/>
                    <a:pt x="11605" y="18095"/>
                    <a:pt x="11599" y="18111"/>
                  </a:cubicBezTo>
                  <a:cubicBezTo>
                    <a:pt x="10345" y="20604"/>
                    <a:pt x="9232" y="23190"/>
                    <a:pt x="8151" y="25761"/>
                  </a:cubicBezTo>
                  <a:cubicBezTo>
                    <a:pt x="7947" y="26121"/>
                    <a:pt x="7759" y="26497"/>
                    <a:pt x="7618" y="26873"/>
                  </a:cubicBezTo>
                  <a:cubicBezTo>
                    <a:pt x="7430" y="26732"/>
                    <a:pt x="7226" y="26591"/>
                    <a:pt x="7038" y="26435"/>
                  </a:cubicBezTo>
                  <a:cubicBezTo>
                    <a:pt x="8292" y="24005"/>
                    <a:pt x="9311" y="21356"/>
                    <a:pt x="10314" y="18801"/>
                  </a:cubicBezTo>
                  <a:cubicBezTo>
                    <a:pt x="10334" y="18771"/>
                    <a:pt x="10302" y="18747"/>
                    <a:pt x="10272" y="18747"/>
                  </a:cubicBezTo>
                  <a:cubicBezTo>
                    <a:pt x="10256" y="18747"/>
                    <a:pt x="10241" y="18753"/>
                    <a:pt x="10236" y="18770"/>
                  </a:cubicBezTo>
                  <a:cubicBezTo>
                    <a:pt x="9091" y="21246"/>
                    <a:pt x="7869" y="23801"/>
                    <a:pt x="6991" y="26388"/>
                  </a:cubicBezTo>
                  <a:cubicBezTo>
                    <a:pt x="6787" y="26246"/>
                    <a:pt x="6599" y="26090"/>
                    <a:pt x="6411" y="25917"/>
                  </a:cubicBezTo>
                  <a:cubicBezTo>
                    <a:pt x="7398" y="23472"/>
                    <a:pt x="8417" y="21043"/>
                    <a:pt x="9468" y="18613"/>
                  </a:cubicBezTo>
                  <a:cubicBezTo>
                    <a:pt x="9479" y="18568"/>
                    <a:pt x="9442" y="18531"/>
                    <a:pt x="9408" y="18531"/>
                  </a:cubicBezTo>
                  <a:cubicBezTo>
                    <a:pt x="9395" y="18531"/>
                    <a:pt x="9382" y="18537"/>
                    <a:pt x="9373" y="18550"/>
                  </a:cubicBezTo>
                  <a:cubicBezTo>
                    <a:pt x="8214" y="20917"/>
                    <a:pt x="7195" y="23378"/>
                    <a:pt x="6333" y="25855"/>
                  </a:cubicBezTo>
                  <a:cubicBezTo>
                    <a:pt x="6176" y="25714"/>
                    <a:pt x="6003" y="25572"/>
                    <a:pt x="5847" y="25431"/>
                  </a:cubicBezTo>
                  <a:cubicBezTo>
                    <a:pt x="6693" y="23362"/>
                    <a:pt x="7618" y="21340"/>
                    <a:pt x="8417" y="19271"/>
                  </a:cubicBezTo>
                  <a:cubicBezTo>
                    <a:pt x="8427" y="19252"/>
                    <a:pt x="8407" y="19239"/>
                    <a:pt x="8386" y="19239"/>
                  </a:cubicBezTo>
                  <a:cubicBezTo>
                    <a:pt x="8373" y="19239"/>
                    <a:pt x="8361" y="19244"/>
                    <a:pt x="8355" y="19256"/>
                  </a:cubicBezTo>
                  <a:cubicBezTo>
                    <a:pt x="7351" y="21199"/>
                    <a:pt x="6552" y="23315"/>
                    <a:pt x="5800" y="25369"/>
                  </a:cubicBezTo>
                  <a:cubicBezTo>
                    <a:pt x="5596" y="25196"/>
                    <a:pt x="5424" y="25008"/>
                    <a:pt x="5235" y="24820"/>
                  </a:cubicBezTo>
                  <a:cubicBezTo>
                    <a:pt x="6050" y="23159"/>
                    <a:pt x="6850" y="21450"/>
                    <a:pt x="7524" y="19726"/>
                  </a:cubicBezTo>
                  <a:cubicBezTo>
                    <a:pt x="7534" y="19695"/>
                    <a:pt x="7504" y="19671"/>
                    <a:pt x="7478" y="19671"/>
                  </a:cubicBezTo>
                  <a:cubicBezTo>
                    <a:pt x="7464" y="19671"/>
                    <a:pt x="7451" y="19678"/>
                    <a:pt x="7446" y="19695"/>
                  </a:cubicBezTo>
                  <a:cubicBezTo>
                    <a:pt x="6615" y="21325"/>
                    <a:pt x="5878" y="23065"/>
                    <a:pt x="5188" y="24773"/>
                  </a:cubicBezTo>
                  <a:cubicBezTo>
                    <a:pt x="5016" y="24585"/>
                    <a:pt x="4844" y="24397"/>
                    <a:pt x="4671" y="24209"/>
                  </a:cubicBezTo>
                  <a:cubicBezTo>
                    <a:pt x="5220" y="22971"/>
                    <a:pt x="5753" y="21732"/>
                    <a:pt x="6317" y="20494"/>
                  </a:cubicBezTo>
                  <a:cubicBezTo>
                    <a:pt x="6338" y="20452"/>
                    <a:pt x="6303" y="20417"/>
                    <a:pt x="6273" y="20417"/>
                  </a:cubicBezTo>
                  <a:cubicBezTo>
                    <a:pt x="6258" y="20417"/>
                    <a:pt x="6244" y="20426"/>
                    <a:pt x="6239" y="20447"/>
                  </a:cubicBezTo>
                  <a:cubicBezTo>
                    <a:pt x="5643" y="21654"/>
                    <a:pt x="5110" y="22908"/>
                    <a:pt x="4640" y="24162"/>
                  </a:cubicBezTo>
                  <a:cubicBezTo>
                    <a:pt x="4483" y="23989"/>
                    <a:pt x="4326" y="23801"/>
                    <a:pt x="4170" y="23613"/>
                  </a:cubicBezTo>
                  <a:cubicBezTo>
                    <a:pt x="4687" y="22485"/>
                    <a:pt x="5173" y="21340"/>
                    <a:pt x="5643" y="20196"/>
                  </a:cubicBezTo>
                  <a:cubicBezTo>
                    <a:pt x="5654" y="20174"/>
                    <a:pt x="5626" y="20152"/>
                    <a:pt x="5603" y="20152"/>
                  </a:cubicBezTo>
                  <a:cubicBezTo>
                    <a:pt x="5593" y="20152"/>
                    <a:pt x="5585" y="20156"/>
                    <a:pt x="5580" y="20165"/>
                  </a:cubicBezTo>
                  <a:cubicBezTo>
                    <a:pt x="5079" y="21293"/>
                    <a:pt x="4593" y="22422"/>
                    <a:pt x="4123" y="23550"/>
                  </a:cubicBezTo>
                  <a:cubicBezTo>
                    <a:pt x="3966" y="23347"/>
                    <a:pt x="3809" y="23143"/>
                    <a:pt x="3652" y="22939"/>
                  </a:cubicBezTo>
                  <a:cubicBezTo>
                    <a:pt x="4029" y="22265"/>
                    <a:pt x="4326" y="21560"/>
                    <a:pt x="4640" y="20870"/>
                  </a:cubicBezTo>
                  <a:cubicBezTo>
                    <a:pt x="4651" y="20837"/>
                    <a:pt x="4623" y="20804"/>
                    <a:pt x="4594" y="20804"/>
                  </a:cubicBezTo>
                  <a:cubicBezTo>
                    <a:pt x="4582" y="20804"/>
                    <a:pt x="4571" y="20809"/>
                    <a:pt x="4561" y="20823"/>
                  </a:cubicBezTo>
                  <a:cubicBezTo>
                    <a:pt x="4232" y="21497"/>
                    <a:pt x="3887" y="22171"/>
                    <a:pt x="3605" y="22876"/>
                  </a:cubicBezTo>
                  <a:cubicBezTo>
                    <a:pt x="3480" y="22688"/>
                    <a:pt x="3355" y="22500"/>
                    <a:pt x="3229" y="22312"/>
                  </a:cubicBezTo>
                  <a:cubicBezTo>
                    <a:pt x="3511" y="21638"/>
                    <a:pt x="3793" y="20964"/>
                    <a:pt x="4091" y="20290"/>
                  </a:cubicBezTo>
                  <a:cubicBezTo>
                    <a:pt x="4112" y="20260"/>
                    <a:pt x="4092" y="20236"/>
                    <a:pt x="4067" y="20236"/>
                  </a:cubicBezTo>
                  <a:cubicBezTo>
                    <a:pt x="4054" y="20236"/>
                    <a:pt x="4039" y="20242"/>
                    <a:pt x="4029" y="20259"/>
                  </a:cubicBezTo>
                  <a:cubicBezTo>
                    <a:pt x="3699" y="20902"/>
                    <a:pt x="3417" y="21560"/>
                    <a:pt x="3182" y="22234"/>
                  </a:cubicBezTo>
                  <a:cubicBezTo>
                    <a:pt x="3041" y="22014"/>
                    <a:pt x="2900" y="21779"/>
                    <a:pt x="2775" y="21560"/>
                  </a:cubicBezTo>
                  <a:cubicBezTo>
                    <a:pt x="3166" y="20807"/>
                    <a:pt x="3543" y="20008"/>
                    <a:pt x="3825" y="19224"/>
                  </a:cubicBezTo>
                  <a:cubicBezTo>
                    <a:pt x="3835" y="19194"/>
                    <a:pt x="3812" y="19177"/>
                    <a:pt x="3791" y="19177"/>
                  </a:cubicBezTo>
                  <a:cubicBezTo>
                    <a:pt x="3779" y="19177"/>
                    <a:pt x="3768" y="19182"/>
                    <a:pt x="3762" y="19193"/>
                  </a:cubicBezTo>
                  <a:cubicBezTo>
                    <a:pt x="3370" y="19914"/>
                    <a:pt x="3025" y="20698"/>
                    <a:pt x="2728" y="21466"/>
                  </a:cubicBezTo>
                  <a:cubicBezTo>
                    <a:pt x="2665" y="21372"/>
                    <a:pt x="2602" y="21262"/>
                    <a:pt x="2539" y="21152"/>
                  </a:cubicBezTo>
                  <a:cubicBezTo>
                    <a:pt x="2508" y="21074"/>
                    <a:pt x="2461" y="20996"/>
                    <a:pt x="2414" y="20917"/>
                  </a:cubicBezTo>
                  <a:cubicBezTo>
                    <a:pt x="2775" y="20102"/>
                    <a:pt x="3104" y="19287"/>
                    <a:pt x="3449" y="18472"/>
                  </a:cubicBezTo>
                  <a:cubicBezTo>
                    <a:pt x="3469" y="18430"/>
                    <a:pt x="3435" y="18388"/>
                    <a:pt x="3400" y="18388"/>
                  </a:cubicBezTo>
                  <a:cubicBezTo>
                    <a:pt x="3382" y="18388"/>
                    <a:pt x="3365" y="18399"/>
                    <a:pt x="3355" y="18425"/>
                  </a:cubicBezTo>
                  <a:cubicBezTo>
                    <a:pt x="2994" y="19193"/>
                    <a:pt x="2649" y="19992"/>
                    <a:pt x="2351" y="20792"/>
                  </a:cubicBezTo>
                  <a:cubicBezTo>
                    <a:pt x="2257" y="20588"/>
                    <a:pt x="2163" y="20384"/>
                    <a:pt x="2069" y="20181"/>
                  </a:cubicBezTo>
                  <a:cubicBezTo>
                    <a:pt x="2367" y="19444"/>
                    <a:pt x="2712" y="18723"/>
                    <a:pt x="3104" y="18033"/>
                  </a:cubicBezTo>
                  <a:cubicBezTo>
                    <a:pt x="3115" y="18000"/>
                    <a:pt x="3087" y="17967"/>
                    <a:pt x="3058" y="17967"/>
                  </a:cubicBezTo>
                  <a:cubicBezTo>
                    <a:pt x="3046" y="17967"/>
                    <a:pt x="3035" y="17972"/>
                    <a:pt x="3025" y="17986"/>
                  </a:cubicBezTo>
                  <a:cubicBezTo>
                    <a:pt x="2618" y="18644"/>
                    <a:pt x="2289" y="19350"/>
                    <a:pt x="2022" y="20071"/>
                  </a:cubicBezTo>
                  <a:cubicBezTo>
                    <a:pt x="1912" y="19851"/>
                    <a:pt x="1818" y="19616"/>
                    <a:pt x="1724" y="19381"/>
                  </a:cubicBezTo>
                  <a:cubicBezTo>
                    <a:pt x="1740" y="19381"/>
                    <a:pt x="1740" y="19365"/>
                    <a:pt x="1740" y="19365"/>
                  </a:cubicBezTo>
                  <a:cubicBezTo>
                    <a:pt x="1771" y="18848"/>
                    <a:pt x="2210" y="18190"/>
                    <a:pt x="2430" y="17720"/>
                  </a:cubicBezTo>
                  <a:cubicBezTo>
                    <a:pt x="2618" y="17328"/>
                    <a:pt x="2822" y="16920"/>
                    <a:pt x="2994" y="16513"/>
                  </a:cubicBezTo>
                  <a:cubicBezTo>
                    <a:pt x="3004" y="16471"/>
                    <a:pt x="2966" y="16436"/>
                    <a:pt x="2930" y="16436"/>
                  </a:cubicBezTo>
                  <a:cubicBezTo>
                    <a:pt x="2912" y="16436"/>
                    <a:pt x="2895" y="16445"/>
                    <a:pt x="2884" y="16466"/>
                  </a:cubicBezTo>
                  <a:cubicBezTo>
                    <a:pt x="2602" y="17014"/>
                    <a:pt x="2351" y="17594"/>
                    <a:pt x="2101" y="18159"/>
                  </a:cubicBezTo>
                  <a:cubicBezTo>
                    <a:pt x="1959" y="18472"/>
                    <a:pt x="1709" y="18848"/>
                    <a:pt x="1662" y="19209"/>
                  </a:cubicBezTo>
                  <a:cubicBezTo>
                    <a:pt x="1568" y="18974"/>
                    <a:pt x="1489" y="18738"/>
                    <a:pt x="1411" y="18488"/>
                  </a:cubicBezTo>
                  <a:cubicBezTo>
                    <a:pt x="1489" y="18315"/>
                    <a:pt x="1615" y="18111"/>
                    <a:pt x="1677" y="17955"/>
                  </a:cubicBezTo>
                  <a:cubicBezTo>
                    <a:pt x="1756" y="17798"/>
                    <a:pt x="1818" y="17626"/>
                    <a:pt x="1881" y="17469"/>
                  </a:cubicBezTo>
                  <a:cubicBezTo>
                    <a:pt x="2085" y="16999"/>
                    <a:pt x="2273" y="16528"/>
                    <a:pt x="2461" y="16058"/>
                  </a:cubicBezTo>
                  <a:cubicBezTo>
                    <a:pt x="2472" y="16025"/>
                    <a:pt x="2428" y="15992"/>
                    <a:pt x="2396" y="15992"/>
                  </a:cubicBezTo>
                  <a:cubicBezTo>
                    <a:pt x="2383" y="15992"/>
                    <a:pt x="2372" y="15997"/>
                    <a:pt x="2367" y="16011"/>
                  </a:cubicBezTo>
                  <a:cubicBezTo>
                    <a:pt x="2148" y="16513"/>
                    <a:pt x="1928" y="17030"/>
                    <a:pt x="1724" y="17532"/>
                  </a:cubicBezTo>
                  <a:cubicBezTo>
                    <a:pt x="1646" y="17735"/>
                    <a:pt x="1458" y="18049"/>
                    <a:pt x="1348" y="18347"/>
                  </a:cubicBezTo>
                  <a:cubicBezTo>
                    <a:pt x="1301" y="18190"/>
                    <a:pt x="1254" y="18033"/>
                    <a:pt x="1207" y="17876"/>
                  </a:cubicBezTo>
                  <a:cubicBezTo>
                    <a:pt x="1599" y="17014"/>
                    <a:pt x="1959" y="16152"/>
                    <a:pt x="2289" y="15274"/>
                  </a:cubicBezTo>
                  <a:cubicBezTo>
                    <a:pt x="2309" y="15244"/>
                    <a:pt x="2276" y="15213"/>
                    <a:pt x="2242" y="15213"/>
                  </a:cubicBezTo>
                  <a:cubicBezTo>
                    <a:pt x="2224" y="15213"/>
                    <a:pt x="2205" y="15221"/>
                    <a:pt x="2195" y="15243"/>
                  </a:cubicBezTo>
                  <a:cubicBezTo>
                    <a:pt x="1818" y="16058"/>
                    <a:pt x="1489" y="16905"/>
                    <a:pt x="1176" y="17751"/>
                  </a:cubicBezTo>
                  <a:cubicBezTo>
                    <a:pt x="1160" y="17688"/>
                    <a:pt x="1144" y="17626"/>
                    <a:pt x="1129" y="17563"/>
                  </a:cubicBezTo>
                  <a:cubicBezTo>
                    <a:pt x="1097" y="17437"/>
                    <a:pt x="1066" y="17296"/>
                    <a:pt x="1035" y="17171"/>
                  </a:cubicBezTo>
                  <a:cubicBezTo>
                    <a:pt x="1144" y="17030"/>
                    <a:pt x="1254" y="16622"/>
                    <a:pt x="1317" y="16481"/>
                  </a:cubicBezTo>
                  <a:cubicBezTo>
                    <a:pt x="1395" y="16278"/>
                    <a:pt x="1489" y="16074"/>
                    <a:pt x="1583" y="15870"/>
                  </a:cubicBezTo>
                  <a:cubicBezTo>
                    <a:pt x="1740" y="15478"/>
                    <a:pt x="1928" y="15102"/>
                    <a:pt x="2038" y="14694"/>
                  </a:cubicBezTo>
                  <a:cubicBezTo>
                    <a:pt x="2048" y="14664"/>
                    <a:pt x="2025" y="14640"/>
                    <a:pt x="1999" y="14640"/>
                  </a:cubicBezTo>
                  <a:cubicBezTo>
                    <a:pt x="1985" y="14640"/>
                    <a:pt x="1970" y="14647"/>
                    <a:pt x="1959" y="14663"/>
                  </a:cubicBezTo>
                  <a:cubicBezTo>
                    <a:pt x="1724" y="15086"/>
                    <a:pt x="1568" y="15557"/>
                    <a:pt x="1380" y="15995"/>
                  </a:cubicBezTo>
                  <a:cubicBezTo>
                    <a:pt x="1286" y="16231"/>
                    <a:pt x="1066" y="16591"/>
                    <a:pt x="972" y="16905"/>
                  </a:cubicBezTo>
                  <a:cubicBezTo>
                    <a:pt x="941" y="16764"/>
                    <a:pt x="925" y="16622"/>
                    <a:pt x="894" y="16481"/>
                  </a:cubicBezTo>
                  <a:cubicBezTo>
                    <a:pt x="1160" y="15776"/>
                    <a:pt x="1411" y="15086"/>
                    <a:pt x="1709" y="14381"/>
                  </a:cubicBezTo>
                  <a:cubicBezTo>
                    <a:pt x="1719" y="14361"/>
                    <a:pt x="1697" y="14341"/>
                    <a:pt x="1676" y="14341"/>
                  </a:cubicBezTo>
                  <a:cubicBezTo>
                    <a:pt x="1664" y="14341"/>
                    <a:pt x="1652" y="14348"/>
                    <a:pt x="1646" y="14365"/>
                  </a:cubicBezTo>
                  <a:cubicBezTo>
                    <a:pt x="1333" y="15008"/>
                    <a:pt x="1082" y="15666"/>
                    <a:pt x="878" y="16356"/>
                  </a:cubicBezTo>
                  <a:cubicBezTo>
                    <a:pt x="831" y="16121"/>
                    <a:pt x="800" y="15886"/>
                    <a:pt x="753" y="15651"/>
                  </a:cubicBezTo>
                  <a:cubicBezTo>
                    <a:pt x="862" y="15259"/>
                    <a:pt x="988" y="14883"/>
                    <a:pt x="1129" y="14506"/>
                  </a:cubicBezTo>
                  <a:cubicBezTo>
                    <a:pt x="1139" y="14487"/>
                    <a:pt x="1117" y="14467"/>
                    <a:pt x="1096" y="14467"/>
                  </a:cubicBezTo>
                  <a:cubicBezTo>
                    <a:pt x="1084" y="14467"/>
                    <a:pt x="1072" y="14473"/>
                    <a:pt x="1066" y="14491"/>
                  </a:cubicBezTo>
                  <a:cubicBezTo>
                    <a:pt x="925" y="14773"/>
                    <a:pt x="800" y="15102"/>
                    <a:pt x="721" y="15416"/>
                  </a:cubicBezTo>
                  <a:cubicBezTo>
                    <a:pt x="659" y="14961"/>
                    <a:pt x="596" y="14491"/>
                    <a:pt x="502" y="14036"/>
                  </a:cubicBezTo>
                  <a:close/>
                  <a:moveTo>
                    <a:pt x="14210" y="1"/>
                  </a:moveTo>
                  <a:cubicBezTo>
                    <a:pt x="12325" y="1"/>
                    <a:pt x="10337" y="344"/>
                    <a:pt x="8794" y="1309"/>
                  </a:cubicBezTo>
                  <a:cubicBezTo>
                    <a:pt x="8746" y="1340"/>
                    <a:pt x="8731" y="1387"/>
                    <a:pt x="8731" y="1418"/>
                  </a:cubicBezTo>
                  <a:cubicBezTo>
                    <a:pt x="8731" y="1450"/>
                    <a:pt x="8715" y="1481"/>
                    <a:pt x="8731" y="1512"/>
                  </a:cubicBezTo>
                  <a:cubicBezTo>
                    <a:pt x="8856" y="2108"/>
                    <a:pt x="9013" y="2704"/>
                    <a:pt x="9185" y="3284"/>
                  </a:cubicBezTo>
                  <a:cubicBezTo>
                    <a:pt x="5439" y="5039"/>
                    <a:pt x="2304" y="9506"/>
                    <a:pt x="2665" y="13754"/>
                  </a:cubicBezTo>
                  <a:cubicBezTo>
                    <a:pt x="2174" y="13712"/>
                    <a:pt x="1683" y="13670"/>
                    <a:pt x="1201" y="13670"/>
                  </a:cubicBezTo>
                  <a:cubicBezTo>
                    <a:pt x="960" y="13670"/>
                    <a:pt x="721" y="13681"/>
                    <a:pt x="486" y="13707"/>
                  </a:cubicBezTo>
                  <a:cubicBezTo>
                    <a:pt x="392" y="13723"/>
                    <a:pt x="345" y="13785"/>
                    <a:pt x="329" y="13848"/>
                  </a:cubicBezTo>
                  <a:cubicBezTo>
                    <a:pt x="314" y="13864"/>
                    <a:pt x="314" y="13879"/>
                    <a:pt x="314" y="13895"/>
                  </a:cubicBezTo>
                  <a:cubicBezTo>
                    <a:pt x="0" y="16450"/>
                    <a:pt x="1050" y="19287"/>
                    <a:pt x="2257" y="21481"/>
                  </a:cubicBezTo>
                  <a:cubicBezTo>
                    <a:pt x="3527" y="23801"/>
                    <a:pt x="5329" y="25776"/>
                    <a:pt x="7508" y="27250"/>
                  </a:cubicBezTo>
                  <a:cubicBezTo>
                    <a:pt x="7508" y="27265"/>
                    <a:pt x="7493" y="27265"/>
                    <a:pt x="7493" y="27281"/>
                  </a:cubicBezTo>
                  <a:cubicBezTo>
                    <a:pt x="7481" y="27314"/>
                    <a:pt x="7517" y="27347"/>
                    <a:pt x="7556" y="27347"/>
                  </a:cubicBezTo>
                  <a:cubicBezTo>
                    <a:pt x="7572" y="27347"/>
                    <a:pt x="7588" y="27342"/>
                    <a:pt x="7602" y="27328"/>
                  </a:cubicBezTo>
                  <a:cubicBezTo>
                    <a:pt x="7602" y="27328"/>
                    <a:pt x="7618" y="27312"/>
                    <a:pt x="7618" y="27312"/>
                  </a:cubicBezTo>
                  <a:cubicBezTo>
                    <a:pt x="7630" y="27315"/>
                    <a:pt x="7642" y="27316"/>
                    <a:pt x="7654" y="27316"/>
                  </a:cubicBezTo>
                  <a:cubicBezTo>
                    <a:pt x="7777" y="27316"/>
                    <a:pt x="7865" y="27176"/>
                    <a:pt x="7822" y="27062"/>
                  </a:cubicBezTo>
                  <a:cubicBezTo>
                    <a:pt x="8214" y="26560"/>
                    <a:pt x="8527" y="25964"/>
                    <a:pt x="8825" y="25384"/>
                  </a:cubicBezTo>
                  <a:cubicBezTo>
                    <a:pt x="10471" y="26246"/>
                    <a:pt x="12508" y="26544"/>
                    <a:pt x="14327" y="26638"/>
                  </a:cubicBezTo>
                  <a:cubicBezTo>
                    <a:pt x="14681" y="26655"/>
                    <a:pt x="15041" y="26665"/>
                    <a:pt x="15405" y="26665"/>
                  </a:cubicBezTo>
                  <a:cubicBezTo>
                    <a:pt x="17065" y="26665"/>
                    <a:pt x="18789" y="26470"/>
                    <a:pt x="20345" y="25917"/>
                  </a:cubicBezTo>
                  <a:cubicBezTo>
                    <a:pt x="20612" y="26325"/>
                    <a:pt x="20910" y="26717"/>
                    <a:pt x="21208" y="27093"/>
                  </a:cubicBezTo>
                  <a:cubicBezTo>
                    <a:pt x="21243" y="27128"/>
                    <a:pt x="21278" y="27146"/>
                    <a:pt x="21307" y="27146"/>
                  </a:cubicBezTo>
                  <a:cubicBezTo>
                    <a:pt x="21316" y="27146"/>
                    <a:pt x="21325" y="27144"/>
                    <a:pt x="21333" y="27140"/>
                  </a:cubicBezTo>
                  <a:cubicBezTo>
                    <a:pt x="21353" y="27170"/>
                    <a:pt x="21387" y="27188"/>
                    <a:pt x="21424" y="27188"/>
                  </a:cubicBezTo>
                  <a:cubicBezTo>
                    <a:pt x="21445" y="27188"/>
                    <a:pt x="21467" y="27182"/>
                    <a:pt x="21490" y="27171"/>
                  </a:cubicBezTo>
                  <a:cubicBezTo>
                    <a:pt x="23778" y="26246"/>
                    <a:pt x="25722" y="24052"/>
                    <a:pt x="27038" y="22030"/>
                  </a:cubicBezTo>
                  <a:cubicBezTo>
                    <a:pt x="28449" y="19851"/>
                    <a:pt x="29452" y="17218"/>
                    <a:pt x="29531" y="14616"/>
                  </a:cubicBezTo>
                  <a:cubicBezTo>
                    <a:pt x="29531" y="14491"/>
                    <a:pt x="29468" y="14428"/>
                    <a:pt x="29374" y="14412"/>
                  </a:cubicBezTo>
                  <a:cubicBezTo>
                    <a:pt x="29358" y="14365"/>
                    <a:pt x="29311" y="14334"/>
                    <a:pt x="29248" y="14334"/>
                  </a:cubicBezTo>
                  <a:cubicBezTo>
                    <a:pt x="28622" y="14303"/>
                    <a:pt x="28010" y="14271"/>
                    <a:pt x="27383" y="14256"/>
                  </a:cubicBezTo>
                  <a:cubicBezTo>
                    <a:pt x="27274" y="12093"/>
                    <a:pt x="26694" y="9992"/>
                    <a:pt x="25706" y="8080"/>
                  </a:cubicBezTo>
                  <a:cubicBezTo>
                    <a:pt x="25220" y="7139"/>
                    <a:pt x="24640" y="6246"/>
                    <a:pt x="23966" y="5431"/>
                  </a:cubicBezTo>
                  <a:cubicBezTo>
                    <a:pt x="23480" y="4835"/>
                    <a:pt x="22885" y="4130"/>
                    <a:pt x="22101" y="4005"/>
                  </a:cubicBezTo>
                  <a:cubicBezTo>
                    <a:pt x="22305" y="3628"/>
                    <a:pt x="22509" y="3237"/>
                    <a:pt x="22712" y="2860"/>
                  </a:cubicBezTo>
                  <a:cubicBezTo>
                    <a:pt x="22728" y="2813"/>
                    <a:pt x="22728" y="2782"/>
                    <a:pt x="22728" y="2735"/>
                  </a:cubicBezTo>
                  <a:cubicBezTo>
                    <a:pt x="22791" y="2657"/>
                    <a:pt x="22806" y="2531"/>
                    <a:pt x="22697" y="2453"/>
                  </a:cubicBezTo>
                  <a:cubicBezTo>
                    <a:pt x="20628" y="1183"/>
                    <a:pt x="18276" y="352"/>
                    <a:pt x="15863" y="86"/>
                  </a:cubicBezTo>
                  <a:cubicBezTo>
                    <a:pt x="15331" y="32"/>
                    <a:pt x="14775" y="1"/>
                    <a:pt x="14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2" name="Google Shape;1252;p34"/>
            <p:cNvSpPr/>
            <p:nvPr/>
          </p:nvSpPr>
          <p:spPr>
            <a:xfrm>
              <a:off x="1567975" y="4574700"/>
              <a:ext cx="61975" cy="185900"/>
            </a:xfrm>
            <a:custGeom>
              <a:avLst/>
              <a:gdLst/>
              <a:ahLst/>
              <a:cxnLst/>
              <a:rect l="l" t="t" r="r" b="b"/>
              <a:pathLst>
                <a:path w="2479" h="7436" extrusionOk="0">
                  <a:moveTo>
                    <a:pt x="34" y="1"/>
                  </a:moveTo>
                  <a:cubicBezTo>
                    <a:pt x="16" y="1"/>
                    <a:pt x="0" y="13"/>
                    <a:pt x="0" y="36"/>
                  </a:cubicBezTo>
                  <a:cubicBezTo>
                    <a:pt x="16" y="2622"/>
                    <a:pt x="957" y="5224"/>
                    <a:pt x="2320" y="7403"/>
                  </a:cubicBezTo>
                  <a:cubicBezTo>
                    <a:pt x="2334" y="7426"/>
                    <a:pt x="2354" y="7435"/>
                    <a:pt x="2375" y="7435"/>
                  </a:cubicBezTo>
                  <a:cubicBezTo>
                    <a:pt x="2426" y="7435"/>
                    <a:pt x="2479" y="7380"/>
                    <a:pt x="2446" y="7325"/>
                  </a:cubicBezTo>
                  <a:cubicBezTo>
                    <a:pt x="1051" y="5052"/>
                    <a:pt x="392" y="2669"/>
                    <a:pt x="79" y="36"/>
                  </a:cubicBezTo>
                  <a:cubicBezTo>
                    <a:pt x="71" y="13"/>
                    <a:pt x="51" y="1"/>
                    <a:pt x="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4"/>
            <p:cNvSpPr/>
            <p:nvPr/>
          </p:nvSpPr>
          <p:spPr>
            <a:xfrm>
              <a:off x="1587175" y="4707625"/>
              <a:ext cx="76450" cy="111850"/>
            </a:xfrm>
            <a:custGeom>
              <a:avLst/>
              <a:gdLst/>
              <a:ahLst/>
              <a:cxnLst/>
              <a:rect l="l" t="t" r="r" b="b"/>
              <a:pathLst>
                <a:path w="3058" h="4474" extrusionOk="0">
                  <a:moveTo>
                    <a:pt x="49" y="1"/>
                  </a:moveTo>
                  <a:cubicBezTo>
                    <a:pt x="27" y="1"/>
                    <a:pt x="0" y="18"/>
                    <a:pt x="0" y="48"/>
                  </a:cubicBezTo>
                  <a:cubicBezTo>
                    <a:pt x="471" y="1773"/>
                    <a:pt x="1536" y="3340"/>
                    <a:pt x="2932" y="4453"/>
                  </a:cubicBezTo>
                  <a:cubicBezTo>
                    <a:pt x="2946" y="4468"/>
                    <a:pt x="2962" y="4474"/>
                    <a:pt x="2977" y="4474"/>
                  </a:cubicBezTo>
                  <a:cubicBezTo>
                    <a:pt x="3023" y="4474"/>
                    <a:pt x="3058" y="4410"/>
                    <a:pt x="3010" y="4374"/>
                  </a:cubicBezTo>
                  <a:cubicBezTo>
                    <a:pt x="1646" y="3152"/>
                    <a:pt x="721" y="1725"/>
                    <a:pt x="79" y="17"/>
                  </a:cubicBezTo>
                  <a:cubicBezTo>
                    <a:pt x="73" y="6"/>
                    <a:pt x="62"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4"/>
            <p:cNvSpPr/>
            <p:nvPr/>
          </p:nvSpPr>
          <p:spPr>
            <a:xfrm>
              <a:off x="1628325" y="4402600"/>
              <a:ext cx="36725" cy="117725"/>
            </a:xfrm>
            <a:custGeom>
              <a:avLst/>
              <a:gdLst/>
              <a:ahLst/>
              <a:cxnLst/>
              <a:rect l="l" t="t" r="r" b="b"/>
              <a:pathLst>
                <a:path w="1469" h="4709" extrusionOk="0">
                  <a:moveTo>
                    <a:pt x="1419" y="0"/>
                  </a:moveTo>
                  <a:cubicBezTo>
                    <a:pt x="1405" y="0"/>
                    <a:pt x="1390" y="7"/>
                    <a:pt x="1380" y="23"/>
                  </a:cubicBezTo>
                  <a:cubicBezTo>
                    <a:pt x="580" y="1434"/>
                    <a:pt x="94" y="3049"/>
                    <a:pt x="0" y="4679"/>
                  </a:cubicBezTo>
                  <a:cubicBezTo>
                    <a:pt x="0" y="4696"/>
                    <a:pt x="19" y="4708"/>
                    <a:pt x="36" y="4708"/>
                  </a:cubicBezTo>
                  <a:cubicBezTo>
                    <a:pt x="50" y="4708"/>
                    <a:pt x="63" y="4700"/>
                    <a:pt x="63" y="4679"/>
                  </a:cubicBezTo>
                  <a:cubicBezTo>
                    <a:pt x="298" y="3033"/>
                    <a:pt x="737" y="1559"/>
                    <a:pt x="1458" y="55"/>
                  </a:cubicBezTo>
                  <a:cubicBezTo>
                    <a:pt x="1468" y="24"/>
                    <a:pt x="1445" y="0"/>
                    <a:pt x="1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4"/>
            <p:cNvSpPr/>
            <p:nvPr/>
          </p:nvSpPr>
          <p:spPr>
            <a:xfrm>
              <a:off x="1626125" y="4338550"/>
              <a:ext cx="67400" cy="113675"/>
            </a:xfrm>
            <a:custGeom>
              <a:avLst/>
              <a:gdLst/>
              <a:ahLst/>
              <a:cxnLst/>
              <a:rect l="l" t="t" r="r" b="b"/>
              <a:pathLst>
                <a:path w="2696" h="4547" extrusionOk="0">
                  <a:moveTo>
                    <a:pt x="2628" y="0"/>
                  </a:moveTo>
                  <a:cubicBezTo>
                    <a:pt x="2617" y="0"/>
                    <a:pt x="2606" y="5"/>
                    <a:pt x="2596" y="15"/>
                  </a:cubicBezTo>
                  <a:cubicBezTo>
                    <a:pt x="1389" y="1253"/>
                    <a:pt x="496" y="2852"/>
                    <a:pt x="10" y="4513"/>
                  </a:cubicBezTo>
                  <a:cubicBezTo>
                    <a:pt x="0" y="4533"/>
                    <a:pt x="20" y="4546"/>
                    <a:pt x="41" y="4546"/>
                  </a:cubicBezTo>
                  <a:cubicBezTo>
                    <a:pt x="54" y="4546"/>
                    <a:pt x="67" y="4541"/>
                    <a:pt x="73" y="4529"/>
                  </a:cubicBezTo>
                  <a:cubicBezTo>
                    <a:pt x="715" y="2852"/>
                    <a:pt x="1546" y="1488"/>
                    <a:pt x="2659" y="93"/>
                  </a:cubicBezTo>
                  <a:cubicBezTo>
                    <a:pt x="2696" y="56"/>
                    <a:pt x="2665" y="0"/>
                    <a:pt x="2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4"/>
            <p:cNvSpPr/>
            <p:nvPr/>
          </p:nvSpPr>
          <p:spPr>
            <a:xfrm>
              <a:off x="1853625" y="4178775"/>
              <a:ext cx="172625" cy="17225"/>
            </a:xfrm>
            <a:custGeom>
              <a:avLst/>
              <a:gdLst/>
              <a:ahLst/>
              <a:cxnLst/>
              <a:rect l="l" t="t" r="r" b="b"/>
              <a:pathLst>
                <a:path w="6905" h="689" extrusionOk="0">
                  <a:moveTo>
                    <a:pt x="3401" y="1"/>
                  </a:moveTo>
                  <a:cubicBezTo>
                    <a:pt x="2257" y="1"/>
                    <a:pt x="1116" y="177"/>
                    <a:pt x="48" y="559"/>
                  </a:cubicBezTo>
                  <a:cubicBezTo>
                    <a:pt x="1" y="575"/>
                    <a:pt x="17" y="638"/>
                    <a:pt x="64" y="638"/>
                  </a:cubicBezTo>
                  <a:cubicBezTo>
                    <a:pt x="1223" y="376"/>
                    <a:pt x="2343" y="226"/>
                    <a:pt x="3461" y="226"/>
                  </a:cubicBezTo>
                  <a:cubicBezTo>
                    <a:pt x="4549" y="226"/>
                    <a:pt x="5636" y="368"/>
                    <a:pt x="6757" y="685"/>
                  </a:cubicBezTo>
                  <a:cubicBezTo>
                    <a:pt x="6766" y="687"/>
                    <a:pt x="6774" y="688"/>
                    <a:pt x="6782" y="688"/>
                  </a:cubicBezTo>
                  <a:cubicBezTo>
                    <a:pt x="6873" y="688"/>
                    <a:pt x="6904" y="541"/>
                    <a:pt x="6804" y="512"/>
                  </a:cubicBezTo>
                  <a:cubicBezTo>
                    <a:pt x="5716" y="181"/>
                    <a:pt x="4557" y="1"/>
                    <a:pt x="3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4"/>
            <p:cNvSpPr/>
            <p:nvPr/>
          </p:nvSpPr>
          <p:spPr>
            <a:xfrm>
              <a:off x="1971575" y="4167825"/>
              <a:ext cx="139250" cy="51125"/>
            </a:xfrm>
            <a:custGeom>
              <a:avLst/>
              <a:gdLst/>
              <a:ahLst/>
              <a:cxnLst/>
              <a:rect l="l" t="t" r="r" b="b"/>
              <a:pathLst>
                <a:path w="5570" h="2045" extrusionOk="0">
                  <a:moveTo>
                    <a:pt x="360" y="0"/>
                  </a:moveTo>
                  <a:cubicBezTo>
                    <a:pt x="250" y="0"/>
                    <a:pt x="141" y="3"/>
                    <a:pt x="32" y="10"/>
                  </a:cubicBezTo>
                  <a:cubicBezTo>
                    <a:pt x="1" y="10"/>
                    <a:pt x="1" y="57"/>
                    <a:pt x="32" y="57"/>
                  </a:cubicBezTo>
                  <a:cubicBezTo>
                    <a:pt x="941" y="245"/>
                    <a:pt x="1835" y="355"/>
                    <a:pt x="2713" y="652"/>
                  </a:cubicBezTo>
                  <a:cubicBezTo>
                    <a:pt x="3700" y="982"/>
                    <a:pt x="4562" y="1483"/>
                    <a:pt x="5440" y="2032"/>
                  </a:cubicBezTo>
                  <a:cubicBezTo>
                    <a:pt x="5452" y="2041"/>
                    <a:pt x="5464" y="2045"/>
                    <a:pt x="5476" y="2045"/>
                  </a:cubicBezTo>
                  <a:cubicBezTo>
                    <a:pt x="5527" y="2045"/>
                    <a:pt x="5569" y="1976"/>
                    <a:pt x="5518" y="1938"/>
                  </a:cubicBezTo>
                  <a:cubicBezTo>
                    <a:pt x="4145" y="830"/>
                    <a:pt x="2158"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4"/>
            <p:cNvSpPr/>
            <p:nvPr/>
          </p:nvSpPr>
          <p:spPr>
            <a:xfrm>
              <a:off x="2153975" y="4291325"/>
              <a:ext cx="97900" cy="124625"/>
            </a:xfrm>
            <a:custGeom>
              <a:avLst/>
              <a:gdLst/>
              <a:ahLst/>
              <a:cxnLst/>
              <a:rect l="l" t="t" r="r" b="b"/>
              <a:pathLst>
                <a:path w="3916" h="4985" extrusionOk="0">
                  <a:moveTo>
                    <a:pt x="78" y="1"/>
                  </a:moveTo>
                  <a:cubicBezTo>
                    <a:pt x="29" y="1"/>
                    <a:pt x="0" y="74"/>
                    <a:pt x="41" y="101"/>
                  </a:cubicBezTo>
                  <a:cubicBezTo>
                    <a:pt x="1733" y="1387"/>
                    <a:pt x="2987" y="2938"/>
                    <a:pt x="3740" y="4929"/>
                  </a:cubicBezTo>
                  <a:cubicBezTo>
                    <a:pt x="3759" y="4967"/>
                    <a:pt x="3793" y="4985"/>
                    <a:pt x="3826" y="4985"/>
                  </a:cubicBezTo>
                  <a:cubicBezTo>
                    <a:pt x="3873" y="4985"/>
                    <a:pt x="3915" y="4947"/>
                    <a:pt x="3896" y="4882"/>
                  </a:cubicBezTo>
                  <a:cubicBezTo>
                    <a:pt x="3207" y="2907"/>
                    <a:pt x="1874" y="1136"/>
                    <a:pt x="103" y="7"/>
                  </a:cubicBezTo>
                  <a:cubicBezTo>
                    <a:pt x="94" y="3"/>
                    <a:pt x="86" y="1"/>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4"/>
            <p:cNvSpPr/>
            <p:nvPr/>
          </p:nvSpPr>
          <p:spPr>
            <a:xfrm>
              <a:off x="2237100" y="4355825"/>
              <a:ext cx="39175" cy="85175"/>
            </a:xfrm>
            <a:custGeom>
              <a:avLst/>
              <a:gdLst/>
              <a:ahLst/>
              <a:cxnLst/>
              <a:rect l="l" t="t" r="r" b="b"/>
              <a:pathLst>
                <a:path w="1567" h="3407" extrusionOk="0">
                  <a:moveTo>
                    <a:pt x="28" y="0"/>
                  </a:moveTo>
                  <a:cubicBezTo>
                    <a:pt x="10" y="0"/>
                    <a:pt x="1" y="23"/>
                    <a:pt x="23" y="45"/>
                  </a:cubicBezTo>
                  <a:cubicBezTo>
                    <a:pt x="775" y="1032"/>
                    <a:pt x="1277" y="2082"/>
                    <a:pt x="1402" y="3336"/>
                  </a:cubicBezTo>
                  <a:cubicBezTo>
                    <a:pt x="1410" y="3383"/>
                    <a:pt x="1453" y="3407"/>
                    <a:pt x="1492" y="3407"/>
                  </a:cubicBezTo>
                  <a:cubicBezTo>
                    <a:pt x="1531" y="3407"/>
                    <a:pt x="1567" y="3383"/>
                    <a:pt x="1559" y="3336"/>
                  </a:cubicBezTo>
                  <a:cubicBezTo>
                    <a:pt x="1465" y="2082"/>
                    <a:pt x="979" y="876"/>
                    <a:pt x="54" y="13"/>
                  </a:cubicBezTo>
                  <a:cubicBezTo>
                    <a:pt x="45" y="4"/>
                    <a:pt x="36" y="0"/>
                    <a:pt x="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4"/>
            <p:cNvSpPr/>
            <p:nvPr/>
          </p:nvSpPr>
          <p:spPr>
            <a:xfrm>
              <a:off x="1819250" y="4858450"/>
              <a:ext cx="115525" cy="21875"/>
            </a:xfrm>
            <a:custGeom>
              <a:avLst/>
              <a:gdLst/>
              <a:ahLst/>
              <a:cxnLst/>
              <a:rect l="l" t="t" r="r" b="b"/>
              <a:pathLst>
                <a:path w="4621" h="875" extrusionOk="0">
                  <a:moveTo>
                    <a:pt x="45" y="0"/>
                  </a:moveTo>
                  <a:cubicBezTo>
                    <a:pt x="9" y="0"/>
                    <a:pt x="0" y="52"/>
                    <a:pt x="28" y="66"/>
                  </a:cubicBezTo>
                  <a:cubicBezTo>
                    <a:pt x="1278" y="628"/>
                    <a:pt x="2680" y="875"/>
                    <a:pt x="4052" y="875"/>
                  </a:cubicBezTo>
                  <a:cubicBezTo>
                    <a:pt x="4211" y="875"/>
                    <a:pt x="4369" y="872"/>
                    <a:pt x="4526" y="865"/>
                  </a:cubicBezTo>
                  <a:cubicBezTo>
                    <a:pt x="4605" y="865"/>
                    <a:pt x="4621" y="724"/>
                    <a:pt x="4526" y="724"/>
                  </a:cubicBezTo>
                  <a:cubicBezTo>
                    <a:pt x="2959" y="724"/>
                    <a:pt x="1533" y="457"/>
                    <a:pt x="59" y="3"/>
                  </a:cubicBezTo>
                  <a:cubicBezTo>
                    <a:pt x="54" y="1"/>
                    <a:pt x="49" y="0"/>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4"/>
            <p:cNvSpPr/>
            <p:nvPr/>
          </p:nvSpPr>
          <p:spPr>
            <a:xfrm>
              <a:off x="1871275" y="4884775"/>
              <a:ext cx="90425" cy="8325"/>
            </a:xfrm>
            <a:custGeom>
              <a:avLst/>
              <a:gdLst/>
              <a:ahLst/>
              <a:cxnLst/>
              <a:rect l="l" t="t" r="r" b="b"/>
              <a:pathLst>
                <a:path w="3617" h="333" extrusionOk="0">
                  <a:moveTo>
                    <a:pt x="47" y="0"/>
                  </a:moveTo>
                  <a:cubicBezTo>
                    <a:pt x="16" y="0"/>
                    <a:pt x="0" y="47"/>
                    <a:pt x="32" y="47"/>
                  </a:cubicBezTo>
                  <a:cubicBezTo>
                    <a:pt x="698" y="236"/>
                    <a:pt x="1364" y="332"/>
                    <a:pt x="2033" y="332"/>
                  </a:cubicBezTo>
                  <a:cubicBezTo>
                    <a:pt x="2529" y="332"/>
                    <a:pt x="3026" y="279"/>
                    <a:pt x="3527" y="173"/>
                  </a:cubicBezTo>
                  <a:cubicBezTo>
                    <a:pt x="3616" y="158"/>
                    <a:pt x="3593" y="30"/>
                    <a:pt x="3510" y="30"/>
                  </a:cubicBezTo>
                  <a:cubicBezTo>
                    <a:pt x="3505" y="30"/>
                    <a:pt x="3501" y="31"/>
                    <a:pt x="3496" y="31"/>
                  </a:cubicBezTo>
                  <a:cubicBezTo>
                    <a:pt x="2944" y="143"/>
                    <a:pt x="2395" y="198"/>
                    <a:pt x="1849" y="198"/>
                  </a:cubicBezTo>
                  <a:cubicBezTo>
                    <a:pt x="1247" y="198"/>
                    <a:pt x="647" y="132"/>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4"/>
            <p:cNvSpPr/>
            <p:nvPr/>
          </p:nvSpPr>
          <p:spPr>
            <a:xfrm>
              <a:off x="2196225" y="4722575"/>
              <a:ext cx="94625" cy="122325"/>
            </a:xfrm>
            <a:custGeom>
              <a:avLst/>
              <a:gdLst/>
              <a:ahLst/>
              <a:cxnLst/>
              <a:rect l="l" t="t" r="r" b="b"/>
              <a:pathLst>
                <a:path w="3785" h="4893" extrusionOk="0">
                  <a:moveTo>
                    <a:pt x="3698" y="1"/>
                  </a:moveTo>
                  <a:cubicBezTo>
                    <a:pt x="3678" y="1"/>
                    <a:pt x="3659" y="9"/>
                    <a:pt x="3648" y="30"/>
                  </a:cubicBezTo>
                  <a:cubicBezTo>
                    <a:pt x="3241" y="971"/>
                    <a:pt x="2771" y="1849"/>
                    <a:pt x="2144" y="2664"/>
                  </a:cubicBezTo>
                  <a:cubicBezTo>
                    <a:pt x="1517" y="3494"/>
                    <a:pt x="733" y="4090"/>
                    <a:pt x="28" y="4827"/>
                  </a:cubicBezTo>
                  <a:cubicBezTo>
                    <a:pt x="1" y="4854"/>
                    <a:pt x="20" y="4892"/>
                    <a:pt x="46" y="4892"/>
                  </a:cubicBezTo>
                  <a:cubicBezTo>
                    <a:pt x="50" y="4892"/>
                    <a:pt x="55" y="4891"/>
                    <a:pt x="59" y="4889"/>
                  </a:cubicBezTo>
                  <a:cubicBezTo>
                    <a:pt x="1799" y="3949"/>
                    <a:pt x="3116" y="1880"/>
                    <a:pt x="3774" y="77"/>
                  </a:cubicBezTo>
                  <a:cubicBezTo>
                    <a:pt x="3784" y="36"/>
                    <a:pt x="3739" y="1"/>
                    <a:pt x="3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4"/>
            <p:cNvSpPr/>
            <p:nvPr/>
          </p:nvSpPr>
          <p:spPr>
            <a:xfrm>
              <a:off x="2265650" y="4680900"/>
              <a:ext cx="62400" cy="117950"/>
            </a:xfrm>
            <a:custGeom>
              <a:avLst/>
              <a:gdLst/>
              <a:ahLst/>
              <a:cxnLst/>
              <a:rect l="l" t="t" r="r" b="b"/>
              <a:pathLst>
                <a:path w="2496" h="4718" extrusionOk="0">
                  <a:moveTo>
                    <a:pt x="2391" y="0"/>
                  </a:moveTo>
                  <a:cubicBezTo>
                    <a:pt x="2362" y="0"/>
                    <a:pt x="2335" y="16"/>
                    <a:pt x="2329" y="51"/>
                  </a:cubicBezTo>
                  <a:cubicBezTo>
                    <a:pt x="1890" y="1807"/>
                    <a:pt x="1122" y="3249"/>
                    <a:pt x="25" y="4660"/>
                  </a:cubicBezTo>
                  <a:cubicBezTo>
                    <a:pt x="1" y="4684"/>
                    <a:pt x="23" y="4717"/>
                    <a:pt x="49" y="4717"/>
                  </a:cubicBezTo>
                  <a:cubicBezTo>
                    <a:pt x="57" y="4717"/>
                    <a:pt x="65" y="4714"/>
                    <a:pt x="72" y="4707"/>
                  </a:cubicBezTo>
                  <a:cubicBezTo>
                    <a:pt x="1310" y="3468"/>
                    <a:pt x="2125" y="1807"/>
                    <a:pt x="2486" y="99"/>
                  </a:cubicBezTo>
                  <a:cubicBezTo>
                    <a:pt x="2496" y="40"/>
                    <a:pt x="2439" y="0"/>
                    <a:pt x="2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34"/>
          <p:cNvGrpSpPr/>
          <p:nvPr/>
        </p:nvGrpSpPr>
        <p:grpSpPr>
          <a:xfrm rot="894179">
            <a:off x="7824557" y="4335825"/>
            <a:ext cx="366729" cy="581215"/>
            <a:chOff x="8429375" y="536050"/>
            <a:chExt cx="672727" cy="1066611"/>
          </a:xfrm>
        </p:grpSpPr>
        <p:sp>
          <p:nvSpPr>
            <p:cNvPr id="1265" name="Google Shape;1265;p34"/>
            <p:cNvSpPr/>
            <p:nvPr/>
          </p:nvSpPr>
          <p:spPr>
            <a:xfrm>
              <a:off x="8429375" y="536050"/>
              <a:ext cx="672727" cy="1066611"/>
            </a:xfrm>
            <a:custGeom>
              <a:avLst/>
              <a:gdLst/>
              <a:ahLst/>
              <a:cxnLst/>
              <a:rect l="l" t="t" r="r" b="b"/>
              <a:pathLst>
                <a:path w="13216" h="20954" extrusionOk="0">
                  <a:moveTo>
                    <a:pt x="10500" y="2032"/>
                  </a:moveTo>
                  <a:lnTo>
                    <a:pt x="10500" y="2032"/>
                  </a:lnTo>
                  <a:cubicBezTo>
                    <a:pt x="10089" y="2968"/>
                    <a:pt x="9541" y="3790"/>
                    <a:pt x="9016" y="4611"/>
                  </a:cubicBezTo>
                  <a:cubicBezTo>
                    <a:pt x="8537" y="5342"/>
                    <a:pt x="8103" y="6072"/>
                    <a:pt x="7647" y="6803"/>
                  </a:cubicBezTo>
                  <a:cubicBezTo>
                    <a:pt x="7532" y="6985"/>
                    <a:pt x="7441" y="7168"/>
                    <a:pt x="7350" y="7328"/>
                  </a:cubicBezTo>
                  <a:cubicBezTo>
                    <a:pt x="6939" y="8126"/>
                    <a:pt x="6985" y="8332"/>
                    <a:pt x="7761" y="8811"/>
                  </a:cubicBezTo>
                  <a:cubicBezTo>
                    <a:pt x="8331" y="9176"/>
                    <a:pt x="8948" y="9473"/>
                    <a:pt x="9541" y="9838"/>
                  </a:cubicBezTo>
                  <a:cubicBezTo>
                    <a:pt x="10226" y="10272"/>
                    <a:pt x="10888" y="10728"/>
                    <a:pt x="11550" y="11208"/>
                  </a:cubicBezTo>
                  <a:cubicBezTo>
                    <a:pt x="11778" y="11390"/>
                    <a:pt x="11983" y="11641"/>
                    <a:pt x="12120" y="11893"/>
                  </a:cubicBezTo>
                  <a:cubicBezTo>
                    <a:pt x="12349" y="12281"/>
                    <a:pt x="12303" y="12554"/>
                    <a:pt x="12006" y="12874"/>
                  </a:cubicBezTo>
                  <a:cubicBezTo>
                    <a:pt x="11915" y="12965"/>
                    <a:pt x="11824" y="13057"/>
                    <a:pt x="11732" y="13125"/>
                  </a:cubicBezTo>
                  <a:cubicBezTo>
                    <a:pt x="11618" y="13239"/>
                    <a:pt x="11504" y="13331"/>
                    <a:pt x="11367" y="13422"/>
                  </a:cubicBezTo>
                  <a:cubicBezTo>
                    <a:pt x="8993" y="15088"/>
                    <a:pt x="6619" y="16777"/>
                    <a:pt x="4223" y="18443"/>
                  </a:cubicBezTo>
                  <a:cubicBezTo>
                    <a:pt x="3355" y="19060"/>
                    <a:pt x="2442" y="19608"/>
                    <a:pt x="1484" y="20064"/>
                  </a:cubicBezTo>
                  <a:cubicBezTo>
                    <a:pt x="1347" y="20132"/>
                    <a:pt x="1210" y="20201"/>
                    <a:pt x="1073" y="20269"/>
                  </a:cubicBezTo>
                  <a:cubicBezTo>
                    <a:pt x="890" y="20087"/>
                    <a:pt x="1073" y="19973"/>
                    <a:pt x="1141" y="19881"/>
                  </a:cubicBezTo>
                  <a:cubicBezTo>
                    <a:pt x="2283" y="18352"/>
                    <a:pt x="3401" y="16823"/>
                    <a:pt x="4656" y="15385"/>
                  </a:cubicBezTo>
                  <a:cubicBezTo>
                    <a:pt x="5318" y="14654"/>
                    <a:pt x="5935" y="13878"/>
                    <a:pt x="6574" y="13125"/>
                  </a:cubicBezTo>
                  <a:cubicBezTo>
                    <a:pt x="6642" y="13057"/>
                    <a:pt x="6711" y="12965"/>
                    <a:pt x="6779" y="12897"/>
                  </a:cubicBezTo>
                  <a:cubicBezTo>
                    <a:pt x="7259" y="12258"/>
                    <a:pt x="7213" y="11984"/>
                    <a:pt x="6528" y="11550"/>
                  </a:cubicBezTo>
                  <a:cubicBezTo>
                    <a:pt x="6391" y="11459"/>
                    <a:pt x="6209" y="11390"/>
                    <a:pt x="6049" y="11322"/>
                  </a:cubicBezTo>
                  <a:cubicBezTo>
                    <a:pt x="5067" y="10934"/>
                    <a:pt x="4063" y="10546"/>
                    <a:pt x="3081" y="10135"/>
                  </a:cubicBezTo>
                  <a:cubicBezTo>
                    <a:pt x="2876" y="10044"/>
                    <a:pt x="2693" y="9952"/>
                    <a:pt x="2488" y="9838"/>
                  </a:cubicBezTo>
                  <a:cubicBezTo>
                    <a:pt x="2465" y="9519"/>
                    <a:pt x="2625" y="9336"/>
                    <a:pt x="2785" y="9154"/>
                  </a:cubicBezTo>
                  <a:cubicBezTo>
                    <a:pt x="3196" y="8743"/>
                    <a:pt x="3584" y="8309"/>
                    <a:pt x="4017" y="7921"/>
                  </a:cubicBezTo>
                  <a:cubicBezTo>
                    <a:pt x="5067" y="6962"/>
                    <a:pt x="6140" y="6026"/>
                    <a:pt x="7190" y="5068"/>
                  </a:cubicBezTo>
                  <a:cubicBezTo>
                    <a:pt x="8308" y="4086"/>
                    <a:pt x="9473" y="3128"/>
                    <a:pt x="10500" y="2032"/>
                  </a:cubicBezTo>
                  <a:close/>
                  <a:moveTo>
                    <a:pt x="11572" y="1"/>
                  </a:moveTo>
                  <a:cubicBezTo>
                    <a:pt x="11048" y="343"/>
                    <a:pt x="10614" y="617"/>
                    <a:pt x="10226" y="1005"/>
                  </a:cubicBezTo>
                  <a:cubicBezTo>
                    <a:pt x="9746" y="1439"/>
                    <a:pt x="9244" y="1872"/>
                    <a:pt x="8765" y="2329"/>
                  </a:cubicBezTo>
                  <a:cubicBezTo>
                    <a:pt x="8286" y="2785"/>
                    <a:pt x="7806" y="3242"/>
                    <a:pt x="7350" y="3698"/>
                  </a:cubicBezTo>
                  <a:cubicBezTo>
                    <a:pt x="7053" y="3995"/>
                    <a:pt x="6802" y="4315"/>
                    <a:pt x="6505" y="4588"/>
                  </a:cubicBezTo>
                  <a:cubicBezTo>
                    <a:pt x="5273" y="5730"/>
                    <a:pt x="4040" y="6848"/>
                    <a:pt x="2830" y="7989"/>
                  </a:cubicBezTo>
                  <a:cubicBezTo>
                    <a:pt x="2534" y="8263"/>
                    <a:pt x="2237" y="8537"/>
                    <a:pt x="1986" y="8857"/>
                  </a:cubicBezTo>
                  <a:cubicBezTo>
                    <a:pt x="1552" y="9427"/>
                    <a:pt x="1666" y="10021"/>
                    <a:pt x="2237" y="10432"/>
                  </a:cubicBezTo>
                  <a:cubicBezTo>
                    <a:pt x="2420" y="10569"/>
                    <a:pt x="2625" y="10683"/>
                    <a:pt x="2830" y="10774"/>
                  </a:cubicBezTo>
                  <a:cubicBezTo>
                    <a:pt x="3310" y="10980"/>
                    <a:pt x="3812" y="11185"/>
                    <a:pt x="4314" y="11390"/>
                  </a:cubicBezTo>
                  <a:cubicBezTo>
                    <a:pt x="4748" y="11550"/>
                    <a:pt x="5204" y="11687"/>
                    <a:pt x="5661" y="11870"/>
                  </a:cubicBezTo>
                  <a:cubicBezTo>
                    <a:pt x="5798" y="11915"/>
                    <a:pt x="5980" y="11915"/>
                    <a:pt x="6026" y="12189"/>
                  </a:cubicBezTo>
                  <a:cubicBezTo>
                    <a:pt x="5432" y="12920"/>
                    <a:pt x="4862" y="13719"/>
                    <a:pt x="4223" y="14472"/>
                  </a:cubicBezTo>
                  <a:cubicBezTo>
                    <a:pt x="2808" y="16161"/>
                    <a:pt x="1598" y="18010"/>
                    <a:pt x="342" y="19813"/>
                  </a:cubicBezTo>
                  <a:cubicBezTo>
                    <a:pt x="183" y="20041"/>
                    <a:pt x="23" y="20269"/>
                    <a:pt x="0" y="20566"/>
                  </a:cubicBezTo>
                  <a:cubicBezTo>
                    <a:pt x="199" y="20827"/>
                    <a:pt x="429" y="20953"/>
                    <a:pt x="683" y="20953"/>
                  </a:cubicBezTo>
                  <a:cubicBezTo>
                    <a:pt x="808" y="20953"/>
                    <a:pt x="938" y="20923"/>
                    <a:pt x="1073" y="20863"/>
                  </a:cubicBezTo>
                  <a:cubicBezTo>
                    <a:pt x="1392" y="20749"/>
                    <a:pt x="1689" y="20635"/>
                    <a:pt x="1986" y="20475"/>
                  </a:cubicBezTo>
                  <a:cubicBezTo>
                    <a:pt x="3333" y="19790"/>
                    <a:pt x="4656" y="19037"/>
                    <a:pt x="5912" y="18170"/>
                  </a:cubicBezTo>
                  <a:cubicBezTo>
                    <a:pt x="7829" y="16800"/>
                    <a:pt x="9746" y="15430"/>
                    <a:pt x="11664" y="14038"/>
                  </a:cubicBezTo>
                  <a:cubicBezTo>
                    <a:pt x="11961" y="13833"/>
                    <a:pt x="12257" y="13582"/>
                    <a:pt x="12531" y="13331"/>
                  </a:cubicBezTo>
                  <a:cubicBezTo>
                    <a:pt x="12691" y="13194"/>
                    <a:pt x="12828" y="13011"/>
                    <a:pt x="12874" y="12828"/>
                  </a:cubicBezTo>
                  <a:cubicBezTo>
                    <a:pt x="13079" y="12052"/>
                    <a:pt x="13216" y="11756"/>
                    <a:pt x="12394" y="11117"/>
                  </a:cubicBezTo>
                  <a:cubicBezTo>
                    <a:pt x="12326" y="11071"/>
                    <a:pt x="12280" y="11025"/>
                    <a:pt x="12212" y="10980"/>
                  </a:cubicBezTo>
                  <a:cubicBezTo>
                    <a:pt x="11070" y="10044"/>
                    <a:pt x="9861" y="9199"/>
                    <a:pt x="8605" y="8423"/>
                  </a:cubicBezTo>
                  <a:cubicBezTo>
                    <a:pt x="8445" y="8332"/>
                    <a:pt x="8286" y="8195"/>
                    <a:pt x="8126" y="8081"/>
                  </a:cubicBezTo>
                  <a:cubicBezTo>
                    <a:pt x="8172" y="7921"/>
                    <a:pt x="8217" y="7807"/>
                    <a:pt x="8263" y="7693"/>
                  </a:cubicBezTo>
                  <a:cubicBezTo>
                    <a:pt x="8674" y="6917"/>
                    <a:pt x="9085" y="6118"/>
                    <a:pt x="9518" y="5342"/>
                  </a:cubicBezTo>
                  <a:cubicBezTo>
                    <a:pt x="10203" y="4109"/>
                    <a:pt x="10911" y="2877"/>
                    <a:pt x="11618" y="1644"/>
                  </a:cubicBezTo>
                  <a:cubicBezTo>
                    <a:pt x="11801" y="1302"/>
                    <a:pt x="11938" y="914"/>
                    <a:pt x="12120" y="526"/>
                  </a:cubicBezTo>
                  <a:cubicBezTo>
                    <a:pt x="11938" y="343"/>
                    <a:pt x="11778" y="183"/>
                    <a:pt x="1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4"/>
            <p:cNvSpPr/>
            <p:nvPr/>
          </p:nvSpPr>
          <p:spPr>
            <a:xfrm>
              <a:off x="8877821" y="1135115"/>
              <a:ext cx="96511" cy="64392"/>
            </a:xfrm>
            <a:custGeom>
              <a:avLst/>
              <a:gdLst/>
              <a:ahLst/>
              <a:cxnLst/>
              <a:rect l="l" t="t" r="r" b="b"/>
              <a:pathLst>
                <a:path w="1896" h="1265" extrusionOk="0">
                  <a:moveTo>
                    <a:pt x="1623" y="1"/>
                  </a:moveTo>
                  <a:cubicBezTo>
                    <a:pt x="1525" y="1"/>
                    <a:pt x="1430" y="42"/>
                    <a:pt x="1347" y="101"/>
                  </a:cubicBezTo>
                  <a:cubicBezTo>
                    <a:pt x="868" y="352"/>
                    <a:pt x="411" y="626"/>
                    <a:pt x="69" y="1059"/>
                  </a:cubicBezTo>
                  <a:cubicBezTo>
                    <a:pt x="46" y="1105"/>
                    <a:pt x="23" y="1174"/>
                    <a:pt x="1" y="1265"/>
                  </a:cubicBezTo>
                  <a:cubicBezTo>
                    <a:pt x="503" y="1128"/>
                    <a:pt x="1324" y="694"/>
                    <a:pt x="1872" y="283"/>
                  </a:cubicBezTo>
                  <a:cubicBezTo>
                    <a:pt x="1895" y="261"/>
                    <a:pt x="1872" y="192"/>
                    <a:pt x="1895" y="124"/>
                  </a:cubicBezTo>
                  <a:cubicBezTo>
                    <a:pt x="1807" y="36"/>
                    <a:pt x="1714" y="1"/>
                    <a:pt x="1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4"/>
            <p:cNvSpPr/>
            <p:nvPr/>
          </p:nvSpPr>
          <p:spPr>
            <a:xfrm>
              <a:off x="8917321" y="1167438"/>
              <a:ext cx="91828" cy="56502"/>
            </a:xfrm>
            <a:custGeom>
              <a:avLst/>
              <a:gdLst/>
              <a:ahLst/>
              <a:cxnLst/>
              <a:rect l="l" t="t" r="r" b="b"/>
              <a:pathLst>
                <a:path w="1804" h="1110" extrusionOk="0">
                  <a:moveTo>
                    <a:pt x="1601" y="1"/>
                  </a:moveTo>
                  <a:cubicBezTo>
                    <a:pt x="1474" y="1"/>
                    <a:pt x="1359" y="80"/>
                    <a:pt x="1233" y="128"/>
                  </a:cubicBezTo>
                  <a:cubicBezTo>
                    <a:pt x="571" y="447"/>
                    <a:pt x="343" y="630"/>
                    <a:pt x="1" y="1109"/>
                  </a:cubicBezTo>
                  <a:cubicBezTo>
                    <a:pt x="663" y="790"/>
                    <a:pt x="1256" y="584"/>
                    <a:pt x="1781" y="196"/>
                  </a:cubicBezTo>
                  <a:cubicBezTo>
                    <a:pt x="1804" y="173"/>
                    <a:pt x="1781" y="105"/>
                    <a:pt x="1781" y="59"/>
                  </a:cubicBezTo>
                  <a:cubicBezTo>
                    <a:pt x="1717" y="17"/>
                    <a:pt x="1658" y="1"/>
                    <a:pt x="1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4"/>
            <p:cNvSpPr/>
            <p:nvPr/>
          </p:nvSpPr>
          <p:spPr>
            <a:xfrm>
              <a:off x="8845295" y="1114093"/>
              <a:ext cx="67446" cy="44743"/>
            </a:xfrm>
            <a:custGeom>
              <a:avLst/>
              <a:gdLst/>
              <a:ahLst/>
              <a:cxnLst/>
              <a:rect l="l" t="t" r="r" b="b"/>
              <a:pathLst>
                <a:path w="1325" h="879" extrusionOk="0">
                  <a:moveTo>
                    <a:pt x="1012" y="0"/>
                  </a:moveTo>
                  <a:cubicBezTo>
                    <a:pt x="987" y="0"/>
                    <a:pt x="965" y="13"/>
                    <a:pt x="936" y="34"/>
                  </a:cubicBezTo>
                  <a:cubicBezTo>
                    <a:pt x="662" y="240"/>
                    <a:pt x="411" y="422"/>
                    <a:pt x="160" y="651"/>
                  </a:cubicBezTo>
                  <a:cubicBezTo>
                    <a:pt x="92" y="696"/>
                    <a:pt x="69" y="788"/>
                    <a:pt x="1" y="879"/>
                  </a:cubicBezTo>
                  <a:cubicBezTo>
                    <a:pt x="640" y="788"/>
                    <a:pt x="777" y="719"/>
                    <a:pt x="1324" y="217"/>
                  </a:cubicBezTo>
                  <a:cubicBezTo>
                    <a:pt x="1136" y="60"/>
                    <a:pt x="1067" y="0"/>
                    <a:pt x="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34"/>
          <p:cNvGrpSpPr/>
          <p:nvPr/>
        </p:nvGrpSpPr>
        <p:grpSpPr>
          <a:xfrm rot="1112511">
            <a:off x="3480156" y="163092"/>
            <a:ext cx="1034484" cy="1267186"/>
            <a:chOff x="4613575" y="677100"/>
            <a:chExt cx="1034475" cy="1267175"/>
          </a:xfrm>
        </p:grpSpPr>
        <p:sp>
          <p:nvSpPr>
            <p:cNvPr id="1270" name="Google Shape;1270;p34"/>
            <p:cNvSpPr/>
            <p:nvPr/>
          </p:nvSpPr>
          <p:spPr>
            <a:xfrm>
              <a:off x="4614200" y="921700"/>
              <a:ext cx="999400" cy="988750"/>
            </a:xfrm>
            <a:custGeom>
              <a:avLst/>
              <a:gdLst/>
              <a:ahLst/>
              <a:cxnLst/>
              <a:rect l="l" t="t" r="r" b="b"/>
              <a:pathLst>
                <a:path w="39976" h="39550" extrusionOk="0">
                  <a:moveTo>
                    <a:pt x="25038" y="1"/>
                  </a:moveTo>
                  <a:lnTo>
                    <a:pt x="426" y="1003"/>
                  </a:lnTo>
                  <a:cubicBezTo>
                    <a:pt x="602" y="2256"/>
                    <a:pt x="702" y="7620"/>
                    <a:pt x="551" y="8798"/>
                  </a:cubicBezTo>
                  <a:cubicBezTo>
                    <a:pt x="0" y="13133"/>
                    <a:pt x="351" y="17143"/>
                    <a:pt x="677" y="21504"/>
                  </a:cubicBezTo>
                  <a:cubicBezTo>
                    <a:pt x="1103" y="27043"/>
                    <a:pt x="1404" y="32707"/>
                    <a:pt x="1228" y="38271"/>
                  </a:cubicBezTo>
                  <a:cubicBezTo>
                    <a:pt x="3008" y="38271"/>
                    <a:pt x="4787" y="38322"/>
                    <a:pt x="6592" y="38372"/>
                  </a:cubicBezTo>
                  <a:cubicBezTo>
                    <a:pt x="12682" y="38647"/>
                    <a:pt x="18797" y="39399"/>
                    <a:pt x="24887" y="39474"/>
                  </a:cubicBezTo>
                  <a:cubicBezTo>
                    <a:pt x="25196" y="39479"/>
                    <a:pt x="25506" y="39481"/>
                    <a:pt x="25816" y="39481"/>
                  </a:cubicBezTo>
                  <a:cubicBezTo>
                    <a:pt x="28736" y="39481"/>
                    <a:pt x="31696" y="39291"/>
                    <a:pt x="34648" y="39291"/>
                  </a:cubicBezTo>
                  <a:cubicBezTo>
                    <a:pt x="36338" y="39291"/>
                    <a:pt x="38024" y="39353"/>
                    <a:pt x="39700" y="39550"/>
                  </a:cubicBezTo>
                  <a:cubicBezTo>
                    <a:pt x="39850" y="38372"/>
                    <a:pt x="39975" y="36943"/>
                    <a:pt x="39925" y="35740"/>
                  </a:cubicBezTo>
                  <a:cubicBezTo>
                    <a:pt x="39674" y="30803"/>
                    <a:pt x="39850" y="25890"/>
                    <a:pt x="39725" y="20953"/>
                  </a:cubicBezTo>
                  <a:cubicBezTo>
                    <a:pt x="39574" y="14136"/>
                    <a:pt x="38822" y="7294"/>
                    <a:pt x="38747" y="477"/>
                  </a:cubicBezTo>
                  <a:cubicBezTo>
                    <a:pt x="38616" y="478"/>
                    <a:pt x="38486" y="479"/>
                    <a:pt x="38356" y="479"/>
                  </a:cubicBezTo>
                  <a:cubicBezTo>
                    <a:pt x="36512" y="479"/>
                    <a:pt x="34707" y="323"/>
                    <a:pt x="32857" y="276"/>
                  </a:cubicBezTo>
                  <a:cubicBezTo>
                    <a:pt x="32455" y="272"/>
                    <a:pt x="32051" y="271"/>
                    <a:pt x="31647" y="271"/>
                  </a:cubicBezTo>
                  <a:cubicBezTo>
                    <a:pt x="31328" y="271"/>
                    <a:pt x="31008" y="272"/>
                    <a:pt x="30688" y="272"/>
                  </a:cubicBezTo>
                  <a:cubicBezTo>
                    <a:pt x="28810" y="272"/>
                    <a:pt x="26917" y="254"/>
                    <a:pt x="25038"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4"/>
            <p:cNvSpPr/>
            <p:nvPr/>
          </p:nvSpPr>
          <p:spPr>
            <a:xfrm>
              <a:off x="4613575" y="917650"/>
              <a:ext cx="1006275" cy="997275"/>
            </a:xfrm>
            <a:custGeom>
              <a:avLst/>
              <a:gdLst/>
              <a:ahLst/>
              <a:cxnLst/>
              <a:rect l="l" t="t" r="r" b="b"/>
              <a:pathLst>
                <a:path w="40251" h="39891" extrusionOk="0">
                  <a:moveTo>
                    <a:pt x="25063" y="313"/>
                  </a:moveTo>
                  <a:cubicBezTo>
                    <a:pt x="25564" y="313"/>
                    <a:pt x="26115" y="438"/>
                    <a:pt x="26617" y="488"/>
                  </a:cubicBezTo>
                  <a:cubicBezTo>
                    <a:pt x="27419" y="538"/>
                    <a:pt x="28196" y="564"/>
                    <a:pt x="28973" y="589"/>
                  </a:cubicBezTo>
                  <a:cubicBezTo>
                    <a:pt x="29399" y="595"/>
                    <a:pt x="29823" y="596"/>
                    <a:pt x="30247" y="596"/>
                  </a:cubicBezTo>
                  <a:cubicBezTo>
                    <a:pt x="30671" y="596"/>
                    <a:pt x="31094" y="595"/>
                    <a:pt x="31516" y="595"/>
                  </a:cubicBezTo>
                  <a:cubicBezTo>
                    <a:pt x="32362" y="595"/>
                    <a:pt x="33208" y="601"/>
                    <a:pt x="34060" y="639"/>
                  </a:cubicBezTo>
                  <a:cubicBezTo>
                    <a:pt x="34562" y="664"/>
                    <a:pt x="38597" y="664"/>
                    <a:pt x="38622" y="1065"/>
                  </a:cubicBezTo>
                  <a:cubicBezTo>
                    <a:pt x="38647" y="2819"/>
                    <a:pt x="38722" y="4599"/>
                    <a:pt x="38797" y="6378"/>
                  </a:cubicBezTo>
                  <a:cubicBezTo>
                    <a:pt x="38973" y="9787"/>
                    <a:pt x="39223" y="13195"/>
                    <a:pt x="39399" y="16604"/>
                  </a:cubicBezTo>
                  <a:cubicBezTo>
                    <a:pt x="39599" y="20037"/>
                    <a:pt x="39624" y="23446"/>
                    <a:pt x="39649" y="26879"/>
                  </a:cubicBezTo>
                  <a:cubicBezTo>
                    <a:pt x="39649" y="30213"/>
                    <a:pt x="39875" y="33596"/>
                    <a:pt x="39800" y="36930"/>
                  </a:cubicBezTo>
                  <a:cubicBezTo>
                    <a:pt x="39775" y="37631"/>
                    <a:pt x="39699" y="38333"/>
                    <a:pt x="39624" y="39060"/>
                  </a:cubicBezTo>
                  <a:cubicBezTo>
                    <a:pt x="39589" y="39421"/>
                    <a:pt x="39306" y="39522"/>
                    <a:pt x="38952" y="39522"/>
                  </a:cubicBezTo>
                  <a:cubicBezTo>
                    <a:pt x="38543" y="39522"/>
                    <a:pt x="38042" y="39388"/>
                    <a:pt x="37720" y="39361"/>
                  </a:cubicBezTo>
                  <a:cubicBezTo>
                    <a:pt x="36707" y="39302"/>
                    <a:pt x="35685" y="39278"/>
                    <a:pt x="34665" y="39278"/>
                  </a:cubicBezTo>
                  <a:cubicBezTo>
                    <a:pt x="33943" y="39278"/>
                    <a:pt x="33223" y="39290"/>
                    <a:pt x="32506" y="39311"/>
                  </a:cubicBezTo>
                  <a:cubicBezTo>
                    <a:pt x="30074" y="39365"/>
                    <a:pt x="27654" y="39459"/>
                    <a:pt x="25238" y="39459"/>
                  </a:cubicBezTo>
                  <a:cubicBezTo>
                    <a:pt x="24319" y="39459"/>
                    <a:pt x="23400" y="39445"/>
                    <a:pt x="22481" y="39411"/>
                  </a:cubicBezTo>
                  <a:cubicBezTo>
                    <a:pt x="15664" y="39160"/>
                    <a:pt x="8897" y="38333"/>
                    <a:pt x="2080" y="38258"/>
                  </a:cubicBezTo>
                  <a:cubicBezTo>
                    <a:pt x="1504" y="38258"/>
                    <a:pt x="1429" y="38183"/>
                    <a:pt x="1429" y="37606"/>
                  </a:cubicBezTo>
                  <a:cubicBezTo>
                    <a:pt x="1454" y="37080"/>
                    <a:pt x="1454" y="36529"/>
                    <a:pt x="1454" y="35977"/>
                  </a:cubicBezTo>
                  <a:cubicBezTo>
                    <a:pt x="1479" y="35025"/>
                    <a:pt x="1454" y="34072"/>
                    <a:pt x="1454" y="33120"/>
                  </a:cubicBezTo>
                  <a:cubicBezTo>
                    <a:pt x="1429" y="31190"/>
                    <a:pt x="1328" y="29285"/>
                    <a:pt x="1228" y="27356"/>
                  </a:cubicBezTo>
                  <a:cubicBezTo>
                    <a:pt x="1053" y="23596"/>
                    <a:pt x="677" y="19862"/>
                    <a:pt x="501" y="16077"/>
                  </a:cubicBezTo>
                  <a:cubicBezTo>
                    <a:pt x="278" y="11171"/>
                    <a:pt x="1256" y="6240"/>
                    <a:pt x="624" y="1333"/>
                  </a:cubicBezTo>
                  <a:lnTo>
                    <a:pt x="624" y="1333"/>
                  </a:lnTo>
                  <a:cubicBezTo>
                    <a:pt x="5454" y="1135"/>
                    <a:pt x="10308" y="937"/>
                    <a:pt x="15138" y="739"/>
                  </a:cubicBezTo>
                  <a:cubicBezTo>
                    <a:pt x="17945" y="614"/>
                    <a:pt x="20727" y="513"/>
                    <a:pt x="23509" y="388"/>
                  </a:cubicBezTo>
                  <a:cubicBezTo>
                    <a:pt x="24035" y="363"/>
                    <a:pt x="24537" y="338"/>
                    <a:pt x="25063" y="313"/>
                  </a:cubicBezTo>
                  <a:close/>
                  <a:moveTo>
                    <a:pt x="25054" y="0"/>
                  </a:moveTo>
                  <a:cubicBezTo>
                    <a:pt x="24890" y="0"/>
                    <a:pt x="24726" y="4"/>
                    <a:pt x="24562" y="12"/>
                  </a:cubicBezTo>
                  <a:cubicBezTo>
                    <a:pt x="22231" y="112"/>
                    <a:pt x="19875" y="213"/>
                    <a:pt x="17544" y="288"/>
                  </a:cubicBezTo>
                  <a:cubicBezTo>
                    <a:pt x="11955" y="538"/>
                    <a:pt x="6366" y="764"/>
                    <a:pt x="777" y="990"/>
                  </a:cubicBezTo>
                  <a:cubicBezTo>
                    <a:pt x="652" y="990"/>
                    <a:pt x="551" y="990"/>
                    <a:pt x="451" y="1015"/>
                  </a:cubicBezTo>
                  <a:cubicBezTo>
                    <a:pt x="446" y="1015"/>
                    <a:pt x="440" y="1015"/>
                    <a:pt x="435" y="1015"/>
                  </a:cubicBezTo>
                  <a:lnTo>
                    <a:pt x="435" y="1015"/>
                  </a:lnTo>
                  <a:cubicBezTo>
                    <a:pt x="430" y="1015"/>
                    <a:pt x="425" y="1015"/>
                    <a:pt x="420" y="1015"/>
                  </a:cubicBezTo>
                  <a:cubicBezTo>
                    <a:pt x="338" y="1015"/>
                    <a:pt x="263" y="1065"/>
                    <a:pt x="276" y="1165"/>
                  </a:cubicBezTo>
                  <a:cubicBezTo>
                    <a:pt x="927" y="6002"/>
                    <a:pt x="0" y="10864"/>
                    <a:pt x="150" y="15701"/>
                  </a:cubicBezTo>
                  <a:cubicBezTo>
                    <a:pt x="276" y="19461"/>
                    <a:pt x="677" y="23195"/>
                    <a:pt x="877" y="26955"/>
                  </a:cubicBezTo>
                  <a:cubicBezTo>
                    <a:pt x="1103" y="30789"/>
                    <a:pt x="1203" y="34599"/>
                    <a:pt x="1078" y="38433"/>
                  </a:cubicBezTo>
                  <a:cubicBezTo>
                    <a:pt x="1078" y="38534"/>
                    <a:pt x="1153" y="38609"/>
                    <a:pt x="1253" y="38609"/>
                  </a:cubicBezTo>
                  <a:cubicBezTo>
                    <a:pt x="1365" y="38608"/>
                    <a:pt x="1477" y="38608"/>
                    <a:pt x="1589" y="38608"/>
                  </a:cubicBezTo>
                  <a:cubicBezTo>
                    <a:pt x="7892" y="38608"/>
                    <a:pt x="14147" y="39292"/>
                    <a:pt x="20451" y="39636"/>
                  </a:cubicBezTo>
                  <a:cubicBezTo>
                    <a:pt x="21720" y="39711"/>
                    <a:pt x="22991" y="39737"/>
                    <a:pt x="24263" y="39737"/>
                  </a:cubicBezTo>
                  <a:cubicBezTo>
                    <a:pt x="27346" y="39737"/>
                    <a:pt x="30436" y="39582"/>
                    <a:pt x="33517" y="39582"/>
                  </a:cubicBezTo>
                  <a:cubicBezTo>
                    <a:pt x="35591" y="39582"/>
                    <a:pt x="37662" y="39652"/>
                    <a:pt x="39725" y="39887"/>
                  </a:cubicBezTo>
                  <a:cubicBezTo>
                    <a:pt x="39735" y="39890"/>
                    <a:pt x="39745" y="39891"/>
                    <a:pt x="39755" y="39891"/>
                  </a:cubicBezTo>
                  <a:cubicBezTo>
                    <a:pt x="39835" y="39891"/>
                    <a:pt x="39878" y="39801"/>
                    <a:pt x="39900" y="39712"/>
                  </a:cubicBezTo>
                  <a:cubicBezTo>
                    <a:pt x="40251" y="36654"/>
                    <a:pt x="40000" y="33621"/>
                    <a:pt x="39975" y="30564"/>
                  </a:cubicBezTo>
                  <a:cubicBezTo>
                    <a:pt x="39950" y="27280"/>
                    <a:pt x="39975" y="23997"/>
                    <a:pt x="39900" y="20689"/>
                  </a:cubicBezTo>
                  <a:cubicBezTo>
                    <a:pt x="39750" y="13997"/>
                    <a:pt x="39023" y="7330"/>
                    <a:pt x="38948" y="639"/>
                  </a:cubicBezTo>
                  <a:cubicBezTo>
                    <a:pt x="38948" y="564"/>
                    <a:pt x="38872" y="488"/>
                    <a:pt x="38772" y="488"/>
                  </a:cubicBezTo>
                  <a:cubicBezTo>
                    <a:pt x="35514" y="488"/>
                    <a:pt x="32231" y="288"/>
                    <a:pt x="28973" y="238"/>
                  </a:cubicBezTo>
                  <a:cubicBezTo>
                    <a:pt x="27658" y="238"/>
                    <a:pt x="26364" y="0"/>
                    <a:pt x="25054"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4"/>
            <p:cNvSpPr/>
            <p:nvPr/>
          </p:nvSpPr>
          <p:spPr>
            <a:xfrm>
              <a:off x="4671825" y="917400"/>
              <a:ext cx="971850" cy="1022500"/>
            </a:xfrm>
            <a:custGeom>
              <a:avLst/>
              <a:gdLst/>
              <a:ahLst/>
              <a:cxnLst/>
              <a:rect l="l" t="t" r="r" b="b"/>
              <a:pathLst>
                <a:path w="38874" h="40900" extrusionOk="0">
                  <a:moveTo>
                    <a:pt x="32149" y="1"/>
                  </a:moveTo>
                  <a:cubicBezTo>
                    <a:pt x="27707" y="1"/>
                    <a:pt x="23269" y="220"/>
                    <a:pt x="18848" y="348"/>
                  </a:cubicBezTo>
                  <a:cubicBezTo>
                    <a:pt x="17400" y="389"/>
                    <a:pt x="15959" y="407"/>
                    <a:pt x="14524" y="407"/>
                  </a:cubicBezTo>
                  <a:cubicBezTo>
                    <a:pt x="9802" y="407"/>
                    <a:pt x="5136" y="214"/>
                    <a:pt x="427" y="22"/>
                  </a:cubicBezTo>
                  <a:cubicBezTo>
                    <a:pt x="176" y="4283"/>
                    <a:pt x="76" y="8543"/>
                    <a:pt x="76" y="12904"/>
                  </a:cubicBezTo>
                  <a:cubicBezTo>
                    <a:pt x="1" y="20899"/>
                    <a:pt x="2482" y="27140"/>
                    <a:pt x="9600" y="34809"/>
                  </a:cubicBezTo>
                  <a:cubicBezTo>
                    <a:pt x="12808" y="38268"/>
                    <a:pt x="16467" y="39596"/>
                    <a:pt x="21054" y="40098"/>
                  </a:cubicBezTo>
                  <a:cubicBezTo>
                    <a:pt x="26943" y="40699"/>
                    <a:pt x="32883" y="40724"/>
                    <a:pt x="38848" y="40900"/>
                  </a:cubicBezTo>
                  <a:cubicBezTo>
                    <a:pt x="38748" y="39872"/>
                    <a:pt x="38723" y="38819"/>
                    <a:pt x="38623" y="37792"/>
                  </a:cubicBezTo>
                  <a:cubicBezTo>
                    <a:pt x="37871" y="25260"/>
                    <a:pt x="38121" y="12629"/>
                    <a:pt x="38873" y="97"/>
                  </a:cubicBezTo>
                  <a:cubicBezTo>
                    <a:pt x="37445" y="22"/>
                    <a:pt x="35891" y="22"/>
                    <a:pt x="34462" y="22"/>
                  </a:cubicBezTo>
                  <a:cubicBezTo>
                    <a:pt x="33691" y="7"/>
                    <a:pt x="32920" y="1"/>
                    <a:pt x="32149"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4"/>
            <p:cNvSpPr/>
            <p:nvPr/>
          </p:nvSpPr>
          <p:spPr>
            <a:xfrm>
              <a:off x="4668700" y="912200"/>
              <a:ext cx="979350" cy="1032075"/>
            </a:xfrm>
            <a:custGeom>
              <a:avLst/>
              <a:gdLst/>
              <a:ahLst/>
              <a:cxnLst/>
              <a:rect l="l" t="t" r="r" b="b"/>
              <a:pathLst>
                <a:path w="39174" h="41283" extrusionOk="0">
                  <a:moveTo>
                    <a:pt x="32933" y="381"/>
                  </a:moveTo>
                  <a:cubicBezTo>
                    <a:pt x="34337" y="381"/>
                    <a:pt x="35765" y="381"/>
                    <a:pt x="37169" y="406"/>
                  </a:cubicBezTo>
                  <a:cubicBezTo>
                    <a:pt x="37204" y="407"/>
                    <a:pt x="37240" y="407"/>
                    <a:pt x="37277" y="407"/>
                  </a:cubicBezTo>
                  <a:cubicBezTo>
                    <a:pt x="37501" y="407"/>
                    <a:pt x="37735" y="388"/>
                    <a:pt x="37950" y="388"/>
                  </a:cubicBezTo>
                  <a:cubicBezTo>
                    <a:pt x="38438" y="388"/>
                    <a:pt x="38831" y="487"/>
                    <a:pt x="38798" y="1132"/>
                  </a:cubicBezTo>
                  <a:cubicBezTo>
                    <a:pt x="38748" y="1959"/>
                    <a:pt x="38698" y="2787"/>
                    <a:pt x="38647" y="3614"/>
                  </a:cubicBezTo>
                  <a:cubicBezTo>
                    <a:pt x="37974" y="16043"/>
                    <a:pt x="37822" y="28547"/>
                    <a:pt x="38786" y="40952"/>
                  </a:cubicBezTo>
                  <a:lnTo>
                    <a:pt x="38786" y="40952"/>
                  </a:lnTo>
                  <a:cubicBezTo>
                    <a:pt x="35465" y="40854"/>
                    <a:pt x="32144" y="40779"/>
                    <a:pt x="28823" y="40656"/>
                  </a:cubicBezTo>
                  <a:cubicBezTo>
                    <a:pt x="25565" y="40531"/>
                    <a:pt x="22231" y="40406"/>
                    <a:pt x="18998" y="39804"/>
                  </a:cubicBezTo>
                  <a:cubicBezTo>
                    <a:pt x="16367" y="39328"/>
                    <a:pt x="13860" y="38301"/>
                    <a:pt x="11730" y="36646"/>
                  </a:cubicBezTo>
                  <a:cubicBezTo>
                    <a:pt x="9324" y="34792"/>
                    <a:pt x="7344" y="32185"/>
                    <a:pt x="5615" y="29754"/>
                  </a:cubicBezTo>
                  <a:cubicBezTo>
                    <a:pt x="2532" y="25418"/>
                    <a:pt x="727" y="20556"/>
                    <a:pt x="427" y="15243"/>
                  </a:cubicBezTo>
                  <a:cubicBezTo>
                    <a:pt x="251" y="12135"/>
                    <a:pt x="402" y="8952"/>
                    <a:pt x="477" y="5819"/>
                  </a:cubicBezTo>
                  <a:cubicBezTo>
                    <a:pt x="527" y="4240"/>
                    <a:pt x="577" y="2636"/>
                    <a:pt x="677" y="1032"/>
                  </a:cubicBezTo>
                  <a:cubicBezTo>
                    <a:pt x="705" y="509"/>
                    <a:pt x="1065" y="387"/>
                    <a:pt x="1504" y="387"/>
                  </a:cubicBezTo>
                  <a:cubicBezTo>
                    <a:pt x="1865" y="387"/>
                    <a:pt x="2279" y="469"/>
                    <a:pt x="2607" y="481"/>
                  </a:cubicBezTo>
                  <a:cubicBezTo>
                    <a:pt x="3559" y="531"/>
                    <a:pt x="4512" y="556"/>
                    <a:pt x="5464" y="581"/>
                  </a:cubicBezTo>
                  <a:cubicBezTo>
                    <a:pt x="8295" y="697"/>
                    <a:pt x="11125" y="748"/>
                    <a:pt x="13958" y="748"/>
                  </a:cubicBezTo>
                  <a:cubicBezTo>
                    <a:pt x="17271" y="748"/>
                    <a:pt x="20587" y="678"/>
                    <a:pt x="23910" y="556"/>
                  </a:cubicBezTo>
                  <a:cubicBezTo>
                    <a:pt x="26918" y="456"/>
                    <a:pt x="29926" y="381"/>
                    <a:pt x="32933" y="381"/>
                  </a:cubicBezTo>
                  <a:close/>
                  <a:moveTo>
                    <a:pt x="33052" y="1"/>
                  </a:moveTo>
                  <a:cubicBezTo>
                    <a:pt x="28773" y="1"/>
                    <a:pt x="24481" y="201"/>
                    <a:pt x="20201" y="355"/>
                  </a:cubicBezTo>
                  <a:cubicBezTo>
                    <a:pt x="18423" y="417"/>
                    <a:pt x="16643" y="443"/>
                    <a:pt x="14862" y="443"/>
                  </a:cubicBezTo>
                  <a:cubicBezTo>
                    <a:pt x="10091" y="443"/>
                    <a:pt x="5315" y="255"/>
                    <a:pt x="552" y="55"/>
                  </a:cubicBezTo>
                  <a:cubicBezTo>
                    <a:pt x="452" y="55"/>
                    <a:pt x="402" y="130"/>
                    <a:pt x="377" y="230"/>
                  </a:cubicBezTo>
                  <a:cubicBezTo>
                    <a:pt x="201" y="3563"/>
                    <a:pt x="101" y="6922"/>
                    <a:pt x="51" y="10255"/>
                  </a:cubicBezTo>
                  <a:cubicBezTo>
                    <a:pt x="26" y="12937"/>
                    <a:pt x="1" y="15594"/>
                    <a:pt x="402" y="18225"/>
                  </a:cubicBezTo>
                  <a:cubicBezTo>
                    <a:pt x="1128" y="23238"/>
                    <a:pt x="3534" y="27699"/>
                    <a:pt x="6592" y="31634"/>
                  </a:cubicBezTo>
                  <a:cubicBezTo>
                    <a:pt x="8321" y="33839"/>
                    <a:pt x="10176" y="36045"/>
                    <a:pt x="12507" y="37649"/>
                  </a:cubicBezTo>
                  <a:cubicBezTo>
                    <a:pt x="14512" y="39002"/>
                    <a:pt x="16868" y="39754"/>
                    <a:pt x="19224" y="40205"/>
                  </a:cubicBezTo>
                  <a:cubicBezTo>
                    <a:pt x="22256" y="40757"/>
                    <a:pt x="25364" y="40832"/>
                    <a:pt x="28422" y="40982"/>
                  </a:cubicBezTo>
                  <a:cubicBezTo>
                    <a:pt x="31805" y="41133"/>
                    <a:pt x="35189" y="41183"/>
                    <a:pt x="38572" y="41258"/>
                  </a:cubicBezTo>
                  <a:cubicBezTo>
                    <a:pt x="38698" y="41283"/>
                    <a:pt x="38823" y="41283"/>
                    <a:pt x="38973" y="41283"/>
                  </a:cubicBezTo>
                  <a:cubicBezTo>
                    <a:pt x="39012" y="41283"/>
                    <a:pt x="39044" y="41271"/>
                    <a:pt x="39068" y="41250"/>
                  </a:cubicBezTo>
                  <a:lnTo>
                    <a:pt x="39068" y="41250"/>
                  </a:lnTo>
                  <a:cubicBezTo>
                    <a:pt x="39107" y="41224"/>
                    <a:pt x="39131" y="41176"/>
                    <a:pt x="39124" y="41108"/>
                  </a:cubicBezTo>
                  <a:cubicBezTo>
                    <a:pt x="38071" y="27549"/>
                    <a:pt x="38347" y="13889"/>
                    <a:pt x="39174" y="305"/>
                  </a:cubicBezTo>
                  <a:cubicBezTo>
                    <a:pt x="39174" y="205"/>
                    <a:pt x="39099" y="155"/>
                    <a:pt x="38998" y="155"/>
                  </a:cubicBezTo>
                  <a:cubicBezTo>
                    <a:pt x="37021" y="44"/>
                    <a:pt x="35038" y="1"/>
                    <a:pt x="33052"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4"/>
            <p:cNvSpPr/>
            <p:nvPr/>
          </p:nvSpPr>
          <p:spPr>
            <a:xfrm>
              <a:off x="4675850" y="1348925"/>
              <a:ext cx="424925" cy="551450"/>
            </a:xfrm>
            <a:custGeom>
              <a:avLst/>
              <a:gdLst/>
              <a:ahLst/>
              <a:cxnLst/>
              <a:rect l="l" t="t" r="r" b="b"/>
              <a:pathLst>
                <a:path w="16997" h="22058" extrusionOk="0">
                  <a:moveTo>
                    <a:pt x="207" y="1"/>
                  </a:moveTo>
                  <a:cubicBezTo>
                    <a:pt x="111" y="1"/>
                    <a:pt x="0" y="85"/>
                    <a:pt x="15" y="205"/>
                  </a:cubicBezTo>
                  <a:cubicBezTo>
                    <a:pt x="416" y="2385"/>
                    <a:pt x="1569" y="4440"/>
                    <a:pt x="2797" y="6245"/>
                  </a:cubicBezTo>
                  <a:cubicBezTo>
                    <a:pt x="4151" y="8225"/>
                    <a:pt x="5680" y="9453"/>
                    <a:pt x="7910" y="10380"/>
                  </a:cubicBezTo>
                  <a:cubicBezTo>
                    <a:pt x="9364" y="10982"/>
                    <a:pt x="10868" y="11458"/>
                    <a:pt x="12371" y="11884"/>
                  </a:cubicBezTo>
                  <a:cubicBezTo>
                    <a:pt x="13073" y="12085"/>
                    <a:pt x="13775" y="12260"/>
                    <a:pt x="14451" y="12410"/>
                  </a:cubicBezTo>
                  <a:cubicBezTo>
                    <a:pt x="14777" y="12511"/>
                    <a:pt x="14477" y="14065"/>
                    <a:pt x="14477" y="14315"/>
                  </a:cubicBezTo>
                  <a:cubicBezTo>
                    <a:pt x="14351" y="16997"/>
                    <a:pt x="14978" y="19829"/>
                    <a:pt x="16607" y="21984"/>
                  </a:cubicBezTo>
                  <a:cubicBezTo>
                    <a:pt x="16644" y="22036"/>
                    <a:pt x="16695" y="22057"/>
                    <a:pt x="16747" y="22057"/>
                  </a:cubicBezTo>
                  <a:cubicBezTo>
                    <a:pt x="16872" y="22057"/>
                    <a:pt x="16996" y="21933"/>
                    <a:pt x="16908" y="21809"/>
                  </a:cubicBezTo>
                  <a:cubicBezTo>
                    <a:pt x="14903" y="19177"/>
                    <a:pt x="14477" y="15593"/>
                    <a:pt x="15003" y="12385"/>
                  </a:cubicBezTo>
                  <a:cubicBezTo>
                    <a:pt x="15028" y="12310"/>
                    <a:pt x="14978" y="12210"/>
                    <a:pt x="14903" y="12185"/>
                  </a:cubicBezTo>
                  <a:cubicBezTo>
                    <a:pt x="13023" y="11709"/>
                    <a:pt x="11168" y="11232"/>
                    <a:pt x="9339" y="10581"/>
                  </a:cubicBezTo>
                  <a:cubicBezTo>
                    <a:pt x="7710" y="10004"/>
                    <a:pt x="5980" y="9303"/>
                    <a:pt x="4727" y="8075"/>
                  </a:cubicBezTo>
                  <a:cubicBezTo>
                    <a:pt x="2672" y="6070"/>
                    <a:pt x="842" y="2962"/>
                    <a:pt x="341" y="130"/>
                  </a:cubicBezTo>
                  <a:cubicBezTo>
                    <a:pt x="331" y="39"/>
                    <a:pt x="272" y="1"/>
                    <a:pt x="20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4"/>
            <p:cNvSpPr/>
            <p:nvPr/>
          </p:nvSpPr>
          <p:spPr>
            <a:xfrm>
              <a:off x="5034925" y="1750650"/>
              <a:ext cx="21775" cy="136075"/>
            </a:xfrm>
            <a:custGeom>
              <a:avLst/>
              <a:gdLst/>
              <a:ahLst/>
              <a:cxnLst/>
              <a:rect l="l" t="t" r="r" b="b"/>
              <a:pathLst>
                <a:path w="871" h="5443" extrusionOk="0">
                  <a:moveTo>
                    <a:pt x="157" y="1"/>
                  </a:moveTo>
                  <a:cubicBezTo>
                    <a:pt x="76" y="1"/>
                    <a:pt x="1" y="51"/>
                    <a:pt x="13" y="151"/>
                  </a:cubicBezTo>
                  <a:cubicBezTo>
                    <a:pt x="189" y="1855"/>
                    <a:pt x="164" y="3635"/>
                    <a:pt x="515" y="5314"/>
                  </a:cubicBezTo>
                  <a:cubicBezTo>
                    <a:pt x="535" y="5405"/>
                    <a:pt x="599" y="5443"/>
                    <a:pt x="666" y="5443"/>
                  </a:cubicBezTo>
                  <a:cubicBezTo>
                    <a:pt x="766" y="5443"/>
                    <a:pt x="870" y="5359"/>
                    <a:pt x="840" y="5239"/>
                  </a:cubicBezTo>
                  <a:cubicBezTo>
                    <a:pt x="489" y="3585"/>
                    <a:pt x="540" y="1830"/>
                    <a:pt x="339" y="151"/>
                  </a:cubicBezTo>
                  <a:cubicBezTo>
                    <a:pt x="327" y="51"/>
                    <a:pt x="239" y="1"/>
                    <a:pt x="15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4"/>
            <p:cNvSpPr/>
            <p:nvPr/>
          </p:nvSpPr>
          <p:spPr>
            <a:xfrm>
              <a:off x="5009800" y="1645300"/>
              <a:ext cx="23100" cy="231725"/>
            </a:xfrm>
            <a:custGeom>
              <a:avLst/>
              <a:gdLst/>
              <a:ahLst/>
              <a:cxnLst/>
              <a:rect l="l" t="t" r="r" b="b"/>
              <a:pathLst>
                <a:path w="924" h="9269" extrusionOk="0">
                  <a:moveTo>
                    <a:pt x="208" y="1"/>
                  </a:moveTo>
                  <a:cubicBezTo>
                    <a:pt x="111" y="1"/>
                    <a:pt x="1" y="85"/>
                    <a:pt x="16" y="205"/>
                  </a:cubicBezTo>
                  <a:cubicBezTo>
                    <a:pt x="567" y="3137"/>
                    <a:pt x="141" y="6195"/>
                    <a:pt x="592" y="9152"/>
                  </a:cubicBezTo>
                  <a:cubicBezTo>
                    <a:pt x="602" y="9232"/>
                    <a:pt x="660" y="9268"/>
                    <a:pt x="723" y="9268"/>
                  </a:cubicBezTo>
                  <a:cubicBezTo>
                    <a:pt x="818" y="9268"/>
                    <a:pt x="923" y="9187"/>
                    <a:pt x="893" y="9052"/>
                  </a:cubicBezTo>
                  <a:cubicBezTo>
                    <a:pt x="467" y="6119"/>
                    <a:pt x="893" y="3062"/>
                    <a:pt x="342" y="129"/>
                  </a:cubicBezTo>
                  <a:cubicBezTo>
                    <a:pt x="332" y="39"/>
                    <a:pt x="273" y="1"/>
                    <a:pt x="20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4"/>
            <p:cNvSpPr/>
            <p:nvPr/>
          </p:nvSpPr>
          <p:spPr>
            <a:xfrm>
              <a:off x="4987950" y="1639275"/>
              <a:ext cx="25150" cy="223950"/>
            </a:xfrm>
            <a:custGeom>
              <a:avLst/>
              <a:gdLst/>
              <a:ahLst/>
              <a:cxnLst/>
              <a:rect l="l" t="t" r="r" b="b"/>
              <a:pathLst>
                <a:path w="1006" h="8958" extrusionOk="0">
                  <a:moveTo>
                    <a:pt x="166" y="1"/>
                  </a:moveTo>
                  <a:cubicBezTo>
                    <a:pt x="82" y="1"/>
                    <a:pt x="0" y="57"/>
                    <a:pt x="13" y="170"/>
                  </a:cubicBezTo>
                  <a:cubicBezTo>
                    <a:pt x="63" y="1523"/>
                    <a:pt x="63" y="2902"/>
                    <a:pt x="88" y="4280"/>
                  </a:cubicBezTo>
                  <a:cubicBezTo>
                    <a:pt x="138" y="5859"/>
                    <a:pt x="363" y="7263"/>
                    <a:pt x="664" y="8842"/>
                  </a:cubicBezTo>
                  <a:cubicBezTo>
                    <a:pt x="674" y="8922"/>
                    <a:pt x="732" y="8958"/>
                    <a:pt x="797" y="8958"/>
                  </a:cubicBezTo>
                  <a:cubicBezTo>
                    <a:pt x="894" y="8958"/>
                    <a:pt x="1005" y="8877"/>
                    <a:pt x="990" y="8741"/>
                  </a:cubicBezTo>
                  <a:cubicBezTo>
                    <a:pt x="689" y="7137"/>
                    <a:pt x="464" y="5684"/>
                    <a:pt x="414" y="4030"/>
                  </a:cubicBezTo>
                  <a:cubicBezTo>
                    <a:pt x="389" y="2751"/>
                    <a:pt x="389" y="1448"/>
                    <a:pt x="338" y="170"/>
                  </a:cubicBezTo>
                  <a:cubicBezTo>
                    <a:pt x="338" y="57"/>
                    <a:pt x="251" y="1"/>
                    <a:pt x="166"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4"/>
            <p:cNvSpPr/>
            <p:nvPr/>
          </p:nvSpPr>
          <p:spPr>
            <a:xfrm>
              <a:off x="4954100" y="1629875"/>
              <a:ext cx="24525" cy="213925"/>
            </a:xfrm>
            <a:custGeom>
              <a:avLst/>
              <a:gdLst/>
              <a:ahLst/>
              <a:cxnLst/>
              <a:rect l="l" t="t" r="r" b="b"/>
              <a:pathLst>
                <a:path w="981" h="8557" extrusionOk="0">
                  <a:moveTo>
                    <a:pt x="157" y="1"/>
                  </a:moveTo>
                  <a:cubicBezTo>
                    <a:pt x="76" y="1"/>
                    <a:pt x="1" y="57"/>
                    <a:pt x="13" y="170"/>
                  </a:cubicBezTo>
                  <a:cubicBezTo>
                    <a:pt x="289" y="2902"/>
                    <a:pt x="88" y="5734"/>
                    <a:pt x="640" y="8441"/>
                  </a:cubicBezTo>
                  <a:cubicBezTo>
                    <a:pt x="660" y="8521"/>
                    <a:pt x="720" y="8557"/>
                    <a:pt x="783" y="8557"/>
                  </a:cubicBezTo>
                  <a:cubicBezTo>
                    <a:pt x="878" y="8557"/>
                    <a:pt x="981" y="8476"/>
                    <a:pt x="966" y="8340"/>
                  </a:cubicBezTo>
                  <a:cubicBezTo>
                    <a:pt x="439" y="5659"/>
                    <a:pt x="615" y="2877"/>
                    <a:pt x="339" y="170"/>
                  </a:cubicBezTo>
                  <a:cubicBezTo>
                    <a:pt x="326" y="57"/>
                    <a:pt x="239" y="1"/>
                    <a:pt x="15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4"/>
            <p:cNvSpPr/>
            <p:nvPr/>
          </p:nvSpPr>
          <p:spPr>
            <a:xfrm>
              <a:off x="4922150" y="1620950"/>
              <a:ext cx="29650" cy="198100"/>
            </a:xfrm>
            <a:custGeom>
              <a:avLst/>
              <a:gdLst/>
              <a:ahLst/>
              <a:cxnLst/>
              <a:rect l="l" t="t" r="r" b="b"/>
              <a:pathLst>
                <a:path w="1186" h="7924" extrusionOk="0">
                  <a:moveTo>
                    <a:pt x="167" y="1"/>
                  </a:moveTo>
                  <a:cubicBezTo>
                    <a:pt x="82" y="1"/>
                    <a:pt x="0" y="51"/>
                    <a:pt x="13" y="151"/>
                  </a:cubicBezTo>
                  <a:cubicBezTo>
                    <a:pt x="38" y="2682"/>
                    <a:pt x="213" y="5339"/>
                    <a:pt x="840" y="7795"/>
                  </a:cubicBezTo>
                  <a:cubicBezTo>
                    <a:pt x="860" y="7886"/>
                    <a:pt x="925" y="7924"/>
                    <a:pt x="990" y="7924"/>
                  </a:cubicBezTo>
                  <a:cubicBezTo>
                    <a:pt x="1087" y="7924"/>
                    <a:pt x="1186" y="7840"/>
                    <a:pt x="1141" y="7720"/>
                  </a:cubicBezTo>
                  <a:cubicBezTo>
                    <a:pt x="564" y="5264"/>
                    <a:pt x="389" y="2657"/>
                    <a:pt x="339" y="151"/>
                  </a:cubicBezTo>
                  <a:cubicBezTo>
                    <a:pt x="339" y="51"/>
                    <a:pt x="251" y="1"/>
                    <a:pt x="16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4890500" y="1610700"/>
              <a:ext cx="30475" cy="183300"/>
            </a:xfrm>
            <a:custGeom>
              <a:avLst/>
              <a:gdLst/>
              <a:ahLst/>
              <a:cxnLst/>
              <a:rect l="l" t="t" r="r" b="b"/>
              <a:pathLst>
                <a:path w="1219" h="7332" extrusionOk="0">
                  <a:moveTo>
                    <a:pt x="415" y="0"/>
                  </a:moveTo>
                  <a:cubicBezTo>
                    <a:pt x="332" y="0"/>
                    <a:pt x="239" y="57"/>
                    <a:pt x="226" y="160"/>
                  </a:cubicBezTo>
                  <a:cubicBezTo>
                    <a:pt x="1" y="2441"/>
                    <a:pt x="502" y="4947"/>
                    <a:pt x="878" y="7203"/>
                  </a:cubicBezTo>
                  <a:cubicBezTo>
                    <a:pt x="888" y="7293"/>
                    <a:pt x="947" y="7331"/>
                    <a:pt x="1012" y="7331"/>
                  </a:cubicBezTo>
                  <a:cubicBezTo>
                    <a:pt x="1108" y="7331"/>
                    <a:pt x="1219" y="7247"/>
                    <a:pt x="1204" y="7127"/>
                  </a:cubicBezTo>
                  <a:cubicBezTo>
                    <a:pt x="828" y="4897"/>
                    <a:pt x="327" y="2416"/>
                    <a:pt x="552" y="160"/>
                  </a:cubicBezTo>
                  <a:cubicBezTo>
                    <a:pt x="564" y="50"/>
                    <a:pt x="494" y="0"/>
                    <a:pt x="415"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4"/>
            <p:cNvSpPr/>
            <p:nvPr/>
          </p:nvSpPr>
          <p:spPr>
            <a:xfrm>
              <a:off x="4857300" y="1599175"/>
              <a:ext cx="30575" cy="159475"/>
            </a:xfrm>
            <a:custGeom>
              <a:avLst/>
              <a:gdLst/>
              <a:ahLst/>
              <a:cxnLst/>
              <a:rect l="l" t="t" r="r" b="b"/>
              <a:pathLst>
                <a:path w="1223" h="6379" extrusionOk="0">
                  <a:moveTo>
                    <a:pt x="188" y="1"/>
                  </a:moveTo>
                  <a:cubicBezTo>
                    <a:pt x="107" y="1"/>
                    <a:pt x="26" y="57"/>
                    <a:pt x="26" y="170"/>
                  </a:cubicBezTo>
                  <a:cubicBezTo>
                    <a:pt x="0" y="2175"/>
                    <a:pt x="226" y="4330"/>
                    <a:pt x="853" y="6260"/>
                  </a:cubicBezTo>
                  <a:cubicBezTo>
                    <a:pt x="883" y="6342"/>
                    <a:pt x="956" y="6378"/>
                    <a:pt x="1026" y="6378"/>
                  </a:cubicBezTo>
                  <a:cubicBezTo>
                    <a:pt x="1127" y="6378"/>
                    <a:pt x="1223" y="6303"/>
                    <a:pt x="1178" y="6185"/>
                  </a:cubicBezTo>
                  <a:cubicBezTo>
                    <a:pt x="552" y="4280"/>
                    <a:pt x="351" y="2150"/>
                    <a:pt x="351" y="170"/>
                  </a:cubicBezTo>
                  <a:cubicBezTo>
                    <a:pt x="351" y="57"/>
                    <a:pt x="270" y="1"/>
                    <a:pt x="18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4"/>
            <p:cNvSpPr/>
            <p:nvPr/>
          </p:nvSpPr>
          <p:spPr>
            <a:xfrm>
              <a:off x="4830350" y="1581475"/>
              <a:ext cx="20825" cy="135150"/>
            </a:xfrm>
            <a:custGeom>
              <a:avLst/>
              <a:gdLst/>
              <a:ahLst/>
              <a:cxnLst/>
              <a:rect l="l" t="t" r="r" b="b"/>
              <a:pathLst>
                <a:path w="833" h="5406" extrusionOk="0">
                  <a:moveTo>
                    <a:pt x="167" y="1"/>
                  </a:moveTo>
                  <a:cubicBezTo>
                    <a:pt x="82" y="1"/>
                    <a:pt x="1" y="51"/>
                    <a:pt x="1" y="151"/>
                  </a:cubicBezTo>
                  <a:cubicBezTo>
                    <a:pt x="101" y="1880"/>
                    <a:pt x="126" y="3610"/>
                    <a:pt x="477" y="5289"/>
                  </a:cubicBezTo>
                  <a:cubicBezTo>
                    <a:pt x="497" y="5369"/>
                    <a:pt x="561" y="5405"/>
                    <a:pt x="628" y="5405"/>
                  </a:cubicBezTo>
                  <a:cubicBezTo>
                    <a:pt x="728" y="5405"/>
                    <a:pt x="833" y="5324"/>
                    <a:pt x="803" y="5189"/>
                  </a:cubicBezTo>
                  <a:cubicBezTo>
                    <a:pt x="452" y="3534"/>
                    <a:pt x="427" y="1830"/>
                    <a:pt x="352" y="151"/>
                  </a:cubicBezTo>
                  <a:cubicBezTo>
                    <a:pt x="339" y="51"/>
                    <a:pt x="251" y="1"/>
                    <a:pt x="167"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4"/>
            <p:cNvSpPr/>
            <p:nvPr/>
          </p:nvSpPr>
          <p:spPr>
            <a:xfrm>
              <a:off x="4807175" y="1572700"/>
              <a:ext cx="16000" cy="102875"/>
            </a:xfrm>
            <a:custGeom>
              <a:avLst/>
              <a:gdLst/>
              <a:ahLst/>
              <a:cxnLst/>
              <a:rect l="l" t="t" r="r" b="b"/>
              <a:pathLst>
                <a:path w="640" h="4115" extrusionOk="0">
                  <a:moveTo>
                    <a:pt x="474" y="1"/>
                  </a:moveTo>
                  <a:cubicBezTo>
                    <a:pt x="389" y="1"/>
                    <a:pt x="301" y="51"/>
                    <a:pt x="301" y="151"/>
                  </a:cubicBezTo>
                  <a:cubicBezTo>
                    <a:pt x="276" y="1429"/>
                    <a:pt x="0" y="2733"/>
                    <a:pt x="251" y="3986"/>
                  </a:cubicBezTo>
                  <a:cubicBezTo>
                    <a:pt x="261" y="4076"/>
                    <a:pt x="320" y="4114"/>
                    <a:pt x="383" y="4114"/>
                  </a:cubicBezTo>
                  <a:cubicBezTo>
                    <a:pt x="477" y="4114"/>
                    <a:pt x="582" y="4030"/>
                    <a:pt x="552" y="3911"/>
                  </a:cubicBezTo>
                  <a:cubicBezTo>
                    <a:pt x="326" y="2682"/>
                    <a:pt x="627" y="1379"/>
                    <a:pt x="627" y="151"/>
                  </a:cubicBezTo>
                  <a:cubicBezTo>
                    <a:pt x="640" y="51"/>
                    <a:pt x="558" y="1"/>
                    <a:pt x="474"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4786500" y="1557825"/>
              <a:ext cx="17575" cy="88925"/>
            </a:xfrm>
            <a:custGeom>
              <a:avLst/>
              <a:gdLst/>
              <a:ahLst/>
              <a:cxnLst/>
              <a:rect l="l" t="t" r="r" b="b"/>
              <a:pathLst>
                <a:path w="703" h="3557" extrusionOk="0">
                  <a:moveTo>
                    <a:pt x="536" y="1"/>
                  </a:moveTo>
                  <a:cubicBezTo>
                    <a:pt x="451" y="1"/>
                    <a:pt x="364" y="57"/>
                    <a:pt x="351" y="170"/>
                  </a:cubicBezTo>
                  <a:cubicBezTo>
                    <a:pt x="276" y="1247"/>
                    <a:pt x="0" y="2375"/>
                    <a:pt x="151" y="3428"/>
                  </a:cubicBezTo>
                  <a:cubicBezTo>
                    <a:pt x="171" y="3519"/>
                    <a:pt x="236" y="3557"/>
                    <a:pt x="303" y="3557"/>
                  </a:cubicBezTo>
                  <a:cubicBezTo>
                    <a:pt x="402" y="3557"/>
                    <a:pt x="507" y="3473"/>
                    <a:pt x="477" y="3353"/>
                  </a:cubicBezTo>
                  <a:cubicBezTo>
                    <a:pt x="326" y="2325"/>
                    <a:pt x="627" y="1197"/>
                    <a:pt x="702" y="170"/>
                  </a:cubicBezTo>
                  <a:cubicBezTo>
                    <a:pt x="702" y="57"/>
                    <a:pt x="621" y="1"/>
                    <a:pt x="536"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4770200" y="1544500"/>
              <a:ext cx="17900" cy="76875"/>
            </a:xfrm>
            <a:custGeom>
              <a:avLst/>
              <a:gdLst/>
              <a:ahLst/>
              <a:cxnLst/>
              <a:rect l="l" t="t" r="r" b="b"/>
              <a:pathLst>
                <a:path w="716" h="3075" extrusionOk="0">
                  <a:moveTo>
                    <a:pt x="558" y="1"/>
                  </a:moveTo>
                  <a:cubicBezTo>
                    <a:pt x="477" y="1"/>
                    <a:pt x="389" y="51"/>
                    <a:pt x="377" y="151"/>
                  </a:cubicBezTo>
                  <a:cubicBezTo>
                    <a:pt x="301" y="1079"/>
                    <a:pt x="1" y="2031"/>
                    <a:pt x="151" y="2958"/>
                  </a:cubicBezTo>
                  <a:cubicBezTo>
                    <a:pt x="161" y="3039"/>
                    <a:pt x="219" y="3075"/>
                    <a:pt x="284" y="3075"/>
                  </a:cubicBezTo>
                  <a:cubicBezTo>
                    <a:pt x="381" y="3075"/>
                    <a:pt x="492" y="2993"/>
                    <a:pt x="477" y="2858"/>
                  </a:cubicBezTo>
                  <a:cubicBezTo>
                    <a:pt x="327" y="1981"/>
                    <a:pt x="652" y="1028"/>
                    <a:pt x="702" y="151"/>
                  </a:cubicBezTo>
                  <a:cubicBezTo>
                    <a:pt x="715" y="51"/>
                    <a:pt x="640" y="1"/>
                    <a:pt x="55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4757050" y="1528375"/>
              <a:ext cx="15375" cy="66275"/>
            </a:xfrm>
            <a:custGeom>
              <a:avLst/>
              <a:gdLst/>
              <a:ahLst/>
              <a:cxnLst/>
              <a:rect l="l" t="t" r="r" b="b"/>
              <a:pathLst>
                <a:path w="615" h="2651" extrusionOk="0">
                  <a:moveTo>
                    <a:pt x="458" y="1"/>
                  </a:moveTo>
                  <a:cubicBezTo>
                    <a:pt x="376" y="1"/>
                    <a:pt x="289" y="57"/>
                    <a:pt x="276" y="170"/>
                  </a:cubicBezTo>
                  <a:cubicBezTo>
                    <a:pt x="201" y="947"/>
                    <a:pt x="0" y="1724"/>
                    <a:pt x="25" y="2501"/>
                  </a:cubicBezTo>
                  <a:cubicBezTo>
                    <a:pt x="38" y="2601"/>
                    <a:pt x="126" y="2651"/>
                    <a:pt x="210" y="2651"/>
                  </a:cubicBezTo>
                  <a:cubicBezTo>
                    <a:pt x="295" y="2651"/>
                    <a:pt x="376" y="2601"/>
                    <a:pt x="376" y="2501"/>
                  </a:cubicBezTo>
                  <a:cubicBezTo>
                    <a:pt x="351" y="1724"/>
                    <a:pt x="552" y="947"/>
                    <a:pt x="602" y="170"/>
                  </a:cubicBezTo>
                  <a:cubicBezTo>
                    <a:pt x="614" y="57"/>
                    <a:pt x="539" y="1"/>
                    <a:pt x="458" y="1"/>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4741375" y="1507700"/>
              <a:ext cx="17275" cy="61975"/>
            </a:xfrm>
            <a:custGeom>
              <a:avLst/>
              <a:gdLst/>
              <a:ahLst/>
              <a:cxnLst/>
              <a:rect l="l" t="t" r="r" b="b"/>
              <a:pathLst>
                <a:path w="691" h="2479" extrusionOk="0">
                  <a:moveTo>
                    <a:pt x="521" y="0"/>
                  </a:moveTo>
                  <a:cubicBezTo>
                    <a:pt x="433" y="0"/>
                    <a:pt x="339" y="57"/>
                    <a:pt x="327" y="170"/>
                  </a:cubicBezTo>
                  <a:cubicBezTo>
                    <a:pt x="277" y="871"/>
                    <a:pt x="1" y="1648"/>
                    <a:pt x="151" y="2350"/>
                  </a:cubicBezTo>
                  <a:cubicBezTo>
                    <a:pt x="171" y="2441"/>
                    <a:pt x="236" y="2479"/>
                    <a:pt x="303" y="2479"/>
                  </a:cubicBezTo>
                  <a:cubicBezTo>
                    <a:pt x="403" y="2479"/>
                    <a:pt x="507" y="2395"/>
                    <a:pt x="477" y="2275"/>
                  </a:cubicBezTo>
                  <a:cubicBezTo>
                    <a:pt x="327" y="1598"/>
                    <a:pt x="602" y="846"/>
                    <a:pt x="678" y="170"/>
                  </a:cubicBezTo>
                  <a:cubicBezTo>
                    <a:pt x="690" y="57"/>
                    <a:pt x="609" y="0"/>
                    <a:pt x="521"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4727900" y="1483275"/>
              <a:ext cx="15075" cy="53125"/>
            </a:xfrm>
            <a:custGeom>
              <a:avLst/>
              <a:gdLst/>
              <a:ahLst/>
              <a:cxnLst/>
              <a:rect l="l" t="t" r="r" b="b"/>
              <a:pathLst>
                <a:path w="603" h="2125" extrusionOk="0">
                  <a:moveTo>
                    <a:pt x="433" y="0"/>
                  </a:moveTo>
                  <a:cubicBezTo>
                    <a:pt x="346" y="0"/>
                    <a:pt x="252" y="56"/>
                    <a:pt x="239" y="169"/>
                  </a:cubicBezTo>
                  <a:cubicBezTo>
                    <a:pt x="189" y="771"/>
                    <a:pt x="64" y="1372"/>
                    <a:pt x="14" y="1974"/>
                  </a:cubicBezTo>
                  <a:cubicBezTo>
                    <a:pt x="1" y="2074"/>
                    <a:pt x="76" y="2124"/>
                    <a:pt x="158" y="2124"/>
                  </a:cubicBezTo>
                  <a:cubicBezTo>
                    <a:pt x="239" y="2124"/>
                    <a:pt x="327" y="2074"/>
                    <a:pt x="339" y="1974"/>
                  </a:cubicBezTo>
                  <a:cubicBezTo>
                    <a:pt x="389" y="1372"/>
                    <a:pt x="515" y="771"/>
                    <a:pt x="590" y="169"/>
                  </a:cubicBezTo>
                  <a:cubicBezTo>
                    <a:pt x="603" y="56"/>
                    <a:pt x="521" y="0"/>
                    <a:pt x="433"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5082875" y="681100"/>
              <a:ext cx="152275" cy="480600"/>
            </a:xfrm>
            <a:custGeom>
              <a:avLst/>
              <a:gdLst/>
              <a:ahLst/>
              <a:cxnLst/>
              <a:rect l="l" t="t" r="r" b="b"/>
              <a:pathLst>
                <a:path w="6091" h="19224" extrusionOk="0">
                  <a:moveTo>
                    <a:pt x="1579" y="0"/>
                  </a:moveTo>
                  <a:cubicBezTo>
                    <a:pt x="1429" y="351"/>
                    <a:pt x="1228" y="677"/>
                    <a:pt x="1078" y="1028"/>
                  </a:cubicBezTo>
                  <a:cubicBezTo>
                    <a:pt x="727" y="802"/>
                    <a:pt x="326" y="477"/>
                    <a:pt x="0" y="201"/>
                  </a:cubicBezTo>
                  <a:lnTo>
                    <a:pt x="0" y="201"/>
                  </a:lnTo>
                  <a:cubicBezTo>
                    <a:pt x="401" y="5589"/>
                    <a:pt x="501" y="13108"/>
                    <a:pt x="501" y="18497"/>
                  </a:cubicBezTo>
                  <a:cubicBezTo>
                    <a:pt x="852" y="18747"/>
                    <a:pt x="1729" y="19073"/>
                    <a:pt x="1729" y="19073"/>
                  </a:cubicBezTo>
                  <a:cubicBezTo>
                    <a:pt x="1729" y="19073"/>
                    <a:pt x="2506" y="18447"/>
                    <a:pt x="2807" y="18146"/>
                  </a:cubicBezTo>
                  <a:cubicBezTo>
                    <a:pt x="2983" y="18472"/>
                    <a:pt x="3659" y="19198"/>
                    <a:pt x="3659" y="19198"/>
                  </a:cubicBezTo>
                  <a:cubicBezTo>
                    <a:pt x="3659" y="19198"/>
                    <a:pt x="4386" y="18472"/>
                    <a:pt x="4561" y="18171"/>
                  </a:cubicBezTo>
                  <a:cubicBezTo>
                    <a:pt x="4687" y="18522"/>
                    <a:pt x="4862" y="18873"/>
                    <a:pt x="4988" y="19224"/>
                  </a:cubicBezTo>
                  <a:cubicBezTo>
                    <a:pt x="5364" y="19048"/>
                    <a:pt x="5739" y="18747"/>
                    <a:pt x="6090" y="18497"/>
                  </a:cubicBezTo>
                  <a:cubicBezTo>
                    <a:pt x="6065" y="13108"/>
                    <a:pt x="5940" y="5614"/>
                    <a:pt x="5539" y="226"/>
                  </a:cubicBezTo>
                  <a:cubicBezTo>
                    <a:pt x="5188" y="452"/>
                    <a:pt x="4336" y="1103"/>
                    <a:pt x="4336" y="1103"/>
                  </a:cubicBezTo>
                  <a:cubicBezTo>
                    <a:pt x="4336" y="1103"/>
                    <a:pt x="3584" y="426"/>
                    <a:pt x="3333" y="101"/>
                  </a:cubicBezTo>
                  <a:cubicBezTo>
                    <a:pt x="3133" y="426"/>
                    <a:pt x="2406" y="1103"/>
                    <a:pt x="2406" y="1103"/>
                  </a:cubicBezTo>
                  <a:cubicBezTo>
                    <a:pt x="2406" y="1103"/>
                    <a:pt x="1729" y="326"/>
                    <a:pt x="1579"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4"/>
            <p:cNvSpPr/>
            <p:nvPr/>
          </p:nvSpPr>
          <p:spPr>
            <a:xfrm>
              <a:off x="5078475" y="677100"/>
              <a:ext cx="164825" cy="488850"/>
            </a:xfrm>
            <a:custGeom>
              <a:avLst/>
              <a:gdLst/>
              <a:ahLst/>
              <a:cxnLst/>
              <a:rect l="l" t="t" r="r" b="b"/>
              <a:pathLst>
                <a:path w="6593" h="19554" extrusionOk="0">
                  <a:moveTo>
                    <a:pt x="2499" y="1097"/>
                  </a:moveTo>
                  <a:cubicBezTo>
                    <a:pt x="2493" y="1102"/>
                    <a:pt x="2488" y="1107"/>
                    <a:pt x="2482" y="1113"/>
                  </a:cubicBezTo>
                  <a:cubicBezTo>
                    <a:pt x="2488" y="1107"/>
                    <a:pt x="2494" y="1102"/>
                    <a:pt x="2499" y="1097"/>
                  </a:cubicBezTo>
                  <a:close/>
                  <a:moveTo>
                    <a:pt x="1772" y="512"/>
                  </a:moveTo>
                  <a:cubicBezTo>
                    <a:pt x="1984" y="812"/>
                    <a:pt x="2221" y="1088"/>
                    <a:pt x="2457" y="1363"/>
                  </a:cubicBezTo>
                  <a:cubicBezTo>
                    <a:pt x="2494" y="1401"/>
                    <a:pt x="2538" y="1420"/>
                    <a:pt x="2582" y="1420"/>
                  </a:cubicBezTo>
                  <a:cubicBezTo>
                    <a:pt x="2626" y="1420"/>
                    <a:pt x="2670" y="1401"/>
                    <a:pt x="2707" y="1363"/>
                  </a:cubicBezTo>
                  <a:cubicBezTo>
                    <a:pt x="2982" y="1110"/>
                    <a:pt x="3274" y="839"/>
                    <a:pt x="3524" y="535"/>
                  </a:cubicBezTo>
                  <a:lnTo>
                    <a:pt x="3524" y="535"/>
                  </a:lnTo>
                  <a:cubicBezTo>
                    <a:pt x="3804" y="830"/>
                    <a:pt x="4086" y="1106"/>
                    <a:pt x="4387" y="1363"/>
                  </a:cubicBezTo>
                  <a:cubicBezTo>
                    <a:pt x="4418" y="1394"/>
                    <a:pt x="4458" y="1416"/>
                    <a:pt x="4502" y="1416"/>
                  </a:cubicBezTo>
                  <a:cubicBezTo>
                    <a:pt x="4530" y="1416"/>
                    <a:pt x="4558" y="1408"/>
                    <a:pt x="4587" y="1388"/>
                  </a:cubicBezTo>
                  <a:cubicBezTo>
                    <a:pt x="4912" y="1145"/>
                    <a:pt x="5237" y="901"/>
                    <a:pt x="5563" y="684"/>
                  </a:cubicBezTo>
                  <a:lnTo>
                    <a:pt x="5563" y="684"/>
                  </a:lnTo>
                  <a:cubicBezTo>
                    <a:pt x="5796" y="3744"/>
                    <a:pt x="5893" y="6826"/>
                    <a:pt x="5966" y="9885"/>
                  </a:cubicBezTo>
                  <a:cubicBezTo>
                    <a:pt x="6016" y="11514"/>
                    <a:pt x="6041" y="13168"/>
                    <a:pt x="6066" y="14797"/>
                  </a:cubicBezTo>
                  <a:cubicBezTo>
                    <a:pt x="6066" y="15574"/>
                    <a:pt x="6066" y="16326"/>
                    <a:pt x="6091" y="17103"/>
                  </a:cubicBezTo>
                  <a:cubicBezTo>
                    <a:pt x="6091" y="17529"/>
                    <a:pt x="6091" y="17930"/>
                    <a:pt x="6091" y="18356"/>
                  </a:cubicBezTo>
                  <a:cubicBezTo>
                    <a:pt x="6091" y="18715"/>
                    <a:pt x="5594" y="18984"/>
                    <a:pt x="5242" y="19150"/>
                  </a:cubicBezTo>
                  <a:lnTo>
                    <a:pt x="5242" y="19150"/>
                  </a:lnTo>
                  <a:cubicBezTo>
                    <a:pt x="5134" y="18878"/>
                    <a:pt x="5015" y="18592"/>
                    <a:pt x="4913" y="18306"/>
                  </a:cubicBezTo>
                  <a:cubicBezTo>
                    <a:pt x="4870" y="18220"/>
                    <a:pt x="4803" y="18175"/>
                    <a:pt x="4735" y="18175"/>
                  </a:cubicBezTo>
                  <a:cubicBezTo>
                    <a:pt x="4683" y="18175"/>
                    <a:pt x="4630" y="18202"/>
                    <a:pt x="4587" y="18256"/>
                  </a:cubicBezTo>
                  <a:cubicBezTo>
                    <a:pt x="4386" y="18569"/>
                    <a:pt x="4105" y="18842"/>
                    <a:pt x="3833" y="19110"/>
                  </a:cubicBezTo>
                  <a:lnTo>
                    <a:pt x="3833" y="19110"/>
                  </a:lnTo>
                  <a:cubicBezTo>
                    <a:pt x="3810" y="19087"/>
                    <a:pt x="3777" y="19054"/>
                    <a:pt x="3735" y="19008"/>
                  </a:cubicBezTo>
                  <a:cubicBezTo>
                    <a:pt x="3509" y="18757"/>
                    <a:pt x="3309" y="18506"/>
                    <a:pt x="3108" y="18231"/>
                  </a:cubicBezTo>
                  <a:cubicBezTo>
                    <a:pt x="3078" y="18170"/>
                    <a:pt x="3020" y="18137"/>
                    <a:pt x="2962" y="18137"/>
                  </a:cubicBezTo>
                  <a:cubicBezTo>
                    <a:pt x="2925" y="18137"/>
                    <a:pt x="2887" y="18151"/>
                    <a:pt x="2858" y="18181"/>
                  </a:cubicBezTo>
                  <a:cubicBezTo>
                    <a:pt x="2657" y="18381"/>
                    <a:pt x="2432" y="18582"/>
                    <a:pt x="2231" y="18757"/>
                  </a:cubicBezTo>
                  <a:cubicBezTo>
                    <a:pt x="2131" y="18832"/>
                    <a:pt x="2031" y="18932"/>
                    <a:pt x="1930" y="19008"/>
                  </a:cubicBezTo>
                  <a:cubicBezTo>
                    <a:pt x="1917" y="19015"/>
                    <a:pt x="1906" y="19023"/>
                    <a:pt x="1895" y="19030"/>
                  </a:cubicBezTo>
                  <a:lnTo>
                    <a:pt x="1895" y="19030"/>
                  </a:lnTo>
                  <a:cubicBezTo>
                    <a:pt x="1573" y="18929"/>
                    <a:pt x="1251" y="18780"/>
                    <a:pt x="953" y="18632"/>
                  </a:cubicBezTo>
                  <a:cubicBezTo>
                    <a:pt x="727" y="18531"/>
                    <a:pt x="853" y="17654"/>
                    <a:pt x="853" y="17454"/>
                  </a:cubicBezTo>
                  <a:cubicBezTo>
                    <a:pt x="828" y="15574"/>
                    <a:pt x="828" y="13694"/>
                    <a:pt x="778" y="11790"/>
                  </a:cubicBezTo>
                  <a:cubicBezTo>
                    <a:pt x="729" y="8105"/>
                    <a:pt x="634" y="4421"/>
                    <a:pt x="378" y="736"/>
                  </a:cubicBezTo>
                  <a:lnTo>
                    <a:pt x="378" y="736"/>
                  </a:lnTo>
                  <a:cubicBezTo>
                    <a:pt x="638" y="947"/>
                    <a:pt x="896" y="1136"/>
                    <a:pt x="1179" y="1313"/>
                  </a:cubicBezTo>
                  <a:cubicBezTo>
                    <a:pt x="1205" y="1331"/>
                    <a:pt x="1235" y="1339"/>
                    <a:pt x="1265" y="1339"/>
                  </a:cubicBezTo>
                  <a:cubicBezTo>
                    <a:pt x="1319" y="1339"/>
                    <a:pt x="1372" y="1312"/>
                    <a:pt x="1404" y="1263"/>
                  </a:cubicBezTo>
                  <a:cubicBezTo>
                    <a:pt x="1516" y="1020"/>
                    <a:pt x="1643" y="763"/>
                    <a:pt x="1772" y="512"/>
                  </a:cubicBezTo>
                  <a:close/>
                  <a:moveTo>
                    <a:pt x="1736" y="0"/>
                  </a:moveTo>
                  <a:cubicBezTo>
                    <a:pt x="1680" y="0"/>
                    <a:pt x="1628" y="26"/>
                    <a:pt x="1605" y="85"/>
                  </a:cubicBezTo>
                  <a:cubicBezTo>
                    <a:pt x="1387" y="547"/>
                    <a:pt x="1254" y="753"/>
                    <a:pt x="1072" y="753"/>
                  </a:cubicBezTo>
                  <a:cubicBezTo>
                    <a:pt x="899" y="753"/>
                    <a:pt x="681" y="566"/>
                    <a:pt x="301" y="236"/>
                  </a:cubicBezTo>
                  <a:cubicBezTo>
                    <a:pt x="267" y="201"/>
                    <a:pt x="221" y="184"/>
                    <a:pt x="175" y="184"/>
                  </a:cubicBezTo>
                  <a:cubicBezTo>
                    <a:pt x="87" y="184"/>
                    <a:pt x="1" y="246"/>
                    <a:pt x="1" y="361"/>
                  </a:cubicBezTo>
                  <a:cubicBezTo>
                    <a:pt x="326" y="4722"/>
                    <a:pt x="427" y="9133"/>
                    <a:pt x="477" y="13519"/>
                  </a:cubicBezTo>
                  <a:cubicBezTo>
                    <a:pt x="502" y="14622"/>
                    <a:pt x="502" y="15724"/>
                    <a:pt x="502" y="16827"/>
                  </a:cubicBezTo>
                  <a:cubicBezTo>
                    <a:pt x="502" y="17153"/>
                    <a:pt x="301" y="18632"/>
                    <a:pt x="602" y="18807"/>
                  </a:cubicBezTo>
                  <a:cubicBezTo>
                    <a:pt x="831" y="18945"/>
                    <a:pt x="1500" y="19396"/>
                    <a:pt x="1862" y="19396"/>
                  </a:cubicBezTo>
                  <a:cubicBezTo>
                    <a:pt x="1896" y="19396"/>
                    <a:pt x="1928" y="19392"/>
                    <a:pt x="1956" y="19384"/>
                  </a:cubicBezTo>
                  <a:cubicBezTo>
                    <a:pt x="2297" y="19298"/>
                    <a:pt x="2674" y="18868"/>
                    <a:pt x="2949" y="18572"/>
                  </a:cubicBezTo>
                  <a:lnTo>
                    <a:pt x="2949" y="18572"/>
                  </a:lnTo>
                  <a:cubicBezTo>
                    <a:pt x="3180" y="18886"/>
                    <a:pt x="3454" y="19185"/>
                    <a:pt x="3710" y="19484"/>
                  </a:cubicBezTo>
                  <a:cubicBezTo>
                    <a:pt x="3748" y="19521"/>
                    <a:pt x="3791" y="19540"/>
                    <a:pt x="3835" y="19540"/>
                  </a:cubicBezTo>
                  <a:cubicBezTo>
                    <a:pt x="3879" y="19540"/>
                    <a:pt x="3923" y="19521"/>
                    <a:pt x="3961" y="19484"/>
                  </a:cubicBezTo>
                  <a:cubicBezTo>
                    <a:pt x="4214" y="19230"/>
                    <a:pt x="4468" y="18961"/>
                    <a:pt x="4698" y="18677"/>
                  </a:cubicBezTo>
                  <a:lnTo>
                    <a:pt x="4698" y="18677"/>
                  </a:lnTo>
                  <a:cubicBezTo>
                    <a:pt x="4795" y="18929"/>
                    <a:pt x="4898" y="19182"/>
                    <a:pt x="4988" y="19434"/>
                  </a:cubicBezTo>
                  <a:cubicBezTo>
                    <a:pt x="5025" y="19507"/>
                    <a:pt x="5088" y="19554"/>
                    <a:pt x="5159" y="19554"/>
                  </a:cubicBezTo>
                  <a:cubicBezTo>
                    <a:pt x="5185" y="19554"/>
                    <a:pt x="5212" y="19547"/>
                    <a:pt x="5239" y="19534"/>
                  </a:cubicBezTo>
                  <a:cubicBezTo>
                    <a:pt x="5514" y="19384"/>
                    <a:pt x="6316" y="19033"/>
                    <a:pt x="6417" y="18707"/>
                  </a:cubicBezTo>
                  <a:cubicBezTo>
                    <a:pt x="6592" y="18055"/>
                    <a:pt x="6417" y="17128"/>
                    <a:pt x="6417" y="16451"/>
                  </a:cubicBezTo>
                  <a:cubicBezTo>
                    <a:pt x="6392" y="14622"/>
                    <a:pt x="6367" y="12792"/>
                    <a:pt x="6342" y="10962"/>
                  </a:cubicBezTo>
                  <a:cubicBezTo>
                    <a:pt x="6266" y="7429"/>
                    <a:pt x="6141" y="3895"/>
                    <a:pt x="5890" y="386"/>
                  </a:cubicBezTo>
                  <a:cubicBezTo>
                    <a:pt x="5886" y="354"/>
                    <a:pt x="5875" y="327"/>
                    <a:pt x="5858" y="306"/>
                  </a:cubicBezTo>
                  <a:lnTo>
                    <a:pt x="5858" y="306"/>
                  </a:lnTo>
                  <a:cubicBezTo>
                    <a:pt x="5830" y="253"/>
                    <a:pt x="5777" y="214"/>
                    <a:pt x="5717" y="214"/>
                  </a:cubicBezTo>
                  <a:cubicBezTo>
                    <a:pt x="5692" y="214"/>
                    <a:pt x="5666" y="221"/>
                    <a:pt x="5640" y="236"/>
                  </a:cubicBezTo>
                  <a:cubicBezTo>
                    <a:pt x="5235" y="497"/>
                    <a:pt x="4876" y="759"/>
                    <a:pt x="4519" y="1042"/>
                  </a:cubicBezTo>
                  <a:lnTo>
                    <a:pt x="4519" y="1042"/>
                  </a:lnTo>
                  <a:cubicBezTo>
                    <a:pt x="4517" y="1041"/>
                    <a:pt x="4514" y="1039"/>
                    <a:pt x="4512" y="1038"/>
                  </a:cubicBezTo>
                  <a:cubicBezTo>
                    <a:pt x="4412" y="937"/>
                    <a:pt x="4311" y="837"/>
                    <a:pt x="4211" y="762"/>
                  </a:cubicBezTo>
                  <a:cubicBezTo>
                    <a:pt x="4011" y="561"/>
                    <a:pt x="3810" y="361"/>
                    <a:pt x="3635" y="135"/>
                  </a:cubicBezTo>
                  <a:cubicBezTo>
                    <a:pt x="3609" y="109"/>
                    <a:pt x="3576" y="98"/>
                    <a:pt x="3542" y="98"/>
                  </a:cubicBezTo>
                  <a:cubicBezTo>
                    <a:pt x="3478" y="98"/>
                    <a:pt x="3408" y="136"/>
                    <a:pt x="3359" y="185"/>
                  </a:cubicBezTo>
                  <a:cubicBezTo>
                    <a:pt x="3140" y="471"/>
                    <a:pt x="2882" y="737"/>
                    <a:pt x="2603" y="1000"/>
                  </a:cubicBezTo>
                  <a:lnTo>
                    <a:pt x="2603" y="1000"/>
                  </a:lnTo>
                  <a:cubicBezTo>
                    <a:pt x="2578" y="974"/>
                    <a:pt x="2539" y="931"/>
                    <a:pt x="2482" y="862"/>
                  </a:cubicBezTo>
                  <a:cubicBezTo>
                    <a:pt x="2256" y="612"/>
                    <a:pt x="2056" y="361"/>
                    <a:pt x="1905" y="85"/>
                  </a:cubicBezTo>
                  <a:cubicBezTo>
                    <a:pt x="1866" y="32"/>
                    <a:pt x="1798" y="0"/>
                    <a:pt x="1736" y="0"/>
                  </a:cubicBezTo>
                  <a:close/>
                </a:path>
              </a:pathLst>
            </a:custGeom>
            <a:solidFill>
              <a:srgbClr val="22222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34"/>
          <p:cNvGrpSpPr/>
          <p:nvPr/>
        </p:nvGrpSpPr>
        <p:grpSpPr>
          <a:xfrm rot="-3804715" flipH="1">
            <a:off x="5080162" y="10879"/>
            <a:ext cx="1373621" cy="1050352"/>
            <a:chOff x="6497582" y="536062"/>
            <a:chExt cx="1372006" cy="1049164"/>
          </a:xfrm>
        </p:grpSpPr>
        <p:sp>
          <p:nvSpPr>
            <p:cNvPr id="1292" name="Google Shape;1292;p34"/>
            <p:cNvSpPr/>
            <p:nvPr/>
          </p:nvSpPr>
          <p:spPr>
            <a:xfrm rot="-1940256">
              <a:off x="6484556" y="882321"/>
              <a:ext cx="1398057" cy="356645"/>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4"/>
            <p:cNvSpPr/>
            <p:nvPr/>
          </p:nvSpPr>
          <p:spPr>
            <a:xfrm rot="-1940256">
              <a:off x="6859409" y="1248166"/>
              <a:ext cx="42824" cy="135273"/>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34"/>
          <p:cNvGrpSpPr/>
          <p:nvPr/>
        </p:nvGrpSpPr>
        <p:grpSpPr>
          <a:xfrm rot="2524905">
            <a:off x="4888113" y="1500325"/>
            <a:ext cx="265449" cy="253155"/>
            <a:chOff x="8373602" y="4288128"/>
            <a:chExt cx="265445" cy="253151"/>
          </a:xfrm>
        </p:grpSpPr>
        <p:sp>
          <p:nvSpPr>
            <p:cNvPr id="1295" name="Google Shape;1295;p3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96" name="Google Shape;1296;p3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297" name="Google Shape;1297;p3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298" name="Google Shape;1298;p34"/>
          <p:cNvGrpSpPr/>
          <p:nvPr/>
        </p:nvGrpSpPr>
        <p:grpSpPr>
          <a:xfrm rot="2524395">
            <a:off x="4714579" y="2288092"/>
            <a:ext cx="132707" cy="126561"/>
            <a:chOff x="8373602" y="4288128"/>
            <a:chExt cx="265445" cy="253151"/>
          </a:xfrm>
        </p:grpSpPr>
        <p:sp>
          <p:nvSpPr>
            <p:cNvPr id="1299" name="Google Shape;1299;p34"/>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00" name="Google Shape;1300;p34"/>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01" name="Google Shape;1301;p34"/>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302" name="Google Shape;1302;p34"/>
          <p:cNvSpPr txBox="1">
            <a:spLocks noGrp="1"/>
          </p:cNvSpPr>
          <p:nvPr>
            <p:ph type="title"/>
          </p:nvPr>
        </p:nvSpPr>
        <p:spPr>
          <a:xfrm>
            <a:off x="830439" y="725821"/>
            <a:ext cx="1383600" cy="9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b="1" dirty="0" smtClean="0">
                <a:latin typeface="+mj-lt"/>
              </a:rPr>
              <a:t>I.</a:t>
            </a:r>
            <a:endParaRPr sz="6600" b="1" dirty="0">
              <a:latin typeface="+mj-lt"/>
            </a:endParaRPr>
          </a:p>
        </p:txBody>
      </p:sp>
      <p:grpSp>
        <p:nvGrpSpPr>
          <p:cNvPr id="1303" name="Google Shape;1303;p34"/>
          <p:cNvGrpSpPr/>
          <p:nvPr/>
        </p:nvGrpSpPr>
        <p:grpSpPr>
          <a:xfrm rot="1552270">
            <a:off x="5672525" y="4463465"/>
            <a:ext cx="736653" cy="557443"/>
            <a:chOff x="7840405" y="2178177"/>
            <a:chExt cx="1511227" cy="1143582"/>
          </a:xfrm>
        </p:grpSpPr>
        <p:sp>
          <p:nvSpPr>
            <p:cNvPr id="1304" name="Google Shape;1304;p34"/>
            <p:cNvSpPr/>
            <p:nvPr/>
          </p:nvSpPr>
          <p:spPr>
            <a:xfrm rot="-718115">
              <a:off x="8052624" y="3321624"/>
              <a:ext cx="950" cy="37"/>
            </a:xfrm>
            <a:custGeom>
              <a:avLst/>
              <a:gdLst/>
              <a:ahLst/>
              <a:cxnLst/>
              <a:rect l="l" t="t" r="r" b="b"/>
              <a:pathLst>
                <a:path w="26" h="1" extrusionOk="0">
                  <a:moveTo>
                    <a:pt x="25" y="1"/>
                  </a:moveTo>
                  <a:cubicBezTo>
                    <a:pt x="25" y="1"/>
                    <a:pt x="0" y="1"/>
                    <a:pt x="0" y="1"/>
                  </a:cubicBezTo>
                  <a:cubicBezTo>
                    <a:pt x="25" y="1"/>
                    <a:pt x="25" y="1"/>
                    <a:pt x="25"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4"/>
            <p:cNvSpPr/>
            <p:nvPr/>
          </p:nvSpPr>
          <p:spPr>
            <a:xfrm rot="-718115">
              <a:off x="7935888" y="2415759"/>
              <a:ext cx="1343033" cy="349072"/>
            </a:xfrm>
            <a:custGeom>
              <a:avLst/>
              <a:gdLst/>
              <a:ahLst/>
              <a:cxnLst/>
              <a:rect l="l" t="t" r="r" b="b"/>
              <a:pathLst>
                <a:path w="36743" h="9550" extrusionOk="0">
                  <a:moveTo>
                    <a:pt x="32958" y="2281"/>
                  </a:moveTo>
                  <a:lnTo>
                    <a:pt x="32958" y="2281"/>
                  </a:lnTo>
                  <a:cubicBezTo>
                    <a:pt x="32956" y="2283"/>
                    <a:pt x="32954" y="2284"/>
                    <a:pt x="32952" y="2285"/>
                  </a:cubicBezTo>
                  <a:lnTo>
                    <a:pt x="32952" y="2285"/>
                  </a:lnTo>
                  <a:cubicBezTo>
                    <a:pt x="32945" y="2293"/>
                    <a:pt x="32939" y="2300"/>
                    <a:pt x="32933" y="2307"/>
                  </a:cubicBezTo>
                  <a:cubicBezTo>
                    <a:pt x="32933" y="2307"/>
                    <a:pt x="32933" y="2307"/>
                    <a:pt x="32958" y="2281"/>
                  </a:cubicBezTo>
                  <a:close/>
                  <a:moveTo>
                    <a:pt x="23560" y="5490"/>
                  </a:moveTo>
                  <a:cubicBezTo>
                    <a:pt x="23544" y="5490"/>
                    <a:pt x="23538" y="5490"/>
                    <a:pt x="23536" y="5496"/>
                  </a:cubicBezTo>
                  <a:lnTo>
                    <a:pt x="23536" y="5496"/>
                  </a:lnTo>
                  <a:cubicBezTo>
                    <a:pt x="23544" y="5494"/>
                    <a:pt x="23552" y="5492"/>
                    <a:pt x="23560" y="5490"/>
                  </a:cubicBezTo>
                  <a:close/>
                  <a:moveTo>
                    <a:pt x="15695" y="7645"/>
                  </a:moveTo>
                  <a:lnTo>
                    <a:pt x="15695" y="7645"/>
                  </a:lnTo>
                  <a:cubicBezTo>
                    <a:pt x="15694" y="7645"/>
                    <a:pt x="15692" y="7645"/>
                    <a:pt x="15690" y="7645"/>
                  </a:cubicBezTo>
                  <a:cubicBezTo>
                    <a:pt x="15692" y="7645"/>
                    <a:pt x="15694" y="7645"/>
                    <a:pt x="15695" y="7645"/>
                  </a:cubicBezTo>
                  <a:close/>
                  <a:moveTo>
                    <a:pt x="11728" y="8391"/>
                  </a:moveTo>
                  <a:lnTo>
                    <a:pt x="11728" y="8391"/>
                  </a:lnTo>
                  <a:cubicBezTo>
                    <a:pt x="11712" y="8393"/>
                    <a:pt x="11696" y="8395"/>
                    <a:pt x="11680" y="8397"/>
                  </a:cubicBezTo>
                  <a:cubicBezTo>
                    <a:pt x="11702" y="8397"/>
                    <a:pt x="11717" y="8395"/>
                    <a:pt x="11728" y="8391"/>
                  </a:cubicBezTo>
                  <a:close/>
                  <a:moveTo>
                    <a:pt x="36693" y="1"/>
                  </a:moveTo>
                  <a:lnTo>
                    <a:pt x="36693" y="1"/>
                  </a:lnTo>
                  <a:cubicBezTo>
                    <a:pt x="36517" y="51"/>
                    <a:pt x="36442" y="226"/>
                    <a:pt x="36292" y="276"/>
                  </a:cubicBezTo>
                  <a:lnTo>
                    <a:pt x="36292" y="226"/>
                  </a:lnTo>
                  <a:lnTo>
                    <a:pt x="36292" y="226"/>
                  </a:lnTo>
                  <a:cubicBezTo>
                    <a:pt x="36166" y="276"/>
                    <a:pt x="36317" y="302"/>
                    <a:pt x="36166" y="352"/>
                  </a:cubicBezTo>
                  <a:cubicBezTo>
                    <a:pt x="36116" y="352"/>
                    <a:pt x="36166" y="302"/>
                    <a:pt x="36141" y="302"/>
                  </a:cubicBezTo>
                  <a:lnTo>
                    <a:pt x="36141" y="302"/>
                  </a:lnTo>
                  <a:cubicBezTo>
                    <a:pt x="35941" y="452"/>
                    <a:pt x="35690" y="552"/>
                    <a:pt x="35515" y="753"/>
                  </a:cubicBezTo>
                  <a:cubicBezTo>
                    <a:pt x="35509" y="751"/>
                    <a:pt x="35503" y="750"/>
                    <a:pt x="35496" y="750"/>
                  </a:cubicBezTo>
                  <a:cubicBezTo>
                    <a:pt x="35417" y="750"/>
                    <a:pt x="35280" y="878"/>
                    <a:pt x="35164" y="878"/>
                  </a:cubicBezTo>
                  <a:cubicBezTo>
                    <a:pt x="35139" y="928"/>
                    <a:pt x="35064" y="953"/>
                    <a:pt x="35064" y="1003"/>
                  </a:cubicBezTo>
                  <a:cubicBezTo>
                    <a:pt x="34287" y="1404"/>
                    <a:pt x="33510" y="1880"/>
                    <a:pt x="32683" y="2256"/>
                  </a:cubicBezTo>
                  <a:cubicBezTo>
                    <a:pt x="32357" y="2557"/>
                    <a:pt x="31831" y="2632"/>
                    <a:pt x="31379" y="2883"/>
                  </a:cubicBezTo>
                  <a:cubicBezTo>
                    <a:pt x="31229" y="2958"/>
                    <a:pt x="31003" y="3083"/>
                    <a:pt x="30853" y="3134"/>
                  </a:cubicBezTo>
                  <a:lnTo>
                    <a:pt x="30828" y="3134"/>
                  </a:lnTo>
                  <a:cubicBezTo>
                    <a:pt x="30803" y="3159"/>
                    <a:pt x="30728" y="3209"/>
                    <a:pt x="30678" y="3259"/>
                  </a:cubicBezTo>
                  <a:lnTo>
                    <a:pt x="30653" y="3284"/>
                  </a:lnTo>
                  <a:cubicBezTo>
                    <a:pt x="29550" y="3610"/>
                    <a:pt x="28422" y="4061"/>
                    <a:pt x="27269" y="4387"/>
                  </a:cubicBezTo>
                  <a:cubicBezTo>
                    <a:pt x="25966" y="4763"/>
                    <a:pt x="24788" y="4988"/>
                    <a:pt x="23535" y="5515"/>
                  </a:cubicBezTo>
                  <a:cubicBezTo>
                    <a:pt x="23535" y="5505"/>
                    <a:pt x="23535" y="5499"/>
                    <a:pt x="23536" y="5496"/>
                  </a:cubicBezTo>
                  <a:lnTo>
                    <a:pt x="23536" y="5496"/>
                  </a:lnTo>
                  <a:cubicBezTo>
                    <a:pt x="23169" y="5592"/>
                    <a:pt x="22826" y="5643"/>
                    <a:pt x="22507" y="5765"/>
                  </a:cubicBezTo>
                  <a:lnTo>
                    <a:pt x="22507" y="5740"/>
                  </a:lnTo>
                  <a:cubicBezTo>
                    <a:pt x="21655" y="6091"/>
                    <a:pt x="20678" y="6191"/>
                    <a:pt x="19876" y="6517"/>
                  </a:cubicBezTo>
                  <a:cubicBezTo>
                    <a:pt x="18823" y="6743"/>
                    <a:pt x="17670" y="7043"/>
                    <a:pt x="16592" y="7319"/>
                  </a:cubicBezTo>
                  <a:lnTo>
                    <a:pt x="16592" y="7294"/>
                  </a:lnTo>
                  <a:cubicBezTo>
                    <a:pt x="15715" y="7520"/>
                    <a:pt x="14838" y="7545"/>
                    <a:pt x="13961" y="7745"/>
                  </a:cubicBezTo>
                  <a:cubicBezTo>
                    <a:pt x="13058" y="7820"/>
                    <a:pt x="12131" y="8171"/>
                    <a:pt x="11204" y="8221"/>
                  </a:cubicBezTo>
                  <a:cubicBezTo>
                    <a:pt x="11166" y="8218"/>
                    <a:pt x="11128" y="8217"/>
                    <a:pt x="11089" y="8217"/>
                  </a:cubicBezTo>
                  <a:cubicBezTo>
                    <a:pt x="10553" y="8217"/>
                    <a:pt x="9953" y="8502"/>
                    <a:pt x="9455" y="8502"/>
                  </a:cubicBezTo>
                  <a:cubicBezTo>
                    <a:pt x="9419" y="8502"/>
                    <a:pt x="9384" y="8500"/>
                    <a:pt x="9349" y="8497"/>
                  </a:cubicBezTo>
                  <a:cubicBezTo>
                    <a:pt x="9210" y="8488"/>
                    <a:pt x="9072" y="8483"/>
                    <a:pt x="8934" y="8483"/>
                  </a:cubicBezTo>
                  <a:cubicBezTo>
                    <a:pt x="7961" y="8483"/>
                    <a:pt x="7036" y="8700"/>
                    <a:pt x="6091" y="8898"/>
                  </a:cubicBezTo>
                  <a:cubicBezTo>
                    <a:pt x="5149" y="8921"/>
                    <a:pt x="4228" y="9155"/>
                    <a:pt x="3327" y="9155"/>
                  </a:cubicBezTo>
                  <a:cubicBezTo>
                    <a:pt x="3246" y="9155"/>
                    <a:pt x="3165" y="9153"/>
                    <a:pt x="3083" y="9149"/>
                  </a:cubicBezTo>
                  <a:cubicBezTo>
                    <a:pt x="2950" y="9184"/>
                    <a:pt x="2812" y="9195"/>
                    <a:pt x="2672" y="9195"/>
                  </a:cubicBezTo>
                  <a:cubicBezTo>
                    <a:pt x="2407" y="9195"/>
                    <a:pt x="2132" y="9154"/>
                    <a:pt x="1854" y="9154"/>
                  </a:cubicBezTo>
                  <a:cubicBezTo>
                    <a:pt x="1754" y="9154"/>
                    <a:pt x="1654" y="9160"/>
                    <a:pt x="1555" y="9174"/>
                  </a:cubicBezTo>
                  <a:lnTo>
                    <a:pt x="1580" y="9199"/>
                  </a:lnTo>
                  <a:cubicBezTo>
                    <a:pt x="1553" y="9189"/>
                    <a:pt x="1526" y="9184"/>
                    <a:pt x="1499" y="9184"/>
                  </a:cubicBezTo>
                  <a:cubicBezTo>
                    <a:pt x="1368" y="9184"/>
                    <a:pt x="1241" y="9285"/>
                    <a:pt x="1140" y="9285"/>
                  </a:cubicBezTo>
                  <a:cubicBezTo>
                    <a:pt x="1108" y="9285"/>
                    <a:pt x="1079" y="9275"/>
                    <a:pt x="1053" y="9249"/>
                  </a:cubicBezTo>
                  <a:lnTo>
                    <a:pt x="1078" y="9224"/>
                  </a:lnTo>
                  <a:cubicBezTo>
                    <a:pt x="1069" y="9219"/>
                    <a:pt x="1060" y="9217"/>
                    <a:pt x="1050" y="9217"/>
                  </a:cubicBezTo>
                  <a:cubicBezTo>
                    <a:pt x="969" y="9217"/>
                    <a:pt x="878" y="9363"/>
                    <a:pt x="810" y="9363"/>
                  </a:cubicBezTo>
                  <a:cubicBezTo>
                    <a:pt x="798" y="9363"/>
                    <a:pt x="788" y="9359"/>
                    <a:pt x="778" y="9349"/>
                  </a:cubicBezTo>
                  <a:lnTo>
                    <a:pt x="778" y="9374"/>
                  </a:lnTo>
                  <a:cubicBezTo>
                    <a:pt x="760" y="9378"/>
                    <a:pt x="747" y="9379"/>
                    <a:pt x="737" y="9379"/>
                  </a:cubicBezTo>
                  <a:cubicBezTo>
                    <a:pt x="677" y="9379"/>
                    <a:pt x="738" y="9324"/>
                    <a:pt x="652" y="9324"/>
                  </a:cubicBezTo>
                  <a:cubicBezTo>
                    <a:pt x="631" y="9324"/>
                    <a:pt x="646" y="9379"/>
                    <a:pt x="604" y="9379"/>
                  </a:cubicBezTo>
                  <a:cubicBezTo>
                    <a:pt x="597" y="9379"/>
                    <a:pt x="588" y="9378"/>
                    <a:pt x="577" y="9374"/>
                  </a:cubicBezTo>
                  <a:cubicBezTo>
                    <a:pt x="569" y="9327"/>
                    <a:pt x="540" y="9315"/>
                    <a:pt x="502" y="9315"/>
                  </a:cubicBezTo>
                  <a:cubicBezTo>
                    <a:pt x="456" y="9315"/>
                    <a:pt x="398" y="9334"/>
                    <a:pt x="352" y="9334"/>
                  </a:cubicBezTo>
                  <a:cubicBezTo>
                    <a:pt x="314" y="9334"/>
                    <a:pt x="284" y="9321"/>
                    <a:pt x="276" y="9274"/>
                  </a:cubicBezTo>
                  <a:cubicBezTo>
                    <a:pt x="327" y="9249"/>
                    <a:pt x="151" y="9199"/>
                    <a:pt x="302" y="9149"/>
                  </a:cubicBezTo>
                  <a:cubicBezTo>
                    <a:pt x="276" y="9149"/>
                    <a:pt x="76" y="9174"/>
                    <a:pt x="76" y="9249"/>
                  </a:cubicBezTo>
                  <a:cubicBezTo>
                    <a:pt x="76" y="9324"/>
                    <a:pt x="1" y="9399"/>
                    <a:pt x="126" y="9449"/>
                  </a:cubicBezTo>
                  <a:lnTo>
                    <a:pt x="151" y="9374"/>
                  </a:lnTo>
                  <a:cubicBezTo>
                    <a:pt x="201" y="9424"/>
                    <a:pt x="176" y="9399"/>
                    <a:pt x="201" y="9449"/>
                  </a:cubicBezTo>
                  <a:cubicBezTo>
                    <a:pt x="352" y="9449"/>
                    <a:pt x="377" y="9525"/>
                    <a:pt x="502" y="9550"/>
                  </a:cubicBezTo>
                  <a:cubicBezTo>
                    <a:pt x="547" y="9505"/>
                    <a:pt x="601" y="9496"/>
                    <a:pt x="654" y="9496"/>
                  </a:cubicBezTo>
                  <a:cubicBezTo>
                    <a:pt x="688" y="9496"/>
                    <a:pt x="723" y="9500"/>
                    <a:pt x="753" y="9500"/>
                  </a:cubicBezTo>
                  <a:lnTo>
                    <a:pt x="778" y="9525"/>
                  </a:lnTo>
                  <a:cubicBezTo>
                    <a:pt x="786" y="9537"/>
                    <a:pt x="796" y="9542"/>
                    <a:pt x="807" y="9542"/>
                  </a:cubicBezTo>
                  <a:cubicBezTo>
                    <a:pt x="850" y="9542"/>
                    <a:pt x="906" y="9471"/>
                    <a:pt x="914" y="9471"/>
                  </a:cubicBezTo>
                  <a:lnTo>
                    <a:pt x="914" y="9471"/>
                  </a:lnTo>
                  <a:cubicBezTo>
                    <a:pt x="916" y="9471"/>
                    <a:pt x="913" y="9479"/>
                    <a:pt x="903" y="9500"/>
                  </a:cubicBezTo>
                  <a:cubicBezTo>
                    <a:pt x="1229" y="9449"/>
                    <a:pt x="1605" y="9424"/>
                    <a:pt x="1956" y="9399"/>
                  </a:cubicBezTo>
                  <a:cubicBezTo>
                    <a:pt x="2006" y="9349"/>
                    <a:pt x="2231" y="9374"/>
                    <a:pt x="2156" y="9299"/>
                  </a:cubicBezTo>
                  <a:lnTo>
                    <a:pt x="2156" y="9299"/>
                  </a:lnTo>
                  <a:cubicBezTo>
                    <a:pt x="2223" y="9366"/>
                    <a:pt x="2368" y="9388"/>
                    <a:pt x="2487" y="9388"/>
                  </a:cubicBezTo>
                  <a:cubicBezTo>
                    <a:pt x="2546" y="9388"/>
                    <a:pt x="2599" y="9383"/>
                    <a:pt x="2632" y="9374"/>
                  </a:cubicBezTo>
                  <a:lnTo>
                    <a:pt x="2632" y="9374"/>
                  </a:lnTo>
                  <a:cubicBezTo>
                    <a:pt x="2607" y="9399"/>
                    <a:pt x="2607" y="9399"/>
                    <a:pt x="2607" y="9399"/>
                  </a:cubicBezTo>
                  <a:cubicBezTo>
                    <a:pt x="2646" y="9419"/>
                    <a:pt x="2678" y="9426"/>
                    <a:pt x="2706" y="9426"/>
                  </a:cubicBezTo>
                  <a:cubicBezTo>
                    <a:pt x="2790" y="9426"/>
                    <a:pt x="2836" y="9360"/>
                    <a:pt x="2907" y="9360"/>
                  </a:cubicBezTo>
                  <a:cubicBezTo>
                    <a:pt x="2936" y="9360"/>
                    <a:pt x="2968" y="9371"/>
                    <a:pt x="3008" y="9399"/>
                  </a:cubicBezTo>
                  <a:cubicBezTo>
                    <a:pt x="3033" y="9299"/>
                    <a:pt x="3359" y="9399"/>
                    <a:pt x="3434" y="9274"/>
                  </a:cubicBezTo>
                  <a:cubicBezTo>
                    <a:pt x="3459" y="9299"/>
                    <a:pt x="3484" y="9324"/>
                    <a:pt x="3459" y="9349"/>
                  </a:cubicBezTo>
                  <a:cubicBezTo>
                    <a:pt x="3785" y="9324"/>
                    <a:pt x="4161" y="9324"/>
                    <a:pt x="4437" y="9299"/>
                  </a:cubicBezTo>
                  <a:cubicBezTo>
                    <a:pt x="4662" y="9199"/>
                    <a:pt x="5013" y="9299"/>
                    <a:pt x="5214" y="9149"/>
                  </a:cubicBezTo>
                  <a:cubicBezTo>
                    <a:pt x="5274" y="9149"/>
                    <a:pt x="5354" y="9153"/>
                    <a:pt x="5445" y="9153"/>
                  </a:cubicBezTo>
                  <a:cubicBezTo>
                    <a:pt x="5581" y="9153"/>
                    <a:pt x="5740" y="9144"/>
                    <a:pt x="5891" y="9099"/>
                  </a:cubicBezTo>
                  <a:lnTo>
                    <a:pt x="5891" y="9099"/>
                  </a:lnTo>
                  <a:lnTo>
                    <a:pt x="5865" y="9124"/>
                  </a:lnTo>
                  <a:cubicBezTo>
                    <a:pt x="6116" y="9099"/>
                    <a:pt x="6467" y="9048"/>
                    <a:pt x="6617" y="8948"/>
                  </a:cubicBezTo>
                  <a:cubicBezTo>
                    <a:pt x="6718" y="9074"/>
                    <a:pt x="6843" y="9023"/>
                    <a:pt x="6943" y="9048"/>
                  </a:cubicBezTo>
                  <a:cubicBezTo>
                    <a:pt x="7119" y="8973"/>
                    <a:pt x="7469" y="8948"/>
                    <a:pt x="7745" y="8873"/>
                  </a:cubicBezTo>
                  <a:cubicBezTo>
                    <a:pt x="7756" y="8884"/>
                    <a:pt x="7773" y="8888"/>
                    <a:pt x="7793" y="8888"/>
                  </a:cubicBezTo>
                  <a:cubicBezTo>
                    <a:pt x="7838" y="8888"/>
                    <a:pt x="7898" y="8869"/>
                    <a:pt x="7941" y="8869"/>
                  </a:cubicBezTo>
                  <a:cubicBezTo>
                    <a:pt x="7968" y="8869"/>
                    <a:pt x="7988" y="8876"/>
                    <a:pt x="7996" y="8898"/>
                  </a:cubicBezTo>
                  <a:cubicBezTo>
                    <a:pt x="8723" y="8672"/>
                    <a:pt x="9675" y="8622"/>
                    <a:pt x="10477" y="8622"/>
                  </a:cubicBezTo>
                  <a:cubicBezTo>
                    <a:pt x="10577" y="8572"/>
                    <a:pt x="10678" y="8447"/>
                    <a:pt x="10778" y="8372"/>
                  </a:cubicBezTo>
                  <a:cubicBezTo>
                    <a:pt x="10778" y="8397"/>
                    <a:pt x="10778" y="8397"/>
                    <a:pt x="10778" y="8397"/>
                  </a:cubicBezTo>
                  <a:cubicBezTo>
                    <a:pt x="10804" y="8392"/>
                    <a:pt x="10832" y="8390"/>
                    <a:pt x="10860" y="8390"/>
                  </a:cubicBezTo>
                  <a:cubicBezTo>
                    <a:pt x="10938" y="8390"/>
                    <a:pt x="11023" y="8404"/>
                    <a:pt x="11109" y="8404"/>
                  </a:cubicBezTo>
                  <a:cubicBezTo>
                    <a:pt x="11140" y="8404"/>
                    <a:pt x="11172" y="8402"/>
                    <a:pt x="11204" y="8397"/>
                  </a:cubicBezTo>
                  <a:lnTo>
                    <a:pt x="11204" y="8397"/>
                  </a:lnTo>
                  <a:cubicBezTo>
                    <a:pt x="11204" y="8397"/>
                    <a:pt x="11204" y="8397"/>
                    <a:pt x="11179" y="8422"/>
                  </a:cubicBezTo>
                  <a:cubicBezTo>
                    <a:pt x="11216" y="8407"/>
                    <a:pt x="11258" y="8403"/>
                    <a:pt x="11302" y="8403"/>
                  </a:cubicBezTo>
                  <a:cubicBezTo>
                    <a:pt x="11349" y="8403"/>
                    <a:pt x="11398" y="8407"/>
                    <a:pt x="11448" y="8407"/>
                  </a:cubicBezTo>
                  <a:cubicBezTo>
                    <a:pt x="11509" y="8407"/>
                    <a:pt x="11572" y="8401"/>
                    <a:pt x="11630" y="8372"/>
                  </a:cubicBezTo>
                  <a:lnTo>
                    <a:pt x="11655" y="8372"/>
                  </a:lnTo>
                  <a:lnTo>
                    <a:pt x="11730" y="8347"/>
                  </a:lnTo>
                  <a:lnTo>
                    <a:pt x="11730" y="8347"/>
                  </a:lnTo>
                  <a:cubicBezTo>
                    <a:pt x="11748" y="8364"/>
                    <a:pt x="11753" y="8382"/>
                    <a:pt x="11728" y="8391"/>
                  </a:cubicBezTo>
                  <a:lnTo>
                    <a:pt x="11728" y="8391"/>
                  </a:lnTo>
                  <a:cubicBezTo>
                    <a:pt x="12990" y="8238"/>
                    <a:pt x="14252" y="7893"/>
                    <a:pt x="15515" y="7670"/>
                  </a:cubicBezTo>
                  <a:lnTo>
                    <a:pt x="15515" y="7670"/>
                  </a:lnTo>
                  <a:lnTo>
                    <a:pt x="15465" y="7695"/>
                  </a:lnTo>
                  <a:lnTo>
                    <a:pt x="15715" y="7620"/>
                  </a:lnTo>
                  <a:lnTo>
                    <a:pt x="15715" y="7620"/>
                  </a:lnTo>
                  <a:cubicBezTo>
                    <a:pt x="15715" y="7620"/>
                    <a:pt x="15715" y="7641"/>
                    <a:pt x="15695" y="7645"/>
                  </a:cubicBezTo>
                  <a:lnTo>
                    <a:pt x="15695" y="7645"/>
                  </a:lnTo>
                  <a:cubicBezTo>
                    <a:pt x="16019" y="7618"/>
                    <a:pt x="16343" y="7494"/>
                    <a:pt x="16642" y="7444"/>
                  </a:cubicBezTo>
                  <a:lnTo>
                    <a:pt x="16642" y="7444"/>
                  </a:lnTo>
                  <a:cubicBezTo>
                    <a:pt x="16642" y="7444"/>
                    <a:pt x="16592" y="7495"/>
                    <a:pt x="16642" y="7495"/>
                  </a:cubicBezTo>
                  <a:cubicBezTo>
                    <a:pt x="16868" y="7369"/>
                    <a:pt x="17043" y="7495"/>
                    <a:pt x="17119" y="7319"/>
                  </a:cubicBezTo>
                  <a:cubicBezTo>
                    <a:pt x="17144" y="7344"/>
                    <a:pt x="17144" y="7369"/>
                    <a:pt x="17119" y="7394"/>
                  </a:cubicBezTo>
                  <a:cubicBezTo>
                    <a:pt x="17745" y="7194"/>
                    <a:pt x="18397" y="7043"/>
                    <a:pt x="19048" y="6918"/>
                  </a:cubicBezTo>
                  <a:cubicBezTo>
                    <a:pt x="19525" y="6667"/>
                    <a:pt x="20151" y="6642"/>
                    <a:pt x="20678" y="6392"/>
                  </a:cubicBezTo>
                  <a:lnTo>
                    <a:pt x="20678" y="6417"/>
                  </a:lnTo>
                  <a:cubicBezTo>
                    <a:pt x="21354" y="6166"/>
                    <a:pt x="22131" y="6066"/>
                    <a:pt x="22858" y="5865"/>
                  </a:cubicBezTo>
                  <a:cubicBezTo>
                    <a:pt x="23184" y="5790"/>
                    <a:pt x="23359" y="5690"/>
                    <a:pt x="23685" y="5615"/>
                  </a:cubicBezTo>
                  <a:lnTo>
                    <a:pt x="23685" y="5640"/>
                  </a:lnTo>
                  <a:cubicBezTo>
                    <a:pt x="24161" y="5389"/>
                    <a:pt x="24813" y="5464"/>
                    <a:pt x="25289" y="5164"/>
                  </a:cubicBezTo>
                  <a:lnTo>
                    <a:pt x="25289" y="5164"/>
                  </a:lnTo>
                  <a:lnTo>
                    <a:pt x="25264" y="5239"/>
                  </a:lnTo>
                  <a:cubicBezTo>
                    <a:pt x="25339" y="5139"/>
                    <a:pt x="25590" y="5164"/>
                    <a:pt x="25540" y="5063"/>
                  </a:cubicBezTo>
                  <a:lnTo>
                    <a:pt x="25640" y="5063"/>
                  </a:lnTo>
                  <a:cubicBezTo>
                    <a:pt x="25966" y="4813"/>
                    <a:pt x="26317" y="4938"/>
                    <a:pt x="26743" y="4713"/>
                  </a:cubicBezTo>
                  <a:lnTo>
                    <a:pt x="26743" y="4713"/>
                  </a:lnTo>
                  <a:lnTo>
                    <a:pt x="26718" y="4738"/>
                  </a:lnTo>
                  <a:cubicBezTo>
                    <a:pt x="26818" y="4688"/>
                    <a:pt x="26943" y="4612"/>
                    <a:pt x="27044" y="4612"/>
                  </a:cubicBezTo>
                  <a:cubicBezTo>
                    <a:pt x="27044" y="4637"/>
                    <a:pt x="27044" y="4637"/>
                    <a:pt x="27018" y="4662"/>
                  </a:cubicBezTo>
                  <a:cubicBezTo>
                    <a:pt x="27419" y="4662"/>
                    <a:pt x="27795" y="4387"/>
                    <a:pt x="28171" y="4287"/>
                  </a:cubicBezTo>
                  <a:lnTo>
                    <a:pt x="28171" y="4287"/>
                  </a:lnTo>
                  <a:lnTo>
                    <a:pt x="28146" y="4337"/>
                  </a:lnTo>
                  <a:cubicBezTo>
                    <a:pt x="28322" y="4211"/>
                    <a:pt x="28673" y="4161"/>
                    <a:pt x="28898" y="4061"/>
                  </a:cubicBezTo>
                  <a:lnTo>
                    <a:pt x="28898" y="4086"/>
                  </a:lnTo>
                  <a:lnTo>
                    <a:pt x="29023" y="4011"/>
                  </a:lnTo>
                  <a:lnTo>
                    <a:pt x="29023" y="4061"/>
                  </a:lnTo>
                  <a:cubicBezTo>
                    <a:pt x="29349" y="3936"/>
                    <a:pt x="29625" y="3785"/>
                    <a:pt x="29951" y="3685"/>
                  </a:cubicBezTo>
                  <a:lnTo>
                    <a:pt x="29951" y="3735"/>
                  </a:lnTo>
                  <a:cubicBezTo>
                    <a:pt x="30176" y="3560"/>
                    <a:pt x="30452" y="3510"/>
                    <a:pt x="30728" y="3409"/>
                  </a:cubicBezTo>
                  <a:cubicBezTo>
                    <a:pt x="30753" y="3359"/>
                    <a:pt x="30778" y="3359"/>
                    <a:pt x="30828" y="3334"/>
                  </a:cubicBezTo>
                  <a:lnTo>
                    <a:pt x="30828" y="3334"/>
                  </a:lnTo>
                  <a:lnTo>
                    <a:pt x="30803" y="3359"/>
                  </a:lnTo>
                  <a:cubicBezTo>
                    <a:pt x="30853" y="3334"/>
                    <a:pt x="30853" y="3334"/>
                    <a:pt x="30903" y="3334"/>
                  </a:cubicBezTo>
                  <a:cubicBezTo>
                    <a:pt x="31628" y="3034"/>
                    <a:pt x="32253" y="2660"/>
                    <a:pt x="32952" y="2285"/>
                  </a:cubicBezTo>
                  <a:lnTo>
                    <a:pt x="32952" y="2285"/>
                  </a:lnTo>
                  <a:cubicBezTo>
                    <a:pt x="32972" y="2260"/>
                    <a:pt x="32996" y="2231"/>
                    <a:pt x="33034" y="2231"/>
                  </a:cubicBezTo>
                  <a:cubicBezTo>
                    <a:pt x="33034" y="2231"/>
                    <a:pt x="33034" y="2256"/>
                    <a:pt x="33008" y="2256"/>
                  </a:cubicBezTo>
                  <a:cubicBezTo>
                    <a:pt x="33209" y="2256"/>
                    <a:pt x="33435" y="2006"/>
                    <a:pt x="33560" y="2006"/>
                  </a:cubicBezTo>
                  <a:cubicBezTo>
                    <a:pt x="33610" y="1981"/>
                    <a:pt x="33610" y="1931"/>
                    <a:pt x="33585" y="1931"/>
                  </a:cubicBezTo>
                  <a:cubicBezTo>
                    <a:pt x="34136" y="1630"/>
                    <a:pt x="34713" y="1279"/>
                    <a:pt x="35264" y="928"/>
                  </a:cubicBezTo>
                  <a:cubicBezTo>
                    <a:pt x="35289" y="928"/>
                    <a:pt x="35289" y="928"/>
                    <a:pt x="35314" y="953"/>
                  </a:cubicBezTo>
                  <a:cubicBezTo>
                    <a:pt x="35715" y="577"/>
                    <a:pt x="36242" y="327"/>
                    <a:pt x="36743" y="51"/>
                  </a:cubicBezTo>
                  <a:cubicBezTo>
                    <a:pt x="36743" y="26"/>
                    <a:pt x="36724" y="26"/>
                    <a:pt x="36708" y="26"/>
                  </a:cubicBezTo>
                  <a:cubicBezTo>
                    <a:pt x="36693" y="26"/>
                    <a:pt x="36680" y="26"/>
                    <a:pt x="36693"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rot="-718115">
              <a:off x="7901145" y="2314326"/>
              <a:ext cx="1389747" cy="731480"/>
            </a:xfrm>
            <a:custGeom>
              <a:avLst/>
              <a:gdLst/>
              <a:ahLst/>
              <a:cxnLst/>
              <a:rect l="l" t="t" r="r" b="b"/>
              <a:pathLst>
                <a:path w="38021" h="20012" extrusionOk="0">
                  <a:moveTo>
                    <a:pt x="16517" y="19661"/>
                  </a:moveTo>
                  <a:cubicBezTo>
                    <a:pt x="16512" y="19661"/>
                    <a:pt x="16509" y="19661"/>
                    <a:pt x="16505" y="19661"/>
                  </a:cubicBezTo>
                  <a:lnTo>
                    <a:pt x="16505" y="19661"/>
                  </a:lnTo>
                  <a:cubicBezTo>
                    <a:pt x="16509" y="19661"/>
                    <a:pt x="16513" y="19661"/>
                    <a:pt x="16517" y="19661"/>
                  </a:cubicBezTo>
                  <a:close/>
                  <a:moveTo>
                    <a:pt x="277" y="0"/>
                  </a:moveTo>
                  <a:cubicBezTo>
                    <a:pt x="248" y="0"/>
                    <a:pt x="222" y="26"/>
                    <a:pt x="201" y="112"/>
                  </a:cubicBezTo>
                  <a:lnTo>
                    <a:pt x="251" y="137"/>
                  </a:lnTo>
                  <a:cubicBezTo>
                    <a:pt x="201" y="212"/>
                    <a:pt x="226" y="187"/>
                    <a:pt x="201" y="212"/>
                  </a:cubicBezTo>
                  <a:cubicBezTo>
                    <a:pt x="201" y="463"/>
                    <a:pt x="100" y="488"/>
                    <a:pt x="75" y="663"/>
                  </a:cubicBezTo>
                  <a:lnTo>
                    <a:pt x="100" y="663"/>
                  </a:lnTo>
                  <a:cubicBezTo>
                    <a:pt x="150" y="763"/>
                    <a:pt x="125" y="939"/>
                    <a:pt x="125" y="1039"/>
                  </a:cubicBezTo>
                  <a:lnTo>
                    <a:pt x="75" y="1064"/>
                  </a:lnTo>
                  <a:cubicBezTo>
                    <a:pt x="32" y="1107"/>
                    <a:pt x="174" y="1280"/>
                    <a:pt x="136" y="1280"/>
                  </a:cubicBezTo>
                  <a:cubicBezTo>
                    <a:pt x="129" y="1280"/>
                    <a:pt x="118" y="1275"/>
                    <a:pt x="100" y="1265"/>
                  </a:cubicBezTo>
                  <a:lnTo>
                    <a:pt x="100" y="1265"/>
                  </a:lnTo>
                  <a:cubicBezTo>
                    <a:pt x="150" y="1741"/>
                    <a:pt x="150" y="2317"/>
                    <a:pt x="150" y="2844"/>
                  </a:cubicBezTo>
                  <a:cubicBezTo>
                    <a:pt x="193" y="2908"/>
                    <a:pt x="163" y="3171"/>
                    <a:pt x="215" y="3171"/>
                  </a:cubicBezTo>
                  <a:cubicBezTo>
                    <a:pt x="224" y="3171"/>
                    <a:pt x="236" y="3163"/>
                    <a:pt x="251" y="3144"/>
                  </a:cubicBezTo>
                  <a:lnTo>
                    <a:pt x="251" y="3144"/>
                  </a:lnTo>
                  <a:cubicBezTo>
                    <a:pt x="150" y="3270"/>
                    <a:pt x="125" y="3696"/>
                    <a:pt x="125" y="3846"/>
                  </a:cubicBezTo>
                  <a:cubicBezTo>
                    <a:pt x="125" y="3821"/>
                    <a:pt x="125" y="3821"/>
                    <a:pt x="125" y="3796"/>
                  </a:cubicBezTo>
                  <a:lnTo>
                    <a:pt x="125" y="3796"/>
                  </a:lnTo>
                  <a:cubicBezTo>
                    <a:pt x="0" y="4097"/>
                    <a:pt x="251" y="4147"/>
                    <a:pt x="100" y="4423"/>
                  </a:cubicBezTo>
                  <a:cubicBezTo>
                    <a:pt x="201" y="4448"/>
                    <a:pt x="75" y="4924"/>
                    <a:pt x="201" y="5074"/>
                  </a:cubicBezTo>
                  <a:cubicBezTo>
                    <a:pt x="176" y="5099"/>
                    <a:pt x="150" y="5099"/>
                    <a:pt x="125" y="5099"/>
                  </a:cubicBezTo>
                  <a:cubicBezTo>
                    <a:pt x="125" y="5575"/>
                    <a:pt x="100" y="6127"/>
                    <a:pt x="100" y="6553"/>
                  </a:cubicBezTo>
                  <a:cubicBezTo>
                    <a:pt x="201" y="6904"/>
                    <a:pt x="75" y="7405"/>
                    <a:pt x="201" y="7706"/>
                  </a:cubicBezTo>
                  <a:cubicBezTo>
                    <a:pt x="176" y="7956"/>
                    <a:pt x="150" y="8357"/>
                    <a:pt x="201" y="8733"/>
                  </a:cubicBezTo>
                  <a:lnTo>
                    <a:pt x="176" y="8683"/>
                  </a:lnTo>
                  <a:lnTo>
                    <a:pt x="176" y="8683"/>
                  </a:lnTo>
                  <a:cubicBezTo>
                    <a:pt x="201" y="9084"/>
                    <a:pt x="201" y="9586"/>
                    <a:pt x="301" y="9861"/>
                  </a:cubicBezTo>
                  <a:cubicBezTo>
                    <a:pt x="176" y="9961"/>
                    <a:pt x="201" y="10137"/>
                    <a:pt x="150" y="10312"/>
                  </a:cubicBezTo>
                  <a:cubicBezTo>
                    <a:pt x="226" y="10588"/>
                    <a:pt x="201" y="11114"/>
                    <a:pt x="276" y="11515"/>
                  </a:cubicBezTo>
                  <a:cubicBezTo>
                    <a:pt x="226" y="11591"/>
                    <a:pt x="301" y="11866"/>
                    <a:pt x="226" y="11891"/>
                  </a:cubicBezTo>
                  <a:cubicBezTo>
                    <a:pt x="376" y="13019"/>
                    <a:pt x="351" y="14423"/>
                    <a:pt x="251" y="15626"/>
                  </a:cubicBezTo>
                  <a:lnTo>
                    <a:pt x="226" y="15626"/>
                  </a:lnTo>
                  <a:cubicBezTo>
                    <a:pt x="276" y="15776"/>
                    <a:pt x="376" y="15951"/>
                    <a:pt x="451" y="16102"/>
                  </a:cubicBezTo>
                  <a:cubicBezTo>
                    <a:pt x="439" y="16114"/>
                    <a:pt x="432" y="16121"/>
                    <a:pt x="429" y="16121"/>
                  </a:cubicBezTo>
                  <a:cubicBezTo>
                    <a:pt x="426" y="16121"/>
                    <a:pt x="426" y="16114"/>
                    <a:pt x="426" y="16102"/>
                  </a:cubicBezTo>
                  <a:cubicBezTo>
                    <a:pt x="426" y="16327"/>
                    <a:pt x="351" y="16528"/>
                    <a:pt x="376" y="16753"/>
                  </a:cubicBezTo>
                  <a:cubicBezTo>
                    <a:pt x="376" y="16753"/>
                    <a:pt x="376" y="16753"/>
                    <a:pt x="351" y="16703"/>
                  </a:cubicBezTo>
                  <a:lnTo>
                    <a:pt x="351" y="16703"/>
                  </a:lnTo>
                  <a:cubicBezTo>
                    <a:pt x="401" y="16904"/>
                    <a:pt x="301" y="17129"/>
                    <a:pt x="351" y="17380"/>
                  </a:cubicBezTo>
                  <a:lnTo>
                    <a:pt x="326" y="17405"/>
                  </a:lnTo>
                  <a:lnTo>
                    <a:pt x="376" y="17556"/>
                  </a:lnTo>
                  <a:cubicBezTo>
                    <a:pt x="351" y="17556"/>
                    <a:pt x="301" y="17530"/>
                    <a:pt x="301" y="17455"/>
                  </a:cubicBezTo>
                  <a:lnTo>
                    <a:pt x="301" y="17455"/>
                  </a:lnTo>
                  <a:cubicBezTo>
                    <a:pt x="301" y="17856"/>
                    <a:pt x="326" y="18232"/>
                    <a:pt x="326" y="18633"/>
                  </a:cubicBezTo>
                  <a:cubicBezTo>
                    <a:pt x="326" y="19084"/>
                    <a:pt x="351" y="19535"/>
                    <a:pt x="376" y="20012"/>
                  </a:cubicBezTo>
                  <a:cubicBezTo>
                    <a:pt x="1003" y="19987"/>
                    <a:pt x="1654" y="19987"/>
                    <a:pt x="2306" y="19962"/>
                  </a:cubicBezTo>
                  <a:cubicBezTo>
                    <a:pt x="2882" y="19936"/>
                    <a:pt x="3459" y="19936"/>
                    <a:pt x="4035" y="19936"/>
                  </a:cubicBezTo>
                  <a:lnTo>
                    <a:pt x="3960" y="19962"/>
                  </a:lnTo>
                  <a:lnTo>
                    <a:pt x="3960" y="19962"/>
                  </a:lnTo>
                  <a:lnTo>
                    <a:pt x="4336" y="19911"/>
                  </a:lnTo>
                  <a:lnTo>
                    <a:pt x="4336" y="19911"/>
                  </a:lnTo>
                  <a:cubicBezTo>
                    <a:pt x="4336" y="19936"/>
                    <a:pt x="4336" y="19936"/>
                    <a:pt x="4311" y="19936"/>
                  </a:cubicBezTo>
                  <a:cubicBezTo>
                    <a:pt x="4435" y="19950"/>
                    <a:pt x="4562" y="19954"/>
                    <a:pt x="4689" y="19954"/>
                  </a:cubicBezTo>
                  <a:cubicBezTo>
                    <a:pt x="4975" y="19954"/>
                    <a:pt x="5264" y="19931"/>
                    <a:pt x="5548" y="19931"/>
                  </a:cubicBezTo>
                  <a:cubicBezTo>
                    <a:pt x="5621" y="19931"/>
                    <a:pt x="5693" y="19933"/>
                    <a:pt x="5765" y="19936"/>
                  </a:cubicBezTo>
                  <a:cubicBezTo>
                    <a:pt x="5765" y="19936"/>
                    <a:pt x="5689" y="19962"/>
                    <a:pt x="5765" y="19987"/>
                  </a:cubicBezTo>
                  <a:cubicBezTo>
                    <a:pt x="5827" y="19972"/>
                    <a:pt x="5886" y="19967"/>
                    <a:pt x="5942" y="19967"/>
                  </a:cubicBezTo>
                  <a:cubicBezTo>
                    <a:pt x="6082" y="19967"/>
                    <a:pt x="6201" y="20000"/>
                    <a:pt x="6304" y="20000"/>
                  </a:cubicBezTo>
                  <a:cubicBezTo>
                    <a:pt x="6373" y="20000"/>
                    <a:pt x="6435" y="19985"/>
                    <a:pt x="6491" y="19936"/>
                  </a:cubicBezTo>
                  <a:lnTo>
                    <a:pt x="6491" y="19936"/>
                  </a:lnTo>
                  <a:cubicBezTo>
                    <a:pt x="6491" y="19936"/>
                    <a:pt x="6516" y="19962"/>
                    <a:pt x="6466" y="19987"/>
                  </a:cubicBezTo>
                  <a:cubicBezTo>
                    <a:pt x="7039" y="19957"/>
                    <a:pt x="7620" y="19945"/>
                    <a:pt x="8200" y="19945"/>
                  </a:cubicBezTo>
                  <a:cubicBezTo>
                    <a:pt x="8610" y="19945"/>
                    <a:pt x="9019" y="19951"/>
                    <a:pt x="9424" y="19962"/>
                  </a:cubicBezTo>
                  <a:cubicBezTo>
                    <a:pt x="9825" y="19886"/>
                    <a:pt x="10251" y="19880"/>
                    <a:pt x="10683" y="19880"/>
                  </a:cubicBezTo>
                  <a:cubicBezTo>
                    <a:pt x="10770" y="19880"/>
                    <a:pt x="10856" y="19880"/>
                    <a:pt x="10943" y="19880"/>
                  </a:cubicBezTo>
                  <a:cubicBezTo>
                    <a:pt x="11290" y="19880"/>
                    <a:pt x="11639" y="19876"/>
                    <a:pt x="11980" y="19836"/>
                  </a:cubicBezTo>
                  <a:lnTo>
                    <a:pt x="11980" y="19861"/>
                  </a:lnTo>
                  <a:cubicBezTo>
                    <a:pt x="12339" y="19828"/>
                    <a:pt x="12710" y="19817"/>
                    <a:pt x="13086" y="19817"/>
                  </a:cubicBezTo>
                  <a:cubicBezTo>
                    <a:pt x="13838" y="19817"/>
                    <a:pt x="14612" y="19861"/>
                    <a:pt x="15364" y="19861"/>
                  </a:cubicBezTo>
                  <a:cubicBezTo>
                    <a:pt x="15840" y="19861"/>
                    <a:pt x="16141" y="19836"/>
                    <a:pt x="16617" y="19836"/>
                  </a:cubicBezTo>
                  <a:lnTo>
                    <a:pt x="16642" y="19861"/>
                  </a:lnTo>
                  <a:cubicBezTo>
                    <a:pt x="16808" y="19834"/>
                    <a:pt x="16979" y="19825"/>
                    <a:pt x="17153" y="19825"/>
                  </a:cubicBezTo>
                  <a:cubicBezTo>
                    <a:pt x="17592" y="19825"/>
                    <a:pt x="18050" y="19886"/>
                    <a:pt x="18505" y="19886"/>
                  </a:cubicBezTo>
                  <a:cubicBezTo>
                    <a:pt x="18713" y="19886"/>
                    <a:pt x="18919" y="19873"/>
                    <a:pt x="19123" y="19836"/>
                  </a:cubicBezTo>
                  <a:lnTo>
                    <a:pt x="19123" y="19836"/>
                  </a:lnTo>
                  <a:lnTo>
                    <a:pt x="19073" y="19886"/>
                  </a:lnTo>
                  <a:cubicBezTo>
                    <a:pt x="19120" y="19858"/>
                    <a:pt x="19202" y="19855"/>
                    <a:pt x="19284" y="19855"/>
                  </a:cubicBezTo>
                  <a:cubicBezTo>
                    <a:pt x="19311" y="19855"/>
                    <a:pt x="19338" y="19855"/>
                    <a:pt x="19364" y="19855"/>
                  </a:cubicBezTo>
                  <a:cubicBezTo>
                    <a:pt x="19468" y="19855"/>
                    <a:pt x="19549" y="19849"/>
                    <a:pt x="19524" y="19786"/>
                  </a:cubicBezTo>
                  <a:lnTo>
                    <a:pt x="19524" y="19786"/>
                  </a:lnTo>
                  <a:lnTo>
                    <a:pt x="19674" y="19811"/>
                  </a:lnTo>
                  <a:cubicBezTo>
                    <a:pt x="19821" y="19771"/>
                    <a:pt x="19963" y="19758"/>
                    <a:pt x="20104" y="19758"/>
                  </a:cubicBezTo>
                  <a:cubicBezTo>
                    <a:pt x="20391" y="19758"/>
                    <a:pt x="20680" y="19813"/>
                    <a:pt x="21017" y="19813"/>
                  </a:cubicBezTo>
                  <a:cubicBezTo>
                    <a:pt x="21139" y="19813"/>
                    <a:pt x="21267" y="19806"/>
                    <a:pt x="21404" y="19786"/>
                  </a:cubicBezTo>
                  <a:lnTo>
                    <a:pt x="21404" y="19786"/>
                  </a:lnTo>
                  <a:lnTo>
                    <a:pt x="21354" y="19811"/>
                  </a:lnTo>
                  <a:cubicBezTo>
                    <a:pt x="21441" y="19799"/>
                    <a:pt x="21542" y="19792"/>
                    <a:pt x="21636" y="19792"/>
                  </a:cubicBezTo>
                  <a:cubicBezTo>
                    <a:pt x="21730" y="19792"/>
                    <a:pt x="21817" y="19799"/>
                    <a:pt x="21880" y="19811"/>
                  </a:cubicBezTo>
                  <a:cubicBezTo>
                    <a:pt x="21855" y="19811"/>
                    <a:pt x="21880" y="19811"/>
                    <a:pt x="21830" y="19836"/>
                  </a:cubicBezTo>
                  <a:cubicBezTo>
                    <a:pt x="21995" y="19865"/>
                    <a:pt x="22163" y="19875"/>
                    <a:pt x="22335" y="19875"/>
                  </a:cubicBezTo>
                  <a:cubicBezTo>
                    <a:pt x="22764" y="19875"/>
                    <a:pt x="23212" y="19811"/>
                    <a:pt x="23659" y="19811"/>
                  </a:cubicBezTo>
                  <a:lnTo>
                    <a:pt x="23584" y="19861"/>
                  </a:lnTo>
                  <a:cubicBezTo>
                    <a:pt x="23686" y="19843"/>
                    <a:pt x="23826" y="19838"/>
                    <a:pt x="23980" y="19838"/>
                  </a:cubicBezTo>
                  <a:cubicBezTo>
                    <a:pt x="24149" y="19838"/>
                    <a:pt x="24335" y="19844"/>
                    <a:pt x="24510" y="19844"/>
                  </a:cubicBezTo>
                  <a:cubicBezTo>
                    <a:pt x="24608" y="19844"/>
                    <a:pt x="24702" y="19842"/>
                    <a:pt x="24787" y="19836"/>
                  </a:cubicBezTo>
                  <a:lnTo>
                    <a:pt x="24787" y="19836"/>
                  </a:lnTo>
                  <a:lnTo>
                    <a:pt x="24762" y="19861"/>
                  </a:lnTo>
                  <a:lnTo>
                    <a:pt x="24762" y="19861"/>
                  </a:lnTo>
                  <a:lnTo>
                    <a:pt x="24963" y="19836"/>
                  </a:lnTo>
                  <a:lnTo>
                    <a:pt x="24963" y="19886"/>
                  </a:lnTo>
                  <a:cubicBezTo>
                    <a:pt x="25464" y="19886"/>
                    <a:pt x="25940" y="19836"/>
                    <a:pt x="26441" y="19836"/>
                  </a:cubicBezTo>
                  <a:lnTo>
                    <a:pt x="26416" y="19886"/>
                  </a:lnTo>
                  <a:cubicBezTo>
                    <a:pt x="26583" y="19849"/>
                    <a:pt x="26756" y="19840"/>
                    <a:pt x="26934" y="19840"/>
                  </a:cubicBezTo>
                  <a:cubicBezTo>
                    <a:pt x="27129" y="19840"/>
                    <a:pt x="27328" y="19851"/>
                    <a:pt x="27530" y="19851"/>
                  </a:cubicBezTo>
                  <a:cubicBezTo>
                    <a:pt x="27643" y="19851"/>
                    <a:pt x="27756" y="19848"/>
                    <a:pt x="27870" y="19836"/>
                  </a:cubicBezTo>
                  <a:lnTo>
                    <a:pt x="27870" y="19836"/>
                  </a:lnTo>
                  <a:lnTo>
                    <a:pt x="27820" y="19861"/>
                  </a:lnTo>
                  <a:cubicBezTo>
                    <a:pt x="27988" y="19865"/>
                    <a:pt x="28154" y="19866"/>
                    <a:pt x="28318" y="19866"/>
                  </a:cubicBezTo>
                  <a:cubicBezTo>
                    <a:pt x="29357" y="19866"/>
                    <a:pt x="30342" y="19804"/>
                    <a:pt x="31401" y="19761"/>
                  </a:cubicBezTo>
                  <a:lnTo>
                    <a:pt x="31401" y="19761"/>
                  </a:lnTo>
                  <a:cubicBezTo>
                    <a:pt x="31379" y="19763"/>
                    <a:pt x="31378" y="19786"/>
                    <a:pt x="31354" y="19786"/>
                  </a:cubicBezTo>
                  <a:cubicBezTo>
                    <a:pt x="31394" y="19786"/>
                    <a:pt x="31450" y="19754"/>
                    <a:pt x="31496" y="19754"/>
                  </a:cubicBezTo>
                  <a:cubicBezTo>
                    <a:pt x="31508" y="19754"/>
                    <a:pt x="31519" y="19756"/>
                    <a:pt x="31529" y="19761"/>
                  </a:cubicBezTo>
                  <a:cubicBezTo>
                    <a:pt x="31554" y="19761"/>
                    <a:pt x="31529" y="19761"/>
                    <a:pt x="31504" y="19786"/>
                  </a:cubicBezTo>
                  <a:cubicBezTo>
                    <a:pt x="31565" y="19804"/>
                    <a:pt x="31640" y="19811"/>
                    <a:pt x="31722" y="19811"/>
                  </a:cubicBezTo>
                  <a:cubicBezTo>
                    <a:pt x="31918" y="19811"/>
                    <a:pt x="32149" y="19774"/>
                    <a:pt x="32298" y="19774"/>
                  </a:cubicBezTo>
                  <a:cubicBezTo>
                    <a:pt x="32342" y="19774"/>
                    <a:pt x="32380" y="19777"/>
                    <a:pt x="32406" y="19786"/>
                  </a:cubicBezTo>
                  <a:cubicBezTo>
                    <a:pt x="32482" y="19786"/>
                    <a:pt x="32507" y="19736"/>
                    <a:pt x="32482" y="19711"/>
                  </a:cubicBezTo>
                  <a:cubicBezTo>
                    <a:pt x="33434" y="19711"/>
                    <a:pt x="34436" y="19686"/>
                    <a:pt x="35414" y="19636"/>
                  </a:cubicBezTo>
                  <a:cubicBezTo>
                    <a:pt x="35464" y="19636"/>
                    <a:pt x="35464" y="19661"/>
                    <a:pt x="35439" y="19686"/>
                  </a:cubicBezTo>
                  <a:cubicBezTo>
                    <a:pt x="35852" y="19623"/>
                    <a:pt x="36279" y="19604"/>
                    <a:pt x="36708" y="19604"/>
                  </a:cubicBezTo>
                  <a:cubicBezTo>
                    <a:pt x="37137" y="19604"/>
                    <a:pt x="37569" y="19623"/>
                    <a:pt x="37995" y="19636"/>
                  </a:cubicBezTo>
                  <a:cubicBezTo>
                    <a:pt x="38020" y="19586"/>
                    <a:pt x="37895" y="19586"/>
                    <a:pt x="37995" y="19561"/>
                  </a:cubicBezTo>
                  <a:cubicBezTo>
                    <a:pt x="37948" y="19552"/>
                    <a:pt x="37902" y="19548"/>
                    <a:pt x="37857" y="19548"/>
                  </a:cubicBezTo>
                  <a:cubicBezTo>
                    <a:pt x="37686" y="19548"/>
                    <a:pt x="37531" y="19598"/>
                    <a:pt x="37371" y="19598"/>
                  </a:cubicBezTo>
                  <a:cubicBezTo>
                    <a:pt x="37329" y="19598"/>
                    <a:pt x="37287" y="19594"/>
                    <a:pt x="37243" y="19586"/>
                  </a:cubicBezTo>
                  <a:lnTo>
                    <a:pt x="37268" y="19561"/>
                  </a:lnTo>
                  <a:cubicBezTo>
                    <a:pt x="37248" y="19558"/>
                    <a:pt x="37233" y="19556"/>
                    <a:pt x="37220" y="19556"/>
                  </a:cubicBezTo>
                  <a:cubicBezTo>
                    <a:pt x="37145" y="19556"/>
                    <a:pt x="37186" y="19600"/>
                    <a:pt x="37128" y="19600"/>
                  </a:cubicBezTo>
                  <a:cubicBezTo>
                    <a:pt x="37110" y="19600"/>
                    <a:pt x="37084" y="19596"/>
                    <a:pt x="37043" y="19586"/>
                  </a:cubicBezTo>
                  <a:cubicBezTo>
                    <a:pt x="36968" y="19561"/>
                    <a:pt x="37068" y="19561"/>
                    <a:pt x="37043" y="19535"/>
                  </a:cubicBezTo>
                  <a:lnTo>
                    <a:pt x="37043" y="19535"/>
                  </a:lnTo>
                  <a:cubicBezTo>
                    <a:pt x="36642" y="19561"/>
                    <a:pt x="36266" y="19535"/>
                    <a:pt x="35890" y="19611"/>
                  </a:cubicBezTo>
                  <a:cubicBezTo>
                    <a:pt x="35852" y="19573"/>
                    <a:pt x="35752" y="19573"/>
                    <a:pt x="35643" y="19573"/>
                  </a:cubicBezTo>
                  <a:cubicBezTo>
                    <a:pt x="35533" y="19573"/>
                    <a:pt x="35414" y="19573"/>
                    <a:pt x="35339" y="19535"/>
                  </a:cubicBezTo>
                  <a:cubicBezTo>
                    <a:pt x="35238" y="19561"/>
                    <a:pt x="35138" y="19561"/>
                    <a:pt x="35113" y="19611"/>
                  </a:cubicBezTo>
                  <a:cubicBezTo>
                    <a:pt x="34781" y="19598"/>
                    <a:pt x="34446" y="19593"/>
                    <a:pt x="34109" y="19593"/>
                  </a:cubicBezTo>
                  <a:cubicBezTo>
                    <a:pt x="33097" y="19593"/>
                    <a:pt x="32068" y="19636"/>
                    <a:pt x="31053" y="19636"/>
                  </a:cubicBezTo>
                  <a:cubicBezTo>
                    <a:pt x="30851" y="19675"/>
                    <a:pt x="30638" y="19687"/>
                    <a:pt x="30419" y="19687"/>
                  </a:cubicBezTo>
                  <a:cubicBezTo>
                    <a:pt x="30040" y="19687"/>
                    <a:pt x="29638" y="19650"/>
                    <a:pt x="29226" y="19650"/>
                  </a:cubicBezTo>
                  <a:cubicBezTo>
                    <a:pt x="29109" y="19650"/>
                    <a:pt x="28991" y="19653"/>
                    <a:pt x="28872" y="19661"/>
                  </a:cubicBezTo>
                  <a:cubicBezTo>
                    <a:pt x="28872" y="19636"/>
                    <a:pt x="28872" y="19636"/>
                    <a:pt x="28872" y="19636"/>
                  </a:cubicBezTo>
                  <a:cubicBezTo>
                    <a:pt x="28695" y="19653"/>
                    <a:pt x="28468" y="19671"/>
                    <a:pt x="28244" y="19671"/>
                  </a:cubicBezTo>
                  <a:cubicBezTo>
                    <a:pt x="28151" y="19671"/>
                    <a:pt x="28058" y="19668"/>
                    <a:pt x="27970" y="19661"/>
                  </a:cubicBezTo>
                  <a:lnTo>
                    <a:pt x="27720" y="19736"/>
                  </a:lnTo>
                  <a:cubicBezTo>
                    <a:pt x="25940" y="19611"/>
                    <a:pt x="24136" y="19686"/>
                    <a:pt x="22331" y="19636"/>
                  </a:cubicBezTo>
                  <a:cubicBezTo>
                    <a:pt x="21187" y="19622"/>
                    <a:pt x="20120" y="19584"/>
                    <a:pt x="19053" y="19584"/>
                  </a:cubicBezTo>
                  <a:cubicBezTo>
                    <a:pt x="18204" y="19584"/>
                    <a:pt x="17355" y="19608"/>
                    <a:pt x="16466" y="19686"/>
                  </a:cubicBezTo>
                  <a:cubicBezTo>
                    <a:pt x="16466" y="19686"/>
                    <a:pt x="16466" y="19665"/>
                    <a:pt x="16505" y="19661"/>
                  </a:cubicBezTo>
                  <a:lnTo>
                    <a:pt x="16505" y="19661"/>
                  </a:lnTo>
                  <a:cubicBezTo>
                    <a:pt x="16387" y="19666"/>
                    <a:pt x="16271" y="19668"/>
                    <a:pt x="16157" y="19668"/>
                  </a:cubicBezTo>
                  <a:cubicBezTo>
                    <a:pt x="15835" y="19668"/>
                    <a:pt x="15523" y="19654"/>
                    <a:pt x="15209" y="19654"/>
                  </a:cubicBezTo>
                  <a:cubicBezTo>
                    <a:pt x="15094" y="19654"/>
                    <a:pt x="14979" y="19655"/>
                    <a:pt x="14862" y="19661"/>
                  </a:cubicBezTo>
                  <a:cubicBezTo>
                    <a:pt x="14381" y="19696"/>
                    <a:pt x="13886" y="19704"/>
                    <a:pt x="13390" y="19704"/>
                  </a:cubicBezTo>
                  <a:cubicBezTo>
                    <a:pt x="13062" y="19704"/>
                    <a:pt x="12734" y="19700"/>
                    <a:pt x="12408" y="19700"/>
                  </a:cubicBezTo>
                  <a:cubicBezTo>
                    <a:pt x="11842" y="19700"/>
                    <a:pt x="11285" y="19710"/>
                    <a:pt x="10752" y="19761"/>
                  </a:cubicBezTo>
                  <a:cubicBezTo>
                    <a:pt x="10290" y="19754"/>
                    <a:pt x="9810" y="19751"/>
                    <a:pt x="9321" y="19751"/>
                  </a:cubicBezTo>
                  <a:cubicBezTo>
                    <a:pt x="8139" y="19751"/>
                    <a:pt x="6902" y="19768"/>
                    <a:pt x="5714" y="19786"/>
                  </a:cubicBezTo>
                  <a:lnTo>
                    <a:pt x="5714" y="19761"/>
                  </a:lnTo>
                  <a:cubicBezTo>
                    <a:pt x="5485" y="19770"/>
                    <a:pt x="5256" y="19773"/>
                    <a:pt x="5028" y="19773"/>
                  </a:cubicBezTo>
                  <a:cubicBezTo>
                    <a:pt x="4163" y="19773"/>
                    <a:pt x="3306" y="19724"/>
                    <a:pt x="2441" y="19724"/>
                  </a:cubicBezTo>
                  <a:cubicBezTo>
                    <a:pt x="2213" y="19724"/>
                    <a:pt x="1984" y="19727"/>
                    <a:pt x="1755" y="19736"/>
                  </a:cubicBezTo>
                  <a:cubicBezTo>
                    <a:pt x="1554" y="19711"/>
                    <a:pt x="1354" y="19711"/>
                    <a:pt x="1153" y="19711"/>
                  </a:cubicBezTo>
                  <a:lnTo>
                    <a:pt x="852" y="19711"/>
                  </a:lnTo>
                  <a:lnTo>
                    <a:pt x="652" y="19736"/>
                  </a:lnTo>
                  <a:cubicBezTo>
                    <a:pt x="627" y="19235"/>
                    <a:pt x="577" y="18759"/>
                    <a:pt x="552" y="18282"/>
                  </a:cubicBezTo>
                  <a:cubicBezTo>
                    <a:pt x="526" y="17781"/>
                    <a:pt x="526" y="17255"/>
                    <a:pt x="552" y="16779"/>
                  </a:cubicBezTo>
                  <a:cubicBezTo>
                    <a:pt x="652" y="15901"/>
                    <a:pt x="376" y="14774"/>
                    <a:pt x="501" y="13972"/>
                  </a:cubicBezTo>
                  <a:cubicBezTo>
                    <a:pt x="677" y="12317"/>
                    <a:pt x="526" y="10713"/>
                    <a:pt x="376" y="9059"/>
                  </a:cubicBezTo>
                  <a:cubicBezTo>
                    <a:pt x="426" y="7530"/>
                    <a:pt x="226" y="6002"/>
                    <a:pt x="351" y="4523"/>
                  </a:cubicBezTo>
                  <a:cubicBezTo>
                    <a:pt x="251" y="3821"/>
                    <a:pt x="451" y="3044"/>
                    <a:pt x="401" y="2267"/>
                  </a:cubicBezTo>
                  <a:lnTo>
                    <a:pt x="401" y="2267"/>
                  </a:lnTo>
                  <a:lnTo>
                    <a:pt x="376" y="2292"/>
                  </a:lnTo>
                  <a:cubicBezTo>
                    <a:pt x="476" y="2017"/>
                    <a:pt x="226" y="1691"/>
                    <a:pt x="376" y="1515"/>
                  </a:cubicBezTo>
                  <a:lnTo>
                    <a:pt x="376" y="1515"/>
                  </a:lnTo>
                  <a:lnTo>
                    <a:pt x="376" y="1540"/>
                  </a:lnTo>
                  <a:cubicBezTo>
                    <a:pt x="451" y="1390"/>
                    <a:pt x="201" y="1190"/>
                    <a:pt x="276" y="1089"/>
                  </a:cubicBezTo>
                  <a:lnTo>
                    <a:pt x="251" y="1089"/>
                  </a:lnTo>
                  <a:cubicBezTo>
                    <a:pt x="238" y="989"/>
                    <a:pt x="244" y="983"/>
                    <a:pt x="257" y="983"/>
                  </a:cubicBezTo>
                  <a:cubicBezTo>
                    <a:pt x="259" y="983"/>
                    <a:pt x="261" y="983"/>
                    <a:pt x="263" y="983"/>
                  </a:cubicBezTo>
                  <a:cubicBezTo>
                    <a:pt x="275" y="983"/>
                    <a:pt x="290" y="978"/>
                    <a:pt x="301" y="914"/>
                  </a:cubicBezTo>
                  <a:cubicBezTo>
                    <a:pt x="301" y="864"/>
                    <a:pt x="226" y="889"/>
                    <a:pt x="251" y="788"/>
                  </a:cubicBezTo>
                  <a:cubicBezTo>
                    <a:pt x="401" y="763"/>
                    <a:pt x="201" y="362"/>
                    <a:pt x="376" y="337"/>
                  </a:cubicBezTo>
                  <a:lnTo>
                    <a:pt x="376" y="337"/>
                  </a:lnTo>
                  <a:cubicBezTo>
                    <a:pt x="376" y="355"/>
                    <a:pt x="378" y="362"/>
                    <a:pt x="381" y="362"/>
                  </a:cubicBezTo>
                  <a:cubicBezTo>
                    <a:pt x="389" y="362"/>
                    <a:pt x="408" y="307"/>
                    <a:pt x="432" y="307"/>
                  </a:cubicBezTo>
                  <a:cubicBezTo>
                    <a:pt x="446" y="307"/>
                    <a:pt x="461" y="326"/>
                    <a:pt x="476" y="387"/>
                  </a:cubicBezTo>
                  <a:cubicBezTo>
                    <a:pt x="500" y="339"/>
                    <a:pt x="478" y="60"/>
                    <a:pt x="410" y="60"/>
                  </a:cubicBezTo>
                  <a:cubicBezTo>
                    <a:pt x="407" y="60"/>
                    <a:pt x="404" y="61"/>
                    <a:pt x="401" y="62"/>
                  </a:cubicBezTo>
                  <a:cubicBezTo>
                    <a:pt x="358" y="47"/>
                    <a:pt x="315" y="0"/>
                    <a:pt x="277"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4"/>
            <p:cNvSpPr/>
            <p:nvPr/>
          </p:nvSpPr>
          <p:spPr>
            <a:xfrm rot="-718115">
              <a:off x="8093816" y="2746018"/>
              <a:ext cx="1172628" cy="21091"/>
            </a:xfrm>
            <a:custGeom>
              <a:avLst/>
              <a:gdLst/>
              <a:ahLst/>
              <a:cxnLst/>
              <a:rect l="l" t="t" r="r" b="b"/>
              <a:pathLst>
                <a:path w="32081" h="577" extrusionOk="0">
                  <a:moveTo>
                    <a:pt x="20050" y="126"/>
                  </a:moveTo>
                  <a:cubicBezTo>
                    <a:pt x="20048" y="126"/>
                    <a:pt x="20047" y="126"/>
                    <a:pt x="20045" y="126"/>
                  </a:cubicBezTo>
                  <a:lnTo>
                    <a:pt x="20045" y="126"/>
                  </a:lnTo>
                  <a:cubicBezTo>
                    <a:pt x="20047" y="126"/>
                    <a:pt x="20049" y="126"/>
                    <a:pt x="20050" y="126"/>
                  </a:cubicBezTo>
                  <a:close/>
                  <a:moveTo>
                    <a:pt x="28365" y="250"/>
                  </a:moveTo>
                  <a:lnTo>
                    <a:pt x="28365" y="250"/>
                  </a:lnTo>
                  <a:cubicBezTo>
                    <a:pt x="28359" y="250"/>
                    <a:pt x="28353" y="251"/>
                    <a:pt x="28346" y="251"/>
                  </a:cubicBezTo>
                  <a:cubicBezTo>
                    <a:pt x="28355" y="251"/>
                    <a:pt x="28361" y="251"/>
                    <a:pt x="28365" y="250"/>
                  </a:cubicBezTo>
                  <a:close/>
                  <a:moveTo>
                    <a:pt x="9070" y="373"/>
                  </a:moveTo>
                  <a:cubicBezTo>
                    <a:pt x="9062" y="374"/>
                    <a:pt x="9055" y="375"/>
                    <a:pt x="9048" y="376"/>
                  </a:cubicBezTo>
                  <a:cubicBezTo>
                    <a:pt x="9060" y="376"/>
                    <a:pt x="9067" y="376"/>
                    <a:pt x="9070" y="373"/>
                  </a:cubicBezTo>
                  <a:close/>
                  <a:moveTo>
                    <a:pt x="9421" y="448"/>
                  </a:moveTo>
                  <a:lnTo>
                    <a:pt x="9421" y="448"/>
                  </a:lnTo>
                  <a:cubicBezTo>
                    <a:pt x="9413" y="448"/>
                    <a:pt x="9406" y="449"/>
                    <a:pt x="9399" y="451"/>
                  </a:cubicBezTo>
                  <a:cubicBezTo>
                    <a:pt x="9412" y="451"/>
                    <a:pt x="9418" y="451"/>
                    <a:pt x="9421" y="448"/>
                  </a:cubicBezTo>
                  <a:close/>
                  <a:moveTo>
                    <a:pt x="8779" y="548"/>
                  </a:moveTo>
                  <a:lnTo>
                    <a:pt x="8779" y="548"/>
                  </a:lnTo>
                  <a:cubicBezTo>
                    <a:pt x="8777" y="549"/>
                    <a:pt x="8774" y="550"/>
                    <a:pt x="8772" y="552"/>
                  </a:cubicBezTo>
                  <a:lnTo>
                    <a:pt x="8797" y="552"/>
                  </a:lnTo>
                  <a:cubicBezTo>
                    <a:pt x="8791" y="550"/>
                    <a:pt x="8785" y="549"/>
                    <a:pt x="8779" y="548"/>
                  </a:cubicBezTo>
                  <a:close/>
                  <a:moveTo>
                    <a:pt x="30602" y="0"/>
                  </a:moveTo>
                  <a:cubicBezTo>
                    <a:pt x="30527" y="25"/>
                    <a:pt x="30476" y="25"/>
                    <a:pt x="30451" y="75"/>
                  </a:cubicBezTo>
                  <a:cubicBezTo>
                    <a:pt x="30306" y="70"/>
                    <a:pt x="30159" y="68"/>
                    <a:pt x="30010" y="68"/>
                  </a:cubicBezTo>
                  <a:cubicBezTo>
                    <a:pt x="29415" y="68"/>
                    <a:pt x="28797" y="100"/>
                    <a:pt x="28196" y="100"/>
                  </a:cubicBezTo>
                  <a:cubicBezTo>
                    <a:pt x="28079" y="139"/>
                    <a:pt x="27957" y="152"/>
                    <a:pt x="27832" y="152"/>
                  </a:cubicBezTo>
                  <a:cubicBezTo>
                    <a:pt x="27617" y="152"/>
                    <a:pt x="27391" y="115"/>
                    <a:pt x="27163" y="115"/>
                  </a:cubicBezTo>
                  <a:cubicBezTo>
                    <a:pt x="27098" y="115"/>
                    <a:pt x="27033" y="118"/>
                    <a:pt x="26968" y="126"/>
                  </a:cubicBezTo>
                  <a:cubicBezTo>
                    <a:pt x="26968" y="126"/>
                    <a:pt x="26968" y="100"/>
                    <a:pt x="26968" y="100"/>
                  </a:cubicBezTo>
                  <a:cubicBezTo>
                    <a:pt x="26879" y="118"/>
                    <a:pt x="26753" y="136"/>
                    <a:pt x="26625" y="136"/>
                  </a:cubicBezTo>
                  <a:cubicBezTo>
                    <a:pt x="26571" y="136"/>
                    <a:pt x="26518" y="133"/>
                    <a:pt x="26466" y="126"/>
                  </a:cubicBezTo>
                  <a:lnTo>
                    <a:pt x="26316" y="201"/>
                  </a:lnTo>
                  <a:cubicBezTo>
                    <a:pt x="25339" y="75"/>
                    <a:pt x="24311" y="151"/>
                    <a:pt x="23309" y="100"/>
                  </a:cubicBezTo>
                  <a:cubicBezTo>
                    <a:pt x="22667" y="86"/>
                    <a:pt x="22071" y="49"/>
                    <a:pt x="21475" y="49"/>
                  </a:cubicBezTo>
                  <a:cubicBezTo>
                    <a:pt x="21000" y="49"/>
                    <a:pt x="20525" y="73"/>
                    <a:pt x="20025" y="151"/>
                  </a:cubicBezTo>
                  <a:cubicBezTo>
                    <a:pt x="20025" y="151"/>
                    <a:pt x="20025" y="129"/>
                    <a:pt x="20045" y="126"/>
                  </a:cubicBezTo>
                  <a:lnTo>
                    <a:pt x="20045" y="126"/>
                  </a:lnTo>
                  <a:cubicBezTo>
                    <a:pt x="19973" y="131"/>
                    <a:pt x="19902" y="133"/>
                    <a:pt x="19832" y="133"/>
                  </a:cubicBezTo>
                  <a:cubicBezTo>
                    <a:pt x="19705" y="133"/>
                    <a:pt x="19580" y="127"/>
                    <a:pt x="19458" y="127"/>
                  </a:cubicBezTo>
                  <a:cubicBezTo>
                    <a:pt x="19345" y="127"/>
                    <a:pt x="19234" y="132"/>
                    <a:pt x="19123" y="151"/>
                  </a:cubicBezTo>
                  <a:lnTo>
                    <a:pt x="19123" y="126"/>
                  </a:lnTo>
                  <a:cubicBezTo>
                    <a:pt x="18855" y="161"/>
                    <a:pt x="18581" y="168"/>
                    <a:pt x="18307" y="168"/>
                  </a:cubicBezTo>
                  <a:cubicBezTo>
                    <a:pt x="18125" y="168"/>
                    <a:pt x="17943" y="165"/>
                    <a:pt x="17762" y="165"/>
                  </a:cubicBezTo>
                  <a:cubicBezTo>
                    <a:pt x="17449" y="165"/>
                    <a:pt x="17139" y="175"/>
                    <a:pt x="16842" y="226"/>
                  </a:cubicBezTo>
                  <a:cubicBezTo>
                    <a:pt x="15940" y="226"/>
                    <a:pt x="14938" y="226"/>
                    <a:pt x="14010" y="251"/>
                  </a:cubicBezTo>
                  <a:lnTo>
                    <a:pt x="14010" y="226"/>
                  </a:lnTo>
                  <a:cubicBezTo>
                    <a:pt x="13854" y="241"/>
                    <a:pt x="13700" y="247"/>
                    <a:pt x="13546" y="247"/>
                  </a:cubicBezTo>
                  <a:cubicBezTo>
                    <a:pt x="13066" y="247"/>
                    <a:pt x="12593" y="190"/>
                    <a:pt x="12113" y="190"/>
                  </a:cubicBezTo>
                  <a:cubicBezTo>
                    <a:pt x="12002" y="190"/>
                    <a:pt x="11891" y="193"/>
                    <a:pt x="11780" y="201"/>
                  </a:cubicBezTo>
                  <a:cubicBezTo>
                    <a:pt x="11670" y="190"/>
                    <a:pt x="11558" y="185"/>
                    <a:pt x="11445" y="185"/>
                  </a:cubicBezTo>
                  <a:cubicBezTo>
                    <a:pt x="10900" y="185"/>
                    <a:pt x="10326" y="291"/>
                    <a:pt x="9768" y="291"/>
                  </a:cubicBezTo>
                  <a:cubicBezTo>
                    <a:pt x="9652" y="291"/>
                    <a:pt x="9538" y="287"/>
                    <a:pt x="9424" y="276"/>
                  </a:cubicBezTo>
                  <a:cubicBezTo>
                    <a:pt x="9316" y="242"/>
                    <a:pt x="9201" y="230"/>
                    <a:pt x="9081" y="230"/>
                  </a:cubicBezTo>
                  <a:cubicBezTo>
                    <a:pt x="8776" y="230"/>
                    <a:pt x="8446" y="310"/>
                    <a:pt x="8153" y="310"/>
                  </a:cubicBezTo>
                  <a:cubicBezTo>
                    <a:pt x="8053" y="310"/>
                    <a:pt x="7958" y="300"/>
                    <a:pt x="7870" y="276"/>
                  </a:cubicBezTo>
                  <a:cubicBezTo>
                    <a:pt x="7518" y="200"/>
                    <a:pt x="7169" y="171"/>
                    <a:pt x="6821" y="171"/>
                  </a:cubicBezTo>
                  <a:cubicBezTo>
                    <a:pt x="6253" y="171"/>
                    <a:pt x="5688" y="248"/>
                    <a:pt x="5113" y="326"/>
                  </a:cubicBezTo>
                  <a:cubicBezTo>
                    <a:pt x="4969" y="313"/>
                    <a:pt x="4825" y="308"/>
                    <a:pt x="4682" y="308"/>
                  </a:cubicBezTo>
                  <a:cubicBezTo>
                    <a:pt x="4220" y="308"/>
                    <a:pt x="3759" y="359"/>
                    <a:pt x="3304" y="359"/>
                  </a:cubicBezTo>
                  <a:cubicBezTo>
                    <a:pt x="3061" y="359"/>
                    <a:pt x="2820" y="344"/>
                    <a:pt x="2582" y="301"/>
                  </a:cubicBezTo>
                  <a:cubicBezTo>
                    <a:pt x="2518" y="313"/>
                    <a:pt x="2453" y="318"/>
                    <a:pt x="2388" y="318"/>
                  </a:cubicBezTo>
                  <a:cubicBezTo>
                    <a:pt x="2069" y="318"/>
                    <a:pt x="1737" y="199"/>
                    <a:pt x="1404" y="199"/>
                  </a:cubicBezTo>
                  <a:cubicBezTo>
                    <a:pt x="1379" y="199"/>
                    <a:pt x="1354" y="199"/>
                    <a:pt x="1328" y="201"/>
                  </a:cubicBezTo>
                  <a:lnTo>
                    <a:pt x="1328" y="226"/>
                  </a:lnTo>
                  <a:cubicBezTo>
                    <a:pt x="1306" y="214"/>
                    <a:pt x="1282" y="210"/>
                    <a:pt x="1258" y="210"/>
                  </a:cubicBezTo>
                  <a:cubicBezTo>
                    <a:pt x="1162" y="210"/>
                    <a:pt x="1058" y="279"/>
                    <a:pt x="974" y="279"/>
                  </a:cubicBezTo>
                  <a:cubicBezTo>
                    <a:pt x="937" y="279"/>
                    <a:pt x="904" y="265"/>
                    <a:pt x="877" y="226"/>
                  </a:cubicBezTo>
                  <a:lnTo>
                    <a:pt x="902" y="226"/>
                  </a:lnTo>
                  <a:cubicBezTo>
                    <a:pt x="892" y="216"/>
                    <a:pt x="881" y="211"/>
                    <a:pt x="870" y="211"/>
                  </a:cubicBezTo>
                  <a:cubicBezTo>
                    <a:pt x="810" y="211"/>
                    <a:pt x="734" y="325"/>
                    <a:pt x="683" y="325"/>
                  </a:cubicBezTo>
                  <a:cubicBezTo>
                    <a:pt x="671" y="325"/>
                    <a:pt x="660" y="318"/>
                    <a:pt x="652" y="301"/>
                  </a:cubicBezTo>
                  <a:lnTo>
                    <a:pt x="652" y="351"/>
                  </a:lnTo>
                  <a:cubicBezTo>
                    <a:pt x="551" y="351"/>
                    <a:pt x="627" y="301"/>
                    <a:pt x="551" y="301"/>
                  </a:cubicBezTo>
                  <a:cubicBezTo>
                    <a:pt x="531" y="301"/>
                    <a:pt x="543" y="333"/>
                    <a:pt x="511" y="333"/>
                  </a:cubicBezTo>
                  <a:cubicBezTo>
                    <a:pt x="502" y="333"/>
                    <a:pt x="491" y="331"/>
                    <a:pt x="476" y="326"/>
                  </a:cubicBezTo>
                  <a:cubicBezTo>
                    <a:pt x="476" y="278"/>
                    <a:pt x="453" y="266"/>
                    <a:pt x="421" y="266"/>
                  </a:cubicBezTo>
                  <a:cubicBezTo>
                    <a:pt x="388" y="266"/>
                    <a:pt x="346" y="278"/>
                    <a:pt x="309" y="278"/>
                  </a:cubicBezTo>
                  <a:cubicBezTo>
                    <a:pt x="269" y="278"/>
                    <a:pt x="235" y="263"/>
                    <a:pt x="226" y="201"/>
                  </a:cubicBezTo>
                  <a:cubicBezTo>
                    <a:pt x="301" y="201"/>
                    <a:pt x="150" y="126"/>
                    <a:pt x="276" y="100"/>
                  </a:cubicBezTo>
                  <a:cubicBezTo>
                    <a:pt x="262" y="94"/>
                    <a:pt x="242" y="91"/>
                    <a:pt x="219" y="91"/>
                  </a:cubicBezTo>
                  <a:cubicBezTo>
                    <a:pt x="156" y="91"/>
                    <a:pt x="75" y="114"/>
                    <a:pt x="75" y="151"/>
                  </a:cubicBezTo>
                  <a:cubicBezTo>
                    <a:pt x="75" y="226"/>
                    <a:pt x="0" y="301"/>
                    <a:pt x="100" y="351"/>
                  </a:cubicBezTo>
                  <a:lnTo>
                    <a:pt x="125" y="301"/>
                  </a:lnTo>
                  <a:cubicBezTo>
                    <a:pt x="150" y="351"/>
                    <a:pt x="150" y="326"/>
                    <a:pt x="176" y="376"/>
                  </a:cubicBezTo>
                  <a:cubicBezTo>
                    <a:pt x="301" y="376"/>
                    <a:pt x="326" y="451"/>
                    <a:pt x="401" y="501"/>
                  </a:cubicBezTo>
                  <a:cubicBezTo>
                    <a:pt x="433" y="469"/>
                    <a:pt x="470" y="460"/>
                    <a:pt x="506" y="460"/>
                  </a:cubicBezTo>
                  <a:cubicBezTo>
                    <a:pt x="553" y="460"/>
                    <a:pt x="598" y="476"/>
                    <a:pt x="627" y="476"/>
                  </a:cubicBezTo>
                  <a:lnTo>
                    <a:pt x="652" y="501"/>
                  </a:lnTo>
                  <a:cubicBezTo>
                    <a:pt x="656" y="514"/>
                    <a:pt x="663" y="519"/>
                    <a:pt x="671" y="519"/>
                  </a:cubicBezTo>
                  <a:cubicBezTo>
                    <a:pt x="701" y="519"/>
                    <a:pt x="749" y="459"/>
                    <a:pt x="761" y="459"/>
                  </a:cubicBezTo>
                  <a:lnTo>
                    <a:pt x="761" y="459"/>
                  </a:lnTo>
                  <a:cubicBezTo>
                    <a:pt x="766" y="459"/>
                    <a:pt x="765" y="470"/>
                    <a:pt x="752" y="501"/>
                  </a:cubicBezTo>
                  <a:cubicBezTo>
                    <a:pt x="1028" y="451"/>
                    <a:pt x="1328" y="451"/>
                    <a:pt x="1629" y="451"/>
                  </a:cubicBezTo>
                  <a:cubicBezTo>
                    <a:pt x="1646" y="443"/>
                    <a:pt x="1679" y="443"/>
                    <a:pt x="1714" y="443"/>
                  </a:cubicBezTo>
                  <a:lnTo>
                    <a:pt x="1714" y="443"/>
                  </a:lnTo>
                  <a:cubicBezTo>
                    <a:pt x="1782" y="443"/>
                    <a:pt x="1855" y="443"/>
                    <a:pt x="1805" y="376"/>
                  </a:cubicBezTo>
                  <a:lnTo>
                    <a:pt x="1805" y="376"/>
                  </a:lnTo>
                  <a:cubicBezTo>
                    <a:pt x="1880" y="476"/>
                    <a:pt x="2105" y="501"/>
                    <a:pt x="2181" y="501"/>
                  </a:cubicBezTo>
                  <a:cubicBezTo>
                    <a:pt x="2216" y="531"/>
                    <a:pt x="2245" y="541"/>
                    <a:pt x="2270" y="541"/>
                  </a:cubicBezTo>
                  <a:cubicBezTo>
                    <a:pt x="2321" y="541"/>
                    <a:pt x="2357" y="498"/>
                    <a:pt x="2407" y="498"/>
                  </a:cubicBezTo>
                  <a:cubicBezTo>
                    <a:pt x="2434" y="498"/>
                    <a:pt x="2466" y="511"/>
                    <a:pt x="2506" y="552"/>
                  </a:cubicBezTo>
                  <a:cubicBezTo>
                    <a:pt x="2515" y="516"/>
                    <a:pt x="2553" y="509"/>
                    <a:pt x="2602" y="509"/>
                  </a:cubicBezTo>
                  <a:cubicBezTo>
                    <a:pt x="2634" y="509"/>
                    <a:pt x="2672" y="512"/>
                    <a:pt x="2710" y="512"/>
                  </a:cubicBezTo>
                  <a:cubicBezTo>
                    <a:pt x="2775" y="512"/>
                    <a:pt x="2841" y="503"/>
                    <a:pt x="2882" y="451"/>
                  </a:cubicBezTo>
                  <a:cubicBezTo>
                    <a:pt x="2907" y="476"/>
                    <a:pt x="2907" y="501"/>
                    <a:pt x="2907" y="527"/>
                  </a:cubicBezTo>
                  <a:cubicBezTo>
                    <a:pt x="3183" y="527"/>
                    <a:pt x="3484" y="552"/>
                    <a:pt x="3709" y="577"/>
                  </a:cubicBezTo>
                  <a:cubicBezTo>
                    <a:pt x="3781" y="541"/>
                    <a:pt x="3862" y="534"/>
                    <a:pt x="3944" y="534"/>
                  </a:cubicBezTo>
                  <a:cubicBezTo>
                    <a:pt x="3999" y="534"/>
                    <a:pt x="4054" y="537"/>
                    <a:pt x="4108" y="537"/>
                  </a:cubicBezTo>
                  <a:cubicBezTo>
                    <a:pt x="4201" y="537"/>
                    <a:pt x="4289" y="528"/>
                    <a:pt x="4361" y="476"/>
                  </a:cubicBezTo>
                  <a:cubicBezTo>
                    <a:pt x="4465" y="494"/>
                    <a:pt x="4604" y="523"/>
                    <a:pt x="4747" y="523"/>
                  </a:cubicBezTo>
                  <a:cubicBezTo>
                    <a:pt x="4811" y="523"/>
                    <a:pt x="4875" y="517"/>
                    <a:pt x="4937" y="501"/>
                  </a:cubicBezTo>
                  <a:lnTo>
                    <a:pt x="4937" y="501"/>
                  </a:lnTo>
                  <a:lnTo>
                    <a:pt x="4912" y="527"/>
                  </a:lnTo>
                  <a:cubicBezTo>
                    <a:pt x="5138" y="527"/>
                    <a:pt x="5414" y="501"/>
                    <a:pt x="5564" y="426"/>
                  </a:cubicBezTo>
                  <a:cubicBezTo>
                    <a:pt x="5614" y="552"/>
                    <a:pt x="5714" y="527"/>
                    <a:pt x="5815" y="577"/>
                  </a:cubicBezTo>
                  <a:cubicBezTo>
                    <a:pt x="5965" y="501"/>
                    <a:pt x="6266" y="527"/>
                    <a:pt x="6491" y="476"/>
                  </a:cubicBezTo>
                  <a:cubicBezTo>
                    <a:pt x="6499" y="491"/>
                    <a:pt x="6520" y="495"/>
                    <a:pt x="6545" y="495"/>
                  </a:cubicBezTo>
                  <a:cubicBezTo>
                    <a:pt x="6572" y="495"/>
                    <a:pt x="6604" y="491"/>
                    <a:pt x="6632" y="491"/>
                  </a:cubicBezTo>
                  <a:cubicBezTo>
                    <a:pt x="6665" y="491"/>
                    <a:pt x="6692" y="497"/>
                    <a:pt x="6692" y="527"/>
                  </a:cubicBezTo>
                  <a:cubicBezTo>
                    <a:pt x="6964" y="461"/>
                    <a:pt x="7269" y="434"/>
                    <a:pt x="7582" y="434"/>
                  </a:cubicBezTo>
                  <a:cubicBezTo>
                    <a:pt x="7984" y="434"/>
                    <a:pt x="8401" y="479"/>
                    <a:pt x="8779" y="548"/>
                  </a:cubicBezTo>
                  <a:lnTo>
                    <a:pt x="8779" y="548"/>
                  </a:lnTo>
                  <a:cubicBezTo>
                    <a:pt x="8877" y="498"/>
                    <a:pt x="8975" y="425"/>
                    <a:pt x="9073" y="351"/>
                  </a:cubicBezTo>
                  <a:lnTo>
                    <a:pt x="9073" y="351"/>
                  </a:lnTo>
                  <a:cubicBezTo>
                    <a:pt x="9073" y="364"/>
                    <a:pt x="9073" y="370"/>
                    <a:pt x="9070" y="373"/>
                  </a:cubicBezTo>
                  <a:lnTo>
                    <a:pt x="9070" y="373"/>
                  </a:lnTo>
                  <a:cubicBezTo>
                    <a:pt x="9077" y="372"/>
                    <a:pt x="9083" y="372"/>
                    <a:pt x="9090" y="372"/>
                  </a:cubicBezTo>
                  <a:cubicBezTo>
                    <a:pt x="9187" y="372"/>
                    <a:pt x="9284" y="430"/>
                    <a:pt x="9381" y="430"/>
                  </a:cubicBezTo>
                  <a:cubicBezTo>
                    <a:pt x="9395" y="430"/>
                    <a:pt x="9410" y="429"/>
                    <a:pt x="9424" y="426"/>
                  </a:cubicBezTo>
                  <a:lnTo>
                    <a:pt x="9424" y="426"/>
                  </a:lnTo>
                  <a:cubicBezTo>
                    <a:pt x="9424" y="438"/>
                    <a:pt x="9424" y="444"/>
                    <a:pt x="9421" y="448"/>
                  </a:cubicBezTo>
                  <a:lnTo>
                    <a:pt x="9421" y="448"/>
                  </a:lnTo>
                  <a:cubicBezTo>
                    <a:pt x="9426" y="447"/>
                    <a:pt x="9430" y="447"/>
                    <a:pt x="9435" y="447"/>
                  </a:cubicBezTo>
                  <a:cubicBezTo>
                    <a:pt x="9498" y="447"/>
                    <a:pt x="9571" y="480"/>
                    <a:pt x="9653" y="480"/>
                  </a:cubicBezTo>
                  <a:cubicBezTo>
                    <a:pt x="9692" y="480"/>
                    <a:pt x="9732" y="473"/>
                    <a:pt x="9775" y="451"/>
                  </a:cubicBezTo>
                  <a:lnTo>
                    <a:pt x="9775" y="476"/>
                  </a:lnTo>
                  <a:lnTo>
                    <a:pt x="9875" y="451"/>
                  </a:lnTo>
                  <a:lnTo>
                    <a:pt x="9875" y="451"/>
                  </a:lnTo>
                  <a:cubicBezTo>
                    <a:pt x="9875" y="476"/>
                    <a:pt x="9850" y="501"/>
                    <a:pt x="9825" y="501"/>
                  </a:cubicBezTo>
                  <a:cubicBezTo>
                    <a:pt x="9920" y="504"/>
                    <a:pt x="10017" y="505"/>
                    <a:pt x="10113" y="505"/>
                  </a:cubicBezTo>
                  <a:cubicBezTo>
                    <a:pt x="11078" y="505"/>
                    <a:pt x="12080" y="401"/>
                    <a:pt x="13083" y="401"/>
                  </a:cubicBezTo>
                  <a:lnTo>
                    <a:pt x="13033" y="426"/>
                  </a:lnTo>
                  <a:lnTo>
                    <a:pt x="13233" y="401"/>
                  </a:lnTo>
                  <a:cubicBezTo>
                    <a:pt x="13233" y="401"/>
                    <a:pt x="13233" y="401"/>
                    <a:pt x="13233" y="426"/>
                  </a:cubicBezTo>
                  <a:cubicBezTo>
                    <a:pt x="13270" y="430"/>
                    <a:pt x="13307" y="431"/>
                    <a:pt x="13345" y="431"/>
                  </a:cubicBezTo>
                  <a:cubicBezTo>
                    <a:pt x="13527" y="431"/>
                    <a:pt x="13720" y="396"/>
                    <a:pt x="13914" y="396"/>
                  </a:cubicBezTo>
                  <a:cubicBezTo>
                    <a:pt x="13955" y="396"/>
                    <a:pt x="13995" y="398"/>
                    <a:pt x="14035" y="401"/>
                  </a:cubicBezTo>
                  <a:cubicBezTo>
                    <a:pt x="14035" y="401"/>
                    <a:pt x="13985" y="426"/>
                    <a:pt x="14035" y="451"/>
                  </a:cubicBezTo>
                  <a:cubicBezTo>
                    <a:pt x="14074" y="437"/>
                    <a:pt x="14109" y="432"/>
                    <a:pt x="14141" y="432"/>
                  </a:cubicBezTo>
                  <a:cubicBezTo>
                    <a:pt x="14221" y="432"/>
                    <a:pt x="14282" y="464"/>
                    <a:pt x="14336" y="464"/>
                  </a:cubicBezTo>
                  <a:cubicBezTo>
                    <a:pt x="14371" y="464"/>
                    <a:pt x="14404" y="450"/>
                    <a:pt x="14436" y="401"/>
                  </a:cubicBezTo>
                  <a:cubicBezTo>
                    <a:pt x="14461" y="401"/>
                    <a:pt x="14461" y="426"/>
                    <a:pt x="14436" y="451"/>
                  </a:cubicBezTo>
                  <a:cubicBezTo>
                    <a:pt x="14759" y="422"/>
                    <a:pt x="15082" y="410"/>
                    <a:pt x="15405" y="410"/>
                  </a:cubicBezTo>
                  <a:cubicBezTo>
                    <a:pt x="15634" y="410"/>
                    <a:pt x="15862" y="416"/>
                    <a:pt x="16090" y="426"/>
                  </a:cubicBezTo>
                  <a:cubicBezTo>
                    <a:pt x="16542" y="301"/>
                    <a:pt x="17043" y="401"/>
                    <a:pt x="17519" y="301"/>
                  </a:cubicBezTo>
                  <a:lnTo>
                    <a:pt x="17519" y="326"/>
                  </a:lnTo>
                  <a:cubicBezTo>
                    <a:pt x="17696" y="296"/>
                    <a:pt x="17878" y="287"/>
                    <a:pt x="18062" y="287"/>
                  </a:cubicBezTo>
                  <a:cubicBezTo>
                    <a:pt x="18443" y="287"/>
                    <a:pt x="18835" y="329"/>
                    <a:pt x="19220" y="329"/>
                  </a:cubicBezTo>
                  <a:cubicBezTo>
                    <a:pt x="19280" y="329"/>
                    <a:pt x="19340" y="328"/>
                    <a:pt x="19399" y="326"/>
                  </a:cubicBezTo>
                  <a:cubicBezTo>
                    <a:pt x="19674" y="326"/>
                    <a:pt x="19850" y="301"/>
                    <a:pt x="20100" y="301"/>
                  </a:cubicBezTo>
                  <a:lnTo>
                    <a:pt x="20126" y="326"/>
                  </a:lnTo>
                  <a:cubicBezTo>
                    <a:pt x="20217" y="299"/>
                    <a:pt x="20311" y="290"/>
                    <a:pt x="20408" y="290"/>
                  </a:cubicBezTo>
                  <a:cubicBezTo>
                    <a:pt x="20653" y="290"/>
                    <a:pt x="20914" y="351"/>
                    <a:pt x="21174" y="351"/>
                  </a:cubicBezTo>
                  <a:cubicBezTo>
                    <a:pt x="21293" y="351"/>
                    <a:pt x="21412" y="338"/>
                    <a:pt x="21529" y="301"/>
                  </a:cubicBezTo>
                  <a:lnTo>
                    <a:pt x="21529" y="301"/>
                  </a:lnTo>
                  <a:lnTo>
                    <a:pt x="21479" y="351"/>
                  </a:lnTo>
                  <a:cubicBezTo>
                    <a:pt x="21507" y="323"/>
                    <a:pt x="21556" y="319"/>
                    <a:pt x="21604" y="319"/>
                  </a:cubicBezTo>
                  <a:cubicBezTo>
                    <a:pt x="21620" y="319"/>
                    <a:pt x="21636" y="320"/>
                    <a:pt x="21651" y="320"/>
                  </a:cubicBezTo>
                  <a:cubicBezTo>
                    <a:pt x="21711" y="320"/>
                    <a:pt x="21755" y="313"/>
                    <a:pt x="21730" y="251"/>
                  </a:cubicBezTo>
                  <a:lnTo>
                    <a:pt x="21730" y="251"/>
                  </a:lnTo>
                  <a:lnTo>
                    <a:pt x="21830" y="301"/>
                  </a:lnTo>
                  <a:cubicBezTo>
                    <a:pt x="21914" y="252"/>
                    <a:pt x="21996" y="236"/>
                    <a:pt x="22079" y="236"/>
                  </a:cubicBezTo>
                  <a:cubicBezTo>
                    <a:pt x="22228" y="236"/>
                    <a:pt x="22380" y="287"/>
                    <a:pt x="22551" y="287"/>
                  </a:cubicBezTo>
                  <a:cubicBezTo>
                    <a:pt x="22624" y="287"/>
                    <a:pt x="22701" y="278"/>
                    <a:pt x="22782" y="251"/>
                  </a:cubicBezTo>
                  <a:lnTo>
                    <a:pt x="22782" y="251"/>
                  </a:lnTo>
                  <a:lnTo>
                    <a:pt x="22757" y="301"/>
                  </a:lnTo>
                  <a:cubicBezTo>
                    <a:pt x="22828" y="283"/>
                    <a:pt x="22911" y="266"/>
                    <a:pt x="22981" y="266"/>
                  </a:cubicBezTo>
                  <a:cubicBezTo>
                    <a:pt x="23010" y="266"/>
                    <a:pt x="23036" y="269"/>
                    <a:pt x="23058" y="276"/>
                  </a:cubicBezTo>
                  <a:cubicBezTo>
                    <a:pt x="23033" y="276"/>
                    <a:pt x="23058" y="276"/>
                    <a:pt x="23033" y="301"/>
                  </a:cubicBezTo>
                  <a:cubicBezTo>
                    <a:pt x="23126" y="330"/>
                    <a:pt x="23221" y="340"/>
                    <a:pt x="23317" y="340"/>
                  </a:cubicBezTo>
                  <a:cubicBezTo>
                    <a:pt x="23557" y="340"/>
                    <a:pt x="23803" y="276"/>
                    <a:pt x="24035" y="276"/>
                  </a:cubicBezTo>
                  <a:lnTo>
                    <a:pt x="24010" y="351"/>
                  </a:lnTo>
                  <a:cubicBezTo>
                    <a:pt x="24085" y="313"/>
                    <a:pt x="24198" y="307"/>
                    <a:pt x="24320" y="307"/>
                  </a:cubicBezTo>
                  <a:cubicBezTo>
                    <a:pt x="24382" y="307"/>
                    <a:pt x="24445" y="309"/>
                    <a:pt x="24507" y="309"/>
                  </a:cubicBezTo>
                  <a:cubicBezTo>
                    <a:pt x="24569" y="309"/>
                    <a:pt x="24631" y="307"/>
                    <a:pt x="24687" y="301"/>
                  </a:cubicBezTo>
                  <a:lnTo>
                    <a:pt x="24687" y="326"/>
                  </a:lnTo>
                  <a:lnTo>
                    <a:pt x="24787" y="301"/>
                  </a:lnTo>
                  <a:lnTo>
                    <a:pt x="24787" y="351"/>
                  </a:lnTo>
                  <a:cubicBezTo>
                    <a:pt x="25063" y="351"/>
                    <a:pt x="25339" y="301"/>
                    <a:pt x="25614" y="301"/>
                  </a:cubicBezTo>
                  <a:lnTo>
                    <a:pt x="25589" y="351"/>
                  </a:lnTo>
                  <a:cubicBezTo>
                    <a:pt x="25678" y="324"/>
                    <a:pt x="25774" y="317"/>
                    <a:pt x="25872" y="317"/>
                  </a:cubicBezTo>
                  <a:cubicBezTo>
                    <a:pt x="26007" y="317"/>
                    <a:pt x="26149" y="331"/>
                    <a:pt x="26287" y="331"/>
                  </a:cubicBezTo>
                  <a:cubicBezTo>
                    <a:pt x="26328" y="331"/>
                    <a:pt x="26369" y="330"/>
                    <a:pt x="26409" y="327"/>
                  </a:cubicBezTo>
                  <a:lnTo>
                    <a:pt x="26409" y="327"/>
                  </a:lnTo>
                  <a:cubicBezTo>
                    <a:pt x="26495" y="330"/>
                    <a:pt x="26581" y="331"/>
                    <a:pt x="26666" y="331"/>
                  </a:cubicBezTo>
                  <a:cubicBezTo>
                    <a:pt x="27240" y="331"/>
                    <a:pt x="27787" y="269"/>
                    <a:pt x="28371" y="226"/>
                  </a:cubicBezTo>
                  <a:lnTo>
                    <a:pt x="28371" y="226"/>
                  </a:lnTo>
                  <a:cubicBezTo>
                    <a:pt x="28371" y="242"/>
                    <a:pt x="28371" y="248"/>
                    <a:pt x="28365" y="250"/>
                  </a:cubicBezTo>
                  <a:lnTo>
                    <a:pt x="28365" y="250"/>
                  </a:lnTo>
                  <a:cubicBezTo>
                    <a:pt x="28403" y="245"/>
                    <a:pt x="28428" y="226"/>
                    <a:pt x="28471" y="226"/>
                  </a:cubicBezTo>
                  <a:cubicBezTo>
                    <a:pt x="28471" y="226"/>
                    <a:pt x="28446" y="251"/>
                    <a:pt x="28446" y="251"/>
                  </a:cubicBezTo>
                  <a:cubicBezTo>
                    <a:pt x="28477" y="269"/>
                    <a:pt x="28518" y="276"/>
                    <a:pt x="28563" y="276"/>
                  </a:cubicBezTo>
                  <a:cubicBezTo>
                    <a:pt x="28672" y="276"/>
                    <a:pt x="28806" y="239"/>
                    <a:pt x="28889" y="239"/>
                  </a:cubicBezTo>
                  <a:cubicBezTo>
                    <a:pt x="28914" y="239"/>
                    <a:pt x="28934" y="242"/>
                    <a:pt x="28948" y="251"/>
                  </a:cubicBezTo>
                  <a:cubicBezTo>
                    <a:pt x="28998" y="251"/>
                    <a:pt x="28998" y="226"/>
                    <a:pt x="28998" y="201"/>
                  </a:cubicBezTo>
                  <a:cubicBezTo>
                    <a:pt x="29524" y="176"/>
                    <a:pt x="30075" y="151"/>
                    <a:pt x="30627" y="100"/>
                  </a:cubicBezTo>
                  <a:cubicBezTo>
                    <a:pt x="30652" y="100"/>
                    <a:pt x="30652" y="126"/>
                    <a:pt x="30652" y="151"/>
                  </a:cubicBezTo>
                  <a:cubicBezTo>
                    <a:pt x="30877" y="88"/>
                    <a:pt x="31116" y="69"/>
                    <a:pt x="31357" y="69"/>
                  </a:cubicBezTo>
                  <a:cubicBezTo>
                    <a:pt x="31598" y="69"/>
                    <a:pt x="31842" y="88"/>
                    <a:pt x="32080" y="100"/>
                  </a:cubicBezTo>
                  <a:cubicBezTo>
                    <a:pt x="32080" y="75"/>
                    <a:pt x="32030" y="75"/>
                    <a:pt x="32080" y="25"/>
                  </a:cubicBezTo>
                  <a:cubicBezTo>
                    <a:pt x="32063" y="22"/>
                    <a:pt x="32046" y="21"/>
                    <a:pt x="32029" y="21"/>
                  </a:cubicBezTo>
                  <a:cubicBezTo>
                    <a:pt x="31927" y="21"/>
                    <a:pt x="31826" y="65"/>
                    <a:pt x="31735" y="65"/>
                  </a:cubicBezTo>
                  <a:cubicBezTo>
                    <a:pt x="31707" y="65"/>
                    <a:pt x="31680" y="61"/>
                    <a:pt x="31654" y="50"/>
                  </a:cubicBezTo>
                  <a:lnTo>
                    <a:pt x="31679" y="25"/>
                  </a:lnTo>
                  <a:cubicBezTo>
                    <a:pt x="31668" y="22"/>
                    <a:pt x="31659" y="21"/>
                    <a:pt x="31651" y="21"/>
                  </a:cubicBezTo>
                  <a:cubicBezTo>
                    <a:pt x="31607" y="21"/>
                    <a:pt x="31626" y="65"/>
                    <a:pt x="31597" y="65"/>
                  </a:cubicBezTo>
                  <a:cubicBezTo>
                    <a:pt x="31588" y="65"/>
                    <a:pt x="31575" y="61"/>
                    <a:pt x="31554" y="50"/>
                  </a:cubicBezTo>
                  <a:cubicBezTo>
                    <a:pt x="31504" y="25"/>
                    <a:pt x="31554" y="25"/>
                    <a:pt x="31529" y="25"/>
                  </a:cubicBezTo>
                  <a:cubicBezTo>
                    <a:pt x="31449" y="25"/>
                    <a:pt x="31365" y="21"/>
                    <a:pt x="31280" y="21"/>
                  </a:cubicBezTo>
                  <a:cubicBezTo>
                    <a:pt x="31152" y="21"/>
                    <a:pt x="31023" y="30"/>
                    <a:pt x="30903" y="75"/>
                  </a:cubicBezTo>
                  <a:cubicBezTo>
                    <a:pt x="30877" y="38"/>
                    <a:pt x="30821" y="38"/>
                    <a:pt x="30762" y="38"/>
                  </a:cubicBezTo>
                  <a:cubicBezTo>
                    <a:pt x="30702" y="38"/>
                    <a:pt x="30639" y="38"/>
                    <a:pt x="30602"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68">
            <a:extLst>
              <a:ext uri="{FF2B5EF4-FFF2-40B4-BE49-F238E27FC236}">
                <a16:creationId xmlns="" xmlns:a16="http://schemas.microsoft.com/office/drawing/2014/main" id="{15AB2053-EE1F-42E1-B4AD-2FA0FECA1E47}"/>
              </a:ext>
            </a:extLst>
          </p:cNvPr>
          <p:cNvSpPr txBox="1"/>
          <p:nvPr/>
        </p:nvSpPr>
        <p:spPr>
          <a:xfrm>
            <a:off x="1186142" y="1855579"/>
            <a:ext cx="3934776" cy="9162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nl-NL" sz="4000" b="1" i="0" u="none" strike="noStrike" kern="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ĐỘNG NĂNG</a:t>
            </a:r>
            <a:endParaRPr kumimoji="0" lang="en-US" sz="4000" b="0" i="0" u="none" strike="noStrike" kern="0" cap="none" spc="0" normalizeH="0" baseline="0" noProof="0" dirty="0">
              <a:ln>
                <a:noFill/>
              </a:ln>
              <a:solidFill>
                <a:srgbClr val="FF9933"/>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70" name="Picture 7">
            <a:extLst>
              <a:ext uri="{FF2B5EF4-FFF2-40B4-BE49-F238E27FC236}">
                <a16:creationId xmlns="" xmlns:a16="http://schemas.microsoft.com/office/drawing/2014/main" id="{A874A7E4-5C9A-41AA-91C6-B1AA16B90513}"/>
              </a:ext>
            </a:extLst>
          </p:cNvPr>
          <p:cNvPicPr>
            <a:picLocks noChangeAspect="1"/>
          </p:cNvPicPr>
          <p:nvPr/>
        </p:nvPicPr>
        <p:blipFill>
          <a:blip r:embed="rId3"/>
          <a:srcRect/>
          <a:stretch>
            <a:fillRect/>
          </a:stretch>
        </p:blipFill>
        <p:spPr>
          <a:xfrm flipH="1">
            <a:off x="443560" y="2905185"/>
            <a:ext cx="1555893" cy="2060785"/>
          </a:xfrm>
          <a:prstGeom prst="rect">
            <a:avLst/>
          </a:prstGeom>
        </p:spPr>
      </p:pic>
      <p:sp>
        <p:nvSpPr>
          <p:cNvPr id="71" name="Google Shape;1189;p32">
            <a:extLst>
              <a:ext uri="{FF2B5EF4-FFF2-40B4-BE49-F238E27FC236}">
                <a16:creationId xmlns="" xmlns:a16="http://schemas.microsoft.com/office/drawing/2014/main" id="{5AFA2B53-4E89-4355-A9C0-22C534BA7066}"/>
              </a:ext>
            </a:extLst>
          </p:cNvPr>
          <p:cNvSpPr/>
          <p:nvPr/>
        </p:nvSpPr>
        <p:spPr>
          <a:xfrm>
            <a:off x="2913754" y="4062730"/>
            <a:ext cx="856682" cy="948843"/>
          </a:xfrm>
          <a:custGeom>
            <a:avLst/>
            <a:gdLst/>
            <a:ahLst/>
            <a:cxnLst/>
            <a:rect l="l" t="t" r="r" b="b"/>
            <a:pathLst>
              <a:path w="16481" h="18254" extrusionOk="0">
                <a:moveTo>
                  <a:pt x="8305" y="6963"/>
                </a:moveTo>
                <a:cubicBezTo>
                  <a:pt x="9038" y="6963"/>
                  <a:pt x="9748" y="7295"/>
                  <a:pt x="10386" y="7921"/>
                </a:cubicBezTo>
                <a:cubicBezTo>
                  <a:pt x="10889" y="8400"/>
                  <a:pt x="11163" y="9039"/>
                  <a:pt x="11345" y="9701"/>
                </a:cubicBezTo>
                <a:cubicBezTo>
                  <a:pt x="11459" y="10181"/>
                  <a:pt x="11368" y="10592"/>
                  <a:pt x="11048" y="10980"/>
                </a:cubicBezTo>
                <a:cubicBezTo>
                  <a:pt x="10386" y="11710"/>
                  <a:pt x="9610" y="12167"/>
                  <a:pt x="8606" y="12167"/>
                </a:cubicBezTo>
                <a:cubicBezTo>
                  <a:pt x="8510" y="12169"/>
                  <a:pt x="8414" y="12170"/>
                  <a:pt x="8318" y="12170"/>
                </a:cubicBezTo>
                <a:cubicBezTo>
                  <a:pt x="7551" y="12170"/>
                  <a:pt x="6798" y="12080"/>
                  <a:pt x="6027" y="11756"/>
                </a:cubicBezTo>
                <a:cubicBezTo>
                  <a:pt x="5639" y="10911"/>
                  <a:pt x="5548" y="10067"/>
                  <a:pt x="5616" y="9199"/>
                </a:cubicBezTo>
                <a:cubicBezTo>
                  <a:pt x="5662" y="8492"/>
                  <a:pt x="6050" y="8012"/>
                  <a:pt x="6552" y="7602"/>
                </a:cubicBezTo>
                <a:cubicBezTo>
                  <a:pt x="7135" y="7169"/>
                  <a:pt x="7727" y="6963"/>
                  <a:pt x="8305" y="6963"/>
                </a:cubicBezTo>
                <a:close/>
                <a:moveTo>
                  <a:pt x="480" y="1"/>
                </a:moveTo>
                <a:cubicBezTo>
                  <a:pt x="389" y="343"/>
                  <a:pt x="321" y="571"/>
                  <a:pt x="275" y="822"/>
                </a:cubicBezTo>
                <a:cubicBezTo>
                  <a:pt x="24" y="2352"/>
                  <a:pt x="1" y="3904"/>
                  <a:pt x="298" y="5433"/>
                </a:cubicBezTo>
                <a:cubicBezTo>
                  <a:pt x="663" y="7305"/>
                  <a:pt x="1302" y="9039"/>
                  <a:pt x="2489" y="10569"/>
                </a:cubicBezTo>
                <a:cubicBezTo>
                  <a:pt x="3105" y="11368"/>
                  <a:pt x="3813" y="12098"/>
                  <a:pt x="4749" y="12532"/>
                </a:cubicBezTo>
                <a:cubicBezTo>
                  <a:pt x="5182" y="12714"/>
                  <a:pt x="5433" y="13011"/>
                  <a:pt x="5639" y="13422"/>
                </a:cubicBezTo>
                <a:cubicBezTo>
                  <a:pt x="6415" y="14951"/>
                  <a:pt x="7625" y="16115"/>
                  <a:pt x="9131" y="16891"/>
                </a:cubicBezTo>
                <a:cubicBezTo>
                  <a:pt x="10840" y="17775"/>
                  <a:pt x="12633" y="18253"/>
                  <a:pt x="14525" y="18253"/>
                </a:cubicBezTo>
                <a:cubicBezTo>
                  <a:pt x="14832" y="18253"/>
                  <a:pt x="15141" y="18241"/>
                  <a:pt x="15454" y="18215"/>
                </a:cubicBezTo>
                <a:cubicBezTo>
                  <a:pt x="15728" y="18192"/>
                  <a:pt x="16002" y="18124"/>
                  <a:pt x="16275" y="18055"/>
                </a:cubicBezTo>
                <a:cubicBezTo>
                  <a:pt x="16412" y="18010"/>
                  <a:pt x="16481" y="17896"/>
                  <a:pt x="16435" y="17759"/>
                </a:cubicBezTo>
                <a:cubicBezTo>
                  <a:pt x="16412" y="17667"/>
                  <a:pt x="16298" y="17576"/>
                  <a:pt x="16230" y="17576"/>
                </a:cubicBezTo>
                <a:cubicBezTo>
                  <a:pt x="15750" y="17530"/>
                  <a:pt x="15271" y="17508"/>
                  <a:pt x="14792" y="17508"/>
                </a:cubicBezTo>
                <a:cubicBezTo>
                  <a:pt x="12646" y="17416"/>
                  <a:pt x="10729" y="16709"/>
                  <a:pt x="8971" y="15499"/>
                </a:cubicBezTo>
                <a:cubicBezTo>
                  <a:pt x="8150" y="14951"/>
                  <a:pt x="7442" y="14266"/>
                  <a:pt x="6849" y="13308"/>
                </a:cubicBezTo>
                <a:lnTo>
                  <a:pt x="7259" y="13308"/>
                </a:lnTo>
                <a:cubicBezTo>
                  <a:pt x="7610" y="13326"/>
                  <a:pt x="7946" y="13360"/>
                  <a:pt x="8291" y="13360"/>
                </a:cubicBezTo>
                <a:cubicBezTo>
                  <a:pt x="8373" y="13360"/>
                  <a:pt x="8455" y="13358"/>
                  <a:pt x="8538" y="13353"/>
                </a:cubicBezTo>
                <a:cubicBezTo>
                  <a:pt x="9177" y="13353"/>
                  <a:pt x="9725" y="13125"/>
                  <a:pt x="10227" y="12737"/>
                </a:cubicBezTo>
                <a:cubicBezTo>
                  <a:pt x="11117" y="12075"/>
                  <a:pt x="11596" y="11162"/>
                  <a:pt x="11870" y="10089"/>
                </a:cubicBezTo>
                <a:cubicBezTo>
                  <a:pt x="12213" y="8788"/>
                  <a:pt x="11916" y="7624"/>
                  <a:pt x="11094" y="6597"/>
                </a:cubicBezTo>
                <a:cubicBezTo>
                  <a:pt x="10501" y="5863"/>
                  <a:pt x="9682" y="5391"/>
                  <a:pt x="8776" y="5391"/>
                </a:cubicBezTo>
                <a:cubicBezTo>
                  <a:pt x="8216" y="5391"/>
                  <a:pt x="7624" y="5571"/>
                  <a:pt x="7031" y="5981"/>
                </a:cubicBezTo>
                <a:cubicBezTo>
                  <a:pt x="6826" y="6141"/>
                  <a:pt x="6643" y="6300"/>
                  <a:pt x="6483" y="6506"/>
                </a:cubicBezTo>
                <a:cubicBezTo>
                  <a:pt x="5662" y="7373"/>
                  <a:pt x="5205" y="8446"/>
                  <a:pt x="5000" y="9610"/>
                </a:cubicBezTo>
                <a:cubicBezTo>
                  <a:pt x="4908" y="10112"/>
                  <a:pt x="4886" y="10614"/>
                  <a:pt x="4840" y="11139"/>
                </a:cubicBezTo>
                <a:cubicBezTo>
                  <a:pt x="4726" y="11094"/>
                  <a:pt x="4612" y="11094"/>
                  <a:pt x="4543" y="11025"/>
                </a:cubicBezTo>
                <a:cubicBezTo>
                  <a:pt x="4224" y="10774"/>
                  <a:pt x="3904" y="10523"/>
                  <a:pt x="3630" y="10249"/>
                </a:cubicBezTo>
                <a:cubicBezTo>
                  <a:pt x="2694" y="9268"/>
                  <a:pt x="2032" y="8149"/>
                  <a:pt x="1576" y="6894"/>
                </a:cubicBezTo>
                <a:cubicBezTo>
                  <a:pt x="1028" y="5433"/>
                  <a:pt x="709" y="3927"/>
                  <a:pt x="731" y="2352"/>
                </a:cubicBezTo>
                <a:cubicBezTo>
                  <a:pt x="731" y="1850"/>
                  <a:pt x="731" y="1347"/>
                  <a:pt x="709" y="845"/>
                </a:cubicBezTo>
                <a:cubicBezTo>
                  <a:pt x="709" y="571"/>
                  <a:pt x="709" y="320"/>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1213;p32">
            <a:extLst>
              <a:ext uri="{FF2B5EF4-FFF2-40B4-BE49-F238E27FC236}">
                <a16:creationId xmlns="" xmlns:a16="http://schemas.microsoft.com/office/drawing/2014/main" id="{56C938FE-01CC-4172-B859-8FCF1180D1EE}"/>
              </a:ext>
            </a:extLst>
          </p:cNvPr>
          <p:cNvGrpSpPr/>
          <p:nvPr/>
        </p:nvGrpSpPr>
        <p:grpSpPr>
          <a:xfrm>
            <a:off x="3683459" y="3086117"/>
            <a:ext cx="626947" cy="678086"/>
            <a:chOff x="6050758" y="3857638"/>
            <a:chExt cx="599204" cy="648018"/>
          </a:xfrm>
        </p:grpSpPr>
        <p:grpSp>
          <p:nvGrpSpPr>
            <p:cNvPr id="73" name="Google Shape;1214;p32">
              <a:extLst>
                <a:ext uri="{FF2B5EF4-FFF2-40B4-BE49-F238E27FC236}">
                  <a16:creationId xmlns="" xmlns:a16="http://schemas.microsoft.com/office/drawing/2014/main" id="{D77ECD19-2633-41E5-9069-A895B54D47C7}"/>
                </a:ext>
              </a:extLst>
            </p:cNvPr>
            <p:cNvGrpSpPr/>
            <p:nvPr/>
          </p:nvGrpSpPr>
          <p:grpSpPr>
            <a:xfrm>
              <a:off x="6050758" y="3857638"/>
              <a:ext cx="599204" cy="648012"/>
              <a:chOff x="1496783" y="89788"/>
              <a:chExt cx="599204" cy="648012"/>
            </a:xfrm>
          </p:grpSpPr>
          <p:sp>
            <p:nvSpPr>
              <p:cNvPr id="77" name="Google Shape;1215;p32">
                <a:extLst>
                  <a:ext uri="{FF2B5EF4-FFF2-40B4-BE49-F238E27FC236}">
                    <a16:creationId xmlns="" xmlns:a16="http://schemas.microsoft.com/office/drawing/2014/main" id="{A7A11C9E-8FDF-4604-908F-10AA6BBE73DF}"/>
                  </a:ext>
                </a:extLst>
              </p:cNvPr>
              <p:cNvSpPr/>
              <p:nvPr/>
            </p:nvSpPr>
            <p:spPr>
              <a:xfrm>
                <a:off x="1572004" y="634803"/>
                <a:ext cx="38639" cy="54539"/>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16;p32">
                <a:extLst>
                  <a:ext uri="{FF2B5EF4-FFF2-40B4-BE49-F238E27FC236}">
                    <a16:creationId xmlns="" xmlns:a16="http://schemas.microsoft.com/office/drawing/2014/main" id="{0EA39CC0-B53D-4687-A00A-834CAA8AA36B}"/>
                  </a:ext>
                </a:extLst>
              </p:cNvPr>
              <p:cNvSpPr/>
              <p:nvPr/>
            </p:nvSpPr>
            <p:spPr>
              <a:xfrm>
                <a:off x="1544043" y="99712"/>
                <a:ext cx="99226" cy="92931"/>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17;p32">
                <a:extLst>
                  <a:ext uri="{FF2B5EF4-FFF2-40B4-BE49-F238E27FC236}">
                    <a16:creationId xmlns="" xmlns:a16="http://schemas.microsoft.com/office/drawing/2014/main" id="{1A7CC957-2A61-4FBA-BD7A-2054E494BD9C}"/>
                  </a:ext>
                </a:extLst>
              </p:cNvPr>
              <p:cNvSpPr/>
              <p:nvPr/>
            </p:nvSpPr>
            <p:spPr>
              <a:xfrm>
                <a:off x="1556026" y="149708"/>
                <a:ext cx="33300" cy="34271"/>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18;p32">
                <a:extLst>
                  <a:ext uri="{FF2B5EF4-FFF2-40B4-BE49-F238E27FC236}">
                    <a16:creationId xmlns="" xmlns:a16="http://schemas.microsoft.com/office/drawing/2014/main" id="{0AA7A4D0-CB5A-4E7B-8D37-A7FAC179A5BA}"/>
                  </a:ext>
                </a:extLst>
              </p:cNvPr>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19;p32">
                <a:extLst>
                  <a:ext uri="{FF2B5EF4-FFF2-40B4-BE49-F238E27FC236}">
                    <a16:creationId xmlns="" xmlns:a16="http://schemas.microsoft.com/office/drawing/2014/main" id="{1020035F-BEF1-4B62-B295-26817AEB1DE7}"/>
                  </a:ext>
                </a:extLst>
              </p:cNvPr>
              <p:cNvSpPr/>
              <p:nvPr/>
            </p:nvSpPr>
            <p:spPr>
              <a:xfrm>
                <a:off x="1703775" y="355536"/>
                <a:ext cx="111251" cy="86854"/>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0;p32">
                <a:extLst>
                  <a:ext uri="{FF2B5EF4-FFF2-40B4-BE49-F238E27FC236}">
                    <a16:creationId xmlns="" xmlns:a16="http://schemas.microsoft.com/office/drawing/2014/main" id="{4D6809FA-E52C-4176-9DE8-F25D059EBF2A}"/>
                  </a:ext>
                </a:extLst>
              </p:cNvPr>
              <p:cNvSpPr/>
              <p:nvPr/>
            </p:nvSpPr>
            <p:spPr>
              <a:xfrm>
                <a:off x="1699171" y="345760"/>
                <a:ext cx="117810" cy="107900"/>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1;p32">
                <a:extLst>
                  <a:ext uri="{FF2B5EF4-FFF2-40B4-BE49-F238E27FC236}">
                    <a16:creationId xmlns="" xmlns:a16="http://schemas.microsoft.com/office/drawing/2014/main" id="{1D3F5F23-6CEB-4889-91ED-FEACFDEEB2E9}"/>
                  </a:ext>
                </a:extLst>
              </p:cNvPr>
              <p:cNvSpPr/>
              <p:nvPr/>
            </p:nvSpPr>
            <p:spPr>
              <a:xfrm>
                <a:off x="1720467" y="378831"/>
                <a:ext cx="35969" cy="37025"/>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2;p32">
                <a:extLst>
                  <a:ext uri="{FF2B5EF4-FFF2-40B4-BE49-F238E27FC236}">
                    <a16:creationId xmlns="" xmlns:a16="http://schemas.microsoft.com/office/drawing/2014/main" id="{7023EA7C-7312-4A52-A0CE-9FB358BEE745}"/>
                  </a:ext>
                </a:extLst>
              </p:cNvPr>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3;p32">
                <a:extLst>
                  <a:ext uri="{FF2B5EF4-FFF2-40B4-BE49-F238E27FC236}">
                    <a16:creationId xmlns="" xmlns:a16="http://schemas.microsoft.com/office/drawing/2014/main" id="{6C881A54-7555-4FDB-90D1-D2C1B913351E}"/>
                  </a:ext>
                </a:extLst>
              </p:cNvPr>
              <p:cNvSpPr/>
              <p:nvPr/>
            </p:nvSpPr>
            <p:spPr>
              <a:xfrm>
                <a:off x="1496783" y="89788"/>
                <a:ext cx="599204" cy="648012"/>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1224;p32">
              <a:extLst>
                <a:ext uri="{FF2B5EF4-FFF2-40B4-BE49-F238E27FC236}">
                  <a16:creationId xmlns="" xmlns:a16="http://schemas.microsoft.com/office/drawing/2014/main" id="{89112C0A-DB55-4550-AF63-700567EDA41E}"/>
                </a:ext>
              </a:extLst>
            </p:cNvPr>
            <p:cNvGrpSpPr/>
            <p:nvPr/>
          </p:nvGrpSpPr>
          <p:grpSpPr>
            <a:xfrm>
              <a:off x="6116139" y="4384510"/>
              <a:ext cx="117897" cy="121146"/>
              <a:chOff x="2002763" y="309661"/>
              <a:chExt cx="83901" cy="88726"/>
            </a:xfrm>
          </p:grpSpPr>
          <p:sp>
            <p:nvSpPr>
              <p:cNvPr id="75" name="Google Shape;1225;p32">
                <a:extLst>
                  <a:ext uri="{FF2B5EF4-FFF2-40B4-BE49-F238E27FC236}">
                    <a16:creationId xmlns="" xmlns:a16="http://schemas.microsoft.com/office/drawing/2014/main" id="{D9E1589C-036A-40BE-8116-E11CCB0D2FC1}"/>
                  </a:ext>
                </a:extLst>
              </p:cNvPr>
              <p:cNvSpPr/>
              <p:nvPr/>
            </p:nvSpPr>
            <p:spPr>
              <a:xfrm>
                <a:off x="2002763" y="309661"/>
                <a:ext cx="83901" cy="88726"/>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6;p32">
                <a:extLst>
                  <a:ext uri="{FF2B5EF4-FFF2-40B4-BE49-F238E27FC236}">
                    <a16:creationId xmlns="" xmlns:a16="http://schemas.microsoft.com/office/drawing/2014/main" id="{6E60DAA9-DC2E-44A9-8E47-6B596C58CD1F}"/>
                  </a:ext>
                </a:extLst>
              </p:cNvPr>
              <p:cNvSpPr/>
              <p:nvPr/>
            </p:nvSpPr>
            <p:spPr>
              <a:xfrm>
                <a:off x="2013422" y="326397"/>
                <a:ext cx="36621" cy="19763"/>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35"/>
        <p:cNvGrpSpPr/>
        <p:nvPr/>
      </p:nvGrpSpPr>
      <p:grpSpPr>
        <a:xfrm>
          <a:off x="0" y="0"/>
          <a:ext cx="0" cy="0"/>
          <a:chOff x="0" y="0"/>
          <a:chExt cx="0" cy="0"/>
        </a:xfrm>
      </p:grpSpPr>
      <p:grpSp>
        <p:nvGrpSpPr>
          <p:cNvPr id="1360" name="Google Shape;1360;p39"/>
          <p:cNvGrpSpPr/>
          <p:nvPr/>
        </p:nvGrpSpPr>
        <p:grpSpPr>
          <a:xfrm rot="-4973309">
            <a:off x="8004006" y="601709"/>
            <a:ext cx="265444" cy="253150"/>
            <a:chOff x="8373602" y="4288128"/>
            <a:chExt cx="265445" cy="253151"/>
          </a:xfrm>
        </p:grpSpPr>
        <p:sp>
          <p:nvSpPr>
            <p:cNvPr id="1361" name="Google Shape;1361;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2" name="Google Shape;1362;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3" name="Google Shape;1363;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364" name="Google Shape;1364;p39"/>
          <p:cNvGrpSpPr/>
          <p:nvPr/>
        </p:nvGrpSpPr>
        <p:grpSpPr>
          <a:xfrm rot="-4973267">
            <a:off x="6947822" y="1119145"/>
            <a:ext cx="132709" cy="126562"/>
            <a:chOff x="8373602" y="4288128"/>
            <a:chExt cx="265445" cy="253151"/>
          </a:xfrm>
        </p:grpSpPr>
        <p:sp>
          <p:nvSpPr>
            <p:cNvPr id="1365" name="Google Shape;1365;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6" name="Google Shape;1366;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367" name="Google Shape;1367;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00" name="Google Shape;1400;p39"/>
          <p:cNvGrpSpPr/>
          <p:nvPr/>
        </p:nvGrpSpPr>
        <p:grpSpPr>
          <a:xfrm rot="-4973267">
            <a:off x="6440419" y="618531"/>
            <a:ext cx="132709" cy="126562"/>
            <a:chOff x="8373602" y="4288128"/>
            <a:chExt cx="265445" cy="253151"/>
          </a:xfrm>
        </p:grpSpPr>
        <p:sp>
          <p:nvSpPr>
            <p:cNvPr id="1401" name="Google Shape;1401;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2" name="Google Shape;1402;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3" name="Google Shape;1403;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04" name="Google Shape;1404;p39"/>
          <p:cNvGrpSpPr/>
          <p:nvPr/>
        </p:nvGrpSpPr>
        <p:grpSpPr>
          <a:xfrm rot="4591259">
            <a:off x="4583810" y="4373685"/>
            <a:ext cx="265458" cy="253163"/>
            <a:chOff x="8373602" y="4288128"/>
            <a:chExt cx="265445" cy="253151"/>
          </a:xfrm>
        </p:grpSpPr>
        <p:sp>
          <p:nvSpPr>
            <p:cNvPr id="1405" name="Google Shape;1405;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6" name="Google Shape;1406;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07" name="Google Shape;1407;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08" name="Google Shape;1408;p39"/>
          <p:cNvGrpSpPr/>
          <p:nvPr/>
        </p:nvGrpSpPr>
        <p:grpSpPr>
          <a:xfrm rot="4591513">
            <a:off x="4199554" y="4636838"/>
            <a:ext cx="132713" cy="126566"/>
            <a:chOff x="8373602" y="4288128"/>
            <a:chExt cx="265445" cy="253151"/>
          </a:xfrm>
        </p:grpSpPr>
        <p:sp>
          <p:nvSpPr>
            <p:cNvPr id="1409" name="Google Shape;1409;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10" name="Google Shape;1410;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11" name="Google Shape;1411;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12" name="Google Shape;1412;p39"/>
          <p:cNvGrpSpPr/>
          <p:nvPr/>
        </p:nvGrpSpPr>
        <p:grpSpPr>
          <a:xfrm rot="2524395">
            <a:off x="5724054" y="4619767"/>
            <a:ext cx="132707" cy="126561"/>
            <a:chOff x="8373602" y="4288128"/>
            <a:chExt cx="265445" cy="253151"/>
          </a:xfrm>
        </p:grpSpPr>
        <p:sp>
          <p:nvSpPr>
            <p:cNvPr id="1413" name="Google Shape;1413;p39"/>
            <p:cNvSpPr/>
            <p:nvPr/>
          </p:nvSpPr>
          <p:spPr>
            <a:xfrm>
              <a:off x="8373602" y="4288128"/>
              <a:ext cx="265445" cy="253151"/>
            </a:xfrm>
            <a:custGeom>
              <a:avLst/>
              <a:gdLst/>
              <a:ahLst/>
              <a:cxnLst/>
              <a:rect l="l" t="t" r="r" b="b"/>
              <a:pathLst>
                <a:path w="8140" h="7763" extrusionOk="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14" name="Google Shape;1414;p39"/>
            <p:cNvSpPr/>
            <p:nvPr/>
          </p:nvSpPr>
          <p:spPr>
            <a:xfrm>
              <a:off x="8520249" y="4360881"/>
              <a:ext cx="60981" cy="100211"/>
            </a:xfrm>
            <a:custGeom>
              <a:avLst/>
              <a:gdLst/>
              <a:ahLst/>
              <a:cxnLst/>
              <a:rect l="l" t="t" r="r" b="b"/>
              <a:pathLst>
                <a:path w="1870" h="3073" extrusionOk="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15" name="Google Shape;1415;p39"/>
            <p:cNvSpPr/>
            <p:nvPr/>
          </p:nvSpPr>
          <p:spPr>
            <a:xfrm>
              <a:off x="8385994" y="4309357"/>
              <a:ext cx="228270" cy="209748"/>
            </a:xfrm>
            <a:custGeom>
              <a:avLst/>
              <a:gdLst/>
              <a:ahLst/>
              <a:cxnLst/>
              <a:rect l="l" t="t" r="r" b="b"/>
              <a:pathLst>
                <a:path w="7000" h="6432" extrusionOk="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 xmlns:a16="http://schemas.microsoft.com/office/drawing/2014/main" id="{D4FC6842-B050-463A-BE6E-F4B62B0696D5}"/>
                  </a:ext>
                </a:extLst>
              </p:cNvPr>
              <p:cNvSpPr txBox="1"/>
              <p:nvPr/>
            </p:nvSpPr>
            <p:spPr>
              <a:xfrm>
                <a:off x="920935" y="1226122"/>
                <a:ext cx="7120259" cy="306539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smtClean="0">
                    <a:solidFill>
                      <a:srgbClr val="000000"/>
                    </a:solidFill>
                    <a:effectLst/>
                    <a:latin typeface="+mn-lt"/>
                    <a:ea typeface="Calibri" panose="020F0502020204030204" pitchFamily="34" charset="0"/>
                    <a:cs typeface="Times New Roman" panose="02020603050405020304" pitchFamily="18" charset="0"/>
                  </a:rPr>
                  <a:t>Đ</a:t>
                </a: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ộng năng của một vật là năng lượng mà vật có được do chuyển động.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Một vật có khối lượng m, chuyển động với tốc độ v thì động năng sẽ là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sSub>
                      <m:sSubPr>
                        <m:ctrlPr>
                          <a:rPr lang="en-US" sz="2000" b="1" i="1" smtClean="0">
                            <a:solidFill>
                              <a:srgbClr val="FF0000"/>
                            </a:solidFill>
                            <a:effectLst/>
                            <a:latin typeface="Cambria Math"/>
                            <a:ea typeface="Calibri" panose="020F0502020204030204" pitchFamily="34" charset="0"/>
                            <a:cs typeface="Arial" panose="020B0604020202020204" pitchFamily="34" charset="0"/>
                          </a:rPr>
                        </m:ctrlPr>
                      </m:sSubPr>
                      <m:e>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𝑾</m:t>
                        </m:r>
                      </m:e>
                      <m:sub>
                        <m:r>
                          <a:rPr lang="en-US" sz="2000" b="1" i="1" smtClean="0">
                            <a:solidFill>
                              <a:srgbClr val="FF0000"/>
                            </a:solidFill>
                            <a:effectLst/>
                            <a:latin typeface="Cambria Math"/>
                            <a:ea typeface="Calibri" panose="020F0502020204030204" pitchFamily="34" charset="0"/>
                            <a:cs typeface="Arial" panose="020B0604020202020204" pitchFamily="34" charset="0"/>
                          </a:rPr>
                          <m:t>đ</m:t>
                        </m:r>
                      </m:sub>
                    </m:sSub>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2000" b="1" i="1">
                            <a:solidFill>
                              <a:srgbClr val="FF0000"/>
                            </a:solidFill>
                            <a:effectLst/>
                            <a:latin typeface="Cambria Math"/>
                            <a:ea typeface="Calibri" panose="020F0502020204030204" pitchFamily="34" charset="0"/>
                            <a:cs typeface="Arial" panose="020B0604020202020204" pitchFamily="34" charset="0"/>
                          </a:rPr>
                        </m:ctrlPr>
                      </m:fPr>
                      <m:num>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𝟏</m:t>
                        </m:r>
                      </m:num>
                      <m:den>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den>
                    </m:f>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𝒎</m:t>
                    </m:r>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b="1" i="1">
                            <a:solidFill>
                              <a:srgbClr val="FF0000"/>
                            </a:solidFill>
                            <a:effectLst/>
                            <a:latin typeface="Cambria Math"/>
                            <a:ea typeface="Calibri" panose="020F0502020204030204" pitchFamily="34" charset="0"/>
                            <a:cs typeface="Arial" panose="020B0604020202020204" pitchFamily="34" charset="0"/>
                          </a:rPr>
                        </m:ctrlPr>
                      </m:sSupPr>
                      <m:e>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𝒗</m:t>
                        </m:r>
                      </m:e>
                      <m:sup>
                        <m:r>
                          <a:rPr lang="vi-VN" sz="2000"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sup>
                    </m:sSup>
                  </m:oMath>
                </a14:m>
                <a:r>
                  <a:rPr lang="vi-VN"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vi-VN"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(25.1)</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 vị: Jun (J).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3" name="TextBox 112">
                <a:extLst>
                  <a:ext uri="{FF2B5EF4-FFF2-40B4-BE49-F238E27FC236}">
                    <a16:creationId xmlns:a16="http://schemas.microsoft.com/office/drawing/2014/main" xmlns="" xmlns:a14="http://schemas.microsoft.com/office/drawing/2010/main" id="{D4FC6842-B050-463A-BE6E-F4B62B0696D5}"/>
                  </a:ext>
                </a:extLst>
              </p:cNvPr>
              <p:cNvSpPr txBox="1">
                <a:spLocks noRot="1" noChangeAspect="1" noMove="1" noResize="1" noEditPoints="1" noAdjustHandles="1" noChangeArrowheads="1" noChangeShapeType="1" noTextEdit="1"/>
              </p:cNvSpPr>
              <p:nvPr/>
            </p:nvSpPr>
            <p:spPr>
              <a:xfrm>
                <a:off x="920935" y="1226122"/>
                <a:ext cx="7120259" cy="3065391"/>
              </a:xfrm>
              <a:prstGeom prst="rect">
                <a:avLst/>
              </a:prstGeom>
              <a:blipFill rotWithShape="1">
                <a:blip r:embed="rId3"/>
                <a:stretch>
                  <a:fillRect l="-685" r="-942" b="-795"/>
                </a:stretch>
              </a:blipFill>
            </p:spPr>
            <p:txBody>
              <a:bodyPr/>
              <a:lstStyle/>
              <a:p>
                <a:r>
                  <a:rPr lang="en-US">
                    <a:noFill/>
                  </a:rPr>
                  <a:t> </a:t>
                </a:r>
              </a:p>
            </p:txBody>
          </p:sp>
        </mc:Fallback>
      </mc:AlternateContent>
      <p:sp>
        <p:nvSpPr>
          <p:cNvPr id="115" name="TextBox 114">
            <a:extLst>
              <a:ext uri="{FF2B5EF4-FFF2-40B4-BE49-F238E27FC236}">
                <a16:creationId xmlns="" xmlns:a16="http://schemas.microsoft.com/office/drawing/2014/main" id="{58152474-3E11-4C91-B2C9-F3BD32CA81F0}"/>
              </a:ext>
            </a:extLst>
          </p:cNvPr>
          <p:cNvSpPr txBox="1"/>
          <p:nvPr/>
        </p:nvSpPr>
        <p:spPr>
          <a:xfrm>
            <a:off x="832112" y="305307"/>
            <a:ext cx="4572000" cy="11406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400" b="1" i="0" u="none" strike="noStrike" kern="0" cap="none" spc="0" normalizeH="0" baseline="0" noProof="0" dirty="0" smtClean="0">
                <a:ln>
                  <a:noFill/>
                </a:ln>
                <a:solidFill>
                  <a:schemeClr val="bg1">
                    <a:lumMod val="50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I. </a:t>
            </a:r>
            <a:r>
              <a:rPr lang="nl-NL" sz="2400" b="1" noProof="0" dirty="0" smtClean="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ĐỘNG NĂNG</a:t>
            </a:r>
            <a:endParaRPr kumimoji="0" lang="nl-NL" sz="2400" b="1" i="0" u="none" strike="noStrike" kern="0" cap="none" spc="0" normalizeH="0" baseline="0" noProof="0" dirty="0" smtClean="0">
              <a:ln>
                <a:noFill/>
              </a:ln>
              <a:solidFill>
                <a:schemeClr val="bg1">
                  <a:lumMod val="50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400" b="1" i="0" u="none" strike="noStrike" kern="0" cap="none" spc="0" normalizeH="0" baseline="0" noProof="0" dirty="0" smtClean="0">
                <a:ln>
                  <a:noFill/>
                </a:ln>
                <a:solidFill>
                  <a:schemeClr val="bg1">
                    <a:lumMod val="50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1</a:t>
            </a:r>
            <a:r>
              <a:rPr kumimoji="0" lang="nl-NL" sz="2400" b="1" i="0" u="none" strike="noStrike" kern="0" cap="none" spc="0" normalizeH="0" baseline="0" noProof="0" dirty="0">
                <a:ln>
                  <a:noFill/>
                </a:ln>
                <a:solidFill>
                  <a:schemeClr val="bg1">
                    <a:lumMod val="50000"/>
                  </a:scheme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Khái niệm động năng</a:t>
            </a:r>
            <a:endParaRPr kumimoji="0" lang="en-US" sz="2400" b="0" i="0" u="none" strike="noStrike" kern="0" cap="none" spc="0" normalizeH="0" baseline="0" noProof="0" dirty="0">
              <a:ln>
                <a:noFill/>
              </a:ln>
              <a:solidFill>
                <a:schemeClr val="bg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16" name="Picture 3">
            <a:extLst>
              <a:ext uri="{FF2B5EF4-FFF2-40B4-BE49-F238E27FC236}">
                <a16:creationId xmlns="" xmlns:a16="http://schemas.microsoft.com/office/drawing/2014/main" id="{2DCA6625-BF36-423C-A319-BCAE29EA9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03546">
            <a:off x="6871812" y="3247552"/>
            <a:ext cx="1375587" cy="1547184"/>
          </a:xfrm>
          <a:prstGeom prst="rect">
            <a:avLst/>
          </a:prstGeom>
        </p:spPr>
      </p:pic>
      <p:pic>
        <p:nvPicPr>
          <p:cNvPr id="117" name="Picture 13">
            <a:extLst>
              <a:ext uri="{FF2B5EF4-FFF2-40B4-BE49-F238E27FC236}">
                <a16:creationId xmlns="" xmlns:a16="http://schemas.microsoft.com/office/drawing/2014/main" id="{92671396-0920-4E3D-A429-92543C4C0F9E}"/>
              </a:ext>
            </a:extLst>
          </p:cNvPr>
          <p:cNvPicPr>
            <a:picLocks noChangeAspect="1"/>
          </p:cNvPicPr>
          <p:nvPr/>
        </p:nvPicPr>
        <p:blipFill>
          <a:blip r:embed="rId6"/>
          <a:srcRect/>
          <a:stretch>
            <a:fillRect/>
          </a:stretch>
        </p:blipFill>
        <p:spPr>
          <a:xfrm>
            <a:off x="7273878" y="436968"/>
            <a:ext cx="654532" cy="84729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circle(in)">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
                                            <p:txEl>
                                              <p:pRg st="0" end="0"/>
                                            </p:txEl>
                                          </p:spTgt>
                                        </p:tgtEl>
                                        <p:attrNameLst>
                                          <p:attrName>style.visibility</p:attrName>
                                        </p:attrNameLst>
                                      </p:cBhvr>
                                      <p:to>
                                        <p:strVal val="visible"/>
                                      </p:to>
                                    </p:set>
                                    <p:animEffect transition="in" filter="wipe(left)">
                                      <p:cBhvr>
                                        <p:cTn id="12" dur="500"/>
                                        <p:tgtEl>
                                          <p:spTgt spid="1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
                                            <p:txEl>
                                              <p:pRg st="1" end="1"/>
                                            </p:txEl>
                                          </p:spTgt>
                                        </p:tgtEl>
                                        <p:attrNameLst>
                                          <p:attrName>style.visibility</p:attrName>
                                        </p:attrNameLst>
                                      </p:cBhvr>
                                      <p:to>
                                        <p:strVal val="visible"/>
                                      </p:to>
                                    </p:set>
                                    <p:animEffect transition="in" filter="wipe(left)">
                                      <p:cBhvr>
                                        <p:cTn id="17" dur="500"/>
                                        <p:tgtEl>
                                          <p:spTgt spid="1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
                                            <p:txEl>
                                              <p:pRg st="2" end="2"/>
                                            </p:txEl>
                                          </p:spTgt>
                                        </p:tgtEl>
                                        <p:attrNameLst>
                                          <p:attrName>style.visibility</p:attrName>
                                        </p:attrNameLst>
                                      </p:cBhvr>
                                      <p:to>
                                        <p:strVal val="visible"/>
                                      </p:to>
                                    </p:set>
                                    <p:animEffect transition="in" filter="wipe(left)">
                                      <p:cBhvr>
                                        <p:cTn id="22" dur="500"/>
                                        <p:tgtEl>
                                          <p:spTgt spid="1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
                                            <p:txEl>
                                              <p:pRg st="3" end="3"/>
                                            </p:txEl>
                                          </p:spTgt>
                                        </p:tgtEl>
                                        <p:attrNameLst>
                                          <p:attrName>style.visibility</p:attrName>
                                        </p:attrNameLst>
                                      </p:cBhvr>
                                      <p:to>
                                        <p:strVal val="visible"/>
                                      </p:to>
                                    </p:set>
                                    <p:animEffect transition="in" filter="wipe(left)">
                                      <p:cBhvr>
                                        <p:cTn id="27" dur="500"/>
                                        <p:tgtEl>
                                          <p:spTgt spid="1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uild="p"/>
      <p:bldP spid="1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7" name="Google Shape;2187;p52"/>
          <p:cNvSpPr/>
          <p:nvPr/>
        </p:nvSpPr>
        <p:spPr>
          <a:xfrm rot="5400000">
            <a:off x="3632436" y="486067"/>
            <a:ext cx="1756723" cy="5808170"/>
          </a:xfrm>
          <a:custGeom>
            <a:avLst/>
            <a:gdLst/>
            <a:ahLst/>
            <a:cxnLst/>
            <a:rect l="l" t="t" r="r" b="b"/>
            <a:pathLst>
              <a:path w="51455" h="72418" extrusionOk="0">
                <a:moveTo>
                  <a:pt x="829" y="0"/>
                </a:moveTo>
                <a:cubicBezTo>
                  <a:pt x="512" y="0"/>
                  <a:pt x="469" y="83"/>
                  <a:pt x="427" y="508"/>
                </a:cubicBezTo>
                <a:cubicBezTo>
                  <a:pt x="301" y="1586"/>
                  <a:pt x="351" y="2664"/>
                  <a:pt x="376" y="3766"/>
                </a:cubicBezTo>
                <a:cubicBezTo>
                  <a:pt x="452" y="8177"/>
                  <a:pt x="251" y="12613"/>
                  <a:pt x="552" y="17025"/>
                </a:cubicBezTo>
                <a:cubicBezTo>
                  <a:pt x="602" y="17952"/>
                  <a:pt x="452" y="18879"/>
                  <a:pt x="427" y="19832"/>
                </a:cubicBezTo>
                <a:cubicBezTo>
                  <a:pt x="376" y="21837"/>
                  <a:pt x="452" y="23867"/>
                  <a:pt x="376" y="25872"/>
                </a:cubicBezTo>
                <a:cubicBezTo>
                  <a:pt x="301" y="27626"/>
                  <a:pt x="502" y="29381"/>
                  <a:pt x="427" y="31160"/>
                </a:cubicBezTo>
                <a:cubicBezTo>
                  <a:pt x="402" y="31586"/>
                  <a:pt x="326" y="32037"/>
                  <a:pt x="376" y="32463"/>
                </a:cubicBezTo>
                <a:cubicBezTo>
                  <a:pt x="652" y="34944"/>
                  <a:pt x="477" y="37426"/>
                  <a:pt x="577" y="39882"/>
                </a:cubicBezTo>
                <a:cubicBezTo>
                  <a:pt x="652" y="41411"/>
                  <a:pt x="477" y="42914"/>
                  <a:pt x="427" y="44443"/>
                </a:cubicBezTo>
                <a:cubicBezTo>
                  <a:pt x="326" y="47150"/>
                  <a:pt x="126" y="49857"/>
                  <a:pt x="126" y="52564"/>
                </a:cubicBezTo>
                <a:cubicBezTo>
                  <a:pt x="126" y="55070"/>
                  <a:pt x="1" y="57601"/>
                  <a:pt x="276" y="60107"/>
                </a:cubicBezTo>
                <a:cubicBezTo>
                  <a:pt x="427" y="61511"/>
                  <a:pt x="477" y="62940"/>
                  <a:pt x="376" y="64368"/>
                </a:cubicBezTo>
                <a:cubicBezTo>
                  <a:pt x="301" y="65521"/>
                  <a:pt x="351" y="66699"/>
                  <a:pt x="351" y="67877"/>
                </a:cubicBezTo>
                <a:cubicBezTo>
                  <a:pt x="351" y="68854"/>
                  <a:pt x="301" y="69832"/>
                  <a:pt x="402" y="70809"/>
                </a:cubicBezTo>
                <a:cubicBezTo>
                  <a:pt x="427" y="71010"/>
                  <a:pt x="502" y="71185"/>
                  <a:pt x="427" y="71386"/>
                </a:cubicBezTo>
                <a:cubicBezTo>
                  <a:pt x="264" y="71757"/>
                  <a:pt x="381" y="72043"/>
                  <a:pt x="738" y="72043"/>
                </a:cubicBezTo>
                <a:cubicBezTo>
                  <a:pt x="767" y="72043"/>
                  <a:pt x="796" y="72041"/>
                  <a:pt x="828" y="72037"/>
                </a:cubicBezTo>
                <a:cubicBezTo>
                  <a:pt x="944" y="72017"/>
                  <a:pt x="1060" y="72009"/>
                  <a:pt x="1176" y="72009"/>
                </a:cubicBezTo>
                <a:cubicBezTo>
                  <a:pt x="1486" y="72009"/>
                  <a:pt x="1796" y="72062"/>
                  <a:pt x="2106" y="72062"/>
                </a:cubicBezTo>
                <a:lnTo>
                  <a:pt x="12306" y="72062"/>
                </a:lnTo>
                <a:cubicBezTo>
                  <a:pt x="12482" y="72062"/>
                  <a:pt x="12657" y="72087"/>
                  <a:pt x="12833" y="72113"/>
                </a:cubicBezTo>
                <a:cubicBezTo>
                  <a:pt x="13490" y="72147"/>
                  <a:pt x="14147" y="72206"/>
                  <a:pt x="14796" y="72206"/>
                </a:cubicBezTo>
                <a:cubicBezTo>
                  <a:pt x="15087" y="72206"/>
                  <a:pt x="15377" y="72194"/>
                  <a:pt x="15665" y="72163"/>
                </a:cubicBezTo>
                <a:cubicBezTo>
                  <a:pt x="16171" y="72086"/>
                  <a:pt x="16678" y="72056"/>
                  <a:pt x="17185" y="72056"/>
                </a:cubicBezTo>
                <a:cubicBezTo>
                  <a:pt x="17505" y="72056"/>
                  <a:pt x="17826" y="72068"/>
                  <a:pt x="18146" y="72087"/>
                </a:cubicBezTo>
                <a:cubicBezTo>
                  <a:pt x="18923" y="72163"/>
                  <a:pt x="19700" y="72213"/>
                  <a:pt x="20502" y="72263"/>
                </a:cubicBezTo>
                <a:cubicBezTo>
                  <a:pt x="20683" y="72275"/>
                  <a:pt x="20864" y="72280"/>
                  <a:pt x="21044" y="72280"/>
                </a:cubicBezTo>
                <a:cubicBezTo>
                  <a:pt x="21615" y="72280"/>
                  <a:pt x="22187" y="72232"/>
                  <a:pt x="22758" y="72213"/>
                </a:cubicBezTo>
                <a:cubicBezTo>
                  <a:pt x="22943" y="72203"/>
                  <a:pt x="23129" y="72199"/>
                  <a:pt x="23314" y="72199"/>
                </a:cubicBezTo>
                <a:cubicBezTo>
                  <a:pt x="24057" y="72199"/>
                  <a:pt x="24803" y="72263"/>
                  <a:pt x="25565" y="72263"/>
                </a:cubicBezTo>
                <a:cubicBezTo>
                  <a:pt x="25722" y="72267"/>
                  <a:pt x="25880" y="72268"/>
                  <a:pt x="26037" y="72268"/>
                </a:cubicBezTo>
                <a:cubicBezTo>
                  <a:pt x="26982" y="72268"/>
                  <a:pt x="27928" y="72213"/>
                  <a:pt x="28873" y="72213"/>
                </a:cubicBezTo>
                <a:cubicBezTo>
                  <a:pt x="29781" y="72207"/>
                  <a:pt x="30690" y="72203"/>
                  <a:pt x="31599" y="72203"/>
                </a:cubicBezTo>
                <a:cubicBezTo>
                  <a:pt x="34326" y="72203"/>
                  <a:pt x="37056" y="72232"/>
                  <a:pt x="39800" y="72288"/>
                </a:cubicBezTo>
                <a:cubicBezTo>
                  <a:pt x="40394" y="72296"/>
                  <a:pt x="40987" y="72299"/>
                  <a:pt x="41580" y="72299"/>
                </a:cubicBezTo>
                <a:cubicBezTo>
                  <a:pt x="42918" y="72299"/>
                  <a:pt x="44254" y="72285"/>
                  <a:pt x="45590" y="72285"/>
                </a:cubicBezTo>
                <a:cubicBezTo>
                  <a:pt x="47284" y="72285"/>
                  <a:pt x="48978" y="72308"/>
                  <a:pt x="50678" y="72413"/>
                </a:cubicBezTo>
                <a:cubicBezTo>
                  <a:pt x="50710" y="72416"/>
                  <a:pt x="50740" y="72418"/>
                  <a:pt x="50768" y="72418"/>
                </a:cubicBezTo>
                <a:cubicBezTo>
                  <a:pt x="50976" y="72418"/>
                  <a:pt x="51056" y="72331"/>
                  <a:pt x="51079" y="72087"/>
                </a:cubicBezTo>
                <a:cubicBezTo>
                  <a:pt x="51129" y="71661"/>
                  <a:pt x="51179" y="71235"/>
                  <a:pt x="51204" y="70809"/>
                </a:cubicBezTo>
                <a:cubicBezTo>
                  <a:pt x="51229" y="70082"/>
                  <a:pt x="51154" y="69381"/>
                  <a:pt x="51154" y="68654"/>
                </a:cubicBezTo>
                <a:cubicBezTo>
                  <a:pt x="51079" y="64243"/>
                  <a:pt x="51279" y="59832"/>
                  <a:pt x="50978" y="55421"/>
                </a:cubicBezTo>
                <a:cubicBezTo>
                  <a:pt x="50928" y="54468"/>
                  <a:pt x="51079" y="53541"/>
                  <a:pt x="51104" y="52589"/>
                </a:cubicBezTo>
                <a:cubicBezTo>
                  <a:pt x="51154" y="50559"/>
                  <a:pt x="51079" y="48554"/>
                  <a:pt x="51154" y="46523"/>
                </a:cubicBezTo>
                <a:cubicBezTo>
                  <a:pt x="51229" y="44769"/>
                  <a:pt x="51028" y="43015"/>
                  <a:pt x="51104" y="41260"/>
                </a:cubicBezTo>
                <a:cubicBezTo>
                  <a:pt x="51129" y="40809"/>
                  <a:pt x="51179" y="40383"/>
                  <a:pt x="51154" y="39932"/>
                </a:cubicBezTo>
                <a:cubicBezTo>
                  <a:pt x="51003" y="38278"/>
                  <a:pt x="50978" y="36599"/>
                  <a:pt x="51003" y="34919"/>
                </a:cubicBezTo>
                <a:cubicBezTo>
                  <a:pt x="51003" y="32814"/>
                  <a:pt x="50803" y="30709"/>
                  <a:pt x="51079" y="28604"/>
                </a:cubicBezTo>
                <a:cubicBezTo>
                  <a:pt x="51204" y="27626"/>
                  <a:pt x="51104" y="26649"/>
                  <a:pt x="51154" y="25671"/>
                </a:cubicBezTo>
                <a:cubicBezTo>
                  <a:pt x="51254" y="23691"/>
                  <a:pt x="51354" y="21686"/>
                  <a:pt x="51404" y="19681"/>
                </a:cubicBezTo>
                <a:cubicBezTo>
                  <a:pt x="51454" y="18102"/>
                  <a:pt x="51404" y="16498"/>
                  <a:pt x="51404" y="14919"/>
                </a:cubicBezTo>
                <a:cubicBezTo>
                  <a:pt x="51404" y="14268"/>
                  <a:pt x="51429" y="13591"/>
                  <a:pt x="51329" y="12939"/>
                </a:cubicBezTo>
                <a:cubicBezTo>
                  <a:pt x="51204" y="12212"/>
                  <a:pt x="51079" y="11486"/>
                  <a:pt x="51104" y="10734"/>
                </a:cubicBezTo>
                <a:cubicBezTo>
                  <a:pt x="51129" y="9756"/>
                  <a:pt x="51104" y="8754"/>
                  <a:pt x="51154" y="7776"/>
                </a:cubicBezTo>
                <a:cubicBezTo>
                  <a:pt x="51204" y="6699"/>
                  <a:pt x="51179" y="5646"/>
                  <a:pt x="51179" y="4568"/>
                </a:cubicBezTo>
                <a:cubicBezTo>
                  <a:pt x="51179" y="3591"/>
                  <a:pt x="51229" y="2588"/>
                  <a:pt x="51129" y="1611"/>
                </a:cubicBezTo>
                <a:cubicBezTo>
                  <a:pt x="51104" y="1410"/>
                  <a:pt x="51028" y="1210"/>
                  <a:pt x="51104" y="1034"/>
                </a:cubicBezTo>
                <a:cubicBezTo>
                  <a:pt x="51266" y="663"/>
                  <a:pt x="51149" y="377"/>
                  <a:pt x="50792" y="377"/>
                </a:cubicBezTo>
                <a:cubicBezTo>
                  <a:pt x="50764" y="377"/>
                  <a:pt x="50734" y="379"/>
                  <a:pt x="50703" y="383"/>
                </a:cubicBezTo>
                <a:cubicBezTo>
                  <a:pt x="50627" y="388"/>
                  <a:pt x="50553" y="390"/>
                  <a:pt x="50480" y="390"/>
                </a:cubicBezTo>
                <a:cubicBezTo>
                  <a:pt x="50186" y="390"/>
                  <a:pt x="49906" y="358"/>
                  <a:pt x="49625" y="358"/>
                </a:cubicBezTo>
                <a:cubicBezTo>
                  <a:pt x="48902" y="349"/>
                  <a:pt x="48179" y="347"/>
                  <a:pt x="47455" y="347"/>
                </a:cubicBezTo>
                <a:cubicBezTo>
                  <a:pt x="46007" y="347"/>
                  <a:pt x="44558" y="358"/>
                  <a:pt x="43109" y="358"/>
                </a:cubicBezTo>
                <a:cubicBezTo>
                  <a:pt x="40934" y="358"/>
                  <a:pt x="38760" y="333"/>
                  <a:pt x="36592" y="207"/>
                </a:cubicBezTo>
                <a:cubicBezTo>
                  <a:pt x="36545" y="206"/>
                  <a:pt x="36499" y="205"/>
                  <a:pt x="36452" y="205"/>
                </a:cubicBezTo>
                <a:cubicBezTo>
                  <a:pt x="35797" y="205"/>
                  <a:pt x="35142" y="358"/>
                  <a:pt x="34487" y="358"/>
                </a:cubicBezTo>
                <a:cubicBezTo>
                  <a:pt x="34421" y="359"/>
                  <a:pt x="34356" y="360"/>
                  <a:pt x="34290" y="360"/>
                </a:cubicBezTo>
                <a:cubicBezTo>
                  <a:pt x="33105" y="360"/>
                  <a:pt x="31941" y="156"/>
                  <a:pt x="30778" y="132"/>
                </a:cubicBezTo>
                <a:cubicBezTo>
                  <a:pt x="30101" y="132"/>
                  <a:pt x="29449" y="207"/>
                  <a:pt x="28773" y="207"/>
                </a:cubicBezTo>
                <a:cubicBezTo>
                  <a:pt x="28643" y="211"/>
                  <a:pt x="28514" y="212"/>
                  <a:pt x="28384" y="212"/>
                </a:cubicBezTo>
                <a:cubicBezTo>
                  <a:pt x="27586" y="212"/>
                  <a:pt x="26789" y="154"/>
                  <a:pt x="25991" y="132"/>
                </a:cubicBezTo>
                <a:cubicBezTo>
                  <a:pt x="24888" y="132"/>
                  <a:pt x="23760" y="207"/>
                  <a:pt x="22657" y="207"/>
                </a:cubicBezTo>
                <a:cubicBezTo>
                  <a:pt x="21454" y="207"/>
                  <a:pt x="20251" y="211"/>
                  <a:pt x="19048" y="211"/>
                </a:cubicBezTo>
                <a:cubicBezTo>
                  <a:pt x="17244" y="211"/>
                  <a:pt x="15439" y="202"/>
                  <a:pt x="13635" y="157"/>
                </a:cubicBezTo>
                <a:cubicBezTo>
                  <a:pt x="12185" y="125"/>
                  <a:pt x="10739" y="116"/>
                  <a:pt x="9294" y="116"/>
                </a:cubicBezTo>
                <a:cubicBezTo>
                  <a:pt x="7368" y="116"/>
                  <a:pt x="5443" y="132"/>
                  <a:pt x="3509" y="132"/>
                </a:cubicBezTo>
                <a:cubicBezTo>
                  <a:pt x="2682" y="132"/>
                  <a:pt x="1855" y="57"/>
                  <a:pt x="1028" y="7"/>
                </a:cubicBezTo>
                <a:cubicBezTo>
                  <a:pt x="952" y="3"/>
                  <a:pt x="886" y="0"/>
                  <a:pt x="829" y="0"/>
                </a:cubicBezTo>
                <a:close/>
              </a:path>
            </a:pathLst>
          </a:cu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 xmlns:a16="http://schemas.microsoft.com/office/drawing/2014/main" id="{4552F229-F19B-4CF9-BC5D-07D861CE85EC}"/>
              </a:ext>
            </a:extLst>
          </p:cNvPr>
          <p:cNvGrpSpPr/>
          <p:nvPr/>
        </p:nvGrpSpPr>
        <p:grpSpPr>
          <a:xfrm>
            <a:off x="1529127" y="607103"/>
            <a:ext cx="4404528" cy="1332636"/>
            <a:chOff x="1529127" y="607103"/>
            <a:chExt cx="4404528" cy="1332636"/>
          </a:xfrm>
        </p:grpSpPr>
        <p:pic>
          <p:nvPicPr>
            <p:cNvPr id="47" name="Picture 8">
              <a:extLst>
                <a:ext uri="{FF2B5EF4-FFF2-40B4-BE49-F238E27FC236}">
                  <a16:creationId xmlns="" xmlns:a16="http://schemas.microsoft.com/office/drawing/2014/main" id="{403DDC6D-3161-414F-A23E-6E8F8150A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7627" y="607103"/>
              <a:ext cx="3806028" cy="1332636"/>
            </a:xfrm>
            <a:prstGeom prst="rect">
              <a:avLst/>
            </a:prstGeom>
          </p:spPr>
        </p:pic>
        <p:sp>
          <p:nvSpPr>
            <p:cNvPr id="49" name="TextBox 48">
              <a:extLst>
                <a:ext uri="{FF2B5EF4-FFF2-40B4-BE49-F238E27FC236}">
                  <a16:creationId xmlns="" xmlns:a16="http://schemas.microsoft.com/office/drawing/2014/main" id="{1100287F-A920-42F4-AC46-33F112C0E647}"/>
                </a:ext>
              </a:extLst>
            </p:cNvPr>
            <p:cNvSpPr txBox="1"/>
            <p:nvPr/>
          </p:nvSpPr>
          <p:spPr>
            <a:xfrm>
              <a:off x="2672781" y="801903"/>
              <a:ext cx="2674768" cy="965970"/>
            </a:xfrm>
            <a:prstGeom prst="rect">
              <a:avLst/>
            </a:prstGeom>
            <a:noFill/>
          </p:spPr>
          <p:txBody>
            <a:bodyPr wrap="square">
              <a:spAutoFit/>
            </a:bodyPr>
            <a:lstStyle/>
            <a:p>
              <a:pPr algn="ctr">
                <a:lnSpc>
                  <a:spcPct val="150000"/>
                </a:lnSpc>
                <a:spcAft>
                  <a:spcPts val="800"/>
                </a:spcAft>
              </a:pPr>
              <a:r>
                <a:rPr lang="nl-NL" sz="2000" dirty="0">
                  <a:effectLst/>
                  <a:latin typeface="Arial" panose="020B0604020202020204" pitchFamily="34" charset="0"/>
                  <a:ea typeface="Calibri" panose="020F0502020204030204" pitchFamily="34" charset="0"/>
                  <a:cs typeface="Times New Roman" panose="02020603050405020304" pitchFamily="18" charset="0"/>
                </a:rPr>
                <a:t>Em hãy chứng minh đơn vị của động năng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6" name="Picture 2">
              <a:extLst>
                <a:ext uri="{FF2B5EF4-FFF2-40B4-BE49-F238E27FC236}">
                  <a16:creationId xmlns="" xmlns:a16="http://schemas.microsoft.com/office/drawing/2014/main" id="{584D5EE6-82B2-4D18-8668-B95903B087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29127" y="607103"/>
              <a:ext cx="840771" cy="1332636"/>
            </a:xfrm>
            <a:prstGeom prst="rect">
              <a:avLst/>
            </a:prstGeom>
          </p:spPr>
        </p:pic>
      </p:grpSp>
      <mc:AlternateContent xmlns:mc="http://schemas.openxmlformats.org/markup-compatibility/2006" xmlns:a14="http://schemas.microsoft.com/office/drawing/2010/main">
        <mc:Choice Requires="a14">
          <p:sp>
            <p:nvSpPr>
              <p:cNvPr id="52" name="TextBox 51">
                <a:extLst>
                  <a:ext uri="{FF2B5EF4-FFF2-40B4-BE49-F238E27FC236}">
                    <a16:creationId xmlns="" xmlns:a16="http://schemas.microsoft.com/office/drawing/2014/main" id="{51D88595-ABAF-4CF2-B9E3-1AF8224AEFDB}"/>
                  </a:ext>
                </a:extLst>
              </p:cNvPr>
              <p:cNvSpPr txBox="1"/>
              <p:nvPr/>
            </p:nvSpPr>
            <p:spPr>
              <a:xfrm>
                <a:off x="1793265" y="2726500"/>
                <a:ext cx="5557469" cy="1366464"/>
              </a:xfrm>
              <a:prstGeom prst="rect">
                <a:avLst/>
              </a:prstGeom>
              <a:noFill/>
            </p:spPr>
            <p:txBody>
              <a:bodyPr wrap="square">
                <a:spAutoFit/>
              </a:bodyPr>
              <a:lstStyle/>
              <a:p>
                <a:pPr>
                  <a:lnSpc>
                    <a:spcPct val="150000"/>
                  </a:lnSpc>
                </a:pPr>
                <a:r>
                  <a:rPr lang="nl-NL"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Trả lời</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d>
                      <m:dPr>
                        <m:begChr m:val="["/>
                        <m:endChr m:val="]"/>
                        <m:ctrlPr>
                          <a:rPr lang="en-US" sz="2000" i="1">
                            <a:solidFill>
                              <a:srgbClr val="000000"/>
                            </a:solidFill>
                            <a:effectLst/>
                            <a:latin typeface="Cambria Math"/>
                            <a:ea typeface="Calibri" panose="020F0502020204030204" pitchFamily="34" charset="0"/>
                            <a:cs typeface="Times New Roman" panose="02020603050405020304" pitchFamily="18" charset="0"/>
                          </a:rPr>
                        </m:ctrlPr>
                      </m:dPr>
                      <m:e>
                        <m:sSub>
                          <m:sSubPr>
                            <m:ctrlPr>
                              <a:rPr lang="en-US" sz="2000" i="1">
                                <a:solidFill>
                                  <a:srgbClr val="000000"/>
                                </a:solidFill>
                                <a:effectLst/>
                                <a:latin typeface="Cambria Math"/>
                                <a:ea typeface="Calibri" panose="020F0502020204030204" pitchFamily="34" charset="0"/>
                                <a:cs typeface="Times New Roman" panose="02020603050405020304" pitchFamily="18" charset="0"/>
                              </a:rPr>
                            </m:ctrlPr>
                          </m:sSubPr>
                          <m:e>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𝑊</m:t>
                            </m:r>
                          </m:e>
                          <m:sub>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sub>
                        </m:sSub>
                      </m:e>
                    </m:d>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a:ea typeface="Calibri" panose="020F0502020204030204" pitchFamily="34" charset="0"/>
                            <a:cs typeface="Times New Roman" panose="02020603050405020304" pitchFamily="18" charset="0"/>
                          </a:rPr>
                        </m:ctrlPr>
                      </m:fPr>
                      <m:num>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2000" i="1">
                            <a:solidFill>
                              <a:srgbClr val="000000"/>
                            </a:solidFill>
                            <a:effectLst/>
                            <a:latin typeface="Cambria Math"/>
                            <a:ea typeface="Calibri" panose="020F0502020204030204" pitchFamily="34" charset="0"/>
                            <a:cs typeface="Times New Roman" panose="02020603050405020304" pitchFamily="18" charset="0"/>
                          </a:rPr>
                        </m:ctrlPr>
                      </m:dPr>
                      <m:e>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d>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rgbClr val="000000"/>
                            </a:solidFill>
                            <a:effectLst/>
                            <a:latin typeface="Cambria Math"/>
                            <a:ea typeface="Calibri" panose="020F0502020204030204" pitchFamily="34" charset="0"/>
                            <a:cs typeface="Times New Roman" panose="02020603050405020304" pitchFamily="18" charset="0"/>
                          </a:rPr>
                        </m:ctrlPr>
                      </m:dPr>
                      <m:e>
                        <m:sSup>
                          <m:sSupPr>
                            <m:ctrlPr>
                              <a:rPr lang="en-US" sz="2000" i="1">
                                <a:solidFill>
                                  <a:srgbClr val="000000"/>
                                </a:solidFill>
                                <a:effectLst/>
                                <a:latin typeface="Cambria Math"/>
                                <a:ea typeface="Calibri" panose="020F0502020204030204" pitchFamily="34" charset="0"/>
                                <a:cs typeface="Times New Roman" panose="02020603050405020304" pitchFamily="18" charset="0"/>
                              </a:rPr>
                            </m:ctrlPr>
                          </m:sSupPr>
                          <m:e>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e>
                          <m:sup>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kg.</a:t>
                </a:r>
                <a14:m>
                  <m:oMath xmlns:m="http://schemas.openxmlformats.org/officeDocument/2006/math">
                    <m:f>
                      <m:fPr>
                        <m:ctrlPr>
                          <a:rPr lang="en-US" sz="20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000" i="1">
                                <a:solidFill>
                                  <a:srgbClr val="000000"/>
                                </a:solidFill>
                                <a:effectLst/>
                                <a:latin typeface="Cambria Math"/>
                                <a:ea typeface="Calibri" panose="020F0502020204030204" pitchFamily="34" charset="0"/>
                                <a:cs typeface="Times New Roman" panose="02020603050405020304" pitchFamily="18" charset="0"/>
                              </a:rPr>
                            </m:ctrlPr>
                          </m:sSupPr>
                          <m:e>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solidFill>
                                  <a:srgbClr val="000000"/>
                                </a:solidFill>
                                <a:effectLst/>
                                <a:latin typeface="Cambria Math"/>
                                <a:ea typeface="Calibri" panose="020F0502020204030204" pitchFamily="34" charset="0"/>
                                <a:cs typeface="Times New Roman" panose="02020603050405020304" pitchFamily="18" charset="0"/>
                              </a:rPr>
                            </m:ctrlPr>
                          </m:sSupPr>
                          <m:e>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p>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vi-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N.m = J</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xmlns="" xmlns:a14="http://schemas.microsoft.com/office/drawing/2010/main" id="{51D88595-ABAF-4CF2-B9E3-1AF8224AEFDB}"/>
                  </a:ext>
                </a:extLst>
              </p:cNvPr>
              <p:cNvSpPr txBox="1">
                <a:spLocks noRot="1" noChangeAspect="1" noMove="1" noResize="1" noEditPoints="1" noAdjustHandles="1" noChangeArrowheads="1" noChangeShapeType="1" noTextEdit="1"/>
              </p:cNvSpPr>
              <p:nvPr/>
            </p:nvSpPr>
            <p:spPr>
              <a:xfrm>
                <a:off x="1793265" y="2726500"/>
                <a:ext cx="5557469" cy="1366464"/>
              </a:xfrm>
              <a:prstGeom prst="rect">
                <a:avLst/>
              </a:prstGeom>
              <a:blipFill rotWithShape="1">
                <a:blip r:embed="rId7"/>
                <a:stretch>
                  <a:fillRect l="-1645"/>
                </a:stretch>
              </a:blipFill>
            </p:spPr>
            <p:txBody>
              <a:bodyPr/>
              <a:lstStyle/>
              <a:p>
                <a:r>
                  <a:rPr lang="en-US">
                    <a:noFill/>
                  </a:rPr>
                  <a:t> </a:t>
                </a:r>
              </a:p>
            </p:txBody>
          </p:sp>
        </mc:Fallback>
      </mc:AlternateContent>
      <p:pic>
        <p:nvPicPr>
          <p:cNvPr id="53" name="Picture 18">
            <a:extLst>
              <a:ext uri="{FF2B5EF4-FFF2-40B4-BE49-F238E27FC236}">
                <a16:creationId xmlns="" xmlns:a16="http://schemas.microsoft.com/office/drawing/2014/main" id="{62FF8953-7847-4B52-9048-FD5CDEFD7F05}"/>
              </a:ext>
            </a:extLst>
          </p:cNvPr>
          <p:cNvPicPr>
            <a:picLocks noChangeAspect="1"/>
          </p:cNvPicPr>
          <p:nvPr/>
        </p:nvPicPr>
        <p:blipFill>
          <a:blip r:embed="rId8"/>
          <a:srcRect/>
          <a:stretch>
            <a:fillRect/>
          </a:stretch>
        </p:blipFill>
        <p:spPr>
          <a:xfrm flipH="1">
            <a:off x="7077309" y="1553163"/>
            <a:ext cx="1372138" cy="1094280"/>
          </a:xfrm>
          <a:prstGeom prst="rect">
            <a:avLst/>
          </a:prstGeom>
        </p:spPr>
      </p:pic>
    </p:spTree>
    <p:extLst>
      <p:ext uri="{BB962C8B-B14F-4D97-AF65-F5344CB8AC3E}">
        <p14:creationId xmlns:p14="http://schemas.microsoft.com/office/powerpoint/2010/main" val="12814273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87"/>
                                        </p:tgtEl>
                                        <p:attrNameLst>
                                          <p:attrName>style.visibility</p:attrName>
                                        </p:attrNameLst>
                                      </p:cBhvr>
                                      <p:to>
                                        <p:strVal val="visible"/>
                                      </p:to>
                                    </p:set>
                                    <p:animEffect transition="in" filter="randombar(horizontal)">
                                      <p:cBhvr>
                                        <p:cTn id="12" dur="500"/>
                                        <p:tgtEl>
                                          <p:spTgt spid="218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randombar(horizontal)">
                                      <p:cBhvr>
                                        <p:cTn id="15" dur="500"/>
                                        <p:tgtEl>
                                          <p:spTgt spid="5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2">
                                            <p:txEl>
                                              <p:pRg st="1" end="1"/>
                                            </p:txEl>
                                          </p:spTgt>
                                        </p:tgtEl>
                                        <p:attrNameLst>
                                          <p:attrName>style.visibility</p:attrName>
                                        </p:attrNameLst>
                                      </p:cBhvr>
                                      <p:to>
                                        <p:strVal val="visible"/>
                                      </p:to>
                                    </p:set>
                                    <p:animEffect transition="in" filter="randombar(horizontal)">
                                      <p:cBhvr>
                                        <p:cTn id="20"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7" grpId="0" animBg="1"/>
      <p:bldP spid="5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1" name="TextBox 20">
            <a:extLst>
              <a:ext uri="{FF2B5EF4-FFF2-40B4-BE49-F238E27FC236}">
                <a16:creationId xmlns="" xmlns:a16="http://schemas.microsoft.com/office/drawing/2014/main" id="{45F9BCE4-540C-4193-8724-04A4527A6E71}"/>
              </a:ext>
            </a:extLst>
          </p:cNvPr>
          <p:cNvSpPr txBox="1"/>
          <p:nvPr/>
        </p:nvSpPr>
        <p:spPr>
          <a:xfrm>
            <a:off x="550858" y="836838"/>
            <a:ext cx="7753692" cy="188930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Calibri" panose="020F0502020204030204" pitchFamily="34" charset="0"/>
                <a:cs typeface="Times New Roman" panose="02020603050405020304" pitchFamily="18" charset="0"/>
              </a:rPr>
              <a:t>Năng lượng các con sóng trong hình 25.1 tồn tại dưới dạng nào.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vi-VN" sz="2000" b="1" dirty="0">
                <a:effectLst/>
                <a:latin typeface="Arial" panose="020B0604020202020204" pitchFamily="34" charset="0"/>
                <a:ea typeface="Calibri" panose="020F0502020204030204" pitchFamily="34" charset="0"/>
                <a:cs typeface="Times New Roman" panose="02020603050405020304" pitchFamily="18" charset="0"/>
              </a:rPr>
              <a:t>a. </a:t>
            </a:r>
            <a:r>
              <a:rPr lang="vi-VN" sz="2000" dirty="0">
                <a:effectLst/>
                <a:latin typeface="Arial" panose="020B0604020202020204" pitchFamily="34" charset="0"/>
                <a:ea typeface="Calibri" panose="020F0502020204030204" pitchFamily="34" charset="0"/>
                <a:cs typeface="Times New Roman" panose="02020603050405020304" pitchFamily="18" charset="0"/>
              </a:rPr>
              <a:t>Tại sao sóng thần có sức tàn phá mạnh hơn rất nhiều so với sóng thông thường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vi-VN" sz="2000" b="1" dirty="0">
                <a:effectLst/>
                <a:latin typeface="Arial" panose="020B0604020202020204" pitchFamily="34" charset="0"/>
                <a:ea typeface="Calibri" panose="020F0502020204030204" pitchFamily="34" charset="0"/>
                <a:cs typeface="Times New Roman" panose="02020603050405020304" pitchFamily="18" charset="0"/>
              </a:rPr>
              <a:t>b. </a:t>
            </a:r>
            <a:r>
              <a:rPr lang="vi-VN" sz="2000" dirty="0">
                <a:effectLst/>
                <a:latin typeface="Arial" panose="020B0604020202020204" pitchFamily="34" charset="0"/>
                <a:ea typeface="Calibri" panose="020F0502020204030204" pitchFamily="34" charset="0"/>
                <a:cs typeface="Times New Roman" panose="02020603050405020304" pitchFamily="18" charset="0"/>
              </a:rPr>
              <a:t>Tại sao sóng thần có sức tàn phá khi xô vật cản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9AFC3AE6-8447-48BD-B4C2-55FF99389788}"/>
              </a:ext>
            </a:extLst>
          </p:cNvPr>
          <p:cNvGrpSpPr/>
          <p:nvPr/>
        </p:nvGrpSpPr>
        <p:grpSpPr>
          <a:xfrm>
            <a:off x="839450" y="193138"/>
            <a:ext cx="2911810" cy="643700"/>
            <a:chOff x="776158" y="1036105"/>
            <a:chExt cx="3057546" cy="711156"/>
          </a:xfrm>
        </p:grpSpPr>
        <p:sp>
          <p:nvSpPr>
            <p:cNvPr id="2683" name="Google Shape;2683;p75"/>
            <p:cNvSpPr/>
            <p:nvPr/>
          </p:nvSpPr>
          <p:spPr>
            <a:xfrm rot="10800000" flipH="1">
              <a:off x="776158" y="1036105"/>
              <a:ext cx="3057546" cy="711156"/>
            </a:xfrm>
            <a:custGeom>
              <a:avLst/>
              <a:gdLst/>
              <a:ahLst/>
              <a:cxnLst/>
              <a:rect l="l" t="t" r="r" b="b"/>
              <a:pathLst>
                <a:path w="44888" h="7620" extrusionOk="0">
                  <a:moveTo>
                    <a:pt x="25" y="150"/>
                  </a:moveTo>
                  <a:cubicBezTo>
                    <a:pt x="251" y="0"/>
                    <a:pt x="451" y="0"/>
                    <a:pt x="677" y="0"/>
                  </a:cubicBezTo>
                  <a:cubicBezTo>
                    <a:pt x="2933" y="0"/>
                    <a:pt x="5188" y="0"/>
                    <a:pt x="7444" y="0"/>
                  </a:cubicBezTo>
                  <a:cubicBezTo>
                    <a:pt x="7720" y="0"/>
                    <a:pt x="7970" y="25"/>
                    <a:pt x="8221" y="50"/>
                  </a:cubicBezTo>
                  <a:cubicBezTo>
                    <a:pt x="8346" y="75"/>
                    <a:pt x="8472" y="100"/>
                    <a:pt x="8597" y="100"/>
                  </a:cubicBezTo>
                  <a:cubicBezTo>
                    <a:pt x="9424" y="75"/>
                    <a:pt x="10276" y="175"/>
                    <a:pt x="11103" y="251"/>
                  </a:cubicBezTo>
                  <a:cubicBezTo>
                    <a:pt x="11454" y="276"/>
                    <a:pt x="11805" y="301"/>
                    <a:pt x="12156" y="301"/>
                  </a:cubicBezTo>
                  <a:cubicBezTo>
                    <a:pt x="13985" y="301"/>
                    <a:pt x="15815" y="301"/>
                    <a:pt x="17644" y="301"/>
                  </a:cubicBezTo>
                  <a:cubicBezTo>
                    <a:pt x="17920" y="301"/>
                    <a:pt x="18171" y="326"/>
                    <a:pt x="18421" y="351"/>
                  </a:cubicBezTo>
                  <a:cubicBezTo>
                    <a:pt x="18722" y="376"/>
                    <a:pt x="19048" y="401"/>
                    <a:pt x="19349" y="426"/>
                  </a:cubicBezTo>
                  <a:cubicBezTo>
                    <a:pt x="19549" y="451"/>
                    <a:pt x="19725" y="476"/>
                    <a:pt x="19925" y="501"/>
                  </a:cubicBezTo>
                  <a:cubicBezTo>
                    <a:pt x="20076" y="501"/>
                    <a:pt x="20201" y="526"/>
                    <a:pt x="20326" y="526"/>
                  </a:cubicBezTo>
                  <a:cubicBezTo>
                    <a:pt x="21254" y="551"/>
                    <a:pt x="22181" y="551"/>
                    <a:pt x="23083" y="551"/>
                  </a:cubicBezTo>
                  <a:cubicBezTo>
                    <a:pt x="23409" y="526"/>
                    <a:pt x="23760" y="501"/>
                    <a:pt x="24086" y="426"/>
                  </a:cubicBezTo>
                  <a:cubicBezTo>
                    <a:pt x="24386" y="351"/>
                    <a:pt x="24687" y="351"/>
                    <a:pt x="24988" y="351"/>
                  </a:cubicBezTo>
                  <a:cubicBezTo>
                    <a:pt x="25188" y="351"/>
                    <a:pt x="25389" y="351"/>
                    <a:pt x="25564" y="301"/>
                  </a:cubicBezTo>
                  <a:cubicBezTo>
                    <a:pt x="25715" y="251"/>
                    <a:pt x="25840" y="251"/>
                    <a:pt x="25990" y="251"/>
                  </a:cubicBezTo>
                  <a:cubicBezTo>
                    <a:pt x="26467" y="251"/>
                    <a:pt x="26943" y="276"/>
                    <a:pt x="27394" y="276"/>
                  </a:cubicBezTo>
                  <a:cubicBezTo>
                    <a:pt x="27645" y="276"/>
                    <a:pt x="27895" y="251"/>
                    <a:pt x="28121" y="351"/>
                  </a:cubicBezTo>
                  <a:cubicBezTo>
                    <a:pt x="28221" y="376"/>
                    <a:pt x="28346" y="376"/>
                    <a:pt x="28447" y="376"/>
                  </a:cubicBezTo>
                  <a:cubicBezTo>
                    <a:pt x="29374" y="376"/>
                    <a:pt x="30301" y="401"/>
                    <a:pt x="31229" y="401"/>
                  </a:cubicBezTo>
                  <a:cubicBezTo>
                    <a:pt x="31354" y="401"/>
                    <a:pt x="31454" y="426"/>
                    <a:pt x="31554" y="401"/>
                  </a:cubicBezTo>
                  <a:cubicBezTo>
                    <a:pt x="31880" y="276"/>
                    <a:pt x="32231" y="301"/>
                    <a:pt x="32557" y="301"/>
                  </a:cubicBezTo>
                  <a:cubicBezTo>
                    <a:pt x="32607" y="301"/>
                    <a:pt x="32657" y="301"/>
                    <a:pt x="32682" y="301"/>
                  </a:cubicBezTo>
                  <a:cubicBezTo>
                    <a:pt x="33083" y="150"/>
                    <a:pt x="33509" y="201"/>
                    <a:pt x="33910" y="201"/>
                  </a:cubicBezTo>
                  <a:cubicBezTo>
                    <a:pt x="35163" y="201"/>
                    <a:pt x="36417" y="201"/>
                    <a:pt x="37670" y="201"/>
                  </a:cubicBezTo>
                  <a:cubicBezTo>
                    <a:pt x="38146" y="201"/>
                    <a:pt x="38647" y="226"/>
                    <a:pt x="39123" y="276"/>
                  </a:cubicBezTo>
                  <a:cubicBezTo>
                    <a:pt x="39224" y="301"/>
                    <a:pt x="39324" y="301"/>
                    <a:pt x="39449" y="301"/>
                  </a:cubicBezTo>
                  <a:cubicBezTo>
                    <a:pt x="40026" y="251"/>
                    <a:pt x="40627" y="301"/>
                    <a:pt x="41229" y="201"/>
                  </a:cubicBezTo>
                  <a:cubicBezTo>
                    <a:pt x="41354" y="175"/>
                    <a:pt x="41479" y="226"/>
                    <a:pt x="41630" y="251"/>
                  </a:cubicBezTo>
                  <a:cubicBezTo>
                    <a:pt x="41880" y="301"/>
                    <a:pt x="42156" y="351"/>
                    <a:pt x="42432" y="351"/>
                  </a:cubicBezTo>
                  <a:cubicBezTo>
                    <a:pt x="42682" y="351"/>
                    <a:pt x="42908" y="351"/>
                    <a:pt x="43158" y="426"/>
                  </a:cubicBezTo>
                  <a:cubicBezTo>
                    <a:pt x="43384" y="476"/>
                    <a:pt x="43635" y="451"/>
                    <a:pt x="43885" y="451"/>
                  </a:cubicBezTo>
                  <a:cubicBezTo>
                    <a:pt x="44036" y="451"/>
                    <a:pt x="44161" y="451"/>
                    <a:pt x="44286" y="476"/>
                  </a:cubicBezTo>
                  <a:cubicBezTo>
                    <a:pt x="44437" y="501"/>
                    <a:pt x="44587" y="576"/>
                    <a:pt x="44737" y="627"/>
                  </a:cubicBezTo>
                  <a:cubicBezTo>
                    <a:pt x="44737" y="727"/>
                    <a:pt x="44762" y="802"/>
                    <a:pt x="44762" y="902"/>
                  </a:cubicBezTo>
                  <a:cubicBezTo>
                    <a:pt x="44762" y="1529"/>
                    <a:pt x="44787" y="2130"/>
                    <a:pt x="44687" y="2732"/>
                  </a:cubicBezTo>
                  <a:cubicBezTo>
                    <a:pt x="44637" y="3008"/>
                    <a:pt x="44662" y="3283"/>
                    <a:pt x="44637" y="3559"/>
                  </a:cubicBezTo>
                  <a:cubicBezTo>
                    <a:pt x="44637" y="3885"/>
                    <a:pt x="44612" y="4186"/>
                    <a:pt x="44587" y="4486"/>
                  </a:cubicBezTo>
                  <a:cubicBezTo>
                    <a:pt x="44587" y="4637"/>
                    <a:pt x="44587" y="4787"/>
                    <a:pt x="44612" y="4937"/>
                  </a:cubicBezTo>
                  <a:cubicBezTo>
                    <a:pt x="44612" y="5113"/>
                    <a:pt x="44637" y="5263"/>
                    <a:pt x="44662" y="5439"/>
                  </a:cubicBezTo>
                  <a:cubicBezTo>
                    <a:pt x="44687" y="5489"/>
                    <a:pt x="44662" y="5564"/>
                    <a:pt x="44687" y="5564"/>
                  </a:cubicBezTo>
                  <a:cubicBezTo>
                    <a:pt x="44888" y="5739"/>
                    <a:pt x="44787" y="5940"/>
                    <a:pt x="44787" y="6115"/>
                  </a:cubicBezTo>
                  <a:cubicBezTo>
                    <a:pt x="44787" y="6391"/>
                    <a:pt x="44787" y="6667"/>
                    <a:pt x="44762" y="6942"/>
                  </a:cubicBezTo>
                  <a:cubicBezTo>
                    <a:pt x="44412" y="7143"/>
                    <a:pt x="44036" y="7193"/>
                    <a:pt x="43660" y="7193"/>
                  </a:cubicBezTo>
                  <a:cubicBezTo>
                    <a:pt x="43108" y="7193"/>
                    <a:pt x="42582" y="7193"/>
                    <a:pt x="42056" y="7218"/>
                  </a:cubicBezTo>
                  <a:cubicBezTo>
                    <a:pt x="41680" y="7243"/>
                    <a:pt x="41279" y="7293"/>
                    <a:pt x="40903" y="7293"/>
                  </a:cubicBezTo>
                  <a:cubicBezTo>
                    <a:pt x="40477" y="7293"/>
                    <a:pt x="40051" y="7343"/>
                    <a:pt x="39625" y="7193"/>
                  </a:cubicBezTo>
                  <a:cubicBezTo>
                    <a:pt x="39524" y="7168"/>
                    <a:pt x="39399" y="7193"/>
                    <a:pt x="39274" y="7193"/>
                  </a:cubicBezTo>
                  <a:cubicBezTo>
                    <a:pt x="39023" y="7193"/>
                    <a:pt x="38772" y="7193"/>
                    <a:pt x="38547" y="7118"/>
                  </a:cubicBezTo>
                  <a:cubicBezTo>
                    <a:pt x="38422" y="7068"/>
                    <a:pt x="38296" y="7068"/>
                    <a:pt x="38196" y="7068"/>
                  </a:cubicBezTo>
                  <a:cubicBezTo>
                    <a:pt x="37895" y="7068"/>
                    <a:pt x="37594" y="7068"/>
                    <a:pt x="37319" y="6967"/>
                  </a:cubicBezTo>
                  <a:cubicBezTo>
                    <a:pt x="37219" y="6917"/>
                    <a:pt x="37093" y="6917"/>
                    <a:pt x="36968" y="6917"/>
                  </a:cubicBezTo>
                  <a:cubicBezTo>
                    <a:pt x="34838" y="6917"/>
                    <a:pt x="32682" y="6942"/>
                    <a:pt x="30552" y="6942"/>
                  </a:cubicBezTo>
                  <a:cubicBezTo>
                    <a:pt x="30427" y="6942"/>
                    <a:pt x="30301" y="6942"/>
                    <a:pt x="30201" y="6967"/>
                  </a:cubicBezTo>
                  <a:cubicBezTo>
                    <a:pt x="29900" y="7093"/>
                    <a:pt x="29625" y="7068"/>
                    <a:pt x="29324" y="7068"/>
                  </a:cubicBezTo>
                  <a:cubicBezTo>
                    <a:pt x="28923" y="7068"/>
                    <a:pt x="28497" y="7068"/>
                    <a:pt x="28096" y="7068"/>
                  </a:cubicBezTo>
                  <a:cubicBezTo>
                    <a:pt x="27795" y="7068"/>
                    <a:pt x="27519" y="7068"/>
                    <a:pt x="27218" y="7143"/>
                  </a:cubicBezTo>
                  <a:cubicBezTo>
                    <a:pt x="27093" y="7193"/>
                    <a:pt x="26968" y="7168"/>
                    <a:pt x="26817" y="7168"/>
                  </a:cubicBezTo>
                  <a:cubicBezTo>
                    <a:pt x="25489" y="7168"/>
                    <a:pt x="24161" y="7168"/>
                    <a:pt x="22832" y="7168"/>
                  </a:cubicBezTo>
                  <a:cubicBezTo>
                    <a:pt x="22632" y="7168"/>
                    <a:pt x="22406" y="7193"/>
                    <a:pt x="22206" y="7243"/>
                  </a:cubicBezTo>
                  <a:cubicBezTo>
                    <a:pt x="22056" y="7293"/>
                    <a:pt x="21905" y="7293"/>
                    <a:pt x="21755" y="7293"/>
                  </a:cubicBezTo>
                  <a:cubicBezTo>
                    <a:pt x="20201" y="7293"/>
                    <a:pt x="18672" y="7293"/>
                    <a:pt x="17118" y="7318"/>
                  </a:cubicBezTo>
                  <a:cubicBezTo>
                    <a:pt x="16893" y="7318"/>
                    <a:pt x="16667" y="7368"/>
                    <a:pt x="16441" y="7394"/>
                  </a:cubicBezTo>
                  <a:cubicBezTo>
                    <a:pt x="16266" y="7419"/>
                    <a:pt x="16116" y="7444"/>
                    <a:pt x="15940" y="7444"/>
                  </a:cubicBezTo>
                  <a:cubicBezTo>
                    <a:pt x="15539" y="7444"/>
                    <a:pt x="15113" y="7469"/>
                    <a:pt x="14712" y="7519"/>
                  </a:cubicBezTo>
                  <a:cubicBezTo>
                    <a:pt x="14086" y="7569"/>
                    <a:pt x="13459" y="7619"/>
                    <a:pt x="12857" y="7469"/>
                  </a:cubicBezTo>
                  <a:cubicBezTo>
                    <a:pt x="12682" y="7444"/>
                    <a:pt x="12507" y="7444"/>
                    <a:pt x="12356" y="7444"/>
                  </a:cubicBezTo>
                  <a:cubicBezTo>
                    <a:pt x="10827" y="7444"/>
                    <a:pt x="9299" y="7444"/>
                    <a:pt x="7770" y="7444"/>
                  </a:cubicBezTo>
                  <a:cubicBezTo>
                    <a:pt x="7544" y="7444"/>
                    <a:pt x="7344" y="7394"/>
                    <a:pt x="7143" y="7368"/>
                  </a:cubicBezTo>
                  <a:cubicBezTo>
                    <a:pt x="6943" y="7368"/>
                    <a:pt x="6742" y="7343"/>
                    <a:pt x="6542" y="7343"/>
                  </a:cubicBezTo>
                  <a:cubicBezTo>
                    <a:pt x="6141" y="7343"/>
                    <a:pt x="5740" y="7368"/>
                    <a:pt x="5364" y="7268"/>
                  </a:cubicBezTo>
                  <a:cubicBezTo>
                    <a:pt x="5088" y="7218"/>
                    <a:pt x="4812" y="7218"/>
                    <a:pt x="4562" y="7368"/>
                  </a:cubicBezTo>
                  <a:cubicBezTo>
                    <a:pt x="4461" y="7419"/>
                    <a:pt x="4311" y="7444"/>
                    <a:pt x="4211" y="7444"/>
                  </a:cubicBezTo>
                  <a:cubicBezTo>
                    <a:pt x="4010" y="7469"/>
                    <a:pt x="3810" y="7444"/>
                    <a:pt x="3609" y="7444"/>
                  </a:cubicBezTo>
                  <a:cubicBezTo>
                    <a:pt x="3509" y="7444"/>
                    <a:pt x="3409" y="7469"/>
                    <a:pt x="3334" y="7444"/>
                  </a:cubicBezTo>
                  <a:cubicBezTo>
                    <a:pt x="3108" y="7293"/>
                    <a:pt x="2857" y="7343"/>
                    <a:pt x="2632" y="7343"/>
                  </a:cubicBezTo>
                  <a:cubicBezTo>
                    <a:pt x="2406" y="7368"/>
                    <a:pt x="2181" y="7343"/>
                    <a:pt x="1955" y="7243"/>
                  </a:cubicBezTo>
                  <a:cubicBezTo>
                    <a:pt x="1880" y="7193"/>
                    <a:pt x="1805" y="7168"/>
                    <a:pt x="1730" y="7168"/>
                  </a:cubicBezTo>
                  <a:cubicBezTo>
                    <a:pt x="1429" y="7143"/>
                    <a:pt x="1103" y="7093"/>
                    <a:pt x="827" y="6917"/>
                  </a:cubicBezTo>
                  <a:cubicBezTo>
                    <a:pt x="752" y="6867"/>
                    <a:pt x="652" y="6892"/>
                    <a:pt x="552" y="6867"/>
                  </a:cubicBezTo>
                  <a:cubicBezTo>
                    <a:pt x="451" y="6867"/>
                    <a:pt x="351" y="6867"/>
                    <a:pt x="226" y="6842"/>
                  </a:cubicBezTo>
                  <a:cubicBezTo>
                    <a:pt x="151" y="6617"/>
                    <a:pt x="176" y="6416"/>
                    <a:pt x="176" y="6191"/>
                  </a:cubicBezTo>
                  <a:cubicBezTo>
                    <a:pt x="201" y="5840"/>
                    <a:pt x="226" y="5514"/>
                    <a:pt x="126" y="5138"/>
                  </a:cubicBezTo>
                  <a:cubicBezTo>
                    <a:pt x="75" y="4862"/>
                    <a:pt x="126" y="4561"/>
                    <a:pt x="126" y="4286"/>
                  </a:cubicBezTo>
                  <a:cubicBezTo>
                    <a:pt x="126" y="4010"/>
                    <a:pt x="151" y="3759"/>
                    <a:pt x="25" y="3509"/>
                  </a:cubicBezTo>
                  <a:cubicBezTo>
                    <a:pt x="0" y="3434"/>
                    <a:pt x="0" y="3333"/>
                    <a:pt x="0" y="3233"/>
                  </a:cubicBezTo>
                  <a:cubicBezTo>
                    <a:pt x="0" y="2256"/>
                    <a:pt x="0" y="1303"/>
                    <a:pt x="0" y="326"/>
                  </a:cubicBezTo>
                  <a:cubicBezTo>
                    <a:pt x="0" y="276"/>
                    <a:pt x="0" y="201"/>
                    <a:pt x="25" y="150"/>
                  </a:cubicBez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TextBox 22">
              <a:extLst>
                <a:ext uri="{FF2B5EF4-FFF2-40B4-BE49-F238E27FC236}">
                  <a16:creationId xmlns="" xmlns:a16="http://schemas.microsoft.com/office/drawing/2014/main" id="{8E81987F-32CA-4D09-A43D-6947A39FB2A8}"/>
                </a:ext>
              </a:extLst>
            </p:cNvPr>
            <p:cNvSpPr txBox="1"/>
            <p:nvPr/>
          </p:nvSpPr>
          <p:spPr>
            <a:xfrm>
              <a:off x="1083009" y="1191628"/>
              <a:ext cx="2750695" cy="400110"/>
            </a:xfrm>
            <a:prstGeom prst="rect">
              <a:avLst/>
            </a:prstGeom>
            <a:noFill/>
          </p:spPr>
          <p:txBody>
            <a:bodyPr wrap="square">
              <a:spAutoFit/>
            </a:bodyPr>
            <a:lstStyle/>
            <a:p>
              <a:r>
                <a:rPr kumimoji="0" lang="en-US" sz="2000" b="1" i="0" u="none" strike="noStrike" kern="0" cap="none" spc="0" normalizeH="0" baseline="0" noProof="0" dirty="0">
                  <a:ln>
                    <a:noFill/>
                  </a:ln>
                  <a:solidFill>
                    <a:schemeClr val="accent6"/>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CH1 (SGK trang 99)</a:t>
              </a:r>
              <a:r>
                <a:rPr kumimoji="0" lang="en-US" sz="2000" b="0" i="0" u="none" strike="noStrike" kern="0" cap="none" spc="0" normalizeH="0" baseline="0" noProof="0" dirty="0">
                  <a:ln>
                    <a:noFill/>
                  </a:ln>
                  <a:solidFill>
                    <a:schemeClr val="accent6"/>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lang="en-US" sz="2000" dirty="0">
                <a:solidFill>
                  <a:schemeClr val="accent6"/>
                </a:solidFill>
              </a:endParaRPr>
            </a:p>
          </p:txBody>
        </p:sp>
      </p:grpSp>
      <p:grpSp>
        <p:nvGrpSpPr>
          <p:cNvPr id="2" name="Group 1">
            <a:extLst>
              <a:ext uri="{FF2B5EF4-FFF2-40B4-BE49-F238E27FC236}">
                <a16:creationId xmlns="" xmlns:a16="http://schemas.microsoft.com/office/drawing/2014/main" id="{58E13DEC-7CF6-429F-B158-CC109A0F637C}"/>
              </a:ext>
            </a:extLst>
          </p:cNvPr>
          <p:cNvGrpSpPr/>
          <p:nvPr/>
        </p:nvGrpSpPr>
        <p:grpSpPr>
          <a:xfrm>
            <a:off x="1324146" y="2888212"/>
            <a:ext cx="3126639" cy="2128068"/>
            <a:chOff x="1324146" y="2888212"/>
            <a:chExt cx="3126639" cy="2128068"/>
          </a:xfrm>
        </p:grpSpPr>
        <p:pic>
          <p:nvPicPr>
            <p:cNvPr id="11" name="Picture 10">
              <a:extLst>
                <a:ext uri="{FF2B5EF4-FFF2-40B4-BE49-F238E27FC236}">
                  <a16:creationId xmlns="" xmlns:a16="http://schemas.microsoft.com/office/drawing/2014/main" id="{393A8534-7D9F-4523-8583-0FA1278E3A02}"/>
                </a:ext>
              </a:extLst>
            </p:cNvPr>
            <p:cNvPicPr>
              <a:picLocks noChangeAspect="1"/>
            </p:cNvPicPr>
            <p:nvPr/>
          </p:nvPicPr>
          <p:blipFill rotWithShape="1">
            <a:blip r:embed="rId3"/>
            <a:srcRect r="8285"/>
            <a:stretch/>
          </p:blipFill>
          <p:spPr>
            <a:xfrm>
              <a:off x="1324146" y="2888212"/>
              <a:ext cx="3126639" cy="1758735"/>
            </a:xfrm>
            <a:prstGeom prst="roundRect">
              <a:avLst/>
            </a:prstGeom>
          </p:spPr>
        </p:pic>
        <p:sp>
          <p:nvSpPr>
            <p:cNvPr id="29" name="TextBox 28">
              <a:extLst>
                <a:ext uri="{FF2B5EF4-FFF2-40B4-BE49-F238E27FC236}">
                  <a16:creationId xmlns="" xmlns:a16="http://schemas.microsoft.com/office/drawing/2014/main" id="{2B4773FF-044A-4F98-961F-CCFA2D566619}"/>
                </a:ext>
              </a:extLst>
            </p:cNvPr>
            <p:cNvSpPr txBox="1"/>
            <p:nvPr/>
          </p:nvSpPr>
          <p:spPr>
            <a:xfrm>
              <a:off x="1557089" y="4646948"/>
              <a:ext cx="2660754" cy="369332"/>
            </a:xfrm>
            <a:prstGeom prst="rect">
              <a:avLst/>
            </a:prstGeom>
            <a:noFill/>
          </p:spPr>
          <p:txBody>
            <a:bodyPr wrap="square">
              <a:spAutoFit/>
            </a:bodyPr>
            <a:lstStyle/>
            <a:p>
              <a:r>
                <a:rPr kumimoji="0" lang="vi-VN" sz="1800" b="1"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Hình 25.1</a:t>
              </a:r>
              <a:r>
                <a:rPr kumimoji="0" lang="en-US" sz="1800" b="1"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8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Sóng thần</a:t>
              </a:r>
              <a:r>
                <a:rPr kumimoji="0" lang="vi-VN" sz="18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lang="en-US" sz="1200" i="1" dirty="0"/>
            </a:p>
          </p:txBody>
        </p:sp>
      </p:grpSp>
      <p:grpSp>
        <p:nvGrpSpPr>
          <p:cNvPr id="3" name="Group 2">
            <a:extLst>
              <a:ext uri="{FF2B5EF4-FFF2-40B4-BE49-F238E27FC236}">
                <a16:creationId xmlns="" xmlns:a16="http://schemas.microsoft.com/office/drawing/2014/main" id="{64DE3900-C505-402F-8C31-6EBDE53F4474}"/>
              </a:ext>
            </a:extLst>
          </p:cNvPr>
          <p:cNvGrpSpPr/>
          <p:nvPr/>
        </p:nvGrpSpPr>
        <p:grpSpPr>
          <a:xfrm>
            <a:off x="5400237" y="2888213"/>
            <a:ext cx="3126640" cy="2128067"/>
            <a:chOff x="5400237" y="2888213"/>
            <a:chExt cx="3126640" cy="2128067"/>
          </a:xfrm>
        </p:grpSpPr>
        <p:pic>
          <p:nvPicPr>
            <p:cNvPr id="10" name="Picture 9" descr="A picture containing outdoor, wave, nature&#10;&#10;Description automatically generated">
              <a:extLst>
                <a:ext uri="{FF2B5EF4-FFF2-40B4-BE49-F238E27FC236}">
                  <a16:creationId xmlns="" xmlns:a16="http://schemas.microsoft.com/office/drawing/2014/main" id="{9A257132-E38A-4C3C-8604-8196CFE2A767}"/>
                </a:ext>
              </a:extLst>
            </p:cNvPr>
            <p:cNvPicPr>
              <a:picLocks noChangeAspect="1"/>
            </p:cNvPicPr>
            <p:nvPr/>
          </p:nvPicPr>
          <p:blipFill>
            <a:blip r:embed="rId4"/>
            <a:stretch>
              <a:fillRect/>
            </a:stretch>
          </p:blipFill>
          <p:spPr>
            <a:xfrm>
              <a:off x="5400237" y="2888213"/>
              <a:ext cx="3126640" cy="1758735"/>
            </a:xfrm>
            <a:prstGeom prst="roundRect">
              <a:avLst/>
            </a:prstGeom>
          </p:spPr>
        </p:pic>
        <p:sp>
          <p:nvSpPr>
            <p:cNvPr id="30" name="TextBox 29">
              <a:extLst>
                <a:ext uri="{FF2B5EF4-FFF2-40B4-BE49-F238E27FC236}">
                  <a16:creationId xmlns="" xmlns:a16="http://schemas.microsoft.com/office/drawing/2014/main" id="{4EC110C9-41E0-4831-BE2F-EF7E3E320909}"/>
                </a:ext>
              </a:extLst>
            </p:cNvPr>
            <p:cNvSpPr txBox="1"/>
            <p:nvPr/>
          </p:nvSpPr>
          <p:spPr>
            <a:xfrm>
              <a:off x="6573797" y="4646948"/>
              <a:ext cx="1311029" cy="369332"/>
            </a:xfrm>
            <a:prstGeom prst="rect">
              <a:avLst/>
            </a:prstGeom>
            <a:noFill/>
          </p:spPr>
          <p:txBody>
            <a:bodyPr wrap="square">
              <a:spAutoFit/>
            </a:bodyPr>
            <a:lstStyle/>
            <a:p>
              <a:r>
                <a:rPr kumimoji="0" lang="en-US" sz="18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Sóng thần</a:t>
              </a:r>
              <a:r>
                <a:rPr kumimoji="0" lang="vi-VN" sz="18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endParaRPr lang="en-US" sz="1200" i="1" dirty="0"/>
            </a:p>
          </p:txBody>
        </p:sp>
      </p:grpSp>
    </p:spTree>
    <p:extLst>
      <p:ext uri="{BB962C8B-B14F-4D97-AF65-F5344CB8AC3E}">
        <p14:creationId xmlns:p14="http://schemas.microsoft.com/office/powerpoint/2010/main" val="33541722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0" dur="500"/>
                                        <p:tgtEl>
                                          <p:spTgt spid="21">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8"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theme/theme1.xml><?xml version="1.0" encoding="utf-8"?>
<a:theme xmlns:a="http://schemas.openxmlformats.org/drawingml/2006/main" name="Nuclear Energy for Elementary Minitheme by Slidesgo">
  <a:themeElements>
    <a:clrScheme name="Simple Light">
      <a:dk1>
        <a:srgbClr val="05BABF"/>
      </a:dk1>
      <a:lt1>
        <a:srgbClr val="FFAE5A"/>
      </a:lt1>
      <a:dk2>
        <a:srgbClr val="FFFFFF"/>
      </a:dk2>
      <a:lt2>
        <a:srgbClr val="FFF9E8"/>
      </a:lt2>
      <a:accent1>
        <a:srgbClr val="05BABF"/>
      </a:accent1>
      <a:accent2>
        <a:srgbClr val="FFAE5A"/>
      </a:accent2>
      <a:accent3>
        <a:srgbClr val="FFFFFF"/>
      </a:accent3>
      <a:accent4>
        <a:srgbClr val="FFFFFF"/>
      </a:accent4>
      <a:accent5>
        <a:srgbClr val="FFFFFF"/>
      </a:accent5>
      <a:accent6>
        <a:srgbClr val="FFFFFF"/>
      </a:accent6>
      <a:hlink>
        <a:srgbClr val="FFF9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uclear Energy for Elementary Minitheme by Slidesgo">
  <a:themeElements>
    <a:clrScheme name="Simple Light">
      <a:dk1>
        <a:srgbClr val="05BABF"/>
      </a:dk1>
      <a:lt1>
        <a:srgbClr val="FFAE5A"/>
      </a:lt1>
      <a:dk2>
        <a:srgbClr val="FFFFFF"/>
      </a:dk2>
      <a:lt2>
        <a:srgbClr val="FFF9E8"/>
      </a:lt2>
      <a:accent1>
        <a:srgbClr val="05BABF"/>
      </a:accent1>
      <a:accent2>
        <a:srgbClr val="FFAE5A"/>
      </a:accent2>
      <a:accent3>
        <a:srgbClr val="FFFFFF"/>
      </a:accent3>
      <a:accent4>
        <a:srgbClr val="FFFFFF"/>
      </a:accent4>
      <a:accent5>
        <a:srgbClr val="FFFFFF"/>
      </a:accent5>
      <a:accent6>
        <a:srgbClr val="FFFFFF"/>
      </a:accent6>
      <a:hlink>
        <a:srgbClr val="FFF9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1326</Words>
  <Application>Microsoft Office PowerPoint</Application>
  <PresentationFormat>On-screen Show (16:9)</PresentationFormat>
  <Paragraphs>107</Paragraphs>
  <Slides>32</Slides>
  <Notes>14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Arial</vt:lpstr>
      <vt:lpstr>PT Sans</vt:lpstr>
      <vt:lpstr>Nunito Light</vt:lpstr>
      <vt:lpstr>Calibri Light</vt:lpstr>
      <vt:lpstr>Lexend Medium</vt:lpstr>
      <vt:lpstr>Calibri</vt:lpstr>
      <vt:lpstr>Bebas Neue</vt:lpstr>
      <vt:lpstr>Tahoma</vt:lpstr>
      <vt:lpstr>Cambria Math</vt:lpstr>
      <vt:lpstr>Libre Franklin</vt:lpstr>
      <vt:lpstr>Times New Roman</vt:lpstr>
      <vt:lpstr>Lexend</vt:lpstr>
      <vt:lpstr>Balsamiq Sans</vt:lpstr>
      <vt:lpstr>Montserrat</vt:lpstr>
      <vt:lpstr>Nuclear Energy for Elementary Minitheme by Slidesgo</vt:lpstr>
      <vt:lpstr>1_Nuclear Energy for Elementary Minitheme by Slidesgo</vt:lpstr>
      <vt:lpstr>PowerPoint Presentation</vt:lpstr>
      <vt:lpstr>PowerPoint Presentation</vt:lpstr>
      <vt:lpstr>PowerPoint Presentation</vt:lpstr>
      <vt:lpstr>PowerPoint Presentation</vt:lpstr>
      <vt:lpstr>01</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Câu 2. Chọn phát biểu đúng. Động năng của một vật tăng khi A. vận tốc của vật giảm.         B. vận tốc của vật v = const. C. các lực tác dụng lên vật sinh công dương.      D. các lực tác dụng lên vật không sinh công.</vt:lpstr>
      <vt:lpstr>Câu 3. Một vận động viên có khối lượng 70 kg chạy đều hết quãng đường 180 m trong thời gian 45 giây. Động năng của vận động viên đó là: A. 560 J.   B. 315 J.   C. 875 J.   D. 140 J.</vt:lpstr>
      <vt:lpstr>Câu 4. Một vật có khối lượng 10 kg đang chuyển động với tốc độ 5 km/h trên mặt bàn nằm ngang. Do có ma sát, vật chuyển động chậm dần đều và đi được 1 m thì dừng lại. Tính hệ số ma sát giữa vật và mặt bàn. Lấy gia tốc trọng trường g = 9,8 m/s2.</vt:lpstr>
      <vt:lpstr>Vận dụng</vt:lpstr>
      <vt:lpstr>PowerPoint Presentation</vt:lpstr>
      <vt:lpstr>II. THẾ NĂNG 1. Khái niệm thế năng trọng trường:</vt:lpstr>
      <vt:lpstr>PowerPoint Presentation</vt:lpstr>
      <vt:lpstr>PowerPoint Presentation</vt:lpstr>
      <vt:lpstr>PowerPoint Presentation</vt:lpstr>
      <vt:lpstr>II. THẾ NĂNG 2. Liên hệ giữa thế năng và công của lực thế</vt:lpstr>
      <vt:lpstr>PowerPoint Presentation</vt:lpstr>
      <vt:lpstr>II. THẾ NĂNG 2. Liên hệ giữa thế năng và công của lực thế</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Pham Thanh</cp:lastModifiedBy>
  <cp:revision>20</cp:revision>
  <dcterms:modified xsi:type="dcterms:W3CDTF">2025-04-25T02:29:11Z</dcterms:modified>
</cp:coreProperties>
</file>